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83" r:id="rId5"/>
    <p:sldMasterId id="2147484207" r:id="rId6"/>
  </p:sldMasterIdLst>
  <p:notesMasterIdLst>
    <p:notesMasterId r:id="rId39"/>
  </p:notesMasterIdLst>
  <p:handoutMasterIdLst>
    <p:handoutMasterId r:id="rId40"/>
  </p:handoutMasterIdLst>
  <p:sldIdLst>
    <p:sldId id="1055" r:id="rId7"/>
    <p:sldId id="1054" r:id="rId8"/>
    <p:sldId id="1091" r:id="rId9"/>
    <p:sldId id="1090" r:id="rId10"/>
    <p:sldId id="1092" r:id="rId11"/>
    <p:sldId id="1093" r:id="rId12"/>
    <p:sldId id="1094" r:id="rId13"/>
    <p:sldId id="1095" r:id="rId14"/>
    <p:sldId id="1096" r:id="rId15"/>
    <p:sldId id="1097" r:id="rId16"/>
    <p:sldId id="1118" r:id="rId17"/>
    <p:sldId id="1099" r:id="rId18"/>
    <p:sldId id="1100" r:id="rId19"/>
    <p:sldId id="1101" r:id="rId20"/>
    <p:sldId id="1102" r:id="rId21"/>
    <p:sldId id="1103" r:id="rId22"/>
    <p:sldId id="1104" r:id="rId23"/>
    <p:sldId id="1105" r:id="rId24"/>
    <p:sldId id="1106" r:id="rId25"/>
    <p:sldId id="1107" r:id="rId26"/>
    <p:sldId id="1108" r:id="rId27"/>
    <p:sldId id="1109" r:id="rId28"/>
    <p:sldId id="1110" r:id="rId29"/>
    <p:sldId id="1111" r:id="rId30"/>
    <p:sldId id="1112" r:id="rId31"/>
    <p:sldId id="1113" r:id="rId32"/>
    <p:sldId id="1114" r:id="rId33"/>
    <p:sldId id="1115" r:id="rId34"/>
    <p:sldId id="1116" r:id="rId35"/>
    <p:sldId id="1117" r:id="rId36"/>
    <p:sldId id="1119" r:id="rId37"/>
    <p:sldId id="1076" r:id="rId3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PC2012 Intro" id="{6DD5C800-9A2C-4823-B056-4AFFC9A97500}">
          <p14:sldIdLst>
            <p14:sldId id="1055"/>
            <p14:sldId id="1054"/>
            <p14:sldId id="1091"/>
          </p14:sldIdLst>
        </p14:section>
        <p14:section name="What were we thinking" id="{126819B1-CF1F-4AAC-BF02-5D3AEB862D99}">
          <p14:sldIdLst>
            <p14:sldId id="1090"/>
          </p14:sldIdLst>
        </p14:section>
        <p14:section name="Site Collection Upgrades" id="{E8E8555A-796E-44A3-9DB6-E391B431B2A1}">
          <p14:sldIdLst>
            <p14:sldId id="1092"/>
            <p14:sldId id="1093"/>
            <p14:sldId id="1094"/>
            <p14:sldId id="1095"/>
            <p14:sldId id="1096"/>
            <p14:sldId id="1097"/>
            <p14:sldId id="1118"/>
          </p14:sldIdLst>
        </p14:section>
        <p14:section name="Upgrading The Social Experience" id="{F20A547E-676C-4288-B617-131FA9C9115E}">
          <p14:sldIdLst>
            <p14:sldId id="1099"/>
            <p14:sldId id="1100"/>
            <p14:sldId id="1101"/>
          </p14:sldIdLst>
        </p14:section>
        <p14:section name="Upgrade with SQL Snapshots" id="{5435678F-3D28-4538-8092-4FD81840D043}">
          <p14:sldIdLst>
            <p14:sldId id="1102"/>
            <p14:sldId id="1103"/>
            <p14:sldId id="1104"/>
            <p14:sldId id="1105"/>
            <p14:sldId id="1106"/>
          </p14:sldIdLst>
        </p14:section>
        <p14:section name="System Notifications" id="{148F5AC7-D7F5-48B5-998F-19E48692A76B}">
          <p14:sldIdLst>
            <p14:sldId id="1107"/>
            <p14:sldId id="1108"/>
            <p14:sldId id="1109"/>
          </p14:sldIdLst>
        </p14:section>
        <p14:section name="Miscellaneous Upgrade Improvements" id="{3F385B37-69A6-41C0-9B82-216D4BED798B}">
          <p14:sldIdLst>
            <p14:sldId id="1110"/>
            <p14:sldId id="1111"/>
            <p14:sldId id="1112"/>
          </p14:sldIdLst>
        </p14:section>
        <p14:section name="Farm Upgrade Overview" id="{2D2C8AB7-B1B0-406C-A6B8-4932E7DCA662}">
          <p14:sldIdLst>
            <p14:sldId id="1113"/>
            <p14:sldId id="1114"/>
            <p14:sldId id="1115"/>
            <p14:sldId id="1116"/>
            <p14:sldId id="1117"/>
          </p14:sldIdLst>
        </p14:section>
        <p14:section name="SPC2012 Ending" id="{DEE8B7F5-58E7-42F8-A914-9BA0A20C6F5E}">
          <p14:sldIdLst>
            <p14:sldId id="1119"/>
            <p14:sldId id="1076"/>
          </p14:sldIdLst>
        </p14:section>
      </p14:sectionLst>
    </p:ext>
    <p:ext uri="{EFAFB233-063F-42B5-8137-9DF3F51BA10A}">
      <p15:sldGuideLst xmlns=""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2050"/>
    <a:srgbClr val="442359"/>
    <a:srgbClr val="333333"/>
    <a:srgbClr val="FFFFFF"/>
    <a:srgbClr val="505050"/>
    <a:srgbClr val="00FFFF"/>
    <a:srgbClr val="CC00CC"/>
    <a:srgbClr val="5F5F5F"/>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87264" autoAdjust="0"/>
  </p:normalViewPr>
  <p:slideViewPr>
    <p:cSldViewPr>
      <p:cViewPr varScale="1">
        <p:scale>
          <a:sx n="60" d="100"/>
          <a:sy n="60" d="100"/>
        </p:scale>
        <p:origin x="-1038"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35021"/>
    </p:cViewPr>
  </p:outlineViewPr>
  <p:notesTextViewPr>
    <p:cViewPr>
      <p:scale>
        <a:sx n="100" d="100"/>
        <a:sy n="100" d="100"/>
      </p:scale>
      <p:origin x="0" y="0"/>
    </p:cViewPr>
  </p:notesTextViewPr>
  <p:sorterViewPr>
    <p:cViewPr>
      <p:scale>
        <a:sx n="20" d="100"/>
        <a:sy n="20" d="100"/>
      </p:scale>
      <p:origin x="0" y="1344"/>
    </p:cViewPr>
  </p:sorterViewPr>
  <p:notesViewPr>
    <p:cSldViewPr showGuides="1">
      <p:cViewPr varScale="1">
        <p:scale>
          <a:sx n="95" d="100"/>
          <a:sy n="95" d="100"/>
        </p:scale>
        <p:origin x="-358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a:t>SPC2012 </a:t>
            </a:r>
            <a:r>
              <a:rPr lang="en-US" smtClean="0"/>
              <a:t>– IT Pro</a:t>
            </a:r>
            <a:endParaRPr lang="en-US" dirty="0"/>
          </a:p>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12/6/2012</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part </a:t>
            </a:r>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of Microsoft, and Microsoft cannot guarantee the accuracy of any information provided after the date of this presentation.  MICROSOFT MAKES NO WARRANTIES, EXPRESS, IMPLIED OR STATUTORY, AS TO THE INFORMATION IN THIS PRESENTATION</a:t>
            </a:r>
            <a:r>
              <a:rPr lang="en-US" sz="400" dirty="0" smtClean="0">
                <a:gradFill>
                  <a:gsLst>
                    <a:gs pos="0">
                      <a:schemeClr val="tx1"/>
                    </a:gs>
                    <a:gs pos="100000">
                      <a:schemeClr val="tx1"/>
                    </a:gs>
                  </a:gsLst>
                  <a:lin ang="5400000" scaled="0"/>
                </a:gradFill>
                <a:latin typeface="Segoe UI" pitchFamily="34" charset="0"/>
                <a:ea typeface="Segoe UI" pitchFamily="34" charset="0"/>
                <a:cs typeface="Segoe UI" pitchFamily="34" charset="0"/>
              </a:rPr>
              <a:t>.</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SPC2012 – IT Pro</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12/6/2012</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smtClean="0"/>
              <a:t>SPC2012 – IT-Pro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C921CCD-CD54-43E7-8264-E011CC13D76A}"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3075520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dirty="0"/>
              <a:t>SPC2012 - Developer</a:t>
            </a: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A2C41630-7864-4C52-BD43-FA19BC1F1CE8}"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522085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51C37088-5B3D-4A7F-9063-9EC69516062D}"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1925320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7127752B-58D7-47DD-85D2-53ACF7A11500}"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392061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7794" lvl="0" indent="-285750">
              <a:buFont typeface="Arial" panose="020B0604020202020204" pitchFamily="34" charset="0"/>
              <a:buChar char="•"/>
            </a:pPr>
            <a:endParaRPr lang="en-US" dirty="0"/>
          </a:p>
        </p:txBody>
      </p:sp>
      <p:sp>
        <p:nvSpPr>
          <p:cNvPr id="4" name="Header Placeholder 3"/>
          <p:cNvSpPr>
            <a:spLocks noGrp="1"/>
          </p:cNvSpPr>
          <p:nvPr>
            <p:ph type="hdr" sz="quarter" idx="10"/>
          </p:nvPr>
        </p:nvSpPr>
        <p:spPr/>
        <p:txBody>
          <a:bodyPr/>
          <a:lstStyle/>
          <a:p>
            <a:r>
              <a:rPr lang="en-US" smtClean="0"/>
              <a:t>SPC2012 – IT Pro</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AEDF1AD-3404-445B-8933-222520E023E4}" type="datetime1">
              <a:rPr lang="en-US" smtClean="0"/>
              <a:t>12/6/2012</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6316753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12/6/2012 1:07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42274499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ounded Rectangle 6"/>
          <p:cNvSpPr/>
          <p:nvPr userDrawn="1"/>
        </p:nvSpPr>
        <p:spPr bwMode="auto">
          <a:xfrm>
            <a:off x="4846638" y="3954463"/>
            <a:ext cx="7315200" cy="2743199"/>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4846638" y="3954462"/>
            <a:ext cx="7315200" cy="1371580"/>
          </a:xfrm>
          <a:noFill/>
        </p:spPr>
        <p:txBody>
          <a:bodyPr lIns="146304" tIns="91440" rIns="146304" bIns="91440" anchor="t" anchorCtr="0"/>
          <a:lstStyle>
            <a:lvl1pPr>
              <a:defRPr sz="5200" spc="-100" baseline="0">
                <a:gradFill>
                  <a:gsLst>
                    <a:gs pos="5833">
                      <a:schemeClr val="tx1"/>
                    </a:gs>
                    <a:gs pos="18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4846637" y="5326042"/>
            <a:ext cx="7315201" cy="1372151"/>
          </a:xfrm>
          <a:noFill/>
        </p:spPr>
        <p:txBody>
          <a:bodyPr lIns="146304" tIns="109728" rIns="146304" bIns="109728">
            <a:noAutofit/>
          </a:bodyPr>
          <a:lstStyle>
            <a:lvl1pPr marL="0" indent="0">
              <a:spcBef>
                <a:spcPts val="0"/>
              </a:spcBef>
              <a:buNone/>
              <a:defRPr sz="3200" spc="0" baseline="0">
                <a:gradFill>
                  <a:gsLst>
                    <a:gs pos="2917">
                      <a:schemeClr val="tx1"/>
                    </a:gs>
                    <a:gs pos="30000">
                      <a:schemeClr val="tx1"/>
                    </a:gs>
                  </a:gsLst>
                  <a:lin ang="5400000" scaled="0"/>
                </a:gradFill>
                <a:latin typeface="+mj-lt"/>
              </a:defRPr>
            </a:lvl1pPr>
          </a:lstStyle>
          <a:p>
            <a:pPr lvl="0"/>
            <a:r>
              <a:rPr lang="en-US" dirty="0" smtClean="0"/>
              <a:t>Speaker Name</a:t>
            </a:r>
          </a:p>
        </p:txBody>
      </p:sp>
      <p:pic>
        <p:nvPicPr>
          <p:cNvPr id="1026" name="Picture 2" descr="\\sfp\Work\White_Whale\5-30072_SharePoint_Conference\Templates\Client_provided\psd\psd\SPC_Logo.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2552585" y="2491433"/>
            <a:ext cx="1498013" cy="2080858"/>
          </a:xfrm>
          <a:prstGeom prst="rect">
            <a:avLst/>
          </a:prstGeom>
          <a:noFill/>
          <a:extLst>
            <a:ext uri="{909E8E84-426E-40DD-AFC4-6F175D3DCCD1}">
              <a14:hiddenFill xmlns:a14="http://schemas.microsoft.com/office/drawing/2010/main">
                <a:solidFill>
                  <a:srgbClr val="FFFFFF"/>
                </a:solidFill>
              </a14:hiddenFill>
            </a:ext>
          </a:extLst>
        </p:spPr>
      </p:pic>
      <p:sp>
        <p:nvSpPr>
          <p:cNvPr id="8" name="Text Placeholder 2"/>
          <p:cNvSpPr>
            <a:spLocks noGrp="1"/>
          </p:cNvSpPr>
          <p:nvPr>
            <p:ph type="body" sz="quarter" idx="13" hasCustomPrompt="1"/>
          </p:nvPr>
        </p:nvSpPr>
        <p:spPr>
          <a:xfrm>
            <a:off x="9784358" y="1028409"/>
            <a:ext cx="2377480" cy="461665"/>
          </a:xfrm>
        </p:spPr>
        <p:txBody>
          <a:bodyPr/>
          <a:lstStyle>
            <a:lvl1pPr marL="0" indent="0" algn="r">
              <a:buNone/>
              <a:defRPr sz="2000" baseline="0">
                <a:latin typeface="+mn-lt"/>
              </a:defRPr>
            </a:lvl1pPr>
          </a:lstStyle>
          <a:p>
            <a:pPr lvl="0"/>
            <a:r>
              <a:rPr lang="en-US" dirty="0" smtClean="0"/>
              <a:t>Session code</a:t>
            </a:r>
            <a:endParaRPr lang="en-US" dirty="0"/>
          </a:p>
        </p:txBody>
      </p:sp>
    </p:spTree>
    <p:extLst>
      <p:ext uri="{BB962C8B-B14F-4D97-AF65-F5344CB8AC3E}">
        <p14:creationId xmlns:p14="http://schemas.microsoft.com/office/powerpoint/2010/main" val="134124479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lumMod val="40000"/>
                        <a:lumOff val="60000"/>
                      </a:schemeClr>
                    </a:gs>
                    <a:gs pos="99000">
                      <a:schemeClr val="tx2">
                        <a:lumMod val="40000"/>
                        <a:lumOff val="60000"/>
                      </a:schemeClr>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lumMod val="40000"/>
                  <a:lumOff val="60000"/>
                </a:schemeClr>
              </a:buClr>
              <a:buFont typeface="Arial" pitchFamily="34" charset="0"/>
              <a:buChar char="•"/>
              <a:defRPr sz="3600">
                <a:gradFill>
                  <a:gsLst>
                    <a:gs pos="1250">
                      <a:schemeClr val="tx2">
                        <a:lumMod val="40000"/>
                        <a:lumOff val="60000"/>
                      </a:schemeClr>
                    </a:gs>
                    <a:gs pos="99000">
                      <a:schemeClr val="tx2">
                        <a:lumMod val="40000"/>
                        <a:lumOff val="60000"/>
                      </a:schemeClr>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10417877" y="6183603"/>
            <a:ext cx="1552931" cy="331497"/>
          </a:xfrm>
          <a:prstGeom prst="rect">
            <a:avLst/>
          </a:prstGeom>
        </p:spPr>
      </p:pic>
      <p:grpSp>
        <p:nvGrpSpPr>
          <p:cNvPr id="5" name="Group 4"/>
          <p:cNvGrpSpPr/>
          <p:nvPr userDrawn="1"/>
        </p:nvGrpSpPr>
        <p:grpSpPr>
          <a:xfrm>
            <a:off x="274638" y="5600359"/>
            <a:ext cx="2194608" cy="1097304"/>
            <a:chOff x="274638" y="5600359"/>
            <a:chExt cx="2194608" cy="1097304"/>
          </a:xfrm>
        </p:grpSpPr>
        <p:sp>
          <p:nvSpPr>
            <p:cNvPr id="8" name="Rounded Rectangle 7"/>
            <p:cNvSpPr/>
            <p:nvPr userDrawn="1"/>
          </p:nvSpPr>
          <p:spPr bwMode="auto">
            <a:xfrm>
              <a:off x="274638" y="5600359"/>
              <a:ext cx="2194608" cy="1097304"/>
            </a:xfrm>
            <a:prstGeom prst="roundRect">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6"/>
            <p:cNvSpPr>
              <a:spLocks noEditPoints="1"/>
            </p:cNvSpPr>
            <p:nvPr userDrawn="1"/>
          </p:nvSpPr>
          <p:spPr bwMode="auto">
            <a:xfrm>
              <a:off x="968154" y="5772575"/>
              <a:ext cx="807577" cy="807577"/>
            </a:xfrm>
            <a:custGeom>
              <a:avLst/>
              <a:gdLst>
                <a:gd name="T0" fmla="*/ 256 w 1728"/>
                <a:gd name="T1" fmla="*/ 256 h 1728"/>
                <a:gd name="T2" fmla="*/ 1728 w 1728"/>
                <a:gd name="T3" fmla="*/ 864 h 1728"/>
                <a:gd name="T4" fmla="*/ 864 w 1728"/>
                <a:gd name="T5" fmla="*/ 1728 h 1728"/>
                <a:gd name="T6" fmla="*/ 0 w 1728"/>
                <a:gd name="T7" fmla="*/ 864 h 1728"/>
                <a:gd name="T8" fmla="*/ 864 w 1728"/>
                <a:gd name="T9" fmla="*/ 0 h 1728"/>
                <a:gd name="T10" fmla="*/ 1472 w 1728"/>
                <a:gd name="T11" fmla="*/ 256 h 1728"/>
                <a:gd name="T12" fmla="*/ 864 w 1728"/>
                <a:gd name="T13" fmla="*/ 93 h 1728"/>
                <a:gd name="T14" fmla="*/ 319 w 1728"/>
                <a:gd name="T15" fmla="*/ 319 h 1728"/>
                <a:gd name="T16" fmla="*/ 93 w 1728"/>
                <a:gd name="T17" fmla="*/ 864 h 1728"/>
                <a:gd name="T18" fmla="*/ 319 w 1728"/>
                <a:gd name="T19" fmla="*/ 1409 h 1728"/>
                <a:gd name="T20" fmla="*/ 864 w 1728"/>
                <a:gd name="T21" fmla="*/ 1635 h 1728"/>
                <a:gd name="T22" fmla="*/ 1409 w 1728"/>
                <a:gd name="T23" fmla="*/ 1409 h 1728"/>
                <a:gd name="T24" fmla="*/ 1635 w 1728"/>
                <a:gd name="T25" fmla="*/ 864 h 1728"/>
                <a:gd name="T26" fmla="*/ 1409 w 1728"/>
                <a:gd name="T27" fmla="*/ 319 h 1728"/>
                <a:gd name="T28" fmla="*/ 864 w 1728"/>
                <a:gd name="T29" fmla="*/ 93 h 1728"/>
                <a:gd name="T30" fmla="*/ 1523 w 1728"/>
                <a:gd name="T31" fmla="*/ 934 h 1728"/>
                <a:gd name="T32" fmla="*/ 1264 w 1728"/>
                <a:gd name="T33" fmla="*/ 1043 h 1728"/>
                <a:gd name="T34" fmla="*/ 1394 w 1728"/>
                <a:gd name="T35" fmla="*/ 671 h 1728"/>
                <a:gd name="T36" fmla="*/ 970 w 1728"/>
                <a:gd name="T37" fmla="*/ 914 h 1728"/>
                <a:gd name="T38" fmla="*/ 562 w 1728"/>
                <a:gd name="T39" fmla="*/ 928 h 1728"/>
                <a:gd name="T40" fmla="*/ 221 w 1728"/>
                <a:gd name="T41" fmla="*/ 1043 h 1728"/>
                <a:gd name="T42" fmla="*/ 388 w 1728"/>
                <a:gd name="T43" fmla="*/ 671 h 1728"/>
                <a:gd name="T44" fmla="*/ 757 w 1728"/>
                <a:gd name="T45" fmla="*/ 633 h 1728"/>
                <a:gd name="T46" fmla="*/ 651 w 1728"/>
                <a:gd name="T47" fmla="*/ 830 h 1728"/>
                <a:gd name="T48" fmla="*/ 864 w 1728"/>
                <a:gd name="T49" fmla="*/ 717 h 1728"/>
                <a:gd name="T50" fmla="*/ 757 w 1728"/>
                <a:gd name="T51" fmla="*/ 914 h 1728"/>
                <a:gd name="T52" fmla="*/ 970 w 1728"/>
                <a:gd name="T53" fmla="*/ 800 h 1728"/>
                <a:gd name="T54" fmla="*/ 1100 w 1728"/>
                <a:gd name="T55" fmla="*/ 671 h 1728"/>
                <a:gd name="T56" fmla="*/ 1229 w 1728"/>
                <a:gd name="T57" fmla="*/ 934 h 1728"/>
                <a:gd name="T58" fmla="*/ 970 w 1728"/>
                <a:gd name="T59" fmla="*/ 1043 h 1728"/>
                <a:gd name="T60" fmla="*/ 455 w 1728"/>
                <a:gd name="T61" fmla="*/ 857 h 1728"/>
                <a:gd name="T62" fmla="*/ 346 w 1728"/>
                <a:gd name="T63" fmla="*/ 778 h 1728"/>
                <a:gd name="T64" fmla="*/ 374 w 1728"/>
                <a:gd name="T65" fmla="*/ 936 h 1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28" h="1728">
                  <a:moveTo>
                    <a:pt x="256" y="256"/>
                  </a:moveTo>
                  <a:cubicBezTo>
                    <a:pt x="256" y="256"/>
                    <a:pt x="256" y="256"/>
                    <a:pt x="256" y="256"/>
                  </a:cubicBezTo>
                  <a:moveTo>
                    <a:pt x="864" y="0"/>
                  </a:moveTo>
                  <a:cubicBezTo>
                    <a:pt x="1341" y="0"/>
                    <a:pt x="1728" y="387"/>
                    <a:pt x="1728" y="864"/>
                  </a:cubicBezTo>
                  <a:cubicBezTo>
                    <a:pt x="1728" y="864"/>
                    <a:pt x="1728" y="864"/>
                    <a:pt x="1728" y="864"/>
                  </a:cubicBezTo>
                  <a:cubicBezTo>
                    <a:pt x="1728" y="1341"/>
                    <a:pt x="1341" y="1728"/>
                    <a:pt x="864" y="1728"/>
                  </a:cubicBezTo>
                  <a:cubicBezTo>
                    <a:pt x="864" y="1728"/>
                    <a:pt x="864" y="1728"/>
                    <a:pt x="864" y="1728"/>
                  </a:cubicBezTo>
                  <a:cubicBezTo>
                    <a:pt x="387" y="1728"/>
                    <a:pt x="0" y="1341"/>
                    <a:pt x="0" y="864"/>
                  </a:cubicBezTo>
                  <a:cubicBezTo>
                    <a:pt x="0" y="864"/>
                    <a:pt x="0" y="864"/>
                    <a:pt x="0" y="864"/>
                  </a:cubicBezTo>
                  <a:cubicBezTo>
                    <a:pt x="0" y="387"/>
                    <a:pt x="387" y="0"/>
                    <a:pt x="864" y="0"/>
                  </a:cubicBezTo>
                  <a:cubicBezTo>
                    <a:pt x="864" y="0"/>
                    <a:pt x="864" y="0"/>
                    <a:pt x="864" y="0"/>
                  </a:cubicBezTo>
                  <a:moveTo>
                    <a:pt x="1472" y="256"/>
                  </a:moveTo>
                  <a:cubicBezTo>
                    <a:pt x="1472" y="256"/>
                    <a:pt x="1472" y="256"/>
                    <a:pt x="1472" y="256"/>
                  </a:cubicBezTo>
                  <a:moveTo>
                    <a:pt x="864" y="93"/>
                  </a:moveTo>
                  <a:cubicBezTo>
                    <a:pt x="651" y="93"/>
                    <a:pt x="459" y="180"/>
                    <a:pt x="319" y="319"/>
                  </a:cubicBezTo>
                  <a:cubicBezTo>
                    <a:pt x="319" y="319"/>
                    <a:pt x="319" y="319"/>
                    <a:pt x="319" y="319"/>
                  </a:cubicBezTo>
                  <a:cubicBezTo>
                    <a:pt x="180" y="459"/>
                    <a:pt x="93" y="651"/>
                    <a:pt x="93" y="864"/>
                  </a:cubicBezTo>
                  <a:cubicBezTo>
                    <a:pt x="93" y="864"/>
                    <a:pt x="93" y="864"/>
                    <a:pt x="93" y="864"/>
                  </a:cubicBezTo>
                  <a:cubicBezTo>
                    <a:pt x="93" y="1077"/>
                    <a:pt x="180" y="1269"/>
                    <a:pt x="319" y="1409"/>
                  </a:cubicBezTo>
                  <a:cubicBezTo>
                    <a:pt x="319" y="1409"/>
                    <a:pt x="319" y="1409"/>
                    <a:pt x="319" y="1409"/>
                  </a:cubicBezTo>
                  <a:cubicBezTo>
                    <a:pt x="459" y="1548"/>
                    <a:pt x="651" y="1635"/>
                    <a:pt x="864" y="1635"/>
                  </a:cubicBezTo>
                  <a:cubicBezTo>
                    <a:pt x="864" y="1635"/>
                    <a:pt x="864" y="1635"/>
                    <a:pt x="864" y="1635"/>
                  </a:cubicBezTo>
                  <a:cubicBezTo>
                    <a:pt x="1077" y="1635"/>
                    <a:pt x="1269" y="1548"/>
                    <a:pt x="1409" y="1409"/>
                  </a:cubicBezTo>
                  <a:cubicBezTo>
                    <a:pt x="1409" y="1409"/>
                    <a:pt x="1409" y="1409"/>
                    <a:pt x="1409" y="1409"/>
                  </a:cubicBezTo>
                  <a:cubicBezTo>
                    <a:pt x="1548" y="1269"/>
                    <a:pt x="1635" y="1077"/>
                    <a:pt x="1635" y="864"/>
                  </a:cubicBezTo>
                  <a:cubicBezTo>
                    <a:pt x="1635" y="864"/>
                    <a:pt x="1635" y="864"/>
                    <a:pt x="1635" y="864"/>
                  </a:cubicBezTo>
                  <a:cubicBezTo>
                    <a:pt x="1635" y="651"/>
                    <a:pt x="1548" y="459"/>
                    <a:pt x="1409" y="319"/>
                  </a:cubicBezTo>
                  <a:cubicBezTo>
                    <a:pt x="1409" y="319"/>
                    <a:pt x="1409" y="319"/>
                    <a:pt x="1409" y="319"/>
                  </a:cubicBezTo>
                  <a:cubicBezTo>
                    <a:pt x="1269" y="180"/>
                    <a:pt x="1077" y="93"/>
                    <a:pt x="864" y="93"/>
                  </a:cubicBezTo>
                  <a:cubicBezTo>
                    <a:pt x="864" y="93"/>
                    <a:pt x="864" y="93"/>
                    <a:pt x="864" y="93"/>
                  </a:cubicBezTo>
                  <a:moveTo>
                    <a:pt x="1394" y="934"/>
                  </a:moveTo>
                  <a:cubicBezTo>
                    <a:pt x="1523" y="934"/>
                    <a:pt x="1523" y="934"/>
                    <a:pt x="1523" y="934"/>
                  </a:cubicBezTo>
                  <a:cubicBezTo>
                    <a:pt x="1523" y="1043"/>
                    <a:pt x="1523" y="1043"/>
                    <a:pt x="1523" y="1043"/>
                  </a:cubicBezTo>
                  <a:cubicBezTo>
                    <a:pt x="1264" y="1043"/>
                    <a:pt x="1264" y="1043"/>
                    <a:pt x="1264" y="1043"/>
                  </a:cubicBezTo>
                  <a:cubicBezTo>
                    <a:pt x="1264" y="671"/>
                    <a:pt x="1264" y="671"/>
                    <a:pt x="1264" y="671"/>
                  </a:cubicBezTo>
                  <a:cubicBezTo>
                    <a:pt x="1394" y="671"/>
                    <a:pt x="1394" y="671"/>
                    <a:pt x="1394" y="671"/>
                  </a:cubicBezTo>
                  <a:lnTo>
                    <a:pt x="1394" y="934"/>
                  </a:lnTo>
                  <a:close/>
                  <a:moveTo>
                    <a:pt x="970" y="914"/>
                  </a:moveTo>
                  <a:cubicBezTo>
                    <a:pt x="757" y="1082"/>
                    <a:pt x="757" y="1082"/>
                    <a:pt x="757" y="1082"/>
                  </a:cubicBezTo>
                  <a:cubicBezTo>
                    <a:pt x="562" y="928"/>
                    <a:pt x="562" y="928"/>
                    <a:pt x="562" y="928"/>
                  </a:cubicBezTo>
                  <a:cubicBezTo>
                    <a:pt x="534" y="996"/>
                    <a:pt x="466" y="1043"/>
                    <a:pt x="388" y="1043"/>
                  </a:cubicBezTo>
                  <a:cubicBezTo>
                    <a:pt x="221" y="1043"/>
                    <a:pt x="221" y="1043"/>
                    <a:pt x="221" y="1043"/>
                  </a:cubicBezTo>
                  <a:cubicBezTo>
                    <a:pt x="221" y="671"/>
                    <a:pt x="221" y="671"/>
                    <a:pt x="221" y="671"/>
                  </a:cubicBezTo>
                  <a:cubicBezTo>
                    <a:pt x="388" y="671"/>
                    <a:pt x="388" y="671"/>
                    <a:pt x="388" y="671"/>
                  </a:cubicBezTo>
                  <a:cubicBezTo>
                    <a:pt x="475" y="671"/>
                    <a:pt x="538" y="727"/>
                    <a:pt x="562" y="786"/>
                  </a:cubicBezTo>
                  <a:cubicBezTo>
                    <a:pt x="757" y="633"/>
                    <a:pt x="757" y="633"/>
                    <a:pt x="757" y="633"/>
                  </a:cubicBezTo>
                  <a:cubicBezTo>
                    <a:pt x="829" y="690"/>
                    <a:pt x="829" y="690"/>
                    <a:pt x="829" y="690"/>
                  </a:cubicBezTo>
                  <a:cubicBezTo>
                    <a:pt x="651" y="830"/>
                    <a:pt x="651" y="830"/>
                    <a:pt x="651" y="830"/>
                  </a:cubicBezTo>
                  <a:cubicBezTo>
                    <a:pt x="685" y="857"/>
                    <a:pt x="685" y="857"/>
                    <a:pt x="685" y="857"/>
                  </a:cubicBezTo>
                  <a:cubicBezTo>
                    <a:pt x="864" y="717"/>
                    <a:pt x="864" y="717"/>
                    <a:pt x="864" y="717"/>
                  </a:cubicBezTo>
                  <a:cubicBezTo>
                    <a:pt x="936" y="773"/>
                    <a:pt x="936" y="773"/>
                    <a:pt x="936" y="773"/>
                  </a:cubicBezTo>
                  <a:cubicBezTo>
                    <a:pt x="757" y="914"/>
                    <a:pt x="757" y="914"/>
                    <a:pt x="757" y="914"/>
                  </a:cubicBezTo>
                  <a:cubicBezTo>
                    <a:pt x="791" y="941"/>
                    <a:pt x="791" y="941"/>
                    <a:pt x="791" y="941"/>
                  </a:cubicBezTo>
                  <a:cubicBezTo>
                    <a:pt x="970" y="800"/>
                    <a:pt x="970" y="800"/>
                    <a:pt x="970" y="800"/>
                  </a:cubicBezTo>
                  <a:cubicBezTo>
                    <a:pt x="970" y="671"/>
                    <a:pt x="970" y="671"/>
                    <a:pt x="970" y="671"/>
                  </a:cubicBezTo>
                  <a:cubicBezTo>
                    <a:pt x="1100" y="671"/>
                    <a:pt x="1100" y="671"/>
                    <a:pt x="1100" y="671"/>
                  </a:cubicBezTo>
                  <a:cubicBezTo>
                    <a:pt x="1100" y="934"/>
                    <a:pt x="1100" y="934"/>
                    <a:pt x="1100" y="934"/>
                  </a:cubicBezTo>
                  <a:cubicBezTo>
                    <a:pt x="1229" y="934"/>
                    <a:pt x="1229" y="934"/>
                    <a:pt x="1229" y="934"/>
                  </a:cubicBezTo>
                  <a:cubicBezTo>
                    <a:pt x="1229" y="1043"/>
                    <a:pt x="1229" y="1043"/>
                    <a:pt x="1229" y="1043"/>
                  </a:cubicBezTo>
                  <a:cubicBezTo>
                    <a:pt x="970" y="1043"/>
                    <a:pt x="970" y="1043"/>
                    <a:pt x="970" y="1043"/>
                  </a:cubicBezTo>
                  <a:lnTo>
                    <a:pt x="970" y="914"/>
                  </a:lnTo>
                  <a:close/>
                  <a:moveTo>
                    <a:pt x="455" y="857"/>
                  </a:moveTo>
                  <a:cubicBezTo>
                    <a:pt x="455" y="807"/>
                    <a:pt x="422" y="778"/>
                    <a:pt x="375" y="778"/>
                  </a:cubicBezTo>
                  <a:cubicBezTo>
                    <a:pt x="346" y="778"/>
                    <a:pt x="346" y="778"/>
                    <a:pt x="346" y="778"/>
                  </a:cubicBezTo>
                  <a:cubicBezTo>
                    <a:pt x="346" y="936"/>
                    <a:pt x="346" y="936"/>
                    <a:pt x="346" y="936"/>
                  </a:cubicBezTo>
                  <a:cubicBezTo>
                    <a:pt x="374" y="936"/>
                    <a:pt x="374" y="936"/>
                    <a:pt x="374" y="936"/>
                  </a:cubicBezTo>
                  <a:cubicBezTo>
                    <a:pt x="418" y="936"/>
                    <a:pt x="455" y="912"/>
                    <a:pt x="455" y="857"/>
                  </a:cubicBezTo>
                  <a:close/>
                </a:path>
              </a:pathLst>
            </a:custGeom>
            <a:solidFill>
              <a:srgbClr val="000000"/>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2912738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48530" y="1743775"/>
            <a:ext cx="10726460" cy="2909528"/>
          </a:xfrm>
        </p:spPr>
        <p:txBody>
          <a:bodyPr anchor="b"/>
          <a:lstStyle>
            <a:lvl1pPr>
              <a:defRPr sz="6119"/>
            </a:lvl1pPr>
          </a:lstStyle>
          <a:p>
            <a:r>
              <a:rPr lang="en-US" smtClean="0"/>
              <a:t>Click to edit Master title style</a:t>
            </a:r>
            <a:endParaRPr lang="en-US"/>
          </a:p>
        </p:txBody>
      </p:sp>
      <p:sp>
        <p:nvSpPr>
          <p:cNvPr id="3" name="Text Placeholder 2"/>
          <p:cNvSpPr>
            <a:spLocks noGrp="1"/>
          </p:cNvSpPr>
          <p:nvPr>
            <p:ph type="body" idx="1"/>
          </p:nvPr>
        </p:nvSpPr>
        <p:spPr>
          <a:xfrm>
            <a:off x="848530" y="4680828"/>
            <a:ext cx="10726460" cy="523733"/>
          </a:xfrm>
        </p:spPr>
        <p:txBody>
          <a:bodyPr/>
          <a:lstStyle>
            <a:lvl1pPr marL="0" indent="0">
              <a:buNone/>
              <a:defRPr sz="2448">
                <a:solidFill>
                  <a:schemeClr val="tx1">
                    <a:tint val="75000"/>
                  </a:schemeClr>
                </a:solidFill>
              </a:defRPr>
            </a:lvl1pPr>
            <a:lvl2pPr marL="466298" indent="0">
              <a:buNone/>
              <a:defRPr sz="2040">
                <a:solidFill>
                  <a:schemeClr val="tx1">
                    <a:tint val="75000"/>
                  </a:schemeClr>
                </a:solidFill>
              </a:defRPr>
            </a:lvl2pPr>
            <a:lvl3pPr marL="932597" indent="0">
              <a:buNone/>
              <a:defRPr sz="1836">
                <a:solidFill>
                  <a:schemeClr val="tx1">
                    <a:tint val="75000"/>
                  </a:schemeClr>
                </a:solidFill>
              </a:defRPr>
            </a:lvl3pPr>
            <a:lvl4pPr marL="1398895" indent="0">
              <a:buNone/>
              <a:defRPr sz="1632">
                <a:solidFill>
                  <a:schemeClr val="tx1">
                    <a:tint val="75000"/>
                  </a:schemeClr>
                </a:solidFill>
              </a:defRPr>
            </a:lvl4pPr>
            <a:lvl5pPr marL="1865193" indent="0">
              <a:buNone/>
              <a:defRPr sz="1632">
                <a:solidFill>
                  <a:schemeClr val="tx1">
                    <a:tint val="75000"/>
                  </a:schemeClr>
                </a:solidFill>
              </a:defRPr>
            </a:lvl5pPr>
            <a:lvl6pPr marL="2331491" indent="0">
              <a:buNone/>
              <a:defRPr sz="1632">
                <a:solidFill>
                  <a:schemeClr val="tx1">
                    <a:tint val="75000"/>
                  </a:schemeClr>
                </a:solidFill>
              </a:defRPr>
            </a:lvl6pPr>
            <a:lvl7pPr marL="2797790" indent="0">
              <a:buNone/>
              <a:defRPr sz="1632">
                <a:solidFill>
                  <a:schemeClr val="tx1">
                    <a:tint val="75000"/>
                  </a:schemeClr>
                </a:solidFill>
              </a:defRPr>
            </a:lvl7pPr>
            <a:lvl8pPr marL="3264088" indent="0">
              <a:buNone/>
              <a:defRPr sz="1632">
                <a:solidFill>
                  <a:schemeClr val="tx1">
                    <a:tint val="75000"/>
                  </a:schemeClr>
                </a:solidFill>
              </a:defRPr>
            </a:lvl8pPr>
            <a:lvl9pPr marL="3730386" indent="0">
              <a:buNone/>
              <a:defRPr sz="1632">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5008" y="6482889"/>
            <a:ext cx="2798207" cy="372394"/>
          </a:xfrm>
          <a:prstGeom prst="rect">
            <a:avLst/>
          </a:prstGeom>
        </p:spPr>
        <p:txBody>
          <a:bodyPr/>
          <a:lstStyle/>
          <a:p>
            <a:fld id="{75F7A039-41C9-405E-8D93-7AEF9313573C}" type="datetimeFigureOut">
              <a:rPr lang="en-US" smtClean="0"/>
              <a:t>12/6/2012</a:t>
            </a:fld>
            <a:endParaRPr lang="en-US"/>
          </a:p>
        </p:txBody>
      </p:sp>
      <p:sp>
        <p:nvSpPr>
          <p:cNvPr id="5" name="Footer Placeholder 4"/>
          <p:cNvSpPr>
            <a:spLocks noGrp="1"/>
          </p:cNvSpPr>
          <p:nvPr>
            <p:ph type="ftr" sz="quarter" idx="11"/>
          </p:nvPr>
        </p:nvSpPr>
        <p:spPr>
          <a:xfrm>
            <a:off x="4119583" y="6482889"/>
            <a:ext cx="4197310" cy="372394"/>
          </a:xfrm>
          <a:prstGeom prst="rect">
            <a:avLst/>
          </a:prstGeom>
        </p:spPr>
        <p:txBody>
          <a:bodyPr/>
          <a:lstStyle/>
          <a:p>
            <a:endParaRPr lang="en-US"/>
          </a:p>
        </p:txBody>
      </p:sp>
      <p:sp>
        <p:nvSpPr>
          <p:cNvPr id="6" name="Slide Number Placeholder 5"/>
          <p:cNvSpPr>
            <a:spLocks noGrp="1"/>
          </p:cNvSpPr>
          <p:nvPr>
            <p:ph type="sldNum" sz="quarter" idx="12"/>
          </p:nvPr>
        </p:nvSpPr>
        <p:spPr>
          <a:xfrm>
            <a:off x="8783260" y="6482889"/>
            <a:ext cx="2798207" cy="372394"/>
          </a:xfrm>
          <a:prstGeom prst="rect">
            <a:avLst/>
          </a:prstGeom>
        </p:spPr>
        <p:txBody>
          <a:bodyPr/>
          <a:lstStyle/>
          <a:p>
            <a:fld id="{A77636C6-331E-4AEA-AA51-1B6E05BD0B42}" type="slidenum">
              <a:rPr lang="en-US" smtClean="0"/>
              <a:t>‹#›</a:t>
            </a:fld>
            <a:endParaRPr lang="en-US"/>
          </a:p>
        </p:txBody>
      </p:sp>
    </p:spTree>
    <p:extLst>
      <p:ext uri="{BB962C8B-B14F-4D97-AF65-F5344CB8AC3E}">
        <p14:creationId xmlns:p14="http://schemas.microsoft.com/office/powerpoint/2010/main" val="22115863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628" y="466302"/>
            <a:ext cx="4011087" cy="1632056"/>
          </a:xfrm>
        </p:spPr>
        <p:txBody>
          <a:bodyPr anchor="b"/>
          <a:lstStyle>
            <a:lvl1pPr>
              <a:defRPr sz="3264"/>
            </a:lvl1pPr>
          </a:lstStyle>
          <a:p>
            <a:r>
              <a:rPr lang="en-US" smtClean="0"/>
              <a:t>Click to edit Master title style</a:t>
            </a:r>
            <a:endParaRPr lang="en-US"/>
          </a:p>
        </p:txBody>
      </p:sp>
      <p:sp>
        <p:nvSpPr>
          <p:cNvPr id="3" name="Content Placeholder 2"/>
          <p:cNvSpPr>
            <a:spLocks noGrp="1"/>
          </p:cNvSpPr>
          <p:nvPr>
            <p:ph idx="1"/>
          </p:nvPr>
        </p:nvSpPr>
        <p:spPr>
          <a:xfrm>
            <a:off x="5287122" y="1007083"/>
            <a:ext cx="6295965" cy="2225225"/>
          </a:xfrm>
        </p:spPr>
        <p:txBody>
          <a:bodyPr/>
          <a:lstStyle>
            <a:lvl1pPr>
              <a:defRPr sz="3264"/>
            </a:lvl1pPr>
            <a:lvl2pPr>
              <a:defRPr sz="2856"/>
            </a:lvl2pPr>
            <a:lvl3pPr>
              <a:defRPr sz="2448"/>
            </a:lvl3pPr>
            <a:lvl4pPr>
              <a:defRPr sz="2040"/>
            </a:lvl4pPr>
            <a:lvl5pPr>
              <a:defRPr sz="2040"/>
            </a:lvl5pPr>
            <a:lvl6pPr>
              <a:defRPr sz="2040"/>
            </a:lvl6pPr>
            <a:lvl7pPr>
              <a:defRPr sz="2040"/>
            </a:lvl7pPr>
            <a:lvl8pPr>
              <a:defRPr sz="2040"/>
            </a:lvl8pPr>
            <a:lvl9pPr>
              <a:defRPr sz="204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56628" y="2098357"/>
            <a:ext cx="4011087" cy="410690"/>
          </a:xfrm>
        </p:spPr>
        <p:txBody>
          <a:bodyPr/>
          <a:lstStyle>
            <a:lvl1pPr marL="0" indent="0">
              <a:buNone/>
              <a:defRPr sz="1632"/>
            </a:lvl1pPr>
            <a:lvl2pPr marL="466298" indent="0">
              <a:buNone/>
              <a:defRPr sz="1428"/>
            </a:lvl2pPr>
            <a:lvl3pPr marL="932597" indent="0">
              <a:buNone/>
              <a:defRPr sz="1224"/>
            </a:lvl3pPr>
            <a:lvl4pPr marL="1398895" indent="0">
              <a:buNone/>
              <a:defRPr sz="1020"/>
            </a:lvl4pPr>
            <a:lvl5pPr marL="1865193" indent="0">
              <a:buNone/>
              <a:defRPr sz="1020"/>
            </a:lvl5pPr>
            <a:lvl6pPr marL="2331491" indent="0">
              <a:buNone/>
              <a:defRPr sz="1020"/>
            </a:lvl6pPr>
            <a:lvl7pPr marL="2797790" indent="0">
              <a:buNone/>
              <a:defRPr sz="1020"/>
            </a:lvl7pPr>
            <a:lvl8pPr marL="3264088" indent="0">
              <a:buNone/>
              <a:defRPr sz="1020"/>
            </a:lvl8pPr>
            <a:lvl9pPr marL="3730386" indent="0">
              <a:buNone/>
              <a:defRPr sz="1020"/>
            </a:lvl9pPr>
          </a:lstStyle>
          <a:p>
            <a:pPr lvl="0"/>
            <a:r>
              <a:rPr lang="en-US" smtClean="0"/>
              <a:t>Click to edit Master text styles</a:t>
            </a:r>
          </a:p>
        </p:txBody>
      </p:sp>
      <p:sp>
        <p:nvSpPr>
          <p:cNvPr id="5" name="Date Placeholder 4"/>
          <p:cNvSpPr>
            <a:spLocks noGrp="1"/>
          </p:cNvSpPr>
          <p:nvPr>
            <p:ph type="dt" sz="half" idx="10"/>
          </p:nvPr>
        </p:nvSpPr>
        <p:spPr>
          <a:xfrm>
            <a:off x="855008" y="6482889"/>
            <a:ext cx="2798207" cy="372394"/>
          </a:xfrm>
          <a:prstGeom prst="rect">
            <a:avLst/>
          </a:prstGeom>
        </p:spPr>
        <p:txBody>
          <a:bodyPr/>
          <a:lstStyle/>
          <a:p>
            <a:fld id="{75F7A039-41C9-405E-8D93-7AEF9313573C}" type="datetimeFigureOut">
              <a:rPr lang="en-US" smtClean="0"/>
              <a:t>12/6/2012</a:t>
            </a:fld>
            <a:endParaRPr lang="en-US"/>
          </a:p>
        </p:txBody>
      </p:sp>
      <p:sp>
        <p:nvSpPr>
          <p:cNvPr id="6" name="Footer Placeholder 5"/>
          <p:cNvSpPr>
            <a:spLocks noGrp="1"/>
          </p:cNvSpPr>
          <p:nvPr>
            <p:ph type="ftr" sz="quarter" idx="11"/>
          </p:nvPr>
        </p:nvSpPr>
        <p:spPr>
          <a:xfrm>
            <a:off x="4119583" y="6482889"/>
            <a:ext cx="4197310" cy="372394"/>
          </a:xfrm>
          <a:prstGeom prst="rect">
            <a:avLst/>
          </a:prstGeom>
        </p:spPr>
        <p:txBody>
          <a:bodyPr/>
          <a:lstStyle/>
          <a:p>
            <a:endParaRPr lang="en-US"/>
          </a:p>
        </p:txBody>
      </p:sp>
      <p:sp>
        <p:nvSpPr>
          <p:cNvPr id="7" name="Slide Number Placeholder 6"/>
          <p:cNvSpPr>
            <a:spLocks noGrp="1"/>
          </p:cNvSpPr>
          <p:nvPr>
            <p:ph type="sldNum" sz="quarter" idx="12"/>
          </p:nvPr>
        </p:nvSpPr>
        <p:spPr>
          <a:xfrm>
            <a:off x="8783260" y="6482889"/>
            <a:ext cx="2798207" cy="372394"/>
          </a:xfrm>
          <a:prstGeom prst="rect">
            <a:avLst/>
          </a:prstGeom>
        </p:spPr>
        <p:txBody>
          <a:bodyPr/>
          <a:lstStyle/>
          <a:p>
            <a:fld id="{A77636C6-331E-4AEA-AA51-1B6E05BD0B42}" type="slidenum">
              <a:rPr lang="en-US" smtClean="0"/>
              <a:t>‹#›</a:t>
            </a:fld>
            <a:endParaRPr lang="en-US"/>
          </a:p>
        </p:txBody>
      </p:sp>
    </p:spTree>
    <p:extLst>
      <p:ext uri="{BB962C8B-B14F-4D97-AF65-F5344CB8AC3E}">
        <p14:creationId xmlns:p14="http://schemas.microsoft.com/office/powerpoint/2010/main" val="4078797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746545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00084325"/>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0707902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0288532"/>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114340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5326043"/>
            <a:ext cx="8230899" cy="1372414"/>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739758282"/>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65210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5776487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3291353"/>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8630601"/>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21157"/>
            <a:ext cx="11887199" cy="1995931"/>
          </a:xfrm>
        </p:spPr>
        <p:txBody>
          <a:bodyPr/>
          <a:lstStyle>
            <a:lvl1pPr marL="0" indent="0">
              <a:buNone/>
              <a:defRPr sz="3300">
                <a:gradFill>
                  <a:gsLst>
                    <a:gs pos="1250">
                      <a:srgbClr val="000000"/>
                    </a:gs>
                    <a:gs pos="100000">
                      <a:srgbClr val="000000"/>
                    </a:gs>
                  </a:gsLst>
                  <a:lin ang="5400000" scaled="0"/>
                </a:gradFill>
                <a:latin typeface="Segoe UI" pitchFamily="34" charset="0"/>
                <a:cs typeface="Segoe UI" pitchFamily="34" charset="0"/>
              </a:defRPr>
            </a:lvl1pPr>
            <a:lvl2pPr marL="346553" indent="0">
              <a:buNone/>
              <a:defRPr>
                <a:gradFill>
                  <a:gsLst>
                    <a:gs pos="1250">
                      <a:srgbClr val="000000"/>
                    </a:gs>
                    <a:gs pos="100000">
                      <a:srgbClr val="000000"/>
                    </a:gs>
                  </a:gsLst>
                  <a:lin ang="5400000" scaled="0"/>
                </a:gradFill>
                <a:latin typeface="Segoe UI" pitchFamily="34" charset="0"/>
                <a:cs typeface="Segoe UI" pitchFamily="34" charset="0"/>
              </a:defRPr>
            </a:lvl2pPr>
            <a:lvl3pPr marL="584607" indent="0">
              <a:buNone/>
              <a:defRPr>
                <a:gradFill>
                  <a:gsLst>
                    <a:gs pos="1250">
                      <a:srgbClr val="000000"/>
                    </a:gs>
                    <a:gs pos="100000">
                      <a:srgbClr val="000000"/>
                    </a:gs>
                  </a:gsLst>
                  <a:lin ang="5400000" scaled="0"/>
                </a:gradFill>
                <a:latin typeface="Segoe UI" pitchFamily="34" charset="0"/>
                <a:cs typeface="Segoe UI" pitchFamily="34" charset="0"/>
              </a:defRPr>
            </a:lvl3pPr>
            <a:lvl4pPr marL="814563"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997"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7580892"/>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0158879"/>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8" y="1212853"/>
            <a:ext cx="11887200" cy="2047629"/>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33" indent="0">
              <a:buNone/>
              <a:defRPr/>
            </a:lvl3pPr>
            <a:lvl4pPr marL="457065" indent="0">
              <a:buNone/>
              <a:defRPr/>
            </a:lvl4pPr>
            <a:lvl5pPr marL="685598"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6872866"/>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7161127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1"/>
            <a:ext cx="11887200" cy="2116688"/>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5136804"/>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Vide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29266" y="1626410"/>
            <a:ext cx="1106235" cy="4945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74702" y="3954463"/>
            <a:ext cx="8229536" cy="2743200"/>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lvl="0" algn="ctr" defTabSz="932472" fontAlgn="base">
              <a:lnSpc>
                <a:spcPct val="90000"/>
              </a:lnSpc>
              <a:spcBef>
                <a:spcPct val="0"/>
              </a:spcBef>
              <a:spcAft>
                <a:spcPct val="0"/>
              </a:spcAft>
            </a:pPr>
            <a:endParaRPr lang="en-US" sz="30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3954462"/>
            <a:ext cx="8229599" cy="1371579"/>
          </a:xfrm>
          <a:noFill/>
        </p:spPr>
        <p:txBody>
          <a:bodyPr tIns="91440" bIns="91440" anchor="t" anchorCtr="0"/>
          <a:lstStyle>
            <a:lvl1pPr>
              <a:defRPr sz="5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83260857"/>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07" indent="0">
              <a:buNone/>
              <a:tabLst/>
              <a:defRPr sz="2000"/>
            </a:lvl3pPr>
            <a:lvl4pPr marL="460239" indent="0">
              <a:buNone/>
              <a:defRPr/>
            </a:lvl4pPr>
            <a:lvl5pPr marL="685598"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4805161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1"/>
              </a:buClr>
              <a:buFont typeface="Arial" pitchFamily="34" charset="0"/>
              <a:buChar char="•"/>
              <a:defRPr sz="3600"/>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3176628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2"/>
            <a:ext cx="5486399" cy="2536079"/>
          </a:xfrm>
        </p:spPr>
        <p:txBody>
          <a:bodyPr wrap="square">
            <a:spAutoFit/>
          </a:bodyPr>
          <a:lstStyle>
            <a:lvl1pPr marL="287254" indent="-287254">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010" indent="-233127">
              <a:defRPr sz="2400"/>
            </a:lvl2pPr>
            <a:lvl3pPr marL="699380" indent="-168370">
              <a:tabLst/>
              <a:defRPr sz="2000"/>
            </a:lvl3pPr>
            <a:lvl4pPr marL="880699" indent="-181321">
              <a:defRPr/>
            </a:lvl4pPr>
            <a:lvl5pPr marL="1049068" indent="-168370">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96785028"/>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54899400"/>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922724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6.pn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2.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image" Target="../media/image6.png"/><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theme" Target="../theme/theme3.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66" r:id="rId1"/>
    <p:sldLayoutId id="2147484163" r:id="rId2"/>
    <p:sldLayoutId id="2147484105" r:id="rId3"/>
    <p:sldLayoutId id="2147484182" r:id="rId4"/>
    <p:sldLayoutId id="2147484130" r:id="rId5"/>
    <p:sldLayoutId id="2147484101" r:id="rId6"/>
    <p:sldLayoutId id="2147484102" r:id="rId7"/>
    <p:sldLayoutId id="2147484087" r:id="rId8"/>
    <p:sldLayoutId id="2147484098" r:id="rId9"/>
    <p:sldLayoutId id="2147484086" r:id="rId10"/>
    <p:sldLayoutId id="2147484107" r:id="rId11"/>
    <p:sldLayoutId id="2147484099"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205" r:id="rId23"/>
    <p:sldLayoutId id="2147484206" r:id="rId2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317" y="-318"/>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092881"/>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1740285"/>
      </p:ext>
    </p:extLst>
  </p:cSld>
  <p:clrMap bg1="lt1" tx1="dk1" bg2="lt2" tx2="dk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4" r:id="rId1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userDrawn="1"/>
        </p:nvPicPr>
        <p:blipFill>
          <a:blip r:embed="rId12">
            <a:extLst>
              <a:ext uri="{28A0092B-C50C-407E-A947-70E740481C1C}">
                <a14:useLocalDpi xmlns:a14="http://schemas.microsoft.com/office/drawing/2010/main" val="0"/>
              </a:ext>
            </a:extLst>
          </a:blip>
          <a:stretch>
            <a:fillRect/>
          </a:stretch>
        </p:blipFill>
        <p:spPr bwMode="auto">
          <a:xfrm>
            <a:off x="317" y="-317"/>
            <a:ext cx="12435839" cy="699515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274641" y="295276"/>
            <a:ext cx="11889564" cy="917575"/>
          </a:xfrm>
          <a:prstGeom prst="rect">
            <a:avLst/>
          </a:prstGeom>
        </p:spPr>
        <p:txBody>
          <a:bodyPr vert="horz" wrap="square" lIns="146274" tIns="91422" rIns="146274" bIns="91422"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2"/>
            <a:ext cx="11887198" cy="2116688"/>
          </a:xfrm>
          <a:prstGeom prst="rect">
            <a:avLst/>
          </a:prstGeom>
        </p:spPr>
        <p:txBody>
          <a:bodyPr vert="horz" wrap="square" lIns="146274" tIns="91422" rIns="146274" bIns="91422"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8947825"/>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Lst>
  <p:transition>
    <p:fade/>
  </p:transition>
  <p:timing>
    <p:tnLst>
      <p:par>
        <p:cTn id="1" dur="indefinite" restart="never" nodeType="tmRoot"/>
      </p:par>
    </p:tnLst>
  </p:timing>
  <p:txStyles>
    <p:titleStyle>
      <a:lvl1pPr algn="l" defTabSz="932560"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3" marR="0" indent="-342833" algn="l" defTabSz="932560"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086" marR="0" indent="-241253" algn="l" defTabSz="932560"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4"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498"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053" marR="0" indent="-228555" algn="l" defTabSz="932560"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4537"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1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09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78" indent="-233140" algn="l" defTabSz="93256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0" rtl="0" eaLnBrk="1" latinLnBrk="0" hangingPunct="1">
        <a:defRPr sz="1800" kern="1200">
          <a:solidFill>
            <a:schemeClr val="tx1"/>
          </a:solidFill>
          <a:latin typeface="+mn-lt"/>
          <a:ea typeface="+mn-ea"/>
          <a:cs typeface="+mn-cs"/>
        </a:defRPr>
      </a:lvl1pPr>
      <a:lvl2pPr marL="466280" algn="l" defTabSz="932560" rtl="0" eaLnBrk="1" latinLnBrk="0" hangingPunct="1">
        <a:defRPr sz="1800" kern="1200">
          <a:solidFill>
            <a:schemeClr val="tx1"/>
          </a:solidFill>
          <a:latin typeface="+mn-lt"/>
          <a:ea typeface="+mn-ea"/>
          <a:cs typeface="+mn-cs"/>
        </a:defRPr>
      </a:lvl2pPr>
      <a:lvl3pPr marL="932560" algn="l" defTabSz="932560" rtl="0" eaLnBrk="1" latinLnBrk="0" hangingPunct="1">
        <a:defRPr sz="1800" kern="1200">
          <a:solidFill>
            <a:schemeClr val="tx1"/>
          </a:solidFill>
          <a:latin typeface="+mn-lt"/>
          <a:ea typeface="+mn-ea"/>
          <a:cs typeface="+mn-cs"/>
        </a:defRPr>
      </a:lvl3pPr>
      <a:lvl4pPr marL="1398839" algn="l" defTabSz="932560" rtl="0" eaLnBrk="1" latinLnBrk="0" hangingPunct="1">
        <a:defRPr sz="1800" kern="1200">
          <a:solidFill>
            <a:schemeClr val="tx1"/>
          </a:solidFill>
          <a:latin typeface="+mn-lt"/>
          <a:ea typeface="+mn-ea"/>
          <a:cs typeface="+mn-cs"/>
        </a:defRPr>
      </a:lvl4pPr>
      <a:lvl5pPr marL="1865118" algn="l" defTabSz="932560" rtl="0" eaLnBrk="1" latinLnBrk="0" hangingPunct="1">
        <a:defRPr sz="1800" kern="1200">
          <a:solidFill>
            <a:schemeClr val="tx1"/>
          </a:solidFill>
          <a:latin typeface="+mn-lt"/>
          <a:ea typeface="+mn-ea"/>
          <a:cs typeface="+mn-cs"/>
        </a:defRPr>
      </a:lvl5pPr>
      <a:lvl6pPr marL="2331399" algn="l" defTabSz="932560" rtl="0" eaLnBrk="1" latinLnBrk="0" hangingPunct="1">
        <a:defRPr sz="1800" kern="1200">
          <a:solidFill>
            <a:schemeClr val="tx1"/>
          </a:solidFill>
          <a:latin typeface="+mn-lt"/>
          <a:ea typeface="+mn-ea"/>
          <a:cs typeface="+mn-cs"/>
        </a:defRPr>
      </a:lvl6pPr>
      <a:lvl7pPr marL="2797678" algn="l" defTabSz="932560" rtl="0" eaLnBrk="1" latinLnBrk="0" hangingPunct="1">
        <a:defRPr sz="1800" kern="1200">
          <a:solidFill>
            <a:schemeClr val="tx1"/>
          </a:solidFill>
          <a:latin typeface="+mn-lt"/>
          <a:ea typeface="+mn-ea"/>
          <a:cs typeface="+mn-cs"/>
        </a:defRPr>
      </a:lvl7pPr>
      <a:lvl8pPr marL="3263957" algn="l" defTabSz="932560" rtl="0" eaLnBrk="1" latinLnBrk="0" hangingPunct="1">
        <a:defRPr sz="1800" kern="1200">
          <a:solidFill>
            <a:schemeClr val="tx1"/>
          </a:solidFill>
          <a:latin typeface="+mn-lt"/>
          <a:ea typeface="+mn-ea"/>
          <a:cs typeface="+mn-cs"/>
        </a:defRPr>
      </a:lvl8pPr>
      <a:lvl9pPr marL="3730238" algn="l" defTabSz="93256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myspc.sharepointconference.com/" TargetMode="External"/><Relationship Id="rId1" Type="http://schemas.openxmlformats.org/officeDocument/2006/relationships/slideLayout" Target="../slideLayouts/slideLayout4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11699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Queuing Site Collection Upgrades</a:t>
            </a:r>
            <a:endParaRPr lang="en-US" dirty="0"/>
          </a:p>
        </p:txBody>
      </p:sp>
      <p:sp>
        <p:nvSpPr>
          <p:cNvPr id="3" name="Content Placeholder 2"/>
          <p:cNvSpPr>
            <a:spLocks noGrp="1"/>
          </p:cNvSpPr>
          <p:nvPr>
            <p:ph type="body" sz="quarter" idx="10"/>
          </p:nvPr>
        </p:nvSpPr>
        <p:spPr>
          <a:xfrm>
            <a:off x="274638" y="1212850"/>
            <a:ext cx="11887200" cy="5795433"/>
          </a:xfrm>
        </p:spPr>
        <p:txBody>
          <a:bodyPr/>
          <a:lstStyle/>
          <a:p>
            <a:r>
              <a:rPr lang="en-US" sz="3600" dirty="0" smtClean="0"/>
              <a:t>Throttles limit the number of parallel upgrades</a:t>
            </a:r>
          </a:p>
          <a:p>
            <a:pPr lvl="1"/>
            <a:r>
              <a:rPr lang="en-US" sz="2000" dirty="0" smtClean="0"/>
              <a:t>In web application worker process:</a:t>
            </a:r>
          </a:p>
          <a:p>
            <a:pPr marL="514350" lvl="2" indent="-285750">
              <a:buFont typeface="Arial" panose="020B0604020202020204" pitchFamily="34" charset="0"/>
              <a:buChar char="•"/>
            </a:pPr>
            <a:r>
              <a:rPr lang="en-US" sz="1800" dirty="0" smtClean="0"/>
              <a:t>Maximum in process site collection upgrade limits</a:t>
            </a:r>
          </a:p>
          <a:p>
            <a:pPr marL="514350" lvl="2" indent="-285750">
              <a:buFont typeface="Arial" panose="020B0604020202020204" pitchFamily="34" charset="0"/>
              <a:buChar char="•"/>
            </a:pPr>
            <a:r>
              <a:rPr lang="en-US" sz="1800" dirty="0" smtClean="0"/>
              <a:t>IIS Process parallel site collection upgrade limit</a:t>
            </a:r>
          </a:p>
          <a:p>
            <a:pPr lvl="1"/>
            <a:r>
              <a:rPr lang="en-US" sz="2000" dirty="0" smtClean="0"/>
              <a:t>In any process:</a:t>
            </a:r>
          </a:p>
          <a:p>
            <a:pPr marL="514350" lvl="2" indent="-285750">
              <a:buFont typeface="Arial" panose="020B0604020202020204" pitchFamily="34" charset="0"/>
              <a:buChar char="•"/>
            </a:pPr>
            <a:r>
              <a:rPr lang="en-US" sz="1800" dirty="0" smtClean="0"/>
              <a:t>Content database parallel site collection upgrade limit</a:t>
            </a:r>
          </a:p>
          <a:p>
            <a:r>
              <a:rPr lang="en-US" sz="3600" dirty="0" smtClean="0"/>
              <a:t>Upgrade requests are always queued</a:t>
            </a:r>
          </a:p>
          <a:p>
            <a:pPr lvl="1"/>
            <a:r>
              <a:rPr lang="en-US" sz="2000" dirty="0" smtClean="0"/>
              <a:t>Web application worker process overload will wait for process and database space</a:t>
            </a:r>
          </a:p>
          <a:p>
            <a:pPr marL="514350" lvl="2" indent="-285750">
              <a:buFont typeface="Arial" panose="020B0604020202020204" pitchFamily="34" charset="0"/>
              <a:buChar char="•"/>
            </a:pPr>
            <a:r>
              <a:rPr lang="en-US" sz="1800" b="1" dirty="0"/>
              <a:t>Note:</a:t>
            </a:r>
            <a:r>
              <a:rPr lang="en-US" sz="1800" dirty="0"/>
              <a:t> </a:t>
            </a:r>
            <a:r>
              <a:rPr lang="en-US" sz="1800" dirty="0" smtClean="0"/>
              <a:t>This will never upgrade oversize site collections in the web application process</a:t>
            </a:r>
          </a:p>
          <a:p>
            <a:pPr lvl="1"/>
            <a:r>
              <a:rPr lang="en-US" sz="2000" dirty="0" smtClean="0"/>
              <a:t>Timer jobs pick up queued items in content database jobs</a:t>
            </a:r>
          </a:p>
          <a:p>
            <a:pPr marL="514350" lvl="2" indent="-285750">
              <a:buFont typeface="Arial" panose="020B0604020202020204" pitchFamily="34" charset="0"/>
              <a:buChar char="•"/>
            </a:pPr>
            <a:r>
              <a:rPr lang="en-US" sz="1800" b="1" dirty="0" smtClean="0"/>
              <a:t>Note:</a:t>
            </a:r>
            <a:r>
              <a:rPr lang="en-US" sz="1800" dirty="0" smtClean="0"/>
              <a:t> This includes queued oversize site collections</a:t>
            </a:r>
          </a:p>
          <a:p>
            <a:pPr lvl="1"/>
            <a:r>
              <a:rPr lang="en-US" sz="2000" dirty="0" smtClean="0"/>
              <a:t>An unexpected failed site collection upgrades will resume automatically</a:t>
            </a:r>
          </a:p>
          <a:p>
            <a:pPr lvl="1"/>
            <a:r>
              <a:rPr lang="en-US" sz="2000" dirty="0" smtClean="0"/>
              <a:t>Correctly failed upgrades will not resume as intervention is required</a:t>
            </a:r>
          </a:p>
          <a:p>
            <a:r>
              <a:rPr lang="en-US" sz="3600" dirty="0" smtClean="0"/>
              <a:t>Status of all queued upgrades are tracked within the queue</a:t>
            </a:r>
          </a:p>
          <a:p>
            <a:pPr lvl="1"/>
            <a:r>
              <a:rPr lang="en-US" sz="2000" dirty="0" smtClean="0"/>
              <a:t>Eventually every site collection will have a single queue entry once it gets upgraded</a:t>
            </a:r>
          </a:p>
        </p:txBody>
      </p:sp>
    </p:spTree>
    <p:extLst>
      <p:ext uri="{BB962C8B-B14F-4D97-AF65-F5344CB8AC3E}">
        <p14:creationId xmlns:p14="http://schemas.microsoft.com/office/powerpoint/2010/main" val="278088955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a:t>Performing Self-Service Site Collection </a:t>
            </a:r>
            <a:r>
              <a:rPr lang="en-US" dirty="0" smtClean="0"/>
              <a:t>Upgrades</a:t>
            </a:r>
            <a:endParaRPr lang="en-US" dirty="0"/>
          </a:p>
        </p:txBody>
      </p:sp>
    </p:spTree>
    <p:extLst>
      <p:ext uri="{BB962C8B-B14F-4D97-AF65-F5344CB8AC3E}">
        <p14:creationId xmlns:p14="http://schemas.microsoft.com/office/powerpoint/2010/main" val="3247834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Upgrading The Social Experience</a:t>
            </a:r>
            <a:endParaRPr lang="en-US" dirty="0"/>
          </a:p>
        </p:txBody>
      </p:sp>
    </p:spTree>
    <p:extLst>
      <p:ext uri="{BB962C8B-B14F-4D97-AF65-F5344CB8AC3E}">
        <p14:creationId xmlns:p14="http://schemas.microsoft.com/office/powerpoint/2010/main" val="2306467381"/>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My Site Host and Personal Site upgrades</a:t>
            </a:r>
            <a:endParaRPr lang="en-US" dirty="0"/>
          </a:p>
        </p:txBody>
      </p:sp>
      <p:sp>
        <p:nvSpPr>
          <p:cNvPr id="3" name="Content Placeholder 2"/>
          <p:cNvSpPr>
            <a:spLocks noGrp="1"/>
          </p:cNvSpPr>
          <p:nvPr>
            <p:ph type="body" sz="quarter" idx="10"/>
          </p:nvPr>
        </p:nvSpPr>
        <p:spPr>
          <a:xfrm>
            <a:off x="274638" y="1212850"/>
            <a:ext cx="11887200" cy="5447645"/>
          </a:xfrm>
        </p:spPr>
        <p:txBody>
          <a:bodyPr/>
          <a:lstStyle/>
          <a:p>
            <a:r>
              <a:rPr lang="en-US" sz="3600" dirty="0" smtClean="0"/>
              <a:t>Experience changes depend on My Site Host Upgrade State</a:t>
            </a:r>
          </a:p>
          <a:p>
            <a:pPr lvl="1"/>
            <a:r>
              <a:rPr lang="en-US" sz="1800" dirty="0" smtClean="0"/>
              <a:t>Visiting 14 mode My Site Host shows 14 social experience</a:t>
            </a:r>
          </a:p>
          <a:p>
            <a:pPr lvl="1"/>
            <a:r>
              <a:rPr lang="en-US" sz="1800" dirty="0" smtClean="0"/>
              <a:t>Visiting 15 mode My Site Host shows 15 social experience and queues Personal Site upgrade</a:t>
            </a:r>
          </a:p>
          <a:p>
            <a:pPr lvl="1"/>
            <a:r>
              <a:rPr lang="en-US" sz="1800" dirty="0" smtClean="0"/>
              <a:t>Visiting 14 mode Personal Site shows 14 experience regardless of My Site Host upgrade status</a:t>
            </a:r>
          </a:p>
          <a:p>
            <a:pPr lvl="1"/>
            <a:r>
              <a:rPr lang="en-US" sz="1800" dirty="0" smtClean="0"/>
              <a:t>Visiting 15 mode Personal Site shows 15 experience correctly only if My Site Host is upgraded to 15 mode</a:t>
            </a:r>
          </a:p>
          <a:p>
            <a:r>
              <a:rPr lang="en-US" sz="3600" dirty="0" smtClean="0"/>
              <a:t>My Site Host should always upgrade before Personal Sites</a:t>
            </a:r>
          </a:p>
          <a:p>
            <a:pPr lvl="1"/>
            <a:r>
              <a:rPr lang="en-US" sz="1800" dirty="0" smtClean="0"/>
              <a:t>Prevents unexpected states in social features </a:t>
            </a:r>
          </a:p>
          <a:p>
            <a:r>
              <a:rPr lang="en-US" sz="3600" dirty="0" smtClean="0"/>
              <a:t>Periodic retries upgrade on upgrade failures</a:t>
            </a:r>
          </a:p>
          <a:p>
            <a:pPr lvl="1"/>
            <a:r>
              <a:rPr lang="en-US" sz="1800" dirty="0" smtClean="0"/>
              <a:t>If a Personal Site upgrade fails, the My Site Host will try to upgrade Personal Site periodically on future visits</a:t>
            </a:r>
          </a:p>
          <a:p>
            <a:pPr lvl="1"/>
            <a:r>
              <a:rPr lang="en-US" sz="1800" dirty="0" smtClean="0"/>
              <a:t>Upgrade timer job will retry queued upgrade if failure was unexpected</a:t>
            </a:r>
          </a:p>
          <a:p>
            <a:r>
              <a:rPr lang="en-US" sz="3600" dirty="0" smtClean="0"/>
              <a:t>Only My Site Host Site collection admin can upgrade My Site Host</a:t>
            </a:r>
          </a:p>
          <a:p>
            <a:pPr lvl="1"/>
            <a:r>
              <a:rPr lang="en-US" sz="1800" dirty="0" smtClean="0"/>
              <a:t>Prevents users from moving environment to 15 mode until owners of social experience decide to do so</a:t>
            </a:r>
            <a:endParaRPr lang="en-US" sz="1800" dirty="0"/>
          </a:p>
        </p:txBody>
      </p:sp>
    </p:spTree>
    <p:extLst>
      <p:ext uri="{BB962C8B-B14F-4D97-AF65-F5344CB8AC3E}">
        <p14:creationId xmlns:p14="http://schemas.microsoft.com/office/powerpoint/2010/main" val="1386884696"/>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Upgrade Animation</a:t>
            </a:r>
            <a:endParaRPr lang="en-US" dirty="0"/>
          </a:p>
        </p:txBody>
      </p:sp>
      <p:sp>
        <p:nvSpPr>
          <p:cNvPr id="5" name="Text Placeholder 4"/>
          <p:cNvSpPr>
            <a:spLocks noGrp="1"/>
          </p:cNvSpPr>
          <p:nvPr>
            <p:ph type="body" sz="half" idx="2"/>
          </p:nvPr>
        </p:nvSpPr>
        <p:spPr>
          <a:xfrm>
            <a:off x="856628" y="2098357"/>
            <a:ext cx="4011087" cy="4782848"/>
          </a:xfrm>
        </p:spPr>
        <p:txBody>
          <a:bodyPr/>
          <a:lstStyle/>
          <a:p>
            <a:r>
              <a:rPr lang="en-US" sz="1400" b="1" dirty="0" smtClean="0"/>
              <a:t>Start:</a:t>
            </a:r>
            <a:r>
              <a:rPr lang="en-US" sz="1400" dirty="0" smtClean="0"/>
              <a:t> All existing social sites in 14 mode</a:t>
            </a:r>
          </a:p>
          <a:p>
            <a:pPr marL="342900" indent="-342900">
              <a:buFont typeface="+mj-lt"/>
              <a:buAutoNum type="arabicPeriod"/>
            </a:pPr>
            <a:r>
              <a:rPr lang="en-US" sz="1400" dirty="0" smtClean="0"/>
              <a:t>X visits My Site Host, sees 14 experience</a:t>
            </a:r>
          </a:p>
          <a:p>
            <a:pPr marL="342900" indent="-342900">
              <a:buFont typeface="+mj-lt"/>
              <a:buAutoNum type="arabicPeriod"/>
            </a:pPr>
            <a:r>
              <a:rPr lang="en-US" sz="1400" dirty="0" smtClean="0"/>
              <a:t>X visits own Personal Site, sees 14 experience</a:t>
            </a:r>
          </a:p>
          <a:p>
            <a:pPr marL="342900" indent="-342900">
              <a:buFont typeface="+mj-lt"/>
              <a:buAutoNum type="arabicPeriod"/>
            </a:pPr>
            <a:r>
              <a:rPr lang="en-US" sz="1400" dirty="0" smtClean="0"/>
              <a:t>Y visits My Site Host, sees 14 experience</a:t>
            </a:r>
          </a:p>
          <a:p>
            <a:pPr lvl="1"/>
            <a:r>
              <a:rPr lang="en-US" sz="1200" dirty="0" smtClean="0"/>
              <a:t>Gets new 14 mode Personal Site</a:t>
            </a:r>
          </a:p>
          <a:p>
            <a:pPr marL="342900" indent="-342900">
              <a:buFont typeface="+mj-lt"/>
              <a:buAutoNum type="arabicPeriod"/>
            </a:pPr>
            <a:r>
              <a:rPr lang="en-US" sz="1400" dirty="0" smtClean="0"/>
              <a:t>My Site Host is upgraded to 15 mode by farm admin</a:t>
            </a:r>
          </a:p>
          <a:p>
            <a:pPr marL="342900" indent="-342900">
              <a:buFont typeface="+mj-lt"/>
              <a:buAutoNum type="arabicPeriod"/>
            </a:pPr>
            <a:r>
              <a:rPr lang="en-US" sz="1400" dirty="0" smtClean="0"/>
              <a:t>X visits My Site Host, sees 15 experience</a:t>
            </a:r>
          </a:p>
          <a:p>
            <a:pPr lvl="1"/>
            <a:r>
              <a:rPr lang="en-US" sz="1200" dirty="0" smtClean="0"/>
              <a:t>Personal Site gets queued for upgrade</a:t>
            </a:r>
          </a:p>
          <a:p>
            <a:pPr marL="342900" indent="-342900">
              <a:buFont typeface="+mj-lt"/>
              <a:buAutoNum type="arabicPeriod"/>
            </a:pPr>
            <a:r>
              <a:rPr lang="en-US" sz="1400" dirty="0" smtClean="0"/>
              <a:t>X visits own Personal Site before upgrade, sees 14 experience</a:t>
            </a:r>
          </a:p>
          <a:p>
            <a:pPr marL="342900" indent="-342900">
              <a:buFont typeface="+mj-lt"/>
              <a:buAutoNum type="arabicPeriod"/>
            </a:pPr>
            <a:r>
              <a:rPr lang="en-US" sz="1400" dirty="0" smtClean="0"/>
              <a:t>X Personal Site upgrades through timer job</a:t>
            </a:r>
          </a:p>
          <a:p>
            <a:pPr marL="342900" indent="-342900">
              <a:buFont typeface="+mj-lt"/>
              <a:buAutoNum type="arabicPeriod"/>
            </a:pPr>
            <a:r>
              <a:rPr lang="en-US" sz="1400" dirty="0" smtClean="0"/>
              <a:t>X visits own Personal Site after upgrade, sees 15 experience</a:t>
            </a:r>
          </a:p>
          <a:p>
            <a:pPr marL="342900" indent="-342900">
              <a:buFont typeface="+mj-lt"/>
              <a:buAutoNum type="arabicPeriod"/>
            </a:pPr>
            <a:r>
              <a:rPr lang="en-US" sz="1400" dirty="0" smtClean="0"/>
              <a:t>Y visits My Site Host, sees 15 experience</a:t>
            </a:r>
          </a:p>
          <a:p>
            <a:pPr lvl="1"/>
            <a:r>
              <a:rPr lang="en-US" sz="1200" dirty="0" smtClean="0"/>
              <a:t>Personal Site gets queued for upgrade and later upgrades</a:t>
            </a:r>
          </a:p>
          <a:p>
            <a:pPr marL="342900" indent="-342900">
              <a:buFont typeface="+mj-lt"/>
              <a:buAutoNum type="arabicPeriod"/>
            </a:pPr>
            <a:r>
              <a:rPr lang="en-US" sz="1400" dirty="0" smtClean="0"/>
              <a:t>Z visits My Site Host, sees 15 experience</a:t>
            </a:r>
          </a:p>
          <a:p>
            <a:pPr lvl="1"/>
            <a:r>
              <a:rPr lang="en-US" sz="1200" dirty="0" smtClean="0"/>
              <a:t>Gets new 15 mode Personal Site</a:t>
            </a:r>
          </a:p>
          <a:p>
            <a:pPr marL="342900" indent="-342900">
              <a:buFont typeface="+mj-lt"/>
              <a:buAutoNum type="arabicPeriod"/>
            </a:pPr>
            <a:r>
              <a:rPr lang="en-US" sz="1400" dirty="0" smtClean="0"/>
              <a:t>Z visits own Personal Site, sees 15 experience</a:t>
            </a:r>
          </a:p>
          <a:p>
            <a:endParaRPr lang="en-US" sz="1400" dirty="0"/>
          </a:p>
        </p:txBody>
      </p:sp>
      <p:sp>
        <p:nvSpPr>
          <p:cNvPr id="3" name="X Personal Site"/>
          <p:cNvSpPr/>
          <p:nvPr/>
        </p:nvSpPr>
        <p:spPr>
          <a:xfrm>
            <a:off x="5291445" y="4854766"/>
            <a:ext cx="1847775" cy="1131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User X</a:t>
            </a:r>
          </a:p>
          <a:p>
            <a:pPr algn="ctr"/>
            <a:r>
              <a:rPr lang="en-US" sz="1836" dirty="0"/>
              <a:t>Personal Site</a:t>
            </a:r>
          </a:p>
        </p:txBody>
      </p:sp>
      <p:sp>
        <p:nvSpPr>
          <p:cNvPr id="17" name="X PS 14 Mode"/>
          <p:cNvSpPr/>
          <p:nvPr/>
        </p:nvSpPr>
        <p:spPr>
          <a:xfrm>
            <a:off x="5453063" y="5683383"/>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14 Mode</a:t>
            </a:r>
          </a:p>
        </p:txBody>
      </p:sp>
      <p:sp>
        <p:nvSpPr>
          <p:cNvPr id="20" name="X PS 15 Mode"/>
          <p:cNvSpPr/>
          <p:nvPr/>
        </p:nvSpPr>
        <p:spPr>
          <a:xfrm>
            <a:off x="5456237" y="5686551"/>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15 Mode</a:t>
            </a:r>
          </a:p>
        </p:txBody>
      </p:sp>
      <p:sp>
        <p:nvSpPr>
          <p:cNvPr id="6" name="Y Personal Site"/>
          <p:cNvSpPr/>
          <p:nvPr/>
        </p:nvSpPr>
        <p:spPr>
          <a:xfrm>
            <a:off x="7510902" y="4846670"/>
            <a:ext cx="1847775" cy="1131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User Y</a:t>
            </a:r>
          </a:p>
          <a:p>
            <a:pPr algn="ctr"/>
            <a:r>
              <a:rPr lang="en-US" sz="1836" dirty="0"/>
              <a:t>Personal Site</a:t>
            </a:r>
          </a:p>
        </p:txBody>
      </p:sp>
      <p:sp>
        <p:nvSpPr>
          <p:cNvPr id="18" name="Y PS 14 Mode"/>
          <p:cNvSpPr/>
          <p:nvPr/>
        </p:nvSpPr>
        <p:spPr>
          <a:xfrm>
            <a:off x="7672519" y="5683383"/>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14 Mode</a:t>
            </a:r>
          </a:p>
        </p:txBody>
      </p:sp>
      <p:sp>
        <p:nvSpPr>
          <p:cNvPr id="21" name="Y PS 15 Mode"/>
          <p:cNvSpPr/>
          <p:nvPr/>
        </p:nvSpPr>
        <p:spPr>
          <a:xfrm>
            <a:off x="7675693" y="5686551"/>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15 Mode</a:t>
            </a:r>
          </a:p>
        </p:txBody>
      </p:sp>
      <p:sp>
        <p:nvSpPr>
          <p:cNvPr id="7" name="Z Personal Site"/>
          <p:cNvSpPr/>
          <p:nvPr/>
        </p:nvSpPr>
        <p:spPr>
          <a:xfrm>
            <a:off x="9730359" y="4854766"/>
            <a:ext cx="1847775" cy="113105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836" dirty="0"/>
              <a:t>User Z</a:t>
            </a:r>
          </a:p>
          <a:p>
            <a:pPr algn="ctr"/>
            <a:r>
              <a:rPr lang="en-US" sz="1836" dirty="0"/>
              <a:t>Personal Site</a:t>
            </a:r>
          </a:p>
        </p:txBody>
      </p:sp>
      <p:sp>
        <p:nvSpPr>
          <p:cNvPr id="22" name="Z PS 15 Mode"/>
          <p:cNvSpPr/>
          <p:nvPr/>
        </p:nvSpPr>
        <p:spPr>
          <a:xfrm>
            <a:off x="9895151" y="5686551"/>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15 Mode</a:t>
            </a:r>
          </a:p>
        </p:txBody>
      </p:sp>
      <p:sp>
        <p:nvSpPr>
          <p:cNvPr id="8" name="My Site Host"/>
          <p:cNvSpPr/>
          <p:nvPr/>
        </p:nvSpPr>
        <p:spPr>
          <a:xfrm>
            <a:off x="7510901" y="2731923"/>
            <a:ext cx="1847775" cy="1131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My Site Host</a:t>
            </a:r>
          </a:p>
        </p:txBody>
      </p:sp>
      <p:sp>
        <p:nvSpPr>
          <p:cNvPr id="15" name="MSH 14 Mode"/>
          <p:cNvSpPr/>
          <p:nvPr/>
        </p:nvSpPr>
        <p:spPr>
          <a:xfrm>
            <a:off x="7672519" y="3568635"/>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14 Mode</a:t>
            </a:r>
          </a:p>
        </p:txBody>
      </p:sp>
      <p:sp>
        <p:nvSpPr>
          <p:cNvPr id="23" name="MSH 15 Mode"/>
          <p:cNvSpPr/>
          <p:nvPr/>
        </p:nvSpPr>
        <p:spPr>
          <a:xfrm>
            <a:off x="7675693" y="3571803"/>
            <a:ext cx="1524000" cy="2943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15 Mode</a:t>
            </a:r>
          </a:p>
        </p:txBody>
      </p:sp>
      <p:grpSp>
        <p:nvGrpSpPr>
          <p:cNvPr id="30" name="User X"/>
          <p:cNvGrpSpPr/>
          <p:nvPr/>
        </p:nvGrpSpPr>
        <p:grpSpPr>
          <a:xfrm>
            <a:off x="5905548" y="1789075"/>
            <a:ext cx="619567" cy="865989"/>
            <a:chOff x="6420508" y="1754155"/>
            <a:chExt cx="607474" cy="849086"/>
          </a:xfrm>
        </p:grpSpPr>
        <p:sp>
          <p:nvSpPr>
            <p:cNvPr id="25"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t>X</a:t>
              </a:r>
            </a:p>
          </p:txBody>
        </p:sp>
        <p:sp>
          <p:nvSpPr>
            <p:cNvPr id="26"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grpSp>
        <p:nvGrpSpPr>
          <p:cNvPr id="31" name="User Z"/>
          <p:cNvGrpSpPr/>
          <p:nvPr/>
        </p:nvGrpSpPr>
        <p:grpSpPr>
          <a:xfrm>
            <a:off x="10344462" y="1789075"/>
            <a:ext cx="619567" cy="865989"/>
            <a:chOff x="6420508" y="1754155"/>
            <a:chExt cx="607474" cy="849086"/>
          </a:xfrm>
        </p:grpSpPr>
        <p:sp>
          <p:nvSpPr>
            <p:cNvPr id="32"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t>Z</a:t>
              </a:r>
            </a:p>
          </p:txBody>
        </p:sp>
        <p:sp>
          <p:nvSpPr>
            <p:cNvPr id="33"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cxnSp>
        <p:nvCxnSpPr>
          <p:cNvPr id="35" name="X Visits MSH"/>
          <p:cNvCxnSpPr>
            <a:stCxn id="25" idx="3"/>
            <a:endCxn id="8" idx="0"/>
          </p:cNvCxnSpPr>
          <p:nvPr/>
        </p:nvCxnSpPr>
        <p:spPr>
          <a:xfrm>
            <a:off x="6447670" y="2341025"/>
            <a:ext cx="1987119" cy="390898"/>
          </a:xfrm>
          <a:prstGeom prst="bentConnector2">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7" name="X Visits X PS"/>
          <p:cNvCxnSpPr>
            <a:stCxn id="25" idx="2"/>
            <a:endCxn id="3" idx="0"/>
          </p:cNvCxnSpPr>
          <p:nvPr/>
        </p:nvCxnSpPr>
        <p:spPr>
          <a:xfrm>
            <a:off x="6215332" y="2655064"/>
            <a:ext cx="1" cy="219970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38" name="Z Visits Z PS"/>
          <p:cNvCxnSpPr>
            <a:stCxn id="32" idx="2"/>
            <a:endCxn id="7" idx="0"/>
          </p:cNvCxnSpPr>
          <p:nvPr/>
        </p:nvCxnSpPr>
        <p:spPr>
          <a:xfrm>
            <a:off x="10654246" y="2655064"/>
            <a:ext cx="1" cy="2199702"/>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1" name="Z Visits MSH"/>
          <p:cNvCxnSpPr>
            <a:stCxn id="32" idx="1"/>
            <a:endCxn id="8" idx="0"/>
          </p:cNvCxnSpPr>
          <p:nvPr/>
        </p:nvCxnSpPr>
        <p:spPr>
          <a:xfrm rot="10800000" flipV="1">
            <a:off x="8434790" y="2341025"/>
            <a:ext cx="1987119" cy="390898"/>
          </a:xfrm>
          <a:prstGeom prst="bentConnector2">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45" name="MSH Queues X PS Upgrade"/>
          <p:cNvCxnSpPr>
            <a:stCxn id="8" idx="1"/>
            <a:endCxn id="3" idx="0"/>
          </p:cNvCxnSpPr>
          <p:nvPr/>
        </p:nvCxnSpPr>
        <p:spPr>
          <a:xfrm flipH="1">
            <a:off x="6215332" y="3297452"/>
            <a:ext cx="1295568" cy="1557314"/>
          </a:xfrm>
          <a:prstGeom prst="straightConnector1">
            <a:avLst/>
          </a:prstGeom>
          <a:ln>
            <a:prstDash val="lgDash"/>
            <a:tailEnd type="triangle"/>
          </a:ln>
        </p:spPr>
        <p:style>
          <a:lnRef idx="3">
            <a:schemeClr val="accent6"/>
          </a:lnRef>
          <a:fillRef idx="0">
            <a:schemeClr val="accent6"/>
          </a:fillRef>
          <a:effectRef idx="2">
            <a:schemeClr val="accent6"/>
          </a:effectRef>
          <a:fontRef idx="minor">
            <a:schemeClr val="tx1"/>
          </a:fontRef>
        </p:style>
      </p:cxnSp>
      <p:sp>
        <p:nvSpPr>
          <p:cNvPr id="47" name="Queued X PS Upgrade"/>
          <p:cNvSpPr/>
          <p:nvPr/>
        </p:nvSpPr>
        <p:spPr>
          <a:xfrm>
            <a:off x="6854930" y="4854766"/>
            <a:ext cx="280759" cy="297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Q</a:t>
            </a:r>
          </a:p>
        </p:txBody>
      </p:sp>
      <p:sp>
        <p:nvSpPr>
          <p:cNvPr id="49" name="Queued Y PS Upgrade"/>
          <p:cNvSpPr/>
          <p:nvPr/>
        </p:nvSpPr>
        <p:spPr>
          <a:xfrm>
            <a:off x="9059853" y="4854766"/>
            <a:ext cx="280759" cy="29729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t>Q</a:t>
            </a:r>
          </a:p>
        </p:txBody>
      </p:sp>
      <p:cxnSp>
        <p:nvCxnSpPr>
          <p:cNvPr id="51" name="MSH Queues Y PS Upgrade"/>
          <p:cNvCxnSpPr>
            <a:stCxn id="8" idx="2"/>
            <a:endCxn id="6" idx="0"/>
          </p:cNvCxnSpPr>
          <p:nvPr/>
        </p:nvCxnSpPr>
        <p:spPr>
          <a:xfrm>
            <a:off x="8434789" y="3862981"/>
            <a:ext cx="1" cy="983689"/>
          </a:xfrm>
          <a:prstGeom prst="straightConnector1">
            <a:avLst/>
          </a:prstGeom>
          <a:ln>
            <a:prstDash val="lgDash"/>
            <a:tailEnd type="triangle"/>
          </a:ln>
        </p:spPr>
        <p:style>
          <a:lnRef idx="3">
            <a:schemeClr val="accent6"/>
          </a:lnRef>
          <a:fillRef idx="0">
            <a:schemeClr val="accent6"/>
          </a:fillRef>
          <a:effectRef idx="2">
            <a:schemeClr val="accent6"/>
          </a:effectRef>
          <a:fontRef idx="minor">
            <a:schemeClr val="tx1"/>
          </a:fontRef>
        </p:style>
      </p:cxnSp>
      <p:cxnSp>
        <p:nvCxnSpPr>
          <p:cNvPr id="54" name="MSH Creates Z PS"/>
          <p:cNvCxnSpPr>
            <a:stCxn id="8" idx="3"/>
            <a:endCxn id="7" idx="0"/>
          </p:cNvCxnSpPr>
          <p:nvPr/>
        </p:nvCxnSpPr>
        <p:spPr>
          <a:xfrm>
            <a:off x="9358676" y="3297452"/>
            <a:ext cx="1295571" cy="1557314"/>
          </a:xfrm>
          <a:prstGeom prst="straightConnector1">
            <a:avLst/>
          </a:prstGeom>
          <a:ln>
            <a:solidFill>
              <a:schemeClr val="accent2"/>
            </a:solidFill>
            <a:prstDash val="lgDash"/>
            <a:tailEnd type="triangle"/>
          </a:ln>
        </p:spPr>
        <p:style>
          <a:lnRef idx="3">
            <a:schemeClr val="accent6"/>
          </a:lnRef>
          <a:fillRef idx="0">
            <a:schemeClr val="accent6"/>
          </a:fillRef>
          <a:effectRef idx="2">
            <a:schemeClr val="accent6"/>
          </a:effectRef>
          <a:fontRef idx="minor">
            <a:schemeClr val="tx1"/>
          </a:fontRef>
        </p:style>
      </p:cxnSp>
      <p:grpSp>
        <p:nvGrpSpPr>
          <p:cNvPr id="57" name="User Y"/>
          <p:cNvGrpSpPr/>
          <p:nvPr/>
        </p:nvGrpSpPr>
        <p:grpSpPr>
          <a:xfrm>
            <a:off x="8123831" y="983191"/>
            <a:ext cx="619567" cy="865989"/>
            <a:chOff x="6420508" y="1754155"/>
            <a:chExt cx="607474" cy="849086"/>
          </a:xfrm>
        </p:grpSpPr>
        <p:sp>
          <p:nvSpPr>
            <p:cNvPr id="58"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t>Y</a:t>
              </a:r>
            </a:p>
          </p:txBody>
        </p:sp>
        <p:sp>
          <p:nvSpPr>
            <p:cNvPr id="59"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cxnSp>
        <p:nvCxnSpPr>
          <p:cNvPr id="60" name="MSH Creates Y PS"/>
          <p:cNvCxnSpPr>
            <a:stCxn id="8" idx="2"/>
            <a:endCxn id="6" idx="0"/>
          </p:cNvCxnSpPr>
          <p:nvPr/>
        </p:nvCxnSpPr>
        <p:spPr>
          <a:xfrm>
            <a:off x="8434789" y="3862981"/>
            <a:ext cx="1" cy="983689"/>
          </a:xfrm>
          <a:prstGeom prst="straightConnector1">
            <a:avLst/>
          </a:prstGeom>
          <a:ln>
            <a:solidFill>
              <a:schemeClr val="accent2"/>
            </a:solidFill>
            <a:prstDash val="lgDash"/>
            <a:tailEnd type="triangle"/>
          </a:ln>
        </p:spPr>
        <p:style>
          <a:lnRef idx="3">
            <a:schemeClr val="accent6"/>
          </a:lnRef>
          <a:fillRef idx="0">
            <a:schemeClr val="accent6"/>
          </a:fillRef>
          <a:effectRef idx="2">
            <a:schemeClr val="accent6"/>
          </a:effectRef>
          <a:fontRef idx="minor">
            <a:schemeClr val="tx1"/>
          </a:fontRef>
        </p:style>
      </p:cxnSp>
      <p:cxnSp>
        <p:nvCxnSpPr>
          <p:cNvPr id="62" name="Y Visits MSH"/>
          <p:cNvCxnSpPr>
            <a:stCxn id="58" idx="2"/>
            <a:endCxn id="8" idx="0"/>
          </p:cNvCxnSpPr>
          <p:nvPr/>
        </p:nvCxnSpPr>
        <p:spPr>
          <a:xfrm rot="16200000" flipH="1">
            <a:off x="7992830" y="2289964"/>
            <a:ext cx="882742" cy="1174"/>
          </a:xfrm>
          <a:prstGeom prst="bentConnector3">
            <a:avLst>
              <a:gd name="adj1" fmla="val 50000"/>
            </a:avLst>
          </a:prstGeom>
          <a:ln>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398123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32" presetClass="emph" presetSubtype="0" fill="hold" grpId="1" nodeType="afterEffect">
                                  <p:stCondLst>
                                    <p:cond delay="0"/>
                                  </p:stCondLst>
                                  <p:childTnLst>
                                    <p:animRot by="120000">
                                      <p:cBhvr>
                                        <p:cTn id="14" dur="100" fill="hold">
                                          <p:stCondLst>
                                            <p:cond delay="0"/>
                                          </p:stCondLst>
                                        </p:cTn>
                                        <p:tgtEl>
                                          <p:spTgt spid="15"/>
                                        </p:tgtEl>
                                        <p:attrNameLst>
                                          <p:attrName>r</p:attrName>
                                        </p:attrNameLst>
                                      </p:cBhvr>
                                    </p:animRot>
                                    <p:animRot by="-240000">
                                      <p:cBhvr>
                                        <p:cTn id="15" dur="200" fill="hold">
                                          <p:stCondLst>
                                            <p:cond delay="200"/>
                                          </p:stCondLst>
                                        </p:cTn>
                                        <p:tgtEl>
                                          <p:spTgt spid="15"/>
                                        </p:tgtEl>
                                        <p:attrNameLst>
                                          <p:attrName>r</p:attrName>
                                        </p:attrNameLst>
                                      </p:cBhvr>
                                    </p:animRot>
                                    <p:animRot by="240000">
                                      <p:cBhvr>
                                        <p:cTn id="16" dur="200" fill="hold">
                                          <p:stCondLst>
                                            <p:cond delay="400"/>
                                          </p:stCondLst>
                                        </p:cTn>
                                        <p:tgtEl>
                                          <p:spTgt spid="15"/>
                                        </p:tgtEl>
                                        <p:attrNameLst>
                                          <p:attrName>r</p:attrName>
                                        </p:attrNameLst>
                                      </p:cBhvr>
                                    </p:animRot>
                                    <p:animRot by="-240000">
                                      <p:cBhvr>
                                        <p:cTn id="17" dur="200" fill="hold">
                                          <p:stCondLst>
                                            <p:cond delay="600"/>
                                          </p:stCondLst>
                                        </p:cTn>
                                        <p:tgtEl>
                                          <p:spTgt spid="15"/>
                                        </p:tgtEl>
                                        <p:attrNameLst>
                                          <p:attrName>r</p:attrName>
                                        </p:attrNameLst>
                                      </p:cBhvr>
                                    </p:animRot>
                                    <p:animRot by="120000">
                                      <p:cBhvr>
                                        <p:cTn id="18" dur="200" fill="hold">
                                          <p:stCondLst>
                                            <p:cond delay="800"/>
                                          </p:stCondLst>
                                        </p:cTn>
                                        <p:tgtEl>
                                          <p:spTgt spid="15"/>
                                        </p:tgtEl>
                                        <p:attrNameLst>
                                          <p:attrName>r</p:attrName>
                                        </p:attrNameLst>
                                      </p:cBhvr>
                                    </p:animRot>
                                  </p:childTnLst>
                                </p:cTn>
                              </p:par>
                            </p:childTnLst>
                          </p:cTn>
                        </p:par>
                        <p:par>
                          <p:cTn id="19" fill="hold">
                            <p:stCondLst>
                              <p:cond delay="2000"/>
                            </p:stCondLst>
                            <p:childTnLst>
                              <p:par>
                                <p:cTn id="20" presetID="10" presetClass="exit" presetSubtype="0" fill="hold" nodeType="afterEffect">
                                  <p:stCondLst>
                                    <p:cond delay="0"/>
                                  </p:stCondLst>
                                  <p:childTnLst>
                                    <p:animEffect transition="out" filter="fade">
                                      <p:cBhvr>
                                        <p:cTn id="21" dur="500"/>
                                        <p:tgtEl>
                                          <p:spTgt spid="35"/>
                                        </p:tgtEl>
                                      </p:cBhvr>
                                    </p:animEffect>
                                    <p:set>
                                      <p:cBhvr>
                                        <p:cTn id="22" dur="1" fill="hold">
                                          <p:stCondLst>
                                            <p:cond delay="499"/>
                                          </p:stCondLst>
                                        </p:cTn>
                                        <p:tgtEl>
                                          <p:spTgt spid="3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par>
                          <p:cTn id="28" fill="hold">
                            <p:stCondLst>
                              <p:cond delay="500"/>
                            </p:stCondLst>
                            <p:childTnLst>
                              <p:par>
                                <p:cTn id="29" presetID="22" presetClass="entr" presetSubtype="1"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up)">
                                      <p:cBhvr>
                                        <p:cTn id="31" dur="500"/>
                                        <p:tgtEl>
                                          <p:spTgt spid="37"/>
                                        </p:tgtEl>
                                      </p:cBhvr>
                                    </p:animEffect>
                                  </p:childTnLst>
                                </p:cTn>
                              </p:par>
                            </p:childTnLst>
                          </p:cTn>
                        </p:par>
                        <p:par>
                          <p:cTn id="32" fill="hold">
                            <p:stCondLst>
                              <p:cond delay="1000"/>
                            </p:stCondLst>
                            <p:childTnLst>
                              <p:par>
                                <p:cTn id="33" presetID="32" presetClass="emph" presetSubtype="0" fill="hold" grpId="1" nodeType="afterEffect">
                                  <p:stCondLst>
                                    <p:cond delay="0"/>
                                  </p:stCondLst>
                                  <p:childTnLst>
                                    <p:animRot by="120000">
                                      <p:cBhvr>
                                        <p:cTn id="34" dur="100" fill="hold">
                                          <p:stCondLst>
                                            <p:cond delay="0"/>
                                          </p:stCondLst>
                                        </p:cTn>
                                        <p:tgtEl>
                                          <p:spTgt spid="17"/>
                                        </p:tgtEl>
                                        <p:attrNameLst>
                                          <p:attrName>r</p:attrName>
                                        </p:attrNameLst>
                                      </p:cBhvr>
                                    </p:animRot>
                                    <p:animRot by="-240000">
                                      <p:cBhvr>
                                        <p:cTn id="35" dur="200" fill="hold">
                                          <p:stCondLst>
                                            <p:cond delay="200"/>
                                          </p:stCondLst>
                                        </p:cTn>
                                        <p:tgtEl>
                                          <p:spTgt spid="17"/>
                                        </p:tgtEl>
                                        <p:attrNameLst>
                                          <p:attrName>r</p:attrName>
                                        </p:attrNameLst>
                                      </p:cBhvr>
                                    </p:animRot>
                                    <p:animRot by="240000">
                                      <p:cBhvr>
                                        <p:cTn id="36" dur="200" fill="hold">
                                          <p:stCondLst>
                                            <p:cond delay="400"/>
                                          </p:stCondLst>
                                        </p:cTn>
                                        <p:tgtEl>
                                          <p:spTgt spid="17"/>
                                        </p:tgtEl>
                                        <p:attrNameLst>
                                          <p:attrName>r</p:attrName>
                                        </p:attrNameLst>
                                      </p:cBhvr>
                                    </p:animRot>
                                    <p:animRot by="-240000">
                                      <p:cBhvr>
                                        <p:cTn id="37" dur="200" fill="hold">
                                          <p:stCondLst>
                                            <p:cond delay="600"/>
                                          </p:stCondLst>
                                        </p:cTn>
                                        <p:tgtEl>
                                          <p:spTgt spid="17"/>
                                        </p:tgtEl>
                                        <p:attrNameLst>
                                          <p:attrName>r</p:attrName>
                                        </p:attrNameLst>
                                      </p:cBhvr>
                                    </p:animRot>
                                    <p:animRot by="120000">
                                      <p:cBhvr>
                                        <p:cTn id="38" dur="200" fill="hold">
                                          <p:stCondLst>
                                            <p:cond delay="800"/>
                                          </p:stCondLst>
                                        </p:cTn>
                                        <p:tgtEl>
                                          <p:spTgt spid="17"/>
                                        </p:tgtEl>
                                        <p:attrNameLst>
                                          <p:attrName>r</p:attrName>
                                        </p:attrNameLst>
                                      </p:cBhvr>
                                    </p:animRot>
                                  </p:childTnLst>
                                </p:cTn>
                              </p:par>
                            </p:childTnLst>
                          </p:cTn>
                        </p:par>
                        <p:par>
                          <p:cTn id="39" fill="hold">
                            <p:stCondLst>
                              <p:cond delay="2000"/>
                            </p:stCondLst>
                            <p:childTnLst>
                              <p:par>
                                <p:cTn id="40" presetID="10" presetClass="exit" presetSubtype="0" fill="hold" nodeType="afterEffect">
                                  <p:stCondLst>
                                    <p:cond delay="0"/>
                                  </p:stCondLst>
                                  <p:childTnLst>
                                    <p:animEffect transition="out" filter="fade">
                                      <p:cBhvr>
                                        <p:cTn id="41" dur="500"/>
                                        <p:tgtEl>
                                          <p:spTgt spid="37"/>
                                        </p:tgtEl>
                                      </p:cBhvr>
                                    </p:animEffect>
                                    <p:set>
                                      <p:cBhvr>
                                        <p:cTn id="42" dur="1" fill="hold">
                                          <p:stCondLst>
                                            <p:cond delay="499"/>
                                          </p:stCondLst>
                                        </p:cTn>
                                        <p:tgtEl>
                                          <p:spTgt spid="37"/>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5">
                                            <p:txEl>
                                              <p:pRg st="3" end="3"/>
                                            </p:txEl>
                                          </p:spTgt>
                                        </p:tgtEl>
                                        <p:attrNameLst>
                                          <p:attrName>style.visibility</p:attrName>
                                        </p:attrNameLst>
                                      </p:cBhvr>
                                      <p:to>
                                        <p:strVal val="visible"/>
                                      </p:to>
                                    </p:set>
                                    <p:animEffect transition="in" filter="fade">
                                      <p:cBhvr>
                                        <p:cTn id="47" dur="500"/>
                                        <p:tgtEl>
                                          <p:spTgt spid="5">
                                            <p:txEl>
                                              <p:pRg st="3" end="3"/>
                                            </p:txEl>
                                          </p:spTgt>
                                        </p:tgtEl>
                                      </p:cBhvr>
                                    </p:animEffect>
                                  </p:childTnLst>
                                </p:cTn>
                              </p:par>
                            </p:childTnLst>
                          </p:cTn>
                        </p:par>
                        <p:par>
                          <p:cTn id="48" fill="hold">
                            <p:stCondLst>
                              <p:cond delay="500"/>
                            </p:stCondLst>
                            <p:childTnLst>
                              <p:par>
                                <p:cTn id="49" presetID="22" presetClass="entr" presetSubtype="1" fill="hold" nodeType="afterEffect">
                                  <p:stCondLst>
                                    <p:cond delay="0"/>
                                  </p:stCondLst>
                                  <p:childTnLst>
                                    <p:set>
                                      <p:cBhvr>
                                        <p:cTn id="50" dur="1" fill="hold">
                                          <p:stCondLst>
                                            <p:cond delay="0"/>
                                          </p:stCondLst>
                                        </p:cTn>
                                        <p:tgtEl>
                                          <p:spTgt spid="62"/>
                                        </p:tgtEl>
                                        <p:attrNameLst>
                                          <p:attrName>style.visibility</p:attrName>
                                        </p:attrNameLst>
                                      </p:cBhvr>
                                      <p:to>
                                        <p:strVal val="visible"/>
                                      </p:to>
                                    </p:set>
                                    <p:animEffect transition="in" filter="wipe(up)">
                                      <p:cBhvr>
                                        <p:cTn id="51" dur="500"/>
                                        <p:tgtEl>
                                          <p:spTgt spid="62"/>
                                        </p:tgtEl>
                                      </p:cBhvr>
                                    </p:animEffect>
                                  </p:childTnLst>
                                </p:cTn>
                              </p:par>
                            </p:childTnLst>
                          </p:cTn>
                        </p:par>
                        <p:par>
                          <p:cTn id="52" fill="hold">
                            <p:stCondLst>
                              <p:cond delay="1000"/>
                            </p:stCondLst>
                            <p:childTnLst>
                              <p:par>
                                <p:cTn id="53" presetID="32" presetClass="emph" presetSubtype="0" fill="hold" grpId="2" nodeType="afterEffect">
                                  <p:stCondLst>
                                    <p:cond delay="0"/>
                                  </p:stCondLst>
                                  <p:childTnLst>
                                    <p:animRot by="120000">
                                      <p:cBhvr>
                                        <p:cTn id="54" dur="100" fill="hold">
                                          <p:stCondLst>
                                            <p:cond delay="0"/>
                                          </p:stCondLst>
                                        </p:cTn>
                                        <p:tgtEl>
                                          <p:spTgt spid="15"/>
                                        </p:tgtEl>
                                        <p:attrNameLst>
                                          <p:attrName>r</p:attrName>
                                        </p:attrNameLst>
                                      </p:cBhvr>
                                    </p:animRot>
                                    <p:animRot by="-240000">
                                      <p:cBhvr>
                                        <p:cTn id="55" dur="200" fill="hold">
                                          <p:stCondLst>
                                            <p:cond delay="200"/>
                                          </p:stCondLst>
                                        </p:cTn>
                                        <p:tgtEl>
                                          <p:spTgt spid="15"/>
                                        </p:tgtEl>
                                        <p:attrNameLst>
                                          <p:attrName>r</p:attrName>
                                        </p:attrNameLst>
                                      </p:cBhvr>
                                    </p:animRot>
                                    <p:animRot by="240000">
                                      <p:cBhvr>
                                        <p:cTn id="56" dur="200" fill="hold">
                                          <p:stCondLst>
                                            <p:cond delay="400"/>
                                          </p:stCondLst>
                                        </p:cTn>
                                        <p:tgtEl>
                                          <p:spTgt spid="15"/>
                                        </p:tgtEl>
                                        <p:attrNameLst>
                                          <p:attrName>r</p:attrName>
                                        </p:attrNameLst>
                                      </p:cBhvr>
                                    </p:animRot>
                                    <p:animRot by="-240000">
                                      <p:cBhvr>
                                        <p:cTn id="57" dur="200" fill="hold">
                                          <p:stCondLst>
                                            <p:cond delay="600"/>
                                          </p:stCondLst>
                                        </p:cTn>
                                        <p:tgtEl>
                                          <p:spTgt spid="15"/>
                                        </p:tgtEl>
                                        <p:attrNameLst>
                                          <p:attrName>r</p:attrName>
                                        </p:attrNameLst>
                                      </p:cBhvr>
                                    </p:animRot>
                                    <p:animRot by="120000">
                                      <p:cBhvr>
                                        <p:cTn id="58" dur="200" fill="hold">
                                          <p:stCondLst>
                                            <p:cond delay="800"/>
                                          </p:stCondLst>
                                        </p:cTn>
                                        <p:tgtEl>
                                          <p:spTgt spid="15"/>
                                        </p:tgtEl>
                                        <p:attrNameLst>
                                          <p:attrName>r</p:attrName>
                                        </p:attrNameLst>
                                      </p:cBhvr>
                                    </p:animRot>
                                  </p:childTnLst>
                                </p:cTn>
                              </p:par>
                            </p:childTnLst>
                          </p:cTn>
                        </p:par>
                        <p:par>
                          <p:cTn id="59" fill="hold">
                            <p:stCondLst>
                              <p:cond delay="2000"/>
                            </p:stCondLst>
                            <p:childTnLst>
                              <p:par>
                                <p:cTn id="60" presetID="10" presetClass="entr" presetSubtype="0" fill="hold" nodeType="afterEffect">
                                  <p:stCondLst>
                                    <p:cond delay="0"/>
                                  </p:stCondLst>
                                  <p:childTnLst>
                                    <p:set>
                                      <p:cBhvr>
                                        <p:cTn id="61" dur="1" fill="hold">
                                          <p:stCondLst>
                                            <p:cond delay="0"/>
                                          </p:stCondLst>
                                        </p:cTn>
                                        <p:tgtEl>
                                          <p:spTgt spid="5">
                                            <p:txEl>
                                              <p:pRg st="4" end="4"/>
                                            </p:txEl>
                                          </p:spTgt>
                                        </p:tgtEl>
                                        <p:attrNameLst>
                                          <p:attrName>style.visibility</p:attrName>
                                        </p:attrNameLst>
                                      </p:cBhvr>
                                      <p:to>
                                        <p:strVal val="visible"/>
                                      </p:to>
                                    </p:set>
                                    <p:animEffect transition="in" filter="fade">
                                      <p:cBhvr>
                                        <p:cTn id="62" dur="500"/>
                                        <p:tgtEl>
                                          <p:spTgt spid="5">
                                            <p:txEl>
                                              <p:pRg st="4" end="4"/>
                                            </p:txEl>
                                          </p:spTgt>
                                        </p:tgtEl>
                                      </p:cBhvr>
                                    </p:animEffect>
                                  </p:childTnLst>
                                </p:cTn>
                              </p:par>
                            </p:childTnLst>
                          </p:cTn>
                        </p:par>
                        <p:par>
                          <p:cTn id="63" fill="hold">
                            <p:stCondLst>
                              <p:cond delay="2500"/>
                            </p:stCondLst>
                            <p:childTnLst>
                              <p:par>
                                <p:cTn id="64" presetID="22" presetClass="entr" presetSubtype="1" fill="hold"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up)">
                                      <p:cBhvr>
                                        <p:cTn id="66" dur="500"/>
                                        <p:tgtEl>
                                          <p:spTgt spid="60"/>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500"/>
                                        <p:tgtEl>
                                          <p:spTgt spid="6"/>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500"/>
                                        <p:tgtEl>
                                          <p:spTgt spid="18"/>
                                        </p:tgtEl>
                                      </p:cBhvr>
                                    </p:animEffect>
                                  </p:childTnLst>
                                </p:cTn>
                              </p:par>
                            </p:childTnLst>
                          </p:cTn>
                        </p:par>
                        <p:par>
                          <p:cTn id="74" fill="hold">
                            <p:stCondLst>
                              <p:cond delay="3500"/>
                            </p:stCondLst>
                            <p:childTnLst>
                              <p:par>
                                <p:cTn id="75" presetID="10" presetClass="exit" presetSubtype="0" fill="hold" nodeType="afterEffect">
                                  <p:stCondLst>
                                    <p:cond delay="0"/>
                                  </p:stCondLst>
                                  <p:childTnLst>
                                    <p:animEffect transition="out" filter="fade">
                                      <p:cBhvr>
                                        <p:cTn id="76" dur="500"/>
                                        <p:tgtEl>
                                          <p:spTgt spid="62"/>
                                        </p:tgtEl>
                                      </p:cBhvr>
                                    </p:animEffect>
                                    <p:set>
                                      <p:cBhvr>
                                        <p:cTn id="77" dur="1" fill="hold">
                                          <p:stCondLst>
                                            <p:cond delay="499"/>
                                          </p:stCondLst>
                                        </p:cTn>
                                        <p:tgtEl>
                                          <p:spTgt spid="62"/>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60"/>
                                        </p:tgtEl>
                                      </p:cBhvr>
                                    </p:animEffect>
                                    <p:set>
                                      <p:cBhvr>
                                        <p:cTn id="80" dur="1" fill="hold">
                                          <p:stCondLst>
                                            <p:cond delay="499"/>
                                          </p:stCondLst>
                                        </p:cTn>
                                        <p:tgtEl>
                                          <p:spTgt spid="60"/>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5">
                                            <p:txEl>
                                              <p:pRg st="5" end="5"/>
                                            </p:txEl>
                                          </p:spTgt>
                                        </p:tgtEl>
                                        <p:attrNameLst>
                                          <p:attrName>style.visibility</p:attrName>
                                        </p:attrNameLst>
                                      </p:cBhvr>
                                      <p:to>
                                        <p:strVal val="visible"/>
                                      </p:to>
                                    </p:set>
                                    <p:animEffect transition="in" filter="fade">
                                      <p:cBhvr>
                                        <p:cTn id="85" dur="500"/>
                                        <p:tgtEl>
                                          <p:spTgt spid="5">
                                            <p:txEl>
                                              <p:pRg st="5" end="5"/>
                                            </p:txEl>
                                          </p:spTgt>
                                        </p:tgtEl>
                                      </p:cBhvr>
                                    </p:animEffect>
                                  </p:childTnLst>
                                </p:cTn>
                              </p:par>
                            </p:childTnLst>
                          </p:cTn>
                        </p:par>
                        <p:par>
                          <p:cTn id="86" fill="hold">
                            <p:stCondLst>
                              <p:cond delay="500"/>
                            </p:stCondLst>
                            <p:childTnLst>
                              <p:par>
                                <p:cTn id="87" presetID="1" presetClass="emph" presetSubtype="2" fill="hold" nodeType="afterEffect">
                                  <p:stCondLst>
                                    <p:cond delay="0"/>
                                  </p:stCondLst>
                                  <p:childTnLst>
                                    <p:animClr clrSpc="rgb" dir="cw">
                                      <p:cBhvr>
                                        <p:cTn id="88" dur="2000" fill="hold"/>
                                        <p:tgtEl>
                                          <p:spTgt spid="8"/>
                                        </p:tgtEl>
                                        <p:attrNameLst>
                                          <p:attrName>fillcolor</p:attrName>
                                        </p:attrNameLst>
                                      </p:cBhvr>
                                      <p:to>
                                        <a:srgbClr val="00A651"/>
                                      </p:to>
                                    </p:animClr>
                                    <p:set>
                                      <p:cBhvr>
                                        <p:cTn id="89" dur="2000" fill="hold"/>
                                        <p:tgtEl>
                                          <p:spTgt spid="8"/>
                                        </p:tgtEl>
                                        <p:attrNameLst>
                                          <p:attrName>fill.type</p:attrName>
                                        </p:attrNameLst>
                                      </p:cBhvr>
                                      <p:to>
                                        <p:strVal val="solid"/>
                                      </p:to>
                                    </p:set>
                                    <p:set>
                                      <p:cBhvr>
                                        <p:cTn id="90" dur="2000" fill="hold"/>
                                        <p:tgtEl>
                                          <p:spTgt spid="8"/>
                                        </p:tgtEl>
                                        <p:attrNameLst>
                                          <p:attrName>fill.on</p:attrName>
                                        </p:attrNameLst>
                                      </p:cBhvr>
                                      <p:to>
                                        <p:strVal val="true"/>
                                      </p:to>
                                    </p:set>
                                  </p:childTnLst>
                                </p:cTn>
                              </p:par>
                              <p:par>
                                <p:cTn id="91" presetID="7" presetClass="emph" presetSubtype="2" fill="hold" nodeType="withEffect">
                                  <p:stCondLst>
                                    <p:cond delay="0"/>
                                  </p:stCondLst>
                                  <p:childTnLst>
                                    <p:animClr clrSpc="rgb" dir="cw">
                                      <p:cBhvr>
                                        <p:cTn id="92" dur="2000" fill="hold"/>
                                        <p:tgtEl>
                                          <p:spTgt spid="8"/>
                                        </p:tgtEl>
                                        <p:attrNameLst>
                                          <p:attrName>stroke.color</p:attrName>
                                        </p:attrNameLst>
                                      </p:cBhvr>
                                      <p:to>
                                        <a:srgbClr val="005328"/>
                                      </p:to>
                                    </p:animClr>
                                    <p:set>
                                      <p:cBhvr>
                                        <p:cTn id="93" dur="2000" fill="hold"/>
                                        <p:tgtEl>
                                          <p:spTgt spid="8"/>
                                        </p:tgtEl>
                                        <p:attrNameLst>
                                          <p:attrName>stroke.on</p:attrName>
                                        </p:attrNameLst>
                                      </p:cBhvr>
                                      <p:to>
                                        <p:strVal val="true"/>
                                      </p:to>
                                    </p:set>
                                  </p:childTnLst>
                                </p:cTn>
                              </p:par>
                              <p:par>
                                <p:cTn id="94" presetID="10" presetClass="exit" presetSubtype="0" fill="hold" grpId="0" nodeType="withEffect">
                                  <p:stCondLst>
                                    <p:cond delay="0"/>
                                  </p:stCondLst>
                                  <p:childTnLst>
                                    <p:animEffect transition="out" filter="fade">
                                      <p:cBhvr>
                                        <p:cTn id="95" dur="2000"/>
                                        <p:tgtEl>
                                          <p:spTgt spid="15"/>
                                        </p:tgtEl>
                                      </p:cBhvr>
                                    </p:animEffect>
                                    <p:set>
                                      <p:cBhvr>
                                        <p:cTn id="96" dur="1" fill="hold">
                                          <p:stCondLst>
                                            <p:cond delay="1999"/>
                                          </p:stCondLst>
                                        </p:cTn>
                                        <p:tgtEl>
                                          <p:spTgt spid="15"/>
                                        </p:tgtEl>
                                        <p:attrNameLst>
                                          <p:attrName>style.visibility</p:attrName>
                                        </p:attrNameLst>
                                      </p:cBhvr>
                                      <p:to>
                                        <p:strVal val="hidden"/>
                                      </p:to>
                                    </p:set>
                                  </p:childTnLst>
                                </p:cTn>
                              </p:par>
                              <p:par>
                                <p:cTn id="97" presetID="10" presetClass="entr" presetSubtype="0" fill="hold" grpId="0" nodeType="withEffect">
                                  <p:stCondLst>
                                    <p:cond delay="0"/>
                                  </p:stCondLst>
                                  <p:childTnLst>
                                    <p:set>
                                      <p:cBhvr>
                                        <p:cTn id="98" dur="1" fill="hold">
                                          <p:stCondLst>
                                            <p:cond delay="0"/>
                                          </p:stCondLst>
                                        </p:cTn>
                                        <p:tgtEl>
                                          <p:spTgt spid="23"/>
                                        </p:tgtEl>
                                        <p:attrNameLst>
                                          <p:attrName>style.visibility</p:attrName>
                                        </p:attrNameLst>
                                      </p:cBhvr>
                                      <p:to>
                                        <p:strVal val="visible"/>
                                      </p:to>
                                    </p:set>
                                    <p:animEffect transition="in" filter="fade">
                                      <p:cBhvr>
                                        <p:cTn id="99" dur="2000"/>
                                        <p:tgtEl>
                                          <p:spTgt spid="23"/>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nodeType="clickEffect">
                                  <p:stCondLst>
                                    <p:cond delay="0"/>
                                  </p:stCondLst>
                                  <p:childTnLst>
                                    <p:set>
                                      <p:cBhvr>
                                        <p:cTn id="103" dur="1" fill="hold">
                                          <p:stCondLst>
                                            <p:cond delay="0"/>
                                          </p:stCondLst>
                                        </p:cTn>
                                        <p:tgtEl>
                                          <p:spTgt spid="5">
                                            <p:txEl>
                                              <p:pRg st="6" end="6"/>
                                            </p:txEl>
                                          </p:spTgt>
                                        </p:tgtEl>
                                        <p:attrNameLst>
                                          <p:attrName>style.visibility</p:attrName>
                                        </p:attrNameLst>
                                      </p:cBhvr>
                                      <p:to>
                                        <p:strVal val="visible"/>
                                      </p:to>
                                    </p:set>
                                    <p:animEffect transition="in" filter="fade">
                                      <p:cBhvr>
                                        <p:cTn id="104" dur="500"/>
                                        <p:tgtEl>
                                          <p:spTgt spid="5">
                                            <p:txEl>
                                              <p:pRg st="6" end="6"/>
                                            </p:txEl>
                                          </p:spTgt>
                                        </p:tgtEl>
                                      </p:cBhvr>
                                    </p:animEffect>
                                  </p:childTnLst>
                                </p:cTn>
                              </p:par>
                            </p:childTnLst>
                          </p:cTn>
                        </p:par>
                        <p:par>
                          <p:cTn id="105" fill="hold">
                            <p:stCondLst>
                              <p:cond delay="500"/>
                            </p:stCondLst>
                            <p:childTnLst>
                              <p:par>
                                <p:cTn id="106" presetID="22" presetClass="entr" presetSubtype="8" fill="hold" nodeType="afterEffect">
                                  <p:stCondLst>
                                    <p:cond delay="0"/>
                                  </p:stCondLst>
                                  <p:childTnLst>
                                    <p:set>
                                      <p:cBhvr>
                                        <p:cTn id="107" dur="1" fill="hold">
                                          <p:stCondLst>
                                            <p:cond delay="0"/>
                                          </p:stCondLst>
                                        </p:cTn>
                                        <p:tgtEl>
                                          <p:spTgt spid="35"/>
                                        </p:tgtEl>
                                        <p:attrNameLst>
                                          <p:attrName>style.visibility</p:attrName>
                                        </p:attrNameLst>
                                      </p:cBhvr>
                                      <p:to>
                                        <p:strVal val="visible"/>
                                      </p:to>
                                    </p:set>
                                    <p:animEffect transition="in" filter="wipe(left)">
                                      <p:cBhvr>
                                        <p:cTn id="108" dur="500"/>
                                        <p:tgtEl>
                                          <p:spTgt spid="35"/>
                                        </p:tgtEl>
                                      </p:cBhvr>
                                    </p:animEffect>
                                  </p:childTnLst>
                                </p:cTn>
                              </p:par>
                            </p:childTnLst>
                          </p:cTn>
                        </p:par>
                        <p:par>
                          <p:cTn id="109" fill="hold">
                            <p:stCondLst>
                              <p:cond delay="1000"/>
                            </p:stCondLst>
                            <p:childTnLst>
                              <p:par>
                                <p:cTn id="110" presetID="32" presetClass="emph" presetSubtype="0" fill="hold" grpId="1" nodeType="afterEffect">
                                  <p:stCondLst>
                                    <p:cond delay="0"/>
                                  </p:stCondLst>
                                  <p:childTnLst>
                                    <p:animRot by="120000">
                                      <p:cBhvr>
                                        <p:cTn id="111" dur="100" fill="hold">
                                          <p:stCondLst>
                                            <p:cond delay="0"/>
                                          </p:stCondLst>
                                        </p:cTn>
                                        <p:tgtEl>
                                          <p:spTgt spid="23"/>
                                        </p:tgtEl>
                                        <p:attrNameLst>
                                          <p:attrName>r</p:attrName>
                                        </p:attrNameLst>
                                      </p:cBhvr>
                                    </p:animRot>
                                    <p:animRot by="-240000">
                                      <p:cBhvr>
                                        <p:cTn id="112" dur="200" fill="hold">
                                          <p:stCondLst>
                                            <p:cond delay="200"/>
                                          </p:stCondLst>
                                        </p:cTn>
                                        <p:tgtEl>
                                          <p:spTgt spid="23"/>
                                        </p:tgtEl>
                                        <p:attrNameLst>
                                          <p:attrName>r</p:attrName>
                                        </p:attrNameLst>
                                      </p:cBhvr>
                                    </p:animRot>
                                    <p:animRot by="240000">
                                      <p:cBhvr>
                                        <p:cTn id="113" dur="200" fill="hold">
                                          <p:stCondLst>
                                            <p:cond delay="400"/>
                                          </p:stCondLst>
                                        </p:cTn>
                                        <p:tgtEl>
                                          <p:spTgt spid="23"/>
                                        </p:tgtEl>
                                        <p:attrNameLst>
                                          <p:attrName>r</p:attrName>
                                        </p:attrNameLst>
                                      </p:cBhvr>
                                    </p:animRot>
                                    <p:animRot by="-240000">
                                      <p:cBhvr>
                                        <p:cTn id="114" dur="200" fill="hold">
                                          <p:stCondLst>
                                            <p:cond delay="600"/>
                                          </p:stCondLst>
                                        </p:cTn>
                                        <p:tgtEl>
                                          <p:spTgt spid="23"/>
                                        </p:tgtEl>
                                        <p:attrNameLst>
                                          <p:attrName>r</p:attrName>
                                        </p:attrNameLst>
                                      </p:cBhvr>
                                    </p:animRot>
                                    <p:animRot by="120000">
                                      <p:cBhvr>
                                        <p:cTn id="115" dur="200" fill="hold">
                                          <p:stCondLst>
                                            <p:cond delay="800"/>
                                          </p:stCondLst>
                                        </p:cTn>
                                        <p:tgtEl>
                                          <p:spTgt spid="23"/>
                                        </p:tgtEl>
                                        <p:attrNameLst>
                                          <p:attrName>r</p:attrName>
                                        </p:attrNameLst>
                                      </p:cBhvr>
                                    </p:animRot>
                                  </p:childTnLst>
                                </p:cTn>
                              </p:par>
                            </p:childTnLst>
                          </p:cTn>
                        </p:par>
                        <p:par>
                          <p:cTn id="116" fill="hold">
                            <p:stCondLst>
                              <p:cond delay="2000"/>
                            </p:stCondLst>
                            <p:childTnLst>
                              <p:par>
                                <p:cTn id="117" presetID="10" presetClass="entr" presetSubtype="0" fill="hold" nodeType="afterEffect">
                                  <p:stCondLst>
                                    <p:cond delay="0"/>
                                  </p:stCondLst>
                                  <p:childTnLst>
                                    <p:set>
                                      <p:cBhvr>
                                        <p:cTn id="118" dur="1" fill="hold">
                                          <p:stCondLst>
                                            <p:cond delay="0"/>
                                          </p:stCondLst>
                                        </p:cTn>
                                        <p:tgtEl>
                                          <p:spTgt spid="5">
                                            <p:txEl>
                                              <p:pRg st="7" end="7"/>
                                            </p:txEl>
                                          </p:spTgt>
                                        </p:tgtEl>
                                        <p:attrNameLst>
                                          <p:attrName>style.visibility</p:attrName>
                                        </p:attrNameLst>
                                      </p:cBhvr>
                                      <p:to>
                                        <p:strVal val="visible"/>
                                      </p:to>
                                    </p:set>
                                    <p:animEffect transition="in" filter="fade">
                                      <p:cBhvr>
                                        <p:cTn id="119" dur="500"/>
                                        <p:tgtEl>
                                          <p:spTgt spid="5">
                                            <p:txEl>
                                              <p:pRg st="7" end="7"/>
                                            </p:txEl>
                                          </p:spTgt>
                                        </p:tgtEl>
                                      </p:cBhvr>
                                    </p:animEffect>
                                  </p:childTnLst>
                                </p:cTn>
                              </p:par>
                            </p:childTnLst>
                          </p:cTn>
                        </p:par>
                        <p:par>
                          <p:cTn id="120" fill="hold">
                            <p:stCondLst>
                              <p:cond delay="2500"/>
                            </p:stCondLst>
                            <p:childTnLst>
                              <p:par>
                                <p:cTn id="121" presetID="22" presetClass="entr" presetSubtype="1" fill="hold" nodeType="after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up)">
                                      <p:cBhvr>
                                        <p:cTn id="123" dur="500"/>
                                        <p:tgtEl>
                                          <p:spTgt spid="45"/>
                                        </p:tgtEl>
                                      </p:cBhvr>
                                    </p:animEffect>
                                  </p:childTnLst>
                                </p:cTn>
                              </p:par>
                            </p:childTnLst>
                          </p:cTn>
                        </p:par>
                        <p:par>
                          <p:cTn id="124" fill="hold">
                            <p:stCondLst>
                              <p:cond delay="3000"/>
                            </p:stCondLst>
                            <p:childTnLst>
                              <p:par>
                                <p:cTn id="125" presetID="10" presetClass="entr" presetSubtype="0" fill="hold" grpId="0" nodeType="afterEffect">
                                  <p:stCondLst>
                                    <p:cond delay="0"/>
                                  </p:stCondLst>
                                  <p:childTnLst>
                                    <p:set>
                                      <p:cBhvr>
                                        <p:cTn id="126" dur="1" fill="hold">
                                          <p:stCondLst>
                                            <p:cond delay="0"/>
                                          </p:stCondLst>
                                        </p:cTn>
                                        <p:tgtEl>
                                          <p:spTgt spid="47"/>
                                        </p:tgtEl>
                                        <p:attrNameLst>
                                          <p:attrName>style.visibility</p:attrName>
                                        </p:attrNameLst>
                                      </p:cBhvr>
                                      <p:to>
                                        <p:strVal val="visible"/>
                                      </p:to>
                                    </p:set>
                                    <p:animEffect transition="in" filter="fade">
                                      <p:cBhvr>
                                        <p:cTn id="127" dur="500"/>
                                        <p:tgtEl>
                                          <p:spTgt spid="47"/>
                                        </p:tgtEl>
                                      </p:cBhvr>
                                    </p:animEffect>
                                  </p:childTnLst>
                                </p:cTn>
                              </p:par>
                            </p:childTnLst>
                          </p:cTn>
                        </p:par>
                        <p:par>
                          <p:cTn id="128" fill="hold">
                            <p:stCondLst>
                              <p:cond delay="3500"/>
                            </p:stCondLst>
                            <p:childTnLst>
                              <p:par>
                                <p:cTn id="129" presetID="10" presetClass="exit" presetSubtype="0" fill="hold" nodeType="afterEffect">
                                  <p:stCondLst>
                                    <p:cond delay="0"/>
                                  </p:stCondLst>
                                  <p:childTnLst>
                                    <p:animEffect transition="out" filter="fade">
                                      <p:cBhvr>
                                        <p:cTn id="130" dur="500"/>
                                        <p:tgtEl>
                                          <p:spTgt spid="35"/>
                                        </p:tgtEl>
                                      </p:cBhvr>
                                    </p:animEffect>
                                    <p:set>
                                      <p:cBhvr>
                                        <p:cTn id="131" dur="1" fill="hold">
                                          <p:stCondLst>
                                            <p:cond delay="499"/>
                                          </p:stCondLst>
                                        </p:cTn>
                                        <p:tgtEl>
                                          <p:spTgt spid="35"/>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45"/>
                                        </p:tgtEl>
                                      </p:cBhvr>
                                    </p:animEffect>
                                    <p:set>
                                      <p:cBhvr>
                                        <p:cTn id="134" dur="1" fill="hold">
                                          <p:stCondLst>
                                            <p:cond delay="499"/>
                                          </p:stCondLst>
                                        </p:cTn>
                                        <p:tgtEl>
                                          <p:spTgt spid="45"/>
                                        </p:tgtEl>
                                        <p:attrNameLst>
                                          <p:attrName>style.visibility</p:attrName>
                                        </p:attrNameLst>
                                      </p:cBhvr>
                                      <p:to>
                                        <p:strVal val="hidden"/>
                                      </p:to>
                                    </p:se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nodeType="clickEffect">
                                  <p:stCondLst>
                                    <p:cond delay="0"/>
                                  </p:stCondLst>
                                  <p:childTnLst>
                                    <p:set>
                                      <p:cBhvr>
                                        <p:cTn id="138" dur="1" fill="hold">
                                          <p:stCondLst>
                                            <p:cond delay="0"/>
                                          </p:stCondLst>
                                        </p:cTn>
                                        <p:tgtEl>
                                          <p:spTgt spid="5">
                                            <p:txEl>
                                              <p:pRg st="8" end="8"/>
                                            </p:txEl>
                                          </p:spTgt>
                                        </p:tgtEl>
                                        <p:attrNameLst>
                                          <p:attrName>style.visibility</p:attrName>
                                        </p:attrNameLst>
                                      </p:cBhvr>
                                      <p:to>
                                        <p:strVal val="visible"/>
                                      </p:to>
                                    </p:set>
                                    <p:animEffect transition="in" filter="fade">
                                      <p:cBhvr>
                                        <p:cTn id="139" dur="500"/>
                                        <p:tgtEl>
                                          <p:spTgt spid="5">
                                            <p:txEl>
                                              <p:pRg st="8" end="8"/>
                                            </p:txEl>
                                          </p:spTgt>
                                        </p:tgtEl>
                                      </p:cBhvr>
                                    </p:animEffect>
                                  </p:childTnLst>
                                </p:cTn>
                              </p:par>
                            </p:childTnLst>
                          </p:cTn>
                        </p:par>
                        <p:par>
                          <p:cTn id="140" fill="hold">
                            <p:stCondLst>
                              <p:cond delay="500"/>
                            </p:stCondLst>
                            <p:childTnLst>
                              <p:par>
                                <p:cTn id="141" presetID="22" presetClass="entr" presetSubtype="1" fill="hold" nodeType="afterEffect">
                                  <p:stCondLst>
                                    <p:cond delay="0"/>
                                  </p:stCondLst>
                                  <p:childTnLst>
                                    <p:set>
                                      <p:cBhvr>
                                        <p:cTn id="142" dur="1" fill="hold">
                                          <p:stCondLst>
                                            <p:cond delay="0"/>
                                          </p:stCondLst>
                                        </p:cTn>
                                        <p:tgtEl>
                                          <p:spTgt spid="37"/>
                                        </p:tgtEl>
                                        <p:attrNameLst>
                                          <p:attrName>style.visibility</p:attrName>
                                        </p:attrNameLst>
                                      </p:cBhvr>
                                      <p:to>
                                        <p:strVal val="visible"/>
                                      </p:to>
                                    </p:set>
                                    <p:animEffect transition="in" filter="wipe(up)">
                                      <p:cBhvr>
                                        <p:cTn id="143" dur="500"/>
                                        <p:tgtEl>
                                          <p:spTgt spid="37"/>
                                        </p:tgtEl>
                                      </p:cBhvr>
                                    </p:animEffect>
                                  </p:childTnLst>
                                </p:cTn>
                              </p:par>
                            </p:childTnLst>
                          </p:cTn>
                        </p:par>
                        <p:par>
                          <p:cTn id="144" fill="hold">
                            <p:stCondLst>
                              <p:cond delay="1000"/>
                            </p:stCondLst>
                            <p:childTnLst>
                              <p:par>
                                <p:cTn id="145" presetID="32" presetClass="emph" presetSubtype="0" fill="hold" grpId="2" nodeType="afterEffect">
                                  <p:stCondLst>
                                    <p:cond delay="0"/>
                                  </p:stCondLst>
                                  <p:childTnLst>
                                    <p:animRot by="120000">
                                      <p:cBhvr>
                                        <p:cTn id="146" dur="100" fill="hold">
                                          <p:stCondLst>
                                            <p:cond delay="0"/>
                                          </p:stCondLst>
                                        </p:cTn>
                                        <p:tgtEl>
                                          <p:spTgt spid="17"/>
                                        </p:tgtEl>
                                        <p:attrNameLst>
                                          <p:attrName>r</p:attrName>
                                        </p:attrNameLst>
                                      </p:cBhvr>
                                    </p:animRot>
                                    <p:animRot by="-240000">
                                      <p:cBhvr>
                                        <p:cTn id="147" dur="200" fill="hold">
                                          <p:stCondLst>
                                            <p:cond delay="200"/>
                                          </p:stCondLst>
                                        </p:cTn>
                                        <p:tgtEl>
                                          <p:spTgt spid="17"/>
                                        </p:tgtEl>
                                        <p:attrNameLst>
                                          <p:attrName>r</p:attrName>
                                        </p:attrNameLst>
                                      </p:cBhvr>
                                    </p:animRot>
                                    <p:animRot by="240000">
                                      <p:cBhvr>
                                        <p:cTn id="148" dur="200" fill="hold">
                                          <p:stCondLst>
                                            <p:cond delay="400"/>
                                          </p:stCondLst>
                                        </p:cTn>
                                        <p:tgtEl>
                                          <p:spTgt spid="17"/>
                                        </p:tgtEl>
                                        <p:attrNameLst>
                                          <p:attrName>r</p:attrName>
                                        </p:attrNameLst>
                                      </p:cBhvr>
                                    </p:animRot>
                                    <p:animRot by="-240000">
                                      <p:cBhvr>
                                        <p:cTn id="149" dur="200" fill="hold">
                                          <p:stCondLst>
                                            <p:cond delay="600"/>
                                          </p:stCondLst>
                                        </p:cTn>
                                        <p:tgtEl>
                                          <p:spTgt spid="17"/>
                                        </p:tgtEl>
                                        <p:attrNameLst>
                                          <p:attrName>r</p:attrName>
                                        </p:attrNameLst>
                                      </p:cBhvr>
                                    </p:animRot>
                                    <p:animRot by="120000">
                                      <p:cBhvr>
                                        <p:cTn id="150" dur="200" fill="hold">
                                          <p:stCondLst>
                                            <p:cond delay="800"/>
                                          </p:stCondLst>
                                        </p:cTn>
                                        <p:tgtEl>
                                          <p:spTgt spid="17"/>
                                        </p:tgtEl>
                                        <p:attrNameLst>
                                          <p:attrName>r</p:attrName>
                                        </p:attrNameLst>
                                      </p:cBhvr>
                                    </p:animRot>
                                  </p:childTnLst>
                                </p:cTn>
                              </p:par>
                            </p:childTnLst>
                          </p:cTn>
                        </p:par>
                        <p:par>
                          <p:cTn id="151" fill="hold">
                            <p:stCondLst>
                              <p:cond delay="2000"/>
                            </p:stCondLst>
                            <p:childTnLst>
                              <p:par>
                                <p:cTn id="152" presetID="10" presetClass="exit" presetSubtype="0" fill="hold" nodeType="afterEffect">
                                  <p:stCondLst>
                                    <p:cond delay="0"/>
                                  </p:stCondLst>
                                  <p:childTnLst>
                                    <p:animEffect transition="out" filter="fade">
                                      <p:cBhvr>
                                        <p:cTn id="153" dur="500"/>
                                        <p:tgtEl>
                                          <p:spTgt spid="37"/>
                                        </p:tgtEl>
                                      </p:cBhvr>
                                    </p:animEffect>
                                    <p:set>
                                      <p:cBhvr>
                                        <p:cTn id="154" dur="1" fill="hold">
                                          <p:stCondLst>
                                            <p:cond delay="499"/>
                                          </p:stCondLst>
                                        </p:cTn>
                                        <p:tgtEl>
                                          <p:spTgt spid="37"/>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nodeType="clickEffect">
                                  <p:stCondLst>
                                    <p:cond delay="0"/>
                                  </p:stCondLst>
                                  <p:childTnLst>
                                    <p:set>
                                      <p:cBhvr>
                                        <p:cTn id="158" dur="1" fill="hold">
                                          <p:stCondLst>
                                            <p:cond delay="0"/>
                                          </p:stCondLst>
                                        </p:cTn>
                                        <p:tgtEl>
                                          <p:spTgt spid="5">
                                            <p:txEl>
                                              <p:pRg st="9" end="9"/>
                                            </p:txEl>
                                          </p:spTgt>
                                        </p:tgtEl>
                                        <p:attrNameLst>
                                          <p:attrName>style.visibility</p:attrName>
                                        </p:attrNameLst>
                                      </p:cBhvr>
                                      <p:to>
                                        <p:strVal val="visible"/>
                                      </p:to>
                                    </p:set>
                                    <p:animEffect transition="in" filter="fade">
                                      <p:cBhvr>
                                        <p:cTn id="159" dur="500"/>
                                        <p:tgtEl>
                                          <p:spTgt spid="5">
                                            <p:txEl>
                                              <p:pRg st="9" end="9"/>
                                            </p:txEl>
                                          </p:spTgt>
                                        </p:tgtEl>
                                      </p:cBhvr>
                                    </p:animEffect>
                                  </p:childTnLst>
                                </p:cTn>
                              </p:par>
                            </p:childTnLst>
                          </p:cTn>
                        </p:par>
                        <p:par>
                          <p:cTn id="160" fill="hold">
                            <p:stCondLst>
                              <p:cond delay="500"/>
                            </p:stCondLst>
                            <p:childTnLst>
                              <p:par>
                                <p:cTn id="161" presetID="1" presetClass="emph" presetSubtype="2" fill="hold" nodeType="afterEffect">
                                  <p:stCondLst>
                                    <p:cond delay="0"/>
                                  </p:stCondLst>
                                  <p:childTnLst>
                                    <p:animClr clrSpc="rgb" dir="cw">
                                      <p:cBhvr>
                                        <p:cTn id="162" dur="2000" fill="hold"/>
                                        <p:tgtEl>
                                          <p:spTgt spid="3"/>
                                        </p:tgtEl>
                                        <p:attrNameLst>
                                          <p:attrName>fillcolor</p:attrName>
                                        </p:attrNameLst>
                                      </p:cBhvr>
                                      <p:to>
                                        <a:srgbClr val="00A651"/>
                                      </p:to>
                                    </p:animClr>
                                    <p:set>
                                      <p:cBhvr>
                                        <p:cTn id="163" dur="2000" fill="hold"/>
                                        <p:tgtEl>
                                          <p:spTgt spid="3"/>
                                        </p:tgtEl>
                                        <p:attrNameLst>
                                          <p:attrName>fill.type</p:attrName>
                                        </p:attrNameLst>
                                      </p:cBhvr>
                                      <p:to>
                                        <p:strVal val="solid"/>
                                      </p:to>
                                    </p:set>
                                    <p:set>
                                      <p:cBhvr>
                                        <p:cTn id="164" dur="2000" fill="hold"/>
                                        <p:tgtEl>
                                          <p:spTgt spid="3"/>
                                        </p:tgtEl>
                                        <p:attrNameLst>
                                          <p:attrName>fill.on</p:attrName>
                                        </p:attrNameLst>
                                      </p:cBhvr>
                                      <p:to>
                                        <p:strVal val="true"/>
                                      </p:to>
                                    </p:set>
                                  </p:childTnLst>
                                </p:cTn>
                              </p:par>
                              <p:par>
                                <p:cTn id="165" presetID="7" presetClass="emph" presetSubtype="2" fill="hold" nodeType="withEffect">
                                  <p:stCondLst>
                                    <p:cond delay="0"/>
                                  </p:stCondLst>
                                  <p:childTnLst>
                                    <p:animClr clrSpc="rgb" dir="cw">
                                      <p:cBhvr>
                                        <p:cTn id="166" dur="2000" fill="hold"/>
                                        <p:tgtEl>
                                          <p:spTgt spid="3"/>
                                        </p:tgtEl>
                                        <p:attrNameLst>
                                          <p:attrName>stroke.color</p:attrName>
                                        </p:attrNameLst>
                                      </p:cBhvr>
                                      <p:to>
                                        <a:srgbClr val="005328"/>
                                      </p:to>
                                    </p:animClr>
                                    <p:set>
                                      <p:cBhvr>
                                        <p:cTn id="167" dur="2000" fill="hold"/>
                                        <p:tgtEl>
                                          <p:spTgt spid="3"/>
                                        </p:tgtEl>
                                        <p:attrNameLst>
                                          <p:attrName>stroke.on</p:attrName>
                                        </p:attrNameLst>
                                      </p:cBhvr>
                                      <p:to>
                                        <p:strVal val="true"/>
                                      </p:to>
                                    </p:set>
                                  </p:childTnLst>
                                </p:cTn>
                              </p:par>
                              <p:par>
                                <p:cTn id="168" presetID="10" presetClass="exit" presetSubtype="0" fill="hold" grpId="0" nodeType="withEffect">
                                  <p:stCondLst>
                                    <p:cond delay="0"/>
                                  </p:stCondLst>
                                  <p:childTnLst>
                                    <p:animEffect transition="out" filter="fade">
                                      <p:cBhvr>
                                        <p:cTn id="169" dur="2000"/>
                                        <p:tgtEl>
                                          <p:spTgt spid="17"/>
                                        </p:tgtEl>
                                      </p:cBhvr>
                                    </p:animEffect>
                                    <p:set>
                                      <p:cBhvr>
                                        <p:cTn id="170" dur="1" fill="hold">
                                          <p:stCondLst>
                                            <p:cond delay="1999"/>
                                          </p:stCondLst>
                                        </p:cTn>
                                        <p:tgtEl>
                                          <p:spTgt spid="17"/>
                                        </p:tgtEl>
                                        <p:attrNameLst>
                                          <p:attrName>style.visibility</p:attrName>
                                        </p:attrNameLst>
                                      </p:cBhvr>
                                      <p:to>
                                        <p:strVal val="hidden"/>
                                      </p:to>
                                    </p:set>
                                  </p:childTnLst>
                                </p:cTn>
                              </p:par>
                              <p:par>
                                <p:cTn id="171" presetID="10" presetClass="entr" presetSubtype="0" fill="hold" grpId="0" nodeType="withEffect">
                                  <p:stCondLst>
                                    <p:cond delay="0"/>
                                  </p:stCondLst>
                                  <p:childTnLst>
                                    <p:set>
                                      <p:cBhvr>
                                        <p:cTn id="172" dur="1" fill="hold">
                                          <p:stCondLst>
                                            <p:cond delay="0"/>
                                          </p:stCondLst>
                                        </p:cTn>
                                        <p:tgtEl>
                                          <p:spTgt spid="20"/>
                                        </p:tgtEl>
                                        <p:attrNameLst>
                                          <p:attrName>style.visibility</p:attrName>
                                        </p:attrNameLst>
                                      </p:cBhvr>
                                      <p:to>
                                        <p:strVal val="visible"/>
                                      </p:to>
                                    </p:set>
                                    <p:animEffect transition="in" filter="fade">
                                      <p:cBhvr>
                                        <p:cTn id="173" dur="2000"/>
                                        <p:tgtEl>
                                          <p:spTgt spid="20"/>
                                        </p:tgtEl>
                                      </p:cBhvr>
                                    </p:animEffect>
                                  </p:childTnLst>
                                </p:cTn>
                              </p:par>
                            </p:childTnLst>
                          </p:cTn>
                        </p:par>
                        <p:par>
                          <p:cTn id="174" fill="hold">
                            <p:stCondLst>
                              <p:cond delay="2500"/>
                            </p:stCondLst>
                            <p:childTnLst>
                              <p:par>
                                <p:cTn id="175" presetID="10" presetClass="exit" presetSubtype="0" fill="hold" grpId="1" nodeType="afterEffect">
                                  <p:stCondLst>
                                    <p:cond delay="0"/>
                                  </p:stCondLst>
                                  <p:childTnLst>
                                    <p:animEffect transition="out" filter="fade">
                                      <p:cBhvr>
                                        <p:cTn id="176" dur="500"/>
                                        <p:tgtEl>
                                          <p:spTgt spid="47"/>
                                        </p:tgtEl>
                                      </p:cBhvr>
                                    </p:animEffect>
                                    <p:set>
                                      <p:cBhvr>
                                        <p:cTn id="177" dur="1" fill="hold">
                                          <p:stCondLst>
                                            <p:cond delay="499"/>
                                          </p:stCondLst>
                                        </p:cTn>
                                        <p:tgtEl>
                                          <p:spTgt spid="47"/>
                                        </p:tgtEl>
                                        <p:attrNameLst>
                                          <p:attrName>style.visibility</p:attrName>
                                        </p:attrNameLst>
                                      </p:cBhvr>
                                      <p:to>
                                        <p:strVal val="hidden"/>
                                      </p:to>
                                    </p:se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5">
                                            <p:txEl>
                                              <p:pRg st="10" end="10"/>
                                            </p:txEl>
                                          </p:spTgt>
                                        </p:tgtEl>
                                        <p:attrNameLst>
                                          <p:attrName>style.visibility</p:attrName>
                                        </p:attrNameLst>
                                      </p:cBhvr>
                                      <p:to>
                                        <p:strVal val="visible"/>
                                      </p:to>
                                    </p:set>
                                    <p:animEffect transition="in" filter="fade">
                                      <p:cBhvr>
                                        <p:cTn id="182" dur="500"/>
                                        <p:tgtEl>
                                          <p:spTgt spid="5">
                                            <p:txEl>
                                              <p:pRg st="10" end="10"/>
                                            </p:txEl>
                                          </p:spTgt>
                                        </p:tgtEl>
                                      </p:cBhvr>
                                    </p:animEffect>
                                  </p:childTnLst>
                                </p:cTn>
                              </p:par>
                            </p:childTnLst>
                          </p:cTn>
                        </p:par>
                        <p:par>
                          <p:cTn id="183" fill="hold">
                            <p:stCondLst>
                              <p:cond delay="500"/>
                            </p:stCondLst>
                            <p:childTnLst>
                              <p:par>
                                <p:cTn id="184" presetID="22" presetClass="entr" presetSubtype="1" fill="hold" nodeType="afterEffect">
                                  <p:stCondLst>
                                    <p:cond delay="0"/>
                                  </p:stCondLst>
                                  <p:childTnLst>
                                    <p:set>
                                      <p:cBhvr>
                                        <p:cTn id="185" dur="1" fill="hold">
                                          <p:stCondLst>
                                            <p:cond delay="0"/>
                                          </p:stCondLst>
                                        </p:cTn>
                                        <p:tgtEl>
                                          <p:spTgt spid="37"/>
                                        </p:tgtEl>
                                        <p:attrNameLst>
                                          <p:attrName>style.visibility</p:attrName>
                                        </p:attrNameLst>
                                      </p:cBhvr>
                                      <p:to>
                                        <p:strVal val="visible"/>
                                      </p:to>
                                    </p:set>
                                    <p:animEffect transition="in" filter="wipe(up)">
                                      <p:cBhvr>
                                        <p:cTn id="186" dur="500"/>
                                        <p:tgtEl>
                                          <p:spTgt spid="37"/>
                                        </p:tgtEl>
                                      </p:cBhvr>
                                    </p:animEffect>
                                  </p:childTnLst>
                                </p:cTn>
                              </p:par>
                            </p:childTnLst>
                          </p:cTn>
                        </p:par>
                        <p:par>
                          <p:cTn id="187" fill="hold">
                            <p:stCondLst>
                              <p:cond delay="1000"/>
                            </p:stCondLst>
                            <p:childTnLst>
                              <p:par>
                                <p:cTn id="188" presetID="32" presetClass="emph" presetSubtype="0" fill="hold" grpId="1" nodeType="afterEffect">
                                  <p:stCondLst>
                                    <p:cond delay="0"/>
                                  </p:stCondLst>
                                  <p:childTnLst>
                                    <p:animRot by="120000">
                                      <p:cBhvr>
                                        <p:cTn id="189" dur="100" fill="hold">
                                          <p:stCondLst>
                                            <p:cond delay="0"/>
                                          </p:stCondLst>
                                        </p:cTn>
                                        <p:tgtEl>
                                          <p:spTgt spid="20"/>
                                        </p:tgtEl>
                                        <p:attrNameLst>
                                          <p:attrName>r</p:attrName>
                                        </p:attrNameLst>
                                      </p:cBhvr>
                                    </p:animRot>
                                    <p:animRot by="-240000">
                                      <p:cBhvr>
                                        <p:cTn id="190" dur="200" fill="hold">
                                          <p:stCondLst>
                                            <p:cond delay="200"/>
                                          </p:stCondLst>
                                        </p:cTn>
                                        <p:tgtEl>
                                          <p:spTgt spid="20"/>
                                        </p:tgtEl>
                                        <p:attrNameLst>
                                          <p:attrName>r</p:attrName>
                                        </p:attrNameLst>
                                      </p:cBhvr>
                                    </p:animRot>
                                    <p:animRot by="240000">
                                      <p:cBhvr>
                                        <p:cTn id="191" dur="200" fill="hold">
                                          <p:stCondLst>
                                            <p:cond delay="400"/>
                                          </p:stCondLst>
                                        </p:cTn>
                                        <p:tgtEl>
                                          <p:spTgt spid="20"/>
                                        </p:tgtEl>
                                        <p:attrNameLst>
                                          <p:attrName>r</p:attrName>
                                        </p:attrNameLst>
                                      </p:cBhvr>
                                    </p:animRot>
                                    <p:animRot by="-240000">
                                      <p:cBhvr>
                                        <p:cTn id="192" dur="200" fill="hold">
                                          <p:stCondLst>
                                            <p:cond delay="600"/>
                                          </p:stCondLst>
                                        </p:cTn>
                                        <p:tgtEl>
                                          <p:spTgt spid="20"/>
                                        </p:tgtEl>
                                        <p:attrNameLst>
                                          <p:attrName>r</p:attrName>
                                        </p:attrNameLst>
                                      </p:cBhvr>
                                    </p:animRot>
                                    <p:animRot by="120000">
                                      <p:cBhvr>
                                        <p:cTn id="193" dur="200" fill="hold">
                                          <p:stCondLst>
                                            <p:cond delay="800"/>
                                          </p:stCondLst>
                                        </p:cTn>
                                        <p:tgtEl>
                                          <p:spTgt spid="20"/>
                                        </p:tgtEl>
                                        <p:attrNameLst>
                                          <p:attrName>r</p:attrName>
                                        </p:attrNameLst>
                                      </p:cBhvr>
                                    </p:animRot>
                                  </p:childTnLst>
                                </p:cTn>
                              </p:par>
                            </p:childTnLst>
                          </p:cTn>
                        </p:par>
                        <p:par>
                          <p:cTn id="194" fill="hold">
                            <p:stCondLst>
                              <p:cond delay="2000"/>
                            </p:stCondLst>
                            <p:childTnLst>
                              <p:par>
                                <p:cTn id="195" presetID="10" presetClass="exit" presetSubtype="0" fill="hold" nodeType="afterEffect">
                                  <p:stCondLst>
                                    <p:cond delay="0"/>
                                  </p:stCondLst>
                                  <p:childTnLst>
                                    <p:animEffect transition="out" filter="fade">
                                      <p:cBhvr>
                                        <p:cTn id="196" dur="500"/>
                                        <p:tgtEl>
                                          <p:spTgt spid="37"/>
                                        </p:tgtEl>
                                      </p:cBhvr>
                                    </p:animEffect>
                                    <p:set>
                                      <p:cBhvr>
                                        <p:cTn id="197" dur="1" fill="hold">
                                          <p:stCondLst>
                                            <p:cond delay="499"/>
                                          </p:stCondLst>
                                        </p:cTn>
                                        <p:tgtEl>
                                          <p:spTgt spid="37"/>
                                        </p:tgtEl>
                                        <p:attrNameLst>
                                          <p:attrName>style.visibility</p:attrName>
                                        </p:attrNameLst>
                                      </p:cBhvr>
                                      <p:to>
                                        <p:strVal val="hidden"/>
                                      </p:to>
                                    </p:se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nodeType="clickEffect">
                                  <p:stCondLst>
                                    <p:cond delay="0"/>
                                  </p:stCondLst>
                                  <p:childTnLst>
                                    <p:set>
                                      <p:cBhvr>
                                        <p:cTn id="201" dur="1" fill="hold">
                                          <p:stCondLst>
                                            <p:cond delay="0"/>
                                          </p:stCondLst>
                                        </p:cTn>
                                        <p:tgtEl>
                                          <p:spTgt spid="5">
                                            <p:txEl>
                                              <p:pRg st="11" end="11"/>
                                            </p:txEl>
                                          </p:spTgt>
                                        </p:tgtEl>
                                        <p:attrNameLst>
                                          <p:attrName>style.visibility</p:attrName>
                                        </p:attrNameLst>
                                      </p:cBhvr>
                                      <p:to>
                                        <p:strVal val="visible"/>
                                      </p:to>
                                    </p:set>
                                    <p:animEffect transition="in" filter="fade">
                                      <p:cBhvr>
                                        <p:cTn id="202" dur="500"/>
                                        <p:tgtEl>
                                          <p:spTgt spid="5">
                                            <p:txEl>
                                              <p:pRg st="11" end="11"/>
                                            </p:txEl>
                                          </p:spTgt>
                                        </p:tgtEl>
                                      </p:cBhvr>
                                    </p:animEffect>
                                  </p:childTnLst>
                                </p:cTn>
                              </p:par>
                            </p:childTnLst>
                          </p:cTn>
                        </p:par>
                        <p:par>
                          <p:cTn id="203" fill="hold">
                            <p:stCondLst>
                              <p:cond delay="500"/>
                            </p:stCondLst>
                            <p:childTnLst>
                              <p:par>
                                <p:cTn id="204" presetID="22" presetClass="entr" presetSubtype="1" fill="hold" nodeType="afterEffect">
                                  <p:stCondLst>
                                    <p:cond delay="0"/>
                                  </p:stCondLst>
                                  <p:childTnLst>
                                    <p:set>
                                      <p:cBhvr>
                                        <p:cTn id="205" dur="1" fill="hold">
                                          <p:stCondLst>
                                            <p:cond delay="0"/>
                                          </p:stCondLst>
                                        </p:cTn>
                                        <p:tgtEl>
                                          <p:spTgt spid="62"/>
                                        </p:tgtEl>
                                        <p:attrNameLst>
                                          <p:attrName>style.visibility</p:attrName>
                                        </p:attrNameLst>
                                      </p:cBhvr>
                                      <p:to>
                                        <p:strVal val="visible"/>
                                      </p:to>
                                    </p:set>
                                    <p:animEffect transition="in" filter="wipe(up)">
                                      <p:cBhvr>
                                        <p:cTn id="206" dur="500"/>
                                        <p:tgtEl>
                                          <p:spTgt spid="62"/>
                                        </p:tgtEl>
                                      </p:cBhvr>
                                    </p:animEffect>
                                  </p:childTnLst>
                                </p:cTn>
                              </p:par>
                            </p:childTnLst>
                          </p:cTn>
                        </p:par>
                        <p:par>
                          <p:cTn id="207" fill="hold">
                            <p:stCondLst>
                              <p:cond delay="1000"/>
                            </p:stCondLst>
                            <p:childTnLst>
                              <p:par>
                                <p:cTn id="208" presetID="32" presetClass="emph" presetSubtype="0" fill="hold" grpId="2" nodeType="afterEffect">
                                  <p:stCondLst>
                                    <p:cond delay="0"/>
                                  </p:stCondLst>
                                  <p:childTnLst>
                                    <p:animRot by="120000">
                                      <p:cBhvr>
                                        <p:cTn id="209" dur="100" fill="hold">
                                          <p:stCondLst>
                                            <p:cond delay="0"/>
                                          </p:stCondLst>
                                        </p:cTn>
                                        <p:tgtEl>
                                          <p:spTgt spid="23"/>
                                        </p:tgtEl>
                                        <p:attrNameLst>
                                          <p:attrName>r</p:attrName>
                                        </p:attrNameLst>
                                      </p:cBhvr>
                                    </p:animRot>
                                    <p:animRot by="-240000">
                                      <p:cBhvr>
                                        <p:cTn id="210" dur="200" fill="hold">
                                          <p:stCondLst>
                                            <p:cond delay="200"/>
                                          </p:stCondLst>
                                        </p:cTn>
                                        <p:tgtEl>
                                          <p:spTgt spid="23"/>
                                        </p:tgtEl>
                                        <p:attrNameLst>
                                          <p:attrName>r</p:attrName>
                                        </p:attrNameLst>
                                      </p:cBhvr>
                                    </p:animRot>
                                    <p:animRot by="240000">
                                      <p:cBhvr>
                                        <p:cTn id="211" dur="200" fill="hold">
                                          <p:stCondLst>
                                            <p:cond delay="400"/>
                                          </p:stCondLst>
                                        </p:cTn>
                                        <p:tgtEl>
                                          <p:spTgt spid="23"/>
                                        </p:tgtEl>
                                        <p:attrNameLst>
                                          <p:attrName>r</p:attrName>
                                        </p:attrNameLst>
                                      </p:cBhvr>
                                    </p:animRot>
                                    <p:animRot by="-240000">
                                      <p:cBhvr>
                                        <p:cTn id="212" dur="200" fill="hold">
                                          <p:stCondLst>
                                            <p:cond delay="600"/>
                                          </p:stCondLst>
                                        </p:cTn>
                                        <p:tgtEl>
                                          <p:spTgt spid="23"/>
                                        </p:tgtEl>
                                        <p:attrNameLst>
                                          <p:attrName>r</p:attrName>
                                        </p:attrNameLst>
                                      </p:cBhvr>
                                    </p:animRot>
                                    <p:animRot by="120000">
                                      <p:cBhvr>
                                        <p:cTn id="213" dur="200" fill="hold">
                                          <p:stCondLst>
                                            <p:cond delay="800"/>
                                          </p:stCondLst>
                                        </p:cTn>
                                        <p:tgtEl>
                                          <p:spTgt spid="23"/>
                                        </p:tgtEl>
                                        <p:attrNameLst>
                                          <p:attrName>r</p:attrName>
                                        </p:attrNameLst>
                                      </p:cBhvr>
                                    </p:animRot>
                                  </p:childTnLst>
                                </p:cTn>
                              </p:par>
                            </p:childTnLst>
                          </p:cTn>
                        </p:par>
                        <p:par>
                          <p:cTn id="214" fill="hold">
                            <p:stCondLst>
                              <p:cond delay="2000"/>
                            </p:stCondLst>
                            <p:childTnLst>
                              <p:par>
                                <p:cTn id="215" presetID="10" presetClass="entr" presetSubtype="0" fill="hold" nodeType="afterEffect">
                                  <p:stCondLst>
                                    <p:cond delay="0"/>
                                  </p:stCondLst>
                                  <p:childTnLst>
                                    <p:set>
                                      <p:cBhvr>
                                        <p:cTn id="216" dur="1" fill="hold">
                                          <p:stCondLst>
                                            <p:cond delay="0"/>
                                          </p:stCondLst>
                                        </p:cTn>
                                        <p:tgtEl>
                                          <p:spTgt spid="5">
                                            <p:txEl>
                                              <p:pRg st="12" end="12"/>
                                            </p:txEl>
                                          </p:spTgt>
                                        </p:tgtEl>
                                        <p:attrNameLst>
                                          <p:attrName>style.visibility</p:attrName>
                                        </p:attrNameLst>
                                      </p:cBhvr>
                                      <p:to>
                                        <p:strVal val="visible"/>
                                      </p:to>
                                    </p:set>
                                    <p:animEffect transition="in" filter="fade">
                                      <p:cBhvr>
                                        <p:cTn id="217" dur="500"/>
                                        <p:tgtEl>
                                          <p:spTgt spid="5">
                                            <p:txEl>
                                              <p:pRg st="12" end="12"/>
                                            </p:txEl>
                                          </p:spTgt>
                                        </p:tgtEl>
                                      </p:cBhvr>
                                    </p:animEffect>
                                  </p:childTnLst>
                                </p:cTn>
                              </p:par>
                            </p:childTnLst>
                          </p:cTn>
                        </p:par>
                        <p:par>
                          <p:cTn id="218" fill="hold">
                            <p:stCondLst>
                              <p:cond delay="2500"/>
                            </p:stCondLst>
                            <p:childTnLst>
                              <p:par>
                                <p:cTn id="219" presetID="22" presetClass="entr" presetSubtype="1" fill="hold" nodeType="afterEffect">
                                  <p:stCondLst>
                                    <p:cond delay="0"/>
                                  </p:stCondLst>
                                  <p:childTnLst>
                                    <p:set>
                                      <p:cBhvr>
                                        <p:cTn id="220" dur="1" fill="hold">
                                          <p:stCondLst>
                                            <p:cond delay="0"/>
                                          </p:stCondLst>
                                        </p:cTn>
                                        <p:tgtEl>
                                          <p:spTgt spid="51"/>
                                        </p:tgtEl>
                                        <p:attrNameLst>
                                          <p:attrName>style.visibility</p:attrName>
                                        </p:attrNameLst>
                                      </p:cBhvr>
                                      <p:to>
                                        <p:strVal val="visible"/>
                                      </p:to>
                                    </p:set>
                                    <p:animEffect transition="in" filter="wipe(up)">
                                      <p:cBhvr>
                                        <p:cTn id="221" dur="500"/>
                                        <p:tgtEl>
                                          <p:spTgt spid="51"/>
                                        </p:tgtEl>
                                      </p:cBhvr>
                                    </p:animEffect>
                                  </p:childTnLst>
                                </p:cTn>
                              </p:par>
                            </p:childTnLst>
                          </p:cTn>
                        </p:par>
                        <p:par>
                          <p:cTn id="222" fill="hold">
                            <p:stCondLst>
                              <p:cond delay="3000"/>
                            </p:stCondLst>
                            <p:childTnLst>
                              <p:par>
                                <p:cTn id="223" presetID="10" presetClass="entr" presetSubtype="0" fill="hold" grpId="0" nodeType="afterEffect">
                                  <p:stCondLst>
                                    <p:cond delay="0"/>
                                  </p:stCondLst>
                                  <p:childTnLst>
                                    <p:set>
                                      <p:cBhvr>
                                        <p:cTn id="224" dur="1" fill="hold">
                                          <p:stCondLst>
                                            <p:cond delay="0"/>
                                          </p:stCondLst>
                                        </p:cTn>
                                        <p:tgtEl>
                                          <p:spTgt spid="49"/>
                                        </p:tgtEl>
                                        <p:attrNameLst>
                                          <p:attrName>style.visibility</p:attrName>
                                        </p:attrNameLst>
                                      </p:cBhvr>
                                      <p:to>
                                        <p:strVal val="visible"/>
                                      </p:to>
                                    </p:set>
                                    <p:animEffect transition="in" filter="fade">
                                      <p:cBhvr>
                                        <p:cTn id="225" dur="500"/>
                                        <p:tgtEl>
                                          <p:spTgt spid="49"/>
                                        </p:tgtEl>
                                      </p:cBhvr>
                                    </p:animEffect>
                                  </p:childTnLst>
                                </p:cTn>
                              </p:par>
                            </p:childTnLst>
                          </p:cTn>
                        </p:par>
                        <p:par>
                          <p:cTn id="226" fill="hold">
                            <p:stCondLst>
                              <p:cond delay="3500"/>
                            </p:stCondLst>
                            <p:childTnLst>
                              <p:par>
                                <p:cTn id="227" presetID="1" presetClass="emph" presetSubtype="2" fill="hold" nodeType="afterEffect">
                                  <p:stCondLst>
                                    <p:cond delay="0"/>
                                  </p:stCondLst>
                                  <p:childTnLst>
                                    <p:animClr clrSpc="rgb" dir="cw">
                                      <p:cBhvr>
                                        <p:cTn id="228" dur="2000" fill="hold"/>
                                        <p:tgtEl>
                                          <p:spTgt spid="6"/>
                                        </p:tgtEl>
                                        <p:attrNameLst>
                                          <p:attrName>fillcolor</p:attrName>
                                        </p:attrNameLst>
                                      </p:cBhvr>
                                      <p:to>
                                        <a:srgbClr val="00A651"/>
                                      </p:to>
                                    </p:animClr>
                                    <p:set>
                                      <p:cBhvr>
                                        <p:cTn id="229" dur="2000" fill="hold"/>
                                        <p:tgtEl>
                                          <p:spTgt spid="6"/>
                                        </p:tgtEl>
                                        <p:attrNameLst>
                                          <p:attrName>fill.type</p:attrName>
                                        </p:attrNameLst>
                                      </p:cBhvr>
                                      <p:to>
                                        <p:strVal val="solid"/>
                                      </p:to>
                                    </p:set>
                                    <p:set>
                                      <p:cBhvr>
                                        <p:cTn id="230" dur="2000" fill="hold"/>
                                        <p:tgtEl>
                                          <p:spTgt spid="6"/>
                                        </p:tgtEl>
                                        <p:attrNameLst>
                                          <p:attrName>fill.on</p:attrName>
                                        </p:attrNameLst>
                                      </p:cBhvr>
                                      <p:to>
                                        <p:strVal val="true"/>
                                      </p:to>
                                    </p:set>
                                  </p:childTnLst>
                                </p:cTn>
                              </p:par>
                              <p:par>
                                <p:cTn id="231" presetID="7" presetClass="emph" presetSubtype="2" fill="hold" nodeType="withEffect">
                                  <p:stCondLst>
                                    <p:cond delay="0"/>
                                  </p:stCondLst>
                                  <p:childTnLst>
                                    <p:animClr clrSpc="rgb" dir="cw">
                                      <p:cBhvr>
                                        <p:cTn id="232" dur="2000" fill="hold"/>
                                        <p:tgtEl>
                                          <p:spTgt spid="6"/>
                                        </p:tgtEl>
                                        <p:attrNameLst>
                                          <p:attrName>stroke.color</p:attrName>
                                        </p:attrNameLst>
                                      </p:cBhvr>
                                      <p:to>
                                        <a:srgbClr val="005328"/>
                                      </p:to>
                                    </p:animClr>
                                    <p:set>
                                      <p:cBhvr>
                                        <p:cTn id="233" dur="2000" fill="hold"/>
                                        <p:tgtEl>
                                          <p:spTgt spid="6"/>
                                        </p:tgtEl>
                                        <p:attrNameLst>
                                          <p:attrName>stroke.on</p:attrName>
                                        </p:attrNameLst>
                                      </p:cBhvr>
                                      <p:to>
                                        <p:strVal val="true"/>
                                      </p:to>
                                    </p:set>
                                  </p:childTnLst>
                                </p:cTn>
                              </p:par>
                              <p:par>
                                <p:cTn id="234" presetID="10" presetClass="exit" presetSubtype="0" fill="hold" grpId="0" nodeType="withEffect">
                                  <p:stCondLst>
                                    <p:cond delay="0"/>
                                  </p:stCondLst>
                                  <p:childTnLst>
                                    <p:animEffect transition="out" filter="fade">
                                      <p:cBhvr>
                                        <p:cTn id="235" dur="2000"/>
                                        <p:tgtEl>
                                          <p:spTgt spid="18"/>
                                        </p:tgtEl>
                                      </p:cBhvr>
                                    </p:animEffect>
                                    <p:set>
                                      <p:cBhvr>
                                        <p:cTn id="236" dur="1" fill="hold">
                                          <p:stCondLst>
                                            <p:cond delay="1999"/>
                                          </p:stCondLst>
                                        </p:cTn>
                                        <p:tgtEl>
                                          <p:spTgt spid="18"/>
                                        </p:tgtEl>
                                        <p:attrNameLst>
                                          <p:attrName>style.visibility</p:attrName>
                                        </p:attrNameLst>
                                      </p:cBhvr>
                                      <p:to>
                                        <p:strVal val="hidden"/>
                                      </p:to>
                                    </p:set>
                                  </p:childTnLst>
                                </p:cTn>
                              </p:par>
                              <p:par>
                                <p:cTn id="237" presetID="10" presetClass="entr" presetSubtype="0" fill="hold" grpId="0" nodeType="withEffect">
                                  <p:stCondLst>
                                    <p:cond delay="0"/>
                                  </p:stCondLst>
                                  <p:childTnLst>
                                    <p:set>
                                      <p:cBhvr>
                                        <p:cTn id="238" dur="1" fill="hold">
                                          <p:stCondLst>
                                            <p:cond delay="0"/>
                                          </p:stCondLst>
                                        </p:cTn>
                                        <p:tgtEl>
                                          <p:spTgt spid="21"/>
                                        </p:tgtEl>
                                        <p:attrNameLst>
                                          <p:attrName>style.visibility</p:attrName>
                                        </p:attrNameLst>
                                      </p:cBhvr>
                                      <p:to>
                                        <p:strVal val="visible"/>
                                      </p:to>
                                    </p:set>
                                    <p:animEffect transition="in" filter="fade">
                                      <p:cBhvr>
                                        <p:cTn id="239" dur="2000"/>
                                        <p:tgtEl>
                                          <p:spTgt spid="21"/>
                                        </p:tgtEl>
                                      </p:cBhvr>
                                    </p:animEffect>
                                  </p:childTnLst>
                                </p:cTn>
                              </p:par>
                            </p:childTnLst>
                          </p:cTn>
                        </p:par>
                        <p:par>
                          <p:cTn id="240" fill="hold">
                            <p:stCondLst>
                              <p:cond delay="5500"/>
                            </p:stCondLst>
                            <p:childTnLst>
                              <p:par>
                                <p:cTn id="241" presetID="10" presetClass="exit" presetSubtype="0" fill="hold" nodeType="afterEffect">
                                  <p:stCondLst>
                                    <p:cond delay="0"/>
                                  </p:stCondLst>
                                  <p:childTnLst>
                                    <p:animEffect transition="out" filter="fade">
                                      <p:cBhvr>
                                        <p:cTn id="242" dur="500"/>
                                        <p:tgtEl>
                                          <p:spTgt spid="62"/>
                                        </p:tgtEl>
                                      </p:cBhvr>
                                    </p:animEffect>
                                    <p:set>
                                      <p:cBhvr>
                                        <p:cTn id="243" dur="1" fill="hold">
                                          <p:stCondLst>
                                            <p:cond delay="499"/>
                                          </p:stCondLst>
                                        </p:cTn>
                                        <p:tgtEl>
                                          <p:spTgt spid="62"/>
                                        </p:tgtEl>
                                        <p:attrNameLst>
                                          <p:attrName>style.visibility</p:attrName>
                                        </p:attrNameLst>
                                      </p:cBhvr>
                                      <p:to>
                                        <p:strVal val="hidden"/>
                                      </p:to>
                                    </p:set>
                                  </p:childTnLst>
                                </p:cTn>
                              </p:par>
                              <p:par>
                                <p:cTn id="244" presetID="10" presetClass="exit" presetSubtype="0" fill="hold" nodeType="withEffect">
                                  <p:stCondLst>
                                    <p:cond delay="0"/>
                                  </p:stCondLst>
                                  <p:childTnLst>
                                    <p:animEffect transition="out" filter="fade">
                                      <p:cBhvr>
                                        <p:cTn id="245" dur="500"/>
                                        <p:tgtEl>
                                          <p:spTgt spid="51"/>
                                        </p:tgtEl>
                                      </p:cBhvr>
                                    </p:animEffect>
                                    <p:set>
                                      <p:cBhvr>
                                        <p:cTn id="246" dur="1" fill="hold">
                                          <p:stCondLst>
                                            <p:cond delay="499"/>
                                          </p:stCondLst>
                                        </p:cTn>
                                        <p:tgtEl>
                                          <p:spTgt spid="51"/>
                                        </p:tgtEl>
                                        <p:attrNameLst>
                                          <p:attrName>style.visibility</p:attrName>
                                        </p:attrNameLst>
                                      </p:cBhvr>
                                      <p:to>
                                        <p:strVal val="hidden"/>
                                      </p:to>
                                    </p:set>
                                  </p:childTnLst>
                                </p:cTn>
                              </p:par>
                              <p:par>
                                <p:cTn id="247" presetID="10" presetClass="exit" presetSubtype="0" fill="hold" grpId="1" nodeType="withEffect">
                                  <p:stCondLst>
                                    <p:cond delay="0"/>
                                  </p:stCondLst>
                                  <p:childTnLst>
                                    <p:animEffect transition="out" filter="fade">
                                      <p:cBhvr>
                                        <p:cTn id="248" dur="500"/>
                                        <p:tgtEl>
                                          <p:spTgt spid="49"/>
                                        </p:tgtEl>
                                      </p:cBhvr>
                                    </p:animEffect>
                                    <p:set>
                                      <p:cBhvr>
                                        <p:cTn id="249" dur="1" fill="hold">
                                          <p:stCondLst>
                                            <p:cond delay="499"/>
                                          </p:stCondLst>
                                        </p:cTn>
                                        <p:tgtEl>
                                          <p:spTgt spid="49"/>
                                        </p:tgtEl>
                                        <p:attrNameLst>
                                          <p:attrName>style.visibility</p:attrName>
                                        </p:attrNameLst>
                                      </p:cBhvr>
                                      <p:to>
                                        <p:strVal val="hidden"/>
                                      </p:to>
                                    </p:set>
                                  </p:childTnLst>
                                </p:cTn>
                              </p:par>
                            </p:childTnLst>
                          </p:cTn>
                        </p:par>
                      </p:childTnLst>
                    </p:cTn>
                  </p:par>
                  <p:par>
                    <p:cTn id="250" fill="hold">
                      <p:stCondLst>
                        <p:cond delay="indefinite"/>
                      </p:stCondLst>
                      <p:childTnLst>
                        <p:par>
                          <p:cTn id="251" fill="hold">
                            <p:stCondLst>
                              <p:cond delay="0"/>
                            </p:stCondLst>
                            <p:childTnLst>
                              <p:par>
                                <p:cTn id="252" presetID="10" presetClass="entr" presetSubtype="0" fill="hold" nodeType="clickEffect">
                                  <p:stCondLst>
                                    <p:cond delay="0"/>
                                  </p:stCondLst>
                                  <p:childTnLst>
                                    <p:set>
                                      <p:cBhvr>
                                        <p:cTn id="253" dur="1" fill="hold">
                                          <p:stCondLst>
                                            <p:cond delay="0"/>
                                          </p:stCondLst>
                                        </p:cTn>
                                        <p:tgtEl>
                                          <p:spTgt spid="5">
                                            <p:txEl>
                                              <p:pRg st="13" end="13"/>
                                            </p:txEl>
                                          </p:spTgt>
                                        </p:tgtEl>
                                        <p:attrNameLst>
                                          <p:attrName>style.visibility</p:attrName>
                                        </p:attrNameLst>
                                      </p:cBhvr>
                                      <p:to>
                                        <p:strVal val="visible"/>
                                      </p:to>
                                    </p:set>
                                    <p:animEffect transition="in" filter="fade">
                                      <p:cBhvr>
                                        <p:cTn id="254" dur="500"/>
                                        <p:tgtEl>
                                          <p:spTgt spid="5">
                                            <p:txEl>
                                              <p:pRg st="13" end="13"/>
                                            </p:txEl>
                                          </p:spTgt>
                                        </p:tgtEl>
                                      </p:cBhvr>
                                    </p:animEffect>
                                  </p:childTnLst>
                                </p:cTn>
                              </p:par>
                            </p:childTnLst>
                          </p:cTn>
                        </p:par>
                        <p:par>
                          <p:cTn id="255" fill="hold">
                            <p:stCondLst>
                              <p:cond delay="500"/>
                            </p:stCondLst>
                            <p:childTnLst>
                              <p:par>
                                <p:cTn id="256" presetID="22" presetClass="entr" presetSubtype="2" fill="hold" nodeType="afterEffect">
                                  <p:stCondLst>
                                    <p:cond delay="0"/>
                                  </p:stCondLst>
                                  <p:childTnLst>
                                    <p:set>
                                      <p:cBhvr>
                                        <p:cTn id="257" dur="1" fill="hold">
                                          <p:stCondLst>
                                            <p:cond delay="0"/>
                                          </p:stCondLst>
                                        </p:cTn>
                                        <p:tgtEl>
                                          <p:spTgt spid="41"/>
                                        </p:tgtEl>
                                        <p:attrNameLst>
                                          <p:attrName>style.visibility</p:attrName>
                                        </p:attrNameLst>
                                      </p:cBhvr>
                                      <p:to>
                                        <p:strVal val="visible"/>
                                      </p:to>
                                    </p:set>
                                    <p:animEffect transition="in" filter="wipe(right)">
                                      <p:cBhvr>
                                        <p:cTn id="258" dur="500"/>
                                        <p:tgtEl>
                                          <p:spTgt spid="41"/>
                                        </p:tgtEl>
                                      </p:cBhvr>
                                    </p:animEffect>
                                  </p:childTnLst>
                                </p:cTn>
                              </p:par>
                            </p:childTnLst>
                          </p:cTn>
                        </p:par>
                        <p:par>
                          <p:cTn id="259" fill="hold">
                            <p:stCondLst>
                              <p:cond delay="1000"/>
                            </p:stCondLst>
                            <p:childTnLst>
                              <p:par>
                                <p:cTn id="260" presetID="32" presetClass="emph" presetSubtype="0" fill="hold" grpId="3" nodeType="afterEffect">
                                  <p:stCondLst>
                                    <p:cond delay="0"/>
                                  </p:stCondLst>
                                  <p:childTnLst>
                                    <p:animRot by="120000">
                                      <p:cBhvr>
                                        <p:cTn id="261" dur="100" fill="hold">
                                          <p:stCondLst>
                                            <p:cond delay="0"/>
                                          </p:stCondLst>
                                        </p:cTn>
                                        <p:tgtEl>
                                          <p:spTgt spid="23"/>
                                        </p:tgtEl>
                                        <p:attrNameLst>
                                          <p:attrName>r</p:attrName>
                                        </p:attrNameLst>
                                      </p:cBhvr>
                                    </p:animRot>
                                    <p:animRot by="-240000">
                                      <p:cBhvr>
                                        <p:cTn id="262" dur="200" fill="hold">
                                          <p:stCondLst>
                                            <p:cond delay="200"/>
                                          </p:stCondLst>
                                        </p:cTn>
                                        <p:tgtEl>
                                          <p:spTgt spid="23"/>
                                        </p:tgtEl>
                                        <p:attrNameLst>
                                          <p:attrName>r</p:attrName>
                                        </p:attrNameLst>
                                      </p:cBhvr>
                                    </p:animRot>
                                    <p:animRot by="240000">
                                      <p:cBhvr>
                                        <p:cTn id="263" dur="200" fill="hold">
                                          <p:stCondLst>
                                            <p:cond delay="400"/>
                                          </p:stCondLst>
                                        </p:cTn>
                                        <p:tgtEl>
                                          <p:spTgt spid="23"/>
                                        </p:tgtEl>
                                        <p:attrNameLst>
                                          <p:attrName>r</p:attrName>
                                        </p:attrNameLst>
                                      </p:cBhvr>
                                    </p:animRot>
                                    <p:animRot by="-240000">
                                      <p:cBhvr>
                                        <p:cTn id="264" dur="200" fill="hold">
                                          <p:stCondLst>
                                            <p:cond delay="600"/>
                                          </p:stCondLst>
                                        </p:cTn>
                                        <p:tgtEl>
                                          <p:spTgt spid="23"/>
                                        </p:tgtEl>
                                        <p:attrNameLst>
                                          <p:attrName>r</p:attrName>
                                        </p:attrNameLst>
                                      </p:cBhvr>
                                    </p:animRot>
                                    <p:animRot by="120000">
                                      <p:cBhvr>
                                        <p:cTn id="265" dur="200" fill="hold">
                                          <p:stCondLst>
                                            <p:cond delay="800"/>
                                          </p:stCondLst>
                                        </p:cTn>
                                        <p:tgtEl>
                                          <p:spTgt spid="23"/>
                                        </p:tgtEl>
                                        <p:attrNameLst>
                                          <p:attrName>r</p:attrName>
                                        </p:attrNameLst>
                                      </p:cBhvr>
                                    </p:animRot>
                                  </p:childTnLst>
                                </p:cTn>
                              </p:par>
                            </p:childTnLst>
                          </p:cTn>
                        </p:par>
                        <p:par>
                          <p:cTn id="266" fill="hold">
                            <p:stCondLst>
                              <p:cond delay="2000"/>
                            </p:stCondLst>
                            <p:childTnLst>
                              <p:par>
                                <p:cTn id="267" presetID="10" presetClass="entr" presetSubtype="0" fill="hold" nodeType="afterEffect">
                                  <p:stCondLst>
                                    <p:cond delay="0"/>
                                  </p:stCondLst>
                                  <p:childTnLst>
                                    <p:set>
                                      <p:cBhvr>
                                        <p:cTn id="268" dur="1" fill="hold">
                                          <p:stCondLst>
                                            <p:cond delay="0"/>
                                          </p:stCondLst>
                                        </p:cTn>
                                        <p:tgtEl>
                                          <p:spTgt spid="5">
                                            <p:txEl>
                                              <p:pRg st="14" end="14"/>
                                            </p:txEl>
                                          </p:spTgt>
                                        </p:tgtEl>
                                        <p:attrNameLst>
                                          <p:attrName>style.visibility</p:attrName>
                                        </p:attrNameLst>
                                      </p:cBhvr>
                                      <p:to>
                                        <p:strVal val="visible"/>
                                      </p:to>
                                    </p:set>
                                    <p:animEffect transition="in" filter="fade">
                                      <p:cBhvr>
                                        <p:cTn id="269" dur="500"/>
                                        <p:tgtEl>
                                          <p:spTgt spid="5">
                                            <p:txEl>
                                              <p:pRg st="14" end="14"/>
                                            </p:txEl>
                                          </p:spTgt>
                                        </p:tgtEl>
                                      </p:cBhvr>
                                    </p:animEffect>
                                  </p:childTnLst>
                                </p:cTn>
                              </p:par>
                            </p:childTnLst>
                          </p:cTn>
                        </p:par>
                        <p:par>
                          <p:cTn id="270" fill="hold">
                            <p:stCondLst>
                              <p:cond delay="2500"/>
                            </p:stCondLst>
                            <p:childTnLst>
                              <p:par>
                                <p:cTn id="271" presetID="22" presetClass="entr" presetSubtype="1" fill="hold" nodeType="afterEffect">
                                  <p:stCondLst>
                                    <p:cond delay="0"/>
                                  </p:stCondLst>
                                  <p:childTnLst>
                                    <p:set>
                                      <p:cBhvr>
                                        <p:cTn id="272" dur="1" fill="hold">
                                          <p:stCondLst>
                                            <p:cond delay="0"/>
                                          </p:stCondLst>
                                        </p:cTn>
                                        <p:tgtEl>
                                          <p:spTgt spid="54"/>
                                        </p:tgtEl>
                                        <p:attrNameLst>
                                          <p:attrName>style.visibility</p:attrName>
                                        </p:attrNameLst>
                                      </p:cBhvr>
                                      <p:to>
                                        <p:strVal val="visible"/>
                                      </p:to>
                                    </p:set>
                                    <p:animEffect transition="in" filter="wipe(up)">
                                      <p:cBhvr>
                                        <p:cTn id="273" dur="500"/>
                                        <p:tgtEl>
                                          <p:spTgt spid="54"/>
                                        </p:tgtEl>
                                      </p:cBhvr>
                                    </p:animEffect>
                                  </p:childTnLst>
                                </p:cTn>
                              </p:par>
                            </p:childTnLst>
                          </p:cTn>
                        </p:par>
                        <p:par>
                          <p:cTn id="274" fill="hold">
                            <p:stCondLst>
                              <p:cond delay="3000"/>
                            </p:stCondLst>
                            <p:childTnLst>
                              <p:par>
                                <p:cTn id="275" presetID="10" presetClass="entr" presetSubtype="0" fill="hold" nodeType="afterEffect">
                                  <p:stCondLst>
                                    <p:cond delay="0"/>
                                  </p:stCondLst>
                                  <p:childTnLst>
                                    <p:set>
                                      <p:cBhvr>
                                        <p:cTn id="276" dur="1" fill="hold">
                                          <p:stCondLst>
                                            <p:cond delay="0"/>
                                          </p:stCondLst>
                                        </p:cTn>
                                        <p:tgtEl>
                                          <p:spTgt spid="7"/>
                                        </p:tgtEl>
                                        <p:attrNameLst>
                                          <p:attrName>style.visibility</p:attrName>
                                        </p:attrNameLst>
                                      </p:cBhvr>
                                      <p:to>
                                        <p:strVal val="visible"/>
                                      </p:to>
                                    </p:set>
                                    <p:animEffect transition="in" filter="fade">
                                      <p:cBhvr>
                                        <p:cTn id="277" dur="500"/>
                                        <p:tgtEl>
                                          <p:spTgt spid="7"/>
                                        </p:tgtEl>
                                      </p:cBhvr>
                                    </p:animEffect>
                                  </p:childTnLst>
                                </p:cTn>
                              </p:par>
                              <p:par>
                                <p:cTn id="278" presetID="10" presetClass="entr" presetSubtype="0" fill="hold" grpId="0" nodeType="withEffect">
                                  <p:stCondLst>
                                    <p:cond delay="0"/>
                                  </p:stCondLst>
                                  <p:childTnLst>
                                    <p:set>
                                      <p:cBhvr>
                                        <p:cTn id="279" dur="1" fill="hold">
                                          <p:stCondLst>
                                            <p:cond delay="0"/>
                                          </p:stCondLst>
                                        </p:cTn>
                                        <p:tgtEl>
                                          <p:spTgt spid="22"/>
                                        </p:tgtEl>
                                        <p:attrNameLst>
                                          <p:attrName>style.visibility</p:attrName>
                                        </p:attrNameLst>
                                      </p:cBhvr>
                                      <p:to>
                                        <p:strVal val="visible"/>
                                      </p:to>
                                    </p:set>
                                    <p:animEffect transition="in" filter="fade">
                                      <p:cBhvr>
                                        <p:cTn id="280" dur="500"/>
                                        <p:tgtEl>
                                          <p:spTgt spid="22"/>
                                        </p:tgtEl>
                                      </p:cBhvr>
                                    </p:animEffect>
                                  </p:childTnLst>
                                </p:cTn>
                              </p:par>
                            </p:childTnLst>
                          </p:cTn>
                        </p:par>
                        <p:par>
                          <p:cTn id="281" fill="hold">
                            <p:stCondLst>
                              <p:cond delay="3500"/>
                            </p:stCondLst>
                            <p:childTnLst>
                              <p:par>
                                <p:cTn id="282" presetID="10" presetClass="exit" presetSubtype="0" fill="hold" nodeType="afterEffect">
                                  <p:stCondLst>
                                    <p:cond delay="0"/>
                                  </p:stCondLst>
                                  <p:childTnLst>
                                    <p:animEffect transition="out" filter="fade">
                                      <p:cBhvr>
                                        <p:cTn id="283" dur="500"/>
                                        <p:tgtEl>
                                          <p:spTgt spid="41"/>
                                        </p:tgtEl>
                                      </p:cBhvr>
                                    </p:animEffect>
                                    <p:set>
                                      <p:cBhvr>
                                        <p:cTn id="284" dur="1" fill="hold">
                                          <p:stCondLst>
                                            <p:cond delay="499"/>
                                          </p:stCondLst>
                                        </p:cTn>
                                        <p:tgtEl>
                                          <p:spTgt spid="41"/>
                                        </p:tgtEl>
                                        <p:attrNameLst>
                                          <p:attrName>style.visibility</p:attrName>
                                        </p:attrNameLst>
                                      </p:cBhvr>
                                      <p:to>
                                        <p:strVal val="hidden"/>
                                      </p:to>
                                    </p:set>
                                  </p:childTnLst>
                                </p:cTn>
                              </p:par>
                              <p:par>
                                <p:cTn id="285" presetID="10" presetClass="exit" presetSubtype="0" fill="hold" nodeType="withEffect">
                                  <p:stCondLst>
                                    <p:cond delay="0"/>
                                  </p:stCondLst>
                                  <p:childTnLst>
                                    <p:animEffect transition="out" filter="fade">
                                      <p:cBhvr>
                                        <p:cTn id="286" dur="500"/>
                                        <p:tgtEl>
                                          <p:spTgt spid="54"/>
                                        </p:tgtEl>
                                      </p:cBhvr>
                                    </p:animEffect>
                                    <p:set>
                                      <p:cBhvr>
                                        <p:cTn id="287" dur="1" fill="hold">
                                          <p:stCondLst>
                                            <p:cond delay="499"/>
                                          </p:stCondLst>
                                        </p:cTn>
                                        <p:tgtEl>
                                          <p:spTgt spid="54"/>
                                        </p:tgtEl>
                                        <p:attrNameLst>
                                          <p:attrName>style.visibility</p:attrName>
                                        </p:attrNameLst>
                                      </p:cBhvr>
                                      <p:to>
                                        <p:strVal val="hidden"/>
                                      </p:to>
                                    </p:set>
                                  </p:childTnLst>
                                </p:cTn>
                              </p:par>
                            </p:childTnLst>
                          </p:cTn>
                        </p:par>
                      </p:childTnLst>
                    </p:cTn>
                  </p:par>
                  <p:par>
                    <p:cTn id="288" fill="hold">
                      <p:stCondLst>
                        <p:cond delay="indefinite"/>
                      </p:stCondLst>
                      <p:childTnLst>
                        <p:par>
                          <p:cTn id="289" fill="hold">
                            <p:stCondLst>
                              <p:cond delay="0"/>
                            </p:stCondLst>
                            <p:childTnLst>
                              <p:par>
                                <p:cTn id="290" presetID="10" presetClass="entr" presetSubtype="0" fill="hold" nodeType="clickEffect">
                                  <p:stCondLst>
                                    <p:cond delay="0"/>
                                  </p:stCondLst>
                                  <p:childTnLst>
                                    <p:set>
                                      <p:cBhvr>
                                        <p:cTn id="291" dur="1" fill="hold">
                                          <p:stCondLst>
                                            <p:cond delay="0"/>
                                          </p:stCondLst>
                                        </p:cTn>
                                        <p:tgtEl>
                                          <p:spTgt spid="5">
                                            <p:txEl>
                                              <p:pRg st="15" end="15"/>
                                            </p:txEl>
                                          </p:spTgt>
                                        </p:tgtEl>
                                        <p:attrNameLst>
                                          <p:attrName>style.visibility</p:attrName>
                                        </p:attrNameLst>
                                      </p:cBhvr>
                                      <p:to>
                                        <p:strVal val="visible"/>
                                      </p:to>
                                    </p:set>
                                    <p:animEffect transition="in" filter="fade">
                                      <p:cBhvr>
                                        <p:cTn id="292" dur="500"/>
                                        <p:tgtEl>
                                          <p:spTgt spid="5">
                                            <p:txEl>
                                              <p:pRg st="15" end="15"/>
                                            </p:txEl>
                                          </p:spTgt>
                                        </p:tgtEl>
                                      </p:cBhvr>
                                    </p:animEffect>
                                  </p:childTnLst>
                                </p:cTn>
                              </p:par>
                            </p:childTnLst>
                          </p:cTn>
                        </p:par>
                        <p:par>
                          <p:cTn id="293" fill="hold">
                            <p:stCondLst>
                              <p:cond delay="500"/>
                            </p:stCondLst>
                            <p:childTnLst>
                              <p:par>
                                <p:cTn id="294" presetID="22" presetClass="entr" presetSubtype="1" fill="hold" nodeType="afterEffect">
                                  <p:stCondLst>
                                    <p:cond delay="0"/>
                                  </p:stCondLst>
                                  <p:childTnLst>
                                    <p:set>
                                      <p:cBhvr>
                                        <p:cTn id="295" dur="1" fill="hold">
                                          <p:stCondLst>
                                            <p:cond delay="0"/>
                                          </p:stCondLst>
                                        </p:cTn>
                                        <p:tgtEl>
                                          <p:spTgt spid="38"/>
                                        </p:tgtEl>
                                        <p:attrNameLst>
                                          <p:attrName>style.visibility</p:attrName>
                                        </p:attrNameLst>
                                      </p:cBhvr>
                                      <p:to>
                                        <p:strVal val="visible"/>
                                      </p:to>
                                    </p:set>
                                    <p:animEffect transition="in" filter="wipe(up)">
                                      <p:cBhvr>
                                        <p:cTn id="296" dur="500"/>
                                        <p:tgtEl>
                                          <p:spTgt spid="38"/>
                                        </p:tgtEl>
                                      </p:cBhvr>
                                    </p:animEffect>
                                  </p:childTnLst>
                                </p:cTn>
                              </p:par>
                            </p:childTnLst>
                          </p:cTn>
                        </p:par>
                        <p:par>
                          <p:cTn id="297" fill="hold">
                            <p:stCondLst>
                              <p:cond delay="1000"/>
                            </p:stCondLst>
                            <p:childTnLst>
                              <p:par>
                                <p:cTn id="298" presetID="32" presetClass="emph" presetSubtype="0" fill="hold" grpId="1" nodeType="afterEffect">
                                  <p:stCondLst>
                                    <p:cond delay="0"/>
                                  </p:stCondLst>
                                  <p:childTnLst>
                                    <p:animRot by="120000">
                                      <p:cBhvr>
                                        <p:cTn id="299" dur="100" fill="hold">
                                          <p:stCondLst>
                                            <p:cond delay="0"/>
                                          </p:stCondLst>
                                        </p:cTn>
                                        <p:tgtEl>
                                          <p:spTgt spid="22"/>
                                        </p:tgtEl>
                                        <p:attrNameLst>
                                          <p:attrName>r</p:attrName>
                                        </p:attrNameLst>
                                      </p:cBhvr>
                                    </p:animRot>
                                    <p:animRot by="-240000">
                                      <p:cBhvr>
                                        <p:cTn id="300" dur="200" fill="hold">
                                          <p:stCondLst>
                                            <p:cond delay="200"/>
                                          </p:stCondLst>
                                        </p:cTn>
                                        <p:tgtEl>
                                          <p:spTgt spid="22"/>
                                        </p:tgtEl>
                                        <p:attrNameLst>
                                          <p:attrName>r</p:attrName>
                                        </p:attrNameLst>
                                      </p:cBhvr>
                                    </p:animRot>
                                    <p:animRot by="240000">
                                      <p:cBhvr>
                                        <p:cTn id="301" dur="200" fill="hold">
                                          <p:stCondLst>
                                            <p:cond delay="400"/>
                                          </p:stCondLst>
                                        </p:cTn>
                                        <p:tgtEl>
                                          <p:spTgt spid="22"/>
                                        </p:tgtEl>
                                        <p:attrNameLst>
                                          <p:attrName>r</p:attrName>
                                        </p:attrNameLst>
                                      </p:cBhvr>
                                    </p:animRot>
                                    <p:animRot by="-240000">
                                      <p:cBhvr>
                                        <p:cTn id="302" dur="200" fill="hold">
                                          <p:stCondLst>
                                            <p:cond delay="600"/>
                                          </p:stCondLst>
                                        </p:cTn>
                                        <p:tgtEl>
                                          <p:spTgt spid="22"/>
                                        </p:tgtEl>
                                        <p:attrNameLst>
                                          <p:attrName>r</p:attrName>
                                        </p:attrNameLst>
                                      </p:cBhvr>
                                    </p:animRot>
                                    <p:animRot by="120000">
                                      <p:cBhvr>
                                        <p:cTn id="303" dur="200" fill="hold">
                                          <p:stCondLst>
                                            <p:cond delay="800"/>
                                          </p:stCondLst>
                                        </p:cTn>
                                        <p:tgtEl>
                                          <p:spTgt spid="22"/>
                                        </p:tgtEl>
                                        <p:attrNameLst>
                                          <p:attrName>r</p:attrName>
                                        </p:attrNameLst>
                                      </p:cBhvr>
                                    </p:animRot>
                                  </p:childTnLst>
                                </p:cTn>
                              </p:par>
                            </p:childTnLst>
                          </p:cTn>
                        </p:par>
                        <p:par>
                          <p:cTn id="304" fill="hold">
                            <p:stCondLst>
                              <p:cond delay="2000"/>
                            </p:stCondLst>
                            <p:childTnLst>
                              <p:par>
                                <p:cTn id="305" presetID="10" presetClass="exit" presetSubtype="0" fill="hold" nodeType="afterEffect">
                                  <p:stCondLst>
                                    <p:cond delay="0"/>
                                  </p:stCondLst>
                                  <p:childTnLst>
                                    <p:animEffect transition="out" filter="fade">
                                      <p:cBhvr>
                                        <p:cTn id="306" dur="500"/>
                                        <p:tgtEl>
                                          <p:spTgt spid="38"/>
                                        </p:tgtEl>
                                      </p:cBhvr>
                                    </p:animEffect>
                                    <p:set>
                                      <p:cBhvr>
                                        <p:cTn id="307" dur="1" fill="hold">
                                          <p:stCondLst>
                                            <p:cond delay="4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7" grpId="1"/>
      <p:bldP spid="17" grpId="2"/>
      <p:bldP spid="20" grpId="0"/>
      <p:bldP spid="20" grpId="1"/>
      <p:bldP spid="6" grpId="0" animBg="1"/>
      <p:bldP spid="18" grpId="0"/>
      <p:bldP spid="18" grpId="1"/>
      <p:bldP spid="21" grpId="0"/>
      <p:bldP spid="22" grpId="0"/>
      <p:bldP spid="22" grpId="1"/>
      <p:bldP spid="15" grpId="0"/>
      <p:bldP spid="15" grpId="1"/>
      <p:bldP spid="15" grpId="2"/>
      <p:bldP spid="23" grpId="0"/>
      <p:bldP spid="23" grpId="1"/>
      <p:bldP spid="23" grpId="2"/>
      <p:bldP spid="23" grpId="3"/>
      <p:bldP spid="47" grpId="0"/>
      <p:bldP spid="47" grpId="1"/>
      <p:bldP spid="49" grpId="0"/>
      <p:bldP spid="49"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Upgrade with SQL Snapshots</a:t>
            </a:r>
            <a:endParaRPr lang="en-US" dirty="0"/>
          </a:p>
        </p:txBody>
      </p:sp>
    </p:spTree>
    <p:extLst>
      <p:ext uri="{BB962C8B-B14F-4D97-AF65-F5344CB8AC3E}">
        <p14:creationId xmlns:p14="http://schemas.microsoft.com/office/powerpoint/2010/main" val="8979821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About SQL Snapshots</a:t>
            </a:r>
            <a:endParaRPr lang="en-US" dirty="0"/>
          </a:p>
        </p:txBody>
      </p:sp>
      <p:sp>
        <p:nvSpPr>
          <p:cNvPr id="5" name="Content Placeholder 4"/>
          <p:cNvSpPr>
            <a:spLocks noGrp="1"/>
          </p:cNvSpPr>
          <p:nvPr>
            <p:ph type="body" sz="quarter" idx="10"/>
          </p:nvPr>
        </p:nvSpPr>
        <p:spPr>
          <a:xfrm>
            <a:off x="274638" y="1212850"/>
            <a:ext cx="11887200" cy="5253746"/>
          </a:xfrm>
        </p:spPr>
        <p:txBody>
          <a:bodyPr/>
          <a:lstStyle/>
          <a:p>
            <a:r>
              <a:rPr lang="en-US" sz="3600" dirty="0" smtClean="0"/>
              <a:t>Copy page on write</a:t>
            </a:r>
          </a:p>
          <a:p>
            <a:pPr lvl="1"/>
            <a:r>
              <a:rPr lang="en-US" sz="1800" dirty="0" smtClean="0"/>
              <a:t>Uses little space to begin with</a:t>
            </a:r>
          </a:p>
          <a:p>
            <a:pPr lvl="1"/>
            <a:r>
              <a:rPr lang="en-US" sz="1800" dirty="0" smtClean="0"/>
              <a:t>Grows over time up to 100% of source from when was snapshot taken</a:t>
            </a:r>
          </a:p>
          <a:p>
            <a:r>
              <a:rPr lang="en-US" sz="3600" dirty="0" smtClean="0"/>
              <a:t>Slight performance hit per snapshot</a:t>
            </a:r>
          </a:p>
          <a:p>
            <a:pPr lvl="1"/>
            <a:r>
              <a:rPr lang="en-US" sz="1800" dirty="0" smtClean="0"/>
              <a:t>Adding more snapshots for a database means more performance hit (more copies to maintain)</a:t>
            </a:r>
          </a:p>
          <a:p>
            <a:r>
              <a:rPr lang="en-US" sz="3600" dirty="0" smtClean="0"/>
              <a:t>Snapshot cannot be taken on a mirror Primary</a:t>
            </a:r>
          </a:p>
          <a:p>
            <a:pPr lvl="1"/>
            <a:r>
              <a:rPr lang="en-US" sz="1800" dirty="0" smtClean="0"/>
              <a:t>Snapshot can be taken on the mirror Secondary however</a:t>
            </a:r>
          </a:p>
          <a:p>
            <a:r>
              <a:rPr lang="en-US" sz="3600" dirty="0" smtClean="0"/>
              <a:t>Snapshots can be used with SQL 2012 </a:t>
            </a:r>
            <a:r>
              <a:rPr lang="en-US" sz="3600" dirty="0" err="1" smtClean="0"/>
              <a:t>AlwaysOn</a:t>
            </a:r>
            <a:r>
              <a:rPr lang="en-US" sz="3600" dirty="0" smtClean="0"/>
              <a:t> feature</a:t>
            </a:r>
          </a:p>
          <a:p>
            <a:pPr lvl="1"/>
            <a:r>
              <a:rPr lang="en-US" sz="1800" dirty="0" smtClean="0"/>
              <a:t>Snapshot can be taken on Primary and Secondary if not recovering</a:t>
            </a:r>
          </a:p>
          <a:p>
            <a:r>
              <a:rPr lang="en-US" sz="3600" dirty="0" smtClean="0"/>
              <a:t>File system for Snapshots must not be Fat32 or RAW</a:t>
            </a:r>
          </a:p>
          <a:p>
            <a:r>
              <a:rPr lang="en-US" sz="3600" dirty="0" smtClean="0"/>
              <a:t>Snapshots cannot be used with </a:t>
            </a:r>
            <a:r>
              <a:rPr lang="en-US" sz="3600" dirty="0" err="1" smtClean="0"/>
              <a:t>FileStream</a:t>
            </a:r>
            <a:r>
              <a:rPr lang="en-US" sz="3600" dirty="0" smtClean="0"/>
              <a:t> file groups</a:t>
            </a:r>
          </a:p>
        </p:txBody>
      </p:sp>
    </p:spTree>
    <p:extLst>
      <p:ext uri="{BB962C8B-B14F-4D97-AF65-F5344CB8AC3E}">
        <p14:creationId xmlns:p14="http://schemas.microsoft.com/office/powerpoint/2010/main" val="81491659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a:solidFill>
                  <a:schemeClr val="tx1"/>
                </a:solidFill>
                <a:ea typeface="+mj-ea"/>
                <a:cs typeface="+mj-cs"/>
              </a:rPr>
              <a:t>Snapshot Database Upgrade</a:t>
            </a:r>
            <a:endParaRPr lang="en-US" dirty="0"/>
          </a:p>
        </p:txBody>
      </p:sp>
      <p:sp>
        <p:nvSpPr>
          <p:cNvPr id="3" name="Content Placeholder 2"/>
          <p:cNvSpPr>
            <a:spLocks noGrp="1"/>
          </p:cNvSpPr>
          <p:nvPr>
            <p:ph type="body" sz="quarter" idx="10"/>
          </p:nvPr>
        </p:nvSpPr>
        <p:spPr>
          <a:xfrm>
            <a:off x="274638" y="1212850"/>
            <a:ext cx="11887200" cy="3730252"/>
          </a:xfrm>
          <a:prstGeom prst="rect">
            <a:avLst/>
          </a:prstGeom>
        </p:spPr>
        <p:txBody>
          <a:bodyPr/>
          <a:lstStyle/>
          <a:p>
            <a:r>
              <a:rPr lang="en-US" sz="3600" dirty="0" smtClean="0"/>
              <a:t>Intended for Build to Build upgrades</a:t>
            </a:r>
          </a:p>
          <a:p>
            <a:pPr lvl="1"/>
            <a:r>
              <a:rPr lang="en-US" sz="1800" dirty="0" smtClean="0"/>
              <a:t>Does not work for Version to Version upgrade</a:t>
            </a:r>
          </a:p>
          <a:p>
            <a:r>
              <a:rPr lang="en-US" sz="3600" dirty="0" smtClean="0"/>
              <a:t>Allow upgrade and reverting of entire database upgrade</a:t>
            </a:r>
          </a:p>
          <a:p>
            <a:pPr lvl="1"/>
            <a:r>
              <a:rPr lang="en-US" sz="1800" dirty="0" smtClean="0"/>
              <a:t>Users see read only outage during upgrade</a:t>
            </a:r>
          </a:p>
          <a:p>
            <a:r>
              <a:rPr lang="en-US" sz="3600" dirty="0" smtClean="0"/>
              <a:t>Recommend omitting site collections during upgrade</a:t>
            </a:r>
          </a:p>
          <a:p>
            <a:pPr lvl="1"/>
            <a:r>
              <a:rPr lang="en-US" sz="1800" dirty="0" smtClean="0"/>
              <a:t>Prevents possible site collection upgrade errors from reverting whole database upgrade</a:t>
            </a:r>
          </a:p>
          <a:p>
            <a:r>
              <a:rPr lang="en-US" sz="3600" dirty="0" smtClean="0"/>
              <a:t>Command line operation only</a:t>
            </a:r>
          </a:p>
          <a:p>
            <a:r>
              <a:rPr lang="en-US" sz="1800" dirty="0">
                <a:gradFill>
                  <a:gsLst>
                    <a:gs pos="1250">
                      <a:schemeClr val="tx1"/>
                    </a:gs>
                    <a:gs pos="100000">
                      <a:schemeClr val="tx1"/>
                    </a:gs>
                  </a:gsLst>
                  <a:lin ang="5400000" scaled="0"/>
                </a:gradFill>
                <a:latin typeface="+mn-lt"/>
              </a:rPr>
              <a:t>Upgrade-</a:t>
            </a:r>
            <a:r>
              <a:rPr lang="en-US" sz="1800" dirty="0" err="1">
                <a:gradFill>
                  <a:gsLst>
                    <a:gs pos="1250">
                      <a:schemeClr val="tx1"/>
                    </a:gs>
                    <a:gs pos="100000">
                      <a:schemeClr val="tx1"/>
                    </a:gs>
                  </a:gsLst>
                  <a:lin ang="5400000" scaled="0"/>
                </a:gradFill>
                <a:latin typeface="+mn-lt"/>
              </a:rPr>
              <a:t>SPContentDatabase</a:t>
            </a:r>
            <a:r>
              <a:rPr lang="en-US" sz="1800" dirty="0">
                <a:gradFill>
                  <a:gsLst>
                    <a:gs pos="1250">
                      <a:schemeClr val="tx1"/>
                    </a:gs>
                    <a:gs pos="100000">
                      <a:schemeClr val="tx1"/>
                    </a:gs>
                  </a:gsLst>
                  <a:lin ang="5400000" scaled="0"/>
                </a:gradFill>
                <a:latin typeface="+mn-lt"/>
              </a:rPr>
              <a:t> -</a:t>
            </a:r>
            <a:r>
              <a:rPr lang="en-US" sz="1800" dirty="0" err="1" smtClean="0">
                <a:gradFill>
                  <a:gsLst>
                    <a:gs pos="1250">
                      <a:schemeClr val="tx1"/>
                    </a:gs>
                    <a:gs pos="100000">
                      <a:schemeClr val="tx1"/>
                    </a:gs>
                  </a:gsLst>
                  <a:lin ang="5400000" scaled="0"/>
                </a:gradFill>
                <a:latin typeface="+mn-lt"/>
              </a:rPr>
              <a:t>UseSnapshot</a:t>
            </a:r>
            <a:r>
              <a:rPr lang="en-US" sz="1800" dirty="0" smtClean="0">
                <a:gradFill>
                  <a:gsLst>
                    <a:gs pos="1250">
                      <a:schemeClr val="tx1"/>
                    </a:gs>
                    <a:gs pos="100000">
                      <a:schemeClr val="tx1"/>
                    </a:gs>
                  </a:gsLst>
                  <a:lin ang="5400000" scaled="0"/>
                </a:gradFill>
                <a:latin typeface="+mn-lt"/>
              </a:rPr>
              <a:t> </a:t>
            </a:r>
            <a:r>
              <a:rPr lang="en-US" sz="1800" dirty="0">
                <a:gradFill>
                  <a:gsLst>
                    <a:gs pos="1250">
                      <a:schemeClr val="tx1"/>
                    </a:gs>
                    <a:gs pos="100000">
                      <a:schemeClr val="tx1"/>
                    </a:gs>
                  </a:gsLst>
                  <a:lin ang="5400000" scaled="0"/>
                </a:gradFill>
                <a:latin typeface="+mn-lt"/>
              </a:rPr>
              <a:t>-NoB2BChild</a:t>
            </a:r>
          </a:p>
        </p:txBody>
      </p:sp>
    </p:spTree>
    <p:extLst>
      <p:ext uri="{BB962C8B-B14F-4D97-AF65-F5344CB8AC3E}">
        <p14:creationId xmlns:p14="http://schemas.microsoft.com/office/powerpoint/2010/main" val="27161699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Snapshot Use In Database Upgrade</a:t>
            </a:r>
            <a:endParaRPr lang="en-US" dirty="0"/>
          </a:p>
        </p:txBody>
      </p:sp>
      <p:sp>
        <p:nvSpPr>
          <p:cNvPr id="26" name="Text Placeholder 25"/>
          <p:cNvSpPr>
            <a:spLocks noGrp="1"/>
          </p:cNvSpPr>
          <p:nvPr>
            <p:ph type="body" sz="half" idx="2"/>
          </p:nvPr>
        </p:nvSpPr>
        <p:spPr>
          <a:xfrm>
            <a:off x="856628" y="2098357"/>
            <a:ext cx="4769588" cy="3198183"/>
          </a:xfrm>
        </p:spPr>
        <p:txBody>
          <a:bodyPr/>
          <a:lstStyle/>
          <a:p>
            <a:pPr marL="342900" indent="-342900">
              <a:buFont typeface="+mj-lt"/>
              <a:buAutoNum type="arabicPeriod"/>
            </a:pPr>
            <a:r>
              <a:rPr lang="en-US" dirty="0" smtClean="0"/>
              <a:t>User works within site collection in source database</a:t>
            </a:r>
          </a:p>
          <a:p>
            <a:pPr marL="342900" indent="-342900">
              <a:buFont typeface="+mj-lt"/>
              <a:buAutoNum type="arabicPeriod"/>
            </a:pPr>
            <a:r>
              <a:rPr lang="en-US" dirty="0" smtClean="0"/>
              <a:t>Upgrade-</a:t>
            </a:r>
            <a:r>
              <a:rPr lang="en-US" dirty="0" err="1" smtClean="0"/>
              <a:t>SPContentDatabase</a:t>
            </a:r>
            <a:r>
              <a:rPr lang="en-US" dirty="0" smtClean="0"/>
              <a:t> -</a:t>
            </a:r>
            <a:r>
              <a:rPr lang="en-US" dirty="0" err="1" smtClean="0"/>
              <a:t>UseSnapshot</a:t>
            </a:r>
            <a:r>
              <a:rPr lang="en-US" dirty="0" smtClean="0"/>
              <a:t> command is invoked, database snapshot created</a:t>
            </a:r>
          </a:p>
          <a:p>
            <a:pPr marL="342900" indent="-342900">
              <a:buFont typeface="+mj-lt"/>
              <a:buAutoNum type="arabicPeriod"/>
            </a:pPr>
            <a:r>
              <a:rPr lang="en-US" dirty="0" smtClean="0"/>
              <a:t>New snapshot listed for content database</a:t>
            </a:r>
          </a:p>
          <a:p>
            <a:pPr marL="342900" indent="-342900">
              <a:buFont typeface="+mj-lt"/>
              <a:buAutoNum type="arabicPeriod"/>
            </a:pPr>
            <a:r>
              <a:rPr lang="en-US" dirty="0" smtClean="0"/>
              <a:t>User temporarily works with read only mode site collection in snapshot database</a:t>
            </a:r>
          </a:p>
          <a:p>
            <a:pPr marL="342900" indent="-342900">
              <a:buFont typeface="+mj-lt"/>
              <a:buAutoNum type="arabicPeriod"/>
            </a:pPr>
            <a:r>
              <a:rPr lang="en-US" dirty="0" smtClean="0"/>
              <a:t>Source content database is upgraded</a:t>
            </a:r>
          </a:p>
          <a:p>
            <a:pPr marL="342900" indent="-342900">
              <a:buFont typeface="+mj-lt"/>
              <a:buAutoNum type="arabicPeriod"/>
            </a:pPr>
            <a:r>
              <a:rPr lang="en-US" dirty="0" smtClean="0"/>
              <a:t>User </a:t>
            </a:r>
            <a:r>
              <a:rPr lang="en-US" dirty="0"/>
              <a:t>works within site collection in </a:t>
            </a:r>
            <a:r>
              <a:rPr lang="en-US" dirty="0" smtClean="0"/>
              <a:t>upgraded source database</a:t>
            </a:r>
          </a:p>
          <a:p>
            <a:pPr marL="342900" indent="-342900">
              <a:buFont typeface="+mj-lt"/>
              <a:buAutoNum type="arabicPeriod"/>
            </a:pPr>
            <a:r>
              <a:rPr lang="en-US" dirty="0"/>
              <a:t>Snapshot is cleaned </a:t>
            </a:r>
            <a:r>
              <a:rPr lang="en-US" dirty="0" smtClean="0"/>
              <a:t>up</a:t>
            </a:r>
            <a:endParaRPr lang="en-US" dirty="0"/>
          </a:p>
        </p:txBody>
      </p:sp>
      <p:sp>
        <p:nvSpPr>
          <p:cNvPr id="3" name="SharePoint"/>
          <p:cNvSpPr/>
          <p:nvPr/>
        </p:nvSpPr>
        <p:spPr>
          <a:xfrm>
            <a:off x="7361237" y="1044994"/>
            <a:ext cx="1560574" cy="4932735"/>
          </a:xfrm>
          <a:prstGeom prst="roundRect">
            <a:avLst>
              <a:gd name="adj" fmla="val 7058"/>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28" dirty="0"/>
              <a:t>SharePoint</a:t>
            </a:r>
          </a:p>
        </p:txBody>
      </p:sp>
      <p:sp>
        <p:nvSpPr>
          <p:cNvPr id="110" name="PowerShell Process"/>
          <p:cNvSpPr/>
          <p:nvPr/>
        </p:nvSpPr>
        <p:spPr>
          <a:xfrm>
            <a:off x="7507136" y="1467222"/>
            <a:ext cx="1268776" cy="1548132"/>
          </a:xfrm>
          <a:prstGeom prst="roundRect">
            <a:avLst>
              <a:gd name="adj" fmla="val 11698"/>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28" dirty="0"/>
              <a:t>PowerShell </a:t>
            </a:r>
            <a:r>
              <a:rPr lang="en-US" sz="1428" dirty="0" smtClean="0"/>
              <a:t>Process</a:t>
            </a:r>
          </a:p>
          <a:p>
            <a:pPr algn="ctr"/>
            <a:r>
              <a:rPr lang="en-US" sz="1428" dirty="0" smtClean="0"/>
              <a:t>Performing</a:t>
            </a:r>
          </a:p>
          <a:p>
            <a:pPr algn="ctr"/>
            <a:r>
              <a:rPr lang="en-US" sz="1428" dirty="0" smtClean="0"/>
              <a:t>Upgrade</a:t>
            </a:r>
            <a:endParaRPr lang="en-US" sz="1428" dirty="0"/>
          </a:p>
        </p:txBody>
      </p:sp>
      <p:sp>
        <p:nvSpPr>
          <p:cNvPr id="4" name="WebApp Process"/>
          <p:cNvSpPr/>
          <p:nvPr/>
        </p:nvSpPr>
        <p:spPr>
          <a:xfrm>
            <a:off x="7507136" y="3670103"/>
            <a:ext cx="1268776" cy="1449302"/>
          </a:xfrm>
          <a:prstGeom prst="roundRect">
            <a:avLst>
              <a:gd name="adj" fmla="val 1232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28" dirty="0"/>
              <a:t>Web Application</a:t>
            </a:r>
          </a:p>
          <a:p>
            <a:pPr algn="ctr"/>
            <a:r>
              <a:rPr lang="en-US" sz="1428" dirty="0"/>
              <a:t>Process</a:t>
            </a:r>
          </a:p>
        </p:txBody>
      </p:sp>
      <p:sp>
        <p:nvSpPr>
          <p:cNvPr id="59" name="Content Database Snapshot"/>
          <p:cNvSpPr/>
          <p:nvPr/>
        </p:nvSpPr>
        <p:spPr>
          <a:xfrm>
            <a:off x="9869974" y="4675833"/>
            <a:ext cx="1851707" cy="1865207"/>
          </a:xfrm>
          <a:prstGeom prst="can">
            <a:avLst>
              <a:gd name="adj" fmla="val 17238"/>
            </a:avLst>
          </a:prstGeom>
        </p:spPr>
        <p:style>
          <a:lnRef idx="2">
            <a:schemeClr val="accent1">
              <a:shade val="50000"/>
            </a:schemeClr>
          </a:lnRef>
          <a:fillRef idx="1">
            <a:schemeClr val="accent1"/>
          </a:fillRef>
          <a:effectRef idx="0">
            <a:schemeClr val="accent1"/>
          </a:effectRef>
          <a:fontRef idx="minor">
            <a:schemeClr val="lt1"/>
          </a:fontRef>
        </p:style>
        <p:txBody>
          <a:bodyPr vert="vert270" wrap="none" rtlCol="0" anchor="b"/>
          <a:lstStyle/>
          <a:p>
            <a:pPr algn="ctr"/>
            <a:r>
              <a:rPr lang="en-US" sz="1224" dirty="0"/>
              <a:t>R/O Content Database</a:t>
            </a:r>
          </a:p>
        </p:txBody>
      </p:sp>
      <p:sp>
        <p:nvSpPr>
          <p:cNvPr id="31" name="Site Collection 4"/>
          <p:cNvSpPr/>
          <p:nvPr/>
        </p:nvSpPr>
        <p:spPr>
          <a:xfrm>
            <a:off x="10004509" y="6051063"/>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Site</a:t>
            </a:r>
          </a:p>
        </p:txBody>
      </p:sp>
      <p:sp>
        <p:nvSpPr>
          <p:cNvPr id="30" name="Site Collection 3"/>
          <p:cNvSpPr/>
          <p:nvPr/>
        </p:nvSpPr>
        <p:spPr>
          <a:xfrm>
            <a:off x="10004509" y="5714987"/>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a:t>Site</a:t>
            </a:r>
            <a:endParaRPr lang="en-US" sz="1428" dirty="0"/>
          </a:p>
        </p:txBody>
      </p:sp>
      <p:sp>
        <p:nvSpPr>
          <p:cNvPr id="29" name="Site Collection 2"/>
          <p:cNvSpPr/>
          <p:nvPr/>
        </p:nvSpPr>
        <p:spPr>
          <a:xfrm>
            <a:off x="10004509" y="5379657"/>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a:t>Site</a:t>
            </a:r>
            <a:endParaRPr lang="en-US" sz="1428" dirty="0"/>
          </a:p>
        </p:txBody>
      </p:sp>
      <p:sp>
        <p:nvSpPr>
          <p:cNvPr id="73" name="Site Collection 1"/>
          <p:cNvSpPr/>
          <p:nvPr/>
        </p:nvSpPr>
        <p:spPr>
          <a:xfrm>
            <a:off x="10004509" y="5040560"/>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a:t>Site</a:t>
            </a:r>
            <a:endParaRPr lang="en-US" sz="1428" dirty="0"/>
          </a:p>
        </p:txBody>
      </p:sp>
      <p:sp>
        <p:nvSpPr>
          <p:cNvPr id="58" name="Database Snapshot Operation"/>
          <p:cNvSpPr/>
          <p:nvPr/>
        </p:nvSpPr>
        <p:spPr>
          <a:xfrm flipH="1">
            <a:off x="10030588" y="4479900"/>
            <a:ext cx="1564339" cy="453768"/>
          </a:xfrm>
          <a:prstGeom prst="downArrow">
            <a:avLst>
              <a:gd name="adj1" fmla="val 86450"/>
              <a:gd name="adj2" fmla="val 60356"/>
            </a:avLst>
          </a:prstGeom>
        </p:spPr>
        <p:style>
          <a:lnRef idx="2">
            <a:schemeClr val="accent3">
              <a:shade val="50000"/>
            </a:schemeClr>
          </a:lnRef>
          <a:fillRef idx="1">
            <a:schemeClr val="accent3"/>
          </a:fillRef>
          <a:effectRef idx="0">
            <a:schemeClr val="accent3"/>
          </a:effectRef>
          <a:fontRef idx="minor">
            <a:schemeClr val="lt1"/>
          </a:fontRef>
        </p:style>
        <p:txBody>
          <a:bodyPr wrap="none" lIns="139891" rtlCol="0" anchor="ctr"/>
          <a:lstStyle/>
          <a:p>
            <a:pPr algn="ctr"/>
            <a:endParaRPr lang="en-US" sz="1224" dirty="0"/>
          </a:p>
          <a:p>
            <a:pPr algn="ctr"/>
            <a:r>
              <a:rPr lang="en-US" sz="1224" dirty="0"/>
              <a:t>Snapshot Database</a:t>
            </a:r>
          </a:p>
        </p:txBody>
      </p:sp>
      <p:sp>
        <p:nvSpPr>
          <p:cNvPr id="60" name="Content Database"/>
          <p:cNvSpPr/>
          <p:nvPr/>
        </p:nvSpPr>
        <p:spPr>
          <a:xfrm>
            <a:off x="9869974" y="2715652"/>
            <a:ext cx="1851707" cy="1865375"/>
          </a:xfrm>
          <a:prstGeom prst="can">
            <a:avLst>
              <a:gd name="adj" fmla="val 17238"/>
            </a:avLst>
          </a:prstGeom>
        </p:spPr>
        <p:style>
          <a:lnRef idx="2">
            <a:schemeClr val="accent1">
              <a:shade val="50000"/>
            </a:schemeClr>
          </a:lnRef>
          <a:fillRef idx="1">
            <a:schemeClr val="accent1"/>
          </a:fillRef>
          <a:effectRef idx="0">
            <a:schemeClr val="accent1"/>
          </a:effectRef>
          <a:fontRef idx="minor">
            <a:schemeClr val="lt1"/>
          </a:fontRef>
        </p:style>
        <p:txBody>
          <a:bodyPr vert="vert270" wrap="none" rtlCol="0" anchor="b"/>
          <a:lstStyle/>
          <a:p>
            <a:pPr algn="ctr"/>
            <a:r>
              <a:rPr lang="en-US" sz="1224" dirty="0"/>
              <a:t>Content Database</a:t>
            </a:r>
          </a:p>
        </p:txBody>
      </p:sp>
      <p:sp>
        <p:nvSpPr>
          <p:cNvPr id="74" name="Site Collection 4"/>
          <p:cNvSpPr/>
          <p:nvPr/>
        </p:nvSpPr>
        <p:spPr>
          <a:xfrm>
            <a:off x="10004509" y="4086613"/>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Site</a:t>
            </a:r>
          </a:p>
        </p:txBody>
      </p:sp>
      <p:sp>
        <p:nvSpPr>
          <p:cNvPr id="75" name="Site Collection 3"/>
          <p:cNvSpPr/>
          <p:nvPr/>
        </p:nvSpPr>
        <p:spPr>
          <a:xfrm>
            <a:off x="10004509" y="3749156"/>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Site</a:t>
            </a:r>
          </a:p>
        </p:txBody>
      </p:sp>
      <p:sp>
        <p:nvSpPr>
          <p:cNvPr id="76" name="Site Collection 2"/>
          <p:cNvSpPr/>
          <p:nvPr/>
        </p:nvSpPr>
        <p:spPr>
          <a:xfrm>
            <a:off x="10004509" y="3411700"/>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Site</a:t>
            </a:r>
          </a:p>
        </p:txBody>
      </p:sp>
      <p:sp>
        <p:nvSpPr>
          <p:cNvPr id="77" name="Site Collection 1"/>
          <p:cNvSpPr/>
          <p:nvPr/>
        </p:nvSpPr>
        <p:spPr>
          <a:xfrm>
            <a:off x="10004509" y="3070577"/>
            <a:ext cx="1391463" cy="337961"/>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28" dirty="0"/>
              <a:t>Site</a:t>
            </a:r>
          </a:p>
        </p:txBody>
      </p:sp>
      <p:sp>
        <p:nvSpPr>
          <p:cNvPr id="61" name="Configuration Database"/>
          <p:cNvSpPr/>
          <p:nvPr/>
        </p:nvSpPr>
        <p:spPr>
          <a:xfrm>
            <a:off x="9869974" y="560690"/>
            <a:ext cx="1851707" cy="1963012"/>
          </a:xfrm>
          <a:prstGeom prst="can">
            <a:avLst>
              <a:gd name="adj" fmla="val 16844"/>
            </a:avLst>
          </a:prstGeom>
        </p:spPr>
        <p:style>
          <a:lnRef idx="2">
            <a:schemeClr val="accent4">
              <a:shade val="50000"/>
            </a:schemeClr>
          </a:lnRef>
          <a:fillRef idx="1">
            <a:schemeClr val="accent4"/>
          </a:fillRef>
          <a:effectRef idx="0">
            <a:schemeClr val="accent4"/>
          </a:effectRef>
          <a:fontRef idx="minor">
            <a:schemeClr val="lt1"/>
          </a:fontRef>
        </p:style>
        <p:txBody>
          <a:bodyPr vert="vert270" wrap="none" rtlCol="0" anchor="b"/>
          <a:lstStyle/>
          <a:p>
            <a:pPr algn="ctr"/>
            <a:r>
              <a:rPr lang="en-US" sz="1224" dirty="0"/>
              <a:t>Configuration Database</a:t>
            </a:r>
          </a:p>
        </p:txBody>
      </p:sp>
      <p:sp>
        <p:nvSpPr>
          <p:cNvPr id="113" name="DB Snapshot Config Object"/>
          <p:cNvSpPr/>
          <p:nvPr/>
        </p:nvSpPr>
        <p:spPr>
          <a:xfrm>
            <a:off x="9977590" y="1639099"/>
            <a:ext cx="1418338" cy="767814"/>
          </a:xfrm>
          <a:prstGeom prst="cub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122" dirty="0" err="1"/>
              <a:t>Config</a:t>
            </a:r>
            <a:r>
              <a:rPr lang="en-US" sz="1122" dirty="0"/>
              <a:t> Object:</a:t>
            </a:r>
          </a:p>
          <a:p>
            <a:pPr algn="ctr"/>
            <a:r>
              <a:rPr lang="en-US" sz="1122" dirty="0" smtClean="0"/>
              <a:t>Database</a:t>
            </a:r>
            <a:endParaRPr lang="en-US" sz="1122" dirty="0"/>
          </a:p>
          <a:p>
            <a:pPr algn="ctr"/>
            <a:r>
              <a:rPr lang="en-US" sz="1122" dirty="0"/>
              <a:t>Snapshot</a:t>
            </a:r>
          </a:p>
        </p:txBody>
      </p:sp>
      <p:sp>
        <p:nvSpPr>
          <p:cNvPr id="66" name="ContendDb Config Object"/>
          <p:cNvSpPr/>
          <p:nvPr/>
        </p:nvSpPr>
        <p:spPr>
          <a:xfrm>
            <a:off x="9980523" y="950290"/>
            <a:ext cx="1415405" cy="769646"/>
          </a:xfrm>
          <a:prstGeom prst="cub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122" dirty="0" err="1" smtClean="0"/>
              <a:t>Config</a:t>
            </a:r>
            <a:r>
              <a:rPr lang="en-US" sz="1122" dirty="0" smtClean="0"/>
              <a:t> Object:</a:t>
            </a:r>
          </a:p>
          <a:p>
            <a:pPr algn="ctr"/>
            <a:r>
              <a:rPr lang="en-US" sz="1122" dirty="0" smtClean="0"/>
              <a:t>Content </a:t>
            </a:r>
            <a:r>
              <a:rPr lang="en-US" sz="1122" dirty="0"/>
              <a:t>Database</a:t>
            </a:r>
          </a:p>
        </p:txBody>
      </p:sp>
      <p:sp>
        <p:nvSpPr>
          <p:cNvPr id="92" name="ContentDB Upgrade"/>
          <p:cNvSpPr/>
          <p:nvPr/>
        </p:nvSpPr>
        <p:spPr>
          <a:xfrm rot="5400000">
            <a:off x="11245715" y="2477454"/>
            <a:ext cx="649972" cy="728841"/>
          </a:xfrm>
          <a:prstGeom prst="circularArrow">
            <a:avLst>
              <a:gd name="adj1" fmla="val 10110"/>
              <a:gd name="adj2" fmla="val 1296480"/>
              <a:gd name="adj3" fmla="val 9204218"/>
              <a:gd name="adj4" fmla="val 10800000"/>
              <a:gd name="adj5" fmla="val 15506"/>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836">
              <a:solidFill>
                <a:schemeClr val="tx1"/>
              </a:solidFill>
            </a:endParaRPr>
          </a:p>
        </p:txBody>
      </p:sp>
      <p:sp>
        <p:nvSpPr>
          <p:cNvPr id="99" name="Step2: Create DB Snapshot"/>
          <p:cNvSpPr/>
          <p:nvPr/>
        </p:nvSpPr>
        <p:spPr>
          <a:xfrm>
            <a:off x="9475794" y="3388378"/>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t>2</a:t>
            </a:r>
          </a:p>
        </p:txBody>
      </p:sp>
      <p:sp>
        <p:nvSpPr>
          <p:cNvPr id="100" name="Step5: ContentDB Upgrade"/>
          <p:cNvSpPr/>
          <p:nvPr/>
        </p:nvSpPr>
        <p:spPr>
          <a:xfrm>
            <a:off x="11395929" y="2689621"/>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smtClean="0"/>
              <a:t>5</a:t>
            </a:r>
            <a:endParaRPr lang="en-US" sz="1836" dirty="0"/>
          </a:p>
        </p:txBody>
      </p:sp>
      <p:cxnSp>
        <p:nvCxnSpPr>
          <p:cNvPr id="103" name="Snapshot DB"/>
          <p:cNvCxnSpPr>
            <a:stCxn id="110" idx="3"/>
            <a:endCxn id="99" idx="0"/>
          </p:cNvCxnSpPr>
          <p:nvPr/>
        </p:nvCxnSpPr>
        <p:spPr>
          <a:xfrm>
            <a:off x="8775912" y="2241288"/>
            <a:ext cx="873940" cy="1147090"/>
          </a:xfrm>
          <a:prstGeom prst="curvedConnector2">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111" name="Snapshot DB"/>
          <p:cNvCxnSpPr>
            <a:stCxn id="99" idx="4"/>
            <a:endCxn id="58" idx="3"/>
          </p:cNvCxnSpPr>
          <p:nvPr/>
        </p:nvCxnSpPr>
        <p:spPr>
          <a:xfrm rot="16200000" flipH="1">
            <a:off x="9353470" y="3982674"/>
            <a:ext cx="973500" cy="380736"/>
          </a:xfrm>
          <a:prstGeom prst="curvedConnector2">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112" name="Upgrade Source Database"/>
          <p:cNvCxnSpPr>
            <a:stCxn id="110" idx="3"/>
            <a:endCxn id="100" idx="2"/>
          </p:cNvCxnSpPr>
          <p:nvPr/>
        </p:nvCxnSpPr>
        <p:spPr>
          <a:xfrm>
            <a:off x="8775912" y="2241288"/>
            <a:ext cx="2620017" cy="597291"/>
          </a:xfrm>
          <a:prstGeom prst="curvedConnector3">
            <a:avLst>
              <a:gd name="adj1" fmla="val 40926"/>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cxnSp>
        <p:nvCxnSpPr>
          <p:cNvPr id="114" name="Add Snapshot DB Entry"/>
          <p:cNvCxnSpPr>
            <a:stCxn id="115" idx="6"/>
            <a:endCxn id="113" idx="2"/>
          </p:cNvCxnSpPr>
          <p:nvPr/>
        </p:nvCxnSpPr>
        <p:spPr>
          <a:xfrm flipV="1">
            <a:off x="9690553" y="2118983"/>
            <a:ext cx="287037" cy="350"/>
          </a:xfrm>
          <a:prstGeom prst="curvedConnector3">
            <a:avLst>
              <a:gd name="adj1" fmla="val 50000"/>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sp>
        <p:nvSpPr>
          <p:cNvPr id="115" name="Step3: Add Snapshot DB Entry"/>
          <p:cNvSpPr/>
          <p:nvPr/>
        </p:nvSpPr>
        <p:spPr>
          <a:xfrm>
            <a:off x="9342437" y="1970375"/>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a:t>3</a:t>
            </a:r>
          </a:p>
        </p:txBody>
      </p:sp>
      <p:cxnSp>
        <p:nvCxnSpPr>
          <p:cNvPr id="116" name="Add Snapshot DB Entry"/>
          <p:cNvCxnSpPr>
            <a:stCxn id="110" idx="3"/>
            <a:endCxn id="115" idx="2"/>
          </p:cNvCxnSpPr>
          <p:nvPr/>
        </p:nvCxnSpPr>
        <p:spPr>
          <a:xfrm flipV="1">
            <a:off x="8775912" y="2119333"/>
            <a:ext cx="566525" cy="121955"/>
          </a:xfrm>
          <a:prstGeom prst="curvedConnector3">
            <a:avLst>
              <a:gd name="adj1" fmla="val 50000"/>
            </a:avLst>
          </a:prstGeom>
          <a:ln>
            <a:headEnd type="none" w="med" len="med"/>
            <a:tailEnd type="triangle" w="med" len="med"/>
          </a:ln>
        </p:spPr>
        <p:style>
          <a:lnRef idx="3">
            <a:schemeClr val="accent6"/>
          </a:lnRef>
          <a:fillRef idx="0">
            <a:schemeClr val="accent6"/>
          </a:fillRef>
          <a:effectRef idx="2">
            <a:schemeClr val="accent6"/>
          </a:effectRef>
          <a:fontRef idx="minor">
            <a:schemeClr val="tx1"/>
          </a:fontRef>
        </p:style>
      </p:cxnSp>
      <p:grpSp>
        <p:nvGrpSpPr>
          <p:cNvPr id="86" name="User X"/>
          <p:cNvGrpSpPr/>
          <p:nvPr/>
        </p:nvGrpSpPr>
        <p:grpSpPr>
          <a:xfrm>
            <a:off x="5919376" y="2845626"/>
            <a:ext cx="619567" cy="865989"/>
            <a:chOff x="6420508" y="1754155"/>
            <a:chExt cx="607474" cy="849086"/>
          </a:xfrm>
        </p:grpSpPr>
        <p:sp>
          <p:nvSpPr>
            <p:cNvPr id="87" name="Body"/>
            <p:cNvSpPr/>
            <p:nvPr/>
          </p:nvSpPr>
          <p:spPr>
            <a:xfrm>
              <a:off x="6420508" y="1987420"/>
              <a:ext cx="607474" cy="615821"/>
            </a:xfrm>
            <a:prstGeom prst="trapezoid">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dirty="0"/>
            </a:p>
          </p:txBody>
        </p:sp>
        <p:sp>
          <p:nvSpPr>
            <p:cNvPr id="88" name="Head"/>
            <p:cNvSpPr/>
            <p:nvPr/>
          </p:nvSpPr>
          <p:spPr>
            <a:xfrm>
              <a:off x="6495153" y="1754155"/>
              <a:ext cx="447869" cy="471196"/>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836"/>
            </a:p>
          </p:txBody>
        </p:sp>
      </p:grpSp>
      <p:cxnSp>
        <p:nvCxnSpPr>
          <p:cNvPr id="68" name="User Request to WebApp"/>
          <p:cNvCxnSpPr>
            <a:stCxn id="87" idx="3"/>
            <a:endCxn id="4" idx="1"/>
          </p:cNvCxnSpPr>
          <p:nvPr/>
        </p:nvCxnSpPr>
        <p:spPr>
          <a:xfrm>
            <a:off x="6461497" y="3397575"/>
            <a:ext cx="1045639" cy="997179"/>
          </a:xfrm>
          <a:prstGeom prst="bentConnector3">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91" name="User Request to Site"/>
          <p:cNvCxnSpPr>
            <a:stCxn id="4" idx="3"/>
            <a:endCxn id="30" idx="2"/>
          </p:cNvCxnSpPr>
          <p:nvPr/>
        </p:nvCxnSpPr>
        <p:spPr>
          <a:xfrm>
            <a:off x="8775912" y="4394754"/>
            <a:ext cx="1228597" cy="1531459"/>
          </a:xfrm>
          <a:prstGeom prst="bentConnector3">
            <a:avLst>
              <a:gd name="adj1" fmla="val 50000"/>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94" name="User Request to Site"/>
          <p:cNvCxnSpPr>
            <a:stCxn id="4" idx="3"/>
            <a:endCxn id="75" idx="2"/>
          </p:cNvCxnSpPr>
          <p:nvPr/>
        </p:nvCxnSpPr>
        <p:spPr>
          <a:xfrm flipV="1">
            <a:off x="8775912" y="3960382"/>
            <a:ext cx="1228597" cy="434372"/>
          </a:xfrm>
          <a:prstGeom prst="bentConnector3">
            <a:avLst>
              <a:gd name="adj1" fmla="val 50000"/>
            </a:avLst>
          </a:prstGeom>
          <a:ln>
            <a:tailEnd type="triangle"/>
          </a:ln>
        </p:spPr>
        <p:style>
          <a:lnRef idx="3">
            <a:schemeClr val="accent3"/>
          </a:lnRef>
          <a:fillRef idx="0">
            <a:schemeClr val="accent3"/>
          </a:fillRef>
          <a:effectRef idx="2">
            <a:schemeClr val="accent3"/>
          </a:effectRef>
          <a:fontRef idx="minor">
            <a:schemeClr val="tx1"/>
          </a:fontRef>
        </p:style>
      </p:cxnSp>
      <p:sp>
        <p:nvSpPr>
          <p:cNvPr id="38" name="Step6: User visits Upgraded Database"/>
          <p:cNvSpPr/>
          <p:nvPr/>
        </p:nvSpPr>
        <p:spPr>
          <a:xfrm>
            <a:off x="9215445" y="4266910"/>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smtClean="0"/>
              <a:t>6</a:t>
            </a:r>
            <a:endParaRPr lang="en-US" sz="1836" dirty="0"/>
          </a:p>
        </p:txBody>
      </p:sp>
      <p:sp>
        <p:nvSpPr>
          <p:cNvPr id="39" name="Step4: User visits R/O Database Snapshot"/>
          <p:cNvSpPr/>
          <p:nvPr/>
        </p:nvSpPr>
        <p:spPr>
          <a:xfrm>
            <a:off x="9215445" y="4266910"/>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smtClean="0"/>
              <a:t>4</a:t>
            </a:r>
            <a:endParaRPr lang="en-US" sz="1836" dirty="0"/>
          </a:p>
        </p:txBody>
      </p:sp>
      <p:sp>
        <p:nvSpPr>
          <p:cNvPr id="40" name="Step1: User visits Original Database"/>
          <p:cNvSpPr/>
          <p:nvPr/>
        </p:nvSpPr>
        <p:spPr>
          <a:xfrm>
            <a:off x="9215445" y="4266910"/>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smtClean="0"/>
              <a:t>1</a:t>
            </a:r>
            <a:endParaRPr lang="en-US" sz="1836" dirty="0"/>
          </a:p>
        </p:txBody>
      </p:sp>
      <p:sp>
        <p:nvSpPr>
          <p:cNvPr id="6" name="Delete Snapshot"/>
          <p:cNvSpPr/>
          <p:nvPr/>
        </p:nvSpPr>
        <p:spPr bwMode="auto">
          <a:xfrm>
            <a:off x="9342437" y="4297837"/>
            <a:ext cx="2895600" cy="2696687"/>
          </a:xfrm>
          <a:prstGeom prst="mathMultiply">
            <a:avLst>
              <a:gd name="adj1" fmla="val 3238"/>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1" name="Step7: Delete DB Snapshot"/>
          <p:cNvSpPr/>
          <p:nvPr/>
        </p:nvSpPr>
        <p:spPr>
          <a:xfrm>
            <a:off x="11395928" y="4734624"/>
            <a:ext cx="348116" cy="297915"/>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836" dirty="0" smtClean="0"/>
              <a:t>7</a:t>
            </a:r>
            <a:endParaRPr lang="en-US" sz="1836" dirty="0"/>
          </a:p>
        </p:txBody>
      </p:sp>
      <p:sp>
        <p:nvSpPr>
          <p:cNvPr id="43" name="Delete Config Object"/>
          <p:cNvSpPr/>
          <p:nvPr/>
        </p:nvSpPr>
        <p:spPr bwMode="auto">
          <a:xfrm>
            <a:off x="9557417" y="1668462"/>
            <a:ext cx="2071020" cy="954070"/>
          </a:xfrm>
          <a:prstGeom prst="mathMultiply">
            <a:avLst>
              <a:gd name="adj1" fmla="val 6702"/>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2875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animEffect transition="in" filter="fade">
                                      <p:cBhvr>
                                        <p:cTn id="7" dur="500"/>
                                        <p:tgtEl>
                                          <p:spTgt spid="26">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68"/>
                                        </p:tgtEl>
                                        <p:attrNameLst>
                                          <p:attrName>style.visibility</p:attrName>
                                        </p:attrNameLst>
                                      </p:cBhvr>
                                      <p:to>
                                        <p:strVal val="visible"/>
                                      </p:to>
                                    </p:set>
                                    <p:animEffect transition="in" filter="wipe(left)">
                                      <p:cBhvr>
                                        <p:cTn id="10" dur="500"/>
                                        <p:tgtEl>
                                          <p:spTgt spid="68"/>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wipe(left)">
                                      <p:cBhvr>
                                        <p:cTn id="14" dur="500"/>
                                        <p:tgtEl>
                                          <p:spTgt spid="9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6">
                                            <p:txEl>
                                              <p:pRg st="1" end="1"/>
                                            </p:txEl>
                                          </p:spTgt>
                                        </p:tgtEl>
                                        <p:attrNameLst>
                                          <p:attrName>style.visibility</p:attrName>
                                        </p:attrNameLst>
                                      </p:cBhvr>
                                      <p:to>
                                        <p:strVal val="visible"/>
                                      </p:to>
                                    </p:set>
                                    <p:animEffect transition="in" filter="fade">
                                      <p:cBhvr>
                                        <p:cTn id="22" dur="500"/>
                                        <p:tgtEl>
                                          <p:spTgt spid="26">
                                            <p:txEl>
                                              <p:pRg st="1" end="1"/>
                                            </p:txEl>
                                          </p:spTgt>
                                        </p:tgtEl>
                                      </p:cBhvr>
                                    </p:animEffect>
                                  </p:childTnLst>
                                </p:cTn>
                              </p:par>
                              <p:par>
                                <p:cTn id="23" presetID="10" presetClass="exit" presetSubtype="0" fill="hold" grpId="1" nodeType="withEffect">
                                  <p:stCondLst>
                                    <p:cond delay="0"/>
                                  </p:stCondLst>
                                  <p:childTnLst>
                                    <p:animEffect transition="out" filter="fade">
                                      <p:cBhvr>
                                        <p:cTn id="24" dur="500"/>
                                        <p:tgtEl>
                                          <p:spTgt spid="40"/>
                                        </p:tgtEl>
                                      </p:cBhvr>
                                    </p:animEffect>
                                    <p:set>
                                      <p:cBhvr>
                                        <p:cTn id="25" dur="1" fill="hold">
                                          <p:stCondLst>
                                            <p:cond delay="499"/>
                                          </p:stCondLst>
                                        </p:cTn>
                                        <p:tgtEl>
                                          <p:spTgt spid="40"/>
                                        </p:tgtEl>
                                        <p:attrNameLst>
                                          <p:attrName>style.visibility</p:attrName>
                                        </p:attrNameLst>
                                      </p:cBhvr>
                                      <p:to>
                                        <p:strVal val="hidden"/>
                                      </p:to>
                                    </p:set>
                                  </p:childTnLst>
                                </p:cTn>
                              </p:par>
                            </p:childTnLst>
                          </p:cTn>
                        </p:par>
                        <p:par>
                          <p:cTn id="26" fill="hold">
                            <p:stCondLst>
                              <p:cond delay="500"/>
                            </p:stCondLst>
                            <p:childTnLst>
                              <p:par>
                                <p:cTn id="27" presetID="22" presetClass="entr" presetSubtype="8" fill="hold" nodeType="afterEffect">
                                  <p:stCondLst>
                                    <p:cond delay="0"/>
                                  </p:stCondLst>
                                  <p:childTnLst>
                                    <p:set>
                                      <p:cBhvr>
                                        <p:cTn id="28" dur="1" fill="hold">
                                          <p:stCondLst>
                                            <p:cond delay="0"/>
                                          </p:stCondLst>
                                        </p:cTn>
                                        <p:tgtEl>
                                          <p:spTgt spid="103"/>
                                        </p:tgtEl>
                                        <p:attrNameLst>
                                          <p:attrName>style.visibility</p:attrName>
                                        </p:attrNameLst>
                                      </p:cBhvr>
                                      <p:to>
                                        <p:strVal val="visible"/>
                                      </p:to>
                                    </p:set>
                                    <p:animEffect transition="in" filter="wipe(left)">
                                      <p:cBhvr>
                                        <p:cTn id="29" dur="500"/>
                                        <p:tgtEl>
                                          <p:spTgt spid="103"/>
                                        </p:tgtEl>
                                      </p:cBhvr>
                                    </p:animEffect>
                                  </p:childTnLst>
                                </p:cTn>
                              </p:par>
                            </p:childTnLst>
                          </p:cTn>
                        </p:par>
                        <p:par>
                          <p:cTn id="30" fill="hold">
                            <p:stCondLst>
                              <p:cond delay="1000"/>
                            </p:stCondLst>
                            <p:childTnLst>
                              <p:par>
                                <p:cTn id="31" presetID="22" presetClass="entr" presetSubtype="1" fill="hold" grpId="0" nodeType="afterEffect">
                                  <p:stCondLst>
                                    <p:cond delay="0"/>
                                  </p:stCondLst>
                                  <p:childTnLst>
                                    <p:set>
                                      <p:cBhvr>
                                        <p:cTn id="32" dur="1" fill="hold">
                                          <p:stCondLst>
                                            <p:cond delay="0"/>
                                          </p:stCondLst>
                                        </p:cTn>
                                        <p:tgtEl>
                                          <p:spTgt spid="99"/>
                                        </p:tgtEl>
                                        <p:attrNameLst>
                                          <p:attrName>style.visibility</p:attrName>
                                        </p:attrNameLst>
                                      </p:cBhvr>
                                      <p:to>
                                        <p:strVal val="visible"/>
                                      </p:to>
                                    </p:set>
                                    <p:animEffect transition="in" filter="wipe(up)">
                                      <p:cBhvr>
                                        <p:cTn id="33" dur="500"/>
                                        <p:tgtEl>
                                          <p:spTgt spid="99"/>
                                        </p:tgtEl>
                                      </p:cBhvr>
                                    </p:animEffect>
                                  </p:childTnLst>
                                </p:cTn>
                              </p:par>
                            </p:childTnLst>
                          </p:cTn>
                        </p:par>
                        <p:par>
                          <p:cTn id="34" fill="hold">
                            <p:stCondLst>
                              <p:cond delay="1500"/>
                            </p:stCondLst>
                            <p:childTnLst>
                              <p:par>
                                <p:cTn id="35" presetID="22" presetClass="entr" presetSubtype="8" fill="hold" nodeType="afterEffect">
                                  <p:stCondLst>
                                    <p:cond delay="0"/>
                                  </p:stCondLst>
                                  <p:childTnLst>
                                    <p:set>
                                      <p:cBhvr>
                                        <p:cTn id="36" dur="1" fill="hold">
                                          <p:stCondLst>
                                            <p:cond delay="0"/>
                                          </p:stCondLst>
                                        </p:cTn>
                                        <p:tgtEl>
                                          <p:spTgt spid="111"/>
                                        </p:tgtEl>
                                        <p:attrNameLst>
                                          <p:attrName>style.visibility</p:attrName>
                                        </p:attrNameLst>
                                      </p:cBhvr>
                                      <p:to>
                                        <p:strVal val="visible"/>
                                      </p:to>
                                    </p:set>
                                    <p:animEffect transition="in" filter="wipe(left)">
                                      <p:cBhvr>
                                        <p:cTn id="37" dur="500"/>
                                        <p:tgtEl>
                                          <p:spTgt spid="111"/>
                                        </p:tgtEl>
                                      </p:cBhvr>
                                    </p:animEffect>
                                  </p:childTnLst>
                                </p:cTn>
                              </p:par>
                            </p:childTnLst>
                          </p:cTn>
                        </p:par>
                        <p:par>
                          <p:cTn id="38" fill="hold">
                            <p:stCondLst>
                              <p:cond delay="2000"/>
                            </p:stCondLst>
                            <p:childTnLst>
                              <p:par>
                                <p:cTn id="39" presetID="1" presetClass="entr" presetSubtype="0" fill="hold" grpId="0" nodeType="afterEffect">
                                  <p:stCondLst>
                                    <p:cond delay="0"/>
                                  </p:stCondLst>
                                  <p:childTnLst>
                                    <p:set>
                                      <p:cBhvr>
                                        <p:cTn id="40" dur="1" fill="hold">
                                          <p:stCondLst>
                                            <p:cond delay="0"/>
                                          </p:stCondLst>
                                        </p:cTn>
                                        <p:tgtEl>
                                          <p:spTgt spid="59"/>
                                        </p:tgtEl>
                                        <p:attrNameLst>
                                          <p:attrName>style.visibility</p:attrName>
                                        </p:attrNameLst>
                                      </p:cBhvr>
                                      <p:to>
                                        <p:strVal val="visible"/>
                                      </p:to>
                                    </p:set>
                                  </p:childTnLst>
                                </p:cTn>
                              </p:par>
                              <p:par>
                                <p:cTn id="41" presetID="1" presetClass="entr" presetSubtype="0" fill="hold" grpId="1" nodeType="withEffect">
                                  <p:stCondLst>
                                    <p:cond delay="0"/>
                                  </p:stCondLst>
                                  <p:childTnLst>
                                    <p:set>
                                      <p:cBhvr>
                                        <p:cTn id="42" dur="1" fill="hold">
                                          <p:stCondLst>
                                            <p:cond delay="0"/>
                                          </p:stCondLst>
                                        </p:cTn>
                                        <p:tgtEl>
                                          <p:spTgt spid="73"/>
                                        </p:tgtEl>
                                        <p:attrNameLst>
                                          <p:attrName>style.visibility</p:attrName>
                                        </p:attrNameLst>
                                      </p:cBhvr>
                                      <p:to>
                                        <p:strVal val="visible"/>
                                      </p:to>
                                    </p:set>
                                  </p:childTnLst>
                                </p:cTn>
                              </p:par>
                              <p:par>
                                <p:cTn id="43" presetID="1" presetClass="entr" presetSubtype="0" fill="hold" grpId="1" nodeType="withEffect">
                                  <p:stCondLst>
                                    <p:cond delay="0"/>
                                  </p:stCondLst>
                                  <p:childTnLst>
                                    <p:set>
                                      <p:cBhvr>
                                        <p:cTn id="44" dur="1" fill="hold">
                                          <p:stCondLst>
                                            <p:cond delay="0"/>
                                          </p:stCondLst>
                                        </p:cTn>
                                        <p:tgtEl>
                                          <p:spTgt spid="29"/>
                                        </p:tgtEl>
                                        <p:attrNameLst>
                                          <p:attrName>style.visibility</p:attrName>
                                        </p:attrNameLst>
                                      </p:cBhvr>
                                      <p:to>
                                        <p:strVal val="visible"/>
                                      </p:to>
                                    </p:set>
                                  </p:childTnLst>
                                </p:cTn>
                              </p:par>
                              <p:par>
                                <p:cTn id="45" presetID="1" presetClass="entr" presetSubtype="0" fill="hold" grpId="1"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grpId="1" nodeType="withEffect">
                                  <p:stCondLst>
                                    <p:cond delay="0"/>
                                  </p:stCondLst>
                                  <p:childTnLst>
                                    <p:set>
                                      <p:cBhvr>
                                        <p:cTn id="48" dur="1" fill="hold">
                                          <p:stCondLst>
                                            <p:cond delay="0"/>
                                          </p:stCondLst>
                                        </p:cTn>
                                        <p:tgtEl>
                                          <p:spTgt spid="31"/>
                                        </p:tgtEl>
                                        <p:attrNameLst>
                                          <p:attrName>style.visibility</p:attrName>
                                        </p:attrNameLst>
                                      </p:cBhvr>
                                      <p:to>
                                        <p:strVal val="visible"/>
                                      </p:to>
                                    </p:set>
                                  </p:childTnLst>
                                </p:cTn>
                              </p:par>
                            </p:childTnLst>
                          </p:cTn>
                        </p:par>
                        <p:par>
                          <p:cTn id="49" fill="hold">
                            <p:stCondLst>
                              <p:cond delay="2000"/>
                            </p:stCondLst>
                            <p:childTnLst>
                              <p:par>
                                <p:cTn id="50" presetID="10" presetClass="entr" presetSubtype="0"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500"/>
                                        <p:tgtEl>
                                          <p:spTgt spid="58"/>
                                        </p:tgtEl>
                                      </p:cBhvr>
                                    </p:animEffect>
                                  </p:childTnLst>
                                </p:cTn>
                              </p:par>
                              <p:par>
                                <p:cTn id="53" presetID="35" presetClass="path" presetSubtype="0" accel="50000" decel="50000" fill="hold" grpId="1" nodeType="withEffect">
                                  <p:stCondLst>
                                    <p:cond delay="0"/>
                                  </p:stCondLst>
                                  <p:childTnLst>
                                    <p:animMotion origin="layout" path="M 0.0013 -0.28148 L 1.04167E-6 -1.85185E-6 " pathEditMode="relative" rAng="0" ptsTypes="AA">
                                      <p:cBhvr>
                                        <p:cTn id="54" dur="2000" fill="hold"/>
                                        <p:tgtEl>
                                          <p:spTgt spid="59"/>
                                        </p:tgtEl>
                                        <p:attrNameLst>
                                          <p:attrName>ppt_x</p:attrName>
                                          <p:attrName>ppt_y</p:attrName>
                                        </p:attrNameLst>
                                      </p:cBhvr>
                                      <p:rCtr x="-65" y="14074"/>
                                    </p:animMotion>
                                  </p:childTnLst>
                                </p:cTn>
                              </p:par>
                              <p:par>
                                <p:cTn id="55" presetID="42" presetClass="path" presetSubtype="0" accel="50000" decel="50000" fill="hold" grpId="0" nodeType="withEffect">
                                  <p:stCondLst>
                                    <p:cond delay="0"/>
                                  </p:stCondLst>
                                  <p:childTnLst>
                                    <p:animMotion origin="layout" path="M 0.00026 -0.28149 L 2.91667E-6 -1.48148E-6 " pathEditMode="relative" rAng="0" ptsTypes="AA">
                                      <p:cBhvr>
                                        <p:cTn id="56" dur="2000" fill="hold"/>
                                        <p:tgtEl>
                                          <p:spTgt spid="73"/>
                                        </p:tgtEl>
                                        <p:attrNameLst>
                                          <p:attrName>ppt_x</p:attrName>
                                          <p:attrName>ppt_y</p:attrName>
                                        </p:attrNameLst>
                                      </p:cBhvr>
                                      <p:rCtr x="0" y="14028"/>
                                    </p:animMotion>
                                  </p:childTnLst>
                                </p:cTn>
                              </p:par>
                              <p:par>
                                <p:cTn id="57" presetID="42" presetClass="path" presetSubtype="0" accel="50000" decel="50000" fill="hold" grpId="0" nodeType="withEffect">
                                  <p:stCondLst>
                                    <p:cond delay="0"/>
                                  </p:stCondLst>
                                  <p:childTnLst>
                                    <p:animMotion origin="layout" path="M 0.00026 -0.28172 L 0.00026 -0.00139 " pathEditMode="relative" rAng="0" ptsTypes="AA">
                                      <p:cBhvr>
                                        <p:cTn id="58" dur="2000" fill="hold"/>
                                        <p:tgtEl>
                                          <p:spTgt spid="29"/>
                                        </p:tgtEl>
                                        <p:attrNameLst>
                                          <p:attrName>ppt_x</p:attrName>
                                          <p:attrName>ppt_y</p:attrName>
                                        </p:attrNameLst>
                                      </p:cBhvr>
                                      <p:rCtr x="0" y="14005"/>
                                    </p:animMotion>
                                  </p:childTnLst>
                                </p:cTn>
                              </p:par>
                              <p:par>
                                <p:cTn id="59" presetID="42" presetClass="path" presetSubtype="0" accel="50000" decel="50000" fill="hold" grpId="0" nodeType="withEffect">
                                  <p:stCondLst>
                                    <p:cond delay="0"/>
                                  </p:stCondLst>
                                  <p:childTnLst>
                                    <p:animMotion origin="layout" path="M 0.00013 -0.28125 L 3.33333E-6 -0.00115 " pathEditMode="relative" rAng="0" ptsTypes="AA">
                                      <p:cBhvr>
                                        <p:cTn id="60" dur="2000" fill="hold"/>
                                        <p:tgtEl>
                                          <p:spTgt spid="30"/>
                                        </p:tgtEl>
                                        <p:attrNameLst>
                                          <p:attrName>ppt_x</p:attrName>
                                          <p:attrName>ppt_y</p:attrName>
                                        </p:attrNameLst>
                                      </p:cBhvr>
                                      <p:rCtr x="-13" y="14005"/>
                                    </p:animMotion>
                                  </p:childTnLst>
                                </p:cTn>
                              </p:par>
                              <p:par>
                                <p:cTn id="61" presetID="42" presetClass="path" presetSubtype="0" accel="50000" decel="50000" fill="hold" grpId="0" nodeType="withEffect">
                                  <p:stCondLst>
                                    <p:cond delay="0"/>
                                  </p:stCondLst>
                                  <p:childTnLst>
                                    <p:animMotion origin="layout" path="M 0.00013 -0.28032 L -0.00013 -0.00139 " pathEditMode="relative" rAng="0" ptsTypes="AA">
                                      <p:cBhvr>
                                        <p:cTn id="62" dur="2000" fill="hold"/>
                                        <p:tgtEl>
                                          <p:spTgt spid="31"/>
                                        </p:tgtEl>
                                        <p:attrNameLst>
                                          <p:attrName>ppt_x</p:attrName>
                                          <p:attrName>ppt_y</p:attrName>
                                        </p:attrNameLst>
                                      </p:cBhvr>
                                      <p:rCtr x="-13" y="13935"/>
                                    </p:animMotion>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6">
                                            <p:txEl>
                                              <p:pRg st="2" end="2"/>
                                            </p:txEl>
                                          </p:spTgt>
                                        </p:tgtEl>
                                        <p:attrNameLst>
                                          <p:attrName>style.visibility</p:attrName>
                                        </p:attrNameLst>
                                      </p:cBhvr>
                                      <p:to>
                                        <p:strVal val="visible"/>
                                      </p:to>
                                    </p:set>
                                    <p:animEffect transition="in" filter="fade">
                                      <p:cBhvr>
                                        <p:cTn id="67" dur="500"/>
                                        <p:tgtEl>
                                          <p:spTgt spid="26">
                                            <p:txEl>
                                              <p:pRg st="2" end="2"/>
                                            </p:txEl>
                                          </p:spTgt>
                                        </p:tgtEl>
                                      </p:cBhvr>
                                    </p:animEffect>
                                  </p:childTnLst>
                                </p:cTn>
                              </p:par>
                              <p:par>
                                <p:cTn id="68" presetID="10" presetClass="exit" presetSubtype="0" fill="hold" grpId="1" nodeType="withEffect">
                                  <p:stCondLst>
                                    <p:cond delay="0"/>
                                  </p:stCondLst>
                                  <p:childTnLst>
                                    <p:animEffect transition="out" filter="fade">
                                      <p:cBhvr>
                                        <p:cTn id="69" dur="500"/>
                                        <p:tgtEl>
                                          <p:spTgt spid="58"/>
                                        </p:tgtEl>
                                      </p:cBhvr>
                                    </p:animEffect>
                                    <p:set>
                                      <p:cBhvr>
                                        <p:cTn id="70" dur="1" fill="hold">
                                          <p:stCondLst>
                                            <p:cond delay="499"/>
                                          </p:stCondLst>
                                        </p:cTn>
                                        <p:tgtEl>
                                          <p:spTgt spid="58"/>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103"/>
                                        </p:tgtEl>
                                      </p:cBhvr>
                                    </p:animEffect>
                                    <p:set>
                                      <p:cBhvr>
                                        <p:cTn id="73" dur="1" fill="hold">
                                          <p:stCondLst>
                                            <p:cond delay="499"/>
                                          </p:stCondLst>
                                        </p:cTn>
                                        <p:tgtEl>
                                          <p:spTgt spid="103"/>
                                        </p:tgtEl>
                                        <p:attrNameLst>
                                          <p:attrName>style.visibility</p:attrName>
                                        </p:attrNameLst>
                                      </p:cBhvr>
                                      <p:to>
                                        <p:strVal val="hidden"/>
                                      </p:to>
                                    </p:set>
                                  </p:childTnLst>
                                </p:cTn>
                              </p:par>
                              <p:par>
                                <p:cTn id="74" presetID="10" presetClass="exit" presetSubtype="0" fill="hold" grpId="1" nodeType="withEffect">
                                  <p:stCondLst>
                                    <p:cond delay="0"/>
                                  </p:stCondLst>
                                  <p:childTnLst>
                                    <p:animEffect transition="out" filter="fade">
                                      <p:cBhvr>
                                        <p:cTn id="75" dur="500"/>
                                        <p:tgtEl>
                                          <p:spTgt spid="99"/>
                                        </p:tgtEl>
                                      </p:cBhvr>
                                    </p:animEffect>
                                    <p:set>
                                      <p:cBhvr>
                                        <p:cTn id="76" dur="1" fill="hold">
                                          <p:stCondLst>
                                            <p:cond delay="499"/>
                                          </p:stCondLst>
                                        </p:cTn>
                                        <p:tgtEl>
                                          <p:spTgt spid="99"/>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111"/>
                                        </p:tgtEl>
                                      </p:cBhvr>
                                    </p:animEffect>
                                    <p:set>
                                      <p:cBhvr>
                                        <p:cTn id="79" dur="1" fill="hold">
                                          <p:stCondLst>
                                            <p:cond delay="499"/>
                                          </p:stCondLst>
                                        </p:cTn>
                                        <p:tgtEl>
                                          <p:spTgt spid="111"/>
                                        </p:tgtEl>
                                        <p:attrNameLst>
                                          <p:attrName>style.visibility</p:attrName>
                                        </p:attrNameLst>
                                      </p:cBhvr>
                                      <p:to>
                                        <p:strVal val="hidden"/>
                                      </p:to>
                                    </p:set>
                                  </p:childTnLst>
                                </p:cTn>
                              </p:par>
                            </p:childTnLst>
                          </p:cTn>
                        </p:par>
                        <p:par>
                          <p:cTn id="80" fill="hold">
                            <p:stCondLst>
                              <p:cond delay="500"/>
                            </p:stCondLst>
                            <p:childTnLst>
                              <p:par>
                                <p:cTn id="81" presetID="22" presetClass="entr" presetSubtype="8" fill="hold" nodeType="afterEffect">
                                  <p:stCondLst>
                                    <p:cond delay="0"/>
                                  </p:stCondLst>
                                  <p:childTnLst>
                                    <p:set>
                                      <p:cBhvr>
                                        <p:cTn id="82" dur="1" fill="hold">
                                          <p:stCondLst>
                                            <p:cond delay="0"/>
                                          </p:stCondLst>
                                        </p:cTn>
                                        <p:tgtEl>
                                          <p:spTgt spid="116"/>
                                        </p:tgtEl>
                                        <p:attrNameLst>
                                          <p:attrName>style.visibility</p:attrName>
                                        </p:attrNameLst>
                                      </p:cBhvr>
                                      <p:to>
                                        <p:strVal val="visible"/>
                                      </p:to>
                                    </p:set>
                                    <p:animEffect transition="in" filter="wipe(left)">
                                      <p:cBhvr>
                                        <p:cTn id="83" dur="500"/>
                                        <p:tgtEl>
                                          <p:spTgt spid="116"/>
                                        </p:tgtEl>
                                      </p:cBhvr>
                                    </p:animEffect>
                                  </p:childTnLst>
                                </p:cTn>
                              </p:par>
                            </p:childTnLst>
                          </p:cTn>
                        </p:par>
                        <p:par>
                          <p:cTn id="84" fill="hold">
                            <p:stCondLst>
                              <p:cond delay="1000"/>
                            </p:stCondLst>
                            <p:childTnLst>
                              <p:par>
                                <p:cTn id="85" presetID="22" presetClass="entr" presetSubtype="1" fill="hold" grpId="0" nodeType="afterEffect">
                                  <p:stCondLst>
                                    <p:cond delay="0"/>
                                  </p:stCondLst>
                                  <p:childTnLst>
                                    <p:set>
                                      <p:cBhvr>
                                        <p:cTn id="86" dur="1" fill="hold">
                                          <p:stCondLst>
                                            <p:cond delay="0"/>
                                          </p:stCondLst>
                                        </p:cTn>
                                        <p:tgtEl>
                                          <p:spTgt spid="115"/>
                                        </p:tgtEl>
                                        <p:attrNameLst>
                                          <p:attrName>style.visibility</p:attrName>
                                        </p:attrNameLst>
                                      </p:cBhvr>
                                      <p:to>
                                        <p:strVal val="visible"/>
                                      </p:to>
                                    </p:set>
                                    <p:animEffect transition="in" filter="wipe(up)">
                                      <p:cBhvr>
                                        <p:cTn id="87" dur="500"/>
                                        <p:tgtEl>
                                          <p:spTgt spid="115"/>
                                        </p:tgtEl>
                                      </p:cBhvr>
                                    </p:animEffect>
                                  </p:childTnLst>
                                </p:cTn>
                              </p:par>
                            </p:childTnLst>
                          </p:cTn>
                        </p:par>
                        <p:par>
                          <p:cTn id="88" fill="hold">
                            <p:stCondLst>
                              <p:cond delay="1500"/>
                            </p:stCondLst>
                            <p:childTnLst>
                              <p:par>
                                <p:cTn id="89" presetID="22" presetClass="entr" presetSubtype="8" fill="hold" nodeType="afterEffect">
                                  <p:stCondLst>
                                    <p:cond delay="0"/>
                                  </p:stCondLst>
                                  <p:childTnLst>
                                    <p:set>
                                      <p:cBhvr>
                                        <p:cTn id="90" dur="1" fill="hold">
                                          <p:stCondLst>
                                            <p:cond delay="0"/>
                                          </p:stCondLst>
                                        </p:cTn>
                                        <p:tgtEl>
                                          <p:spTgt spid="114"/>
                                        </p:tgtEl>
                                        <p:attrNameLst>
                                          <p:attrName>style.visibility</p:attrName>
                                        </p:attrNameLst>
                                      </p:cBhvr>
                                      <p:to>
                                        <p:strVal val="visible"/>
                                      </p:to>
                                    </p:set>
                                    <p:animEffect transition="in" filter="wipe(left)">
                                      <p:cBhvr>
                                        <p:cTn id="91" dur="500"/>
                                        <p:tgtEl>
                                          <p:spTgt spid="114"/>
                                        </p:tgtEl>
                                      </p:cBhvr>
                                    </p:animEffect>
                                  </p:childTnLst>
                                </p:cTn>
                              </p:par>
                            </p:childTnLst>
                          </p:cTn>
                        </p:par>
                        <p:par>
                          <p:cTn id="92" fill="hold">
                            <p:stCondLst>
                              <p:cond delay="2000"/>
                            </p:stCondLst>
                            <p:childTnLst>
                              <p:par>
                                <p:cTn id="93" presetID="10" presetClass="entr" presetSubtype="0" fill="hold" grpId="0" nodeType="afterEffect">
                                  <p:stCondLst>
                                    <p:cond delay="0"/>
                                  </p:stCondLst>
                                  <p:childTnLst>
                                    <p:set>
                                      <p:cBhvr>
                                        <p:cTn id="94" dur="1" fill="hold">
                                          <p:stCondLst>
                                            <p:cond delay="0"/>
                                          </p:stCondLst>
                                        </p:cTn>
                                        <p:tgtEl>
                                          <p:spTgt spid="113"/>
                                        </p:tgtEl>
                                        <p:attrNameLst>
                                          <p:attrName>style.visibility</p:attrName>
                                        </p:attrNameLst>
                                      </p:cBhvr>
                                      <p:to>
                                        <p:strVal val="visible"/>
                                      </p:to>
                                    </p:set>
                                    <p:animEffect transition="in" filter="fade">
                                      <p:cBhvr>
                                        <p:cTn id="95" dur="500"/>
                                        <p:tgtEl>
                                          <p:spTgt spid="113"/>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26">
                                            <p:txEl>
                                              <p:pRg st="3" end="3"/>
                                            </p:txEl>
                                          </p:spTgt>
                                        </p:tgtEl>
                                        <p:attrNameLst>
                                          <p:attrName>style.visibility</p:attrName>
                                        </p:attrNameLst>
                                      </p:cBhvr>
                                      <p:to>
                                        <p:strVal val="visible"/>
                                      </p:to>
                                    </p:set>
                                    <p:animEffect transition="in" filter="fade">
                                      <p:cBhvr>
                                        <p:cTn id="100" dur="500"/>
                                        <p:tgtEl>
                                          <p:spTgt spid="26">
                                            <p:txEl>
                                              <p:pRg st="3" end="3"/>
                                            </p:txEl>
                                          </p:spTgt>
                                        </p:tgtEl>
                                      </p:cBhvr>
                                    </p:animEffect>
                                  </p:childTnLst>
                                </p:cTn>
                              </p:par>
                              <p:par>
                                <p:cTn id="101" presetID="10" presetClass="exit" presetSubtype="0" fill="hold" nodeType="withEffect">
                                  <p:stCondLst>
                                    <p:cond delay="0"/>
                                  </p:stCondLst>
                                  <p:childTnLst>
                                    <p:animEffect transition="out" filter="fade">
                                      <p:cBhvr>
                                        <p:cTn id="102" dur="500"/>
                                        <p:tgtEl>
                                          <p:spTgt spid="116"/>
                                        </p:tgtEl>
                                      </p:cBhvr>
                                    </p:animEffect>
                                    <p:set>
                                      <p:cBhvr>
                                        <p:cTn id="103" dur="1" fill="hold">
                                          <p:stCondLst>
                                            <p:cond delay="499"/>
                                          </p:stCondLst>
                                        </p:cTn>
                                        <p:tgtEl>
                                          <p:spTgt spid="116"/>
                                        </p:tgtEl>
                                        <p:attrNameLst>
                                          <p:attrName>style.visibility</p:attrName>
                                        </p:attrNameLst>
                                      </p:cBhvr>
                                      <p:to>
                                        <p:strVal val="hidden"/>
                                      </p:to>
                                    </p:set>
                                  </p:childTnLst>
                                </p:cTn>
                              </p:par>
                              <p:par>
                                <p:cTn id="104" presetID="10" presetClass="exit" presetSubtype="0" fill="hold" grpId="1" nodeType="withEffect">
                                  <p:stCondLst>
                                    <p:cond delay="0"/>
                                  </p:stCondLst>
                                  <p:childTnLst>
                                    <p:animEffect transition="out" filter="fade">
                                      <p:cBhvr>
                                        <p:cTn id="105" dur="500"/>
                                        <p:tgtEl>
                                          <p:spTgt spid="115"/>
                                        </p:tgtEl>
                                      </p:cBhvr>
                                    </p:animEffect>
                                    <p:set>
                                      <p:cBhvr>
                                        <p:cTn id="106" dur="1" fill="hold">
                                          <p:stCondLst>
                                            <p:cond delay="499"/>
                                          </p:stCondLst>
                                        </p:cTn>
                                        <p:tgtEl>
                                          <p:spTgt spid="115"/>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114"/>
                                        </p:tgtEl>
                                      </p:cBhvr>
                                    </p:animEffect>
                                    <p:set>
                                      <p:cBhvr>
                                        <p:cTn id="109" dur="1" fill="hold">
                                          <p:stCondLst>
                                            <p:cond delay="499"/>
                                          </p:stCondLst>
                                        </p:cTn>
                                        <p:tgtEl>
                                          <p:spTgt spid="114"/>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500"/>
                                        <p:tgtEl>
                                          <p:spTgt spid="94"/>
                                        </p:tgtEl>
                                      </p:cBhvr>
                                    </p:animEffect>
                                    <p:set>
                                      <p:cBhvr>
                                        <p:cTn id="112" dur="1" fill="hold">
                                          <p:stCondLst>
                                            <p:cond delay="499"/>
                                          </p:stCondLst>
                                        </p:cTn>
                                        <p:tgtEl>
                                          <p:spTgt spid="94"/>
                                        </p:tgtEl>
                                        <p:attrNameLst>
                                          <p:attrName>style.visibility</p:attrName>
                                        </p:attrNameLst>
                                      </p:cBhvr>
                                      <p:to>
                                        <p:strVal val="hidden"/>
                                      </p:to>
                                    </p:set>
                                  </p:childTnLst>
                                </p:cTn>
                              </p:par>
                            </p:childTnLst>
                          </p:cTn>
                        </p:par>
                        <p:par>
                          <p:cTn id="113" fill="hold">
                            <p:stCondLst>
                              <p:cond delay="500"/>
                            </p:stCondLst>
                            <p:childTnLst>
                              <p:par>
                                <p:cTn id="114" presetID="22" presetClass="entr" presetSubtype="8" fill="hold" nodeType="afterEffect">
                                  <p:stCondLst>
                                    <p:cond delay="0"/>
                                  </p:stCondLst>
                                  <p:childTnLst>
                                    <p:set>
                                      <p:cBhvr>
                                        <p:cTn id="115" dur="1" fill="hold">
                                          <p:stCondLst>
                                            <p:cond delay="0"/>
                                          </p:stCondLst>
                                        </p:cTn>
                                        <p:tgtEl>
                                          <p:spTgt spid="91"/>
                                        </p:tgtEl>
                                        <p:attrNameLst>
                                          <p:attrName>style.visibility</p:attrName>
                                        </p:attrNameLst>
                                      </p:cBhvr>
                                      <p:to>
                                        <p:strVal val="visible"/>
                                      </p:to>
                                    </p:set>
                                    <p:animEffect transition="in" filter="wipe(left)">
                                      <p:cBhvr>
                                        <p:cTn id="116" dur="500"/>
                                        <p:tgtEl>
                                          <p:spTgt spid="91"/>
                                        </p:tgtEl>
                                      </p:cBhvr>
                                    </p:animEffect>
                                  </p:childTnLst>
                                </p:cTn>
                              </p:par>
                              <p:par>
                                <p:cTn id="117" presetID="22" presetClass="entr" presetSubtype="1" fill="hold" grpId="0" nodeType="withEffect">
                                  <p:stCondLst>
                                    <p:cond delay="0"/>
                                  </p:stCondLst>
                                  <p:childTnLst>
                                    <p:set>
                                      <p:cBhvr>
                                        <p:cTn id="118" dur="1" fill="hold">
                                          <p:stCondLst>
                                            <p:cond delay="0"/>
                                          </p:stCondLst>
                                        </p:cTn>
                                        <p:tgtEl>
                                          <p:spTgt spid="39"/>
                                        </p:tgtEl>
                                        <p:attrNameLst>
                                          <p:attrName>style.visibility</p:attrName>
                                        </p:attrNameLst>
                                      </p:cBhvr>
                                      <p:to>
                                        <p:strVal val="visible"/>
                                      </p:to>
                                    </p:set>
                                    <p:animEffect transition="in" filter="wipe(up)">
                                      <p:cBhvr>
                                        <p:cTn id="119" dur="500"/>
                                        <p:tgtEl>
                                          <p:spTgt spid="39"/>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26">
                                            <p:txEl>
                                              <p:pRg st="4" end="4"/>
                                            </p:txEl>
                                          </p:spTgt>
                                        </p:tgtEl>
                                        <p:attrNameLst>
                                          <p:attrName>style.visibility</p:attrName>
                                        </p:attrNameLst>
                                      </p:cBhvr>
                                      <p:to>
                                        <p:strVal val="visible"/>
                                      </p:to>
                                    </p:set>
                                    <p:animEffect transition="in" filter="fade">
                                      <p:cBhvr>
                                        <p:cTn id="124" dur="500"/>
                                        <p:tgtEl>
                                          <p:spTgt spid="26">
                                            <p:txEl>
                                              <p:pRg st="4" end="4"/>
                                            </p:txEl>
                                          </p:spTgt>
                                        </p:tgtEl>
                                      </p:cBhvr>
                                    </p:animEffect>
                                  </p:childTnLst>
                                </p:cTn>
                              </p:par>
                              <p:par>
                                <p:cTn id="125" presetID="10" presetClass="exit" presetSubtype="0" fill="hold" grpId="2" nodeType="withEffect">
                                  <p:stCondLst>
                                    <p:cond delay="0"/>
                                  </p:stCondLst>
                                  <p:childTnLst>
                                    <p:animEffect transition="out" filter="fade">
                                      <p:cBhvr>
                                        <p:cTn id="126" dur="500"/>
                                        <p:tgtEl>
                                          <p:spTgt spid="39"/>
                                        </p:tgtEl>
                                      </p:cBhvr>
                                    </p:animEffect>
                                    <p:set>
                                      <p:cBhvr>
                                        <p:cTn id="127" dur="1" fill="hold">
                                          <p:stCondLst>
                                            <p:cond delay="499"/>
                                          </p:stCondLst>
                                        </p:cTn>
                                        <p:tgtEl>
                                          <p:spTgt spid="39"/>
                                        </p:tgtEl>
                                        <p:attrNameLst>
                                          <p:attrName>style.visibility</p:attrName>
                                        </p:attrNameLst>
                                      </p:cBhvr>
                                      <p:to>
                                        <p:strVal val="hidden"/>
                                      </p:to>
                                    </p:set>
                                  </p:childTnLst>
                                </p:cTn>
                              </p:par>
                            </p:childTnLst>
                          </p:cTn>
                        </p:par>
                        <p:par>
                          <p:cTn id="128" fill="hold">
                            <p:stCondLst>
                              <p:cond delay="500"/>
                            </p:stCondLst>
                            <p:childTnLst>
                              <p:par>
                                <p:cTn id="129" presetID="22" presetClass="entr" presetSubtype="8" fill="hold" nodeType="afterEffect">
                                  <p:stCondLst>
                                    <p:cond delay="0"/>
                                  </p:stCondLst>
                                  <p:childTnLst>
                                    <p:set>
                                      <p:cBhvr>
                                        <p:cTn id="130" dur="1" fill="hold">
                                          <p:stCondLst>
                                            <p:cond delay="0"/>
                                          </p:stCondLst>
                                        </p:cTn>
                                        <p:tgtEl>
                                          <p:spTgt spid="112"/>
                                        </p:tgtEl>
                                        <p:attrNameLst>
                                          <p:attrName>style.visibility</p:attrName>
                                        </p:attrNameLst>
                                      </p:cBhvr>
                                      <p:to>
                                        <p:strVal val="visible"/>
                                      </p:to>
                                    </p:set>
                                    <p:animEffect transition="in" filter="wipe(left)">
                                      <p:cBhvr>
                                        <p:cTn id="131" dur="500"/>
                                        <p:tgtEl>
                                          <p:spTgt spid="112"/>
                                        </p:tgtEl>
                                      </p:cBhvr>
                                    </p:animEffect>
                                  </p:childTnLst>
                                </p:cTn>
                              </p:par>
                            </p:childTnLst>
                          </p:cTn>
                        </p:par>
                        <p:par>
                          <p:cTn id="132" fill="hold">
                            <p:stCondLst>
                              <p:cond delay="1000"/>
                            </p:stCondLst>
                            <p:childTnLst>
                              <p:par>
                                <p:cTn id="133" presetID="22" presetClass="entr" presetSubtype="1" fill="hold" grpId="0" nodeType="after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wipe(up)">
                                      <p:cBhvr>
                                        <p:cTn id="135" dur="500"/>
                                        <p:tgtEl>
                                          <p:spTgt spid="100"/>
                                        </p:tgtEl>
                                      </p:cBhvr>
                                    </p:animEffect>
                                  </p:childTnLst>
                                </p:cTn>
                              </p:par>
                            </p:childTnLst>
                          </p:cTn>
                        </p:par>
                        <p:par>
                          <p:cTn id="136" fill="hold">
                            <p:stCondLst>
                              <p:cond delay="1500"/>
                            </p:stCondLst>
                            <p:childTnLst>
                              <p:par>
                                <p:cTn id="137" presetID="21" presetClass="entr" presetSubtype="1" fill="hold" grpId="0" nodeType="afterEffect">
                                  <p:stCondLst>
                                    <p:cond delay="0"/>
                                  </p:stCondLst>
                                  <p:childTnLst>
                                    <p:set>
                                      <p:cBhvr>
                                        <p:cTn id="138" dur="1" fill="hold">
                                          <p:stCondLst>
                                            <p:cond delay="0"/>
                                          </p:stCondLst>
                                        </p:cTn>
                                        <p:tgtEl>
                                          <p:spTgt spid="92"/>
                                        </p:tgtEl>
                                        <p:attrNameLst>
                                          <p:attrName>style.visibility</p:attrName>
                                        </p:attrNameLst>
                                      </p:cBhvr>
                                      <p:to>
                                        <p:strVal val="visible"/>
                                      </p:to>
                                    </p:set>
                                    <p:animEffect transition="in" filter="wheel(1)">
                                      <p:cBhvr>
                                        <p:cTn id="139" dur="2000"/>
                                        <p:tgtEl>
                                          <p:spTgt spid="92"/>
                                        </p:tgtEl>
                                      </p:cBhvr>
                                    </p:animEffect>
                                  </p:childTnLst>
                                </p:cTn>
                              </p:par>
                              <p:par>
                                <p:cTn id="140" presetID="1" presetClass="emph" presetSubtype="2" fill="hold" nodeType="withEffect">
                                  <p:stCondLst>
                                    <p:cond delay="0"/>
                                  </p:stCondLst>
                                  <p:childTnLst>
                                    <p:animClr clrSpc="rgb" dir="cw">
                                      <p:cBhvr>
                                        <p:cTn id="141" dur="2000" fill="hold"/>
                                        <p:tgtEl>
                                          <p:spTgt spid="60"/>
                                        </p:tgtEl>
                                        <p:attrNameLst>
                                          <p:attrName>fillcolor</p:attrName>
                                        </p:attrNameLst>
                                      </p:cBhvr>
                                      <p:to>
                                        <a:srgbClr val="68217A"/>
                                      </p:to>
                                    </p:animClr>
                                    <p:set>
                                      <p:cBhvr>
                                        <p:cTn id="142" dur="2000" fill="hold"/>
                                        <p:tgtEl>
                                          <p:spTgt spid="60"/>
                                        </p:tgtEl>
                                        <p:attrNameLst>
                                          <p:attrName>fill.type</p:attrName>
                                        </p:attrNameLst>
                                      </p:cBhvr>
                                      <p:to>
                                        <p:strVal val="solid"/>
                                      </p:to>
                                    </p:set>
                                    <p:set>
                                      <p:cBhvr>
                                        <p:cTn id="143" dur="2000" fill="hold"/>
                                        <p:tgtEl>
                                          <p:spTgt spid="60"/>
                                        </p:tgtEl>
                                        <p:attrNameLst>
                                          <p:attrName>fill.on</p:attrName>
                                        </p:attrNameLst>
                                      </p:cBhvr>
                                      <p:to>
                                        <p:strVal val="true"/>
                                      </p:to>
                                    </p:set>
                                  </p:childTnLst>
                                </p:cTn>
                              </p:par>
                              <p:par>
                                <p:cTn id="144" presetID="7" presetClass="emph" presetSubtype="2" fill="hold" nodeType="withEffect">
                                  <p:stCondLst>
                                    <p:cond delay="0"/>
                                  </p:stCondLst>
                                  <p:childTnLst>
                                    <p:animClr clrSpc="rgb" dir="cw">
                                      <p:cBhvr>
                                        <p:cTn id="145" dur="2000" fill="hold"/>
                                        <p:tgtEl>
                                          <p:spTgt spid="60"/>
                                        </p:tgtEl>
                                        <p:attrNameLst>
                                          <p:attrName>stroke.color</p:attrName>
                                        </p:attrNameLst>
                                      </p:cBhvr>
                                      <p:to>
                                        <a:srgbClr val="34103D"/>
                                      </p:to>
                                    </p:animClr>
                                    <p:set>
                                      <p:cBhvr>
                                        <p:cTn id="146" dur="2000" fill="hold"/>
                                        <p:tgtEl>
                                          <p:spTgt spid="60"/>
                                        </p:tgtEl>
                                        <p:attrNameLst>
                                          <p:attrName>stroke.on</p:attrName>
                                        </p:attrNameLst>
                                      </p:cBhvr>
                                      <p:to>
                                        <p:strVal val="true"/>
                                      </p:to>
                                    </p:se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txEl>
                                              <p:pRg st="5" end="5"/>
                                            </p:txEl>
                                          </p:spTgt>
                                        </p:tgtEl>
                                        <p:attrNameLst>
                                          <p:attrName>style.visibility</p:attrName>
                                        </p:attrNameLst>
                                      </p:cBhvr>
                                      <p:to>
                                        <p:strVal val="visible"/>
                                      </p:to>
                                    </p:set>
                                    <p:animEffect transition="in" filter="fade">
                                      <p:cBhvr>
                                        <p:cTn id="151" dur="500"/>
                                        <p:tgtEl>
                                          <p:spTgt spid="26">
                                            <p:txEl>
                                              <p:pRg st="5" end="5"/>
                                            </p:txEl>
                                          </p:spTgt>
                                        </p:tgtEl>
                                      </p:cBhvr>
                                    </p:animEffect>
                                  </p:childTnLst>
                                </p:cTn>
                              </p:par>
                              <p:par>
                                <p:cTn id="152" presetID="10" presetClass="exit" presetSubtype="0" fill="hold" nodeType="withEffect">
                                  <p:stCondLst>
                                    <p:cond delay="0"/>
                                  </p:stCondLst>
                                  <p:childTnLst>
                                    <p:animEffect transition="out" filter="fade">
                                      <p:cBhvr>
                                        <p:cTn id="153" dur="500"/>
                                        <p:tgtEl>
                                          <p:spTgt spid="112"/>
                                        </p:tgtEl>
                                      </p:cBhvr>
                                    </p:animEffect>
                                    <p:set>
                                      <p:cBhvr>
                                        <p:cTn id="154" dur="1" fill="hold">
                                          <p:stCondLst>
                                            <p:cond delay="499"/>
                                          </p:stCondLst>
                                        </p:cTn>
                                        <p:tgtEl>
                                          <p:spTgt spid="112"/>
                                        </p:tgtEl>
                                        <p:attrNameLst>
                                          <p:attrName>style.visibility</p:attrName>
                                        </p:attrNameLst>
                                      </p:cBhvr>
                                      <p:to>
                                        <p:strVal val="hidden"/>
                                      </p:to>
                                    </p:set>
                                  </p:childTnLst>
                                </p:cTn>
                              </p:par>
                              <p:par>
                                <p:cTn id="155" presetID="10" presetClass="exit" presetSubtype="0" fill="hold" grpId="1" nodeType="withEffect">
                                  <p:stCondLst>
                                    <p:cond delay="0"/>
                                  </p:stCondLst>
                                  <p:childTnLst>
                                    <p:animEffect transition="out" filter="fade">
                                      <p:cBhvr>
                                        <p:cTn id="156" dur="500"/>
                                        <p:tgtEl>
                                          <p:spTgt spid="100"/>
                                        </p:tgtEl>
                                      </p:cBhvr>
                                    </p:animEffect>
                                    <p:set>
                                      <p:cBhvr>
                                        <p:cTn id="157" dur="1" fill="hold">
                                          <p:stCondLst>
                                            <p:cond delay="499"/>
                                          </p:stCondLst>
                                        </p:cTn>
                                        <p:tgtEl>
                                          <p:spTgt spid="100"/>
                                        </p:tgtEl>
                                        <p:attrNameLst>
                                          <p:attrName>style.visibility</p:attrName>
                                        </p:attrNameLst>
                                      </p:cBhvr>
                                      <p:to>
                                        <p:strVal val="hidden"/>
                                      </p:to>
                                    </p:set>
                                  </p:childTnLst>
                                </p:cTn>
                              </p:par>
                              <p:par>
                                <p:cTn id="158" presetID="10" presetClass="exit" presetSubtype="0" fill="hold" grpId="1" nodeType="withEffect">
                                  <p:stCondLst>
                                    <p:cond delay="0"/>
                                  </p:stCondLst>
                                  <p:childTnLst>
                                    <p:animEffect transition="out" filter="fade">
                                      <p:cBhvr>
                                        <p:cTn id="159" dur="500"/>
                                        <p:tgtEl>
                                          <p:spTgt spid="92"/>
                                        </p:tgtEl>
                                      </p:cBhvr>
                                    </p:animEffect>
                                    <p:set>
                                      <p:cBhvr>
                                        <p:cTn id="160" dur="1" fill="hold">
                                          <p:stCondLst>
                                            <p:cond delay="499"/>
                                          </p:stCondLst>
                                        </p:cTn>
                                        <p:tgtEl>
                                          <p:spTgt spid="92"/>
                                        </p:tgtEl>
                                        <p:attrNameLst>
                                          <p:attrName>style.visibility</p:attrName>
                                        </p:attrNameLst>
                                      </p:cBhvr>
                                      <p:to>
                                        <p:strVal val="hidden"/>
                                      </p:to>
                                    </p:set>
                                  </p:childTnLst>
                                </p:cTn>
                              </p:par>
                              <p:par>
                                <p:cTn id="161" presetID="10" presetClass="exit" presetSubtype="0" fill="hold" nodeType="withEffect">
                                  <p:stCondLst>
                                    <p:cond delay="0"/>
                                  </p:stCondLst>
                                  <p:childTnLst>
                                    <p:animEffect transition="out" filter="fade">
                                      <p:cBhvr>
                                        <p:cTn id="162" dur="500"/>
                                        <p:tgtEl>
                                          <p:spTgt spid="91"/>
                                        </p:tgtEl>
                                      </p:cBhvr>
                                    </p:animEffect>
                                    <p:set>
                                      <p:cBhvr>
                                        <p:cTn id="163" dur="1" fill="hold">
                                          <p:stCondLst>
                                            <p:cond delay="499"/>
                                          </p:stCondLst>
                                        </p:cTn>
                                        <p:tgtEl>
                                          <p:spTgt spid="91"/>
                                        </p:tgtEl>
                                        <p:attrNameLst>
                                          <p:attrName>style.visibility</p:attrName>
                                        </p:attrNameLst>
                                      </p:cBhvr>
                                      <p:to>
                                        <p:strVal val="hidden"/>
                                      </p:to>
                                    </p:set>
                                  </p:childTnLst>
                                </p:cTn>
                              </p:par>
                            </p:childTnLst>
                          </p:cTn>
                        </p:par>
                        <p:par>
                          <p:cTn id="164" fill="hold">
                            <p:stCondLst>
                              <p:cond delay="500"/>
                            </p:stCondLst>
                            <p:childTnLst>
                              <p:par>
                                <p:cTn id="165" presetID="22" presetClass="entr" presetSubtype="8" fill="hold" nodeType="afterEffect">
                                  <p:stCondLst>
                                    <p:cond delay="0"/>
                                  </p:stCondLst>
                                  <p:childTnLst>
                                    <p:set>
                                      <p:cBhvr>
                                        <p:cTn id="166" dur="1" fill="hold">
                                          <p:stCondLst>
                                            <p:cond delay="0"/>
                                          </p:stCondLst>
                                        </p:cTn>
                                        <p:tgtEl>
                                          <p:spTgt spid="94"/>
                                        </p:tgtEl>
                                        <p:attrNameLst>
                                          <p:attrName>style.visibility</p:attrName>
                                        </p:attrNameLst>
                                      </p:cBhvr>
                                      <p:to>
                                        <p:strVal val="visible"/>
                                      </p:to>
                                    </p:set>
                                    <p:animEffect transition="in" filter="wipe(left)">
                                      <p:cBhvr>
                                        <p:cTn id="167" dur="500"/>
                                        <p:tgtEl>
                                          <p:spTgt spid="94"/>
                                        </p:tgtEl>
                                      </p:cBhvr>
                                    </p:animEffect>
                                  </p:childTnLst>
                                </p:cTn>
                              </p:par>
                              <p:par>
                                <p:cTn id="168" presetID="22" presetClass="entr" presetSubtype="1" fill="hold" grpId="0" nodeType="withEffect">
                                  <p:stCondLst>
                                    <p:cond delay="0"/>
                                  </p:stCondLst>
                                  <p:childTnLst>
                                    <p:set>
                                      <p:cBhvr>
                                        <p:cTn id="169" dur="1" fill="hold">
                                          <p:stCondLst>
                                            <p:cond delay="0"/>
                                          </p:stCondLst>
                                        </p:cTn>
                                        <p:tgtEl>
                                          <p:spTgt spid="38"/>
                                        </p:tgtEl>
                                        <p:attrNameLst>
                                          <p:attrName>style.visibility</p:attrName>
                                        </p:attrNameLst>
                                      </p:cBhvr>
                                      <p:to>
                                        <p:strVal val="visible"/>
                                      </p:to>
                                    </p:set>
                                    <p:animEffect transition="in" filter="wipe(up)">
                                      <p:cBhvr>
                                        <p:cTn id="170" dur="500"/>
                                        <p:tgtEl>
                                          <p:spTgt spid="38"/>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grpId="0" nodeType="clickEffect">
                                  <p:stCondLst>
                                    <p:cond delay="0"/>
                                  </p:stCondLst>
                                  <p:childTnLst>
                                    <p:set>
                                      <p:cBhvr>
                                        <p:cTn id="174" dur="1" fill="hold">
                                          <p:stCondLst>
                                            <p:cond delay="0"/>
                                          </p:stCondLst>
                                        </p:cTn>
                                        <p:tgtEl>
                                          <p:spTgt spid="26">
                                            <p:txEl>
                                              <p:pRg st="6" end="6"/>
                                            </p:txEl>
                                          </p:spTgt>
                                        </p:tgtEl>
                                        <p:attrNameLst>
                                          <p:attrName>style.visibility</p:attrName>
                                        </p:attrNameLst>
                                      </p:cBhvr>
                                      <p:to>
                                        <p:strVal val="visible"/>
                                      </p:to>
                                    </p:set>
                                    <p:animEffect transition="in" filter="fade">
                                      <p:cBhvr>
                                        <p:cTn id="175" dur="500"/>
                                        <p:tgtEl>
                                          <p:spTgt spid="26">
                                            <p:txEl>
                                              <p:pRg st="6" end="6"/>
                                            </p:txEl>
                                          </p:spTgt>
                                        </p:tgtEl>
                                      </p:cBhvr>
                                    </p:animEffect>
                                  </p:childTnLst>
                                </p:cTn>
                              </p:par>
                              <p:par>
                                <p:cTn id="176" presetID="10" presetClass="exit" presetSubtype="0" fill="hold" grpId="1" nodeType="withEffect">
                                  <p:stCondLst>
                                    <p:cond delay="0"/>
                                  </p:stCondLst>
                                  <p:childTnLst>
                                    <p:animEffect transition="out" filter="fade">
                                      <p:cBhvr>
                                        <p:cTn id="177" dur="500"/>
                                        <p:tgtEl>
                                          <p:spTgt spid="38"/>
                                        </p:tgtEl>
                                      </p:cBhvr>
                                    </p:animEffect>
                                    <p:set>
                                      <p:cBhvr>
                                        <p:cTn id="178" dur="1" fill="hold">
                                          <p:stCondLst>
                                            <p:cond delay="499"/>
                                          </p:stCondLst>
                                        </p:cTn>
                                        <p:tgtEl>
                                          <p:spTgt spid="38"/>
                                        </p:tgtEl>
                                        <p:attrNameLst>
                                          <p:attrName>style.visibility</p:attrName>
                                        </p:attrNameLst>
                                      </p:cBhvr>
                                      <p:to>
                                        <p:strVal val="hidden"/>
                                      </p:to>
                                    </p:set>
                                  </p:childTnLst>
                                </p:cTn>
                              </p:par>
                            </p:childTnLst>
                          </p:cTn>
                        </p:par>
                        <p:par>
                          <p:cTn id="179" fill="hold">
                            <p:stCondLst>
                              <p:cond delay="500"/>
                            </p:stCondLst>
                            <p:childTnLst>
                              <p:par>
                                <p:cTn id="180" presetID="22" presetClass="entr" presetSubtype="1" fill="hold" grpId="0" nodeType="afterEffect">
                                  <p:stCondLst>
                                    <p:cond delay="0"/>
                                  </p:stCondLst>
                                  <p:childTnLst>
                                    <p:set>
                                      <p:cBhvr>
                                        <p:cTn id="181" dur="1" fill="hold">
                                          <p:stCondLst>
                                            <p:cond delay="0"/>
                                          </p:stCondLst>
                                        </p:cTn>
                                        <p:tgtEl>
                                          <p:spTgt spid="41"/>
                                        </p:tgtEl>
                                        <p:attrNameLst>
                                          <p:attrName>style.visibility</p:attrName>
                                        </p:attrNameLst>
                                      </p:cBhvr>
                                      <p:to>
                                        <p:strVal val="visible"/>
                                      </p:to>
                                    </p:set>
                                    <p:animEffect transition="in" filter="wipe(up)">
                                      <p:cBhvr>
                                        <p:cTn id="182" dur="500"/>
                                        <p:tgtEl>
                                          <p:spTgt spid="41"/>
                                        </p:tgtEl>
                                      </p:cBhvr>
                                    </p:animEffect>
                                  </p:childTnLst>
                                </p:cTn>
                              </p:par>
                            </p:childTnLst>
                          </p:cTn>
                        </p:par>
                        <p:par>
                          <p:cTn id="183" fill="hold">
                            <p:stCondLst>
                              <p:cond delay="1000"/>
                            </p:stCondLst>
                            <p:childTnLst>
                              <p:par>
                                <p:cTn id="184" presetID="10" presetClass="entr" presetSubtype="0" fill="hold" grpId="0" nodeType="afterEffect">
                                  <p:stCondLst>
                                    <p:cond delay="0"/>
                                  </p:stCondLst>
                                  <p:childTnLst>
                                    <p:set>
                                      <p:cBhvr>
                                        <p:cTn id="185" dur="1" fill="hold">
                                          <p:stCondLst>
                                            <p:cond delay="0"/>
                                          </p:stCondLst>
                                        </p:cTn>
                                        <p:tgtEl>
                                          <p:spTgt spid="6"/>
                                        </p:tgtEl>
                                        <p:attrNameLst>
                                          <p:attrName>style.visibility</p:attrName>
                                        </p:attrNameLst>
                                      </p:cBhvr>
                                      <p:to>
                                        <p:strVal val="visible"/>
                                      </p:to>
                                    </p:set>
                                    <p:animEffect transition="in" filter="fade">
                                      <p:cBhvr>
                                        <p:cTn id="186" dur="500"/>
                                        <p:tgtEl>
                                          <p:spTgt spid="6"/>
                                        </p:tgtEl>
                                      </p:cBhvr>
                                    </p:animEffect>
                                  </p:childTnLst>
                                </p:cTn>
                              </p:par>
                            </p:childTnLst>
                          </p:cTn>
                        </p:par>
                        <p:par>
                          <p:cTn id="187" fill="hold">
                            <p:stCondLst>
                              <p:cond delay="1500"/>
                            </p:stCondLst>
                            <p:childTnLst>
                              <p:par>
                                <p:cTn id="188" presetID="10" presetClass="exit" presetSubtype="0" fill="hold" grpId="2" nodeType="afterEffect">
                                  <p:stCondLst>
                                    <p:cond delay="0"/>
                                  </p:stCondLst>
                                  <p:childTnLst>
                                    <p:animEffect transition="out" filter="fade">
                                      <p:cBhvr>
                                        <p:cTn id="189" dur="500"/>
                                        <p:tgtEl>
                                          <p:spTgt spid="59"/>
                                        </p:tgtEl>
                                      </p:cBhvr>
                                    </p:animEffect>
                                    <p:set>
                                      <p:cBhvr>
                                        <p:cTn id="190" dur="1" fill="hold">
                                          <p:stCondLst>
                                            <p:cond delay="499"/>
                                          </p:stCondLst>
                                        </p:cTn>
                                        <p:tgtEl>
                                          <p:spTgt spid="59"/>
                                        </p:tgtEl>
                                        <p:attrNameLst>
                                          <p:attrName>style.visibility</p:attrName>
                                        </p:attrNameLst>
                                      </p:cBhvr>
                                      <p:to>
                                        <p:strVal val="hidden"/>
                                      </p:to>
                                    </p:set>
                                  </p:childTnLst>
                                </p:cTn>
                              </p:par>
                              <p:par>
                                <p:cTn id="191" presetID="10" presetClass="exit" presetSubtype="0" fill="hold" grpId="2" nodeType="withEffect">
                                  <p:stCondLst>
                                    <p:cond delay="0"/>
                                  </p:stCondLst>
                                  <p:childTnLst>
                                    <p:animEffect transition="out" filter="fade">
                                      <p:cBhvr>
                                        <p:cTn id="192" dur="500"/>
                                        <p:tgtEl>
                                          <p:spTgt spid="73"/>
                                        </p:tgtEl>
                                      </p:cBhvr>
                                    </p:animEffect>
                                    <p:set>
                                      <p:cBhvr>
                                        <p:cTn id="193" dur="1" fill="hold">
                                          <p:stCondLst>
                                            <p:cond delay="499"/>
                                          </p:stCondLst>
                                        </p:cTn>
                                        <p:tgtEl>
                                          <p:spTgt spid="73"/>
                                        </p:tgtEl>
                                        <p:attrNameLst>
                                          <p:attrName>style.visibility</p:attrName>
                                        </p:attrNameLst>
                                      </p:cBhvr>
                                      <p:to>
                                        <p:strVal val="hidden"/>
                                      </p:to>
                                    </p:set>
                                  </p:childTnLst>
                                </p:cTn>
                              </p:par>
                              <p:par>
                                <p:cTn id="194" presetID="10" presetClass="exit" presetSubtype="0" fill="hold" grpId="2" nodeType="withEffect">
                                  <p:stCondLst>
                                    <p:cond delay="0"/>
                                  </p:stCondLst>
                                  <p:childTnLst>
                                    <p:animEffect transition="out" filter="fade">
                                      <p:cBhvr>
                                        <p:cTn id="195" dur="500"/>
                                        <p:tgtEl>
                                          <p:spTgt spid="29"/>
                                        </p:tgtEl>
                                      </p:cBhvr>
                                    </p:animEffect>
                                    <p:set>
                                      <p:cBhvr>
                                        <p:cTn id="196" dur="1" fill="hold">
                                          <p:stCondLst>
                                            <p:cond delay="499"/>
                                          </p:stCondLst>
                                        </p:cTn>
                                        <p:tgtEl>
                                          <p:spTgt spid="29"/>
                                        </p:tgtEl>
                                        <p:attrNameLst>
                                          <p:attrName>style.visibility</p:attrName>
                                        </p:attrNameLst>
                                      </p:cBhvr>
                                      <p:to>
                                        <p:strVal val="hidden"/>
                                      </p:to>
                                    </p:set>
                                  </p:childTnLst>
                                </p:cTn>
                              </p:par>
                              <p:par>
                                <p:cTn id="197" presetID="10" presetClass="exit" presetSubtype="0" fill="hold" grpId="2" nodeType="withEffect">
                                  <p:stCondLst>
                                    <p:cond delay="0"/>
                                  </p:stCondLst>
                                  <p:childTnLst>
                                    <p:animEffect transition="out" filter="fade">
                                      <p:cBhvr>
                                        <p:cTn id="198" dur="500"/>
                                        <p:tgtEl>
                                          <p:spTgt spid="30"/>
                                        </p:tgtEl>
                                      </p:cBhvr>
                                    </p:animEffect>
                                    <p:set>
                                      <p:cBhvr>
                                        <p:cTn id="199" dur="1" fill="hold">
                                          <p:stCondLst>
                                            <p:cond delay="499"/>
                                          </p:stCondLst>
                                        </p:cTn>
                                        <p:tgtEl>
                                          <p:spTgt spid="30"/>
                                        </p:tgtEl>
                                        <p:attrNameLst>
                                          <p:attrName>style.visibility</p:attrName>
                                        </p:attrNameLst>
                                      </p:cBhvr>
                                      <p:to>
                                        <p:strVal val="hidden"/>
                                      </p:to>
                                    </p:set>
                                  </p:childTnLst>
                                </p:cTn>
                              </p:par>
                              <p:par>
                                <p:cTn id="200" presetID="10" presetClass="exit" presetSubtype="0" fill="hold" grpId="2" nodeType="withEffect">
                                  <p:stCondLst>
                                    <p:cond delay="0"/>
                                  </p:stCondLst>
                                  <p:childTnLst>
                                    <p:animEffect transition="out" filter="fade">
                                      <p:cBhvr>
                                        <p:cTn id="201" dur="500"/>
                                        <p:tgtEl>
                                          <p:spTgt spid="31"/>
                                        </p:tgtEl>
                                      </p:cBhvr>
                                    </p:animEffect>
                                    <p:set>
                                      <p:cBhvr>
                                        <p:cTn id="202" dur="1" fill="hold">
                                          <p:stCondLst>
                                            <p:cond delay="499"/>
                                          </p:stCondLst>
                                        </p:cTn>
                                        <p:tgtEl>
                                          <p:spTgt spid="31"/>
                                        </p:tgtEl>
                                        <p:attrNameLst>
                                          <p:attrName>style.visibility</p:attrName>
                                        </p:attrNameLst>
                                      </p:cBhvr>
                                      <p:to>
                                        <p:strVal val="hidden"/>
                                      </p:to>
                                    </p:set>
                                  </p:childTnLst>
                                </p:cTn>
                              </p:par>
                            </p:childTnLst>
                          </p:cTn>
                        </p:par>
                        <p:par>
                          <p:cTn id="203" fill="hold">
                            <p:stCondLst>
                              <p:cond delay="2000"/>
                            </p:stCondLst>
                            <p:childTnLst>
                              <p:par>
                                <p:cTn id="204" presetID="10" presetClass="entr" presetSubtype="0" fill="hold" grpId="0" nodeType="afterEffect">
                                  <p:stCondLst>
                                    <p:cond delay="0"/>
                                  </p:stCondLst>
                                  <p:childTnLst>
                                    <p:set>
                                      <p:cBhvr>
                                        <p:cTn id="205" dur="1" fill="hold">
                                          <p:stCondLst>
                                            <p:cond delay="0"/>
                                          </p:stCondLst>
                                        </p:cTn>
                                        <p:tgtEl>
                                          <p:spTgt spid="43"/>
                                        </p:tgtEl>
                                        <p:attrNameLst>
                                          <p:attrName>style.visibility</p:attrName>
                                        </p:attrNameLst>
                                      </p:cBhvr>
                                      <p:to>
                                        <p:strVal val="visible"/>
                                      </p:to>
                                    </p:set>
                                    <p:animEffect transition="in" filter="fade">
                                      <p:cBhvr>
                                        <p:cTn id="206" dur="500"/>
                                        <p:tgtEl>
                                          <p:spTgt spid="43"/>
                                        </p:tgtEl>
                                      </p:cBhvr>
                                    </p:animEffect>
                                  </p:childTnLst>
                                </p:cTn>
                              </p:par>
                            </p:childTnLst>
                          </p:cTn>
                        </p:par>
                        <p:par>
                          <p:cTn id="207" fill="hold">
                            <p:stCondLst>
                              <p:cond delay="2500"/>
                            </p:stCondLst>
                            <p:childTnLst>
                              <p:par>
                                <p:cTn id="208" presetID="10" presetClass="exit" presetSubtype="0" fill="hold" grpId="1" nodeType="afterEffect">
                                  <p:stCondLst>
                                    <p:cond delay="0"/>
                                  </p:stCondLst>
                                  <p:childTnLst>
                                    <p:animEffect transition="out" filter="fade">
                                      <p:cBhvr>
                                        <p:cTn id="209" dur="500"/>
                                        <p:tgtEl>
                                          <p:spTgt spid="113"/>
                                        </p:tgtEl>
                                      </p:cBhvr>
                                    </p:animEffect>
                                    <p:set>
                                      <p:cBhvr>
                                        <p:cTn id="210" dur="1" fill="hold">
                                          <p:stCondLst>
                                            <p:cond delay="499"/>
                                          </p:stCondLst>
                                        </p:cTn>
                                        <p:tgtEl>
                                          <p:spTgt spid="113"/>
                                        </p:tgtEl>
                                        <p:attrNameLst>
                                          <p:attrName>style.visibility</p:attrName>
                                        </p:attrNameLst>
                                      </p:cBhvr>
                                      <p:to>
                                        <p:strVal val="hidden"/>
                                      </p:to>
                                    </p:set>
                                  </p:childTnLst>
                                </p:cTn>
                              </p:par>
                              <p:par>
                                <p:cTn id="211" presetID="10" presetClass="exit" presetSubtype="0" fill="hold" grpId="1" nodeType="withEffect">
                                  <p:stCondLst>
                                    <p:cond delay="0"/>
                                  </p:stCondLst>
                                  <p:childTnLst>
                                    <p:animEffect transition="out" filter="fade">
                                      <p:cBhvr>
                                        <p:cTn id="212" dur="500"/>
                                        <p:tgtEl>
                                          <p:spTgt spid="41"/>
                                        </p:tgtEl>
                                      </p:cBhvr>
                                    </p:animEffect>
                                    <p:set>
                                      <p:cBhvr>
                                        <p:cTn id="213" dur="1" fill="hold">
                                          <p:stCondLst>
                                            <p:cond delay="499"/>
                                          </p:stCondLst>
                                        </p:cTn>
                                        <p:tgtEl>
                                          <p:spTgt spid="41"/>
                                        </p:tgtEl>
                                        <p:attrNameLst>
                                          <p:attrName>style.visibility</p:attrName>
                                        </p:attrNameLst>
                                      </p:cBhvr>
                                      <p:to>
                                        <p:strVal val="hidden"/>
                                      </p:to>
                                    </p:set>
                                  </p:childTnLst>
                                </p:cTn>
                              </p:par>
                            </p:childTnLst>
                          </p:cTn>
                        </p:par>
                        <p:par>
                          <p:cTn id="214" fill="hold">
                            <p:stCondLst>
                              <p:cond delay="3000"/>
                            </p:stCondLst>
                            <p:childTnLst>
                              <p:par>
                                <p:cTn id="215" presetID="10" presetClass="exit" presetSubtype="0" fill="hold" grpId="1" nodeType="afterEffect">
                                  <p:stCondLst>
                                    <p:cond delay="0"/>
                                  </p:stCondLst>
                                  <p:childTnLst>
                                    <p:animEffect transition="out" filter="fade">
                                      <p:cBhvr>
                                        <p:cTn id="216" dur="500"/>
                                        <p:tgtEl>
                                          <p:spTgt spid="43"/>
                                        </p:tgtEl>
                                      </p:cBhvr>
                                    </p:animEffect>
                                    <p:set>
                                      <p:cBhvr>
                                        <p:cTn id="217" dur="1" fill="hold">
                                          <p:stCondLst>
                                            <p:cond delay="499"/>
                                          </p:stCondLst>
                                        </p:cTn>
                                        <p:tgtEl>
                                          <p:spTgt spid="43"/>
                                        </p:tgtEl>
                                        <p:attrNameLst>
                                          <p:attrName>style.visibility</p:attrName>
                                        </p:attrNameLst>
                                      </p:cBhvr>
                                      <p:to>
                                        <p:strVal val="hidden"/>
                                      </p:to>
                                    </p:set>
                                  </p:childTnLst>
                                </p:cTn>
                              </p:par>
                              <p:par>
                                <p:cTn id="218" presetID="10" presetClass="exit" presetSubtype="0" fill="hold" grpId="1" nodeType="withEffect">
                                  <p:stCondLst>
                                    <p:cond delay="0"/>
                                  </p:stCondLst>
                                  <p:childTnLst>
                                    <p:animEffect transition="out" filter="fade">
                                      <p:cBhvr>
                                        <p:cTn id="219" dur="500"/>
                                        <p:tgtEl>
                                          <p:spTgt spid="6"/>
                                        </p:tgtEl>
                                      </p:cBhvr>
                                    </p:animEffect>
                                    <p:set>
                                      <p:cBhvr>
                                        <p:cTn id="220"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uiExpand="1" build="p"/>
      <p:bldP spid="59" grpId="0" uiExpand="1" animBg="1"/>
      <p:bldP spid="59" grpId="1" uiExpand="1" animBg="1"/>
      <p:bldP spid="59" grpId="2" animBg="1"/>
      <p:bldP spid="31" grpId="0" uiExpand="1" animBg="1"/>
      <p:bldP spid="31" grpId="1" uiExpand="1" animBg="1"/>
      <p:bldP spid="31" grpId="2" animBg="1"/>
      <p:bldP spid="30" grpId="0" uiExpand="1" animBg="1"/>
      <p:bldP spid="30" grpId="1" uiExpand="1" animBg="1"/>
      <p:bldP spid="30" grpId="2" animBg="1"/>
      <p:bldP spid="29" grpId="0" uiExpand="1" animBg="1"/>
      <p:bldP spid="29" grpId="1" uiExpand="1" animBg="1"/>
      <p:bldP spid="29" grpId="2" animBg="1"/>
      <p:bldP spid="73" grpId="0" uiExpand="1" animBg="1"/>
      <p:bldP spid="73" grpId="1" uiExpand="1" animBg="1"/>
      <p:bldP spid="73" grpId="2" animBg="1"/>
      <p:bldP spid="58" grpId="0" uiExpand="1" animBg="1"/>
      <p:bldP spid="58" grpId="1" uiExpand="1" animBg="1"/>
      <p:bldP spid="113" grpId="0" uiExpand="1" animBg="1"/>
      <p:bldP spid="113" grpId="1" animBg="1"/>
      <p:bldP spid="92" grpId="0" uiExpand="1" animBg="1"/>
      <p:bldP spid="92" grpId="1" uiExpand="1" animBg="1"/>
      <p:bldP spid="99" grpId="0" uiExpand="1" animBg="1"/>
      <p:bldP spid="99" grpId="1" uiExpand="1" animBg="1"/>
      <p:bldP spid="100" grpId="0" uiExpand="1" animBg="1"/>
      <p:bldP spid="100" grpId="1" uiExpand="1" animBg="1"/>
      <p:bldP spid="115" grpId="0" uiExpand="1" animBg="1"/>
      <p:bldP spid="115" grpId="1" uiExpand="1" animBg="1"/>
      <p:bldP spid="38" grpId="0" uiExpand="1" animBg="1"/>
      <p:bldP spid="38" grpId="1" animBg="1"/>
      <p:bldP spid="39" grpId="0" uiExpand="1" animBg="1"/>
      <p:bldP spid="39" grpId="2" uiExpand="1" animBg="1"/>
      <p:bldP spid="40" grpId="0" uiExpand="1" animBg="1"/>
      <p:bldP spid="40" grpId="1" uiExpand="1" animBg="1"/>
      <p:bldP spid="6" grpId="0" animBg="1"/>
      <p:bldP spid="6" grpId="1" animBg="1"/>
      <p:bldP spid="41" grpId="0" animBg="1"/>
      <p:bldP spid="41" grpId="1" animBg="1"/>
      <p:bldP spid="43" grpId="0" animBg="1"/>
      <p:bldP spid="43"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Limits To Using Snapshots With Upgrade</a:t>
            </a:r>
            <a:endParaRPr lang="en-US" dirty="0"/>
          </a:p>
        </p:txBody>
      </p:sp>
      <p:sp>
        <p:nvSpPr>
          <p:cNvPr id="3" name="Content Placeholder 2"/>
          <p:cNvSpPr>
            <a:spLocks noGrp="1"/>
          </p:cNvSpPr>
          <p:nvPr>
            <p:ph type="body" sz="quarter" idx="10"/>
          </p:nvPr>
        </p:nvSpPr>
        <p:spPr/>
        <p:txBody>
          <a:bodyPr/>
          <a:lstStyle/>
          <a:p>
            <a:r>
              <a:rPr lang="en-US" dirty="0" smtClean="0"/>
              <a:t>Snapshots cannot be used with mirroring</a:t>
            </a:r>
          </a:p>
          <a:p>
            <a:pPr lvl="1"/>
            <a:r>
              <a:rPr lang="en-US" dirty="0" smtClean="0"/>
              <a:t>Snapshot enabled content database upgrade does not work with mirroring</a:t>
            </a:r>
          </a:p>
          <a:p>
            <a:pPr lvl="1"/>
            <a:r>
              <a:rPr lang="en-US" dirty="0" smtClean="0"/>
              <a:t>Limitation of </a:t>
            </a:r>
            <a:r>
              <a:rPr lang="en-US" dirty="0"/>
              <a:t>SQL Server </a:t>
            </a:r>
            <a:r>
              <a:rPr lang="en-US" dirty="0" smtClean="0"/>
              <a:t>snapshot feature - cannot create snapshot on primary of mirror</a:t>
            </a:r>
          </a:p>
          <a:p>
            <a:r>
              <a:rPr lang="en-US" dirty="0" smtClean="0"/>
              <a:t>Snapshots cannot be used with SQL RBS </a:t>
            </a:r>
            <a:r>
              <a:rPr lang="en-US" dirty="0" err="1" smtClean="0"/>
              <a:t>FileStream</a:t>
            </a:r>
            <a:r>
              <a:rPr lang="en-US" dirty="0" smtClean="0"/>
              <a:t> provider</a:t>
            </a:r>
          </a:p>
          <a:p>
            <a:pPr lvl="1"/>
            <a:r>
              <a:rPr lang="en-US" dirty="0" smtClean="0"/>
              <a:t>Limitation of SQL Server snapshot feature - cannot snapshot database with </a:t>
            </a:r>
            <a:r>
              <a:rPr lang="en-US" dirty="0" err="1" smtClean="0"/>
              <a:t>FileStream</a:t>
            </a:r>
            <a:r>
              <a:rPr lang="en-US" dirty="0" smtClean="0"/>
              <a:t> stores</a:t>
            </a:r>
          </a:p>
        </p:txBody>
      </p:sp>
    </p:spTree>
    <p:extLst>
      <p:ext uri="{BB962C8B-B14F-4D97-AF65-F5344CB8AC3E}">
        <p14:creationId xmlns:p14="http://schemas.microsoft.com/office/powerpoint/2010/main" val="314720110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SharePoint 2013 Upgrade </a:t>
            </a:r>
            <a:r>
              <a:rPr lang="en-US" dirty="0" smtClean="0"/>
              <a:t>Overview</a:t>
            </a:r>
            <a:endParaRPr lang="en-US" dirty="0"/>
          </a:p>
        </p:txBody>
      </p:sp>
      <p:sp>
        <p:nvSpPr>
          <p:cNvPr id="5" name="Text Placeholder 4"/>
          <p:cNvSpPr>
            <a:spLocks noGrp="1"/>
          </p:cNvSpPr>
          <p:nvPr>
            <p:ph type="body" sz="quarter" idx="12"/>
          </p:nvPr>
        </p:nvSpPr>
        <p:spPr/>
        <p:txBody>
          <a:bodyPr/>
          <a:lstStyle/>
          <a:p>
            <a:r>
              <a:rPr lang="en-US" dirty="0" smtClean="0"/>
              <a:t>Sean Livingston</a:t>
            </a:r>
          </a:p>
          <a:p>
            <a:r>
              <a:rPr lang="en-US" dirty="0" smtClean="0"/>
              <a:t>Senior Program Manager</a:t>
            </a:r>
          </a:p>
        </p:txBody>
      </p:sp>
      <p:sp>
        <p:nvSpPr>
          <p:cNvPr id="2" name="Text Placeholder 1"/>
          <p:cNvSpPr>
            <a:spLocks noGrp="1"/>
          </p:cNvSpPr>
          <p:nvPr>
            <p:ph type="body" sz="quarter" idx="13"/>
          </p:nvPr>
        </p:nvSpPr>
        <p:spPr/>
        <p:txBody>
          <a:bodyPr/>
          <a:lstStyle/>
          <a:p>
            <a:r>
              <a:rPr lang="en-US" dirty="0" smtClean="0"/>
              <a:t>SPC211</a:t>
            </a:r>
            <a:endParaRPr lang="en-US" dirty="0"/>
          </a:p>
        </p:txBody>
      </p:sp>
    </p:spTree>
    <p:extLst>
      <p:ext uri="{BB962C8B-B14F-4D97-AF65-F5344CB8AC3E}">
        <p14:creationId xmlns:p14="http://schemas.microsoft.com/office/powerpoint/2010/main" val="24858648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Notifications</a:t>
            </a:r>
            <a:endParaRPr lang="en-US" dirty="0"/>
          </a:p>
        </p:txBody>
      </p:sp>
    </p:spTree>
    <p:extLst>
      <p:ext uri="{BB962C8B-B14F-4D97-AF65-F5344CB8AC3E}">
        <p14:creationId xmlns:p14="http://schemas.microsoft.com/office/powerpoint/2010/main" val="811603707"/>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System Status Bar</a:t>
            </a:r>
            <a:endParaRPr lang="en-US" dirty="0"/>
          </a:p>
        </p:txBody>
      </p:sp>
      <p:sp>
        <p:nvSpPr>
          <p:cNvPr id="3" name="Content Placeholder 2"/>
          <p:cNvSpPr>
            <a:spLocks noGrp="1"/>
          </p:cNvSpPr>
          <p:nvPr>
            <p:ph type="body" sz="quarter" idx="10"/>
          </p:nvPr>
        </p:nvSpPr>
        <p:spPr>
          <a:xfrm>
            <a:off x="274639" y="1212849"/>
            <a:ext cx="5486399" cy="4792081"/>
          </a:xfrm>
        </p:spPr>
        <p:txBody>
          <a:bodyPr/>
          <a:lstStyle/>
          <a:p>
            <a:r>
              <a:rPr lang="en-US" sz="2800" smtClean="0"/>
              <a:t>Displays system level information to end users:</a:t>
            </a:r>
          </a:p>
          <a:p>
            <a:pPr lvl="1"/>
            <a:r>
              <a:rPr lang="en-US" sz="1600" smtClean="0"/>
              <a:t>Upgrade in progress</a:t>
            </a:r>
          </a:p>
          <a:p>
            <a:pPr lvl="1"/>
            <a:r>
              <a:rPr lang="en-US" sz="1600" smtClean="0"/>
              <a:t>Upcoming maintenance window planned</a:t>
            </a:r>
          </a:p>
          <a:p>
            <a:pPr lvl="1"/>
            <a:r>
              <a:rPr lang="en-US" sz="1600" smtClean="0"/>
              <a:t>Maintenance in progress</a:t>
            </a:r>
          </a:p>
          <a:p>
            <a:pPr lvl="2"/>
            <a:r>
              <a:rPr lang="en-US" sz="1600" smtClean="0"/>
              <a:t>Site read only (i.e. </a:t>
            </a:r>
            <a:r>
              <a:rPr lang="en-US" sz="1400" smtClean="0"/>
              <a:t>Creating evaluation/copying/moving/backing up)</a:t>
            </a:r>
          </a:p>
          <a:p>
            <a:pPr lvl="2"/>
            <a:r>
              <a:rPr lang="en-US" sz="1600" smtClean="0"/>
              <a:t>Database read only</a:t>
            </a:r>
          </a:p>
          <a:p>
            <a:pPr lvl="1"/>
            <a:r>
              <a:rPr lang="en-US" sz="1600" smtClean="0"/>
              <a:t>Site collection read only at Farm admin request</a:t>
            </a:r>
          </a:p>
          <a:p>
            <a:pPr lvl="1"/>
            <a:r>
              <a:rPr lang="en-US" sz="1600" smtClean="0"/>
              <a:t>Site collection read only at Site collection admin request</a:t>
            </a:r>
          </a:p>
          <a:p>
            <a:pPr lvl="1"/>
            <a:r>
              <a:rPr lang="en-US" sz="1600" smtClean="0"/>
              <a:t>Site collection is for evaluation purposes and will expire</a:t>
            </a:r>
          </a:p>
          <a:p>
            <a:pPr lvl="0"/>
            <a:r>
              <a:rPr lang="en-US" sz="2800" smtClean="0"/>
              <a:t>Displays important system level details to administrators:</a:t>
            </a:r>
          </a:p>
          <a:p>
            <a:pPr lvl="1"/>
            <a:r>
              <a:rPr lang="en-US" sz="1600" smtClean="0"/>
              <a:t>Site upgrade available</a:t>
            </a:r>
          </a:p>
          <a:p>
            <a:pPr lvl="2"/>
            <a:r>
              <a:rPr lang="en-US" sz="1600" smtClean="0"/>
              <a:t>Optional notify later link to hide message for a while</a:t>
            </a:r>
            <a:endParaRPr lang="en-US" sz="1600" dirty="0" smtClean="0"/>
          </a:p>
        </p:txBody>
      </p:sp>
      <p:sp>
        <p:nvSpPr>
          <p:cNvPr id="4" name="Text Placeholder 3"/>
          <p:cNvSpPr>
            <a:spLocks noGrp="1"/>
          </p:cNvSpPr>
          <p:nvPr>
            <p:ph type="body" sz="quarter" idx="11"/>
          </p:nvPr>
        </p:nvSpPr>
        <p:spPr>
          <a:xfrm>
            <a:off x="6675439" y="1212849"/>
            <a:ext cx="5638798" cy="5964710"/>
          </a:xfrm>
        </p:spPr>
        <p:txBody>
          <a:bodyPr/>
          <a:lstStyle/>
          <a:p>
            <a:r>
              <a:rPr lang="en-US" sz="2800" smtClean="0"/>
              <a:t>Notification bar at top of browser</a:t>
            </a:r>
          </a:p>
          <a:p>
            <a:pPr lvl="1"/>
            <a:r>
              <a:rPr lang="en-US" sz="1600" smtClean="0"/>
              <a:t>Shows two messages at most due to impact on screen real estate</a:t>
            </a:r>
          </a:p>
          <a:p>
            <a:r>
              <a:rPr lang="en-US" sz="2800" smtClean="0"/>
              <a:t>Tied to core rendering control </a:t>
            </a:r>
          </a:p>
          <a:p>
            <a:pPr lvl="1"/>
            <a:r>
              <a:rPr lang="en-US" sz="1600" smtClean="0"/>
              <a:t>Cannot easily be customized out</a:t>
            </a:r>
          </a:p>
          <a:p>
            <a:pPr lvl="1"/>
            <a:r>
              <a:rPr lang="en-US" sz="1600" smtClean="0"/>
              <a:t>Helps ensure this shows up even on heavily customized sites</a:t>
            </a:r>
          </a:p>
          <a:p>
            <a:r>
              <a:rPr lang="en-US" sz="2800" smtClean="0"/>
              <a:t>Custom messages not supported</a:t>
            </a:r>
          </a:p>
          <a:p>
            <a:pPr lvl="1"/>
            <a:r>
              <a:rPr lang="en-US" sz="1600" smtClean="0"/>
              <a:t>Optional link to more information can point to custom locations</a:t>
            </a:r>
          </a:p>
          <a:p>
            <a:pPr lvl="0"/>
            <a:r>
              <a:rPr lang="en-US" sz="2800" smtClean="0"/>
              <a:t>Can be closed for page viewing</a:t>
            </a:r>
          </a:p>
          <a:p>
            <a:pPr lvl="1"/>
            <a:r>
              <a:rPr lang="en-US" sz="1600" smtClean="0"/>
              <a:t>Shows up on next full page refresh or cross page navigation</a:t>
            </a:r>
          </a:p>
          <a:p>
            <a:r>
              <a:rPr lang="en-US" sz="2800" smtClean="0"/>
              <a:t>Can be hidden per site collection</a:t>
            </a:r>
          </a:p>
          <a:p>
            <a:pPr lvl="1"/>
            <a:r>
              <a:rPr lang="en-US" sz="1600" smtClean="0"/>
              <a:t>Will be all or nothing change, cannot show any messages if hidden</a:t>
            </a:r>
          </a:p>
          <a:p>
            <a:pPr lvl="1"/>
            <a:r>
              <a:rPr lang="en-US" sz="1600" b="1" smtClean="0"/>
              <a:t>Note:</a:t>
            </a:r>
            <a:r>
              <a:rPr lang="en-US" sz="1600" smtClean="0"/>
              <a:t> Only intended for use in special Internet facing scenarios</a:t>
            </a:r>
            <a:endParaRPr lang="en-US" sz="1600" dirty="0" smtClean="0"/>
          </a:p>
        </p:txBody>
      </p:sp>
    </p:spTree>
    <p:extLst>
      <p:ext uri="{BB962C8B-B14F-4D97-AF65-F5344CB8AC3E}">
        <p14:creationId xmlns:p14="http://schemas.microsoft.com/office/powerpoint/2010/main" val="131414729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eaLnBrk="1" latinLnBrk="0" hangingPunct="1"/>
            <a:r>
              <a:rPr lang="en-US" sz="4488" smtClean="0">
                <a:solidFill>
                  <a:schemeClr val="tx1"/>
                </a:solidFill>
                <a:ea typeface="+mj-ea"/>
                <a:cs typeface="+mj-cs"/>
              </a:rPr>
              <a:t>Upgrade Email Templates</a:t>
            </a:r>
            <a:endParaRPr lang="en-US" dirty="0" smtClean="0">
              <a:effectLst/>
            </a:endParaRPr>
          </a:p>
        </p:txBody>
      </p:sp>
      <p:sp>
        <p:nvSpPr>
          <p:cNvPr id="3" name="Content Placeholder 2"/>
          <p:cNvSpPr>
            <a:spLocks noGrp="1"/>
          </p:cNvSpPr>
          <p:nvPr>
            <p:ph type="body" sz="quarter" idx="10"/>
          </p:nvPr>
        </p:nvSpPr>
        <p:spPr>
          <a:xfrm>
            <a:off x="274638" y="1212850"/>
            <a:ext cx="11887200" cy="5478423"/>
          </a:xfrm>
          <a:prstGeom prst="rect">
            <a:avLst/>
          </a:prstGeom>
        </p:spPr>
        <p:txBody>
          <a:bodyPr/>
          <a:lstStyle/>
          <a:p>
            <a:r>
              <a:rPr lang="en-US" smtClean="0"/>
              <a:t>Optional email sent out for various upgrade events</a:t>
            </a:r>
          </a:p>
          <a:p>
            <a:pPr marL="342900" lvl="1" indent="-342900">
              <a:buFont typeface="Arial" panose="020B0604020202020204" pitchFamily="34" charset="0"/>
              <a:buChar char="•"/>
            </a:pPr>
            <a:r>
              <a:rPr lang="en-US" smtClean="0"/>
              <a:t>Site collection upgrade available</a:t>
            </a:r>
          </a:p>
          <a:p>
            <a:pPr marL="342900" lvl="1" indent="-342900">
              <a:buFont typeface="Arial" panose="020B0604020202020204" pitchFamily="34" charset="0"/>
              <a:buChar char="•"/>
            </a:pPr>
            <a:r>
              <a:rPr lang="en-US" smtClean="0"/>
              <a:t>Evaluation site collection requested</a:t>
            </a:r>
          </a:p>
          <a:p>
            <a:pPr marL="342900" lvl="1" indent="-342900">
              <a:buFont typeface="Arial" panose="020B0604020202020204" pitchFamily="34" charset="0"/>
              <a:buChar char="•"/>
            </a:pPr>
            <a:r>
              <a:rPr lang="en-US" smtClean="0"/>
              <a:t>Evaluation site collection created (with or without upgrade)</a:t>
            </a:r>
          </a:p>
          <a:p>
            <a:pPr marL="342900" lvl="1" indent="-342900">
              <a:buFont typeface="Arial" panose="020B0604020202020204" pitchFamily="34" charset="0"/>
              <a:buChar char="•"/>
            </a:pPr>
            <a:r>
              <a:rPr lang="en-US" smtClean="0"/>
              <a:t>Evaluation site collection expiring soon</a:t>
            </a:r>
          </a:p>
          <a:p>
            <a:pPr marL="342900" lvl="1" indent="-342900">
              <a:buFont typeface="Arial" panose="020B0604020202020204" pitchFamily="34" charset="0"/>
              <a:buChar char="•"/>
            </a:pPr>
            <a:r>
              <a:rPr lang="en-US" smtClean="0"/>
              <a:t>Evaluation site collection expired </a:t>
            </a:r>
          </a:p>
          <a:p>
            <a:pPr marL="342900" lvl="1" indent="-342900">
              <a:buFont typeface="Arial" panose="020B0604020202020204" pitchFamily="34" charset="0"/>
              <a:buChar char="•"/>
            </a:pPr>
            <a:r>
              <a:rPr lang="en-US" smtClean="0"/>
              <a:t>Site collection upgrade succeeded</a:t>
            </a:r>
          </a:p>
          <a:p>
            <a:pPr marL="342900" lvl="1" indent="-342900">
              <a:buFont typeface="Arial" panose="020B0604020202020204" pitchFamily="34" charset="0"/>
              <a:buChar char="•"/>
            </a:pPr>
            <a:r>
              <a:rPr lang="en-US" smtClean="0"/>
              <a:t>Site collection upgrade failed</a:t>
            </a:r>
          </a:p>
          <a:p>
            <a:r>
              <a:rPr lang="en-US" smtClean="0"/>
              <a:t>Based on templates that can be modified with features</a:t>
            </a:r>
          </a:p>
          <a:p>
            <a:pPr lvl="1"/>
            <a:r>
              <a:rPr lang="en-US" smtClean="0"/>
              <a:t>Templates</a:t>
            </a:r>
            <a:r>
              <a:rPr lang="en-US" baseline="0" smtClean="0"/>
              <a:t> can be adjusted per language/region</a:t>
            </a:r>
            <a:endParaRPr lang="en-US" smtClean="0"/>
          </a:p>
          <a:p>
            <a:r>
              <a:rPr lang="en-US" smtClean="0"/>
              <a:t>Email sending is controllable</a:t>
            </a:r>
          </a:p>
          <a:p>
            <a:pPr lvl="1"/>
            <a:r>
              <a:rPr lang="en-US" smtClean="0"/>
              <a:t>SPWebApplication.SendSiteUpgradeEmails</a:t>
            </a:r>
          </a:p>
          <a:p>
            <a:pPr lvl="1"/>
            <a:endParaRPr lang="en-US" dirty="0"/>
          </a:p>
        </p:txBody>
      </p:sp>
    </p:spTree>
    <p:extLst>
      <p:ext uri="{BB962C8B-B14F-4D97-AF65-F5344CB8AC3E}">
        <p14:creationId xmlns:p14="http://schemas.microsoft.com/office/powerpoint/2010/main" val="3292692803"/>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Miscellaneous Upgrade Improvements</a:t>
            </a:r>
            <a:endParaRPr lang="en-US" dirty="0"/>
          </a:p>
        </p:txBody>
      </p:sp>
    </p:spTree>
    <p:extLst>
      <p:ext uri="{BB962C8B-B14F-4D97-AF65-F5344CB8AC3E}">
        <p14:creationId xmlns:p14="http://schemas.microsoft.com/office/powerpoint/2010/main" val="1667111977"/>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Upgrade Log Improvements</a:t>
            </a:r>
            <a:endParaRPr lang="en-US" dirty="0"/>
          </a:p>
        </p:txBody>
      </p:sp>
      <p:sp>
        <p:nvSpPr>
          <p:cNvPr id="3" name="Content Placeholder 2"/>
          <p:cNvSpPr>
            <a:spLocks noGrp="1"/>
          </p:cNvSpPr>
          <p:nvPr>
            <p:ph type="body" sz="quarter" idx="10"/>
          </p:nvPr>
        </p:nvSpPr>
        <p:spPr>
          <a:prstGeom prst="rect">
            <a:avLst/>
          </a:prstGeom>
        </p:spPr>
        <p:txBody>
          <a:bodyPr/>
          <a:lstStyle/>
          <a:p>
            <a:r>
              <a:rPr lang="en-US" sz="3600" dirty="0" smtClean="0"/>
              <a:t>ULS Logging</a:t>
            </a:r>
          </a:p>
          <a:p>
            <a:pPr lvl="1"/>
            <a:r>
              <a:rPr lang="en-US" sz="2000" dirty="0" smtClean="0"/>
              <a:t>TSV format with headers, easily imported into Excel</a:t>
            </a:r>
          </a:p>
          <a:p>
            <a:pPr lvl="1"/>
            <a:r>
              <a:rPr lang="en-US" sz="2000" dirty="0" smtClean="0"/>
              <a:t>Separate Site Collection level upgrade logs (SiteUpgrade_</a:t>
            </a:r>
            <a:r>
              <a:rPr lang="en-US" sz="2000" i="1" dirty="0" smtClean="0"/>
              <a:t>DateTime</a:t>
            </a:r>
            <a:r>
              <a:rPr lang="en-US" sz="2000" dirty="0" smtClean="0"/>
              <a:t>.log)</a:t>
            </a:r>
          </a:p>
          <a:p>
            <a:r>
              <a:rPr lang="en-US" sz="3600" dirty="0" smtClean="0"/>
              <a:t>Correlation Ids</a:t>
            </a:r>
          </a:p>
          <a:p>
            <a:pPr lvl="1"/>
            <a:r>
              <a:rPr lang="en-US" sz="2000" dirty="0" smtClean="0"/>
              <a:t>Helps track specific upgrade </a:t>
            </a:r>
            <a:r>
              <a:rPr lang="en-US" sz="2000" dirty="0"/>
              <a:t>sessions</a:t>
            </a:r>
            <a:r>
              <a:rPr lang="en-US" sz="2000" dirty="0" smtClean="0"/>
              <a:t> into ULS</a:t>
            </a:r>
          </a:p>
          <a:p>
            <a:pPr lvl="1"/>
            <a:r>
              <a:rPr lang="en-US" sz="2000" dirty="0" smtClean="0"/>
              <a:t>Also helpful tracking unique sessions from merged parallel upgrade logs </a:t>
            </a:r>
          </a:p>
          <a:p>
            <a:r>
              <a:rPr lang="en-US" sz="3600" dirty="0" smtClean="0"/>
              <a:t>Error Codes</a:t>
            </a:r>
          </a:p>
          <a:p>
            <a:pPr lvl="1"/>
            <a:r>
              <a:rPr lang="en-US" sz="2000" dirty="0" smtClean="0"/>
              <a:t>Can help determine error cause/location/fix in debugging (Binging for answers)</a:t>
            </a:r>
          </a:p>
          <a:p>
            <a:pPr lvl="1"/>
            <a:r>
              <a:rPr lang="en-US" sz="2000" dirty="0" smtClean="0"/>
              <a:t>Some progress at RTM, more codes will follow</a:t>
            </a:r>
          </a:p>
          <a:p>
            <a:r>
              <a:rPr lang="en-US" sz="3600" dirty="0"/>
              <a:t>Categorization of </a:t>
            </a:r>
            <a:r>
              <a:rPr lang="en-US" sz="3600" dirty="0" smtClean="0"/>
              <a:t>Operations</a:t>
            </a:r>
          </a:p>
          <a:p>
            <a:pPr lvl="1"/>
            <a:r>
              <a:rPr lang="en-US" sz="2000" dirty="0" smtClean="0"/>
              <a:t>Better detail to track when entering/exiting sequences and actions</a:t>
            </a:r>
          </a:p>
          <a:p>
            <a:pPr lvl="1"/>
            <a:r>
              <a:rPr lang="en-US" sz="2000" dirty="0" smtClean="0"/>
              <a:t>Planned for future update</a:t>
            </a:r>
            <a:endParaRPr lang="en-US" sz="2000" dirty="0"/>
          </a:p>
        </p:txBody>
      </p:sp>
    </p:spTree>
    <p:extLst>
      <p:ext uri="{BB962C8B-B14F-4D97-AF65-F5344CB8AC3E}">
        <p14:creationId xmlns:p14="http://schemas.microsoft.com/office/powerpoint/2010/main" val="2348861837"/>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Maintenance Log</a:t>
            </a:r>
            <a:endParaRPr lang="en-US" dirty="0"/>
          </a:p>
        </p:txBody>
      </p:sp>
      <p:sp>
        <p:nvSpPr>
          <p:cNvPr id="3" name="Content Placeholder 2"/>
          <p:cNvSpPr>
            <a:spLocks noGrp="1"/>
          </p:cNvSpPr>
          <p:nvPr>
            <p:ph type="body" sz="quarter" idx="10"/>
          </p:nvPr>
        </p:nvSpPr>
        <p:spPr>
          <a:xfrm>
            <a:off x="274637" y="1212850"/>
            <a:ext cx="12039599" cy="3785652"/>
          </a:xfrm>
        </p:spPr>
        <p:txBody>
          <a:bodyPr/>
          <a:lstStyle/>
          <a:p>
            <a:r>
              <a:rPr lang="en-US" dirty="0" smtClean="0"/>
              <a:t>Gallery added during any upgrade</a:t>
            </a:r>
          </a:p>
          <a:p>
            <a:pPr lvl="1"/>
            <a:r>
              <a:rPr lang="en-US" dirty="0" smtClean="0"/>
              <a:t>Only added if it doesn’t exist</a:t>
            </a:r>
          </a:p>
          <a:p>
            <a:pPr lvl="1"/>
            <a:r>
              <a:rPr lang="en-US" dirty="0" smtClean="0"/>
              <a:t>Will add during both version to version and build to build upgrades</a:t>
            </a:r>
          </a:p>
          <a:p>
            <a:r>
              <a:rPr lang="en-US" dirty="0" smtClean="0"/>
              <a:t>Contains site collection upgrade logs</a:t>
            </a:r>
          </a:p>
          <a:p>
            <a:pPr lvl="1"/>
            <a:r>
              <a:rPr lang="en-US" dirty="0" smtClean="0"/>
              <a:t>Only contains local site collection’s reduced logging level upgrade log</a:t>
            </a:r>
          </a:p>
          <a:p>
            <a:pPr lvl="1"/>
            <a:r>
              <a:rPr lang="en-US" dirty="0" smtClean="0"/>
              <a:t>Full site collection and database logs still on file system for farm admin access</a:t>
            </a:r>
          </a:p>
          <a:p>
            <a:r>
              <a:rPr lang="en-US" dirty="0" smtClean="0"/>
              <a:t>Logging level is separate from file system upgrade logs</a:t>
            </a:r>
          </a:p>
          <a:p>
            <a:pPr lvl="1"/>
            <a:r>
              <a:rPr lang="en-US" dirty="0" smtClean="0"/>
              <a:t>Less detail than file system logs, not configurable</a:t>
            </a:r>
          </a:p>
        </p:txBody>
      </p:sp>
    </p:spTree>
    <p:extLst>
      <p:ext uri="{BB962C8B-B14F-4D97-AF65-F5344CB8AC3E}">
        <p14:creationId xmlns:p14="http://schemas.microsoft.com/office/powerpoint/2010/main" val="2429114686"/>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Farm Upgrade Overview</a:t>
            </a:r>
            <a:endParaRPr lang="en-US" dirty="0"/>
          </a:p>
        </p:txBody>
      </p:sp>
    </p:spTree>
    <p:extLst>
      <p:ext uri="{BB962C8B-B14F-4D97-AF65-F5344CB8AC3E}">
        <p14:creationId xmlns:p14="http://schemas.microsoft.com/office/powerpoint/2010/main" val="386257934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a:solidFill>
                  <a:schemeClr val="tx1"/>
                </a:solidFill>
                <a:ea typeface="+mj-ea"/>
                <a:cs typeface="+mj-cs"/>
              </a:rPr>
              <a:t>Planning Farm Upgrades</a:t>
            </a:r>
            <a:endParaRPr lang="en-US" dirty="0"/>
          </a:p>
        </p:txBody>
      </p:sp>
      <p:sp>
        <p:nvSpPr>
          <p:cNvPr id="3" name="Content Placeholder 2"/>
          <p:cNvSpPr>
            <a:spLocks noGrp="1"/>
          </p:cNvSpPr>
          <p:nvPr>
            <p:ph type="body" sz="quarter" idx="10"/>
          </p:nvPr>
        </p:nvSpPr>
        <p:spPr>
          <a:xfrm>
            <a:off x="274638" y="1212850"/>
            <a:ext cx="11887200" cy="4462760"/>
          </a:xfrm>
          <a:prstGeom prst="rect">
            <a:avLst/>
          </a:prstGeom>
        </p:spPr>
        <p:txBody>
          <a:bodyPr/>
          <a:lstStyle/>
          <a:p>
            <a:pPr lvl="0" rtl="0" eaLnBrk="1" latinLnBrk="0" hangingPunct="1"/>
            <a:r>
              <a:rPr lang="en-US" dirty="0" smtClean="0"/>
              <a:t>Learn about upgrade (how it works, what to plan for)</a:t>
            </a:r>
          </a:p>
          <a:p>
            <a:pPr lvl="1"/>
            <a:r>
              <a:rPr lang="en-US" dirty="0" smtClean="0"/>
              <a:t>Documentation/posters</a:t>
            </a:r>
          </a:p>
          <a:p>
            <a:pPr lvl="1"/>
            <a:r>
              <a:rPr lang="en-US" dirty="0" smtClean="0"/>
              <a:t>Training</a:t>
            </a:r>
          </a:p>
          <a:p>
            <a:pPr lvl="1"/>
            <a:r>
              <a:rPr lang="en-US" dirty="0" smtClean="0"/>
              <a:t>Try it out on a test environment</a:t>
            </a:r>
          </a:p>
          <a:p>
            <a:pPr lvl="0" rtl="0" eaLnBrk="1" latinLnBrk="0" hangingPunct="1"/>
            <a:r>
              <a:rPr lang="en-US" dirty="0" smtClean="0"/>
              <a:t>Gather data on existing farms (i.e. farm surveys)</a:t>
            </a:r>
          </a:p>
          <a:p>
            <a:pPr lvl="1"/>
            <a:r>
              <a:rPr lang="en-US" dirty="0" smtClean="0"/>
              <a:t>Collect all settings within the farm</a:t>
            </a:r>
          </a:p>
          <a:p>
            <a:pPr lvl="1"/>
            <a:r>
              <a:rPr lang="en-US" dirty="0" smtClean="0"/>
              <a:t>Get report on farm state including services, databases, and sites</a:t>
            </a:r>
          </a:p>
          <a:p>
            <a:pPr lvl="1"/>
            <a:r>
              <a:rPr lang="en-US" dirty="0" smtClean="0"/>
              <a:t>Collect all customizations with installation/configuration documents</a:t>
            </a:r>
            <a:endParaRPr lang="en-US" dirty="0"/>
          </a:p>
          <a:p>
            <a:r>
              <a:rPr lang="en-US" dirty="0" smtClean="0"/>
              <a:t>Plan business continuity</a:t>
            </a:r>
          </a:p>
          <a:p>
            <a:pPr lvl="1"/>
            <a:r>
              <a:rPr lang="en-US" dirty="0" smtClean="0"/>
              <a:t>Outage length planning and mitigation methods</a:t>
            </a:r>
          </a:p>
        </p:txBody>
      </p:sp>
    </p:spTree>
    <p:extLst>
      <p:ext uri="{BB962C8B-B14F-4D97-AF65-F5344CB8AC3E}">
        <p14:creationId xmlns:p14="http://schemas.microsoft.com/office/powerpoint/2010/main" val="3557992436"/>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607689"/>
          </a:xfrm>
          <a:prstGeom prst="rect">
            <a:avLst/>
          </a:prstGeom>
        </p:spPr>
        <p:txBody>
          <a:bodyPr/>
          <a:lstStyle/>
          <a:p>
            <a:pPr marL="742950" lvl="0" indent="-742950" rtl="0" eaLnBrk="1" latinLnBrk="0" hangingPunct="1">
              <a:buFont typeface="+mj-lt"/>
              <a:buAutoNum type="arabicPeriod"/>
            </a:pPr>
            <a:r>
              <a:rPr lang="en-US" dirty="0" smtClean="0"/>
              <a:t>Remove orphaned items</a:t>
            </a:r>
          </a:p>
          <a:p>
            <a:pPr lvl="1"/>
            <a:r>
              <a:rPr lang="en-US" dirty="0" smtClean="0"/>
              <a:t>PowerPoint Broadcast sites</a:t>
            </a:r>
          </a:p>
          <a:p>
            <a:pPr lvl="1"/>
            <a:r>
              <a:rPr lang="en-US" dirty="0" smtClean="0"/>
              <a:t>Web analytics</a:t>
            </a:r>
          </a:p>
          <a:p>
            <a:pPr lvl="1"/>
            <a:r>
              <a:rPr lang="en-US" dirty="0" smtClean="0"/>
              <a:t>Customizations you can’t move forward (e.g. incompatible with 2013)</a:t>
            </a:r>
          </a:p>
          <a:p>
            <a:pPr marL="742950" indent="-742950">
              <a:buFont typeface="+mj-lt"/>
              <a:buAutoNum type="arabicPeriod"/>
            </a:pPr>
            <a:r>
              <a:rPr lang="en-US" dirty="0" smtClean="0"/>
              <a:t>Build-out new 2013 farm(s)</a:t>
            </a:r>
          </a:p>
          <a:p>
            <a:pPr lvl="1"/>
            <a:r>
              <a:rPr lang="en-US" dirty="0" smtClean="0"/>
              <a:t>If </a:t>
            </a:r>
            <a:r>
              <a:rPr lang="en-US" dirty="0"/>
              <a:t>using federated services </a:t>
            </a:r>
            <a:r>
              <a:rPr lang="en-US" dirty="0" smtClean="0"/>
              <a:t>on different farms, target the services farm first</a:t>
            </a:r>
          </a:p>
          <a:p>
            <a:pPr lvl="1"/>
            <a:r>
              <a:rPr lang="en-US" dirty="0" smtClean="0"/>
              <a:t>If possible </a:t>
            </a:r>
            <a:r>
              <a:rPr lang="en-US" dirty="0"/>
              <a:t>l</a:t>
            </a:r>
            <a:r>
              <a:rPr lang="en-US" dirty="0" smtClean="0"/>
              <a:t>eave old farms running while upgrading to new ones (for outage reduction)</a:t>
            </a:r>
          </a:p>
          <a:p>
            <a:pPr lvl="1"/>
            <a:r>
              <a:rPr lang="en-US" dirty="0" smtClean="0"/>
              <a:t>Set farm </a:t>
            </a:r>
            <a:r>
              <a:rPr lang="en-US" dirty="0" err="1" smtClean="0"/>
              <a:t>CompatibilityRange</a:t>
            </a:r>
            <a:r>
              <a:rPr lang="en-US" dirty="0" smtClean="0"/>
              <a:t> as appropriate</a:t>
            </a:r>
          </a:p>
          <a:p>
            <a:pPr lvl="1"/>
            <a:r>
              <a:rPr lang="en-US" dirty="0" smtClean="0"/>
              <a:t>Install customizations onto new farm</a:t>
            </a:r>
          </a:p>
          <a:p>
            <a:pPr lvl="2"/>
            <a:r>
              <a:rPr lang="en-US" dirty="0" smtClean="0"/>
              <a:t>Ensure you install customizations for both 14 and 15 mode as appropriate</a:t>
            </a:r>
          </a:p>
          <a:p>
            <a:endParaRPr lang="en-US" dirty="0"/>
          </a:p>
        </p:txBody>
      </p:sp>
      <p:sp>
        <p:nvSpPr>
          <p:cNvPr id="2" name="Title 1"/>
          <p:cNvSpPr>
            <a:spLocks noGrp="1"/>
          </p:cNvSpPr>
          <p:nvPr>
            <p:ph type="title"/>
          </p:nvPr>
        </p:nvSpPr>
        <p:spPr/>
        <p:txBody>
          <a:bodyPr/>
          <a:lstStyle/>
          <a:p>
            <a:r>
              <a:rPr lang="en-US" dirty="0"/>
              <a:t>Preparing Farm Upgrades</a:t>
            </a:r>
          </a:p>
        </p:txBody>
      </p:sp>
    </p:spTree>
    <p:extLst>
      <p:ext uri="{BB962C8B-B14F-4D97-AF65-F5344CB8AC3E}">
        <p14:creationId xmlns:p14="http://schemas.microsoft.com/office/powerpoint/2010/main" val="174415645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478423"/>
          </a:xfrm>
        </p:spPr>
        <p:txBody>
          <a:bodyPr/>
          <a:lstStyle/>
          <a:p>
            <a:pPr marL="742950" indent="-742950">
              <a:buFont typeface="+mj-lt"/>
              <a:buAutoNum type="arabicPeriod"/>
            </a:pPr>
            <a:r>
              <a:rPr lang="en-US" dirty="0" smtClean="0"/>
              <a:t>Backup everything</a:t>
            </a:r>
          </a:p>
          <a:p>
            <a:pPr marL="742950" indent="-742950">
              <a:buFont typeface="+mj-lt"/>
              <a:buAutoNum type="arabicPeriod"/>
            </a:pPr>
            <a:r>
              <a:rPr lang="en-US" dirty="0" smtClean="0"/>
              <a:t>Upgrade services first</a:t>
            </a:r>
          </a:p>
          <a:p>
            <a:pPr lvl="2"/>
            <a:r>
              <a:rPr lang="en-US" dirty="0" smtClean="0"/>
              <a:t>Search Administration database</a:t>
            </a:r>
          </a:p>
          <a:p>
            <a:pPr lvl="2"/>
            <a:r>
              <a:rPr lang="en-US" dirty="0" smtClean="0"/>
              <a:t>Profile, Social, and Sync databases</a:t>
            </a:r>
          </a:p>
          <a:p>
            <a:pPr lvl="2"/>
            <a:r>
              <a:rPr lang="en-US" dirty="0" smtClean="0"/>
              <a:t>Managed Metadata/Taxonomy database</a:t>
            </a:r>
          </a:p>
          <a:p>
            <a:pPr lvl="2"/>
            <a:r>
              <a:rPr lang="en-US" dirty="0" smtClean="0"/>
              <a:t>Secure Store database</a:t>
            </a:r>
          </a:p>
          <a:p>
            <a:pPr lvl="3"/>
            <a:r>
              <a:rPr lang="en-US" dirty="0" smtClean="0"/>
              <a:t>Remember to have Secure Store passphrase or you will lose all existing passwords</a:t>
            </a:r>
          </a:p>
          <a:p>
            <a:pPr lvl="2"/>
            <a:r>
              <a:rPr lang="en-US" dirty="0" smtClean="0"/>
              <a:t>Project </a:t>
            </a:r>
            <a:r>
              <a:rPr lang="en-US" dirty="0"/>
              <a:t>Server </a:t>
            </a:r>
            <a:r>
              <a:rPr lang="en-US" dirty="0" smtClean="0"/>
              <a:t>databases</a:t>
            </a:r>
          </a:p>
          <a:p>
            <a:pPr lvl="3"/>
            <a:r>
              <a:rPr lang="en-US" dirty="0" smtClean="0"/>
              <a:t>Remember to merge the four 2010 Project databases before attempting upgrade</a:t>
            </a:r>
            <a:endParaRPr lang="en-US" dirty="0"/>
          </a:p>
          <a:p>
            <a:pPr marL="742950" indent="-742950">
              <a:buFont typeface="+mj-lt"/>
              <a:buAutoNum type="arabicPeriod"/>
            </a:pPr>
            <a:r>
              <a:rPr lang="en-US" dirty="0" smtClean="0"/>
              <a:t>Upgrade content databases</a:t>
            </a:r>
          </a:p>
          <a:p>
            <a:pPr lvl="1"/>
            <a:r>
              <a:rPr lang="en-US" dirty="0" smtClean="0"/>
              <a:t>Site collection upgrade automatically deferred</a:t>
            </a:r>
          </a:p>
          <a:p>
            <a:pPr marL="742950" indent="-742950">
              <a:buFont typeface="+mj-lt"/>
              <a:buAutoNum type="arabicPeriod"/>
            </a:pPr>
            <a:r>
              <a:rPr lang="en-US" dirty="0" smtClean="0"/>
              <a:t>Upgrade site collections at your leisure</a:t>
            </a:r>
          </a:p>
        </p:txBody>
      </p:sp>
      <p:sp>
        <p:nvSpPr>
          <p:cNvPr id="2" name="Title 1"/>
          <p:cNvSpPr>
            <a:spLocks noGrp="1"/>
          </p:cNvSpPr>
          <p:nvPr>
            <p:ph type="title"/>
          </p:nvPr>
        </p:nvSpPr>
        <p:spPr/>
        <p:txBody>
          <a:bodyPr/>
          <a:lstStyle/>
          <a:p>
            <a:r>
              <a:rPr lang="en-US" smtClean="0"/>
              <a:t>Executing Farm Upgrades</a:t>
            </a:r>
            <a:endParaRPr lang="en-US" dirty="0"/>
          </a:p>
        </p:txBody>
      </p:sp>
    </p:spTree>
    <p:extLst>
      <p:ext uri="{BB962C8B-B14F-4D97-AF65-F5344CB8AC3E}">
        <p14:creationId xmlns:p14="http://schemas.microsoft.com/office/powerpoint/2010/main" val="44320866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Agenda</a:t>
            </a:r>
            <a:endParaRPr lang="en-US" dirty="0"/>
          </a:p>
        </p:txBody>
      </p:sp>
      <p:sp>
        <p:nvSpPr>
          <p:cNvPr id="5" name="Content Placeholder 4"/>
          <p:cNvSpPr>
            <a:spLocks noGrp="1"/>
          </p:cNvSpPr>
          <p:nvPr>
            <p:ph type="body" sz="quarter" idx="10"/>
          </p:nvPr>
        </p:nvSpPr>
        <p:spPr>
          <a:xfrm>
            <a:off x="274638" y="1212850"/>
            <a:ext cx="11887200" cy="4419671"/>
          </a:xfrm>
        </p:spPr>
        <p:txBody>
          <a:bodyPr numCol="2" spcCol="457200"/>
          <a:lstStyle/>
          <a:p>
            <a:r>
              <a:rPr lang="en-US" sz="3200" dirty="0"/>
              <a:t>Design Goals for 2013 Upgrades</a:t>
            </a:r>
            <a:endParaRPr lang="en-US" sz="3200" dirty="0" smtClean="0"/>
          </a:p>
          <a:p>
            <a:pPr lvl="0"/>
            <a:r>
              <a:rPr lang="en-US" sz="3200" dirty="0" smtClean="0"/>
              <a:t>Site Collection Upgrades</a:t>
            </a:r>
          </a:p>
          <a:p>
            <a:pPr lvl="1"/>
            <a:r>
              <a:rPr lang="en-US" sz="1600" dirty="0" smtClean="0"/>
              <a:t>Deferring Site Collection  Upgrade</a:t>
            </a:r>
          </a:p>
          <a:p>
            <a:pPr lvl="1"/>
            <a:r>
              <a:rPr lang="en-US" sz="1600" dirty="0" smtClean="0"/>
              <a:t>Site Collection Health Checks</a:t>
            </a:r>
          </a:p>
          <a:p>
            <a:pPr lvl="1"/>
            <a:r>
              <a:rPr lang="en-US" sz="1600" dirty="0" smtClean="0"/>
              <a:t>Evaluation Site Collections</a:t>
            </a:r>
          </a:p>
          <a:p>
            <a:pPr lvl="1"/>
            <a:r>
              <a:rPr lang="en-US" sz="1600" dirty="0" smtClean="0"/>
              <a:t>Self-Service Site Collection Upgrades</a:t>
            </a:r>
          </a:p>
          <a:p>
            <a:pPr lvl="1"/>
            <a:r>
              <a:rPr lang="en-US" sz="1600" dirty="0" smtClean="0"/>
              <a:t>Queuing Site Collection upgrades</a:t>
            </a:r>
          </a:p>
          <a:p>
            <a:pPr lvl="1"/>
            <a:r>
              <a:rPr lang="en-US" sz="1600" dirty="0" smtClean="0"/>
              <a:t>Demos</a:t>
            </a:r>
          </a:p>
          <a:p>
            <a:pPr lvl="0"/>
            <a:r>
              <a:rPr lang="en-US" sz="3200" dirty="0" smtClean="0"/>
              <a:t>Upgrading the Social Experience</a:t>
            </a:r>
          </a:p>
          <a:p>
            <a:pPr lvl="1"/>
            <a:r>
              <a:rPr lang="en-US" sz="1600" dirty="0" smtClean="0"/>
              <a:t>My Site Host and Personal Site upgrades</a:t>
            </a:r>
          </a:p>
          <a:p>
            <a:pPr lvl="0"/>
            <a:r>
              <a:rPr lang="en-US" sz="3200" dirty="0" smtClean="0"/>
              <a:t>Upgrades with SQL Snapshots</a:t>
            </a:r>
          </a:p>
          <a:p>
            <a:pPr lvl="1"/>
            <a:r>
              <a:rPr lang="en-US" sz="1600" dirty="0" smtClean="0"/>
              <a:t>Snapshot Database Upgrades</a:t>
            </a:r>
          </a:p>
          <a:p>
            <a:pPr lvl="0"/>
            <a:r>
              <a:rPr lang="en-US" sz="3200" dirty="0" smtClean="0"/>
              <a:t>System Notifications</a:t>
            </a:r>
          </a:p>
          <a:p>
            <a:pPr lvl="1"/>
            <a:r>
              <a:rPr lang="en-US" sz="1600" dirty="0" smtClean="0"/>
              <a:t>System Status Bar</a:t>
            </a:r>
          </a:p>
          <a:p>
            <a:pPr lvl="1"/>
            <a:r>
              <a:rPr lang="en-US" sz="1600" dirty="0" smtClean="0"/>
              <a:t>Upgrade email templates</a:t>
            </a:r>
          </a:p>
          <a:p>
            <a:r>
              <a:rPr lang="en-US" sz="3200" dirty="0" smtClean="0"/>
              <a:t>Miscellaneous Upgrade Items</a:t>
            </a:r>
          </a:p>
          <a:p>
            <a:pPr lvl="1"/>
            <a:r>
              <a:rPr lang="en-US" sz="1600" dirty="0" smtClean="0"/>
              <a:t>Upgrade Log Improvements</a:t>
            </a:r>
          </a:p>
          <a:p>
            <a:pPr lvl="1"/>
            <a:r>
              <a:rPr lang="en-US" sz="1600" dirty="0" smtClean="0"/>
              <a:t>Maintenance Log</a:t>
            </a:r>
          </a:p>
          <a:p>
            <a:r>
              <a:rPr lang="en-US" sz="3200" dirty="0" smtClean="0"/>
              <a:t>Farm Upgrade Overview</a:t>
            </a:r>
          </a:p>
          <a:p>
            <a:pPr lvl="1"/>
            <a:r>
              <a:rPr lang="en-US" sz="1600" dirty="0" smtClean="0"/>
              <a:t>Planning</a:t>
            </a:r>
          </a:p>
          <a:p>
            <a:pPr lvl="1"/>
            <a:r>
              <a:rPr lang="en-US" sz="1600" dirty="0" smtClean="0"/>
              <a:t>Preparing</a:t>
            </a:r>
          </a:p>
          <a:p>
            <a:pPr lvl="1"/>
            <a:r>
              <a:rPr lang="en-US" sz="1600" dirty="0" smtClean="0"/>
              <a:t>Executing</a:t>
            </a:r>
          </a:p>
          <a:p>
            <a:pPr lvl="1"/>
            <a:r>
              <a:rPr lang="en-US" sz="1600" dirty="0" smtClean="0"/>
              <a:t>Finishing</a:t>
            </a:r>
          </a:p>
          <a:p>
            <a:pPr lvl="1"/>
            <a:endParaRPr lang="en-US" sz="1600" dirty="0" smtClean="0"/>
          </a:p>
        </p:txBody>
      </p:sp>
    </p:spTree>
    <p:extLst>
      <p:ext uri="{BB962C8B-B14F-4D97-AF65-F5344CB8AC3E}">
        <p14:creationId xmlns:p14="http://schemas.microsoft.com/office/powerpoint/2010/main" val="223286106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4638" y="1212850"/>
            <a:ext cx="11887200" cy="5287601"/>
          </a:xfrm>
        </p:spPr>
        <p:txBody>
          <a:bodyPr/>
          <a:lstStyle/>
          <a:p>
            <a:r>
              <a:rPr lang="en-US" dirty="0" smtClean="0"/>
              <a:t>Confirm successful upgrade state</a:t>
            </a:r>
          </a:p>
          <a:p>
            <a:pPr lvl="1"/>
            <a:r>
              <a:rPr lang="en-US" dirty="0" smtClean="0"/>
              <a:t>Verify services and content rendering</a:t>
            </a:r>
          </a:p>
          <a:p>
            <a:pPr lvl="1"/>
            <a:r>
              <a:rPr lang="en-US" dirty="0" smtClean="0"/>
              <a:t>Fix issues if necessary</a:t>
            </a:r>
          </a:p>
          <a:p>
            <a:r>
              <a:rPr lang="en-US" dirty="0" smtClean="0"/>
              <a:t>Enable/disable self-service upgrades as required</a:t>
            </a:r>
          </a:p>
          <a:p>
            <a:pPr lvl="1"/>
            <a:r>
              <a:rPr lang="en-US" dirty="0" smtClean="0"/>
              <a:t>Default allows upgrades and creation of 2010 site collections</a:t>
            </a:r>
          </a:p>
          <a:p>
            <a:pPr lvl="1"/>
            <a:r>
              <a:rPr lang="en-US" dirty="0" smtClean="0"/>
              <a:t>Change web application </a:t>
            </a:r>
            <a:r>
              <a:rPr lang="en-US" dirty="0" err="1" smtClean="0"/>
              <a:t>CompatibilityRange</a:t>
            </a:r>
            <a:endParaRPr lang="en-US" dirty="0" smtClean="0"/>
          </a:p>
          <a:p>
            <a:pPr lvl="2"/>
            <a:r>
              <a:rPr lang="en-US" b="1" dirty="0" smtClean="0"/>
              <a:t>Old</a:t>
            </a:r>
            <a:r>
              <a:rPr lang="en-US" dirty="0" smtClean="0"/>
              <a:t>, </a:t>
            </a:r>
            <a:r>
              <a:rPr lang="en-US" b="1" dirty="0" err="1" smtClean="0"/>
              <a:t>OldVersions</a:t>
            </a:r>
            <a:r>
              <a:rPr lang="en-US" dirty="0" smtClean="0"/>
              <a:t>, or </a:t>
            </a:r>
            <a:r>
              <a:rPr lang="en-US" b="1" dirty="0" smtClean="0"/>
              <a:t>14</a:t>
            </a:r>
            <a:r>
              <a:rPr lang="en-US" dirty="0" smtClean="0"/>
              <a:t> will prevent 2013 site collection creation except for farm administrators</a:t>
            </a:r>
          </a:p>
          <a:p>
            <a:pPr lvl="2"/>
            <a:r>
              <a:rPr lang="en-US" b="1" dirty="0"/>
              <a:t>Old</a:t>
            </a:r>
            <a:r>
              <a:rPr lang="en-US" dirty="0"/>
              <a:t>, </a:t>
            </a:r>
            <a:r>
              <a:rPr lang="en-US" b="1" dirty="0" err="1" smtClean="0"/>
              <a:t>NewVersion</a:t>
            </a:r>
            <a:r>
              <a:rPr lang="en-US" dirty="0"/>
              <a:t>, or </a:t>
            </a:r>
            <a:r>
              <a:rPr lang="en-US" b="1" dirty="0" smtClean="0"/>
              <a:t>15</a:t>
            </a:r>
            <a:r>
              <a:rPr lang="en-US" dirty="0" smtClean="0"/>
              <a:t> </a:t>
            </a:r>
            <a:r>
              <a:rPr lang="en-US" dirty="0"/>
              <a:t>will prevent </a:t>
            </a:r>
            <a:r>
              <a:rPr lang="en-US" dirty="0" smtClean="0"/>
              <a:t>2010 </a:t>
            </a:r>
            <a:r>
              <a:rPr lang="en-US" dirty="0"/>
              <a:t>site collection creation except for farm </a:t>
            </a:r>
            <a:r>
              <a:rPr lang="en-US" dirty="0" smtClean="0"/>
              <a:t>administrators, but will allow upgrade of </a:t>
            </a:r>
            <a:r>
              <a:rPr lang="en-US" dirty="0"/>
              <a:t>2010 site </a:t>
            </a:r>
            <a:r>
              <a:rPr lang="en-US" dirty="0" smtClean="0"/>
              <a:t>collections by site collection admins</a:t>
            </a:r>
            <a:endParaRPr lang="en-US" dirty="0"/>
          </a:p>
          <a:p>
            <a:pPr lvl="2"/>
            <a:r>
              <a:rPr lang="en-US" b="1" dirty="0" smtClean="0"/>
              <a:t>All</a:t>
            </a:r>
            <a:r>
              <a:rPr lang="en-US" dirty="0" smtClean="0"/>
              <a:t>, </a:t>
            </a:r>
            <a:r>
              <a:rPr lang="en-US" b="1" dirty="0" err="1" smtClean="0"/>
              <a:t>AllVersions</a:t>
            </a:r>
            <a:r>
              <a:rPr lang="en-US" dirty="0" smtClean="0"/>
              <a:t>, or </a:t>
            </a:r>
            <a:r>
              <a:rPr lang="en-US" b="1" dirty="0" smtClean="0"/>
              <a:t>“14,15”</a:t>
            </a:r>
            <a:r>
              <a:rPr lang="en-US" dirty="0" smtClean="0"/>
              <a:t> will allow both 2010 and 2013 site collection creation and upgrade </a:t>
            </a:r>
            <a:r>
              <a:rPr lang="en-US" dirty="0"/>
              <a:t>by site collection admins</a:t>
            </a:r>
            <a:endParaRPr lang="en-US" dirty="0" smtClean="0"/>
          </a:p>
          <a:p>
            <a:r>
              <a:rPr lang="en-US" dirty="0" smtClean="0"/>
              <a:t>Re-index existing content</a:t>
            </a:r>
          </a:p>
        </p:txBody>
      </p:sp>
      <p:sp>
        <p:nvSpPr>
          <p:cNvPr id="2" name="Title 1"/>
          <p:cNvSpPr>
            <a:spLocks noGrp="1"/>
          </p:cNvSpPr>
          <p:nvPr>
            <p:ph type="title"/>
          </p:nvPr>
        </p:nvSpPr>
        <p:spPr/>
        <p:txBody>
          <a:bodyPr/>
          <a:lstStyle/>
          <a:p>
            <a:r>
              <a:rPr lang="en-US" smtClean="0"/>
              <a:t>Finishing Up Farm Upgrades</a:t>
            </a:r>
            <a:endParaRPr lang="en-US" dirty="0"/>
          </a:p>
        </p:txBody>
      </p:sp>
    </p:spTree>
    <p:extLst>
      <p:ext uri="{BB962C8B-B14F-4D97-AF65-F5344CB8AC3E}">
        <p14:creationId xmlns:p14="http://schemas.microsoft.com/office/powerpoint/2010/main" val="121049332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2" y="-46950"/>
            <a:ext cx="12436475" cy="2367124"/>
            <a:chOff x="0" y="-46033"/>
            <a:chExt cx="12188825" cy="2320920"/>
          </a:xfrm>
        </p:grpSpPr>
        <p:sp>
          <p:nvSpPr>
            <p:cNvPr id="13" name="Rectangle 12"/>
            <p:cNvSpPr/>
            <p:nvPr/>
          </p:nvSpPr>
          <p:spPr bwMode="auto">
            <a:xfrm>
              <a:off x="0" y="-46033"/>
              <a:ext cx="12188825" cy="1735133"/>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182880" rIns="182880" bIns="45718" numCol="1" rtlCol="0" anchor="t" anchorCtr="0" compatLnSpc="1">
              <a:prstTxWarp prst="textNoShape">
                <a:avLst/>
              </a:prstTxWarp>
            </a:bodyPr>
            <a:lstStyle/>
            <a:p>
              <a:pPr algn="ctr" defTabSz="932381" fontAlgn="base">
                <a:spcBef>
                  <a:spcPct val="0"/>
                </a:spcBef>
                <a:spcAft>
                  <a:spcPct val="0"/>
                </a:spcAft>
              </a:pPr>
              <a:endParaRPr lang="en-US" sz="2200" dirty="0">
                <a:gradFill>
                  <a:gsLst>
                    <a:gs pos="0">
                      <a:srgbClr val="FFFFFF"/>
                    </a:gs>
                    <a:gs pos="100000">
                      <a:srgbClr val="FFFFFF"/>
                    </a:gs>
                  </a:gsLst>
                  <a:lin ang="5400000" scaled="0"/>
                </a:gradFill>
                <a:latin typeface="Segoe Condensed" pitchFamily="34" charset="0"/>
              </a:endParaRPr>
            </a:p>
          </p:txBody>
        </p:sp>
        <p:sp>
          <p:nvSpPr>
            <p:cNvPr id="6" name="Right Triangle 5"/>
            <p:cNvSpPr/>
            <p:nvPr/>
          </p:nvSpPr>
          <p:spPr bwMode="auto">
            <a:xfrm rot="5400000">
              <a:off x="50006" y="1613694"/>
              <a:ext cx="612774" cy="709612"/>
            </a:xfrm>
            <a:prstGeom prst="rtTriangle">
              <a:avLst/>
            </a:prstGeom>
            <a:solidFill>
              <a:srgbClr val="0072C6"/>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51122" fontAlgn="base">
                <a:spcBef>
                  <a:spcPct val="0"/>
                </a:spcBef>
                <a:spcAft>
                  <a:spcPct val="0"/>
                </a:spcAft>
              </a:pPr>
              <a:endParaRPr lang="en-US" sz="2000" dirty="0">
                <a:gradFill>
                  <a:gsLst>
                    <a:gs pos="0">
                      <a:srgbClr val="FFFFFF"/>
                    </a:gs>
                    <a:gs pos="100000">
                      <a:srgbClr val="FFFFFF"/>
                    </a:gs>
                  </a:gsLst>
                  <a:lin ang="5400000" scaled="0"/>
                </a:gradFill>
              </a:endParaRPr>
            </a:p>
          </p:txBody>
        </p:sp>
      </p:grpSp>
      <p:sp>
        <p:nvSpPr>
          <p:cNvPr id="11" name="Text Placeholder 3"/>
          <p:cNvSpPr txBox="1">
            <a:spLocks/>
          </p:cNvSpPr>
          <p:nvPr/>
        </p:nvSpPr>
        <p:spPr>
          <a:xfrm>
            <a:off x="482689" y="2498276"/>
            <a:ext cx="7071847" cy="4093723"/>
          </a:xfrm>
          <a:prstGeom prst="rect">
            <a:avLst/>
          </a:prstGeom>
        </p:spPr>
        <p:txBody>
          <a:bodyPr lIns="93269" tIns="46635" rIns="93269" bIns="46635"/>
          <a:lstStyle>
            <a:lvl1pPr marL="336078" marR="0" indent="-336078" algn="l" defTabSz="914185" rtl="0" eaLnBrk="1" fontAlgn="auto" latinLnBrk="0" hangingPunct="1">
              <a:lnSpc>
                <a:spcPct val="90000"/>
              </a:lnSpc>
              <a:spcBef>
                <a:spcPct val="20000"/>
              </a:spcBef>
              <a:spcAft>
                <a:spcPts val="0"/>
              </a:spcAft>
              <a:buClrTx/>
              <a:buSzPct val="90000"/>
              <a:buFont typeface="Arial" pitchFamily="34" charset="0"/>
              <a:buChar char="•"/>
              <a:tabLst/>
              <a:defRPr sz="3900" kern="1200" spc="0" baseline="0">
                <a:gradFill>
                  <a:gsLst>
                    <a:gs pos="1250">
                      <a:schemeClr val="tx1"/>
                    </a:gs>
                    <a:gs pos="100000">
                      <a:schemeClr val="tx1"/>
                    </a:gs>
                  </a:gsLst>
                  <a:lin ang="5400000" scaled="0"/>
                </a:gradFill>
                <a:latin typeface="+mj-lt"/>
                <a:ea typeface="+mn-ea"/>
                <a:cs typeface="+mn-cs"/>
              </a:defRPr>
            </a:lvl1pPr>
            <a:lvl2pPr marL="572577" marR="0" indent="-236499" algn="l" defTabSz="914185"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84182"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08233"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32284" marR="0" indent="-224052" algn="l" defTabSz="914185"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14005"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99"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91"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84" indent="-228546" algn="l" defTabSz="914185"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spcBef>
                <a:spcPts val="1836"/>
              </a:spcBef>
              <a:buNone/>
            </a:pPr>
            <a:r>
              <a:rPr lang="en-US" sz="3300" dirty="0">
                <a:gradFill>
                  <a:gsLst>
                    <a:gs pos="1250">
                      <a:srgbClr val="505050"/>
                    </a:gs>
                    <a:gs pos="100000">
                      <a:srgbClr val="505050"/>
                    </a:gs>
                  </a:gsLst>
                  <a:lin ang="5400000" scaled="0"/>
                </a:gradFill>
              </a:rPr>
              <a:t>Evaluate this session now on </a:t>
            </a:r>
            <a:r>
              <a:rPr lang="en-US" sz="3300" dirty="0" err="1">
                <a:gradFill>
                  <a:gsLst>
                    <a:gs pos="1250">
                      <a:srgbClr val="505050"/>
                    </a:gs>
                    <a:gs pos="100000">
                      <a:srgbClr val="505050"/>
                    </a:gs>
                  </a:gsLst>
                  <a:lin ang="5400000" scaled="0"/>
                </a:gradFill>
              </a:rPr>
              <a:t>MySPC</a:t>
            </a:r>
            <a:r>
              <a:rPr lang="en-US" sz="3300" dirty="0">
                <a:gradFill>
                  <a:gsLst>
                    <a:gs pos="1250">
                      <a:srgbClr val="505050"/>
                    </a:gs>
                    <a:gs pos="100000">
                      <a:srgbClr val="505050"/>
                    </a:gs>
                  </a:gsLst>
                  <a:lin ang="5400000" scaled="0"/>
                </a:gradFill>
              </a:rPr>
              <a:t> </a:t>
            </a:r>
            <a:br>
              <a:rPr lang="en-US" sz="3300" dirty="0">
                <a:gradFill>
                  <a:gsLst>
                    <a:gs pos="1250">
                      <a:srgbClr val="505050"/>
                    </a:gs>
                    <a:gs pos="100000">
                      <a:srgbClr val="505050"/>
                    </a:gs>
                  </a:gsLst>
                  <a:lin ang="5400000" scaled="0"/>
                </a:gradFill>
              </a:rPr>
            </a:br>
            <a:r>
              <a:rPr lang="en-US" sz="3300" dirty="0">
                <a:gradFill>
                  <a:gsLst>
                    <a:gs pos="1250">
                      <a:srgbClr val="505050"/>
                    </a:gs>
                    <a:gs pos="100000">
                      <a:srgbClr val="505050"/>
                    </a:gs>
                  </a:gsLst>
                  <a:lin ang="5400000" scaled="0"/>
                </a:gradFill>
              </a:rPr>
              <a:t>using your laptop or mobile device: </a:t>
            </a:r>
            <a:r>
              <a:rPr lang="en-US" sz="2900" dirty="0">
                <a:gradFill>
                  <a:gsLst>
                    <a:gs pos="1250">
                      <a:srgbClr val="505050"/>
                    </a:gs>
                    <a:gs pos="100000">
                      <a:srgbClr val="505050"/>
                    </a:gs>
                  </a:gsLst>
                  <a:lin ang="5400000" scaled="0"/>
                </a:gradFill>
                <a:latin typeface="Segoe UI"/>
                <a:hlinkClick r:id="rId2"/>
              </a:rPr>
              <a:t>http://myspc.sharepointconference.com</a:t>
            </a:r>
            <a:endParaRPr lang="en-US" sz="2900" dirty="0">
              <a:solidFill>
                <a:srgbClr val="505050"/>
              </a:solidFill>
              <a:latin typeface="Segoe UI"/>
            </a:endParaRPr>
          </a:p>
        </p:txBody>
      </p:sp>
      <p:sp>
        <p:nvSpPr>
          <p:cNvPr id="17" name="Title 9"/>
          <p:cNvSpPr txBox="1">
            <a:spLocks/>
          </p:cNvSpPr>
          <p:nvPr/>
        </p:nvSpPr>
        <p:spPr>
          <a:xfrm>
            <a:off x="482687" y="179227"/>
            <a:ext cx="4736162" cy="1661200"/>
          </a:xfrm>
          <a:prstGeom prst="rect">
            <a:avLst/>
          </a:prstGeom>
        </p:spPr>
        <p:txBody>
          <a:bodyPr vert="horz" wrap="square" lIns="146260" tIns="91413" rIns="146260" bIns="91413" rtlCol="0" anchor="t">
            <a:noAutofit/>
          </a:bodyPr>
          <a:lstStyle>
            <a:lvl1pPr algn="l" defTabSz="914185" rtl="0" eaLnBrk="1" latinLnBrk="0" hangingPunct="1">
              <a:lnSpc>
                <a:spcPct val="90000"/>
              </a:lnSpc>
              <a:spcBef>
                <a:spcPct val="0"/>
              </a:spcBef>
              <a:buNone/>
              <a:defRPr lang="en-US" sz="5300"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8200" err="1">
                <a:solidFill>
                  <a:srgbClr val="FFFFFF"/>
                </a:solidFill>
              </a:rPr>
              <a:t>MySPC</a:t>
            </a:r>
            <a:endParaRPr sz="820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7774" y="6109310"/>
            <a:ext cx="1830338" cy="499354"/>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b="28498"/>
          <a:stretch/>
        </p:blipFill>
        <p:spPr>
          <a:xfrm>
            <a:off x="2396462" y="4416200"/>
            <a:ext cx="2478258" cy="1626691"/>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0786" y="2434323"/>
            <a:ext cx="4361382" cy="326492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279786" y="3374962"/>
            <a:ext cx="1572756" cy="2547596"/>
          </a:xfrm>
          <a:prstGeom prst="rect">
            <a:avLst/>
          </a:prstGeom>
        </p:spPr>
      </p:pic>
    </p:spTree>
    <p:extLst>
      <p:ext uri="{BB962C8B-B14F-4D97-AF65-F5344CB8AC3E}">
        <p14:creationId xmlns:p14="http://schemas.microsoft.com/office/powerpoint/2010/main" val="1796839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2012 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Goals for 2013 Upgrades</a:t>
            </a:r>
            <a:endParaRPr lang="en-US" dirty="0"/>
          </a:p>
        </p:txBody>
      </p:sp>
      <p:sp>
        <p:nvSpPr>
          <p:cNvPr id="3" name="Content Placeholder 2"/>
          <p:cNvSpPr>
            <a:spLocks noGrp="1"/>
          </p:cNvSpPr>
          <p:nvPr>
            <p:ph type="body" sz="quarter" idx="10"/>
          </p:nvPr>
        </p:nvSpPr>
        <p:spPr>
          <a:xfrm>
            <a:off x="274638" y="1212850"/>
            <a:ext cx="11887200" cy="4462760"/>
          </a:xfrm>
        </p:spPr>
        <p:txBody>
          <a:bodyPr/>
          <a:lstStyle/>
          <a:p>
            <a:pPr lvl="0"/>
            <a:r>
              <a:rPr lang="en-US" dirty="0" smtClean="0"/>
              <a:t>Safer upgrades</a:t>
            </a:r>
          </a:p>
          <a:p>
            <a:pPr lvl="1"/>
            <a:r>
              <a:rPr lang="en-US" dirty="0" smtClean="0"/>
              <a:t>Removal of in-place version to version upgrades (</a:t>
            </a:r>
            <a:r>
              <a:rPr lang="en-US" b="1" dirty="0" smtClean="0"/>
              <a:t>Note:</a:t>
            </a:r>
            <a:r>
              <a:rPr lang="en-US" dirty="0" smtClean="0"/>
              <a:t> Build to build in-place upgrades still work fine)</a:t>
            </a:r>
          </a:p>
          <a:p>
            <a:pPr lvl="1"/>
            <a:r>
              <a:rPr lang="en-US" dirty="0" smtClean="0"/>
              <a:t>Adding site collection health checks</a:t>
            </a:r>
          </a:p>
          <a:p>
            <a:pPr lvl="1"/>
            <a:r>
              <a:rPr lang="en-US" dirty="0" smtClean="0"/>
              <a:t>Adding evaluation sites to allow preview of what upgrade will do</a:t>
            </a:r>
          </a:p>
          <a:p>
            <a:pPr lvl="0"/>
            <a:r>
              <a:rPr lang="en-US" dirty="0" smtClean="0"/>
              <a:t>Reduced outage duration</a:t>
            </a:r>
          </a:p>
          <a:p>
            <a:pPr lvl="1"/>
            <a:r>
              <a:rPr lang="en-US" dirty="0" smtClean="0"/>
              <a:t>Separating database upgrade from site collection upgrade (*saves ~2/3 upgrade time)</a:t>
            </a:r>
          </a:p>
          <a:p>
            <a:pPr lvl="1"/>
            <a:r>
              <a:rPr lang="en-US" dirty="0" smtClean="0"/>
              <a:t>Mitigate more outages with read only time providing air cover for operations</a:t>
            </a:r>
          </a:p>
          <a:p>
            <a:pPr lvl="0"/>
            <a:r>
              <a:rPr lang="en-US" dirty="0" smtClean="0"/>
              <a:t>Power to the people</a:t>
            </a:r>
          </a:p>
          <a:p>
            <a:pPr lvl="1"/>
            <a:r>
              <a:rPr lang="en-US" dirty="0" smtClean="0"/>
              <a:t>Let site collection admins control their own destiny (*within farm admin controlled limits)</a:t>
            </a:r>
          </a:p>
          <a:p>
            <a:pPr lvl="1"/>
            <a:r>
              <a:rPr lang="en-US" dirty="0" smtClean="0"/>
              <a:t>Tell users what’s happening using upgrade email messages and system status bar</a:t>
            </a:r>
          </a:p>
        </p:txBody>
      </p:sp>
    </p:spTree>
    <p:extLst>
      <p:ext uri="{BB962C8B-B14F-4D97-AF65-F5344CB8AC3E}">
        <p14:creationId xmlns:p14="http://schemas.microsoft.com/office/powerpoint/2010/main" val="426157402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Collection Upgrades</a:t>
            </a:r>
            <a:endParaRPr lang="en-US" dirty="0"/>
          </a:p>
        </p:txBody>
      </p:sp>
    </p:spTree>
    <p:extLst>
      <p:ext uri="{BB962C8B-B14F-4D97-AF65-F5344CB8AC3E}">
        <p14:creationId xmlns:p14="http://schemas.microsoft.com/office/powerpoint/2010/main" val="299998912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smtClean="0">
                <a:solidFill>
                  <a:schemeClr val="tx1"/>
                </a:solidFill>
                <a:ea typeface="+mj-ea"/>
                <a:cs typeface="+mj-cs"/>
              </a:rPr>
              <a:t>Deferred </a:t>
            </a:r>
            <a:r>
              <a:rPr lang="en-US" sz="4488" dirty="0">
                <a:solidFill>
                  <a:schemeClr val="tx1"/>
                </a:solidFill>
                <a:ea typeface="+mj-ea"/>
                <a:cs typeface="+mj-cs"/>
              </a:rPr>
              <a:t>Site Collection Upgrade</a:t>
            </a:r>
          </a:p>
        </p:txBody>
      </p:sp>
      <p:sp>
        <p:nvSpPr>
          <p:cNvPr id="3" name="Content Placeholder 2"/>
          <p:cNvSpPr>
            <a:spLocks noGrp="1"/>
          </p:cNvSpPr>
          <p:nvPr>
            <p:ph type="body" sz="quarter" idx="10"/>
          </p:nvPr>
        </p:nvSpPr>
        <p:spPr>
          <a:xfrm>
            <a:off x="274638" y="1212850"/>
            <a:ext cx="11887200" cy="5321457"/>
          </a:xfrm>
          <a:prstGeom prst="rect">
            <a:avLst/>
          </a:prstGeom>
        </p:spPr>
        <p:txBody>
          <a:bodyPr/>
          <a:lstStyle/>
          <a:p>
            <a:r>
              <a:rPr lang="en-US" sz="3600" dirty="0"/>
              <a:t>Eliminate big bang upgrades</a:t>
            </a:r>
          </a:p>
          <a:p>
            <a:pPr lvl="1"/>
            <a:r>
              <a:rPr lang="en-US" sz="1800" dirty="0" smtClean="0"/>
              <a:t>Upgrade database now, upgrade site collections later</a:t>
            </a:r>
          </a:p>
          <a:p>
            <a:pPr lvl="1"/>
            <a:r>
              <a:rPr lang="en-US" sz="1800" dirty="0" smtClean="0"/>
              <a:t>Keep existing customizations, updated ones can wait</a:t>
            </a:r>
          </a:p>
          <a:p>
            <a:r>
              <a:rPr lang="en-US" sz="3600" dirty="0" smtClean="0"/>
              <a:t>Move forward at a manageable pace</a:t>
            </a:r>
          </a:p>
          <a:p>
            <a:pPr lvl="1"/>
            <a:r>
              <a:rPr lang="en-US" sz="1800" dirty="0" smtClean="0"/>
              <a:t>Initially let users stay with 2010 experience:</a:t>
            </a:r>
          </a:p>
          <a:p>
            <a:pPr marL="571500" lvl="2" indent="-342900">
              <a:buFont typeface="Arial" panose="020B0604020202020204" pitchFamily="34" charset="0"/>
              <a:buChar char="•"/>
            </a:pPr>
            <a:r>
              <a:rPr lang="en-US" sz="1800" dirty="0" smtClean="0"/>
              <a:t>Stay with the familiar</a:t>
            </a:r>
          </a:p>
          <a:p>
            <a:pPr marL="571500" lvl="2" indent="-342900">
              <a:buFont typeface="Arial" panose="020B0604020202020204" pitchFamily="34" charset="0"/>
              <a:buChar char="•"/>
            </a:pPr>
            <a:r>
              <a:rPr lang="en-US" sz="1800" dirty="0" smtClean="0"/>
              <a:t>Keep using existing customizations</a:t>
            </a:r>
          </a:p>
          <a:p>
            <a:pPr lvl="1"/>
            <a:r>
              <a:rPr lang="en-US" sz="1800" dirty="0" smtClean="0"/>
              <a:t>Gradually move users over to 2013 experience:</a:t>
            </a:r>
          </a:p>
          <a:p>
            <a:pPr marL="571500" lvl="2" indent="-342900">
              <a:buFont typeface="Arial" panose="020B0604020202020204" pitchFamily="34" charset="0"/>
              <a:buChar char="•"/>
            </a:pPr>
            <a:r>
              <a:rPr lang="en-US" sz="1800" dirty="0" smtClean="0"/>
              <a:t>As training occurs (e.g. incrementally for each team)</a:t>
            </a:r>
          </a:p>
          <a:p>
            <a:pPr marL="571500" lvl="2" indent="-342900">
              <a:buFont typeface="Arial" panose="020B0604020202020204" pitchFamily="34" charset="0"/>
              <a:buChar char="•"/>
            </a:pPr>
            <a:r>
              <a:rPr lang="en-US" sz="1800" dirty="0" smtClean="0"/>
              <a:t>As users decide to adopt new experience/features</a:t>
            </a:r>
          </a:p>
          <a:p>
            <a:pPr marL="571500" lvl="2" indent="-342900">
              <a:buFont typeface="Arial" panose="020B0604020202020204" pitchFamily="34" charset="0"/>
              <a:buChar char="•"/>
            </a:pPr>
            <a:r>
              <a:rPr lang="en-US" sz="1800" dirty="0" smtClean="0"/>
              <a:t>As new version compatible customizations are available</a:t>
            </a:r>
          </a:p>
          <a:p>
            <a:r>
              <a:rPr lang="en-US" sz="3600" dirty="0" smtClean="0"/>
              <a:t>Provide self-service site collection upgrade capability</a:t>
            </a:r>
          </a:p>
          <a:p>
            <a:pPr lvl="1"/>
            <a:r>
              <a:rPr lang="en-US" sz="1800" dirty="0" smtClean="0"/>
              <a:t>Site collection admins can easily do the upgrade</a:t>
            </a:r>
          </a:p>
          <a:p>
            <a:pPr lvl="1"/>
            <a:r>
              <a:rPr lang="en-US" sz="1800" dirty="0" smtClean="0"/>
              <a:t>Admins can still do upgrades or prevent users from doing them</a:t>
            </a:r>
          </a:p>
        </p:txBody>
      </p:sp>
    </p:spTree>
    <p:extLst>
      <p:ext uri="{BB962C8B-B14F-4D97-AF65-F5344CB8AC3E}">
        <p14:creationId xmlns:p14="http://schemas.microsoft.com/office/powerpoint/2010/main" val="261947892"/>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Site Collection Health Checks</a:t>
            </a:r>
            <a:endParaRPr lang="en-US" dirty="0"/>
          </a:p>
        </p:txBody>
      </p:sp>
      <p:sp>
        <p:nvSpPr>
          <p:cNvPr id="3" name="Content Placeholder 2"/>
          <p:cNvSpPr>
            <a:spLocks noGrp="1"/>
          </p:cNvSpPr>
          <p:nvPr>
            <p:ph type="body" sz="quarter" idx="10"/>
          </p:nvPr>
        </p:nvSpPr>
        <p:spPr/>
        <p:txBody>
          <a:bodyPr/>
          <a:lstStyle/>
          <a:p>
            <a:r>
              <a:rPr lang="en-US" sz="3600" smtClean="0"/>
              <a:t>Rules can detect and in some cases repair issues</a:t>
            </a:r>
          </a:p>
          <a:p>
            <a:r>
              <a:rPr lang="en-US" sz="3600" smtClean="0"/>
              <a:t>Rules can exist for use in 14 and/or 15 modes</a:t>
            </a:r>
          </a:p>
          <a:p>
            <a:pPr lvl="1"/>
            <a:r>
              <a:rPr lang="en-US" sz="2000" smtClean="0"/>
              <a:t>Same or different rules may apply</a:t>
            </a:r>
          </a:p>
          <a:p>
            <a:r>
              <a:rPr lang="en-US" sz="3600" smtClean="0"/>
              <a:t>Runs automatically in repair mode during version upgrade</a:t>
            </a:r>
          </a:p>
          <a:p>
            <a:pPr lvl="1"/>
            <a:r>
              <a:rPr lang="en-US" sz="2000" smtClean="0"/>
              <a:t>Errors block site collection version upgrade</a:t>
            </a:r>
          </a:p>
          <a:p>
            <a:r>
              <a:rPr lang="en-US" sz="3600" smtClean="0"/>
              <a:t>Can be run without doing upgrade</a:t>
            </a:r>
          </a:p>
          <a:p>
            <a:pPr lvl="1"/>
            <a:r>
              <a:rPr lang="en-US" sz="2000" smtClean="0"/>
              <a:t>Give advanced notice of potential future issues</a:t>
            </a:r>
            <a:endParaRPr lang="en-US" sz="2000" dirty="0"/>
          </a:p>
        </p:txBody>
      </p:sp>
    </p:spTree>
    <p:extLst>
      <p:ext uri="{BB962C8B-B14F-4D97-AF65-F5344CB8AC3E}">
        <p14:creationId xmlns:p14="http://schemas.microsoft.com/office/powerpoint/2010/main" val="285499513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Evaluation Site Collections</a:t>
            </a:r>
            <a:endParaRPr lang="en-US" dirty="0"/>
          </a:p>
        </p:txBody>
      </p:sp>
      <p:sp>
        <p:nvSpPr>
          <p:cNvPr id="3" name="Content Placeholder 2"/>
          <p:cNvSpPr>
            <a:spLocks noGrp="1"/>
          </p:cNvSpPr>
          <p:nvPr>
            <p:ph type="body" sz="quarter" idx="10"/>
          </p:nvPr>
        </p:nvSpPr>
        <p:spPr/>
        <p:txBody>
          <a:bodyPr/>
          <a:lstStyle/>
          <a:p>
            <a:r>
              <a:rPr lang="en-US" sz="3200" dirty="0" smtClean="0"/>
              <a:t>Copy of existing site collection</a:t>
            </a:r>
          </a:p>
          <a:p>
            <a:pPr lvl="1"/>
            <a:r>
              <a:rPr lang="en-US" sz="1800" dirty="0" smtClean="0"/>
              <a:t>Copy not intended for long term use; Evaluation site collection cannot become permanent</a:t>
            </a:r>
          </a:p>
          <a:p>
            <a:pPr lvl="1"/>
            <a:r>
              <a:rPr lang="en-US" sz="1800" dirty="0" smtClean="0"/>
              <a:t>Version upgraded automatically as default</a:t>
            </a:r>
          </a:p>
          <a:p>
            <a:pPr lvl="1"/>
            <a:r>
              <a:rPr lang="en-US" sz="1800" dirty="0" smtClean="0"/>
              <a:t>Copy made using snapshot or site collection backup/restore</a:t>
            </a:r>
          </a:p>
          <a:p>
            <a:pPr lvl="1"/>
            <a:r>
              <a:rPr lang="en-US" sz="1800" dirty="0" smtClean="0"/>
              <a:t>Can only have one evaluation site collection for a given source site collection</a:t>
            </a:r>
          </a:p>
          <a:p>
            <a:r>
              <a:rPr lang="en-US" sz="3200" dirty="0" smtClean="0"/>
              <a:t>Self-service creation only for small site collections</a:t>
            </a:r>
          </a:p>
          <a:p>
            <a:pPr lvl="1"/>
            <a:r>
              <a:rPr lang="en-US" sz="1800" dirty="0" smtClean="0"/>
              <a:t>Maximum size configurable by farm admin controlled web application level settings</a:t>
            </a:r>
          </a:p>
          <a:p>
            <a:pPr lvl="1"/>
            <a:r>
              <a:rPr lang="en-US" sz="1800" dirty="0" smtClean="0"/>
              <a:t>Large ones need farm admin to do create the evaluation site collection</a:t>
            </a:r>
          </a:p>
          <a:p>
            <a:r>
              <a:rPr lang="en-US" sz="3200" dirty="0" smtClean="0"/>
              <a:t>Farm admin can copy any site collection as an evaluation site collection</a:t>
            </a:r>
          </a:p>
          <a:p>
            <a:pPr lvl="1"/>
            <a:r>
              <a:rPr lang="en-US" sz="1800" dirty="0" smtClean="0"/>
              <a:t>PowerShell command to Request-</a:t>
            </a:r>
            <a:r>
              <a:rPr lang="en-US" sz="1800" dirty="0" err="1" smtClean="0"/>
              <a:t>SPUpgradeEvaluationSite</a:t>
            </a:r>
            <a:r>
              <a:rPr lang="en-US" sz="1800" dirty="0" smtClean="0"/>
              <a:t> queues creation</a:t>
            </a:r>
          </a:p>
          <a:p>
            <a:r>
              <a:rPr lang="en-US" sz="3200" dirty="0" smtClean="0"/>
              <a:t>Evaluation site collections expire</a:t>
            </a:r>
          </a:p>
          <a:p>
            <a:pPr lvl="1"/>
            <a:r>
              <a:rPr lang="en-US" sz="1800" dirty="0" smtClean="0"/>
              <a:t>Expiration date tracked on each evaluation site collection</a:t>
            </a:r>
          </a:p>
          <a:p>
            <a:pPr lvl="1"/>
            <a:r>
              <a:rPr lang="en-US" sz="1800" dirty="0" smtClean="0"/>
              <a:t>Expiration date based on creation date and farm admin controlled expiry delay</a:t>
            </a:r>
            <a:endParaRPr lang="en-US" sz="1800" dirty="0"/>
          </a:p>
        </p:txBody>
      </p:sp>
    </p:spTree>
    <p:extLst>
      <p:ext uri="{BB962C8B-B14F-4D97-AF65-F5344CB8AC3E}">
        <p14:creationId xmlns:p14="http://schemas.microsoft.com/office/powerpoint/2010/main" val="34099609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a:solidFill>
                  <a:schemeClr val="tx1"/>
                </a:solidFill>
                <a:ea typeface="+mj-ea"/>
                <a:cs typeface="+mj-cs"/>
              </a:rPr>
              <a:t>Self-Service Site Collection Upgrades</a:t>
            </a:r>
            <a:endParaRPr lang="en-US" dirty="0"/>
          </a:p>
        </p:txBody>
      </p:sp>
      <p:sp>
        <p:nvSpPr>
          <p:cNvPr id="3" name="Content Placeholder 2"/>
          <p:cNvSpPr>
            <a:spLocks noGrp="1"/>
          </p:cNvSpPr>
          <p:nvPr>
            <p:ph type="body" sz="quarter" idx="10"/>
          </p:nvPr>
        </p:nvSpPr>
        <p:spPr>
          <a:xfrm>
            <a:off x="274638" y="1212850"/>
            <a:ext cx="11887200" cy="4124206"/>
          </a:xfrm>
          <a:prstGeom prst="rect">
            <a:avLst/>
          </a:prstGeom>
        </p:spPr>
        <p:txBody>
          <a:bodyPr/>
          <a:lstStyle/>
          <a:p>
            <a:r>
              <a:rPr lang="en-US" dirty="0" smtClean="0"/>
              <a:t>Site collection admin chooses when to upgrade</a:t>
            </a:r>
          </a:p>
          <a:p>
            <a:r>
              <a:rPr lang="en-US" sz="2000" dirty="0" smtClean="0">
                <a:gradFill>
                  <a:gsLst>
                    <a:gs pos="1250">
                      <a:schemeClr val="tx1"/>
                    </a:gs>
                    <a:gs pos="100000">
                      <a:schemeClr val="tx1"/>
                    </a:gs>
                  </a:gsLst>
                  <a:lin ang="5400000" scaled="0"/>
                </a:gradFill>
                <a:latin typeface="+mn-lt"/>
              </a:rPr>
              <a:t>Self service user interface to start and review upgrade</a:t>
            </a:r>
            <a:endParaRPr lang="en-US" sz="2000" dirty="0">
              <a:gradFill>
                <a:gsLst>
                  <a:gs pos="1250">
                    <a:schemeClr val="tx1"/>
                  </a:gs>
                  <a:gs pos="100000">
                    <a:schemeClr val="tx1"/>
                  </a:gs>
                </a:gsLst>
                <a:lin ang="5400000" scaled="0"/>
              </a:gradFill>
              <a:latin typeface="+mn-lt"/>
            </a:endParaRPr>
          </a:p>
          <a:p>
            <a:r>
              <a:rPr lang="en-US" dirty="0" smtClean="0"/>
              <a:t>Health checks help ensure site is ready for upgrade</a:t>
            </a:r>
          </a:p>
          <a:p>
            <a:pPr lvl="1"/>
            <a:r>
              <a:rPr lang="en-US" dirty="0" smtClean="0"/>
              <a:t>Health checks run in repair mode during version upgrade</a:t>
            </a:r>
          </a:p>
          <a:p>
            <a:r>
              <a:rPr lang="en-US" dirty="0" smtClean="0"/>
              <a:t>Farm admin chooses if upgrade is available or not</a:t>
            </a:r>
          </a:p>
          <a:p>
            <a:pPr lvl="1"/>
            <a:r>
              <a:rPr lang="en-US" dirty="0" smtClean="0"/>
              <a:t>Can block or allow all or specific site collection upgrades at the following levels:</a:t>
            </a:r>
          </a:p>
          <a:p>
            <a:pPr marL="571500" lvl="2" indent="-342900">
              <a:buFont typeface="Arial" panose="020B0604020202020204" pitchFamily="34" charset="0"/>
              <a:buChar char="•"/>
            </a:pPr>
            <a:r>
              <a:rPr lang="en-US" dirty="0" smtClean="0"/>
              <a:t>Web application using </a:t>
            </a:r>
            <a:r>
              <a:rPr lang="en-US" dirty="0" err="1" smtClean="0"/>
              <a:t>SPWebApplication.CompatibilityRange</a:t>
            </a:r>
            <a:endParaRPr lang="en-US" dirty="0" smtClean="0"/>
          </a:p>
          <a:p>
            <a:pPr marL="571500" lvl="2" indent="-342900">
              <a:buFont typeface="Arial" panose="020B0604020202020204" pitchFamily="34" charset="0"/>
              <a:buChar char="•"/>
            </a:pPr>
            <a:r>
              <a:rPr lang="en-US" dirty="0" smtClean="0"/>
              <a:t>Site Collection using </a:t>
            </a:r>
            <a:r>
              <a:rPr lang="en-US" dirty="0" err="1" smtClean="0"/>
              <a:t>SPSite.AllowSelfServiceUpgrade</a:t>
            </a:r>
            <a:endParaRPr lang="en-US" dirty="0"/>
          </a:p>
          <a:p>
            <a:pPr lvl="1"/>
            <a:r>
              <a:rPr lang="en-US" dirty="0" smtClean="0"/>
              <a:t>Can set parameters on max upgrade limits and upgrade parallelism</a:t>
            </a:r>
          </a:p>
        </p:txBody>
      </p:sp>
    </p:spTree>
    <p:extLst>
      <p:ext uri="{BB962C8B-B14F-4D97-AF65-F5344CB8AC3E}">
        <p14:creationId xmlns:p14="http://schemas.microsoft.com/office/powerpoint/2010/main" val="114613756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072_SPC2012_IT-Pro_Template_16x9">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2.xml><?xml version="1.0" encoding="utf-8"?>
<a:theme xmlns:a="http://schemas.openxmlformats.org/drawingml/2006/main" name="5-30072_SPC2012_IT-Pro_Template_16x9_Light">
  <a:themeElements>
    <a:clrScheme name="SPC-IT Pro">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5-30072_SPC2012_Business_Template_16x9_Light">
  <a:themeElements>
    <a:clrScheme name="SPC2012 - Business">
      <a:dk1>
        <a:srgbClr val="505050"/>
      </a:dk1>
      <a:lt1>
        <a:srgbClr val="FFFFFF"/>
      </a:lt1>
      <a:dk2>
        <a:srgbClr val="012654"/>
      </a:dk2>
      <a:lt2>
        <a:srgbClr val="00AEEF"/>
      </a:lt2>
      <a:accent1>
        <a:srgbClr val="BA141A"/>
      </a:accent1>
      <a:accent2>
        <a:srgbClr val="00A651"/>
      </a:accent2>
      <a:accent3>
        <a:srgbClr val="F26522"/>
      </a:accent3>
      <a:accent4>
        <a:srgbClr val="68217A"/>
      </a:accent4>
      <a:accent5>
        <a:srgbClr val="B4009E"/>
      </a:accent5>
      <a:accent6>
        <a:srgbClr val="008272"/>
      </a:accent6>
      <a:hlink>
        <a:srgbClr val="F26522"/>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F943C65EE9652644877590F39FC422DC" ma:contentTypeVersion="73" ma:contentTypeDescription="" ma:contentTypeScope="" ma:versionID="94f318fc1d6dfb4c762b81d0eea8859a">
  <xsd:schema xmlns:xsd="http://www.w3.org/2001/XMLSchema" xmlns:xs="http://www.w3.org/2001/XMLSchema" xmlns:p="http://schemas.microsoft.com/office/2006/metadata/properties" xmlns:ns1="http://schemas.microsoft.com/sharepoint/v3" xmlns:ns2="2295e2e7-0eeb-498e-8716-217bb2ee6ee3" xmlns:ns3="032d541b-1b4e-4d91-93c7-b10533c52f73" xmlns:ns4="230e9df3-be65-4c73-a93b-d1236ebd677e" targetNamespace="http://schemas.microsoft.com/office/2006/metadata/properties" ma:root="true" ma:fieldsID="75074476dc966ccddfb3f34adbaed049" ns1:_="" ns2:_="" ns3:_="" ns4:_="">
    <xsd:import namespace="http://schemas.microsoft.com/sharepoint/v3"/>
    <xsd:import namespace="2295e2e7-0eeb-498e-8716-217bb2ee6ee3"/>
    <xsd:import namespace="032d541b-1b4e-4d91-93c7-b10533c52f73"/>
    <xsd:import namespace="230e9df3-be65-4c73-a93b-d1236ebd677e"/>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3:Speaker" minOccurs="0"/>
                <xsd:element ref="ns2:Session_x0020_Code" minOccurs="0"/>
                <xsd:element ref="ns2:MS_x0020_Content_x0020_Owner" minOccurs="0"/>
                <xsd:element ref="ns1:AverageRating" minOccurs="0"/>
                <xsd:element ref="ns1:RatingCount" minOccurs="0"/>
                <xsd:element ref="ns4:TaxCatchAll" minOccurs="0"/>
                <xsd:element ref="ns2:ProductTaxHTField0" minOccurs="0"/>
                <xsd:element ref="ns4:TaxCatchAllLabel" minOccurs="0"/>
                <xsd:element ref="ns2:CampaignTaxHTField0" minOccurs="0"/>
                <xsd:element ref="ns2:TrackTaxHTField0" minOccurs="0"/>
                <xsd:element ref="ns2:Event_x0020_VenueTaxHTField0" minOccurs="0"/>
                <xsd:element ref="ns2:AudienceTaxHTField0" minOccurs="0"/>
                <xsd:element ref="ns2:Event_x0020_LocationTaxHTField0" minOccurs="0"/>
                <xsd:element ref="ns2:Event1TaxHTField0" minOccurs="0"/>
                <xsd:element ref="ns2:MS_x0020_Speaker" minOccurs="0"/>
                <xsd:element ref="ns2:External_x0020_Speak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15" nillable="true" ma:displayName="Rating (0-5)" ma:decimals="2" ma:description="Average value of all the ratings that have been submitted" ma:internalName="AverageRating" ma:readOnly="true">
      <xsd:simpleType>
        <xsd:restriction base="dms:Number"/>
      </xsd:simpleType>
    </xsd:element>
    <xsd:element name="RatingCount" ma:index="16" nillable="true" ma:displayName="Number of Ratings" ma:decimals="0" ma:description="Number of ratings submitted"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Session_x0020_Code" ma:index="12" nillable="true" ma:displayName="Session Code" ma:internalName="Session_x0020_Code" ma:readOnly="false">
      <xsd:simpleType>
        <xsd:restriction base="dms:Text">
          <xsd:maxLength value="255"/>
        </xsd:restriction>
      </xsd:simpleType>
    </xsd:element>
    <xsd:element name="MS_x0020_Content_x0020_Owner" ma:index="14"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3005e9c6-5dbe-483c-971d-51ba052e9268"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sspId="e385fb40-52d4-4fae-9c5b-3e8ff8a5878e" ma:termSetId="769410c5-f612-414c-bc8d-14eb300b4117"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AudienceTaxHTField0" ma:index="26" nillable="true" ma:taxonomy="true" ma:internalName="AudienceTaxHTField0" ma:taxonomyFieldName="Audience" ma:displayName="Audienc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ma:taxonomy="true" ma:internalName="Event1TaxHTField0" ma:taxonomyFieldName="Event1" ma:displayName="Event Nam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element name="MS_x0020_Speaker" ma:index="31" nillable="true" ma:displayName="MS Speaker" ma:hidden="true"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32" nillable="true" ma:displayName="External Speaker" ma:hidden="true" ma:internalName="External_x0020_Speaker" ma:readOnly="false">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32d541b-1b4e-4d91-93c7-b10533c52f73" elementFormDefault="qualified">
    <xsd:import namespace="http://schemas.microsoft.com/office/2006/documentManagement/types"/>
    <xsd:import namespace="http://schemas.microsoft.com/office/infopath/2007/PartnerControls"/>
    <xsd:element name="Speaker" ma:index="8" nillable="true" ma:displayName="Speaker" ma:internalName="Speak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2012-11-15T08:00:00+00:00</Event_x0020_End_x0020_Date>
    <Event_x0020_Start_x0020_Date xmlns="2295e2e7-0eeb-498e-8716-217bb2ee6ee3">2012-11-12T08:00:00+00:00</Event_x0020_Start_x0020_Date>
    <MS_x0020_Speaker xmlns="2295e2e7-0eeb-498e-8716-217bb2ee6ee3">
      <UserInfo>
        <DisplayName/>
        <AccountId xsi:nil="true"/>
        <AccountType/>
      </UserInfo>
    </MS_x0020_Speaker>
    <External_x0020_Speaker xmlns="2295e2e7-0eeb-498e-8716-217bb2ee6ee3">Sean Livingston</External_x0020_Speaker>
    <Session_x0020_Code xmlns="2295e2e7-0eeb-498e-8716-217bb2ee6ee3">SPC211</Session_x0020_Code>
    <ProductTaxHTField0 xmlns="2295e2e7-0eeb-498e-8716-217bb2ee6ee3">
      <Terms xmlns="http://schemas.microsoft.com/office/infopath/2007/PartnerControls"/>
    </ProductTaxHTField0>
    <Presentation_x0020_Date xmlns="2295e2e7-0eeb-498e-8716-217bb2ee6ee3">2012-11-12T08:00:00+00:00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Las Vegas</TermName>
          <TermId xmlns="http://schemas.microsoft.com/office/infopath/2007/PartnerControls">e731b1e0-234c-4781-a780-e65aa36c0b98</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Microsoft SharePoint Conference</TermName>
          <TermId xmlns="http://schemas.microsoft.com/office/infopath/2007/PartnerControls">a629e079-6b4e-41d1-9641-98de5e4410b7</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TermInfo xmlns="http://schemas.microsoft.com/office/infopath/2007/PartnerControls">
          <TermName xmlns="http://schemas.microsoft.com/office/infopath/2007/PartnerControls">Mandalay Bay Resort and Casino</TermName>
          <TermId xmlns="http://schemas.microsoft.com/office/infopath/2007/PartnerControls">fc459485-1b13-4ce3-bfeb-ea2ace2bf8f6</TermId>
        </TermInfo>
      </Terms>
    </Event_x0020_VenueTaxHTField0>
    <TaxCatchAll xmlns="230e9df3-be65-4c73-a93b-d1236ebd677e">
      <Value>316</Value>
      <Value>282</Value>
      <Value>355</Value>
    </TaxCatchAll>
    <AudienceTaxHTField0 xmlns="2295e2e7-0eeb-498e-8716-217bb2ee6ee3">
      <Terms xmlns="http://schemas.microsoft.com/office/infopath/2007/PartnerControls"/>
    </AudienceTaxHTField0>
    <Speaker xmlns="032d541b-1b4e-4d91-93c7-b10533c52f73">Sean Livingston</Speaker>
    <AverageRating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8EAF900-52D3-426C-99A4-D322824A86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295e2e7-0eeb-498e-8716-217bb2ee6ee3"/>
    <ds:schemaRef ds:uri="032d541b-1b4e-4d91-93c7-b10533c52f73"/>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schemas.microsoft.com/sharepoint/v3"/>
    <ds:schemaRef ds:uri="http://purl.org/dc/terms/"/>
    <ds:schemaRef ds:uri="http://purl.org/dc/dcmitype/"/>
    <ds:schemaRef ds:uri="2295e2e7-0eeb-498e-8716-217bb2ee6ee3"/>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http://purl.org/dc/elements/1.1/"/>
    <ds:schemaRef ds:uri="230e9df3-be65-4c73-a93b-d1236ebd677e"/>
    <ds:schemaRef ds:uri="032d541b-1b4e-4d91-93c7-b10533c52f73"/>
    <ds:schemaRef ds:uri="http://www.w3.org/XML/1998/namespac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SPC2012_IT-Pro_Template_16x9</Template>
  <TotalTime>10346</TotalTime>
  <Words>2913</Words>
  <Application>Microsoft Office PowerPoint</Application>
  <PresentationFormat>Custom</PresentationFormat>
  <Paragraphs>364</Paragraphs>
  <Slides>32</Slides>
  <Notes>6</Notes>
  <HiddenSlides>0</HiddenSlides>
  <MMClips>0</MMClips>
  <ScaleCrop>false</ScaleCrop>
  <HeadingPairs>
    <vt:vector size="4" baseType="variant">
      <vt:variant>
        <vt:lpstr>Theme</vt:lpstr>
      </vt:variant>
      <vt:variant>
        <vt:i4>3</vt:i4>
      </vt:variant>
      <vt:variant>
        <vt:lpstr>Slide Titles</vt:lpstr>
      </vt:variant>
      <vt:variant>
        <vt:i4>32</vt:i4>
      </vt:variant>
    </vt:vector>
  </HeadingPairs>
  <TitlesOfParts>
    <vt:vector size="35" baseType="lpstr">
      <vt:lpstr>5-30072_SPC2012_IT-Pro_Template_16x9</vt:lpstr>
      <vt:lpstr>5-30072_SPC2012_IT-Pro_Template_16x9_Light</vt:lpstr>
      <vt:lpstr>5-30072_SPC2012_Business_Template_16x9_Light</vt:lpstr>
      <vt:lpstr>PowerPoint Presentation</vt:lpstr>
      <vt:lpstr>SharePoint 2013 Upgrade Overview</vt:lpstr>
      <vt:lpstr>Agenda</vt:lpstr>
      <vt:lpstr>Design Goals for 2013 Upgrades</vt:lpstr>
      <vt:lpstr>Site Collection Upgrades</vt:lpstr>
      <vt:lpstr>Deferred Site Collection Upgrade</vt:lpstr>
      <vt:lpstr>Site Collection Health Checks</vt:lpstr>
      <vt:lpstr>Evaluation Site Collections</vt:lpstr>
      <vt:lpstr>Self-Service Site Collection Upgrades</vt:lpstr>
      <vt:lpstr>Queuing Site Collection Upgrades</vt:lpstr>
      <vt:lpstr>Demo</vt:lpstr>
      <vt:lpstr>Upgrading The Social Experience</vt:lpstr>
      <vt:lpstr>My Site Host and Personal Site upgrades</vt:lpstr>
      <vt:lpstr>Social Upgrade Animation</vt:lpstr>
      <vt:lpstr>Upgrade with SQL Snapshots</vt:lpstr>
      <vt:lpstr>About SQL Snapshots</vt:lpstr>
      <vt:lpstr>Snapshot Database Upgrade</vt:lpstr>
      <vt:lpstr>Snapshot Use In Database Upgrade</vt:lpstr>
      <vt:lpstr>Limits To Using Snapshots With Upgrade</vt:lpstr>
      <vt:lpstr>System Notifications</vt:lpstr>
      <vt:lpstr>System Status Bar</vt:lpstr>
      <vt:lpstr>Upgrade Email Templates</vt:lpstr>
      <vt:lpstr>Miscellaneous Upgrade Improvements</vt:lpstr>
      <vt:lpstr>Upgrade Log Improvements</vt:lpstr>
      <vt:lpstr>Maintenance Log</vt:lpstr>
      <vt:lpstr>Farm Upgrade Overview</vt:lpstr>
      <vt:lpstr>Planning Farm Upgrades</vt:lpstr>
      <vt:lpstr>Preparing Farm Upgrades</vt:lpstr>
      <vt:lpstr>Executing Farm Upgrades</vt:lpstr>
      <vt:lpstr>Finishing Up Farm Upgrades</vt:lpstr>
      <vt:lpstr>PowerPoint Presentation</vt:lpstr>
      <vt:lpstr>PowerPoint Presentation</vt:lpstr>
    </vt:vector>
  </TitlesOfParts>
  <Manager>Ron Sasaki</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SharePoint 2013 Upgrade Overview</dc:title>
  <dc:subject>SharePoint Conference 2012</dc:subject>
  <dc:creator>Sean Livingston</dc:creator>
  <cp:keywords>SharePoint Conference 2012</cp:keywords>
  <dc:description>Template: Mitchell Derrey, Silver Fox Productions
Formatting:  
Show Dates: November 12th-15th, 2012
Location: Mandalay Bay, Las Vegas, Nevada
Audience Type: Internal/External</dc:description>
  <cp:lastModifiedBy>Erin Sanborn</cp:lastModifiedBy>
  <cp:revision>40</cp:revision>
  <dcterms:created xsi:type="dcterms:W3CDTF">2012-10-22T16:31:47Z</dcterms:created>
  <dcterms:modified xsi:type="dcterms:W3CDTF">2012-12-06T21:08:15Z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0x010100B88FC3ECA26D1C46B3C4C83281D2EB9C00F943C65EE9652644877590F39FC422DC</vt:lpwstr>
  </property>
  <property fmtid="{D5CDD505-2E9C-101B-9397-08002B2CF9AE}" pid="3" name="Product">
    <vt:lpwstr/>
  </property>
  <property fmtid="{D5CDD505-2E9C-101B-9397-08002B2CF9AE}" pid="4" name="Event1">
    <vt:lpwstr>282;#Microsoft SharePoint Conference|a629e079-6b4e-41d1-9641-98de5e4410b7</vt:lpwstr>
  </property>
  <property fmtid="{D5CDD505-2E9C-101B-9397-08002B2CF9AE}" pid="5" name="Audience">
    <vt:lpwstr/>
  </property>
  <property fmtid="{D5CDD505-2E9C-101B-9397-08002B2CF9AE}" pid="6" name="Event Location">
    <vt:lpwstr>316;#Las Vegas|e731b1e0-234c-4781-a780-e65aa36c0b98</vt:lpwstr>
  </property>
  <property fmtid="{D5CDD505-2E9C-101B-9397-08002B2CF9AE}" pid="7" name="Campaign">
    <vt:lpwstr/>
  </property>
  <property fmtid="{D5CDD505-2E9C-101B-9397-08002B2CF9AE}" pid="8" name="Event Venue">
    <vt:lpwstr>355;#Mandalay Bay Resort and Casino|fc459485-1b13-4ce3-bfeb-ea2ace2bf8f6</vt:lpwstr>
  </property>
  <property fmtid="{D5CDD505-2E9C-101B-9397-08002B2CF9AE}" pid="9" name="Track">
    <vt:lpwstr/>
  </property>
</Properties>
</file>