
<file path=[Content_Types].xml><?xml version="1.0" encoding="utf-8"?>
<Types xmlns="http://schemas.openxmlformats.org/package/2006/content-types">
  <Default Extension="png" ContentType="image/png"/>
  <Default Extension="emf" ContentType="image/x-emf"/>
  <Default Extension="wmf" ContentType="image/x-wmf"/>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theme/theme3.xml" ContentType="application/vnd.openxmlformats-officedocument.theme+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theme/theme4.xml" ContentType="application/vnd.openxmlformats-officedocument.theme+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theme/theme5.xml" ContentType="application/vnd.openxmlformats-officedocument.theme+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theme/theme6.xml" ContentType="application/vnd.openxmlformats-officedocument.theme+xml"/>
  <Override PartName="/ppt/theme/theme7.xml" ContentType="application/vnd.openxmlformats-officedocument.theme+xml"/>
  <Override PartName="/ppt/theme/theme8.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tags/tag5.xml" ContentType="application/vnd.openxmlformats-officedocument.presentationml.tags+xml"/>
  <Override PartName="/ppt/tags/tag6.xml" ContentType="application/vnd.openxmlformats-officedocument.presentationml.tags+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082" r:id="rId4"/>
    <p:sldMasterId id="2147484276" r:id="rId5"/>
    <p:sldMasterId id="2147484183" r:id="rId6"/>
    <p:sldMasterId id="2147484214" r:id="rId7"/>
    <p:sldMasterId id="2147484238" r:id="rId8"/>
    <p:sldMasterId id="2147484265" r:id="rId9"/>
  </p:sldMasterIdLst>
  <p:notesMasterIdLst>
    <p:notesMasterId r:id="rId45"/>
  </p:notesMasterIdLst>
  <p:handoutMasterIdLst>
    <p:handoutMasterId r:id="rId46"/>
  </p:handoutMasterIdLst>
  <p:sldIdLst>
    <p:sldId id="1055" r:id="rId10"/>
    <p:sldId id="1054" r:id="rId11"/>
    <p:sldId id="1188" r:id="rId12"/>
    <p:sldId id="1081" r:id="rId13"/>
    <p:sldId id="1141" r:id="rId14"/>
    <p:sldId id="1193" r:id="rId15"/>
    <p:sldId id="1197" r:id="rId16"/>
    <p:sldId id="1198" r:id="rId17"/>
    <p:sldId id="1199" r:id="rId18"/>
    <p:sldId id="1219" r:id="rId19"/>
    <p:sldId id="1200" r:id="rId20"/>
    <p:sldId id="1165" r:id="rId21"/>
    <p:sldId id="1167" r:id="rId22"/>
    <p:sldId id="1221" r:id="rId23"/>
    <p:sldId id="1255" r:id="rId24"/>
    <p:sldId id="1256" r:id="rId25"/>
    <p:sldId id="1216" r:id="rId26"/>
    <p:sldId id="1233" r:id="rId27"/>
    <p:sldId id="1260" r:id="rId28"/>
    <p:sldId id="1218" r:id="rId29"/>
    <p:sldId id="1262" r:id="rId30"/>
    <p:sldId id="1099" r:id="rId31"/>
    <p:sldId id="1118" r:id="rId32"/>
    <p:sldId id="1238" r:id="rId33"/>
    <p:sldId id="1234" r:id="rId34"/>
    <p:sldId id="1237" r:id="rId35"/>
    <p:sldId id="1108" r:id="rId36"/>
    <p:sldId id="1109" r:id="rId37"/>
    <p:sldId id="1119" r:id="rId38"/>
    <p:sldId id="1240" r:id="rId39"/>
    <p:sldId id="1257" r:id="rId40"/>
    <p:sldId id="1258" r:id="rId41"/>
    <p:sldId id="1132" r:id="rId42"/>
    <p:sldId id="1263" r:id="rId43"/>
    <p:sldId id="1076" r:id="rId44"/>
  </p:sldIdLst>
  <p:sldSz cx="12436475" cy="6994525"/>
  <p:notesSz cx="6858000" cy="9144000"/>
  <p:defaultTex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SPC2012-IT-Pro-Template" id="{6DD5C800-9A2C-4823-B056-4AFFC9A97500}">
          <p14:sldIdLst>
            <p14:sldId id="1055"/>
            <p14:sldId id="1054"/>
            <p14:sldId id="1188"/>
            <p14:sldId id="1081"/>
            <p14:sldId id="1141"/>
            <p14:sldId id="1193"/>
            <p14:sldId id="1197"/>
            <p14:sldId id="1198"/>
            <p14:sldId id="1199"/>
            <p14:sldId id="1219"/>
            <p14:sldId id="1200"/>
            <p14:sldId id="1165"/>
            <p14:sldId id="1167"/>
            <p14:sldId id="1221"/>
            <p14:sldId id="1255"/>
            <p14:sldId id="1256"/>
            <p14:sldId id="1216"/>
            <p14:sldId id="1233"/>
            <p14:sldId id="1260"/>
            <p14:sldId id="1218"/>
            <p14:sldId id="1262"/>
            <p14:sldId id="1099"/>
            <p14:sldId id="1118"/>
            <p14:sldId id="1238"/>
            <p14:sldId id="1234"/>
            <p14:sldId id="1237"/>
            <p14:sldId id="1108"/>
            <p14:sldId id="1109"/>
            <p14:sldId id="1119"/>
          </p14:sldIdLst>
        </p14:section>
        <p14:section name="Roundup" id="{6707DD97-833E-49A3-9D15-2B3680DF69D4}">
          <p14:sldIdLst>
            <p14:sldId id="1240"/>
            <p14:sldId id="1257"/>
            <p14:sldId id="1258"/>
            <p14:sldId id="1132"/>
            <p14:sldId id="1263"/>
            <p14:sldId id="1076"/>
          </p14:sldIdLst>
        </p14:section>
        <p14:section name="Deleted Slides" id="{A389319E-30D3-4CD8-9AA8-6E3F4689AC57}">
          <p14:sldIdLst/>
        </p14:section>
      </p14:sectionLst>
    </p:ext>
    <p:ext uri="{EFAFB233-063F-42B5-8137-9DF3F51BA10A}">
      <p15:sldGuideLst xmlns="" xmlns:p15="http://schemas.microsoft.com/office/powerpoint/2012/main">
        <p15:guide id="1" orient="horz" pos="187">
          <p15:clr>
            <a:srgbClr val="A4A3A4"/>
          </p15:clr>
        </p15:guide>
        <p15:guide id="2" orient="horz" pos="763">
          <p15:clr>
            <a:srgbClr val="A4A3A4"/>
          </p15:clr>
        </p15:guide>
        <p15:guide id="3" orient="horz" pos="1339">
          <p15:clr>
            <a:srgbClr val="A4A3A4"/>
          </p15:clr>
        </p15:guide>
        <p15:guide id="4" orient="horz" pos="2491">
          <p15:clr>
            <a:srgbClr val="A4A3A4"/>
          </p15:clr>
        </p15:guide>
        <p15:guide id="5" orient="horz" pos="4219">
          <p15:clr>
            <a:srgbClr val="A4A3A4"/>
          </p15:clr>
        </p15:guide>
        <p15:guide id="6" orient="horz" pos="3643">
          <p15:clr>
            <a:srgbClr val="A4A3A4"/>
          </p15:clr>
        </p15:guide>
        <p15:guide id="7" orient="horz" pos="3067">
          <p15:clr>
            <a:srgbClr val="A4A3A4"/>
          </p15:clr>
        </p15:guide>
        <p15:guide id="8" orient="horz" pos="1915">
          <p15:clr>
            <a:srgbClr val="A4A3A4"/>
          </p15:clr>
        </p15:guide>
        <p15:guide id="9" pos="173">
          <p15:clr>
            <a:srgbClr val="A4A3A4"/>
          </p15:clr>
        </p15:guide>
        <p15:guide id="10" pos="1325">
          <p15:clr>
            <a:srgbClr val="A4A3A4"/>
          </p15:clr>
        </p15:guide>
        <p15:guide id="11" pos="7661">
          <p15:clr>
            <a:srgbClr val="A4A3A4"/>
          </p15:clr>
        </p15:guide>
        <p15:guide id="12" pos="749">
          <p15:clr>
            <a:srgbClr val="A4A3A4"/>
          </p15:clr>
        </p15:guide>
        <p15:guide id="13" pos="7085">
          <p15:clr>
            <a:srgbClr val="A4A3A4"/>
          </p15:clr>
        </p15:guide>
        <p15:guide id="14" pos="3629">
          <p15:clr>
            <a:srgbClr val="A4A3A4"/>
          </p15:clr>
        </p15:guide>
        <p15:guide id="15" pos="1901">
          <p15:clr>
            <a:srgbClr val="A4A3A4"/>
          </p15:clr>
        </p15:guide>
        <p15:guide id="16" pos="2477">
          <p15:clr>
            <a:srgbClr val="A4A3A4"/>
          </p15:clr>
        </p15:guide>
        <p15:guide id="17" pos="4205">
          <p15:clr>
            <a:srgbClr val="A4A3A4"/>
          </p15:clr>
        </p15:guide>
        <p15:guide id="18" pos="4781">
          <p15:clr>
            <a:srgbClr val="A4A3A4"/>
          </p15:clr>
        </p15:guide>
        <p15:guide id="19" pos="5357">
          <p15:clr>
            <a:srgbClr val="A4A3A4"/>
          </p15:clr>
        </p15:guide>
        <p15:guide id="20" pos="5933">
          <p15:clr>
            <a:srgbClr val="A4A3A4"/>
          </p15:clr>
        </p15:guide>
        <p15:guide id="21" pos="6509">
          <p15:clr>
            <a:srgbClr val="A4A3A4"/>
          </p15:clr>
        </p15:guide>
        <p15:guide id="22" pos="3053">
          <p15:clr>
            <a:srgbClr val="A4A3A4"/>
          </p15:clr>
        </p15:guide>
      </p15:sldGuideLst>
    </p:ext>
    <p:ext uri="{2D200454-40CA-4A62-9FC3-DE9A4176ACB9}">
      <p15:notesGuideLst xmlns=""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aku Uchikawa" initials="SU" lastIdx="11" clrIdx="0"/>
  <p:cmAuthor id="1" name="Mary Feil-Jacobs" initials="MFJ" lastIdx="43"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002050"/>
    <a:srgbClr val="442359"/>
    <a:srgbClr val="333333"/>
    <a:srgbClr val="FFFFFF"/>
    <a:srgbClr val="505050"/>
    <a:srgbClr val="00FFFF"/>
    <a:srgbClr val="CC00CC"/>
    <a:srgbClr val="5F5F5F"/>
    <a:srgbClr val="FF99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946" autoAdjust="0"/>
    <p:restoredTop sz="98703" autoAdjust="0"/>
  </p:normalViewPr>
  <p:slideViewPr>
    <p:cSldViewPr snapToGrid="0">
      <p:cViewPr>
        <p:scale>
          <a:sx n="118" d="100"/>
          <a:sy n="118" d="100"/>
        </p:scale>
        <p:origin x="-72" y="198"/>
      </p:cViewPr>
      <p:guideLst>
        <p:guide orient="horz" pos="187"/>
        <p:guide orient="horz" pos="763"/>
        <p:guide orient="horz" pos="1339"/>
        <p:guide orient="horz" pos="2491"/>
        <p:guide orient="horz" pos="4219"/>
        <p:guide orient="horz" pos="3643"/>
        <p:guide orient="horz" pos="3067"/>
        <p:guide orient="horz" pos="1915"/>
        <p:guide pos="173"/>
        <p:guide pos="1325"/>
        <p:guide pos="7661"/>
        <p:guide pos="749"/>
        <p:guide pos="7085"/>
        <p:guide pos="3629"/>
        <p:guide pos="1901"/>
        <p:guide pos="2477"/>
        <p:guide pos="4205"/>
        <p:guide pos="4781"/>
        <p:guide pos="5357"/>
        <p:guide pos="5933"/>
        <p:guide pos="6509"/>
        <p:guide pos="3053"/>
      </p:guideLst>
    </p:cSldViewPr>
  </p:slideViewPr>
  <p:notesTextViewPr>
    <p:cViewPr>
      <p:scale>
        <a:sx n="100" d="100"/>
        <a:sy n="100" d="100"/>
      </p:scale>
      <p:origin x="0" y="0"/>
    </p:cViewPr>
  </p:notesTextViewPr>
  <p:sorterViewPr>
    <p:cViewPr>
      <p:scale>
        <a:sx n="90" d="100"/>
        <a:sy n="90" d="100"/>
      </p:scale>
      <p:origin x="0" y="0"/>
    </p:cViewPr>
  </p:sorterViewPr>
  <p:notesViewPr>
    <p:cSldViewPr snapToGrid="0" showGuides="1">
      <p:cViewPr varScale="1">
        <p:scale>
          <a:sx n="95" d="100"/>
          <a:sy n="95" d="100"/>
        </p:scale>
        <p:origin x="-3582" y="-10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4.xml"/><Relationship Id="rId18" Type="http://schemas.openxmlformats.org/officeDocument/2006/relationships/slide" Target="slides/slide9.xml"/><Relationship Id="rId26" Type="http://schemas.openxmlformats.org/officeDocument/2006/relationships/slide" Target="slides/slide17.xml"/><Relationship Id="rId39" Type="http://schemas.openxmlformats.org/officeDocument/2006/relationships/slide" Target="slides/slide30.xml"/><Relationship Id="rId3" Type="http://schemas.openxmlformats.org/officeDocument/2006/relationships/customXml" Target="../customXml/item3.xml"/><Relationship Id="rId21" Type="http://schemas.openxmlformats.org/officeDocument/2006/relationships/slide" Target="slides/slide12.xml"/><Relationship Id="rId34" Type="http://schemas.openxmlformats.org/officeDocument/2006/relationships/slide" Target="slides/slide25.xml"/><Relationship Id="rId42" Type="http://schemas.openxmlformats.org/officeDocument/2006/relationships/slide" Target="slides/slide33.xml"/><Relationship Id="rId47" Type="http://schemas.openxmlformats.org/officeDocument/2006/relationships/commentAuthors" Target="commentAuthors.xml"/><Relationship Id="rId50" Type="http://schemas.openxmlformats.org/officeDocument/2006/relationships/theme" Target="theme/theme1.xml"/><Relationship Id="rId7" Type="http://schemas.openxmlformats.org/officeDocument/2006/relationships/slideMaster" Target="slideMasters/slideMaster4.xml"/><Relationship Id="rId12" Type="http://schemas.openxmlformats.org/officeDocument/2006/relationships/slide" Target="slides/slide3.xml"/><Relationship Id="rId17" Type="http://schemas.openxmlformats.org/officeDocument/2006/relationships/slide" Target="slides/slide8.xml"/><Relationship Id="rId25" Type="http://schemas.openxmlformats.org/officeDocument/2006/relationships/slide" Target="slides/slide16.xml"/><Relationship Id="rId33" Type="http://schemas.openxmlformats.org/officeDocument/2006/relationships/slide" Target="slides/slide24.xml"/><Relationship Id="rId38" Type="http://schemas.openxmlformats.org/officeDocument/2006/relationships/slide" Target="slides/slide29.xml"/><Relationship Id="rId46" Type="http://schemas.openxmlformats.org/officeDocument/2006/relationships/handoutMaster" Target="handoutMasters/handoutMaster1.xml"/><Relationship Id="rId2" Type="http://schemas.openxmlformats.org/officeDocument/2006/relationships/customXml" Target="../customXml/item2.xml"/><Relationship Id="rId16" Type="http://schemas.openxmlformats.org/officeDocument/2006/relationships/slide" Target="slides/slide7.xml"/><Relationship Id="rId20" Type="http://schemas.openxmlformats.org/officeDocument/2006/relationships/slide" Target="slides/slide11.xml"/><Relationship Id="rId29" Type="http://schemas.openxmlformats.org/officeDocument/2006/relationships/slide" Target="slides/slide20.xml"/><Relationship Id="rId41" Type="http://schemas.openxmlformats.org/officeDocument/2006/relationships/slide" Target="slides/slide32.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2.xml"/><Relationship Id="rId24" Type="http://schemas.openxmlformats.org/officeDocument/2006/relationships/slide" Target="slides/slide15.xml"/><Relationship Id="rId32" Type="http://schemas.openxmlformats.org/officeDocument/2006/relationships/slide" Target="slides/slide23.xml"/><Relationship Id="rId37" Type="http://schemas.openxmlformats.org/officeDocument/2006/relationships/slide" Target="slides/slide28.xml"/><Relationship Id="rId40" Type="http://schemas.openxmlformats.org/officeDocument/2006/relationships/slide" Target="slides/slide31.xml"/><Relationship Id="rId45" Type="http://schemas.openxmlformats.org/officeDocument/2006/relationships/notesMaster" Target="notesMasters/notesMaster1.xml"/><Relationship Id="rId5" Type="http://schemas.openxmlformats.org/officeDocument/2006/relationships/slideMaster" Target="slideMasters/slideMaster2.xml"/><Relationship Id="rId15" Type="http://schemas.openxmlformats.org/officeDocument/2006/relationships/slide" Target="slides/slide6.xml"/><Relationship Id="rId23" Type="http://schemas.openxmlformats.org/officeDocument/2006/relationships/slide" Target="slides/slide14.xml"/><Relationship Id="rId28" Type="http://schemas.openxmlformats.org/officeDocument/2006/relationships/slide" Target="slides/slide19.xml"/><Relationship Id="rId36" Type="http://schemas.openxmlformats.org/officeDocument/2006/relationships/slide" Target="slides/slide27.xml"/><Relationship Id="rId49" Type="http://schemas.openxmlformats.org/officeDocument/2006/relationships/viewProps" Target="viewProps.xml"/><Relationship Id="rId10" Type="http://schemas.openxmlformats.org/officeDocument/2006/relationships/slide" Target="slides/slide1.xml"/><Relationship Id="rId19" Type="http://schemas.openxmlformats.org/officeDocument/2006/relationships/slide" Target="slides/slide10.xml"/><Relationship Id="rId31" Type="http://schemas.openxmlformats.org/officeDocument/2006/relationships/slide" Target="slides/slide22.xml"/><Relationship Id="rId44" Type="http://schemas.openxmlformats.org/officeDocument/2006/relationships/slide" Target="slides/slide35.xml"/><Relationship Id="rId4" Type="http://schemas.openxmlformats.org/officeDocument/2006/relationships/slideMaster" Target="slideMasters/slideMaster1.xml"/><Relationship Id="rId9" Type="http://schemas.openxmlformats.org/officeDocument/2006/relationships/slideMaster" Target="slideMasters/slideMaster6.xml"/><Relationship Id="rId14" Type="http://schemas.openxmlformats.org/officeDocument/2006/relationships/slide" Target="slides/slide5.xml"/><Relationship Id="rId22" Type="http://schemas.openxmlformats.org/officeDocument/2006/relationships/slide" Target="slides/slide13.xml"/><Relationship Id="rId27" Type="http://schemas.openxmlformats.org/officeDocument/2006/relationships/slide" Target="slides/slide18.xml"/><Relationship Id="rId30" Type="http://schemas.openxmlformats.org/officeDocument/2006/relationships/slide" Target="slides/slide21.xml"/><Relationship Id="rId35" Type="http://schemas.openxmlformats.org/officeDocument/2006/relationships/slide" Target="slides/slide26.xml"/><Relationship Id="rId43" Type="http://schemas.openxmlformats.org/officeDocument/2006/relationships/slide" Target="slides/slide34.xml"/><Relationship Id="rId48" Type="http://schemas.openxmlformats.org/officeDocument/2006/relationships/presProps" Target="presProps.xml"/><Relationship Id="rId8" Type="http://schemas.openxmlformats.org/officeDocument/2006/relationships/slideMaster" Target="slideMasters/slideMaster5.xml"/><Relationship Id="rId51" Type="http://schemas.openxmlformats.org/officeDocument/2006/relationships/tableStyles" Target="tableStyle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11A3EB11-58C6-44FC-9EEB-BD23E7B8E406}" type="doc">
      <dgm:prSet loTypeId="urn:microsoft.com/office/officeart/2005/8/layout/funnel1" loCatId="process" qsTypeId="urn:microsoft.com/office/officeart/2005/8/quickstyle/simple1" qsCatId="simple" csTypeId="urn:microsoft.com/office/officeart/2005/8/colors/accent1_2" csCatId="accent1" phldr="1"/>
      <dgm:spPr/>
      <dgm:t>
        <a:bodyPr/>
        <a:lstStyle/>
        <a:p>
          <a:endParaRPr lang="en-US"/>
        </a:p>
      </dgm:t>
    </dgm:pt>
    <dgm:pt modelId="{8CDE4717-BDCC-401A-A9CF-DDD84B8DF2FB}">
      <dgm:prSet phldrT="[Text]" custT="1"/>
      <dgm:spPr/>
      <dgm:t>
        <a:bodyPr/>
        <a:lstStyle/>
        <a:p>
          <a:r>
            <a:rPr lang="en-US" sz="1600" dirty="0" smtClean="0"/>
            <a:t>FAST Technology</a:t>
          </a:r>
          <a:endParaRPr lang="en-US" sz="1600" dirty="0"/>
        </a:p>
      </dgm:t>
    </dgm:pt>
    <dgm:pt modelId="{E6020330-3B85-4C84-A512-3D2A74361709}" type="parTrans" cxnId="{B4808B77-C516-46A6-A891-ABFB63B65D6D}">
      <dgm:prSet/>
      <dgm:spPr/>
      <dgm:t>
        <a:bodyPr/>
        <a:lstStyle/>
        <a:p>
          <a:endParaRPr lang="en-US"/>
        </a:p>
      </dgm:t>
    </dgm:pt>
    <dgm:pt modelId="{8F796756-1A7B-4474-9D3B-CD07306845BC}" type="sibTrans" cxnId="{B4808B77-C516-46A6-A891-ABFB63B65D6D}">
      <dgm:prSet/>
      <dgm:spPr/>
      <dgm:t>
        <a:bodyPr/>
        <a:lstStyle/>
        <a:p>
          <a:endParaRPr lang="en-US"/>
        </a:p>
      </dgm:t>
    </dgm:pt>
    <dgm:pt modelId="{2579C203-EB04-4D00-99F2-753EAB8AF09E}">
      <dgm:prSet phldrT="[Text]" custT="1"/>
      <dgm:spPr/>
      <dgm:t>
        <a:bodyPr/>
        <a:lstStyle/>
        <a:p>
          <a:r>
            <a:rPr lang="en-US" sz="3200" dirty="0" smtClean="0"/>
            <a:t>SharePoint 2013 Search</a:t>
          </a:r>
          <a:endParaRPr lang="en-US" sz="3200" dirty="0"/>
        </a:p>
      </dgm:t>
    </dgm:pt>
    <dgm:pt modelId="{5A1D1C6C-479A-4873-9932-9C93D273EB71}" type="parTrans" cxnId="{2EAD693D-F476-4296-91CC-F085302FC63F}">
      <dgm:prSet/>
      <dgm:spPr/>
      <dgm:t>
        <a:bodyPr/>
        <a:lstStyle/>
        <a:p>
          <a:endParaRPr lang="en-US"/>
        </a:p>
      </dgm:t>
    </dgm:pt>
    <dgm:pt modelId="{BACAEC8F-B88D-43B8-9999-A3CDC22AA985}" type="sibTrans" cxnId="{2EAD693D-F476-4296-91CC-F085302FC63F}">
      <dgm:prSet/>
      <dgm:spPr/>
      <dgm:t>
        <a:bodyPr/>
        <a:lstStyle/>
        <a:p>
          <a:endParaRPr lang="en-US"/>
        </a:p>
      </dgm:t>
    </dgm:pt>
    <dgm:pt modelId="{4081A18E-1A34-409F-90CB-416621E47F0D}">
      <dgm:prSet phldrT="[Text]"/>
      <dgm:spPr/>
      <dgm:t>
        <a:bodyPr/>
        <a:lstStyle/>
        <a:p>
          <a:r>
            <a:rPr lang="en-US" dirty="0" smtClean="0"/>
            <a:t>SharePoint 2010 Search</a:t>
          </a:r>
          <a:endParaRPr lang="en-US" dirty="0"/>
        </a:p>
      </dgm:t>
    </dgm:pt>
    <dgm:pt modelId="{95A5E91A-1AA7-4CB3-8B9D-F8AE319C5379}" type="parTrans" cxnId="{2632DF6B-CB53-496D-B9DB-3E223006509A}">
      <dgm:prSet/>
      <dgm:spPr/>
      <dgm:t>
        <a:bodyPr/>
        <a:lstStyle/>
        <a:p>
          <a:endParaRPr lang="en-US"/>
        </a:p>
      </dgm:t>
    </dgm:pt>
    <dgm:pt modelId="{D2E2395F-B95D-4C53-813E-4360829BEB80}" type="sibTrans" cxnId="{2632DF6B-CB53-496D-B9DB-3E223006509A}">
      <dgm:prSet/>
      <dgm:spPr/>
      <dgm:t>
        <a:bodyPr/>
        <a:lstStyle/>
        <a:p>
          <a:endParaRPr lang="en-US"/>
        </a:p>
      </dgm:t>
    </dgm:pt>
    <dgm:pt modelId="{93125C4C-5D7A-4E02-8BED-1238C2C07F97}">
      <dgm:prSet phldrT="[Text]"/>
      <dgm:spPr/>
      <dgm:t>
        <a:bodyPr/>
        <a:lstStyle/>
        <a:p>
          <a:r>
            <a:rPr lang="en-US" dirty="0" smtClean="0"/>
            <a:t>FAST Search For SharePoint</a:t>
          </a:r>
          <a:endParaRPr lang="en-US" dirty="0"/>
        </a:p>
      </dgm:t>
    </dgm:pt>
    <dgm:pt modelId="{FCBD2882-51E2-491B-8A86-1691F9674784}" type="parTrans" cxnId="{CCD75AAF-7BDE-418E-A4C2-9200BFF3C953}">
      <dgm:prSet/>
      <dgm:spPr/>
      <dgm:t>
        <a:bodyPr/>
        <a:lstStyle/>
        <a:p>
          <a:endParaRPr lang="en-US"/>
        </a:p>
      </dgm:t>
    </dgm:pt>
    <dgm:pt modelId="{AB99692E-6ED4-4B14-8766-A6DE1D112E17}" type="sibTrans" cxnId="{CCD75AAF-7BDE-418E-A4C2-9200BFF3C953}">
      <dgm:prSet/>
      <dgm:spPr/>
      <dgm:t>
        <a:bodyPr/>
        <a:lstStyle/>
        <a:p>
          <a:endParaRPr lang="en-US"/>
        </a:p>
      </dgm:t>
    </dgm:pt>
    <dgm:pt modelId="{FE38519B-BC04-4836-B1C7-0ECDBCF87BB0}" type="pres">
      <dgm:prSet presAssocID="{11A3EB11-58C6-44FC-9EEB-BD23E7B8E406}" presName="Name0" presStyleCnt="0">
        <dgm:presLayoutVars>
          <dgm:chMax val="4"/>
          <dgm:resizeHandles val="exact"/>
        </dgm:presLayoutVars>
      </dgm:prSet>
      <dgm:spPr/>
      <dgm:t>
        <a:bodyPr/>
        <a:lstStyle/>
        <a:p>
          <a:endParaRPr lang="en-US"/>
        </a:p>
      </dgm:t>
    </dgm:pt>
    <dgm:pt modelId="{17BB2255-2F6D-4154-90E5-69C5BF9AA85F}" type="pres">
      <dgm:prSet presAssocID="{11A3EB11-58C6-44FC-9EEB-BD23E7B8E406}" presName="ellipse" presStyleLbl="trBgShp" presStyleIdx="0" presStyleCnt="1"/>
      <dgm:spPr/>
    </dgm:pt>
    <dgm:pt modelId="{20B4F2C8-1C96-4022-BC62-13E7CEC2786A}" type="pres">
      <dgm:prSet presAssocID="{11A3EB11-58C6-44FC-9EEB-BD23E7B8E406}" presName="arrow1" presStyleLbl="fgShp" presStyleIdx="0" presStyleCnt="1"/>
      <dgm:spPr/>
    </dgm:pt>
    <dgm:pt modelId="{F67DBD61-2624-4453-BE58-7442DE367106}" type="pres">
      <dgm:prSet presAssocID="{11A3EB11-58C6-44FC-9EEB-BD23E7B8E406}" presName="rectangle" presStyleLbl="revTx" presStyleIdx="0" presStyleCnt="1" custScaleX="118636">
        <dgm:presLayoutVars>
          <dgm:bulletEnabled val="1"/>
        </dgm:presLayoutVars>
      </dgm:prSet>
      <dgm:spPr/>
      <dgm:t>
        <a:bodyPr/>
        <a:lstStyle/>
        <a:p>
          <a:endParaRPr lang="en-US"/>
        </a:p>
      </dgm:t>
    </dgm:pt>
    <dgm:pt modelId="{30F9B2DD-A6DB-4B60-9400-BD3E15714D0B}" type="pres">
      <dgm:prSet presAssocID="{93125C4C-5D7A-4E02-8BED-1238C2C07F97}" presName="item1" presStyleLbl="node1" presStyleIdx="0" presStyleCnt="3">
        <dgm:presLayoutVars>
          <dgm:bulletEnabled val="1"/>
        </dgm:presLayoutVars>
      </dgm:prSet>
      <dgm:spPr/>
      <dgm:t>
        <a:bodyPr/>
        <a:lstStyle/>
        <a:p>
          <a:endParaRPr lang="en-US"/>
        </a:p>
      </dgm:t>
    </dgm:pt>
    <dgm:pt modelId="{A2CAF08B-344F-4147-AF08-25152C48E6DF}" type="pres">
      <dgm:prSet presAssocID="{4081A18E-1A34-409F-90CB-416621E47F0D}" presName="item2" presStyleLbl="node1" presStyleIdx="1" presStyleCnt="3">
        <dgm:presLayoutVars>
          <dgm:bulletEnabled val="1"/>
        </dgm:presLayoutVars>
      </dgm:prSet>
      <dgm:spPr/>
      <dgm:t>
        <a:bodyPr/>
        <a:lstStyle/>
        <a:p>
          <a:endParaRPr lang="en-US"/>
        </a:p>
      </dgm:t>
    </dgm:pt>
    <dgm:pt modelId="{8F00E152-F86D-4E57-894F-CD1D04694CC3}" type="pres">
      <dgm:prSet presAssocID="{2579C203-EB04-4D00-99F2-753EAB8AF09E}" presName="item3" presStyleLbl="node1" presStyleIdx="2" presStyleCnt="3">
        <dgm:presLayoutVars>
          <dgm:bulletEnabled val="1"/>
        </dgm:presLayoutVars>
      </dgm:prSet>
      <dgm:spPr/>
      <dgm:t>
        <a:bodyPr/>
        <a:lstStyle/>
        <a:p>
          <a:endParaRPr lang="en-US"/>
        </a:p>
      </dgm:t>
    </dgm:pt>
    <dgm:pt modelId="{0E1367A7-DA37-46A6-8DC8-37F97DA3B1BA}" type="pres">
      <dgm:prSet presAssocID="{11A3EB11-58C6-44FC-9EEB-BD23E7B8E406}" presName="funnel" presStyleLbl="trAlignAcc1" presStyleIdx="0" presStyleCnt="1"/>
      <dgm:spPr/>
      <dgm:t>
        <a:bodyPr/>
        <a:lstStyle/>
        <a:p>
          <a:endParaRPr lang="en-US"/>
        </a:p>
      </dgm:t>
    </dgm:pt>
  </dgm:ptLst>
  <dgm:cxnLst>
    <dgm:cxn modelId="{155270F1-1770-4388-9EE9-E7D0EAC13B11}" type="presOf" srcId="{8CDE4717-BDCC-401A-A9CF-DDD84B8DF2FB}" destId="{8F00E152-F86D-4E57-894F-CD1D04694CC3}" srcOrd="0" destOrd="0" presId="urn:microsoft.com/office/officeart/2005/8/layout/funnel1"/>
    <dgm:cxn modelId="{715F6AC5-7D42-4FA4-B46D-FEE21AA5D8C7}" type="presOf" srcId="{93125C4C-5D7A-4E02-8BED-1238C2C07F97}" destId="{A2CAF08B-344F-4147-AF08-25152C48E6DF}" srcOrd="0" destOrd="0" presId="urn:microsoft.com/office/officeart/2005/8/layout/funnel1"/>
    <dgm:cxn modelId="{C150CAD1-143C-47AF-A1B8-2D0429791FC0}" type="presOf" srcId="{2579C203-EB04-4D00-99F2-753EAB8AF09E}" destId="{F67DBD61-2624-4453-BE58-7442DE367106}" srcOrd="0" destOrd="0" presId="urn:microsoft.com/office/officeart/2005/8/layout/funnel1"/>
    <dgm:cxn modelId="{CCD75AAF-7BDE-418E-A4C2-9200BFF3C953}" srcId="{11A3EB11-58C6-44FC-9EEB-BD23E7B8E406}" destId="{93125C4C-5D7A-4E02-8BED-1238C2C07F97}" srcOrd="1" destOrd="0" parTransId="{FCBD2882-51E2-491B-8A86-1691F9674784}" sibTransId="{AB99692E-6ED4-4B14-8766-A6DE1D112E17}"/>
    <dgm:cxn modelId="{2632DF6B-CB53-496D-B9DB-3E223006509A}" srcId="{11A3EB11-58C6-44FC-9EEB-BD23E7B8E406}" destId="{4081A18E-1A34-409F-90CB-416621E47F0D}" srcOrd="2" destOrd="0" parTransId="{95A5E91A-1AA7-4CB3-8B9D-F8AE319C5379}" sibTransId="{D2E2395F-B95D-4C53-813E-4360829BEB80}"/>
    <dgm:cxn modelId="{5B7145B8-77EF-41B6-8E41-2F310DD2B1DB}" type="presOf" srcId="{4081A18E-1A34-409F-90CB-416621E47F0D}" destId="{30F9B2DD-A6DB-4B60-9400-BD3E15714D0B}" srcOrd="0" destOrd="0" presId="urn:microsoft.com/office/officeart/2005/8/layout/funnel1"/>
    <dgm:cxn modelId="{B4808B77-C516-46A6-A891-ABFB63B65D6D}" srcId="{11A3EB11-58C6-44FC-9EEB-BD23E7B8E406}" destId="{8CDE4717-BDCC-401A-A9CF-DDD84B8DF2FB}" srcOrd="0" destOrd="0" parTransId="{E6020330-3B85-4C84-A512-3D2A74361709}" sibTransId="{8F796756-1A7B-4474-9D3B-CD07306845BC}"/>
    <dgm:cxn modelId="{7E16E547-E831-44D9-AC3D-0A61D8E9E0B0}" type="presOf" srcId="{11A3EB11-58C6-44FC-9EEB-BD23E7B8E406}" destId="{FE38519B-BC04-4836-B1C7-0ECDBCF87BB0}" srcOrd="0" destOrd="0" presId="urn:microsoft.com/office/officeart/2005/8/layout/funnel1"/>
    <dgm:cxn modelId="{2EAD693D-F476-4296-91CC-F085302FC63F}" srcId="{11A3EB11-58C6-44FC-9EEB-BD23E7B8E406}" destId="{2579C203-EB04-4D00-99F2-753EAB8AF09E}" srcOrd="3" destOrd="0" parTransId="{5A1D1C6C-479A-4873-9932-9C93D273EB71}" sibTransId="{BACAEC8F-B88D-43B8-9999-A3CDC22AA985}"/>
    <dgm:cxn modelId="{0F8B58FD-E527-4057-AFD9-51CA001CD233}" type="presParOf" srcId="{FE38519B-BC04-4836-B1C7-0ECDBCF87BB0}" destId="{17BB2255-2F6D-4154-90E5-69C5BF9AA85F}" srcOrd="0" destOrd="0" presId="urn:microsoft.com/office/officeart/2005/8/layout/funnel1"/>
    <dgm:cxn modelId="{CD32F165-2482-4B08-85BA-2D060371F524}" type="presParOf" srcId="{FE38519B-BC04-4836-B1C7-0ECDBCF87BB0}" destId="{20B4F2C8-1C96-4022-BC62-13E7CEC2786A}" srcOrd="1" destOrd="0" presId="urn:microsoft.com/office/officeart/2005/8/layout/funnel1"/>
    <dgm:cxn modelId="{7BA51172-5B78-44C0-83E5-18CE9D1ED938}" type="presParOf" srcId="{FE38519B-BC04-4836-B1C7-0ECDBCF87BB0}" destId="{F67DBD61-2624-4453-BE58-7442DE367106}" srcOrd="2" destOrd="0" presId="urn:microsoft.com/office/officeart/2005/8/layout/funnel1"/>
    <dgm:cxn modelId="{7F1CC0A1-E4BC-415A-B779-EC3D37F83163}" type="presParOf" srcId="{FE38519B-BC04-4836-B1C7-0ECDBCF87BB0}" destId="{30F9B2DD-A6DB-4B60-9400-BD3E15714D0B}" srcOrd="3" destOrd="0" presId="urn:microsoft.com/office/officeart/2005/8/layout/funnel1"/>
    <dgm:cxn modelId="{69DBA24E-380D-4D95-B5B7-57E387B737ED}" type="presParOf" srcId="{FE38519B-BC04-4836-B1C7-0ECDBCF87BB0}" destId="{A2CAF08B-344F-4147-AF08-25152C48E6DF}" srcOrd="4" destOrd="0" presId="urn:microsoft.com/office/officeart/2005/8/layout/funnel1"/>
    <dgm:cxn modelId="{CEB1A4EB-AB66-4EE4-8B28-E0471C6ECDEA}" type="presParOf" srcId="{FE38519B-BC04-4836-B1C7-0ECDBCF87BB0}" destId="{8F00E152-F86D-4E57-894F-CD1D04694CC3}" srcOrd="5" destOrd="0" presId="urn:microsoft.com/office/officeart/2005/8/layout/funnel1"/>
    <dgm:cxn modelId="{F5818439-E9E2-4776-8179-A72F4F06245A}" type="presParOf" srcId="{FE38519B-BC04-4836-B1C7-0ECDBCF87BB0}" destId="{0E1367A7-DA37-46A6-8DC8-37F97DA3B1BA}" srcOrd="6" destOrd="0" presId="urn:microsoft.com/office/officeart/2005/8/layout/funnel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7BB2255-2F6D-4154-90E5-69C5BF9AA85F}">
      <dsp:nvSpPr>
        <dsp:cNvPr id="0" name=""/>
        <dsp:cNvSpPr/>
      </dsp:nvSpPr>
      <dsp:spPr>
        <a:xfrm>
          <a:off x="1909114" y="224398"/>
          <a:ext cx="4453450" cy="1546624"/>
        </a:xfrm>
        <a:prstGeom prst="ellipse">
          <a:avLst/>
        </a:prstGeom>
        <a:solidFill>
          <a:schemeClr val="accent1">
            <a:tint val="50000"/>
            <a:alpha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20B4F2C8-1C96-4022-BC62-13E7CEC2786A}">
      <dsp:nvSpPr>
        <dsp:cNvPr id="0" name=""/>
        <dsp:cNvSpPr/>
      </dsp:nvSpPr>
      <dsp:spPr>
        <a:xfrm>
          <a:off x="3711209" y="4011558"/>
          <a:ext cx="863071" cy="552366"/>
        </a:xfrm>
        <a:prstGeom prst="downArrow">
          <a:avLst/>
        </a:prstGeom>
        <a:solidFill>
          <a:schemeClr val="accent1">
            <a:tint val="60000"/>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F67DBD61-2624-4453-BE58-7442DE367106}">
      <dsp:nvSpPr>
        <dsp:cNvPr id="0" name=""/>
        <dsp:cNvSpPr/>
      </dsp:nvSpPr>
      <dsp:spPr>
        <a:xfrm>
          <a:off x="1685351" y="4453450"/>
          <a:ext cx="4914786" cy="103568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27584" tIns="227584" rIns="227584" bIns="227584" numCol="1" spcCol="1270" anchor="ctr" anchorCtr="0">
          <a:noAutofit/>
        </a:bodyPr>
        <a:lstStyle/>
        <a:p>
          <a:pPr lvl="0" algn="ctr" defTabSz="1422400">
            <a:lnSpc>
              <a:spcPct val="90000"/>
            </a:lnSpc>
            <a:spcBef>
              <a:spcPct val="0"/>
            </a:spcBef>
            <a:spcAft>
              <a:spcPct val="35000"/>
            </a:spcAft>
          </a:pPr>
          <a:r>
            <a:rPr lang="en-US" sz="3200" kern="1200" dirty="0" smtClean="0"/>
            <a:t>SharePoint 2013 Search</a:t>
          </a:r>
          <a:endParaRPr lang="en-US" sz="3200" kern="1200" dirty="0"/>
        </a:p>
      </dsp:txBody>
      <dsp:txXfrm>
        <a:off x="1685351" y="4453450"/>
        <a:ext cx="4914786" cy="1035686"/>
      </dsp:txXfrm>
    </dsp:sp>
    <dsp:sp modelId="{30F9B2DD-A6DB-4B60-9400-BD3E15714D0B}">
      <dsp:nvSpPr>
        <dsp:cNvPr id="0" name=""/>
        <dsp:cNvSpPr/>
      </dsp:nvSpPr>
      <dsp:spPr>
        <a:xfrm>
          <a:off x="3528237" y="1890472"/>
          <a:ext cx="1553529" cy="1553529"/>
        </a:xfrm>
        <a:prstGeom prst="ellipse">
          <a:avLst/>
        </a:prstGeom>
        <a:solidFill>
          <a:schemeClr val="accent1">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1590" tIns="21590" rIns="21590" bIns="21590" numCol="1" spcCol="1270" anchor="ctr" anchorCtr="0">
          <a:noAutofit/>
        </a:bodyPr>
        <a:lstStyle/>
        <a:p>
          <a:pPr lvl="0" algn="ctr" defTabSz="755650">
            <a:lnSpc>
              <a:spcPct val="90000"/>
            </a:lnSpc>
            <a:spcBef>
              <a:spcPct val="0"/>
            </a:spcBef>
            <a:spcAft>
              <a:spcPct val="35000"/>
            </a:spcAft>
          </a:pPr>
          <a:r>
            <a:rPr lang="en-US" sz="1700" kern="1200" dirty="0" smtClean="0"/>
            <a:t>SharePoint 2010 Search</a:t>
          </a:r>
          <a:endParaRPr lang="en-US" sz="1700" kern="1200" dirty="0"/>
        </a:p>
      </dsp:txBody>
      <dsp:txXfrm>
        <a:off x="3755746" y="2117981"/>
        <a:ext cx="1098511" cy="1098511"/>
      </dsp:txXfrm>
    </dsp:sp>
    <dsp:sp modelId="{A2CAF08B-344F-4147-AF08-25152C48E6DF}">
      <dsp:nvSpPr>
        <dsp:cNvPr id="0" name=""/>
        <dsp:cNvSpPr/>
      </dsp:nvSpPr>
      <dsp:spPr>
        <a:xfrm>
          <a:off x="2416601" y="724980"/>
          <a:ext cx="1553529" cy="1553529"/>
        </a:xfrm>
        <a:prstGeom prst="ellipse">
          <a:avLst/>
        </a:prstGeom>
        <a:solidFill>
          <a:schemeClr val="accent1">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1590" tIns="21590" rIns="21590" bIns="21590" numCol="1" spcCol="1270" anchor="ctr" anchorCtr="0">
          <a:noAutofit/>
        </a:bodyPr>
        <a:lstStyle/>
        <a:p>
          <a:pPr lvl="0" algn="ctr" defTabSz="755650">
            <a:lnSpc>
              <a:spcPct val="90000"/>
            </a:lnSpc>
            <a:spcBef>
              <a:spcPct val="0"/>
            </a:spcBef>
            <a:spcAft>
              <a:spcPct val="35000"/>
            </a:spcAft>
          </a:pPr>
          <a:r>
            <a:rPr lang="en-US" sz="1700" kern="1200" dirty="0" smtClean="0"/>
            <a:t>FAST Search For SharePoint</a:t>
          </a:r>
          <a:endParaRPr lang="en-US" sz="1700" kern="1200" dirty="0"/>
        </a:p>
      </dsp:txBody>
      <dsp:txXfrm>
        <a:off x="2644110" y="952489"/>
        <a:ext cx="1098511" cy="1098511"/>
      </dsp:txXfrm>
    </dsp:sp>
    <dsp:sp modelId="{8F00E152-F86D-4E57-894F-CD1D04694CC3}">
      <dsp:nvSpPr>
        <dsp:cNvPr id="0" name=""/>
        <dsp:cNvSpPr/>
      </dsp:nvSpPr>
      <dsp:spPr>
        <a:xfrm>
          <a:off x="4004653" y="349371"/>
          <a:ext cx="1553529" cy="1553529"/>
        </a:xfrm>
        <a:prstGeom prst="ellipse">
          <a:avLst/>
        </a:prstGeom>
        <a:solidFill>
          <a:schemeClr val="accent1">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lvl="0" algn="ctr" defTabSz="711200">
            <a:lnSpc>
              <a:spcPct val="90000"/>
            </a:lnSpc>
            <a:spcBef>
              <a:spcPct val="0"/>
            </a:spcBef>
            <a:spcAft>
              <a:spcPct val="35000"/>
            </a:spcAft>
          </a:pPr>
          <a:r>
            <a:rPr lang="en-US" sz="1600" kern="1200" dirty="0" smtClean="0"/>
            <a:t>FAST Technology</a:t>
          </a:r>
          <a:endParaRPr lang="en-US" sz="1600" kern="1200" dirty="0"/>
        </a:p>
      </dsp:txBody>
      <dsp:txXfrm>
        <a:off x="4232162" y="576880"/>
        <a:ext cx="1098511" cy="1098511"/>
      </dsp:txXfrm>
    </dsp:sp>
    <dsp:sp modelId="{0E1367A7-DA37-46A6-8DC8-37F97DA3B1BA}">
      <dsp:nvSpPr>
        <dsp:cNvPr id="0" name=""/>
        <dsp:cNvSpPr/>
      </dsp:nvSpPr>
      <dsp:spPr>
        <a:xfrm>
          <a:off x="1726143" y="34522"/>
          <a:ext cx="4833202" cy="3866562"/>
        </a:xfrm>
        <a:prstGeom prst="funnel">
          <a:avLst/>
        </a:prstGeom>
        <a:solidFill>
          <a:schemeClr val="lt1">
            <a:alpha val="4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5/8/layout/funnel1">
  <dgm:title val=""/>
  <dgm:desc val=""/>
  <dgm:catLst>
    <dgm:cat type="relationship" pri="2000"/>
    <dgm:cat type="process" pri="27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4"/>
      <dgm:resizeHandles val="exact"/>
    </dgm:varLst>
    <dgm:alg type="composite">
      <dgm:param type="ar" val="1.25"/>
    </dgm:alg>
    <dgm:shape xmlns:r="http://schemas.openxmlformats.org/officeDocument/2006/relationships" r:blip="">
      <dgm:adjLst/>
    </dgm:shape>
    <dgm:presOf/>
    <dgm:choose name="Name1">
      <dgm:if name="Name2" axis="ch" ptType="node" func="cnt" op="equ" val="2">
        <dgm:constrLst>
          <dgm:constr type="w" for="ch" forName="ellipse" refType="w" fact="0.645"/>
          <dgm:constr type="h" for="ch" forName="ellipse" refType="h" fact="0.28"/>
          <dgm:constr type="t" for="ch" forName="ellipse" refType="w" fact="0.0275"/>
          <dgm:constr type="l" for="ch" forName="ellipse" refType="w" fact="0.0265"/>
          <dgm:constr type="w" for="ch" forName="arrow1" refType="w" fact="0.125"/>
          <dgm:constr type="h" for="ch" forName="arrow1" refType="h" fact="0.1"/>
          <dgm:constr type="t" for="ch" forName="arrow1" refType="h" fact="0.72"/>
          <dgm:constr type="l" for="ch" forName="arrow1" refType="w" fact="0.2875"/>
          <dgm:constr type="w" for="ch" forName="rectangle" refType="w" fact="0.6"/>
          <dgm:constr type="h" for="ch" forName="rectangle" refType="w" refFor="ch" refForName="rectangle" fact="0.25"/>
          <dgm:constr type="t" for="ch" forName="rectangle" refType="h" fact="0.8"/>
          <dgm:constr type="l" for="ch" forName="rectangle" refType="w" fact="0.05"/>
          <dgm:constr type="w" for="ch" forName="item1" refType="w" fact="0.35"/>
          <dgm:constr type="h" for="ch" forName="item1" refType="w" fact="0.35"/>
          <dgm:constr type="t" for="ch" forName="item1" refType="h" fact="0.05"/>
          <dgm:constr type="l" for="ch" forName="item1" refType="w" fact="0.125"/>
          <dgm:constr type="primFontSz" for="ch" forName="item1" op="equ" val="65"/>
          <dgm:constr type="w" for="ch" forName="funnel" refType="w" fact="0.7"/>
          <dgm:constr type="h" for="ch" forName="funnel" refType="h" fact="0.7"/>
          <dgm:constr type="t" for="ch" forName="funnel"/>
          <dgm:constr type="l" for="ch" forName="funnel"/>
        </dgm:constrLst>
      </dgm:if>
      <dgm:else name="Name3">
        <dgm:constrLst>
          <dgm:constr type="w" for="ch" forName="ellipse" refType="w" fact="0.645"/>
          <dgm:constr type="h" for="ch" forName="ellipse" refType="h" fact="0.28"/>
          <dgm:constr type="t" for="ch" forName="ellipse" refType="w" fact="0.0275"/>
          <dgm:constr type="l" for="ch" forName="ellipse" refType="w" fact="0.0265"/>
          <dgm:constr type="w" for="ch" forName="arrow1" refType="w" fact="0.125"/>
          <dgm:constr type="h" for="ch" forName="arrow1" refType="h" fact="0.1"/>
          <dgm:constr type="t" for="ch" forName="arrow1" refType="h" fact="0.72"/>
          <dgm:constr type="l" for="ch" forName="arrow1" refType="w" fact="0.2875"/>
          <dgm:constr type="w" for="ch" forName="rectangle" refType="w" fact="0.6"/>
          <dgm:constr type="h" for="ch" forName="rectangle" refType="w" refFor="ch" refForName="rectangle" fact="0.25"/>
          <dgm:constr type="t" for="ch" forName="rectangle" refType="h" fact="0.8"/>
          <dgm:constr type="l" for="ch" forName="rectangle" refType="w" fact="0.05"/>
          <dgm:constr type="primFontSz" for="ch" forName="rectangle" val="65"/>
          <dgm:constr type="w" for="ch" forName="item1" refType="w" fact="0.225"/>
          <dgm:constr type="h" for="ch" forName="item1" refType="w" fact="0.225"/>
          <dgm:constr type="t" for="ch" forName="item1" refType="h" fact="0.336"/>
          <dgm:constr type="l" for="ch" forName="item1" refType="w" fact="0.261"/>
          <dgm:constr type="primFontSz" for="ch" forName="item1" val="65"/>
          <dgm:constr type="w" for="ch" forName="item2" refType="w" fact="0.225"/>
          <dgm:constr type="h" for="ch" forName="item2" refType="w" fact="0.225"/>
          <dgm:constr type="t" for="ch" forName="item2" refType="h" fact="0.125"/>
          <dgm:constr type="l" for="ch" forName="item2" refType="w" fact="0.1"/>
          <dgm:constr type="primFontSz" for="ch" forName="item2" refType="primFontSz" refFor="ch" refForName="item1" op="equ"/>
          <dgm:constr type="w" for="ch" forName="item3" refType="w" fact="0.225"/>
          <dgm:constr type="h" for="ch" forName="item3" refType="w" fact="0.225"/>
          <dgm:constr type="t" for="ch" forName="item3" refType="h" fact="0.057"/>
          <dgm:constr type="l" for="ch" forName="item3" refType="w" fact="0.33"/>
          <dgm:constr type="primFontSz" for="ch" forName="item3" refType="primFontSz" refFor="ch" refForName="item1" op="equ"/>
          <dgm:constr type="w" for="ch" forName="funnel" refType="w" fact="0.7"/>
          <dgm:constr type="h" for="ch" forName="funnel" refType="h" fact="0.7"/>
          <dgm:constr type="t" for="ch" forName="funnel"/>
          <dgm:constr type="l" for="ch" forName="funnel"/>
        </dgm:constrLst>
      </dgm:else>
    </dgm:choose>
    <dgm:ruleLst/>
    <dgm:choose name="Name4">
      <dgm:if name="Name5" axis="ch" ptType="node" func="cnt" op="gte" val="1">
        <dgm:layoutNode name="ellipse" styleLbl="trBgShp">
          <dgm:alg type="sp"/>
          <dgm:shape xmlns:r="http://schemas.openxmlformats.org/officeDocument/2006/relationships" type="ellipse" r:blip="">
            <dgm:adjLst/>
          </dgm:shape>
          <dgm:presOf/>
          <dgm:constrLst/>
          <dgm:ruleLst/>
        </dgm:layoutNode>
        <dgm:layoutNode name="arrow1" styleLbl="fgShp">
          <dgm:alg type="sp"/>
          <dgm:shape xmlns:r="http://schemas.openxmlformats.org/officeDocument/2006/relationships" type="downArrow" r:blip="">
            <dgm:adjLst/>
          </dgm:shape>
          <dgm:presOf/>
          <dgm:constrLst/>
          <dgm:ruleLst/>
        </dgm:layoutNode>
        <dgm:layoutNode name="rectangle" styleLbl="revTx">
          <dgm:varLst>
            <dgm:bulletEnabled val="1"/>
          </dgm:varLst>
          <dgm:alg type="tx">
            <dgm:param type="txAnchorHorzCh" val="ctr"/>
          </dgm:alg>
          <dgm:shape xmlns:r="http://schemas.openxmlformats.org/officeDocument/2006/relationships" type="rect" r:blip="">
            <dgm:adjLst/>
          </dgm:shape>
          <dgm:choose name="Name6">
            <dgm:if name="Name7" axis="ch" ptType="node" func="cnt" op="equ" val="1">
              <dgm:presOf axis="ch desOrSelf" ptType="node node" st="1 1" cnt="1 0"/>
            </dgm:if>
            <dgm:if name="Name8" axis="ch" ptType="node" func="cnt" op="equ" val="2">
              <dgm:presOf axis="ch desOrSelf" ptType="node node" st="2 1" cnt="1 0"/>
            </dgm:if>
            <dgm:if name="Name9" axis="ch" ptType="node" func="cnt" op="equ" val="3">
              <dgm:presOf axis="ch desOrSelf" ptType="node node" st="3 1" cnt="1 0"/>
            </dgm:if>
            <dgm:else name="Name10">
              <dgm:presOf axis="ch desOrSelf" ptType="node node" st="4 1" cnt="1 0"/>
            </dgm:else>
          </dgm:choose>
          <dgm:constrLst/>
          <dgm:ruleLst>
            <dgm:rule type="primFontSz" val="5" fact="NaN" max="NaN"/>
          </dgm:ruleLst>
        </dgm:layoutNode>
        <dgm:forEach name="Name11" axis="ch" ptType="node" st="2" cnt="1">
          <dgm:layoutNode name="item1" styleLbl="node1">
            <dgm:varLst>
              <dgm:bulletEnabled val="1"/>
            </dgm:varLst>
            <dgm:alg type="tx">
              <dgm:param type="txAnchorVertCh" val="mid"/>
            </dgm:alg>
            <dgm:shape xmlns:r="http://schemas.openxmlformats.org/officeDocument/2006/relationships" type="ellipse" r:blip="">
              <dgm:adjLst/>
            </dgm:shape>
            <dgm:choose name="Name12">
              <dgm:if name="Name13" axis="root ch" ptType="all node" func="cnt" op="equ" val="1">
                <dgm:presOf/>
              </dgm:if>
              <dgm:if name="Name14" axis="root ch" ptType="all node" func="cnt" op="equ" val="2">
                <dgm:presOf axis="root ch desOrSelf" ptType="all node node" st="1 1 1" cnt="0 1 0"/>
              </dgm:if>
              <dgm:if name="Name15" axis="root ch" ptType="all node" func="cnt" op="equ" val="3">
                <dgm:presOf axis="root ch desOrSelf" ptType="all node node" st="1 2 1" cnt="0 1 0"/>
              </dgm:if>
              <dgm:else name="Name16">
                <dgm:presOf axis="root ch desOrSelf" ptType="all node node" st="1 3 1" cnt="0 1 0"/>
              </dgm:else>
            </dgm:choos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dgm:forEach name="Name17" axis="ch" ptType="node" st="3" cnt="1">
          <dgm:layoutNode name="item2" styleLbl="node1">
            <dgm:varLst>
              <dgm:bulletEnabled val="1"/>
            </dgm:varLst>
            <dgm:alg type="tx">
              <dgm:param type="txAnchorVertCh" val="mid"/>
            </dgm:alg>
            <dgm:shape xmlns:r="http://schemas.openxmlformats.org/officeDocument/2006/relationships" type="ellipse" r:blip="">
              <dgm:adjLst/>
            </dgm:shape>
            <dgm:choose name="Name18">
              <dgm:if name="Name19" axis="root ch" ptType="all node" func="cnt" op="equ" val="1">
                <dgm:presOf/>
              </dgm:if>
              <dgm:if name="Name20" axis="root ch" ptType="all node" func="cnt" op="equ" val="2">
                <dgm:presOf/>
              </dgm:if>
              <dgm:if name="Name21" axis="root ch" ptType="all node" func="cnt" op="equ" val="3">
                <dgm:presOf axis="root ch desOrSelf" ptType="all node node" st="1 1 1" cnt="0 1 0"/>
              </dgm:if>
              <dgm:else name="Name22">
                <dgm:presOf axis="root ch desOrSelf" ptType="all node node" st="1 2 1" cnt="0 1 0"/>
              </dgm:else>
            </dgm:choos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dgm:forEach name="Name23" axis="ch" ptType="node" st="4" cnt="1">
          <dgm:layoutNode name="item3" styleLbl="node1">
            <dgm:varLst>
              <dgm:bulletEnabled val="1"/>
            </dgm:varLst>
            <dgm:alg type="tx">
              <dgm:param type="txAnchorVertCh" val="mid"/>
            </dgm:alg>
            <dgm:shape xmlns:r="http://schemas.openxmlformats.org/officeDocument/2006/relationships" type="ellipse" r:blip="">
              <dgm:adjLst/>
            </dgm:shape>
            <dgm:choose name="Name24">
              <dgm:if name="Name25" axis="root ch" ptType="all node" func="cnt" op="equ" val="1">
                <dgm:presOf/>
              </dgm:if>
              <dgm:if name="Name26" axis="root ch" ptType="all node" func="cnt" op="equ" val="2">
                <dgm:presOf/>
              </dgm:if>
              <dgm:if name="Name27" axis="root ch" ptType="all node" func="cnt" op="equ" val="3">
                <dgm:presOf/>
              </dgm:if>
              <dgm:else name="Name28">
                <dgm:presOf axis="root ch desOrSelf" ptType="all node node" st="1 1 1" cnt="0 1 0"/>
              </dgm:else>
            </dgm:choos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dgm:layoutNode name="funnel" styleLbl="trAlignAcc1">
          <dgm:alg type="sp"/>
          <dgm:shape xmlns:r="http://schemas.openxmlformats.org/officeDocument/2006/relationships" type="funnel" r:blip="">
            <dgm:adjLst/>
          </dgm:shape>
          <dgm:presOf/>
          <dgm:constrLst/>
          <dgm:ruleLst/>
        </dgm:layoutNode>
      </dgm:if>
      <dgm:else name="Name29"/>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8.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Header Placeholder 5"/>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en-US"/>
              <a:t>SPC2012 </a:t>
            </a:r>
            <a:r>
              <a:rPr lang="en-US" smtClean="0"/>
              <a:t>– IT Pro</a:t>
            </a:r>
            <a:endParaRPr lang="en-US" dirty="0"/>
          </a:p>
          <a:p>
            <a:endParaRPr lang="en-US" dirty="0">
              <a:latin typeface="Segoe UI" pitchFamily="34" charset="0"/>
            </a:endParaRPr>
          </a:p>
        </p:txBody>
      </p:sp>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DE219B1A-AE41-483B-A766-69B9363DDA6A}" type="datetimeFigureOut">
              <a:rPr lang="en-US" smtClean="0">
                <a:latin typeface="Segoe UI" pitchFamily="34" charset="0"/>
              </a:rPr>
              <a:t>12/6/2012</a:t>
            </a:fld>
            <a:endParaRPr lang="en-US" dirty="0">
              <a:latin typeface="Segoe UI" pitchFamily="34" charset="0"/>
            </a:endParaRPr>
          </a:p>
        </p:txBody>
      </p:sp>
      <p:sp>
        <p:nvSpPr>
          <p:cNvPr id="8" name="Footer Placeholder 7"/>
          <p:cNvSpPr>
            <a:spLocks noGrp="1"/>
          </p:cNvSpPr>
          <p:nvPr>
            <p:ph type="ftr" sz="quarter" idx="2"/>
          </p:nvPr>
        </p:nvSpPr>
        <p:spPr>
          <a:xfrm>
            <a:off x="0" y="8685213"/>
            <a:ext cx="5795010" cy="332434"/>
          </a:xfrm>
          <a:prstGeom prst="rect">
            <a:avLst/>
          </a:prstGeom>
        </p:spPr>
        <p:txBody>
          <a:bodyPr vert="horz" lIns="91440" tIns="45720" rIns="91440" bIns="45720" rtlCol="0" anchor="b"/>
          <a:lstStyle>
            <a:lvl1pPr algn="l">
              <a:defRPr sz="1200"/>
            </a:lvl1pPr>
          </a:lstStyle>
          <a:p>
            <a:pPr marL="398463" defTabSz="914099" eaLnBrk="0" hangingPunct="0"/>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marL="398463" defTabSz="914099" eaLnBrk="0" hangingPunct="0"/>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a:t>
            </a:r>
            <a:r>
              <a:rPr lang="en-US" sz="400" dirty="0" smtClean="0">
                <a:gradFill>
                  <a:gsLst>
                    <a:gs pos="0">
                      <a:schemeClr val="tx1"/>
                    </a:gs>
                    <a:gs pos="100000">
                      <a:schemeClr val="tx1"/>
                    </a:gs>
                  </a:gsLst>
                  <a:lin ang="5400000" scaled="0"/>
                </a:gradFill>
                <a:latin typeface="Segoe UI" pitchFamily="34" charset="0"/>
                <a:ea typeface="Segoe UI" pitchFamily="34" charset="0"/>
                <a:cs typeface="Segoe UI" pitchFamily="34" charset="0"/>
              </a:rPr>
              <a:t>part </a:t>
            </a:r>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of Microsoft, and Microsoft cannot guarantee the accuracy of any information provided after the date of this presentation.  MICROSOFT MAKES NO WARRANTIES, EXPRESS, IMPLIED OR STATUTORY, AS TO THE INFORMATION IN THIS PRESENTATION</a:t>
            </a:r>
            <a:r>
              <a:rPr lang="en-US" sz="400" dirty="0" smtClean="0">
                <a:gradFill>
                  <a:gsLst>
                    <a:gs pos="0">
                      <a:schemeClr val="tx1"/>
                    </a:gs>
                    <a:gs pos="100000">
                      <a:schemeClr val="tx1"/>
                    </a:gs>
                  </a:gsLst>
                  <a:lin ang="5400000" scaled="0"/>
                </a:gradFill>
                <a:latin typeface="Segoe UI" pitchFamily="34" charset="0"/>
                <a:ea typeface="Segoe UI" pitchFamily="34" charset="0"/>
                <a:cs typeface="Segoe UI" pitchFamily="34" charset="0"/>
              </a:rPr>
              <a:t>.</a:t>
            </a:r>
            <a:endPar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endParaRP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dirty="0">
              <a:latin typeface="Segoe UI" pitchFamily="34" charset="0"/>
            </a:endParaRPr>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r>
              <a:rPr lang="en-US" dirty="0" smtClean="0"/>
              <a:t>SPC2012 – IT Pro</a:t>
            </a:r>
            <a:endParaRPr lang="en-US" dirty="0"/>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D51B1278-D92B-4AF3-A9C1-71DD298190CE}" type="datetimeFigureOut">
              <a:rPr lang="en-US" smtClean="0"/>
              <a:pPr/>
              <a:t>12/6/2012</a:t>
            </a:fld>
            <a:endParaRPr lang="en-US" dirty="0"/>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dirty="0"/>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p:notesStyle>
    <a:lvl1pPr marL="0" algn="l" defTabSz="932742" rtl="0" eaLnBrk="1" latinLnBrk="0" hangingPunct="1">
      <a:lnSpc>
        <a:spcPct val="90000"/>
      </a:lnSpc>
      <a:spcAft>
        <a:spcPts val="340"/>
      </a:spcAft>
      <a:defRPr sz="900" kern="1200">
        <a:solidFill>
          <a:schemeClr val="tx1"/>
        </a:solidFill>
        <a:latin typeface="Segoe UI Light" pitchFamily="34" charset="0"/>
        <a:ea typeface="+mn-ea"/>
        <a:cs typeface="+mn-cs"/>
      </a:defRPr>
    </a:lvl1pPr>
    <a:lvl2pPr marL="217262" indent="-107956"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2pPr>
    <a:lvl3pPr marL="334664"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3pPr>
    <a:lvl4pPr marL="492551" indent="-149789"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4pPr>
    <a:lvl5pPr marL="627496"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5pPr>
    <a:lvl6pPr marL="2331856" algn="l" defTabSz="932742" rtl="0" eaLnBrk="1" latinLnBrk="0" hangingPunct="1">
      <a:defRPr sz="1200" kern="1200">
        <a:solidFill>
          <a:schemeClr val="tx1"/>
        </a:solidFill>
        <a:latin typeface="+mn-lt"/>
        <a:ea typeface="+mn-ea"/>
        <a:cs typeface="+mn-cs"/>
      </a:defRPr>
    </a:lvl6pPr>
    <a:lvl7pPr marL="2798226" algn="l" defTabSz="932742" rtl="0" eaLnBrk="1" latinLnBrk="0" hangingPunct="1">
      <a:defRPr sz="1200" kern="1200">
        <a:solidFill>
          <a:schemeClr val="tx1"/>
        </a:solidFill>
        <a:latin typeface="+mn-lt"/>
        <a:ea typeface="+mn-ea"/>
        <a:cs typeface="+mn-cs"/>
      </a:defRPr>
    </a:lvl7pPr>
    <a:lvl8pPr marL="3264597" algn="l" defTabSz="932742" rtl="0" eaLnBrk="1" latinLnBrk="0" hangingPunct="1">
      <a:defRPr sz="1200" kern="1200">
        <a:solidFill>
          <a:schemeClr val="tx1"/>
        </a:solidFill>
        <a:latin typeface="+mn-lt"/>
        <a:ea typeface="+mn-ea"/>
        <a:cs typeface="+mn-cs"/>
      </a:defRPr>
    </a:lvl8pPr>
    <a:lvl9pPr marL="3730969" algn="l" defTabSz="932742"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dirty="0" smtClean="0"/>
              <a:t>SPC2012 – IT-Pro</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9C921CCD-CD54-43E7-8264-E011CC13D76A}" type="datetime1">
              <a:rPr lang="en-US" smtClean="0"/>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a:t>
            </a:fld>
            <a:endParaRPr lang="en-US" dirty="0"/>
          </a:p>
        </p:txBody>
      </p:sp>
    </p:spTree>
    <p:extLst>
      <p:ext uri="{BB962C8B-B14F-4D97-AF65-F5344CB8AC3E}">
        <p14:creationId xmlns:p14="http://schemas.microsoft.com/office/powerpoint/2010/main" val="307552067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nb-NO"/>
          </a:p>
        </p:txBody>
      </p:sp>
      <p:sp>
        <p:nvSpPr>
          <p:cNvPr id="4" name="Header Placeholder 3"/>
          <p:cNvSpPr>
            <a:spLocks noGrp="1"/>
          </p:cNvSpPr>
          <p:nvPr>
            <p:ph type="hdr" sz="quarter" idx="10"/>
          </p:nvPr>
        </p:nvSpPr>
        <p:spPr/>
        <p:txBody>
          <a:bodyPr/>
          <a:lstStyle/>
          <a:p>
            <a:r>
              <a:rPr lang="en-US" smtClean="0"/>
              <a:t>SPC2012 – IT Pro</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1CBDDBA-04E7-4584-A61A-BF539F938C74}" type="datetime1">
              <a:rPr lang="en-US" smtClean="0"/>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10</a:t>
            </a:fld>
            <a:endParaRPr lang="en-US" dirty="0"/>
          </a:p>
        </p:txBody>
      </p:sp>
    </p:spTree>
    <p:extLst>
      <p:ext uri="{BB962C8B-B14F-4D97-AF65-F5344CB8AC3E}">
        <p14:creationId xmlns:p14="http://schemas.microsoft.com/office/powerpoint/2010/main" val="290072168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9D95996-F446-43CA-BB10-71AE2A864C59}" type="slidenum">
              <a:rPr lang="en-US" smtClean="0">
                <a:solidFill>
                  <a:prstClr val="black"/>
                </a:solidFill>
              </a:rPr>
              <a:pPr/>
              <a:t>11</a:t>
            </a:fld>
            <a:endParaRPr lang="en-US" dirty="0">
              <a:solidFill>
                <a:prstClr val="black"/>
              </a:solidFill>
            </a:endParaRPr>
          </a:p>
        </p:txBody>
      </p:sp>
    </p:spTree>
    <p:extLst>
      <p:ext uri="{BB962C8B-B14F-4D97-AF65-F5344CB8AC3E}">
        <p14:creationId xmlns:p14="http://schemas.microsoft.com/office/powerpoint/2010/main" val="347080728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A9BFD2E-92F3-44DE-A6F2-74E3F61CB62D}" type="slidenum">
              <a:rPr lang="en-US" smtClean="0"/>
              <a:t>12</a:t>
            </a:fld>
            <a:endParaRPr lang="en-US"/>
          </a:p>
        </p:txBody>
      </p:sp>
    </p:spTree>
    <p:extLst>
      <p:ext uri="{BB962C8B-B14F-4D97-AF65-F5344CB8AC3E}">
        <p14:creationId xmlns:p14="http://schemas.microsoft.com/office/powerpoint/2010/main" val="282334641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A9BFD2E-92F3-44DE-A6F2-74E3F61CB62D}" type="slidenum">
              <a:rPr lang="en-US" smtClean="0"/>
              <a:t>13</a:t>
            </a:fld>
            <a:endParaRPr lang="en-US"/>
          </a:p>
        </p:txBody>
      </p:sp>
    </p:spTree>
    <p:extLst>
      <p:ext uri="{BB962C8B-B14F-4D97-AF65-F5344CB8AC3E}">
        <p14:creationId xmlns:p14="http://schemas.microsoft.com/office/powerpoint/2010/main" val="405590586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nb-NO"/>
          </a:p>
        </p:txBody>
      </p:sp>
      <p:sp>
        <p:nvSpPr>
          <p:cNvPr id="4" name="Header Placeholder 3"/>
          <p:cNvSpPr>
            <a:spLocks noGrp="1"/>
          </p:cNvSpPr>
          <p:nvPr>
            <p:ph type="hdr" sz="quarter" idx="10"/>
          </p:nvPr>
        </p:nvSpPr>
        <p:spPr/>
        <p:txBody>
          <a:bodyPr/>
          <a:lstStyle/>
          <a:p>
            <a:r>
              <a:rPr lang="en-US" smtClean="0"/>
              <a:t>SPC2012 – IT Pro</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63408EF-65A6-40D6-9D29-BA9E16E886BA}" type="datetime1">
              <a:rPr lang="en-US" smtClean="0"/>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14</a:t>
            </a:fld>
            <a:endParaRPr lang="en-US" dirty="0"/>
          </a:p>
        </p:txBody>
      </p:sp>
    </p:spTree>
    <p:extLst>
      <p:ext uri="{BB962C8B-B14F-4D97-AF65-F5344CB8AC3E}">
        <p14:creationId xmlns:p14="http://schemas.microsoft.com/office/powerpoint/2010/main" val="382360723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9D95996-F446-43CA-BB10-71AE2A864C59}" type="slidenum">
              <a:rPr lang="en-US" smtClean="0">
                <a:solidFill>
                  <a:prstClr val="black"/>
                </a:solidFill>
              </a:rPr>
              <a:pPr/>
              <a:t>16</a:t>
            </a:fld>
            <a:endParaRPr lang="en-US" dirty="0">
              <a:solidFill>
                <a:prstClr val="black"/>
              </a:solidFill>
            </a:endParaRPr>
          </a:p>
        </p:txBody>
      </p:sp>
    </p:spTree>
    <p:extLst>
      <p:ext uri="{BB962C8B-B14F-4D97-AF65-F5344CB8AC3E}">
        <p14:creationId xmlns:p14="http://schemas.microsoft.com/office/powerpoint/2010/main" val="424646812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9D95996-F446-43CA-BB10-71AE2A864C59}" type="slidenum">
              <a:rPr lang="en-US" smtClean="0">
                <a:solidFill>
                  <a:prstClr val="black"/>
                </a:solidFill>
              </a:rPr>
              <a:pPr/>
              <a:t>17</a:t>
            </a:fld>
            <a:endParaRPr lang="en-US" dirty="0">
              <a:solidFill>
                <a:prstClr val="black"/>
              </a:solidFill>
            </a:endParaRPr>
          </a:p>
        </p:txBody>
      </p:sp>
    </p:spTree>
    <p:extLst>
      <p:ext uri="{BB962C8B-B14F-4D97-AF65-F5344CB8AC3E}">
        <p14:creationId xmlns:p14="http://schemas.microsoft.com/office/powerpoint/2010/main" val="7322225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9D95996-F446-43CA-BB10-71AE2A864C59}" type="slidenum">
              <a:rPr lang="en-US" smtClean="0">
                <a:solidFill>
                  <a:prstClr val="black"/>
                </a:solidFill>
              </a:rPr>
              <a:pPr/>
              <a:t>18</a:t>
            </a:fld>
            <a:endParaRPr lang="en-US" dirty="0">
              <a:solidFill>
                <a:prstClr val="black"/>
              </a:solidFill>
            </a:endParaRPr>
          </a:p>
        </p:txBody>
      </p:sp>
    </p:spTree>
    <p:extLst>
      <p:ext uri="{BB962C8B-B14F-4D97-AF65-F5344CB8AC3E}">
        <p14:creationId xmlns:p14="http://schemas.microsoft.com/office/powerpoint/2010/main" val="266586847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nb-NO" dirty="0"/>
          </a:p>
        </p:txBody>
      </p:sp>
      <p:sp>
        <p:nvSpPr>
          <p:cNvPr id="4" name="Header Placeholder 3"/>
          <p:cNvSpPr>
            <a:spLocks noGrp="1"/>
          </p:cNvSpPr>
          <p:nvPr>
            <p:ph type="hdr" sz="quarter" idx="10"/>
          </p:nvPr>
        </p:nvSpPr>
        <p:spPr/>
        <p:txBody>
          <a:bodyPr/>
          <a:lstStyle/>
          <a:p>
            <a:r>
              <a:rPr lang="en-US" smtClean="0"/>
              <a:t>SPC2012 - Developer</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8330A0B5-F310-4BFE-BB88-9A7599713273}" type="datetime1">
              <a:rPr lang="en-US" smtClean="0"/>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19</a:t>
            </a:fld>
            <a:endParaRPr lang="en-US" dirty="0"/>
          </a:p>
        </p:txBody>
      </p:sp>
    </p:spTree>
    <p:extLst>
      <p:ext uri="{BB962C8B-B14F-4D97-AF65-F5344CB8AC3E}">
        <p14:creationId xmlns:p14="http://schemas.microsoft.com/office/powerpoint/2010/main" val="64031062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25638" lvl="0" indent="0">
              <a:buNone/>
            </a:pPr>
            <a:endParaRPr lang="nb-NO" dirty="0"/>
          </a:p>
        </p:txBody>
      </p:sp>
      <p:sp>
        <p:nvSpPr>
          <p:cNvPr id="4" name="Slide Number Placeholder 3"/>
          <p:cNvSpPr>
            <a:spLocks noGrp="1"/>
          </p:cNvSpPr>
          <p:nvPr>
            <p:ph type="sldNum" sz="quarter" idx="10"/>
          </p:nvPr>
        </p:nvSpPr>
        <p:spPr/>
        <p:txBody>
          <a:bodyPr/>
          <a:lstStyle/>
          <a:p>
            <a:fld id="{39D95996-F446-43CA-BB10-71AE2A864C59}" type="slidenum">
              <a:rPr lang="en-US" smtClean="0">
                <a:solidFill>
                  <a:prstClr val="black"/>
                </a:solidFill>
              </a:rPr>
              <a:pPr/>
              <a:t>20</a:t>
            </a:fld>
            <a:endParaRPr lang="en-US" dirty="0">
              <a:solidFill>
                <a:prstClr val="black"/>
              </a:solidFill>
            </a:endParaRPr>
          </a:p>
        </p:txBody>
      </p:sp>
    </p:spTree>
    <p:extLst>
      <p:ext uri="{BB962C8B-B14F-4D97-AF65-F5344CB8AC3E}">
        <p14:creationId xmlns:p14="http://schemas.microsoft.com/office/powerpoint/2010/main" val="21159590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dirty="0"/>
              <a:t>SPC2012 - Developer</a:t>
            </a: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A2C41630-7864-4C52-BD43-FA19BC1F1CE8}" type="datetime1">
              <a:rPr lang="en-US" smtClean="0"/>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a:t>
            </a:fld>
            <a:endParaRPr lang="en-US" dirty="0"/>
          </a:p>
        </p:txBody>
      </p:sp>
    </p:spTree>
    <p:extLst>
      <p:ext uri="{BB962C8B-B14F-4D97-AF65-F5344CB8AC3E}">
        <p14:creationId xmlns:p14="http://schemas.microsoft.com/office/powerpoint/2010/main" val="352208506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nb-NO" dirty="0"/>
          </a:p>
        </p:txBody>
      </p:sp>
      <p:sp>
        <p:nvSpPr>
          <p:cNvPr id="4" name="Header Placeholder 3"/>
          <p:cNvSpPr>
            <a:spLocks noGrp="1"/>
          </p:cNvSpPr>
          <p:nvPr>
            <p:ph type="hdr" sz="quarter" idx="10"/>
          </p:nvPr>
        </p:nvSpPr>
        <p:spPr/>
        <p:txBody>
          <a:bodyPr/>
          <a:lstStyle/>
          <a:p>
            <a:r>
              <a:rPr lang="en-US" smtClean="0"/>
              <a:t>SPC2012 – IT Pro</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B710B236-C53A-47B2-AEF5-2EB16F3491FB}" type="datetime1">
              <a:rPr lang="en-US" smtClean="0"/>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21</a:t>
            </a:fld>
            <a:endParaRPr lang="en-US" dirty="0"/>
          </a:p>
        </p:txBody>
      </p:sp>
    </p:spTree>
    <p:extLst>
      <p:ext uri="{BB962C8B-B14F-4D97-AF65-F5344CB8AC3E}">
        <p14:creationId xmlns:p14="http://schemas.microsoft.com/office/powerpoint/2010/main" val="133937234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Tech Ready 15</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DFFA5A44-B932-41FB-9817-5B327E25EC8E}" type="datetime1">
              <a:rPr lang="en-US" smtClean="0">
                <a:solidFill>
                  <a:prstClr val="black"/>
                </a:solidFill>
              </a:rPr>
              <a:pPr/>
              <a:t>12/6/2012</a:t>
            </a:fld>
            <a:endParaRPr lang="en-US">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22</a:t>
            </a:fld>
            <a:endParaRPr lang="en-US" dirty="0">
              <a:solidFill>
                <a:prstClr val="black"/>
              </a:solidFill>
            </a:endParaRPr>
          </a:p>
        </p:txBody>
      </p:sp>
    </p:spTree>
    <p:extLst>
      <p:ext uri="{BB962C8B-B14F-4D97-AF65-F5344CB8AC3E}">
        <p14:creationId xmlns:p14="http://schemas.microsoft.com/office/powerpoint/2010/main" val="128751210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nb-NO" dirty="0"/>
          </a:p>
        </p:txBody>
      </p:sp>
      <p:sp>
        <p:nvSpPr>
          <p:cNvPr id="4" name="Header Placeholder 3"/>
          <p:cNvSpPr>
            <a:spLocks noGrp="1"/>
          </p:cNvSpPr>
          <p:nvPr>
            <p:ph type="hdr" sz="quarter" idx="10"/>
          </p:nvPr>
        </p:nvSpPr>
        <p:spPr/>
        <p:txBody>
          <a:bodyPr/>
          <a:lstStyle/>
          <a:p>
            <a:r>
              <a:rPr lang="en-US" smtClean="0"/>
              <a:t>SPC2012 – IT Pro</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F743FCFB-9805-4959-9F03-8AE618AD15E3}" type="datetime1">
              <a:rPr lang="en-US" smtClean="0"/>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23</a:t>
            </a:fld>
            <a:endParaRPr lang="en-US" dirty="0"/>
          </a:p>
        </p:txBody>
      </p:sp>
    </p:spTree>
    <p:extLst>
      <p:ext uri="{BB962C8B-B14F-4D97-AF65-F5344CB8AC3E}">
        <p14:creationId xmlns:p14="http://schemas.microsoft.com/office/powerpoint/2010/main" val="304938901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90000"/>
              </a:lnSpc>
              <a:spcAft>
                <a:spcPts val="600"/>
              </a:spcAft>
            </a:pPr>
            <a:endParaRPr lang="nb-NO" sz="900" dirty="0" smtClean="0">
              <a:solidFill>
                <a:srgbClr val="FF0000"/>
              </a:solidFill>
            </a:endParaRPr>
          </a:p>
        </p:txBody>
      </p:sp>
      <p:sp>
        <p:nvSpPr>
          <p:cNvPr id="4" name="Header Placeholder 3"/>
          <p:cNvSpPr>
            <a:spLocks noGrp="1"/>
          </p:cNvSpPr>
          <p:nvPr>
            <p:ph type="hdr" sz="quarter" idx="10"/>
          </p:nvPr>
        </p:nvSpPr>
        <p:spPr/>
        <p:txBody>
          <a:bodyPr/>
          <a:lstStyle/>
          <a:p>
            <a:r>
              <a:rPr lang="en-US" smtClean="0"/>
              <a:t>SPC2012 – IT Pro</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82B69EB3-801D-413C-9895-DA30AB0BE63C}" type="datetime1">
              <a:rPr lang="en-US" smtClean="0"/>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24</a:t>
            </a:fld>
            <a:endParaRPr lang="en-US" dirty="0"/>
          </a:p>
        </p:txBody>
      </p:sp>
    </p:spTree>
    <p:extLst>
      <p:ext uri="{BB962C8B-B14F-4D97-AF65-F5344CB8AC3E}">
        <p14:creationId xmlns:p14="http://schemas.microsoft.com/office/powerpoint/2010/main" val="5215454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9D95996-F446-43CA-BB10-71AE2A864C59}" type="slidenum">
              <a:rPr lang="en-US" smtClean="0">
                <a:solidFill>
                  <a:prstClr val="black"/>
                </a:solidFill>
              </a:rPr>
              <a:pPr/>
              <a:t>25</a:t>
            </a:fld>
            <a:endParaRPr lang="en-US" dirty="0">
              <a:solidFill>
                <a:prstClr val="black"/>
              </a:solidFill>
            </a:endParaRPr>
          </a:p>
        </p:txBody>
      </p:sp>
    </p:spTree>
    <p:extLst>
      <p:ext uri="{BB962C8B-B14F-4D97-AF65-F5344CB8AC3E}">
        <p14:creationId xmlns:p14="http://schemas.microsoft.com/office/powerpoint/2010/main" val="267403016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nb-NO" dirty="0"/>
          </a:p>
        </p:txBody>
      </p:sp>
      <p:sp>
        <p:nvSpPr>
          <p:cNvPr id="4" name="Slide Number Placeholder 3"/>
          <p:cNvSpPr>
            <a:spLocks noGrp="1"/>
          </p:cNvSpPr>
          <p:nvPr>
            <p:ph type="sldNum" sz="quarter" idx="10"/>
          </p:nvPr>
        </p:nvSpPr>
        <p:spPr/>
        <p:txBody>
          <a:bodyPr/>
          <a:lstStyle/>
          <a:p>
            <a:fld id="{39D95996-F446-43CA-BB10-71AE2A864C59}" type="slidenum">
              <a:rPr lang="en-US" smtClean="0">
                <a:solidFill>
                  <a:prstClr val="black"/>
                </a:solidFill>
              </a:rPr>
              <a:pPr/>
              <a:t>26</a:t>
            </a:fld>
            <a:endParaRPr lang="en-US" dirty="0">
              <a:solidFill>
                <a:prstClr val="black"/>
              </a:solidFill>
            </a:endParaRPr>
          </a:p>
        </p:txBody>
      </p:sp>
    </p:spTree>
    <p:extLst>
      <p:ext uri="{BB962C8B-B14F-4D97-AF65-F5344CB8AC3E}">
        <p14:creationId xmlns:p14="http://schemas.microsoft.com/office/powerpoint/2010/main" val="357611181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Tech Ready 15</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9E904813-8D3B-432C-9FF7-812665E97896}" type="datetime1">
              <a:rPr lang="en-US" smtClean="0"/>
              <a:t>12/6/2012</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t>27</a:t>
            </a:fld>
            <a:endParaRPr lang="en-US" dirty="0"/>
          </a:p>
        </p:txBody>
      </p:sp>
    </p:spTree>
    <p:extLst>
      <p:ext uri="{BB962C8B-B14F-4D97-AF65-F5344CB8AC3E}">
        <p14:creationId xmlns:p14="http://schemas.microsoft.com/office/powerpoint/2010/main" val="354517988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nb-NO" dirty="0"/>
          </a:p>
        </p:txBody>
      </p:sp>
      <p:sp>
        <p:nvSpPr>
          <p:cNvPr id="4" name="Header Placeholder 3"/>
          <p:cNvSpPr>
            <a:spLocks noGrp="1"/>
          </p:cNvSpPr>
          <p:nvPr>
            <p:ph type="hdr" sz="quarter" idx="10"/>
          </p:nvPr>
        </p:nvSpPr>
        <p:spPr/>
        <p:txBody>
          <a:bodyPr/>
          <a:lstStyle/>
          <a:p>
            <a:r>
              <a:rPr lang="en-US" smtClean="0"/>
              <a:t>SPC2012 – IT Pro</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D8754096-FCCC-44B1-8A3D-CA63798E49F7}" type="datetime1">
              <a:rPr lang="en-US" smtClean="0"/>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28</a:t>
            </a:fld>
            <a:endParaRPr lang="en-US" dirty="0"/>
          </a:p>
        </p:txBody>
      </p:sp>
    </p:spTree>
    <p:extLst>
      <p:ext uri="{BB962C8B-B14F-4D97-AF65-F5344CB8AC3E}">
        <p14:creationId xmlns:p14="http://schemas.microsoft.com/office/powerpoint/2010/main" val="207467968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nb-NO" dirty="0"/>
          </a:p>
        </p:txBody>
      </p:sp>
      <p:sp>
        <p:nvSpPr>
          <p:cNvPr id="4" name="Header Placeholder 3"/>
          <p:cNvSpPr>
            <a:spLocks noGrp="1"/>
          </p:cNvSpPr>
          <p:nvPr>
            <p:ph type="hdr" sz="quarter" idx="10"/>
          </p:nvPr>
        </p:nvSpPr>
        <p:spPr/>
        <p:txBody>
          <a:bodyPr/>
          <a:lstStyle/>
          <a:p>
            <a:r>
              <a:rPr lang="en-US" smtClean="0"/>
              <a:t>SPC2012 – IT Pro</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0CE5775C-8F0E-42C6-865D-B1749547AFFF}" type="datetime1">
              <a:rPr lang="en-US" smtClean="0"/>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29</a:t>
            </a:fld>
            <a:endParaRPr lang="en-US" dirty="0"/>
          </a:p>
        </p:txBody>
      </p:sp>
    </p:spTree>
    <p:extLst>
      <p:ext uri="{BB962C8B-B14F-4D97-AF65-F5344CB8AC3E}">
        <p14:creationId xmlns:p14="http://schemas.microsoft.com/office/powerpoint/2010/main" val="92476981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9D95996-F446-43CA-BB10-71AE2A864C59}" type="slidenum">
              <a:rPr lang="en-US" smtClean="0">
                <a:solidFill>
                  <a:prstClr val="black"/>
                </a:solidFill>
              </a:rPr>
              <a:pPr/>
              <a:t>30</a:t>
            </a:fld>
            <a:endParaRPr lang="en-US" dirty="0">
              <a:solidFill>
                <a:prstClr val="black"/>
              </a:solidFill>
            </a:endParaRPr>
          </a:p>
        </p:txBody>
      </p:sp>
    </p:spTree>
    <p:extLst>
      <p:ext uri="{BB962C8B-B14F-4D97-AF65-F5344CB8AC3E}">
        <p14:creationId xmlns:p14="http://schemas.microsoft.com/office/powerpoint/2010/main" val="335595366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b">
              <a:spcAft>
                <a:spcPts val="400"/>
              </a:spcAft>
            </a:pPr>
            <a:endParaRPr lang="en-US" dirty="0"/>
          </a:p>
        </p:txBody>
      </p:sp>
      <p:sp>
        <p:nvSpPr>
          <p:cNvPr id="4" name="Slide Number Placeholder 3"/>
          <p:cNvSpPr>
            <a:spLocks noGrp="1"/>
          </p:cNvSpPr>
          <p:nvPr>
            <p:ph type="sldNum" sz="quarter" idx="10"/>
          </p:nvPr>
        </p:nvSpPr>
        <p:spPr/>
        <p:txBody>
          <a:bodyPr/>
          <a:lstStyle/>
          <a:p>
            <a:fld id="{39D95996-F446-43CA-BB10-71AE2A864C59}" type="slidenum">
              <a:rPr lang="en-US" smtClean="0">
                <a:solidFill>
                  <a:prstClr val="black"/>
                </a:solidFill>
              </a:rPr>
              <a:pPr/>
              <a:t>3</a:t>
            </a:fld>
            <a:endParaRPr lang="en-US" dirty="0">
              <a:solidFill>
                <a:prstClr val="black"/>
              </a:solidFill>
            </a:endParaRPr>
          </a:p>
        </p:txBody>
      </p:sp>
    </p:spTree>
    <p:extLst>
      <p:ext uri="{BB962C8B-B14F-4D97-AF65-F5344CB8AC3E}">
        <p14:creationId xmlns:p14="http://schemas.microsoft.com/office/powerpoint/2010/main" val="85643775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SPC2012 – IT Pro</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A53EE921-2867-490F-8049-512A3CCDAA14}" type="datetime1">
              <a:rPr lang="en-US" smtClean="0"/>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32</a:t>
            </a:fld>
            <a:endParaRPr lang="en-US" dirty="0"/>
          </a:p>
        </p:txBody>
      </p:sp>
    </p:spTree>
    <p:extLst>
      <p:ext uri="{BB962C8B-B14F-4D97-AF65-F5344CB8AC3E}">
        <p14:creationId xmlns:p14="http://schemas.microsoft.com/office/powerpoint/2010/main" val="344614881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TechReady12</a:t>
            </a:r>
            <a:endParaRPr lang="en-US" dirty="0"/>
          </a:p>
        </p:txBody>
      </p:sp>
      <p:sp>
        <p:nvSpPr>
          <p:cNvPr id="5" name="Date Placeholder 4"/>
          <p:cNvSpPr>
            <a:spLocks noGrp="1"/>
          </p:cNvSpPr>
          <p:nvPr>
            <p:ph type="dt" idx="11"/>
          </p:nvPr>
        </p:nvSpPr>
        <p:spPr/>
        <p:txBody>
          <a:bodyPr/>
          <a:lstStyle/>
          <a:p>
            <a:fld id="{912D1167-6375-49A0-897B-569F80ACDCFE}" type="datetime1">
              <a:rPr lang="en-US" smtClean="0"/>
              <a:t>12/6/2012</a:t>
            </a:fld>
            <a:endParaRPr lang="en-US" dirty="0"/>
          </a:p>
        </p:txBody>
      </p:sp>
      <p:sp>
        <p:nvSpPr>
          <p:cNvPr id="6" name="Footer Placeholder 5"/>
          <p:cNvSpPr>
            <a:spLocks noGrp="1"/>
          </p:cNvSpPr>
          <p:nvPr>
            <p:ph type="ftr" sz="quarter" idx="12"/>
          </p:nvPr>
        </p:nvSpPr>
        <p:spPr/>
        <p:txBody>
          <a:bodyPr/>
          <a:lstStyle/>
          <a:p>
            <a:r>
              <a:rPr lang="en-US" smtClean="0">
                <a:solidFill>
                  <a:srgbClr val="000000"/>
                </a:solidFill>
                <a:latin typeface="Segoe UI" pitchFamily="34" charset="0"/>
              </a:rPr>
              <a:t>© 2011 Microsoft Corporation. All rights reserved. Microsoft, Windows, Windows Vista and other product names are or may be registered trademarks and/or trademarks in the U.S. and/or other countries.</a:t>
            </a:r>
          </a:p>
          <a:p>
            <a:r>
              <a:rPr lang="en-US"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solidFill>
                  <a:srgbClr val="000000"/>
                </a:solidFill>
                <a:latin typeface="Segoe UI" pitchFamily="34" charset="0"/>
              </a:rPr>
            </a:br>
            <a:r>
              <a:rPr lang="en-US" smtClean="0">
                <a:solidFill>
                  <a:srgbClr val="000000"/>
                </a:solidFill>
                <a:latin typeface="Segoe UI" pitchFamily="34" charset="0"/>
              </a:rPr>
              <a:t>MICROSOFT MAKES NO WARRANTIES, EXPRESS, IMPLIED OR STATUTORY, AS TO THE INFORMATION IN THIS PRESENTATION.</a:t>
            </a:r>
            <a:endParaRPr lang="en-US" dirty="0" smtClean="0">
              <a:solidFill>
                <a:srgbClr val="000000"/>
              </a:solidFill>
              <a:latin typeface="Segoe UI" pitchFamily="34" charset="0"/>
            </a:endParaRPr>
          </a:p>
        </p:txBody>
      </p:sp>
      <p:sp>
        <p:nvSpPr>
          <p:cNvPr id="7" name="Slide Number Placeholder 6"/>
          <p:cNvSpPr>
            <a:spLocks noGrp="1"/>
          </p:cNvSpPr>
          <p:nvPr>
            <p:ph type="sldNum" sz="quarter" idx="13"/>
          </p:nvPr>
        </p:nvSpPr>
        <p:spPr/>
        <p:txBody>
          <a:bodyPr/>
          <a:lstStyle/>
          <a:p>
            <a:fld id="{8B263312-38AA-4E1E-B2B5-0F8F122B24FE}" type="slidenum">
              <a:rPr lang="en-US" smtClean="0"/>
              <a:pPr/>
              <a:t>33</a:t>
            </a:fld>
            <a:endParaRPr lang="en-US" dirty="0"/>
          </a:p>
        </p:txBody>
      </p:sp>
    </p:spTree>
    <p:extLst>
      <p:ext uri="{BB962C8B-B14F-4D97-AF65-F5344CB8AC3E}">
        <p14:creationId xmlns:p14="http://schemas.microsoft.com/office/powerpoint/2010/main" val="377006178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a:xfrm>
            <a:off x="0" y="0"/>
            <a:ext cx="2971800" cy="457200"/>
          </a:xfrm>
          <a:prstGeom prst="rect">
            <a:avLst/>
          </a:prstGeom>
        </p:spPr>
        <p:txBody>
          <a:bodyPr/>
          <a:lstStyle/>
          <a:p>
            <a:endParaRPr lang="en-US" dirty="0">
              <a:solidFill>
                <a:prstClr val="black"/>
              </a:solidFill>
            </a:endParaRPr>
          </a:p>
        </p:txBody>
      </p:sp>
      <p:sp>
        <p:nvSpPr>
          <p:cNvPr id="5" name="Date Placeholder 4"/>
          <p:cNvSpPr>
            <a:spLocks noGrp="1"/>
          </p:cNvSpPr>
          <p:nvPr>
            <p:ph type="dt" idx="11"/>
          </p:nvPr>
        </p:nvSpPr>
        <p:spPr/>
        <p:txBody>
          <a:bodyPr/>
          <a:lstStyle/>
          <a:p>
            <a:fld id="{81331B57-0BE5-4F82-AA58-76F53EFF3ADA}" type="datetime8">
              <a:rPr lang="en-US" smtClean="0">
                <a:solidFill>
                  <a:prstClr val="black"/>
                </a:solidFill>
              </a:rPr>
              <a:pPr/>
              <a:t>12/6/2012 1:55 PM</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rPr>
              <a:pPr/>
              <a:t>35</a:t>
            </a:fld>
            <a:endParaRPr lang="en-US" dirty="0">
              <a:solidFill>
                <a:prstClr val="black"/>
              </a:solidFill>
            </a:endParaRPr>
          </a:p>
        </p:txBody>
      </p:sp>
      <p:sp>
        <p:nvSpPr>
          <p:cNvPr id="8" name="Footer Placeholder 3"/>
          <p:cNvSpPr>
            <a:spLocks noGrp="1"/>
          </p:cNvSpPr>
          <p:nvPr>
            <p:ph type="ftr" sz="quarter" idx="4"/>
          </p:nvPr>
        </p:nvSpPr>
        <p:spPr>
          <a:xfrm>
            <a:off x="0" y="8685213"/>
            <a:ext cx="6248400" cy="457200"/>
          </a:xfrm>
          <a:prstGeom prst="rect">
            <a:avLst/>
          </a:prstGeom>
        </p:spPr>
        <p:txBody>
          <a:bodyPr vert="horz" lIns="91440" tIns="45720" rIns="91440" bIns="45720" rtlCol="0" anchor="b"/>
          <a:lstStyle>
            <a:lvl1pPr algn="l">
              <a:defRPr sz="1200"/>
            </a:lvl1pPr>
          </a:lstStyle>
          <a:p>
            <a:r>
              <a:rPr lang="en-US" sz="500" dirty="0" smtClean="0">
                <a:solidFill>
                  <a:srgbClr val="000000"/>
                </a:solidFill>
                <a:latin typeface="Segoe UI" pitchFamily="34" charset="0"/>
              </a:rPr>
              <a:t>© 2010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UI" pitchFamily="34" charset="0"/>
              </a:rPr>
            </a:br>
            <a:r>
              <a:rPr lang="en-US" sz="500" dirty="0" smtClean="0">
                <a:solidFill>
                  <a:srgbClr val="000000"/>
                </a:solidFill>
                <a:latin typeface="Segoe UI" pitchFamily="34" charset="0"/>
              </a:rPr>
              <a:t>MICROSOFT MAKES NO WARRANTIES, EXPRESS, IMPLIED OR STATUTORY, AS TO THE INFORMATION IN THIS PRESENTATION.</a:t>
            </a:r>
          </a:p>
        </p:txBody>
      </p:sp>
    </p:spTree>
    <p:extLst>
      <p:ext uri="{BB962C8B-B14F-4D97-AF65-F5344CB8AC3E}">
        <p14:creationId xmlns:p14="http://schemas.microsoft.com/office/powerpoint/2010/main" val="345271064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dirty="0"/>
          </a:p>
        </p:txBody>
      </p:sp>
      <p:sp>
        <p:nvSpPr>
          <p:cNvPr id="4" name="Header Placeholder 3"/>
          <p:cNvSpPr>
            <a:spLocks noGrp="1"/>
          </p:cNvSpPr>
          <p:nvPr>
            <p:ph type="hdr" sz="quarter" idx="10"/>
          </p:nvPr>
        </p:nvSpPr>
        <p:spPr/>
        <p:txBody>
          <a:bodyPr/>
          <a:lstStyle/>
          <a:p>
            <a:r>
              <a:rPr lang="en-US" smtClean="0"/>
              <a:t>Tech Ready 15</a:t>
            </a:r>
            <a:endParaRPr lang="en-US" dirty="0"/>
          </a:p>
        </p:txBody>
      </p:sp>
      <p:sp>
        <p:nvSpPr>
          <p:cNvPr id="5" name="Footer Placeholder 4"/>
          <p:cNvSpPr>
            <a:spLocks noGrp="1"/>
          </p:cNvSpPr>
          <p:nvPr>
            <p:ph type="ftr" sz="quarter" idx="11"/>
          </p:nvPr>
        </p:nvSpPr>
        <p:spPr/>
        <p:txBody>
          <a:bodyPr/>
          <a:lstStyle/>
          <a:p>
            <a:pPr defTabSz="924154"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24154"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EDED6C42-31E6-45AB-98AF-A3C721E5DF19}" type="datetime1">
              <a:rPr lang="en-US" smtClean="0"/>
              <a:t>12/6/2012</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t>4</a:t>
            </a:fld>
            <a:endParaRPr lang="en-US" dirty="0"/>
          </a:p>
        </p:txBody>
      </p:sp>
    </p:spTree>
    <p:extLst>
      <p:ext uri="{BB962C8B-B14F-4D97-AF65-F5344CB8AC3E}">
        <p14:creationId xmlns:p14="http://schemas.microsoft.com/office/powerpoint/2010/main" val="97004450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9D95996-F446-43CA-BB10-71AE2A864C59}" type="slidenum">
              <a:rPr lang="en-US" smtClean="0">
                <a:solidFill>
                  <a:prstClr val="black"/>
                </a:solidFill>
              </a:rPr>
              <a:pPr/>
              <a:t>5</a:t>
            </a:fld>
            <a:endParaRPr lang="en-US" dirty="0">
              <a:solidFill>
                <a:prstClr val="black"/>
              </a:solidFill>
            </a:endParaRPr>
          </a:p>
        </p:txBody>
      </p:sp>
    </p:spTree>
    <p:extLst>
      <p:ext uri="{BB962C8B-B14F-4D97-AF65-F5344CB8AC3E}">
        <p14:creationId xmlns:p14="http://schemas.microsoft.com/office/powerpoint/2010/main" val="184952996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9D95996-F446-43CA-BB10-71AE2A864C59}" type="slidenum">
              <a:rPr lang="en-US" smtClean="0">
                <a:solidFill>
                  <a:prstClr val="black"/>
                </a:solidFill>
              </a:rPr>
              <a:pPr/>
              <a:t>6</a:t>
            </a:fld>
            <a:endParaRPr lang="en-US" dirty="0">
              <a:solidFill>
                <a:prstClr val="black"/>
              </a:solidFill>
            </a:endParaRPr>
          </a:p>
        </p:txBody>
      </p:sp>
    </p:spTree>
    <p:extLst>
      <p:ext uri="{BB962C8B-B14F-4D97-AF65-F5344CB8AC3E}">
        <p14:creationId xmlns:p14="http://schemas.microsoft.com/office/powerpoint/2010/main" val="205150618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b">
              <a:spcAft>
                <a:spcPts val="400"/>
              </a:spcAft>
            </a:pPr>
            <a:endParaRPr lang="en-US" dirty="0"/>
          </a:p>
        </p:txBody>
      </p:sp>
      <p:sp>
        <p:nvSpPr>
          <p:cNvPr id="4" name="Slide Number Placeholder 3"/>
          <p:cNvSpPr>
            <a:spLocks noGrp="1"/>
          </p:cNvSpPr>
          <p:nvPr>
            <p:ph type="sldNum" sz="quarter" idx="10"/>
          </p:nvPr>
        </p:nvSpPr>
        <p:spPr/>
        <p:txBody>
          <a:bodyPr/>
          <a:lstStyle/>
          <a:p>
            <a:fld id="{39D95996-F446-43CA-BB10-71AE2A864C59}" type="slidenum">
              <a:rPr lang="en-US" smtClean="0">
                <a:solidFill>
                  <a:prstClr val="black"/>
                </a:solidFill>
              </a:rPr>
              <a:pPr/>
              <a:t>7</a:t>
            </a:fld>
            <a:endParaRPr lang="en-US" dirty="0">
              <a:solidFill>
                <a:prstClr val="black"/>
              </a:solidFill>
            </a:endParaRPr>
          </a:p>
        </p:txBody>
      </p:sp>
    </p:spTree>
    <p:extLst>
      <p:ext uri="{BB962C8B-B14F-4D97-AF65-F5344CB8AC3E}">
        <p14:creationId xmlns:p14="http://schemas.microsoft.com/office/powerpoint/2010/main" val="28313940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b">
              <a:spcAft>
                <a:spcPts val="400"/>
              </a:spcAft>
            </a:pPr>
            <a:endParaRPr lang="en-US" dirty="0">
              <a:solidFill>
                <a:schemeClr val="bg1"/>
              </a:solidFill>
            </a:endParaRPr>
          </a:p>
        </p:txBody>
      </p:sp>
      <p:sp>
        <p:nvSpPr>
          <p:cNvPr id="4" name="Slide Number Placeholder 3"/>
          <p:cNvSpPr>
            <a:spLocks noGrp="1"/>
          </p:cNvSpPr>
          <p:nvPr>
            <p:ph type="sldNum" sz="quarter" idx="10"/>
          </p:nvPr>
        </p:nvSpPr>
        <p:spPr/>
        <p:txBody>
          <a:bodyPr/>
          <a:lstStyle/>
          <a:p>
            <a:fld id="{39D95996-F446-43CA-BB10-71AE2A864C59}" type="slidenum">
              <a:rPr lang="en-US" smtClean="0">
                <a:solidFill>
                  <a:prstClr val="black"/>
                </a:solidFill>
              </a:rPr>
              <a:pPr/>
              <a:t>8</a:t>
            </a:fld>
            <a:endParaRPr lang="en-US" dirty="0">
              <a:solidFill>
                <a:prstClr val="black"/>
              </a:solidFill>
            </a:endParaRPr>
          </a:p>
        </p:txBody>
      </p:sp>
    </p:spTree>
    <p:extLst>
      <p:ext uri="{BB962C8B-B14F-4D97-AF65-F5344CB8AC3E}">
        <p14:creationId xmlns:p14="http://schemas.microsoft.com/office/powerpoint/2010/main" val="267802120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Tech Ready 15</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0FBFA93A-FFF3-4D5E-B53F-3BD1492E508D}" type="datetime1">
              <a:rPr lang="en-US" smtClean="0"/>
              <a:t>12/6/2012</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t>9</a:t>
            </a:fld>
            <a:endParaRPr lang="en-US" dirty="0"/>
          </a:p>
        </p:txBody>
      </p:sp>
    </p:spTree>
    <p:extLst>
      <p:ext uri="{BB962C8B-B14F-4D97-AF65-F5344CB8AC3E}">
        <p14:creationId xmlns:p14="http://schemas.microsoft.com/office/powerpoint/2010/main" val="3331087312"/>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g"/><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8.png"/><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4.xml"/></Relationships>
</file>

<file path=ppt/slideLayouts/_rels/slideLayout5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4.xml"/></Relationships>
</file>

<file path=ppt/slideLayouts/_rels/slideLayout5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4.xml"/></Relationships>
</file>

<file path=ppt/slideLayouts/_rels/slideLayout5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4.xml"/></Relationships>
</file>

<file path=ppt/slideLayouts/_rels/slideLayout5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4.xml"/></Relationships>
</file>

<file path=ppt/slideLayouts/_rels/slideLayout56.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4.xml"/></Relationships>
</file>

<file path=ppt/slideLayouts/_rels/slideLayout5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4.xml"/></Relationships>
</file>

<file path=ppt/slideLayouts/_rels/slideLayout5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4.xml"/></Relationships>
</file>

<file path=ppt/slideLayouts/_rels/slideLayout5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4.xml"/></Relationships>
</file>

<file path=ppt/slideLayouts/_rels/slideLayout6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5.xml"/></Relationships>
</file>

<file path=ppt/slideLayouts/_rels/slideLayout65.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5.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5.xml"/></Relationships>
</file>

<file path=ppt/slideLayouts/_rels/slideLayout6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5.xml"/></Relationships>
</file>

<file path=ppt/slideLayouts/_rels/slideLayout6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5.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5.xml"/></Relationships>
</file>

<file path=ppt/slideLayouts/_rels/slideLayout7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5.xml"/></Relationships>
</file>

<file path=ppt/slideLayouts/_rels/slideLayout7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5.xml"/></Relationships>
</file>

<file path=ppt/slideLayouts/_rels/slideLayout7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5.xml"/></Relationships>
</file>

<file path=ppt/slideLayouts/_rels/slideLayout7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5.xml"/></Relationships>
</file>

<file path=ppt/slideLayouts/_rels/slideLayout7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5.xml"/></Relationships>
</file>

<file path=ppt/slideLayouts/_rels/slideLayout7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5.xml"/></Relationships>
</file>

<file path=ppt/slideLayouts/_rels/slideLayout7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5.xml"/></Relationships>
</file>

<file path=ppt/slideLayouts/_rels/slideLayout7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5.xml"/></Relationships>
</file>

<file path=ppt/slideLayouts/_rels/slideLayout7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5.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5.xml"/></Relationships>
</file>

<file path=ppt/slideLayouts/_rels/slideLayout8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5.xml"/></Relationships>
</file>

<file path=ppt/slideLayouts/_rels/slideLayout8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5.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6.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5.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2">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Rounded Rectangle 6"/>
          <p:cNvSpPr/>
          <p:nvPr userDrawn="1"/>
        </p:nvSpPr>
        <p:spPr bwMode="auto">
          <a:xfrm>
            <a:off x="4846638" y="3954463"/>
            <a:ext cx="7315200" cy="2743199"/>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4846638" y="3954462"/>
            <a:ext cx="7315200" cy="1371580"/>
          </a:xfrm>
          <a:noFill/>
        </p:spPr>
        <p:txBody>
          <a:bodyPr lIns="146304" tIns="91440" rIns="146304" bIns="91440" anchor="t" anchorCtr="0"/>
          <a:lstStyle>
            <a:lvl1pPr>
              <a:defRPr sz="5200" spc="-100" baseline="0">
                <a:gradFill>
                  <a:gsLst>
                    <a:gs pos="5833">
                      <a:schemeClr val="tx1"/>
                    </a:gs>
                    <a:gs pos="18000">
                      <a:schemeClr val="tx1"/>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4846637" y="5326042"/>
            <a:ext cx="7315201" cy="1372151"/>
          </a:xfrm>
          <a:noFill/>
        </p:spPr>
        <p:txBody>
          <a:bodyPr lIns="146304" tIns="109728" rIns="146304" bIns="109728">
            <a:noAutofit/>
          </a:bodyPr>
          <a:lstStyle>
            <a:lvl1pPr marL="0" indent="0">
              <a:spcBef>
                <a:spcPts val="0"/>
              </a:spcBef>
              <a:buNone/>
              <a:defRPr sz="3200" spc="0" baseline="0">
                <a:gradFill>
                  <a:gsLst>
                    <a:gs pos="2917">
                      <a:schemeClr val="tx1"/>
                    </a:gs>
                    <a:gs pos="30000">
                      <a:schemeClr val="tx1"/>
                    </a:gs>
                  </a:gsLst>
                  <a:lin ang="5400000" scaled="0"/>
                </a:gradFill>
                <a:latin typeface="+mj-lt"/>
              </a:defRPr>
            </a:lvl1pPr>
          </a:lstStyle>
          <a:p>
            <a:pPr lvl="0"/>
            <a:r>
              <a:rPr lang="en-US" dirty="0" smtClean="0"/>
              <a:t>Speaker Name</a:t>
            </a:r>
          </a:p>
        </p:txBody>
      </p:sp>
      <p:pic>
        <p:nvPicPr>
          <p:cNvPr id="1026" name="Picture 2" descr="\\sfp\Work\White_Whale\5-30072_SharePoint_Conference\Templates\Client_provided\psd\psd\SPC_Logo.png"/>
          <p:cNvPicPr>
            <a:picLocks noChangeAspect="1" noChangeArrowheads="1"/>
          </p:cNvPicPr>
          <p:nvPr userDrawn="1"/>
        </p:nvPicPr>
        <p:blipFill>
          <a:blip r:embed="rId4" cstate="screen">
            <a:extLst>
              <a:ext uri="{28A0092B-C50C-407E-A947-70E740481C1C}">
                <a14:useLocalDpi xmlns:a14="http://schemas.microsoft.com/office/drawing/2010/main"/>
              </a:ext>
            </a:extLst>
          </a:blip>
          <a:srcRect/>
          <a:stretch>
            <a:fillRect/>
          </a:stretch>
        </p:blipFill>
        <p:spPr bwMode="auto">
          <a:xfrm>
            <a:off x="2552585" y="2491433"/>
            <a:ext cx="1498013" cy="208085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4124479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553196831"/>
      </p:ext>
    </p:extLst>
  </p:cSld>
  <p:clrMapOvr>
    <a:masterClrMapping/>
  </p:clrMapOvr>
  <p:transition>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lvl1pPr>
              <a:defRPr>
                <a:gradFill>
                  <a:gsLst>
                    <a:gs pos="1250">
                      <a:schemeClr val="tx2"/>
                    </a:gs>
                    <a:gs pos="99000">
                      <a:schemeClr val="tx2"/>
                    </a:gs>
                  </a:gsLst>
                  <a:lin ang="5400000" scaled="0"/>
                </a:gra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229941979"/>
      </p:ext>
    </p:extLst>
  </p:cSld>
  <p:clrMapOvr>
    <a:masterClrMapping/>
  </p:clrMapOvr>
  <p:transition>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968534032"/>
      </p:ext>
    </p:extLst>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918839873"/>
      </p:ext>
    </p:extLst>
  </p:cSld>
  <p:clrMapOvr>
    <a:masterClrMapping/>
  </p:clrMapOvr>
  <p:transition>
    <p:fad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29362577"/>
      </p:ext>
    </p:extLst>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198371309"/>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311135705"/>
      </p:ext>
    </p:extLst>
  </p:cSld>
  <p:clrMapOvr>
    <a:masterClrMapping/>
  </p:clrMapOvr>
  <p:transition>
    <p:fade/>
  </p:transition>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189526804"/>
      </p:ext>
    </p:extLst>
  </p:cSld>
  <p:clrMapOvr>
    <a:masterClrMapping/>
  </p:clrMapOvr>
  <p:transition>
    <p:fade/>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78450787"/>
      </p:ext>
    </p:extLst>
  </p:cSld>
  <p:clrMapOvr>
    <a:masterClrMapping/>
  </p:clrMapOvr>
  <p:transition>
    <p:fade/>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59344578"/>
      </p:ext>
    </p:extLst>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Walk-in">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10417877" y="6183603"/>
            <a:ext cx="1552931" cy="331497"/>
          </a:xfrm>
          <a:prstGeom prst="rect">
            <a:avLst/>
          </a:prstGeom>
        </p:spPr>
      </p:pic>
      <p:grpSp>
        <p:nvGrpSpPr>
          <p:cNvPr id="5" name="Group 4"/>
          <p:cNvGrpSpPr/>
          <p:nvPr userDrawn="1"/>
        </p:nvGrpSpPr>
        <p:grpSpPr>
          <a:xfrm>
            <a:off x="274638" y="5600359"/>
            <a:ext cx="2194608" cy="1097304"/>
            <a:chOff x="274638" y="5600359"/>
            <a:chExt cx="2194608" cy="1097304"/>
          </a:xfrm>
        </p:grpSpPr>
        <p:sp>
          <p:nvSpPr>
            <p:cNvPr id="8" name="Rounded Rectangle 7"/>
            <p:cNvSpPr/>
            <p:nvPr userDrawn="1"/>
          </p:nvSpPr>
          <p:spPr bwMode="auto">
            <a:xfrm>
              <a:off x="274638" y="5600359"/>
              <a:ext cx="2194608" cy="1097304"/>
            </a:xfrm>
            <a:prstGeom prst="roundRect">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Freeform 6"/>
            <p:cNvSpPr>
              <a:spLocks noEditPoints="1"/>
            </p:cNvSpPr>
            <p:nvPr userDrawn="1"/>
          </p:nvSpPr>
          <p:spPr bwMode="auto">
            <a:xfrm>
              <a:off x="968154" y="5772575"/>
              <a:ext cx="807577" cy="807577"/>
            </a:xfrm>
            <a:custGeom>
              <a:avLst/>
              <a:gdLst>
                <a:gd name="T0" fmla="*/ 256 w 1728"/>
                <a:gd name="T1" fmla="*/ 256 h 1728"/>
                <a:gd name="T2" fmla="*/ 1728 w 1728"/>
                <a:gd name="T3" fmla="*/ 864 h 1728"/>
                <a:gd name="T4" fmla="*/ 864 w 1728"/>
                <a:gd name="T5" fmla="*/ 1728 h 1728"/>
                <a:gd name="T6" fmla="*/ 0 w 1728"/>
                <a:gd name="T7" fmla="*/ 864 h 1728"/>
                <a:gd name="T8" fmla="*/ 864 w 1728"/>
                <a:gd name="T9" fmla="*/ 0 h 1728"/>
                <a:gd name="T10" fmla="*/ 1472 w 1728"/>
                <a:gd name="T11" fmla="*/ 256 h 1728"/>
                <a:gd name="T12" fmla="*/ 864 w 1728"/>
                <a:gd name="T13" fmla="*/ 93 h 1728"/>
                <a:gd name="T14" fmla="*/ 319 w 1728"/>
                <a:gd name="T15" fmla="*/ 319 h 1728"/>
                <a:gd name="T16" fmla="*/ 93 w 1728"/>
                <a:gd name="T17" fmla="*/ 864 h 1728"/>
                <a:gd name="T18" fmla="*/ 319 w 1728"/>
                <a:gd name="T19" fmla="*/ 1409 h 1728"/>
                <a:gd name="T20" fmla="*/ 864 w 1728"/>
                <a:gd name="T21" fmla="*/ 1635 h 1728"/>
                <a:gd name="T22" fmla="*/ 1409 w 1728"/>
                <a:gd name="T23" fmla="*/ 1409 h 1728"/>
                <a:gd name="T24" fmla="*/ 1635 w 1728"/>
                <a:gd name="T25" fmla="*/ 864 h 1728"/>
                <a:gd name="T26" fmla="*/ 1409 w 1728"/>
                <a:gd name="T27" fmla="*/ 319 h 1728"/>
                <a:gd name="T28" fmla="*/ 864 w 1728"/>
                <a:gd name="T29" fmla="*/ 93 h 1728"/>
                <a:gd name="T30" fmla="*/ 1523 w 1728"/>
                <a:gd name="T31" fmla="*/ 934 h 1728"/>
                <a:gd name="T32" fmla="*/ 1264 w 1728"/>
                <a:gd name="T33" fmla="*/ 1043 h 1728"/>
                <a:gd name="T34" fmla="*/ 1394 w 1728"/>
                <a:gd name="T35" fmla="*/ 671 h 1728"/>
                <a:gd name="T36" fmla="*/ 970 w 1728"/>
                <a:gd name="T37" fmla="*/ 914 h 1728"/>
                <a:gd name="T38" fmla="*/ 562 w 1728"/>
                <a:gd name="T39" fmla="*/ 928 h 1728"/>
                <a:gd name="T40" fmla="*/ 221 w 1728"/>
                <a:gd name="T41" fmla="*/ 1043 h 1728"/>
                <a:gd name="T42" fmla="*/ 388 w 1728"/>
                <a:gd name="T43" fmla="*/ 671 h 1728"/>
                <a:gd name="T44" fmla="*/ 757 w 1728"/>
                <a:gd name="T45" fmla="*/ 633 h 1728"/>
                <a:gd name="T46" fmla="*/ 651 w 1728"/>
                <a:gd name="T47" fmla="*/ 830 h 1728"/>
                <a:gd name="T48" fmla="*/ 864 w 1728"/>
                <a:gd name="T49" fmla="*/ 717 h 1728"/>
                <a:gd name="T50" fmla="*/ 757 w 1728"/>
                <a:gd name="T51" fmla="*/ 914 h 1728"/>
                <a:gd name="T52" fmla="*/ 970 w 1728"/>
                <a:gd name="T53" fmla="*/ 800 h 1728"/>
                <a:gd name="T54" fmla="*/ 1100 w 1728"/>
                <a:gd name="T55" fmla="*/ 671 h 1728"/>
                <a:gd name="T56" fmla="*/ 1229 w 1728"/>
                <a:gd name="T57" fmla="*/ 934 h 1728"/>
                <a:gd name="T58" fmla="*/ 970 w 1728"/>
                <a:gd name="T59" fmla="*/ 1043 h 1728"/>
                <a:gd name="T60" fmla="*/ 455 w 1728"/>
                <a:gd name="T61" fmla="*/ 857 h 1728"/>
                <a:gd name="T62" fmla="*/ 346 w 1728"/>
                <a:gd name="T63" fmla="*/ 778 h 1728"/>
                <a:gd name="T64" fmla="*/ 374 w 1728"/>
                <a:gd name="T65" fmla="*/ 936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28" h="1728">
                  <a:moveTo>
                    <a:pt x="256" y="256"/>
                  </a:moveTo>
                  <a:cubicBezTo>
                    <a:pt x="256" y="256"/>
                    <a:pt x="256" y="256"/>
                    <a:pt x="256" y="256"/>
                  </a:cubicBezTo>
                  <a:moveTo>
                    <a:pt x="864" y="0"/>
                  </a:moveTo>
                  <a:cubicBezTo>
                    <a:pt x="1341" y="0"/>
                    <a:pt x="1728" y="387"/>
                    <a:pt x="1728" y="864"/>
                  </a:cubicBezTo>
                  <a:cubicBezTo>
                    <a:pt x="1728" y="864"/>
                    <a:pt x="1728" y="864"/>
                    <a:pt x="1728" y="864"/>
                  </a:cubicBezTo>
                  <a:cubicBezTo>
                    <a:pt x="1728" y="1341"/>
                    <a:pt x="1341" y="1728"/>
                    <a:pt x="864" y="1728"/>
                  </a:cubicBezTo>
                  <a:cubicBezTo>
                    <a:pt x="864" y="1728"/>
                    <a:pt x="864" y="1728"/>
                    <a:pt x="864" y="1728"/>
                  </a:cubicBezTo>
                  <a:cubicBezTo>
                    <a:pt x="387" y="1728"/>
                    <a:pt x="0" y="1341"/>
                    <a:pt x="0" y="864"/>
                  </a:cubicBezTo>
                  <a:cubicBezTo>
                    <a:pt x="0" y="864"/>
                    <a:pt x="0" y="864"/>
                    <a:pt x="0" y="864"/>
                  </a:cubicBezTo>
                  <a:cubicBezTo>
                    <a:pt x="0" y="387"/>
                    <a:pt x="387" y="0"/>
                    <a:pt x="864" y="0"/>
                  </a:cubicBezTo>
                  <a:cubicBezTo>
                    <a:pt x="864" y="0"/>
                    <a:pt x="864" y="0"/>
                    <a:pt x="864" y="0"/>
                  </a:cubicBezTo>
                  <a:moveTo>
                    <a:pt x="1472" y="256"/>
                  </a:moveTo>
                  <a:cubicBezTo>
                    <a:pt x="1472" y="256"/>
                    <a:pt x="1472" y="256"/>
                    <a:pt x="1472" y="256"/>
                  </a:cubicBezTo>
                  <a:moveTo>
                    <a:pt x="864" y="93"/>
                  </a:moveTo>
                  <a:cubicBezTo>
                    <a:pt x="651" y="93"/>
                    <a:pt x="459" y="180"/>
                    <a:pt x="319" y="319"/>
                  </a:cubicBezTo>
                  <a:cubicBezTo>
                    <a:pt x="319" y="319"/>
                    <a:pt x="319" y="319"/>
                    <a:pt x="319" y="319"/>
                  </a:cubicBezTo>
                  <a:cubicBezTo>
                    <a:pt x="180" y="459"/>
                    <a:pt x="93" y="651"/>
                    <a:pt x="93" y="864"/>
                  </a:cubicBezTo>
                  <a:cubicBezTo>
                    <a:pt x="93" y="864"/>
                    <a:pt x="93" y="864"/>
                    <a:pt x="93" y="864"/>
                  </a:cubicBezTo>
                  <a:cubicBezTo>
                    <a:pt x="93" y="1077"/>
                    <a:pt x="180" y="1269"/>
                    <a:pt x="319" y="1409"/>
                  </a:cubicBezTo>
                  <a:cubicBezTo>
                    <a:pt x="319" y="1409"/>
                    <a:pt x="319" y="1409"/>
                    <a:pt x="319" y="1409"/>
                  </a:cubicBezTo>
                  <a:cubicBezTo>
                    <a:pt x="459" y="1548"/>
                    <a:pt x="651" y="1635"/>
                    <a:pt x="864" y="1635"/>
                  </a:cubicBezTo>
                  <a:cubicBezTo>
                    <a:pt x="864" y="1635"/>
                    <a:pt x="864" y="1635"/>
                    <a:pt x="864" y="1635"/>
                  </a:cubicBezTo>
                  <a:cubicBezTo>
                    <a:pt x="1077" y="1635"/>
                    <a:pt x="1269" y="1548"/>
                    <a:pt x="1409" y="1409"/>
                  </a:cubicBezTo>
                  <a:cubicBezTo>
                    <a:pt x="1409" y="1409"/>
                    <a:pt x="1409" y="1409"/>
                    <a:pt x="1409" y="1409"/>
                  </a:cubicBezTo>
                  <a:cubicBezTo>
                    <a:pt x="1548" y="1269"/>
                    <a:pt x="1635" y="1077"/>
                    <a:pt x="1635" y="864"/>
                  </a:cubicBezTo>
                  <a:cubicBezTo>
                    <a:pt x="1635" y="864"/>
                    <a:pt x="1635" y="864"/>
                    <a:pt x="1635" y="864"/>
                  </a:cubicBezTo>
                  <a:cubicBezTo>
                    <a:pt x="1635" y="651"/>
                    <a:pt x="1548" y="459"/>
                    <a:pt x="1409" y="319"/>
                  </a:cubicBezTo>
                  <a:cubicBezTo>
                    <a:pt x="1409" y="319"/>
                    <a:pt x="1409" y="319"/>
                    <a:pt x="1409" y="319"/>
                  </a:cubicBezTo>
                  <a:cubicBezTo>
                    <a:pt x="1269" y="180"/>
                    <a:pt x="1077" y="93"/>
                    <a:pt x="864" y="93"/>
                  </a:cubicBezTo>
                  <a:cubicBezTo>
                    <a:pt x="864" y="93"/>
                    <a:pt x="864" y="93"/>
                    <a:pt x="864" y="93"/>
                  </a:cubicBezTo>
                  <a:moveTo>
                    <a:pt x="1394" y="934"/>
                  </a:moveTo>
                  <a:cubicBezTo>
                    <a:pt x="1523" y="934"/>
                    <a:pt x="1523" y="934"/>
                    <a:pt x="1523" y="934"/>
                  </a:cubicBezTo>
                  <a:cubicBezTo>
                    <a:pt x="1523" y="1043"/>
                    <a:pt x="1523" y="1043"/>
                    <a:pt x="1523" y="1043"/>
                  </a:cubicBezTo>
                  <a:cubicBezTo>
                    <a:pt x="1264" y="1043"/>
                    <a:pt x="1264" y="1043"/>
                    <a:pt x="1264" y="1043"/>
                  </a:cubicBezTo>
                  <a:cubicBezTo>
                    <a:pt x="1264" y="671"/>
                    <a:pt x="1264" y="671"/>
                    <a:pt x="1264" y="671"/>
                  </a:cubicBezTo>
                  <a:cubicBezTo>
                    <a:pt x="1394" y="671"/>
                    <a:pt x="1394" y="671"/>
                    <a:pt x="1394" y="671"/>
                  </a:cubicBezTo>
                  <a:lnTo>
                    <a:pt x="1394" y="934"/>
                  </a:lnTo>
                  <a:close/>
                  <a:moveTo>
                    <a:pt x="970" y="914"/>
                  </a:moveTo>
                  <a:cubicBezTo>
                    <a:pt x="757" y="1082"/>
                    <a:pt x="757" y="1082"/>
                    <a:pt x="757" y="1082"/>
                  </a:cubicBezTo>
                  <a:cubicBezTo>
                    <a:pt x="562" y="928"/>
                    <a:pt x="562" y="928"/>
                    <a:pt x="562" y="928"/>
                  </a:cubicBezTo>
                  <a:cubicBezTo>
                    <a:pt x="534" y="996"/>
                    <a:pt x="466" y="1043"/>
                    <a:pt x="388" y="1043"/>
                  </a:cubicBezTo>
                  <a:cubicBezTo>
                    <a:pt x="221" y="1043"/>
                    <a:pt x="221" y="1043"/>
                    <a:pt x="221" y="1043"/>
                  </a:cubicBezTo>
                  <a:cubicBezTo>
                    <a:pt x="221" y="671"/>
                    <a:pt x="221" y="671"/>
                    <a:pt x="221" y="671"/>
                  </a:cubicBezTo>
                  <a:cubicBezTo>
                    <a:pt x="388" y="671"/>
                    <a:pt x="388" y="671"/>
                    <a:pt x="388" y="671"/>
                  </a:cubicBezTo>
                  <a:cubicBezTo>
                    <a:pt x="475" y="671"/>
                    <a:pt x="538" y="727"/>
                    <a:pt x="562" y="786"/>
                  </a:cubicBezTo>
                  <a:cubicBezTo>
                    <a:pt x="757" y="633"/>
                    <a:pt x="757" y="633"/>
                    <a:pt x="757" y="633"/>
                  </a:cubicBezTo>
                  <a:cubicBezTo>
                    <a:pt x="829" y="690"/>
                    <a:pt x="829" y="690"/>
                    <a:pt x="829" y="690"/>
                  </a:cubicBezTo>
                  <a:cubicBezTo>
                    <a:pt x="651" y="830"/>
                    <a:pt x="651" y="830"/>
                    <a:pt x="651" y="830"/>
                  </a:cubicBezTo>
                  <a:cubicBezTo>
                    <a:pt x="685" y="857"/>
                    <a:pt x="685" y="857"/>
                    <a:pt x="685" y="857"/>
                  </a:cubicBezTo>
                  <a:cubicBezTo>
                    <a:pt x="864" y="717"/>
                    <a:pt x="864" y="717"/>
                    <a:pt x="864" y="717"/>
                  </a:cubicBezTo>
                  <a:cubicBezTo>
                    <a:pt x="936" y="773"/>
                    <a:pt x="936" y="773"/>
                    <a:pt x="936" y="773"/>
                  </a:cubicBezTo>
                  <a:cubicBezTo>
                    <a:pt x="757" y="914"/>
                    <a:pt x="757" y="914"/>
                    <a:pt x="757" y="914"/>
                  </a:cubicBezTo>
                  <a:cubicBezTo>
                    <a:pt x="791" y="941"/>
                    <a:pt x="791" y="941"/>
                    <a:pt x="791" y="941"/>
                  </a:cubicBezTo>
                  <a:cubicBezTo>
                    <a:pt x="970" y="800"/>
                    <a:pt x="970" y="800"/>
                    <a:pt x="970" y="800"/>
                  </a:cubicBezTo>
                  <a:cubicBezTo>
                    <a:pt x="970" y="671"/>
                    <a:pt x="970" y="671"/>
                    <a:pt x="970" y="671"/>
                  </a:cubicBezTo>
                  <a:cubicBezTo>
                    <a:pt x="1100" y="671"/>
                    <a:pt x="1100" y="671"/>
                    <a:pt x="1100" y="671"/>
                  </a:cubicBezTo>
                  <a:cubicBezTo>
                    <a:pt x="1100" y="934"/>
                    <a:pt x="1100" y="934"/>
                    <a:pt x="1100" y="934"/>
                  </a:cubicBezTo>
                  <a:cubicBezTo>
                    <a:pt x="1229" y="934"/>
                    <a:pt x="1229" y="934"/>
                    <a:pt x="1229" y="934"/>
                  </a:cubicBezTo>
                  <a:cubicBezTo>
                    <a:pt x="1229" y="1043"/>
                    <a:pt x="1229" y="1043"/>
                    <a:pt x="1229" y="1043"/>
                  </a:cubicBezTo>
                  <a:cubicBezTo>
                    <a:pt x="970" y="1043"/>
                    <a:pt x="970" y="1043"/>
                    <a:pt x="970" y="1043"/>
                  </a:cubicBezTo>
                  <a:lnTo>
                    <a:pt x="970" y="914"/>
                  </a:lnTo>
                  <a:close/>
                  <a:moveTo>
                    <a:pt x="455" y="857"/>
                  </a:moveTo>
                  <a:cubicBezTo>
                    <a:pt x="455" y="807"/>
                    <a:pt x="422" y="778"/>
                    <a:pt x="375" y="778"/>
                  </a:cubicBezTo>
                  <a:cubicBezTo>
                    <a:pt x="346" y="778"/>
                    <a:pt x="346" y="778"/>
                    <a:pt x="346" y="778"/>
                  </a:cubicBezTo>
                  <a:cubicBezTo>
                    <a:pt x="346" y="936"/>
                    <a:pt x="346" y="936"/>
                    <a:pt x="346" y="936"/>
                  </a:cubicBezTo>
                  <a:cubicBezTo>
                    <a:pt x="374" y="936"/>
                    <a:pt x="374" y="936"/>
                    <a:pt x="374" y="936"/>
                  </a:cubicBezTo>
                  <a:cubicBezTo>
                    <a:pt x="418" y="936"/>
                    <a:pt x="455" y="912"/>
                    <a:pt x="455" y="857"/>
                  </a:cubicBezTo>
                  <a:close/>
                </a:path>
              </a:pathLst>
            </a:custGeom>
            <a:solidFill>
              <a:srgbClr val="000000"/>
            </a:solidFill>
            <a:ln>
              <a:noFill/>
            </a:ln>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1291273887"/>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6928305"/>
      </p:ext>
    </p:extLst>
  </p:cSld>
  <p:clrMapOvr>
    <a:masterClrMapping/>
  </p:clrMapOvr>
  <p:transition>
    <p:fade/>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53" indent="0">
              <a:buNone/>
              <a:defRPr>
                <a:gradFill>
                  <a:gsLst>
                    <a:gs pos="1250">
                      <a:srgbClr val="000000"/>
                    </a:gs>
                    <a:gs pos="100000">
                      <a:srgbClr val="000000"/>
                    </a:gs>
                  </a:gsLst>
                  <a:lin ang="5400000" scaled="0"/>
                </a:gradFill>
                <a:latin typeface="Segoe UI" pitchFamily="34" charset="0"/>
                <a:cs typeface="Segoe UI" pitchFamily="34" charset="0"/>
              </a:defRPr>
            </a:lvl2pPr>
            <a:lvl3pPr marL="58460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563"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997"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562577389"/>
      </p:ext>
    </p:extLst>
  </p:cSld>
  <p:clrMapOvr>
    <a:masterClrMapping/>
  </p:clrMapOvr>
  <p:transition>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3530996961"/>
      </p:ext>
    </p:extLst>
  </p:cSld>
  <p:clrMapOvr>
    <a:masterClrMapping/>
  </p:clrMapOvr>
  <p:transition>
    <p:fade/>
  </p:transition>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94457421"/>
      </p:ext>
    </p:extLst>
  </p:cSld>
  <p:clrMapOvr>
    <a:masterClrMapping/>
  </p:clrMapOvr>
  <p:transition>
    <p:fade/>
  </p:transition>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597465452"/>
      </p:ext>
    </p:extLst>
  </p:cSld>
  <p:clrMapOvr>
    <a:masterClrMapping/>
  </p:clrMapOvr>
  <p:transition>
    <p:fade/>
  </p:transition>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00084325"/>
      </p:ext>
    </p:extLst>
  </p:cSld>
  <p:clrMapOvr>
    <a:masterClrMapping/>
  </p:clrMapOvr>
  <p:transition>
    <p:fade/>
  </p:transition>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007079026"/>
      </p:ext>
    </p:extLst>
  </p:cSld>
  <p:clrMapOvr>
    <a:masterClrMapping/>
  </p:clrMapOvr>
  <p:transition>
    <p:fade/>
  </p:transition>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460288532"/>
      </p:ext>
    </p:extLst>
  </p:cSld>
  <p:clrMapOvr>
    <a:masterClrMapping/>
  </p:clrMapOvr>
  <p:transition>
    <p:fade/>
  </p:transition>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851143400"/>
      </p:ext>
    </p:extLst>
  </p:cSld>
  <p:clrMapOvr>
    <a:masterClrMapping/>
  </p:clrMapOvr>
  <p:transition>
    <p:fade/>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39758282"/>
      </p:ext>
    </p:extLst>
  </p:cSld>
  <p:clrMapOvr>
    <a:masterClrMapping/>
  </p:clrMapOvr>
  <p:transition>
    <p:fade/>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Dem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9599"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5326043"/>
            <a:ext cx="8230899" cy="1372414"/>
          </a:xfrm>
          <a:noFill/>
        </p:spPr>
        <p:txBody>
          <a:bodyPr lIns="182880" tIns="146304" rIns="182880" bIns="146304">
            <a:noAutofit/>
          </a:bodyPr>
          <a:lstStyle>
            <a:lvl1pPr marL="0" indent="0">
              <a:spcBef>
                <a:spcPts val="0"/>
              </a:spcBef>
              <a:buNone/>
              <a:defRPr sz="3200" spc="0" baseline="0">
                <a:gradFill>
                  <a:gsLst>
                    <a:gs pos="0">
                      <a:schemeClr val="tx1"/>
                    </a:gs>
                    <a:gs pos="10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292386190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9652108"/>
      </p:ext>
    </p:extLst>
  </p:cSld>
  <p:clrMapOvr>
    <a:masterClrMapping/>
  </p:clrMapOvr>
  <p:transition>
    <p:fade/>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857764875"/>
      </p:ext>
    </p:extLst>
  </p:cSld>
  <p:clrMapOvr>
    <a:masterClrMapping/>
  </p:clrMapOvr>
  <p:transition>
    <p:fade/>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873291353"/>
      </p:ext>
    </p:extLst>
  </p:cSld>
  <p:clrMapOvr>
    <a:masterClrMapping/>
  </p:clrMapOvr>
  <p:transition>
    <p:fade/>
  </p:transition>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028630601"/>
      </p:ext>
    </p:extLst>
  </p:cSld>
  <p:clrMapOvr>
    <a:masterClrMapping/>
  </p:clrMapOvr>
  <p:transition>
    <p:fade/>
  </p:transition>
  <p:timing>
    <p:tnLst>
      <p:par>
        <p:cTn id="1" dur="indefinite" restart="never" nodeType="tmRoot"/>
      </p:par>
    </p:tn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53" indent="0">
              <a:buNone/>
              <a:defRPr>
                <a:gradFill>
                  <a:gsLst>
                    <a:gs pos="1250">
                      <a:srgbClr val="000000"/>
                    </a:gs>
                    <a:gs pos="100000">
                      <a:srgbClr val="000000"/>
                    </a:gs>
                  </a:gsLst>
                  <a:lin ang="5400000" scaled="0"/>
                </a:gradFill>
                <a:latin typeface="Segoe UI" pitchFamily="34" charset="0"/>
                <a:cs typeface="Segoe UI" pitchFamily="34" charset="0"/>
              </a:defRPr>
            </a:lvl2pPr>
            <a:lvl3pPr marL="58460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563"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997"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507580892"/>
      </p:ext>
    </p:extLst>
  </p:cSld>
  <p:clrMapOvr>
    <a:masterClrMapping/>
  </p:clrMapOvr>
  <p:transition>
    <p:fade/>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userDrawn="1">
  <p:cSld name="Dem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9599"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5326043"/>
            <a:ext cx="8230899" cy="1372414"/>
          </a:xfrm>
          <a:noFill/>
        </p:spPr>
        <p:txBody>
          <a:bodyPr lIns="182880" tIns="146304" rIns="182880" bIns="146304">
            <a:noAutofit/>
          </a:bodyPr>
          <a:lstStyle>
            <a:lvl1pPr marL="0" indent="0">
              <a:spcBef>
                <a:spcPts val="0"/>
              </a:spcBef>
              <a:buNone/>
              <a:defRPr sz="3200" spc="0" baseline="0">
                <a:gradFill>
                  <a:gsLst>
                    <a:gs pos="0">
                      <a:schemeClr val="tx1"/>
                    </a:gs>
                    <a:gs pos="10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3620670837"/>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54560" y="1144706"/>
            <a:ext cx="9327356" cy="2435131"/>
          </a:xfrm>
        </p:spPr>
        <p:txBody>
          <a:bodyPr anchor="b"/>
          <a:lstStyle>
            <a:lvl1pPr algn="ctr">
              <a:defRPr sz="6119"/>
            </a:lvl1pPr>
          </a:lstStyle>
          <a:p>
            <a:r>
              <a:rPr lang="en-US" smtClean="0"/>
              <a:t>Click to edit Master title style</a:t>
            </a:r>
            <a:endParaRPr lang="en-US"/>
          </a:p>
        </p:txBody>
      </p:sp>
      <p:sp>
        <p:nvSpPr>
          <p:cNvPr id="3" name="Subtitle 2"/>
          <p:cNvSpPr>
            <a:spLocks noGrp="1"/>
          </p:cNvSpPr>
          <p:nvPr>
            <p:ph type="subTitle" idx="1"/>
          </p:nvPr>
        </p:nvSpPr>
        <p:spPr>
          <a:xfrm>
            <a:off x="1554560" y="3673745"/>
            <a:ext cx="9327356" cy="523733"/>
          </a:xfrm>
        </p:spPr>
        <p:txBody>
          <a:bodyPr/>
          <a:lstStyle>
            <a:lvl1pPr marL="0" indent="0" algn="ctr">
              <a:buNone/>
              <a:defRPr sz="2448"/>
            </a:lvl1pPr>
            <a:lvl2pPr marL="466298" indent="0" algn="ctr">
              <a:buNone/>
              <a:defRPr sz="2040"/>
            </a:lvl2pPr>
            <a:lvl3pPr marL="932597" indent="0" algn="ctr">
              <a:buNone/>
              <a:defRPr sz="1836"/>
            </a:lvl3pPr>
            <a:lvl4pPr marL="1398895" indent="0" algn="ctr">
              <a:buNone/>
              <a:defRPr sz="1632"/>
            </a:lvl4pPr>
            <a:lvl5pPr marL="1865193" indent="0" algn="ctr">
              <a:buNone/>
              <a:defRPr sz="1632"/>
            </a:lvl5pPr>
            <a:lvl6pPr marL="2331491" indent="0" algn="ctr">
              <a:buNone/>
              <a:defRPr sz="1632"/>
            </a:lvl6pPr>
            <a:lvl7pPr marL="2797790" indent="0" algn="ctr">
              <a:buNone/>
              <a:defRPr sz="1632"/>
            </a:lvl7pPr>
            <a:lvl8pPr marL="3264088" indent="0" algn="ctr">
              <a:buNone/>
              <a:defRPr sz="1632"/>
            </a:lvl8pPr>
            <a:lvl9pPr marL="3730386" indent="0" algn="ctr">
              <a:buNone/>
              <a:defRPr sz="1632"/>
            </a:lvl9pPr>
          </a:lstStyle>
          <a:p>
            <a:r>
              <a:rPr lang="en-US" smtClean="0"/>
              <a:t>Click to edit Master subtitle style</a:t>
            </a:r>
            <a:endParaRPr lang="en-US"/>
          </a:p>
        </p:txBody>
      </p:sp>
      <p:sp>
        <p:nvSpPr>
          <p:cNvPr id="4" name="Date Placeholder 3"/>
          <p:cNvSpPr>
            <a:spLocks noGrp="1"/>
          </p:cNvSpPr>
          <p:nvPr>
            <p:ph type="dt" sz="half" idx="10"/>
          </p:nvPr>
        </p:nvSpPr>
        <p:spPr>
          <a:xfrm>
            <a:off x="855008" y="6482889"/>
            <a:ext cx="2798207" cy="372394"/>
          </a:xfrm>
          <a:prstGeom prst="rect">
            <a:avLst/>
          </a:prstGeom>
        </p:spPr>
        <p:txBody>
          <a:bodyPr/>
          <a:lstStyle/>
          <a:p>
            <a:fld id="{D67DABFC-B933-496A-B870-A1BB30CB8227}" type="datetimeFigureOut">
              <a:rPr lang="en-US" smtClean="0"/>
              <a:t>12/6/2012</a:t>
            </a:fld>
            <a:endParaRPr lang="en-US"/>
          </a:p>
        </p:txBody>
      </p:sp>
      <p:sp>
        <p:nvSpPr>
          <p:cNvPr id="5" name="Footer Placeholder 4"/>
          <p:cNvSpPr>
            <a:spLocks noGrp="1"/>
          </p:cNvSpPr>
          <p:nvPr>
            <p:ph type="ftr" sz="quarter" idx="11"/>
          </p:nvPr>
        </p:nvSpPr>
        <p:spPr>
          <a:xfrm>
            <a:off x="4119583" y="6482889"/>
            <a:ext cx="4197310" cy="372394"/>
          </a:xfrm>
          <a:prstGeom prst="rect">
            <a:avLst/>
          </a:prstGeom>
        </p:spPr>
        <p:txBody>
          <a:bodyPr/>
          <a:lstStyle/>
          <a:p>
            <a:endParaRPr lang="en-US"/>
          </a:p>
        </p:txBody>
      </p:sp>
      <p:sp>
        <p:nvSpPr>
          <p:cNvPr id="6" name="Slide Number Placeholder 5"/>
          <p:cNvSpPr>
            <a:spLocks noGrp="1"/>
          </p:cNvSpPr>
          <p:nvPr>
            <p:ph type="sldNum" sz="quarter" idx="12"/>
          </p:nvPr>
        </p:nvSpPr>
        <p:spPr>
          <a:xfrm>
            <a:off x="8783260" y="6482889"/>
            <a:ext cx="2798207" cy="372394"/>
          </a:xfrm>
          <a:prstGeom prst="rect">
            <a:avLst/>
          </a:prstGeom>
        </p:spPr>
        <p:txBody>
          <a:bodyPr/>
          <a:lstStyle/>
          <a:p>
            <a:fld id="{457FBD1B-18CB-45A6-B3DC-3025A59E6D5B}" type="slidenum">
              <a:rPr lang="en-US" smtClean="0"/>
              <a:t>‹#›</a:t>
            </a:fld>
            <a:endParaRPr lang="en-US"/>
          </a:p>
        </p:txBody>
      </p:sp>
    </p:spTree>
    <p:extLst>
      <p:ext uri="{BB962C8B-B14F-4D97-AF65-F5344CB8AC3E}">
        <p14:creationId xmlns:p14="http://schemas.microsoft.com/office/powerpoint/2010/main" val="2098931711"/>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blank">
  <p:cSld name="2_Blank">
    <p:bg>
      <p:bgPr>
        <a:solidFill>
          <a:schemeClr val="bg2"/>
        </a:solidFill>
        <a:effectLst/>
      </p:bgPr>
    </p:bg>
    <p:spTree>
      <p:nvGrpSpPr>
        <p:cNvPr id="1" name=""/>
        <p:cNvGrpSpPr/>
        <p:nvPr/>
      </p:nvGrpSpPr>
      <p:grpSpPr>
        <a:xfrm>
          <a:off x="0" y="0"/>
          <a:ext cx="0" cy="0"/>
          <a:chOff x="0" y="0"/>
          <a:chExt cx="0" cy="0"/>
        </a:xfrm>
      </p:grpSpPr>
      <p:pic>
        <p:nvPicPr>
          <p:cNvPr id="3" name="Picture 2"/>
          <p:cNvPicPr>
            <a:picLocks noChangeAspect="1" noChangeArrowheads="1"/>
          </p:cNvPicPr>
          <p:nvPr/>
        </p:nvPicPr>
        <p:blipFill rotWithShape="1">
          <a:blip r:embed="rId2">
            <a:extLst>
              <a:ext uri="{BEBA8EAE-BF5A-486C-A8C5-ECC9F3942E4B}">
                <a14:imgProps xmlns:a14="http://schemas.microsoft.com/office/drawing/2010/main">
                  <a14:imgLayer r:embed="rId3">
                    <a14:imgEffect>
                      <a14:brightnessContrast bright="-40000" contrast="-40000"/>
                    </a14:imgEffect>
                  </a14:imgLayer>
                </a14:imgProps>
              </a:ext>
              <a:ext uri="{28A0092B-C50C-407E-A947-70E740481C1C}">
                <a14:useLocalDpi xmlns:a14="http://schemas.microsoft.com/office/drawing/2010/main" val="0"/>
              </a:ext>
            </a:extLst>
          </a:blip>
          <a:srcRect l="26474" t="2554" b="36337"/>
          <a:stretch/>
        </p:blipFill>
        <p:spPr bwMode="auto">
          <a:xfrm>
            <a:off x="-1620" y="-2"/>
            <a:ext cx="7697073" cy="69950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Box 1"/>
          <p:cNvSpPr txBox="1"/>
          <p:nvPr userDrawn="1"/>
        </p:nvSpPr>
        <p:spPr>
          <a:xfrm>
            <a:off x="1638814" y="263311"/>
            <a:ext cx="5571411" cy="2289749"/>
          </a:xfrm>
          <a:prstGeom prst="rect">
            <a:avLst/>
          </a:prstGeom>
          <a:noFill/>
        </p:spPr>
        <p:txBody>
          <a:bodyPr wrap="none" lIns="0" tIns="0" rIns="0" bIns="0" rtlCol="0">
            <a:noAutofit/>
          </a:bodyPr>
          <a:lstStyle/>
          <a:p>
            <a:pPr algn="r"/>
            <a:r>
              <a:rPr lang="nb-NO" sz="6731" dirty="0" smtClean="0">
                <a:gradFill>
                  <a:gsLst>
                    <a:gs pos="0">
                      <a:schemeClr val="tx1"/>
                    </a:gs>
                    <a:gs pos="86000">
                      <a:schemeClr val="tx1"/>
                    </a:gs>
                  </a:gsLst>
                  <a:lin ang="5400000" scaled="0"/>
                </a:gradFill>
                <a:latin typeface="Segoe Black" pitchFamily="34" charset="0"/>
              </a:rPr>
              <a:t>Resources</a:t>
            </a:r>
            <a:endParaRPr lang="en-US" sz="6731" dirty="0" smtClean="0">
              <a:gradFill>
                <a:gsLst>
                  <a:gs pos="0">
                    <a:schemeClr val="tx1"/>
                  </a:gs>
                  <a:gs pos="86000">
                    <a:schemeClr val="tx1"/>
                  </a:gs>
                </a:gsLst>
                <a:lin ang="5400000" scaled="0"/>
              </a:gradFill>
              <a:latin typeface="Segoe Black" pitchFamily="34" charset="0"/>
            </a:endParaRPr>
          </a:p>
        </p:txBody>
      </p:sp>
    </p:spTree>
    <p:extLst>
      <p:ext uri="{BB962C8B-B14F-4D97-AF65-F5344CB8AC3E}">
        <p14:creationId xmlns:p14="http://schemas.microsoft.com/office/powerpoint/2010/main" val="2328329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p:cSld name="Black Layout - Title and Content">
    <p:bg>
      <p:bgPr>
        <a:solidFill>
          <a:srgbClr val="000000"/>
        </a:solidFill>
        <a:effectLst/>
      </p:bgPr>
    </p:bg>
    <p:spTree>
      <p:nvGrpSpPr>
        <p:cNvPr id="1" name=""/>
        <p:cNvGrpSpPr/>
        <p:nvPr/>
      </p:nvGrpSpPr>
      <p:grpSpPr>
        <a:xfrm>
          <a:off x="0" y="0"/>
          <a:ext cx="0" cy="0"/>
          <a:chOff x="0" y="0"/>
          <a:chExt cx="0" cy="0"/>
        </a:xfrm>
      </p:grpSpPr>
      <p:sp>
        <p:nvSpPr>
          <p:cNvPr id="8" name="Title 1"/>
          <p:cNvSpPr>
            <a:spLocks noGrp="1"/>
          </p:cNvSpPr>
          <p:nvPr>
            <p:ph type="title"/>
          </p:nvPr>
        </p:nvSpPr>
        <p:spPr>
          <a:xfrm>
            <a:off x="775862" y="495363"/>
            <a:ext cx="10962498" cy="621530"/>
          </a:xfrm>
        </p:spPr>
        <p:txBody>
          <a:bodyPr anchor="ctr" anchorCtr="0">
            <a:noAutofit/>
          </a:bodyPr>
          <a:lstStyle>
            <a:lvl1pPr algn="l" defTabSz="932559" rtl="0" eaLnBrk="1" latinLnBrk="0" hangingPunct="1">
              <a:lnSpc>
                <a:spcPct val="90000"/>
              </a:lnSpc>
              <a:spcBef>
                <a:spcPct val="0"/>
              </a:spcBef>
              <a:buNone/>
              <a:defRPr lang="en-US" sz="4488" b="0" kern="1200" cap="none" spc="-102" baseline="0" dirty="0">
                <a:ln w="3175">
                  <a:noFill/>
                </a:ln>
                <a:gradFill>
                  <a:gsLst>
                    <a:gs pos="0">
                      <a:srgbClr val="FFFFFF"/>
                    </a:gs>
                    <a:gs pos="100000">
                      <a:srgbClr val="FFFFFF"/>
                    </a:gs>
                  </a:gsLst>
                  <a:lin ang="5400000" scaled="0"/>
                </a:gradFill>
                <a:effectLst/>
                <a:latin typeface="Segoe UI" pitchFamily="34" charset="0"/>
                <a:ea typeface="Segoe UI" pitchFamily="34" charset="0"/>
                <a:cs typeface="Segoe UI" pitchFamily="34" charset="0"/>
              </a:defRPr>
            </a:lvl1pPr>
          </a:lstStyle>
          <a:p>
            <a:r>
              <a:rPr lang="en-US" smtClean="0"/>
              <a:t>Click to edit Master title style</a:t>
            </a:r>
            <a:endParaRPr lang="en-US" dirty="0"/>
          </a:p>
        </p:txBody>
      </p:sp>
      <p:sp>
        <p:nvSpPr>
          <p:cNvPr id="9" name="Text Placeholder 4"/>
          <p:cNvSpPr>
            <a:spLocks noGrp="1"/>
          </p:cNvSpPr>
          <p:nvPr>
            <p:ph type="body" sz="quarter" idx="10"/>
          </p:nvPr>
        </p:nvSpPr>
        <p:spPr>
          <a:xfrm>
            <a:off x="775862" y="1476622"/>
            <a:ext cx="10962499" cy="2269523"/>
          </a:xfrm>
        </p:spPr>
        <p:txBody>
          <a:bodyPr/>
          <a:lstStyle>
            <a:lvl1pPr marL="469536" indent="-469536">
              <a:defRPr lang="en-US" sz="3264" kern="1200" dirty="0" smtClean="0">
                <a:gradFill>
                  <a:gsLst>
                    <a:gs pos="0">
                      <a:srgbClr val="FFFFFF"/>
                    </a:gs>
                    <a:gs pos="86000">
                      <a:srgbClr val="FFFFFF"/>
                    </a:gs>
                  </a:gsLst>
                  <a:lin ang="5400000" scaled="0"/>
                </a:gradFill>
                <a:latin typeface="Segoe UI" pitchFamily="34" charset="0"/>
                <a:ea typeface="Segoe UI" pitchFamily="34" charset="0"/>
                <a:cs typeface="Segoe UI" pitchFamily="34" charset="0"/>
              </a:defRPr>
            </a:lvl1pPr>
            <a:lvl2pPr marL="872691" indent="-403154">
              <a:defRPr lang="en-US" sz="2856" kern="1200" dirty="0" smtClean="0">
                <a:gradFill>
                  <a:gsLst>
                    <a:gs pos="0">
                      <a:srgbClr val="FFFFFF"/>
                    </a:gs>
                    <a:gs pos="86000">
                      <a:srgbClr val="FFFFFF"/>
                    </a:gs>
                  </a:gsLst>
                  <a:lin ang="5400000" scaled="0"/>
                </a:gradFill>
                <a:latin typeface="Segoe UI" pitchFamily="34" charset="0"/>
                <a:ea typeface="Segoe UI" pitchFamily="34" charset="0"/>
                <a:cs typeface="Segoe UI" pitchFamily="34" charset="0"/>
              </a:defRPr>
            </a:lvl2pPr>
            <a:lvl3pPr marL="1283940" indent="-411249">
              <a:defRPr lang="en-US" sz="2448" kern="1200" dirty="0" smtClean="0">
                <a:gradFill>
                  <a:gsLst>
                    <a:gs pos="0">
                      <a:srgbClr val="FFFFFF"/>
                    </a:gs>
                    <a:gs pos="86000">
                      <a:srgbClr val="FFFFFF"/>
                    </a:gs>
                  </a:gsLst>
                  <a:lin ang="5400000" scaled="0"/>
                </a:gradFill>
                <a:latin typeface="Segoe UI" pitchFamily="34" charset="0"/>
                <a:ea typeface="Segoe UI" pitchFamily="34" charset="0"/>
                <a:cs typeface="Segoe UI" pitchFamily="34" charset="0"/>
              </a:defRPr>
            </a:lvl3pPr>
            <a:lvl4pPr marL="1636902" indent="-352962">
              <a:defRPr lang="en-US" sz="2040" kern="1200" dirty="0" smtClean="0">
                <a:gradFill>
                  <a:gsLst>
                    <a:gs pos="0">
                      <a:srgbClr val="FFFFFF"/>
                    </a:gs>
                    <a:gs pos="86000">
                      <a:srgbClr val="FFFFFF"/>
                    </a:gs>
                  </a:gsLst>
                  <a:lin ang="5400000" scaled="0"/>
                </a:gradFill>
                <a:latin typeface="Segoe UI" pitchFamily="34" charset="0"/>
                <a:ea typeface="Segoe UI" pitchFamily="34" charset="0"/>
                <a:cs typeface="Segoe UI" pitchFamily="34" charset="0"/>
              </a:defRPr>
            </a:lvl4pPr>
            <a:lvl5pPr marL="1980149" indent="-343247">
              <a:defRPr lang="en-US" sz="2040" kern="1200" dirty="0">
                <a:gradFill>
                  <a:gsLst>
                    <a:gs pos="0">
                      <a:srgbClr val="FFFFFF"/>
                    </a:gs>
                    <a:gs pos="86000">
                      <a:srgbClr val="FFFFFF"/>
                    </a:gs>
                  </a:gsLst>
                  <a:lin ang="5400000" scaled="0"/>
                </a:gradFill>
                <a:latin typeface="Segoe UI" pitchFamily="34" charset="0"/>
                <a:ea typeface="Segoe UI" pitchFamily="34" charset="0"/>
                <a:cs typeface="Segoe UI" pitchFamily="34" charset="0"/>
              </a:defRPr>
            </a:lvl5pPr>
          </a:lstStyle>
          <a:p>
            <a:pPr marL="469536" lvl="0" indent="-469536" algn="l" defTabSz="932559" rtl="0" eaLnBrk="1" latinLnBrk="0" hangingPunct="1">
              <a:lnSpc>
                <a:spcPct val="90000"/>
              </a:lnSpc>
              <a:spcBef>
                <a:spcPct val="20000"/>
              </a:spcBef>
              <a:buClr>
                <a:srgbClr val="FFFFFF"/>
              </a:buClr>
              <a:buSzPct val="70000"/>
              <a:buFont typeface="Wingdings" pitchFamily="2" charset="2"/>
              <a:buChar char="l"/>
            </a:pPr>
            <a:r>
              <a:rPr lang="en-US" smtClean="0"/>
              <a:t>Click to edit Master text styles</a:t>
            </a:r>
          </a:p>
          <a:p>
            <a:pPr marL="469536" lvl="1" indent="-469536" algn="l" defTabSz="932559" rtl="0" eaLnBrk="1" latinLnBrk="0" hangingPunct="1">
              <a:lnSpc>
                <a:spcPct val="90000"/>
              </a:lnSpc>
              <a:spcBef>
                <a:spcPct val="20000"/>
              </a:spcBef>
              <a:buClr>
                <a:srgbClr val="FFFFFF"/>
              </a:buClr>
              <a:buSzPct val="70000"/>
              <a:buFont typeface="Wingdings" pitchFamily="2" charset="2"/>
              <a:buChar char="l"/>
            </a:pPr>
            <a:r>
              <a:rPr lang="en-US" smtClean="0"/>
              <a:t>Second level</a:t>
            </a:r>
          </a:p>
          <a:p>
            <a:pPr marL="469536" lvl="2" indent="-469536" algn="l" defTabSz="932559" rtl="0" eaLnBrk="1" latinLnBrk="0" hangingPunct="1">
              <a:lnSpc>
                <a:spcPct val="90000"/>
              </a:lnSpc>
              <a:spcBef>
                <a:spcPct val="20000"/>
              </a:spcBef>
              <a:buClr>
                <a:srgbClr val="FFFFFF"/>
              </a:buClr>
              <a:buSzPct val="70000"/>
              <a:buFont typeface="Wingdings" pitchFamily="2" charset="2"/>
              <a:buChar char="l"/>
            </a:pPr>
            <a:r>
              <a:rPr lang="en-US" smtClean="0"/>
              <a:t>Third level</a:t>
            </a:r>
          </a:p>
          <a:p>
            <a:pPr marL="469536" lvl="3" indent="-469536" algn="l" defTabSz="932559" rtl="0" eaLnBrk="1" latinLnBrk="0" hangingPunct="1">
              <a:lnSpc>
                <a:spcPct val="90000"/>
              </a:lnSpc>
              <a:spcBef>
                <a:spcPct val="20000"/>
              </a:spcBef>
              <a:buClr>
                <a:srgbClr val="FFFFFF"/>
              </a:buClr>
              <a:buSzPct val="70000"/>
              <a:buFont typeface="Wingdings" pitchFamily="2" charset="2"/>
              <a:buChar char="l"/>
            </a:pPr>
            <a:r>
              <a:rPr lang="en-US" smtClean="0"/>
              <a:t>Fourth level</a:t>
            </a:r>
          </a:p>
          <a:p>
            <a:pPr marL="469536" lvl="4" indent="-469536" algn="l" defTabSz="932559" rtl="0" eaLnBrk="1" latinLnBrk="0" hangingPunct="1">
              <a:lnSpc>
                <a:spcPct val="90000"/>
              </a:lnSpc>
              <a:spcBef>
                <a:spcPct val="20000"/>
              </a:spcBef>
              <a:buClr>
                <a:srgbClr val="FFFFFF"/>
              </a:buClr>
              <a:buSzPct val="70000"/>
              <a:buFont typeface="Wingdings" pitchFamily="2" charset="2"/>
              <a:buChar char="l"/>
            </a:pPr>
            <a:r>
              <a:rPr lang="en-US" smtClean="0"/>
              <a:t>Fifth level</a:t>
            </a:r>
            <a:endParaRPr lang="en-US" dirty="0"/>
          </a:p>
        </p:txBody>
      </p:sp>
    </p:spTree>
    <p:extLst>
      <p:ext uri="{BB962C8B-B14F-4D97-AF65-F5344CB8AC3E}">
        <p14:creationId xmlns:p14="http://schemas.microsoft.com/office/powerpoint/2010/main" val="3621917203"/>
      </p:ext>
    </p:extLst>
  </p:cSld>
  <p:clrMapOvr>
    <a:masterClrMapping/>
  </p:clrMapOvr>
  <p:transition>
    <p:fade/>
  </p:transition>
  <p:timing>
    <p:tnLst>
      <p:par>
        <p:cT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userDrawn="1">
  <p:cSld name="Title &amp; Content w/Bullets">
    <p:spTree>
      <p:nvGrpSpPr>
        <p:cNvPr id="1" name=""/>
        <p:cNvGrpSpPr/>
        <p:nvPr/>
      </p:nvGrpSpPr>
      <p:grpSpPr>
        <a:xfrm>
          <a:off x="0" y="0"/>
          <a:ext cx="0" cy="0"/>
          <a:chOff x="0" y="0"/>
          <a:chExt cx="0" cy="0"/>
        </a:xfrm>
      </p:grpSpPr>
      <p:sp>
        <p:nvSpPr>
          <p:cNvPr id="2" name="Title 1"/>
          <p:cNvSpPr>
            <a:spLocks noGrp="1"/>
          </p:cNvSpPr>
          <p:nvPr>
            <p:ph type="title"/>
          </p:nvPr>
        </p:nvSpPr>
        <p:spPr>
          <a:xfrm>
            <a:off x="529660" y="233151"/>
            <a:ext cx="11375536" cy="762786"/>
          </a:xfrm>
        </p:spPr>
        <p:txBody>
          <a:bodyPr/>
          <a:lstStyle>
            <a:lvl1pPr>
              <a:defRPr>
                <a:gradFill>
                  <a:gsLst>
                    <a:gs pos="1250">
                      <a:schemeClr val="tx2"/>
                    </a:gs>
                    <a:gs pos="100000">
                      <a:schemeClr val="tx2"/>
                    </a:gs>
                  </a:gsLst>
                  <a:lin ang="5400000" scaled="0"/>
                </a:gradFill>
              </a:defRPr>
            </a:lvl1pPr>
          </a:lstStyle>
          <a:p>
            <a:r>
              <a:rPr lang="en-US" smtClean="0"/>
              <a:t>Click to edit Master title style</a:t>
            </a:r>
            <a:endParaRPr lang="en-US" dirty="0"/>
          </a:p>
        </p:txBody>
      </p:sp>
      <p:sp>
        <p:nvSpPr>
          <p:cNvPr id="5" name="Text Placeholder 4"/>
          <p:cNvSpPr>
            <a:spLocks noGrp="1"/>
          </p:cNvSpPr>
          <p:nvPr>
            <p:ph type="body" sz="quarter" idx="10"/>
          </p:nvPr>
        </p:nvSpPr>
        <p:spPr>
          <a:xfrm>
            <a:off x="529660" y="1476621"/>
            <a:ext cx="11375536" cy="2084319"/>
          </a:xfrm>
          <a:prstGeom prst="rect">
            <a:avLst/>
          </a:prstGeom>
        </p:spPr>
        <p:txBody>
          <a:bodyPr/>
          <a:lstStyle>
            <a:lvl1pPr marL="289818" indent="-289818">
              <a:buFont typeface="Wingdings" pitchFamily="2" charset="2"/>
              <a:buChar char=""/>
              <a:defRPr sz="4080"/>
            </a:lvl1pPr>
            <a:lvl2pPr marL="527824" indent="-238007">
              <a:buFont typeface="Wingdings" pitchFamily="2" charset="2"/>
              <a:buChar char=""/>
              <a:defRPr>
                <a:latin typeface="+mn-lt"/>
              </a:defRPr>
            </a:lvl2pPr>
            <a:lvl3pPr marL="756116" indent="-228292">
              <a:buFont typeface="Wingdings" pitchFamily="2" charset="2"/>
              <a:buChar char=""/>
              <a:tabLst/>
              <a:defRPr>
                <a:latin typeface="+mn-lt"/>
              </a:defRPr>
            </a:lvl3pPr>
            <a:lvl4pPr marL="932597" indent="-176481">
              <a:buFont typeface="Wingdings" pitchFamily="2" charset="2"/>
              <a:buChar char=""/>
              <a:defRPr>
                <a:latin typeface="+mn-lt"/>
              </a:defRPr>
            </a:lvl4pPr>
            <a:lvl5pPr marL="1109078" indent="-176481">
              <a:buFont typeface="Wingdings" pitchFamily="2" charset="2"/>
              <a:buChar char=""/>
              <a:tabLst/>
              <a:defRPr>
                <a:latin typeface="+mn-l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8" name="Picture 7"/>
          <p:cNvPicPr>
            <a:picLocks noChangeAspect="1"/>
          </p:cNvPicPr>
          <p:nvPr userDrawn="1"/>
        </p:nvPicPr>
        <p:blipFill rotWithShape="1">
          <a:blip r:embed="rId2">
            <a:extLst>
              <a:ext uri="{28A0092B-C50C-407E-A947-70E740481C1C}">
                <a14:useLocalDpi xmlns:a14="http://schemas.microsoft.com/office/drawing/2010/main" val="0"/>
              </a:ext>
            </a:extLst>
          </a:blip>
          <a:srcRect l="24304"/>
          <a:stretch/>
        </p:blipFill>
        <p:spPr bwMode="black">
          <a:xfrm>
            <a:off x="10512436" y="6264565"/>
            <a:ext cx="1632342" cy="559562"/>
          </a:xfrm>
          <a:prstGeom prst="rect">
            <a:avLst/>
          </a:prstGeom>
        </p:spPr>
      </p:pic>
    </p:spTree>
    <p:extLst>
      <p:ext uri="{BB962C8B-B14F-4D97-AF65-F5344CB8AC3E}">
        <p14:creationId xmlns:p14="http://schemas.microsoft.com/office/powerpoint/2010/main" val="4240112930"/>
      </p:ext>
    </p:extLst>
  </p:cSld>
  <p:clrMapOvr>
    <a:masterClrMapping/>
  </p:clrMapOvr>
  <p:transition>
    <p:fade/>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Vide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5"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9599"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215941221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userDrawn="1">
  <p:cSld name="Title and paragraph">
    <p:spTree>
      <p:nvGrpSpPr>
        <p:cNvPr id="1" name=""/>
        <p:cNvGrpSpPr/>
        <p:nvPr/>
      </p:nvGrpSpPr>
      <p:grpSpPr>
        <a:xfrm>
          <a:off x="0" y="0"/>
          <a:ext cx="0" cy="0"/>
          <a:chOff x="0" y="0"/>
          <a:chExt cx="0" cy="0"/>
        </a:xfrm>
      </p:grpSpPr>
      <p:sp>
        <p:nvSpPr>
          <p:cNvPr id="12" name="Text Placeholder 12"/>
          <p:cNvSpPr>
            <a:spLocks noGrp="1"/>
          </p:cNvSpPr>
          <p:nvPr>
            <p:ph type="body" sz="quarter" idx="13" hasCustomPrompt="1"/>
          </p:nvPr>
        </p:nvSpPr>
        <p:spPr>
          <a:xfrm>
            <a:off x="621824" y="1398908"/>
            <a:ext cx="11205895" cy="310869"/>
          </a:xfrm>
        </p:spPr>
        <p:txBody>
          <a:bodyPr lIns="0" anchor="b" anchorCtr="0">
            <a:noAutofit/>
          </a:bodyPr>
          <a:lstStyle>
            <a:lvl1pPr marL="0" indent="0" algn="l">
              <a:buFont typeface="Arial" pitchFamily="34" charset="0"/>
              <a:buNone/>
              <a:defRPr sz="1958" b="1" cap="all" spc="0" baseline="0">
                <a:solidFill>
                  <a:schemeClr val="tx1">
                    <a:lumMod val="75000"/>
                    <a:lumOff val="25000"/>
                  </a:schemeClr>
                </a:solidFill>
              </a:defRPr>
            </a:lvl1pPr>
          </a:lstStyle>
          <a:p>
            <a:r>
              <a:rPr lang="en-US" dirty="0" smtClean="0"/>
              <a:t>CLICK TO EDIT SUBTITLE</a:t>
            </a:r>
            <a:endParaRPr lang="en-US" dirty="0"/>
          </a:p>
        </p:txBody>
      </p:sp>
      <p:sp>
        <p:nvSpPr>
          <p:cNvPr id="16" name="Title 1"/>
          <p:cNvSpPr>
            <a:spLocks noGrp="1"/>
          </p:cNvSpPr>
          <p:nvPr>
            <p:ph type="title"/>
          </p:nvPr>
        </p:nvSpPr>
        <p:spPr>
          <a:xfrm>
            <a:off x="571957" y="254199"/>
            <a:ext cx="11255765" cy="1165754"/>
          </a:xfrm>
        </p:spPr>
        <p:txBody>
          <a:bodyPr lIns="0"/>
          <a:lstStyle>
            <a:lvl1pPr algn="l">
              <a:defRPr/>
            </a:lvl1pPr>
          </a:lstStyle>
          <a:p>
            <a:r>
              <a:rPr lang="en-US" smtClean="0"/>
              <a:t>Click to edit Master title style</a:t>
            </a:r>
            <a:endParaRPr lang="en-US" dirty="0"/>
          </a:p>
        </p:txBody>
      </p:sp>
      <p:sp>
        <p:nvSpPr>
          <p:cNvPr id="9" name="Text Placeholder 8"/>
          <p:cNvSpPr>
            <a:spLocks noGrp="1"/>
          </p:cNvSpPr>
          <p:nvPr>
            <p:ph type="body" sz="quarter" idx="14"/>
          </p:nvPr>
        </p:nvSpPr>
        <p:spPr>
          <a:xfrm>
            <a:off x="626616" y="1840921"/>
            <a:ext cx="9764443" cy="4221001"/>
          </a:xfrm>
        </p:spPr>
        <p:txBody>
          <a:bodyPr>
            <a:noAutofit/>
          </a:bodyPr>
          <a:lstStyle>
            <a:lvl1pPr marL="0" indent="0">
              <a:lnSpc>
                <a:spcPct val="140000"/>
              </a:lnSpc>
              <a:spcBef>
                <a:spcPts val="734"/>
              </a:spcBef>
              <a:spcAft>
                <a:spcPts val="734"/>
              </a:spcAft>
              <a:buNone/>
              <a:defRPr lang="en-US" sz="1958" kern="1200" spc="-24" baseline="0" dirty="0" smtClean="0">
                <a:solidFill>
                  <a:srgbClr val="666666"/>
                </a:solidFill>
                <a:latin typeface="Segoe UI" pitchFamily="34" charset="0"/>
                <a:ea typeface="Segoe UI" pitchFamily="34" charset="0"/>
                <a:cs typeface="Segoe UI" pitchFamily="34" charset="0"/>
              </a:defRPr>
            </a:lvl1pPr>
            <a:lvl2pPr>
              <a:lnSpc>
                <a:spcPct val="140000"/>
              </a:lnSpc>
              <a:spcBef>
                <a:spcPts val="734"/>
              </a:spcBef>
              <a:spcAft>
                <a:spcPts val="734"/>
              </a:spcAft>
              <a:defRPr lang="en-US" sz="1958" kern="1200" spc="-24" baseline="0" dirty="0" smtClean="0">
                <a:solidFill>
                  <a:srgbClr val="666666"/>
                </a:solidFill>
                <a:latin typeface="Segoe UI" pitchFamily="34" charset="0"/>
                <a:ea typeface="Segoe UI" pitchFamily="34" charset="0"/>
                <a:cs typeface="Segoe UI" pitchFamily="34" charset="0"/>
              </a:defRPr>
            </a:lvl2pPr>
            <a:lvl3pPr>
              <a:lnSpc>
                <a:spcPct val="140000"/>
              </a:lnSpc>
              <a:spcBef>
                <a:spcPts val="734"/>
              </a:spcBef>
              <a:spcAft>
                <a:spcPts val="734"/>
              </a:spcAft>
              <a:defRPr lang="en-US" sz="1958" kern="1200" spc="-24" baseline="0" dirty="0" smtClean="0">
                <a:solidFill>
                  <a:srgbClr val="666666"/>
                </a:solidFill>
                <a:latin typeface="Segoe UI" pitchFamily="34" charset="0"/>
                <a:ea typeface="Segoe UI" pitchFamily="34" charset="0"/>
                <a:cs typeface="Segoe UI" pitchFamily="34" charset="0"/>
              </a:defRPr>
            </a:lvl3pPr>
            <a:lvl4pPr>
              <a:lnSpc>
                <a:spcPct val="140000"/>
              </a:lnSpc>
              <a:spcBef>
                <a:spcPts val="734"/>
              </a:spcBef>
              <a:spcAft>
                <a:spcPts val="734"/>
              </a:spcAft>
              <a:defRPr lang="en-US" sz="1958" kern="1200" spc="-24" baseline="0" dirty="0" smtClean="0">
                <a:solidFill>
                  <a:srgbClr val="666666"/>
                </a:solidFill>
                <a:latin typeface="Segoe UI" pitchFamily="34" charset="0"/>
                <a:ea typeface="Segoe UI" pitchFamily="34" charset="0"/>
                <a:cs typeface="Segoe UI" pitchFamily="34" charset="0"/>
              </a:defRPr>
            </a:lvl4pPr>
            <a:lvl5pPr>
              <a:lnSpc>
                <a:spcPct val="140000"/>
              </a:lnSpc>
              <a:spcBef>
                <a:spcPts val="734"/>
              </a:spcBef>
              <a:spcAft>
                <a:spcPts val="734"/>
              </a:spcAft>
              <a:defRPr lang="en-US" sz="1958" kern="1200" spc="-24" baseline="0" dirty="0">
                <a:solidFill>
                  <a:srgbClr val="666666"/>
                </a:solidFill>
                <a:latin typeface="Segoe UI" pitchFamily="34" charset="0"/>
                <a:ea typeface="Segoe UI" pitchFamily="34" charset="0"/>
                <a:cs typeface="Segoe UI"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4" name="Text Placeholder 3"/>
          <p:cNvSpPr>
            <a:spLocks noGrp="1"/>
          </p:cNvSpPr>
          <p:nvPr>
            <p:ph type="body" sz="half" idx="2"/>
          </p:nvPr>
        </p:nvSpPr>
        <p:spPr>
          <a:xfrm>
            <a:off x="621824" y="6061922"/>
            <a:ext cx="9741905" cy="310868"/>
          </a:xfrm>
        </p:spPr>
        <p:txBody>
          <a:bodyPr>
            <a:noAutofit/>
          </a:bodyPr>
          <a:lstStyle>
            <a:lvl1pPr marL="0" indent="0">
              <a:lnSpc>
                <a:spcPts val="2203"/>
              </a:lnSpc>
              <a:spcBef>
                <a:spcPts val="0"/>
              </a:spcBef>
              <a:spcAft>
                <a:spcPts val="0"/>
              </a:spcAft>
              <a:buNone/>
              <a:defRPr sz="1713" spc="-49" baseline="0"/>
            </a:lvl1pPr>
            <a:lvl2pPr marL="559567" indent="0">
              <a:buNone/>
              <a:defRPr sz="1469"/>
            </a:lvl2pPr>
            <a:lvl3pPr marL="1119134" indent="0">
              <a:buNone/>
              <a:defRPr sz="1224"/>
            </a:lvl3pPr>
            <a:lvl4pPr marL="1678701" indent="0">
              <a:buNone/>
              <a:defRPr sz="1102"/>
            </a:lvl4pPr>
            <a:lvl5pPr marL="2238268" indent="0">
              <a:buNone/>
              <a:defRPr sz="1102"/>
            </a:lvl5pPr>
            <a:lvl6pPr marL="2797835" indent="0">
              <a:buNone/>
              <a:defRPr sz="1102"/>
            </a:lvl6pPr>
            <a:lvl7pPr marL="3357402" indent="0">
              <a:buNone/>
              <a:defRPr sz="1102"/>
            </a:lvl7pPr>
            <a:lvl8pPr marL="3916970" indent="0">
              <a:buNone/>
              <a:defRPr sz="1102"/>
            </a:lvl8pPr>
            <a:lvl9pPr marL="4476537" indent="0">
              <a:buNone/>
              <a:defRPr sz="1102"/>
            </a:lvl9pPr>
          </a:lstStyle>
          <a:p>
            <a:pPr lvl="0"/>
            <a:r>
              <a:rPr lang="en-US" smtClean="0"/>
              <a:t>Click to edit Master text styles</a:t>
            </a:r>
          </a:p>
        </p:txBody>
      </p:sp>
    </p:spTree>
    <p:extLst>
      <p:ext uri="{BB962C8B-B14F-4D97-AF65-F5344CB8AC3E}">
        <p14:creationId xmlns:p14="http://schemas.microsoft.com/office/powerpoint/2010/main" val="2126087215"/>
      </p:ext>
    </p:extLst>
  </p:cSld>
  <p:clrMapOvr>
    <a:masterClrMapping/>
  </p:clrMapOvr>
  <p:timing>
    <p:tnLst>
      <p:par>
        <p:cT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p:cSld name="Title Slide">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998580" y="2151537"/>
            <a:ext cx="10445796" cy="1017048"/>
          </a:xfrm>
        </p:spPr>
        <p:txBody>
          <a:bodyPr anchor="b" anchorCtr="0"/>
          <a:lstStyle>
            <a:lvl1pPr>
              <a:defRPr sz="7343" spc="-153" baseline="0">
                <a:gradFill>
                  <a:gsLst>
                    <a:gs pos="1250">
                      <a:schemeClr val="bg1"/>
                    </a:gs>
                    <a:gs pos="100000">
                      <a:schemeClr val="bg1"/>
                    </a:gs>
                  </a:gsLst>
                  <a:lin ang="5400000" scaled="0"/>
                </a:gradFill>
              </a:defRPr>
            </a:lvl1pPr>
          </a:lstStyle>
          <a:p>
            <a:r>
              <a:rPr lang="en-US" dirty="0" smtClean="0"/>
              <a:t>Click to edit title style</a:t>
            </a:r>
            <a:endParaRPr lang="en-US" dirty="0"/>
          </a:p>
        </p:txBody>
      </p:sp>
      <p:sp>
        <p:nvSpPr>
          <p:cNvPr id="5" name="Text Placeholder 4"/>
          <p:cNvSpPr>
            <a:spLocks noGrp="1"/>
          </p:cNvSpPr>
          <p:nvPr>
            <p:ph type="body" sz="quarter" idx="12" hasCustomPrompt="1"/>
          </p:nvPr>
        </p:nvSpPr>
        <p:spPr>
          <a:xfrm>
            <a:off x="998580" y="3494024"/>
            <a:ext cx="10445796" cy="508524"/>
          </a:xfrm>
        </p:spPr>
        <p:txBody>
          <a:bodyPr>
            <a:noAutofit/>
          </a:bodyPr>
          <a:lstStyle>
            <a:lvl1pPr marL="0" indent="0">
              <a:spcBef>
                <a:spcPts val="0"/>
              </a:spcBef>
              <a:buNone/>
              <a:defRPr b="0" i="0" spc="-71" baseline="0">
                <a:gradFill>
                  <a:gsLst>
                    <a:gs pos="0">
                      <a:schemeClr val="bg1"/>
                    </a:gs>
                    <a:gs pos="100000">
                      <a:schemeClr val="bg1"/>
                    </a:gs>
                  </a:gsLst>
                  <a:lin ang="5400000" scaled="0"/>
                </a:gradFill>
                <a:latin typeface="+mj-lt"/>
                <a:cs typeface="Segoe Pro Light"/>
              </a:defRPr>
            </a:lvl1pPr>
          </a:lstStyle>
          <a:p>
            <a:pPr lvl="0"/>
            <a:r>
              <a:rPr lang="en-US" dirty="0" smtClean="0"/>
              <a:t>Speaker Title</a:t>
            </a:r>
            <a:endParaRPr lang="en-US" dirty="0"/>
          </a:p>
        </p:txBody>
      </p:sp>
      <p:pic>
        <p:nvPicPr>
          <p:cNvPr id="6" name="Picture 3"/>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10561508" y="6274163"/>
            <a:ext cx="1642041" cy="5485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57129124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p:cSld name="Divider Slide">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29660" y="2875735"/>
            <a:ext cx="11375536" cy="1243058"/>
          </a:xfrm>
        </p:spPr>
        <p:txBody>
          <a:bodyPr anchor="b" anchorCtr="0"/>
          <a:lstStyle>
            <a:lvl1pPr>
              <a:defRPr sz="8975" b="0" i="0" spc="-306" baseline="0">
                <a:gradFill>
                  <a:gsLst>
                    <a:gs pos="100000">
                      <a:schemeClr val="bg1"/>
                    </a:gs>
                    <a:gs pos="0">
                      <a:schemeClr val="bg1"/>
                    </a:gs>
                  </a:gsLst>
                  <a:lin ang="5400000" scaled="0"/>
                </a:gradFill>
                <a:latin typeface="Segoe Pro Light"/>
                <a:cs typeface="Segoe Pro Light"/>
              </a:defRPr>
            </a:lvl1pPr>
          </a:lstStyle>
          <a:p>
            <a:r>
              <a:rPr lang="en-US" dirty="0" smtClean="0"/>
              <a:t>Click to edit title style</a:t>
            </a:r>
            <a:endParaRPr lang="en-US" dirty="0"/>
          </a:p>
        </p:txBody>
      </p:sp>
      <p:pic>
        <p:nvPicPr>
          <p:cNvPr id="5" name="Picture 3"/>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10561508" y="6274163"/>
            <a:ext cx="1642041" cy="5485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211559122"/>
      </p:ext>
    </p:extLst>
  </p:cSld>
  <p:clrMapOvr>
    <a:masterClrMapping/>
  </p:clrMapOvr>
  <p:transition>
    <p:fade/>
  </p:transition>
  <p:timing>
    <p:tnLst>
      <p:par>
        <p:cT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p:cSld name="Demo, Video etc. &quot;special&quot; slides">
    <p:spTree>
      <p:nvGrpSpPr>
        <p:cNvPr id="1" name=""/>
        <p:cNvGrpSpPr/>
        <p:nvPr/>
      </p:nvGrpSpPr>
      <p:grpSpPr>
        <a:xfrm>
          <a:off x="0" y="0"/>
          <a:ext cx="0" cy="0"/>
          <a:chOff x="0" y="0"/>
          <a:chExt cx="0" cy="0"/>
        </a:xfrm>
      </p:grpSpPr>
      <p:sp>
        <p:nvSpPr>
          <p:cNvPr id="3" name="Subtitle 2"/>
          <p:cNvSpPr>
            <a:spLocks noGrp="1"/>
          </p:cNvSpPr>
          <p:nvPr>
            <p:ph type="subTitle" idx="1"/>
          </p:nvPr>
        </p:nvSpPr>
        <p:spPr>
          <a:xfrm>
            <a:off x="992911" y="4429866"/>
            <a:ext cx="10445795" cy="470856"/>
          </a:xfrm>
        </p:spPr>
        <p:txBody>
          <a:bodyPr>
            <a:noAutofit/>
          </a:bodyPr>
          <a:lstStyle>
            <a:lvl1pPr marL="0" indent="0" algn="l">
              <a:lnSpc>
                <a:spcPct val="90000"/>
              </a:lnSpc>
              <a:spcBef>
                <a:spcPts val="0"/>
              </a:spcBef>
              <a:buNone/>
              <a:defRPr lang="en-US" sz="3672" b="0" i="0" kern="1200" spc="-71" baseline="0" dirty="0">
                <a:gradFill>
                  <a:gsLst>
                    <a:gs pos="2083">
                      <a:schemeClr val="bg2"/>
                    </a:gs>
                    <a:gs pos="99000">
                      <a:schemeClr val="bg2"/>
                    </a:gs>
                  </a:gsLst>
                  <a:lin ang="5400000" scaled="0"/>
                </a:gradFill>
                <a:latin typeface="+mj-lt"/>
                <a:ea typeface="+mn-ea"/>
                <a:cs typeface="Segoe Pro Light"/>
              </a:defRPr>
            </a:lvl1pPr>
            <a:lvl2pPr marL="466280" indent="0" algn="ctr">
              <a:buNone/>
              <a:defRPr>
                <a:solidFill>
                  <a:schemeClr val="tx1">
                    <a:tint val="75000"/>
                  </a:schemeClr>
                </a:solidFill>
              </a:defRPr>
            </a:lvl2pPr>
            <a:lvl3pPr marL="932559" indent="0" algn="ctr">
              <a:buNone/>
              <a:defRPr>
                <a:solidFill>
                  <a:schemeClr val="tx1">
                    <a:tint val="75000"/>
                  </a:schemeClr>
                </a:solidFill>
              </a:defRPr>
            </a:lvl3pPr>
            <a:lvl4pPr marL="1398839" indent="0" algn="ctr">
              <a:buNone/>
              <a:defRPr>
                <a:solidFill>
                  <a:schemeClr val="tx1">
                    <a:tint val="75000"/>
                  </a:schemeClr>
                </a:solidFill>
              </a:defRPr>
            </a:lvl4pPr>
            <a:lvl5pPr marL="1865119" indent="0" algn="ctr">
              <a:buNone/>
              <a:defRPr>
                <a:solidFill>
                  <a:schemeClr val="tx1">
                    <a:tint val="75000"/>
                  </a:schemeClr>
                </a:solidFill>
              </a:defRPr>
            </a:lvl5pPr>
            <a:lvl6pPr marL="2331399" indent="0" algn="ctr">
              <a:buNone/>
              <a:defRPr>
                <a:solidFill>
                  <a:schemeClr val="tx1">
                    <a:tint val="75000"/>
                  </a:schemeClr>
                </a:solidFill>
              </a:defRPr>
            </a:lvl6pPr>
            <a:lvl7pPr marL="2797677" indent="0" algn="ctr">
              <a:buNone/>
              <a:defRPr>
                <a:solidFill>
                  <a:schemeClr val="tx1">
                    <a:tint val="75000"/>
                  </a:schemeClr>
                </a:solidFill>
              </a:defRPr>
            </a:lvl7pPr>
            <a:lvl8pPr marL="3263957" indent="0" algn="ctr">
              <a:buNone/>
              <a:defRPr>
                <a:solidFill>
                  <a:schemeClr val="tx1">
                    <a:tint val="75000"/>
                  </a:schemeClr>
                </a:solidFill>
              </a:defRPr>
            </a:lvl8pPr>
            <a:lvl9pPr marL="3730237" indent="0" algn="ctr">
              <a:buNone/>
              <a:defRPr>
                <a:solidFill>
                  <a:schemeClr val="tx1">
                    <a:tint val="75000"/>
                  </a:schemeClr>
                </a:solidFill>
              </a:defRPr>
            </a:lvl9pPr>
          </a:lstStyle>
          <a:p>
            <a:pPr marL="0" marR="0" lvl="0" indent="0" algn="l" defTabSz="932559" rtl="0" eaLnBrk="1" fontAlgn="auto" latinLnBrk="0" hangingPunct="1">
              <a:lnSpc>
                <a:spcPct val="90000"/>
              </a:lnSpc>
              <a:spcBef>
                <a:spcPts val="0"/>
              </a:spcBef>
              <a:spcAft>
                <a:spcPts val="0"/>
              </a:spcAft>
              <a:buClrTx/>
              <a:buSzPct val="90000"/>
              <a:buFont typeface="Arial" pitchFamily="34" charset="0"/>
              <a:buNone/>
              <a:tabLst/>
            </a:pPr>
            <a:r>
              <a:rPr lang="en-US" dirty="0" smtClean="0"/>
              <a:t>Click to edit Master subtitle style</a:t>
            </a:r>
            <a:endParaRPr lang="en-US" dirty="0"/>
          </a:p>
        </p:txBody>
      </p:sp>
      <p:sp>
        <p:nvSpPr>
          <p:cNvPr id="7" name="Text Placeholder 6"/>
          <p:cNvSpPr>
            <a:spLocks noGrp="1"/>
          </p:cNvSpPr>
          <p:nvPr>
            <p:ph type="body" sz="quarter" idx="10" hasCustomPrompt="1"/>
          </p:nvPr>
        </p:nvSpPr>
        <p:spPr>
          <a:xfrm>
            <a:off x="992910" y="2794218"/>
            <a:ext cx="10453896" cy="1406089"/>
          </a:xfrm>
        </p:spPr>
        <p:txBody>
          <a:bodyPr anchor="ctr" anchorCtr="0">
            <a:noAutofit/>
            <a:scene3d>
              <a:camera prst="orthographicFront"/>
              <a:lightRig rig="flat" dir="t"/>
            </a:scene3d>
            <a:sp3d>
              <a:contourClr>
                <a:schemeClr val="tx2"/>
              </a:contourClr>
            </a:sp3d>
          </a:bodyPr>
          <a:lstStyle>
            <a:lvl1pPr marL="0" indent="0" algn="l">
              <a:spcBef>
                <a:spcPts val="0"/>
              </a:spcBef>
              <a:buFont typeface="Arial" pitchFamily="34" charset="0"/>
              <a:buNone/>
              <a:defRPr lang="en-US" sz="9791" b="0" i="0" kern="1200" cap="none" spc="-408" baseline="0" dirty="0" smtClean="0">
                <a:ln w="3175">
                  <a:noFill/>
                </a:ln>
                <a:gradFill>
                  <a:gsLst>
                    <a:gs pos="100000">
                      <a:schemeClr val="tx2"/>
                    </a:gs>
                    <a:gs pos="0">
                      <a:schemeClr val="tx2"/>
                    </a:gs>
                  </a:gsLst>
                  <a:lin ang="5400000" scaled="0"/>
                </a:gradFill>
                <a:effectLst/>
                <a:latin typeface="+mj-lt"/>
                <a:ea typeface="+mn-ea"/>
                <a:cs typeface="Segoe Pro Light"/>
              </a:defRPr>
            </a:lvl1pPr>
          </a:lstStyle>
          <a:p>
            <a:pPr lvl="0"/>
            <a:r>
              <a:rPr lang="en-US" dirty="0" smtClean="0"/>
              <a:t>click to…</a:t>
            </a:r>
          </a:p>
        </p:txBody>
      </p:sp>
      <p:sp>
        <p:nvSpPr>
          <p:cNvPr id="5" name="Text Placeholder 4"/>
          <p:cNvSpPr>
            <a:spLocks noGrp="1"/>
          </p:cNvSpPr>
          <p:nvPr>
            <p:ph type="body" sz="quarter" idx="11"/>
          </p:nvPr>
        </p:nvSpPr>
        <p:spPr>
          <a:xfrm>
            <a:off x="992911" y="1476622"/>
            <a:ext cx="10445796" cy="932293"/>
          </a:xfrm>
        </p:spPr>
        <p:txBody>
          <a:bodyPr wrap="square" anchor="b">
            <a:noAutofit/>
          </a:bodyPr>
          <a:lstStyle>
            <a:lvl1pPr marL="0" indent="0">
              <a:buNone/>
              <a:defRPr sz="6731" b="0" i="0" spc="-153">
                <a:latin typeface="+mj-lt"/>
                <a:cs typeface="Segoe Pro Light"/>
              </a:defRPr>
            </a:lvl1pPr>
          </a:lstStyle>
          <a:p>
            <a:pPr lvl="0"/>
            <a:r>
              <a:rPr lang="en-US" smtClean="0"/>
              <a:t>Click to edit Master text styles</a:t>
            </a:r>
          </a:p>
        </p:txBody>
      </p:sp>
      <p:sp>
        <p:nvSpPr>
          <p:cNvPr id="6" name="Slide Number Placeholder 2"/>
          <p:cNvSpPr>
            <a:spLocks noGrp="1"/>
          </p:cNvSpPr>
          <p:nvPr userDrawn="1">
            <p:ph type="sldNum" sz="quarter" idx="12"/>
          </p:nvPr>
        </p:nvSpPr>
        <p:spPr>
          <a:xfrm>
            <a:off x="531279" y="6526955"/>
            <a:ext cx="572078" cy="223825"/>
          </a:xfrm>
          <a:prstGeom prst="rect">
            <a:avLst/>
          </a:prstGeom>
        </p:spPr>
        <p:txBody>
          <a:bodyPr/>
          <a:lstStyle/>
          <a:p>
            <a:fld id="{727B4C2D-45E2-4621-8491-2995EB46A674}" type="slidenum">
              <a:rPr lang="en-US" smtClean="0">
                <a:solidFill>
                  <a:srgbClr val="797A7D"/>
                </a:solidFill>
              </a:rPr>
              <a:pPr/>
              <a:t>‹#›</a:t>
            </a:fld>
            <a:endParaRPr lang="en-US" dirty="0">
              <a:solidFill>
                <a:srgbClr val="797A7D"/>
              </a:solidFill>
            </a:endParaRPr>
          </a:p>
        </p:txBody>
      </p:sp>
    </p:spTree>
    <p:extLst>
      <p:ext uri="{BB962C8B-B14F-4D97-AF65-F5344CB8AC3E}">
        <p14:creationId xmlns:p14="http://schemas.microsoft.com/office/powerpoint/2010/main" val="244145191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p:cSld name="Title &amp; Content, 2-color, no Bullets">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a:xfrm>
            <a:off x="529660" y="1476621"/>
            <a:ext cx="11375536" cy="2015262"/>
          </a:xfrm>
          <a:prstGeom prst="rect">
            <a:avLst/>
          </a:prstGeom>
        </p:spPr>
        <p:txBody>
          <a:bodyPr/>
          <a:lstStyle>
            <a:lvl1pPr marL="0" indent="0">
              <a:spcBef>
                <a:spcPts val="2448"/>
              </a:spcBef>
              <a:buNone/>
              <a:defRPr sz="4080" b="0" i="0">
                <a:gradFill>
                  <a:gsLst>
                    <a:gs pos="100000">
                      <a:schemeClr val="tx2"/>
                    </a:gs>
                    <a:gs pos="0">
                      <a:schemeClr val="tx2"/>
                    </a:gs>
                  </a:gsLst>
                  <a:lin ang="5400000" scaled="0"/>
                </a:gradFill>
                <a:latin typeface="Segoe Pro Light"/>
                <a:cs typeface="Segoe Pro Light"/>
              </a:defRPr>
            </a:lvl1pPr>
            <a:lvl2pPr marL="0" indent="0">
              <a:buNone/>
              <a:defRPr sz="2040" b="0" i="0">
                <a:gradFill>
                  <a:gsLst>
                    <a:gs pos="100000">
                      <a:schemeClr val="bg2"/>
                    </a:gs>
                    <a:gs pos="6000">
                      <a:schemeClr val="bg2"/>
                    </a:gs>
                  </a:gsLst>
                  <a:lin ang="5400000" scaled="0"/>
                </a:gradFill>
                <a:latin typeface="Segoe Pro Light"/>
                <a:cs typeface="Segoe Pro Light"/>
              </a:defRPr>
            </a:lvl2pPr>
            <a:lvl3pPr marL="236387" indent="0">
              <a:buNone/>
              <a:defRPr sz="2040" b="0" i="0">
                <a:gradFill>
                  <a:gsLst>
                    <a:gs pos="100000">
                      <a:schemeClr val="bg2"/>
                    </a:gs>
                    <a:gs pos="6000">
                      <a:schemeClr val="bg2"/>
                    </a:gs>
                  </a:gsLst>
                  <a:lin ang="5400000" scaled="0"/>
                </a:gradFill>
                <a:latin typeface="Segoe Pro Light"/>
                <a:cs typeface="Segoe Pro Light"/>
              </a:defRPr>
            </a:lvl3pPr>
            <a:lvl4pPr marL="466298" indent="0">
              <a:buNone/>
              <a:defRPr sz="2040" b="0" i="0">
                <a:gradFill>
                  <a:gsLst>
                    <a:gs pos="100000">
                      <a:schemeClr val="bg2"/>
                    </a:gs>
                    <a:gs pos="6000">
                      <a:schemeClr val="bg2"/>
                    </a:gs>
                  </a:gsLst>
                  <a:lin ang="5400000" scaled="0"/>
                </a:gradFill>
                <a:latin typeface="Segoe Pro Light"/>
                <a:cs typeface="Segoe Pro Light"/>
              </a:defRPr>
            </a:lvl4pPr>
            <a:lvl5pPr marL="707543" indent="0">
              <a:buNone/>
              <a:defRPr sz="2040" b="0" i="0">
                <a:gradFill>
                  <a:gsLst>
                    <a:gs pos="100000">
                      <a:schemeClr val="bg2"/>
                    </a:gs>
                    <a:gs pos="6000">
                      <a:schemeClr val="bg2"/>
                    </a:gs>
                  </a:gsLst>
                  <a:lin ang="5400000" scaled="0"/>
                </a:gradFill>
                <a:latin typeface="Segoe Pro Light"/>
                <a:cs typeface="Segoe Pro Ligh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3" name="Title 2"/>
          <p:cNvSpPr>
            <a:spLocks noGrp="1"/>
          </p:cNvSpPr>
          <p:nvPr>
            <p:ph type="title"/>
          </p:nvPr>
        </p:nvSpPr>
        <p:spPr/>
        <p:txBody>
          <a:bodyPr/>
          <a:lstStyle>
            <a:lvl1pPr>
              <a:defRPr>
                <a:gradFill>
                  <a:gsLst>
                    <a:gs pos="1250">
                      <a:schemeClr val="tx2"/>
                    </a:gs>
                    <a:gs pos="100000">
                      <a:schemeClr val="tx2"/>
                    </a:gs>
                  </a:gsLst>
                  <a:lin ang="5400000" scaled="0"/>
                </a:gradFill>
              </a:defRPr>
            </a:lvl1pPr>
          </a:lstStyle>
          <a:p>
            <a:r>
              <a:rPr lang="en-US" dirty="0" smtClean="0"/>
              <a:t>Click to edit Master title style</a:t>
            </a:r>
            <a:endParaRPr lang="en-US" dirty="0"/>
          </a:p>
        </p:txBody>
      </p:sp>
      <p:sp>
        <p:nvSpPr>
          <p:cNvPr id="6" name="Slide Number Placeholder 9"/>
          <p:cNvSpPr>
            <a:spLocks noGrp="1"/>
          </p:cNvSpPr>
          <p:nvPr>
            <p:ph type="sldNum" sz="quarter" idx="12"/>
          </p:nvPr>
        </p:nvSpPr>
        <p:spPr>
          <a:xfrm>
            <a:off x="531279" y="6526955"/>
            <a:ext cx="572078" cy="223825"/>
          </a:xfrm>
          <a:prstGeom prst="rect">
            <a:avLst/>
          </a:prstGeom>
        </p:spPr>
        <p:txBody>
          <a:bodyPr lIns="121899" tIns="60949" rIns="121899" bIns="60949" anchor="ctr"/>
          <a:lstStyle>
            <a:lvl1pPr algn="l">
              <a:defRPr sz="1632">
                <a:gradFill>
                  <a:gsLst>
                    <a:gs pos="100000">
                      <a:schemeClr val="bg2"/>
                    </a:gs>
                    <a:gs pos="0">
                      <a:schemeClr val="bg2"/>
                    </a:gs>
                  </a:gsLst>
                  <a:lin ang="5400000" scaled="0"/>
                </a:gradFill>
              </a:defRPr>
            </a:lvl1pPr>
          </a:lstStyle>
          <a:p>
            <a:fld id="{727B4C2D-45E2-4621-8491-2995EB46A674}" type="slidenum">
              <a:rPr lang="en-US" smtClean="0">
                <a:gradFill>
                  <a:gsLst>
                    <a:gs pos="100000">
                      <a:srgbClr val="797A7D"/>
                    </a:gs>
                    <a:gs pos="0">
                      <a:srgbClr val="797A7D"/>
                    </a:gs>
                  </a:gsLst>
                  <a:lin ang="5400000" scaled="0"/>
                </a:gradFill>
              </a:rPr>
              <a:pPr/>
              <a:t>‹#›</a:t>
            </a:fld>
            <a:endParaRPr lang="en-US" dirty="0">
              <a:gradFill>
                <a:gsLst>
                  <a:gs pos="100000">
                    <a:srgbClr val="797A7D"/>
                  </a:gs>
                  <a:gs pos="0">
                    <a:srgbClr val="797A7D"/>
                  </a:gs>
                </a:gsLst>
                <a:lin ang="5400000" scaled="0"/>
              </a:gradFill>
            </a:endParaRPr>
          </a:p>
        </p:txBody>
      </p:sp>
      <p:pic>
        <p:nvPicPr>
          <p:cNvPr id="8" name="Picture 7"/>
          <p:cNvPicPr>
            <a:picLocks noChangeAspect="1"/>
          </p:cNvPicPr>
          <p:nvPr userDrawn="1"/>
        </p:nvPicPr>
        <p:blipFill rotWithShape="1">
          <a:blip r:embed="rId2">
            <a:extLst>
              <a:ext uri="{28A0092B-C50C-407E-A947-70E740481C1C}">
                <a14:useLocalDpi xmlns:a14="http://schemas.microsoft.com/office/drawing/2010/main" val="0"/>
              </a:ext>
            </a:extLst>
          </a:blip>
          <a:srcRect l="24100"/>
          <a:stretch/>
        </p:blipFill>
        <p:spPr bwMode="black">
          <a:xfrm>
            <a:off x="10508032" y="6264565"/>
            <a:ext cx="1636745" cy="559562"/>
          </a:xfrm>
          <a:prstGeom prst="rect">
            <a:avLst/>
          </a:prstGeom>
        </p:spPr>
      </p:pic>
    </p:spTree>
    <p:extLst>
      <p:ext uri="{BB962C8B-B14F-4D97-AF65-F5344CB8AC3E}">
        <p14:creationId xmlns:p14="http://schemas.microsoft.com/office/powerpoint/2010/main" val="3163789100"/>
      </p:ext>
    </p:extLst>
  </p:cSld>
  <p:clrMapOvr>
    <a:masterClrMapping/>
  </p:clrMapOvr>
  <p:transition>
    <p:fade/>
  </p:transition>
  <p:timing>
    <p:tnLst>
      <p:par>
        <p:cTn id="1" dur="indefinite" restart="never" nodeType="tmRoot"/>
      </p:par>
    </p:tnLst>
  </p:timing>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p:cSld name="Title &amp; Content, no Bullets">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a:xfrm>
            <a:off x="529660" y="1476621"/>
            <a:ext cx="11375536" cy="2015262"/>
          </a:xfrm>
          <a:prstGeom prst="rect">
            <a:avLst/>
          </a:prstGeom>
        </p:spPr>
        <p:txBody>
          <a:bodyPr/>
          <a:lstStyle>
            <a:lvl1pPr marL="0" indent="0">
              <a:spcBef>
                <a:spcPts val="2448"/>
              </a:spcBef>
              <a:buNone/>
              <a:defRPr sz="4080" b="0" i="0">
                <a:gradFill>
                  <a:gsLst>
                    <a:gs pos="100000">
                      <a:schemeClr val="bg2"/>
                    </a:gs>
                    <a:gs pos="0">
                      <a:schemeClr val="bg2"/>
                    </a:gs>
                  </a:gsLst>
                  <a:lin ang="5400000" scaled="0"/>
                </a:gradFill>
                <a:latin typeface="Segoe Pro Light"/>
                <a:cs typeface="Segoe Pro Light"/>
              </a:defRPr>
            </a:lvl1pPr>
            <a:lvl2pPr marL="0" indent="0">
              <a:buNone/>
              <a:defRPr sz="2040">
                <a:gradFill>
                  <a:gsLst>
                    <a:gs pos="100000">
                      <a:schemeClr val="bg2"/>
                    </a:gs>
                    <a:gs pos="0">
                      <a:schemeClr val="bg2"/>
                    </a:gs>
                  </a:gsLst>
                  <a:lin ang="5400000" scaled="0"/>
                </a:gradFill>
              </a:defRPr>
            </a:lvl2pPr>
            <a:lvl3pPr marL="236387" indent="0">
              <a:buNone/>
              <a:defRPr sz="2040">
                <a:gradFill>
                  <a:gsLst>
                    <a:gs pos="100000">
                      <a:schemeClr val="bg2"/>
                    </a:gs>
                    <a:gs pos="0">
                      <a:schemeClr val="bg2"/>
                    </a:gs>
                  </a:gsLst>
                  <a:lin ang="5400000" scaled="0"/>
                </a:gradFill>
              </a:defRPr>
            </a:lvl3pPr>
            <a:lvl4pPr marL="466298" indent="0">
              <a:buNone/>
              <a:defRPr sz="2040">
                <a:gradFill>
                  <a:gsLst>
                    <a:gs pos="100000">
                      <a:schemeClr val="bg2"/>
                    </a:gs>
                    <a:gs pos="0">
                      <a:schemeClr val="bg2"/>
                    </a:gs>
                  </a:gsLst>
                  <a:lin ang="5400000" scaled="0"/>
                </a:gradFill>
              </a:defRPr>
            </a:lvl4pPr>
            <a:lvl5pPr marL="707543" indent="0">
              <a:buNone/>
              <a:defRPr sz="2040">
                <a:gradFill>
                  <a:gsLst>
                    <a:gs pos="100000">
                      <a:schemeClr val="bg2"/>
                    </a:gs>
                    <a:gs pos="0">
                      <a:schemeClr val="bg2"/>
                    </a:gs>
                  </a:gsLst>
                  <a:lin ang="5400000" scaled="0"/>
                </a:gra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3" name="Title 2"/>
          <p:cNvSpPr>
            <a:spLocks noGrp="1"/>
          </p:cNvSpPr>
          <p:nvPr>
            <p:ph type="title"/>
          </p:nvPr>
        </p:nvSpPr>
        <p:spPr/>
        <p:txBody>
          <a:bodyPr/>
          <a:lstStyle>
            <a:lvl1pPr>
              <a:defRPr>
                <a:gradFill>
                  <a:gsLst>
                    <a:gs pos="1250">
                      <a:schemeClr val="tx2"/>
                    </a:gs>
                    <a:gs pos="100000">
                      <a:schemeClr val="tx2"/>
                    </a:gs>
                  </a:gsLst>
                  <a:lin ang="5400000" scaled="0"/>
                </a:gradFill>
              </a:defRPr>
            </a:lvl1pPr>
          </a:lstStyle>
          <a:p>
            <a:r>
              <a:rPr lang="en-US" smtClean="0"/>
              <a:t>Click to edit Master title style</a:t>
            </a:r>
            <a:endParaRPr lang="en-US" dirty="0"/>
          </a:p>
        </p:txBody>
      </p:sp>
      <p:sp>
        <p:nvSpPr>
          <p:cNvPr id="6" name="Slide Number Placeholder 9"/>
          <p:cNvSpPr>
            <a:spLocks noGrp="1"/>
          </p:cNvSpPr>
          <p:nvPr>
            <p:ph type="sldNum" sz="quarter" idx="12"/>
          </p:nvPr>
        </p:nvSpPr>
        <p:spPr>
          <a:xfrm>
            <a:off x="531279" y="6526955"/>
            <a:ext cx="572078" cy="223825"/>
          </a:xfrm>
          <a:prstGeom prst="rect">
            <a:avLst/>
          </a:prstGeom>
        </p:spPr>
        <p:txBody>
          <a:bodyPr lIns="121899" tIns="60949" rIns="121899" bIns="60949" anchor="ctr"/>
          <a:lstStyle>
            <a:lvl1pPr algn="l">
              <a:defRPr sz="1632">
                <a:gradFill>
                  <a:gsLst>
                    <a:gs pos="100000">
                      <a:schemeClr val="bg2"/>
                    </a:gs>
                    <a:gs pos="0">
                      <a:schemeClr val="bg2"/>
                    </a:gs>
                  </a:gsLst>
                  <a:lin ang="5400000" scaled="0"/>
                </a:gradFill>
              </a:defRPr>
            </a:lvl1pPr>
          </a:lstStyle>
          <a:p>
            <a:fld id="{727B4C2D-45E2-4621-8491-2995EB46A674}" type="slidenum">
              <a:rPr lang="en-US" smtClean="0">
                <a:gradFill>
                  <a:gsLst>
                    <a:gs pos="100000">
                      <a:srgbClr val="797A7D"/>
                    </a:gs>
                    <a:gs pos="0">
                      <a:srgbClr val="797A7D"/>
                    </a:gs>
                  </a:gsLst>
                  <a:lin ang="5400000" scaled="0"/>
                </a:gradFill>
              </a:rPr>
              <a:pPr/>
              <a:t>‹#›</a:t>
            </a:fld>
            <a:endParaRPr lang="en-US" dirty="0">
              <a:gradFill>
                <a:gsLst>
                  <a:gs pos="100000">
                    <a:srgbClr val="797A7D"/>
                  </a:gs>
                  <a:gs pos="0">
                    <a:srgbClr val="797A7D"/>
                  </a:gs>
                </a:gsLst>
                <a:lin ang="5400000" scaled="0"/>
              </a:gradFill>
            </a:endParaRPr>
          </a:p>
        </p:txBody>
      </p:sp>
      <p:pic>
        <p:nvPicPr>
          <p:cNvPr id="8" name="Picture 7"/>
          <p:cNvPicPr>
            <a:picLocks noChangeAspect="1"/>
          </p:cNvPicPr>
          <p:nvPr userDrawn="1"/>
        </p:nvPicPr>
        <p:blipFill rotWithShape="1">
          <a:blip r:embed="rId2">
            <a:extLst>
              <a:ext uri="{28A0092B-C50C-407E-A947-70E740481C1C}">
                <a14:useLocalDpi xmlns:a14="http://schemas.microsoft.com/office/drawing/2010/main" val="0"/>
              </a:ext>
            </a:extLst>
          </a:blip>
          <a:srcRect l="24100"/>
          <a:stretch/>
        </p:blipFill>
        <p:spPr bwMode="black">
          <a:xfrm>
            <a:off x="10508032" y="6264565"/>
            <a:ext cx="1636745" cy="559562"/>
          </a:xfrm>
          <a:prstGeom prst="rect">
            <a:avLst/>
          </a:prstGeom>
        </p:spPr>
      </p:pic>
    </p:spTree>
    <p:extLst>
      <p:ext uri="{BB962C8B-B14F-4D97-AF65-F5344CB8AC3E}">
        <p14:creationId xmlns:p14="http://schemas.microsoft.com/office/powerpoint/2010/main" val="685789742"/>
      </p:ext>
    </p:extLst>
  </p:cSld>
  <p:clrMapOvr>
    <a:masterClrMapping/>
  </p:clrMapOvr>
  <p:transition>
    <p:fade/>
  </p:transition>
  <p:timing>
    <p:tnLst>
      <p:par>
        <p:cTn id="1" dur="indefinite" restart="never" nodeType="tmRoot"/>
      </p:par>
    </p:tnLst>
  </p:timing>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p:cSld name="Title &amp; Content w/Bullets">
    <p:spTree>
      <p:nvGrpSpPr>
        <p:cNvPr id="1" name=""/>
        <p:cNvGrpSpPr/>
        <p:nvPr/>
      </p:nvGrpSpPr>
      <p:grpSpPr>
        <a:xfrm>
          <a:off x="0" y="0"/>
          <a:ext cx="0" cy="0"/>
          <a:chOff x="0" y="0"/>
          <a:chExt cx="0" cy="0"/>
        </a:xfrm>
      </p:grpSpPr>
      <p:sp>
        <p:nvSpPr>
          <p:cNvPr id="2" name="Title 1"/>
          <p:cNvSpPr>
            <a:spLocks noGrp="1"/>
          </p:cNvSpPr>
          <p:nvPr>
            <p:ph type="title"/>
          </p:nvPr>
        </p:nvSpPr>
        <p:spPr>
          <a:xfrm>
            <a:off x="529660" y="233151"/>
            <a:ext cx="11375536" cy="762786"/>
          </a:xfrm>
        </p:spPr>
        <p:txBody>
          <a:bodyPr/>
          <a:lstStyle>
            <a:lvl1pPr>
              <a:defRPr>
                <a:gradFill>
                  <a:gsLst>
                    <a:gs pos="1250">
                      <a:schemeClr val="tx2"/>
                    </a:gs>
                    <a:gs pos="100000">
                      <a:schemeClr val="tx2"/>
                    </a:gs>
                  </a:gsLst>
                  <a:lin ang="5400000" scaled="0"/>
                </a:gradFill>
              </a:defRPr>
            </a:lvl1pPr>
          </a:lstStyle>
          <a:p>
            <a:r>
              <a:rPr lang="en-US" smtClean="0"/>
              <a:t>Click to edit Master title style</a:t>
            </a:r>
            <a:endParaRPr lang="en-US" dirty="0"/>
          </a:p>
        </p:txBody>
      </p:sp>
      <p:sp>
        <p:nvSpPr>
          <p:cNvPr id="5" name="Text Placeholder 4"/>
          <p:cNvSpPr>
            <a:spLocks noGrp="1"/>
          </p:cNvSpPr>
          <p:nvPr>
            <p:ph type="body" sz="quarter" idx="10"/>
          </p:nvPr>
        </p:nvSpPr>
        <p:spPr>
          <a:xfrm>
            <a:off x="529660" y="1476621"/>
            <a:ext cx="11375536" cy="2084319"/>
          </a:xfrm>
          <a:prstGeom prst="rect">
            <a:avLst/>
          </a:prstGeom>
        </p:spPr>
        <p:txBody>
          <a:bodyPr/>
          <a:lstStyle>
            <a:lvl1pPr marL="289818" indent="-289818">
              <a:buFont typeface="Wingdings" pitchFamily="2" charset="2"/>
              <a:buChar char=""/>
              <a:defRPr sz="4080"/>
            </a:lvl1pPr>
            <a:lvl2pPr marL="527824" indent="-238007">
              <a:buFont typeface="Wingdings" pitchFamily="2" charset="2"/>
              <a:buChar char=""/>
              <a:defRPr>
                <a:latin typeface="+mn-lt"/>
              </a:defRPr>
            </a:lvl2pPr>
            <a:lvl3pPr marL="756116" indent="-228292">
              <a:buFont typeface="Wingdings" pitchFamily="2" charset="2"/>
              <a:buChar char=""/>
              <a:tabLst/>
              <a:defRPr>
                <a:latin typeface="+mn-lt"/>
              </a:defRPr>
            </a:lvl3pPr>
            <a:lvl4pPr marL="932597" indent="-176481">
              <a:buFont typeface="Wingdings" pitchFamily="2" charset="2"/>
              <a:buChar char=""/>
              <a:defRPr>
                <a:latin typeface="+mn-lt"/>
              </a:defRPr>
            </a:lvl4pPr>
            <a:lvl5pPr marL="1109078" indent="-176481">
              <a:buFont typeface="Wingdings" pitchFamily="2" charset="2"/>
              <a:buChar char=""/>
              <a:tabLst/>
              <a:defRPr>
                <a:latin typeface="+mn-l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Slide Number Placeholder 9"/>
          <p:cNvSpPr>
            <a:spLocks noGrp="1"/>
          </p:cNvSpPr>
          <p:nvPr>
            <p:ph type="sldNum" sz="quarter" idx="12"/>
          </p:nvPr>
        </p:nvSpPr>
        <p:spPr>
          <a:xfrm>
            <a:off x="531279" y="6526955"/>
            <a:ext cx="572078" cy="223825"/>
          </a:xfrm>
          <a:prstGeom prst="rect">
            <a:avLst/>
          </a:prstGeom>
        </p:spPr>
        <p:txBody>
          <a:bodyPr lIns="121899" tIns="60949" rIns="121899" bIns="60949" anchor="ctr"/>
          <a:lstStyle>
            <a:lvl1pPr algn="l">
              <a:defRPr sz="1632">
                <a:gradFill>
                  <a:gsLst>
                    <a:gs pos="100000">
                      <a:schemeClr val="bg2"/>
                    </a:gs>
                    <a:gs pos="0">
                      <a:schemeClr val="bg2"/>
                    </a:gs>
                  </a:gsLst>
                  <a:lin ang="5400000" scaled="0"/>
                </a:gradFill>
              </a:defRPr>
            </a:lvl1pPr>
          </a:lstStyle>
          <a:p>
            <a:fld id="{727B4C2D-45E2-4621-8491-2995EB46A674}" type="slidenum">
              <a:rPr lang="en-US" smtClean="0">
                <a:gradFill>
                  <a:gsLst>
                    <a:gs pos="100000">
                      <a:srgbClr val="797A7D"/>
                    </a:gs>
                    <a:gs pos="0">
                      <a:srgbClr val="797A7D"/>
                    </a:gs>
                  </a:gsLst>
                  <a:lin ang="5400000" scaled="0"/>
                </a:gradFill>
              </a:rPr>
              <a:pPr/>
              <a:t>‹#›</a:t>
            </a:fld>
            <a:endParaRPr lang="en-US" dirty="0">
              <a:gradFill>
                <a:gsLst>
                  <a:gs pos="100000">
                    <a:srgbClr val="797A7D"/>
                  </a:gs>
                  <a:gs pos="0">
                    <a:srgbClr val="797A7D"/>
                  </a:gs>
                </a:gsLst>
                <a:lin ang="5400000" scaled="0"/>
              </a:gradFill>
            </a:endParaRPr>
          </a:p>
        </p:txBody>
      </p:sp>
      <p:pic>
        <p:nvPicPr>
          <p:cNvPr id="8" name="Picture 7"/>
          <p:cNvPicPr>
            <a:picLocks noChangeAspect="1"/>
          </p:cNvPicPr>
          <p:nvPr userDrawn="1"/>
        </p:nvPicPr>
        <p:blipFill rotWithShape="1">
          <a:blip r:embed="rId2">
            <a:extLst>
              <a:ext uri="{28A0092B-C50C-407E-A947-70E740481C1C}">
                <a14:useLocalDpi xmlns:a14="http://schemas.microsoft.com/office/drawing/2010/main" val="0"/>
              </a:ext>
            </a:extLst>
          </a:blip>
          <a:srcRect l="24100"/>
          <a:stretch/>
        </p:blipFill>
        <p:spPr bwMode="black">
          <a:xfrm>
            <a:off x="10508032" y="6264565"/>
            <a:ext cx="1636745" cy="559562"/>
          </a:xfrm>
          <a:prstGeom prst="rect">
            <a:avLst/>
          </a:prstGeom>
        </p:spPr>
      </p:pic>
    </p:spTree>
    <p:extLst>
      <p:ext uri="{BB962C8B-B14F-4D97-AF65-F5344CB8AC3E}">
        <p14:creationId xmlns:p14="http://schemas.microsoft.com/office/powerpoint/2010/main" val="1697194764"/>
      </p:ext>
    </p:extLst>
  </p:cSld>
  <p:clrMapOvr>
    <a:masterClrMapping/>
  </p:clrMapOvr>
  <p:transition>
    <p:fade/>
  </p:transition>
  <p:timing>
    <p:tnLst>
      <p:par>
        <p:cTn id="1" dur="indefinite" restart="never" nodeType="tmRoot"/>
      </p:par>
    </p:tnLst>
  </p:timing>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p:cSld name="Title &amp; 2-Content, 2-color, no Bullet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gradFill>
                  <a:gsLst>
                    <a:gs pos="1250">
                      <a:schemeClr val="tx2"/>
                    </a:gs>
                    <a:gs pos="100000">
                      <a:schemeClr val="tx2"/>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1"/>
          </p:nvPr>
        </p:nvSpPr>
        <p:spPr>
          <a:xfrm>
            <a:off x="531279" y="1476623"/>
            <a:ext cx="5504574" cy="2511229"/>
          </a:xfrm>
        </p:spPr>
        <p:txBody>
          <a:bodyPr/>
          <a:lstStyle>
            <a:lvl1pPr marL="0" indent="0">
              <a:spcBef>
                <a:spcPts val="1224"/>
              </a:spcBef>
              <a:buNone/>
              <a:defRPr sz="4080">
                <a:gradFill>
                  <a:gsLst>
                    <a:gs pos="100000">
                      <a:schemeClr val="tx2"/>
                    </a:gs>
                    <a:gs pos="0">
                      <a:schemeClr val="tx2"/>
                    </a:gs>
                  </a:gsLst>
                  <a:lin ang="5400000" scaled="0"/>
                </a:gradFill>
                <a:latin typeface="+mj-lt"/>
              </a:defRPr>
            </a:lvl1pPr>
            <a:lvl2pPr marL="0" indent="0">
              <a:buNone/>
              <a:defRPr sz="2040"/>
            </a:lvl2pPr>
            <a:lvl3pPr marL="238007" indent="0">
              <a:buNone/>
              <a:defRPr sz="2040"/>
            </a:lvl3pPr>
            <a:lvl4pPr marL="466298" indent="0">
              <a:buNone/>
              <a:defRPr sz="2040"/>
            </a:lvl4pPr>
            <a:lvl5pPr marL="707543" indent="0">
              <a:buNone/>
              <a:defRPr sz="204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9" name="Text Placeholder 8"/>
          <p:cNvSpPr>
            <a:spLocks noGrp="1"/>
          </p:cNvSpPr>
          <p:nvPr>
            <p:ph type="body" sz="quarter" idx="12"/>
          </p:nvPr>
        </p:nvSpPr>
        <p:spPr>
          <a:xfrm>
            <a:off x="6405481" y="1476623"/>
            <a:ext cx="5504574" cy="2511229"/>
          </a:xfrm>
        </p:spPr>
        <p:txBody>
          <a:bodyPr/>
          <a:lstStyle>
            <a:lvl1pPr marL="0" indent="0">
              <a:spcBef>
                <a:spcPts val="1224"/>
              </a:spcBef>
              <a:buNone/>
              <a:defRPr lang="en-US" sz="4080" kern="1200" spc="-71" baseline="0" dirty="0" smtClean="0">
                <a:gradFill>
                  <a:gsLst>
                    <a:gs pos="100000">
                      <a:schemeClr val="tx2"/>
                    </a:gs>
                    <a:gs pos="0">
                      <a:schemeClr val="tx2"/>
                    </a:gs>
                  </a:gsLst>
                  <a:lin ang="5400000" scaled="0"/>
                </a:gradFill>
                <a:latin typeface="+mj-lt"/>
                <a:ea typeface="+mn-ea"/>
                <a:cs typeface="+mn-cs"/>
              </a:defRPr>
            </a:lvl1pPr>
            <a:lvl2pPr marL="3238" marR="0" indent="0" algn="l" defTabSz="932559" rtl="0" eaLnBrk="1" fontAlgn="auto" latinLnBrk="0" hangingPunct="1">
              <a:lnSpc>
                <a:spcPct val="90000"/>
              </a:lnSpc>
              <a:spcBef>
                <a:spcPct val="20000"/>
              </a:spcBef>
              <a:spcAft>
                <a:spcPts val="0"/>
              </a:spcAft>
              <a:buClrTx/>
              <a:buSzPct val="90000"/>
              <a:buFont typeface="Arial" pitchFamily="34" charset="0"/>
              <a:buNone/>
              <a:tabLst/>
              <a:defRPr lang="en-US" sz="2040" kern="1200" spc="-71" baseline="0" dirty="0" smtClean="0">
                <a:gradFill>
                  <a:gsLst>
                    <a:gs pos="1250">
                      <a:schemeClr val="bg2"/>
                    </a:gs>
                    <a:gs pos="100000">
                      <a:schemeClr val="bg2"/>
                    </a:gs>
                  </a:gsLst>
                  <a:lin ang="5400000" scaled="0"/>
                </a:gradFill>
                <a:latin typeface="+mn-lt"/>
                <a:ea typeface="+mn-ea"/>
                <a:cs typeface="+mn-cs"/>
              </a:defRPr>
            </a:lvl2pPr>
            <a:lvl3pPr marL="238007" marR="0" indent="0" algn="l" defTabSz="932559" rtl="0" eaLnBrk="1" fontAlgn="auto" latinLnBrk="0" hangingPunct="1">
              <a:lnSpc>
                <a:spcPct val="90000"/>
              </a:lnSpc>
              <a:spcBef>
                <a:spcPct val="20000"/>
              </a:spcBef>
              <a:spcAft>
                <a:spcPts val="0"/>
              </a:spcAft>
              <a:buClrTx/>
              <a:buSzPct val="90000"/>
              <a:buFont typeface="Arial" pitchFamily="34" charset="0"/>
              <a:buNone/>
              <a:tabLst/>
              <a:defRPr lang="en-US" sz="2040" kern="1200" spc="-71" baseline="0" dirty="0" smtClean="0">
                <a:gradFill>
                  <a:gsLst>
                    <a:gs pos="1250">
                      <a:schemeClr val="bg2"/>
                    </a:gs>
                    <a:gs pos="100000">
                      <a:schemeClr val="bg2"/>
                    </a:gs>
                  </a:gsLst>
                  <a:lin ang="5400000" scaled="0"/>
                </a:gradFill>
                <a:latin typeface="+mn-lt"/>
                <a:ea typeface="+mn-ea"/>
                <a:cs typeface="+mn-cs"/>
              </a:defRPr>
            </a:lvl3pPr>
            <a:lvl4pPr marL="469536" marR="0" indent="0" algn="l" defTabSz="932559" rtl="0" eaLnBrk="1" fontAlgn="auto" latinLnBrk="0" hangingPunct="1">
              <a:lnSpc>
                <a:spcPct val="90000"/>
              </a:lnSpc>
              <a:spcBef>
                <a:spcPct val="20000"/>
              </a:spcBef>
              <a:spcAft>
                <a:spcPts val="0"/>
              </a:spcAft>
              <a:buClrTx/>
              <a:buSzPct val="90000"/>
              <a:buFont typeface="Arial" pitchFamily="34" charset="0"/>
              <a:buNone/>
              <a:tabLst/>
              <a:defRPr lang="en-US" sz="2040" kern="1200" spc="-71" baseline="0" dirty="0" smtClean="0">
                <a:gradFill>
                  <a:gsLst>
                    <a:gs pos="1250">
                      <a:schemeClr val="bg2"/>
                    </a:gs>
                    <a:gs pos="100000">
                      <a:schemeClr val="bg2"/>
                    </a:gs>
                  </a:gsLst>
                  <a:lin ang="5400000" scaled="0"/>
                </a:gradFill>
                <a:latin typeface="+mn-lt"/>
                <a:ea typeface="+mn-ea"/>
                <a:cs typeface="+mn-cs"/>
              </a:defRPr>
            </a:lvl4pPr>
            <a:lvl5pPr marL="701067" marR="0" indent="0" algn="l" defTabSz="932559" rtl="0" eaLnBrk="1" fontAlgn="auto" latinLnBrk="0" hangingPunct="1">
              <a:lnSpc>
                <a:spcPct val="90000"/>
              </a:lnSpc>
              <a:spcBef>
                <a:spcPct val="20000"/>
              </a:spcBef>
              <a:spcAft>
                <a:spcPts val="0"/>
              </a:spcAft>
              <a:buClrTx/>
              <a:buSzPct val="90000"/>
              <a:buFont typeface="Arial" pitchFamily="34" charset="0"/>
              <a:buNone/>
              <a:tabLst/>
              <a:defRPr lang="en-US" sz="2040" kern="1200" spc="-71" baseline="0" dirty="0">
                <a:gradFill>
                  <a:gsLst>
                    <a:gs pos="1250">
                      <a:schemeClr val="bg2"/>
                    </a:gs>
                    <a:gs pos="100000">
                      <a:schemeClr val="bg2"/>
                    </a:gs>
                  </a:gsLst>
                  <a:lin ang="5400000" scaled="0"/>
                </a:gradFill>
                <a:latin typeface="+mn-lt"/>
                <a:ea typeface="+mn-ea"/>
                <a:cs typeface="+mn-cs"/>
              </a:defRPr>
            </a:lvl5pPr>
          </a:lstStyle>
          <a:p>
            <a:pPr marL="0" marR="0" lvl="0" indent="0" algn="l" defTabSz="932559" rtl="0" eaLnBrk="1" fontAlgn="auto" latinLnBrk="0" hangingPunct="1">
              <a:lnSpc>
                <a:spcPct val="90000"/>
              </a:lnSpc>
              <a:spcBef>
                <a:spcPct val="20000"/>
              </a:spcBef>
              <a:spcAft>
                <a:spcPts val="0"/>
              </a:spcAft>
              <a:buClrTx/>
              <a:buSzPct val="90000"/>
              <a:buFont typeface="Arial" pitchFamily="34" charset="0"/>
              <a:buNone/>
              <a:tabLst/>
            </a:pPr>
            <a:r>
              <a:rPr lang="en-US" smtClean="0"/>
              <a:t>Click to edit Master text styles</a:t>
            </a:r>
          </a:p>
          <a:p>
            <a:pPr marL="0" marR="0" lvl="1" indent="0" algn="l" defTabSz="932559" rtl="0" eaLnBrk="1" fontAlgn="auto" latinLnBrk="0" hangingPunct="1">
              <a:lnSpc>
                <a:spcPct val="90000"/>
              </a:lnSpc>
              <a:spcBef>
                <a:spcPct val="20000"/>
              </a:spcBef>
              <a:spcAft>
                <a:spcPts val="0"/>
              </a:spcAft>
              <a:buClrTx/>
              <a:buSzPct val="90000"/>
              <a:buFont typeface="Arial" pitchFamily="34" charset="0"/>
              <a:buNone/>
              <a:tabLst/>
            </a:pPr>
            <a:r>
              <a:rPr lang="en-US" smtClean="0"/>
              <a:t>Second level</a:t>
            </a:r>
          </a:p>
          <a:p>
            <a:pPr marL="0" marR="0" lvl="2" indent="0" algn="l" defTabSz="932559" rtl="0" eaLnBrk="1" fontAlgn="auto" latinLnBrk="0" hangingPunct="1">
              <a:lnSpc>
                <a:spcPct val="90000"/>
              </a:lnSpc>
              <a:spcBef>
                <a:spcPct val="20000"/>
              </a:spcBef>
              <a:spcAft>
                <a:spcPts val="0"/>
              </a:spcAft>
              <a:buClrTx/>
              <a:buSzPct val="90000"/>
              <a:buFont typeface="Arial" pitchFamily="34" charset="0"/>
              <a:buNone/>
              <a:tabLst/>
            </a:pPr>
            <a:r>
              <a:rPr lang="en-US" smtClean="0"/>
              <a:t>Third level</a:t>
            </a:r>
          </a:p>
          <a:p>
            <a:pPr marL="0" marR="0" lvl="3" indent="0" algn="l" defTabSz="932559" rtl="0" eaLnBrk="1" fontAlgn="auto" latinLnBrk="0" hangingPunct="1">
              <a:lnSpc>
                <a:spcPct val="90000"/>
              </a:lnSpc>
              <a:spcBef>
                <a:spcPct val="20000"/>
              </a:spcBef>
              <a:spcAft>
                <a:spcPts val="0"/>
              </a:spcAft>
              <a:buClrTx/>
              <a:buSzPct val="90000"/>
              <a:buFont typeface="Arial" pitchFamily="34" charset="0"/>
              <a:buNone/>
              <a:tabLst/>
            </a:pPr>
            <a:r>
              <a:rPr lang="en-US" smtClean="0"/>
              <a:t>Fourth level</a:t>
            </a:r>
          </a:p>
          <a:p>
            <a:pPr marL="0" marR="0" lvl="4" indent="0" algn="l" defTabSz="932559" rtl="0" eaLnBrk="1" fontAlgn="auto" latinLnBrk="0" hangingPunct="1">
              <a:lnSpc>
                <a:spcPct val="90000"/>
              </a:lnSpc>
              <a:spcBef>
                <a:spcPct val="20000"/>
              </a:spcBef>
              <a:spcAft>
                <a:spcPts val="0"/>
              </a:spcAft>
              <a:buClrTx/>
              <a:buSzPct val="90000"/>
              <a:buFont typeface="Arial" pitchFamily="34" charset="0"/>
              <a:buNone/>
              <a:tabLst/>
            </a:pPr>
            <a:r>
              <a:rPr lang="en-US" smtClean="0"/>
              <a:t>Fifth level</a:t>
            </a:r>
            <a:endParaRPr lang="en-US" dirty="0"/>
          </a:p>
        </p:txBody>
      </p:sp>
      <p:sp>
        <p:nvSpPr>
          <p:cNvPr id="7" name="Slide Number Placeholder 9"/>
          <p:cNvSpPr>
            <a:spLocks noGrp="1"/>
          </p:cNvSpPr>
          <p:nvPr>
            <p:ph type="sldNum" sz="quarter" idx="13"/>
          </p:nvPr>
        </p:nvSpPr>
        <p:spPr>
          <a:xfrm>
            <a:off x="531279" y="6526955"/>
            <a:ext cx="572078" cy="223825"/>
          </a:xfrm>
          <a:prstGeom prst="rect">
            <a:avLst/>
          </a:prstGeom>
        </p:spPr>
        <p:txBody>
          <a:bodyPr lIns="121899" tIns="60949" rIns="121899" bIns="60949" anchor="ctr"/>
          <a:lstStyle>
            <a:lvl1pPr algn="l">
              <a:defRPr sz="1632">
                <a:gradFill>
                  <a:gsLst>
                    <a:gs pos="100000">
                      <a:schemeClr val="bg2"/>
                    </a:gs>
                    <a:gs pos="0">
                      <a:schemeClr val="bg2"/>
                    </a:gs>
                  </a:gsLst>
                  <a:lin ang="5400000" scaled="0"/>
                </a:gradFill>
              </a:defRPr>
            </a:lvl1pPr>
          </a:lstStyle>
          <a:p>
            <a:fld id="{727B4C2D-45E2-4621-8491-2995EB46A674}" type="slidenum">
              <a:rPr lang="en-US" smtClean="0">
                <a:gradFill>
                  <a:gsLst>
                    <a:gs pos="100000">
                      <a:srgbClr val="797A7D"/>
                    </a:gs>
                    <a:gs pos="0">
                      <a:srgbClr val="797A7D"/>
                    </a:gs>
                  </a:gsLst>
                  <a:lin ang="5400000" scaled="0"/>
                </a:gradFill>
              </a:rPr>
              <a:pPr/>
              <a:t>‹#›</a:t>
            </a:fld>
            <a:endParaRPr lang="en-US" dirty="0">
              <a:gradFill>
                <a:gsLst>
                  <a:gs pos="100000">
                    <a:srgbClr val="797A7D"/>
                  </a:gs>
                  <a:gs pos="0">
                    <a:srgbClr val="797A7D"/>
                  </a:gs>
                </a:gsLst>
                <a:lin ang="5400000" scaled="0"/>
              </a:gradFill>
            </a:endParaRPr>
          </a:p>
        </p:txBody>
      </p:sp>
      <p:pic>
        <p:nvPicPr>
          <p:cNvPr id="10" name="Picture 9"/>
          <p:cNvPicPr>
            <a:picLocks noChangeAspect="1"/>
          </p:cNvPicPr>
          <p:nvPr userDrawn="1"/>
        </p:nvPicPr>
        <p:blipFill rotWithShape="1">
          <a:blip r:embed="rId2">
            <a:extLst>
              <a:ext uri="{28A0092B-C50C-407E-A947-70E740481C1C}">
                <a14:useLocalDpi xmlns:a14="http://schemas.microsoft.com/office/drawing/2010/main" val="0"/>
              </a:ext>
            </a:extLst>
          </a:blip>
          <a:srcRect l="24100"/>
          <a:stretch/>
        </p:blipFill>
        <p:spPr bwMode="black">
          <a:xfrm>
            <a:off x="10508032" y="6264565"/>
            <a:ext cx="1636745" cy="559562"/>
          </a:xfrm>
          <a:prstGeom prst="rect">
            <a:avLst/>
          </a:prstGeom>
        </p:spPr>
      </p:pic>
    </p:spTree>
    <p:extLst>
      <p:ext uri="{BB962C8B-B14F-4D97-AF65-F5344CB8AC3E}">
        <p14:creationId xmlns:p14="http://schemas.microsoft.com/office/powerpoint/2010/main" val="2528692633"/>
      </p:ext>
    </p:extLst>
  </p:cSld>
  <p:clrMapOvr>
    <a:masterClrMapping/>
  </p:clrMapOvr>
  <p:transition>
    <p:fade/>
  </p:transition>
  <p:timing>
    <p:tnLst>
      <p:par>
        <p:cTn id="1" dur="indefinite" restart="never" nodeType="tmRoot"/>
      </p:par>
    </p:tnLst>
  </p:timing>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p:cSld name="Title &amp; 2-Content, no Bullet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gradFill>
                  <a:gsLst>
                    <a:gs pos="1250">
                      <a:schemeClr val="tx2"/>
                    </a:gs>
                    <a:gs pos="100000">
                      <a:schemeClr val="tx2"/>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1"/>
          </p:nvPr>
        </p:nvSpPr>
        <p:spPr>
          <a:xfrm>
            <a:off x="531279" y="1476623"/>
            <a:ext cx="5504574" cy="2511229"/>
          </a:xfrm>
        </p:spPr>
        <p:txBody>
          <a:bodyPr/>
          <a:lstStyle>
            <a:lvl1pPr marL="0" indent="0">
              <a:spcBef>
                <a:spcPts val="1224"/>
              </a:spcBef>
              <a:buNone/>
              <a:defRPr sz="4080">
                <a:gradFill>
                  <a:gsLst>
                    <a:gs pos="1000">
                      <a:schemeClr val="bg2"/>
                    </a:gs>
                    <a:gs pos="98000">
                      <a:schemeClr val="bg2"/>
                    </a:gs>
                  </a:gsLst>
                  <a:lin ang="5400000" scaled="0"/>
                </a:gradFill>
                <a:latin typeface="+mj-lt"/>
              </a:defRPr>
            </a:lvl1pPr>
            <a:lvl2pPr marL="0" indent="0">
              <a:buNone/>
              <a:defRPr sz="2040">
                <a:gradFill>
                  <a:gsLst>
                    <a:gs pos="1000">
                      <a:schemeClr val="bg2"/>
                    </a:gs>
                    <a:gs pos="98000">
                      <a:schemeClr val="bg2"/>
                    </a:gs>
                  </a:gsLst>
                  <a:lin ang="5400000" scaled="0"/>
                </a:gradFill>
              </a:defRPr>
            </a:lvl2pPr>
            <a:lvl3pPr marL="238007" indent="0">
              <a:buNone/>
              <a:defRPr sz="2040">
                <a:gradFill>
                  <a:gsLst>
                    <a:gs pos="1000">
                      <a:schemeClr val="bg2"/>
                    </a:gs>
                    <a:gs pos="98000">
                      <a:schemeClr val="bg2"/>
                    </a:gs>
                  </a:gsLst>
                  <a:lin ang="5400000" scaled="0"/>
                </a:gradFill>
              </a:defRPr>
            </a:lvl3pPr>
            <a:lvl4pPr marL="466298" indent="0">
              <a:buNone/>
              <a:defRPr sz="2040">
                <a:gradFill>
                  <a:gsLst>
                    <a:gs pos="1000">
                      <a:schemeClr val="bg2"/>
                    </a:gs>
                    <a:gs pos="98000">
                      <a:schemeClr val="bg2"/>
                    </a:gs>
                  </a:gsLst>
                  <a:lin ang="5400000" scaled="0"/>
                </a:gradFill>
              </a:defRPr>
            </a:lvl4pPr>
            <a:lvl5pPr marL="707543" indent="0">
              <a:buNone/>
              <a:defRPr sz="2040">
                <a:gradFill>
                  <a:gsLst>
                    <a:gs pos="1000">
                      <a:schemeClr val="bg2"/>
                    </a:gs>
                    <a:gs pos="98000">
                      <a:schemeClr val="bg2"/>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9" name="Text Placeholder 8"/>
          <p:cNvSpPr>
            <a:spLocks noGrp="1"/>
          </p:cNvSpPr>
          <p:nvPr>
            <p:ph type="body" sz="quarter" idx="12"/>
          </p:nvPr>
        </p:nvSpPr>
        <p:spPr>
          <a:xfrm>
            <a:off x="6405481" y="1476623"/>
            <a:ext cx="5504574" cy="2511229"/>
          </a:xfrm>
        </p:spPr>
        <p:txBody>
          <a:bodyPr/>
          <a:lstStyle>
            <a:lvl1pPr marL="0" indent="0">
              <a:spcBef>
                <a:spcPts val="1224"/>
              </a:spcBef>
              <a:buNone/>
              <a:defRPr lang="en-US" sz="4080" kern="1200" spc="-71" baseline="0" dirty="0" smtClean="0">
                <a:gradFill>
                  <a:gsLst>
                    <a:gs pos="1000">
                      <a:schemeClr val="bg2"/>
                    </a:gs>
                    <a:gs pos="98000">
                      <a:schemeClr val="bg2"/>
                    </a:gs>
                  </a:gsLst>
                  <a:lin ang="5400000" scaled="0"/>
                </a:gradFill>
                <a:latin typeface="+mj-lt"/>
                <a:ea typeface="+mn-ea"/>
                <a:cs typeface="+mn-cs"/>
              </a:defRPr>
            </a:lvl1pPr>
            <a:lvl2pPr marL="3238" marR="0" indent="0" algn="l" defTabSz="932559" rtl="0" eaLnBrk="1" fontAlgn="auto" latinLnBrk="0" hangingPunct="1">
              <a:lnSpc>
                <a:spcPct val="90000"/>
              </a:lnSpc>
              <a:spcBef>
                <a:spcPct val="20000"/>
              </a:spcBef>
              <a:spcAft>
                <a:spcPts val="0"/>
              </a:spcAft>
              <a:buClrTx/>
              <a:buSzPct val="90000"/>
              <a:buFont typeface="Arial" pitchFamily="34" charset="0"/>
              <a:buNone/>
              <a:tabLst/>
              <a:defRPr lang="en-US" sz="2040" kern="1200" spc="-71" baseline="0" dirty="0" smtClean="0">
                <a:gradFill>
                  <a:gsLst>
                    <a:gs pos="1000">
                      <a:schemeClr val="bg2"/>
                    </a:gs>
                    <a:gs pos="98000">
                      <a:schemeClr val="bg2"/>
                    </a:gs>
                  </a:gsLst>
                  <a:lin ang="5400000" scaled="0"/>
                </a:gradFill>
                <a:latin typeface="+mn-lt"/>
                <a:ea typeface="+mn-ea"/>
                <a:cs typeface="+mn-cs"/>
              </a:defRPr>
            </a:lvl2pPr>
            <a:lvl3pPr marL="238007" marR="0" indent="0" algn="l" defTabSz="932559" rtl="0" eaLnBrk="1" fontAlgn="auto" latinLnBrk="0" hangingPunct="1">
              <a:lnSpc>
                <a:spcPct val="90000"/>
              </a:lnSpc>
              <a:spcBef>
                <a:spcPct val="20000"/>
              </a:spcBef>
              <a:spcAft>
                <a:spcPts val="0"/>
              </a:spcAft>
              <a:buClrTx/>
              <a:buSzPct val="90000"/>
              <a:buFont typeface="Arial" pitchFamily="34" charset="0"/>
              <a:buNone/>
              <a:tabLst/>
              <a:defRPr lang="en-US" sz="2040" kern="1200" spc="-71" baseline="0" dirty="0" smtClean="0">
                <a:gradFill>
                  <a:gsLst>
                    <a:gs pos="1000">
                      <a:schemeClr val="bg2"/>
                    </a:gs>
                    <a:gs pos="98000">
                      <a:schemeClr val="bg2"/>
                    </a:gs>
                  </a:gsLst>
                  <a:lin ang="5400000" scaled="0"/>
                </a:gradFill>
                <a:latin typeface="+mn-lt"/>
                <a:ea typeface="+mn-ea"/>
                <a:cs typeface="+mn-cs"/>
              </a:defRPr>
            </a:lvl3pPr>
            <a:lvl4pPr marL="469536" marR="0" indent="0" algn="l" defTabSz="932559" rtl="0" eaLnBrk="1" fontAlgn="auto" latinLnBrk="0" hangingPunct="1">
              <a:lnSpc>
                <a:spcPct val="90000"/>
              </a:lnSpc>
              <a:spcBef>
                <a:spcPct val="20000"/>
              </a:spcBef>
              <a:spcAft>
                <a:spcPts val="0"/>
              </a:spcAft>
              <a:buClrTx/>
              <a:buSzPct val="90000"/>
              <a:buFont typeface="Arial" pitchFamily="34" charset="0"/>
              <a:buNone/>
              <a:tabLst/>
              <a:defRPr lang="en-US" sz="2040" kern="1200" spc="-71" baseline="0" dirty="0" smtClean="0">
                <a:gradFill>
                  <a:gsLst>
                    <a:gs pos="1000">
                      <a:schemeClr val="bg2"/>
                    </a:gs>
                    <a:gs pos="98000">
                      <a:schemeClr val="bg2"/>
                    </a:gs>
                  </a:gsLst>
                  <a:lin ang="5400000" scaled="0"/>
                </a:gradFill>
                <a:latin typeface="+mn-lt"/>
                <a:ea typeface="+mn-ea"/>
                <a:cs typeface="+mn-cs"/>
              </a:defRPr>
            </a:lvl4pPr>
            <a:lvl5pPr marL="701067" marR="0" indent="0" algn="l" defTabSz="932559" rtl="0" eaLnBrk="1" fontAlgn="auto" latinLnBrk="0" hangingPunct="1">
              <a:lnSpc>
                <a:spcPct val="90000"/>
              </a:lnSpc>
              <a:spcBef>
                <a:spcPct val="20000"/>
              </a:spcBef>
              <a:spcAft>
                <a:spcPts val="0"/>
              </a:spcAft>
              <a:buClrTx/>
              <a:buSzPct val="90000"/>
              <a:buFont typeface="Arial" pitchFamily="34" charset="0"/>
              <a:buNone/>
              <a:tabLst/>
              <a:defRPr lang="en-US" sz="2040" kern="1200" spc="-71" baseline="0" dirty="0">
                <a:gradFill>
                  <a:gsLst>
                    <a:gs pos="1000">
                      <a:schemeClr val="bg2"/>
                    </a:gs>
                    <a:gs pos="98000">
                      <a:schemeClr val="bg2"/>
                    </a:gs>
                  </a:gsLst>
                  <a:lin ang="5400000" scaled="0"/>
                </a:gradFill>
                <a:latin typeface="+mn-lt"/>
                <a:ea typeface="+mn-ea"/>
                <a:cs typeface="+mn-cs"/>
              </a:defRPr>
            </a:lvl5pPr>
          </a:lstStyle>
          <a:p>
            <a:pPr marL="0" marR="0" lvl="0" indent="0" algn="l" defTabSz="932559" rtl="0" eaLnBrk="1" fontAlgn="auto" latinLnBrk="0" hangingPunct="1">
              <a:lnSpc>
                <a:spcPct val="90000"/>
              </a:lnSpc>
              <a:spcBef>
                <a:spcPct val="20000"/>
              </a:spcBef>
              <a:spcAft>
                <a:spcPts val="0"/>
              </a:spcAft>
              <a:buClrTx/>
              <a:buSzPct val="90000"/>
              <a:buFont typeface="Arial" pitchFamily="34" charset="0"/>
              <a:buNone/>
              <a:tabLst/>
            </a:pPr>
            <a:r>
              <a:rPr lang="en-US" smtClean="0"/>
              <a:t>Click to edit Master text styles</a:t>
            </a:r>
          </a:p>
          <a:p>
            <a:pPr marL="0" marR="0" lvl="1" indent="0" algn="l" defTabSz="932559" rtl="0" eaLnBrk="1" fontAlgn="auto" latinLnBrk="0" hangingPunct="1">
              <a:lnSpc>
                <a:spcPct val="90000"/>
              </a:lnSpc>
              <a:spcBef>
                <a:spcPct val="20000"/>
              </a:spcBef>
              <a:spcAft>
                <a:spcPts val="0"/>
              </a:spcAft>
              <a:buClrTx/>
              <a:buSzPct val="90000"/>
              <a:buFont typeface="Arial" pitchFamily="34" charset="0"/>
              <a:buNone/>
              <a:tabLst/>
            </a:pPr>
            <a:r>
              <a:rPr lang="en-US" smtClean="0"/>
              <a:t>Second level</a:t>
            </a:r>
          </a:p>
          <a:p>
            <a:pPr marL="0" marR="0" lvl="2" indent="0" algn="l" defTabSz="932559" rtl="0" eaLnBrk="1" fontAlgn="auto" latinLnBrk="0" hangingPunct="1">
              <a:lnSpc>
                <a:spcPct val="90000"/>
              </a:lnSpc>
              <a:spcBef>
                <a:spcPct val="20000"/>
              </a:spcBef>
              <a:spcAft>
                <a:spcPts val="0"/>
              </a:spcAft>
              <a:buClrTx/>
              <a:buSzPct val="90000"/>
              <a:buFont typeface="Arial" pitchFamily="34" charset="0"/>
              <a:buNone/>
              <a:tabLst/>
            </a:pPr>
            <a:r>
              <a:rPr lang="en-US" smtClean="0"/>
              <a:t>Third level</a:t>
            </a:r>
          </a:p>
          <a:p>
            <a:pPr marL="0" marR="0" lvl="3" indent="0" algn="l" defTabSz="932559" rtl="0" eaLnBrk="1" fontAlgn="auto" latinLnBrk="0" hangingPunct="1">
              <a:lnSpc>
                <a:spcPct val="90000"/>
              </a:lnSpc>
              <a:spcBef>
                <a:spcPct val="20000"/>
              </a:spcBef>
              <a:spcAft>
                <a:spcPts val="0"/>
              </a:spcAft>
              <a:buClrTx/>
              <a:buSzPct val="90000"/>
              <a:buFont typeface="Arial" pitchFamily="34" charset="0"/>
              <a:buNone/>
              <a:tabLst/>
            </a:pPr>
            <a:r>
              <a:rPr lang="en-US" smtClean="0"/>
              <a:t>Fourth level</a:t>
            </a:r>
          </a:p>
          <a:p>
            <a:pPr marL="0" marR="0" lvl="4" indent="0" algn="l" defTabSz="932559" rtl="0" eaLnBrk="1" fontAlgn="auto" latinLnBrk="0" hangingPunct="1">
              <a:lnSpc>
                <a:spcPct val="90000"/>
              </a:lnSpc>
              <a:spcBef>
                <a:spcPct val="20000"/>
              </a:spcBef>
              <a:spcAft>
                <a:spcPts val="0"/>
              </a:spcAft>
              <a:buClrTx/>
              <a:buSzPct val="90000"/>
              <a:buFont typeface="Arial" pitchFamily="34" charset="0"/>
              <a:buNone/>
              <a:tabLst/>
            </a:pPr>
            <a:r>
              <a:rPr lang="en-US" smtClean="0"/>
              <a:t>Fifth level</a:t>
            </a:r>
            <a:endParaRPr lang="en-US" dirty="0"/>
          </a:p>
        </p:txBody>
      </p:sp>
      <p:sp>
        <p:nvSpPr>
          <p:cNvPr id="7" name="Slide Number Placeholder 9"/>
          <p:cNvSpPr>
            <a:spLocks noGrp="1"/>
          </p:cNvSpPr>
          <p:nvPr>
            <p:ph type="sldNum" sz="quarter" idx="13"/>
          </p:nvPr>
        </p:nvSpPr>
        <p:spPr>
          <a:xfrm>
            <a:off x="531279" y="6526955"/>
            <a:ext cx="572078" cy="223825"/>
          </a:xfrm>
          <a:prstGeom prst="rect">
            <a:avLst/>
          </a:prstGeom>
        </p:spPr>
        <p:txBody>
          <a:bodyPr lIns="121899" tIns="60949" rIns="121899" bIns="60949" anchor="ctr"/>
          <a:lstStyle>
            <a:lvl1pPr algn="l">
              <a:defRPr sz="1632">
                <a:gradFill>
                  <a:gsLst>
                    <a:gs pos="100000">
                      <a:schemeClr val="bg2"/>
                    </a:gs>
                    <a:gs pos="0">
                      <a:schemeClr val="bg2"/>
                    </a:gs>
                  </a:gsLst>
                  <a:lin ang="5400000" scaled="0"/>
                </a:gradFill>
              </a:defRPr>
            </a:lvl1pPr>
          </a:lstStyle>
          <a:p>
            <a:fld id="{727B4C2D-45E2-4621-8491-2995EB46A674}" type="slidenum">
              <a:rPr lang="en-US" smtClean="0">
                <a:gradFill>
                  <a:gsLst>
                    <a:gs pos="100000">
                      <a:srgbClr val="797A7D"/>
                    </a:gs>
                    <a:gs pos="0">
                      <a:srgbClr val="797A7D"/>
                    </a:gs>
                  </a:gsLst>
                  <a:lin ang="5400000" scaled="0"/>
                </a:gradFill>
              </a:rPr>
              <a:pPr/>
              <a:t>‹#›</a:t>
            </a:fld>
            <a:endParaRPr lang="en-US" dirty="0">
              <a:gradFill>
                <a:gsLst>
                  <a:gs pos="100000">
                    <a:srgbClr val="797A7D"/>
                  </a:gs>
                  <a:gs pos="0">
                    <a:srgbClr val="797A7D"/>
                  </a:gs>
                </a:gsLst>
                <a:lin ang="5400000" scaled="0"/>
              </a:gradFill>
            </a:endParaRPr>
          </a:p>
        </p:txBody>
      </p:sp>
      <p:pic>
        <p:nvPicPr>
          <p:cNvPr id="10" name="Picture 9"/>
          <p:cNvPicPr>
            <a:picLocks noChangeAspect="1"/>
          </p:cNvPicPr>
          <p:nvPr userDrawn="1"/>
        </p:nvPicPr>
        <p:blipFill rotWithShape="1">
          <a:blip r:embed="rId2">
            <a:extLst>
              <a:ext uri="{28A0092B-C50C-407E-A947-70E740481C1C}">
                <a14:useLocalDpi xmlns:a14="http://schemas.microsoft.com/office/drawing/2010/main" val="0"/>
              </a:ext>
            </a:extLst>
          </a:blip>
          <a:srcRect l="24100"/>
          <a:stretch/>
        </p:blipFill>
        <p:spPr bwMode="black">
          <a:xfrm>
            <a:off x="10508032" y="6264565"/>
            <a:ext cx="1636745" cy="559562"/>
          </a:xfrm>
          <a:prstGeom prst="rect">
            <a:avLst/>
          </a:prstGeom>
        </p:spPr>
      </p:pic>
    </p:spTree>
    <p:extLst>
      <p:ext uri="{BB962C8B-B14F-4D97-AF65-F5344CB8AC3E}">
        <p14:creationId xmlns:p14="http://schemas.microsoft.com/office/powerpoint/2010/main" val="1102007764"/>
      </p:ext>
    </p:extLst>
  </p:cSld>
  <p:clrMapOvr>
    <a:masterClrMapping/>
  </p:clrMapOvr>
  <p:transition>
    <p:fade/>
  </p:transition>
  <p:timing>
    <p:tnLst>
      <p:par>
        <p:cTn id="1" dur="indefinite" restart="never" nodeType="tmRoot"/>
      </p:par>
    </p:tnLst>
  </p:timing>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p:cSld name="Title &amp; 2-Content w/Bullet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gradFill>
                  <a:gsLst>
                    <a:gs pos="1250">
                      <a:schemeClr val="tx2"/>
                    </a:gs>
                    <a:gs pos="100000">
                      <a:schemeClr val="tx2"/>
                    </a:gs>
                  </a:gsLst>
                  <a:lin ang="5400000" scaled="0"/>
                </a:gradFill>
              </a:defRPr>
            </a:lvl1pPr>
          </a:lstStyle>
          <a:p>
            <a:r>
              <a:rPr lang="en-US" smtClean="0"/>
              <a:t>Click to edit Master title style</a:t>
            </a:r>
            <a:endParaRPr lang="en-US" dirty="0"/>
          </a:p>
        </p:txBody>
      </p:sp>
      <p:sp>
        <p:nvSpPr>
          <p:cNvPr id="4" name="Text Placeholder 3"/>
          <p:cNvSpPr>
            <a:spLocks noGrp="1"/>
          </p:cNvSpPr>
          <p:nvPr>
            <p:ph type="body" sz="quarter" idx="10"/>
          </p:nvPr>
        </p:nvSpPr>
        <p:spPr>
          <a:xfrm>
            <a:off x="531279" y="1476622"/>
            <a:ext cx="5504574" cy="2398224"/>
          </a:xfrm>
        </p:spPr>
        <p:txBody>
          <a:bodyPr>
            <a:spAutoFit/>
          </a:bodyPr>
          <a:lstStyle>
            <a:lvl1pPr marL="297913" indent="-297913">
              <a:spcBef>
                <a:spcPts val="1224"/>
              </a:spcBef>
              <a:buClr>
                <a:schemeClr val="bg2"/>
              </a:buClr>
              <a:buSzPct val="100000"/>
              <a:buFont typeface="Wingdings" pitchFamily="2" charset="2"/>
              <a:buChar char=""/>
              <a:defRPr lang="en-US" sz="3672" kern="1200" spc="-71" baseline="0" dirty="0" smtClean="0">
                <a:gradFill>
                  <a:gsLst>
                    <a:gs pos="1250">
                      <a:schemeClr val="bg2"/>
                    </a:gs>
                    <a:gs pos="100000">
                      <a:schemeClr val="bg2"/>
                    </a:gs>
                  </a:gsLst>
                  <a:lin ang="5400000" scaled="0"/>
                </a:gradFill>
                <a:latin typeface="+mj-lt"/>
                <a:ea typeface="+mn-ea"/>
                <a:cs typeface="+mn-cs"/>
              </a:defRPr>
            </a:lvl1pPr>
            <a:lvl2pPr marL="531062" indent="-233149">
              <a:defRPr sz="2040"/>
            </a:lvl2pPr>
            <a:lvl3pPr marL="699447" indent="-168385">
              <a:tabLst/>
              <a:defRPr sz="2040"/>
            </a:lvl3pPr>
            <a:lvl4pPr marL="880786" indent="-181338">
              <a:defRPr/>
            </a:lvl4pPr>
            <a:lvl5pPr marL="1049171" indent="-168385">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Text Placeholder 6"/>
          <p:cNvSpPr>
            <a:spLocks noGrp="1"/>
          </p:cNvSpPr>
          <p:nvPr>
            <p:ph type="body" sz="quarter" idx="11"/>
          </p:nvPr>
        </p:nvSpPr>
        <p:spPr>
          <a:xfrm>
            <a:off x="6405481" y="1476622"/>
            <a:ext cx="5504574" cy="2817808"/>
          </a:xfrm>
        </p:spPr>
        <p:txBody>
          <a:bodyPr>
            <a:spAutoFit/>
          </a:bodyPr>
          <a:lstStyle>
            <a:lvl1pPr marL="346486" indent="-346486">
              <a:spcBef>
                <a:spcPts val="1224"/>
              </a:spcBef>
              <a:buClr>
                <a:schemeClr val="bg2"/>
              </a:buClr>
              <a:buFont typeface="Arial" pitchFamily="34" charset="0"/>
              <a:buChar char="•"/>
              <a:defRPr lang="en-US" sz="3672" kern="1200" spc="-71" baseline="0" dirty="0" smtClean="0">
                <a:gradFill>
                  <a:gsLst>
                    <a:gs pos="1250">
                      <a:schemeClr val="bg2"/>
                    </a:gs>
                    <a:gs pos="100000">
                      <a:schemeClr val="bg2"/>
                    </a:gs>
                  </a:gsLst>
                  <a:lin ang="5400000" scaled="0"/>
                </a:gradFill>
                <a:latin typeface="+mj-lt"/>
                <a:ea typeface="+mn-ea"/>
                <a:cs typeface="+mn-cs"/>
              </a:defRPr>
            </a:lvl1pPr>
            <a:lvl2pPr marL="647637" indent="-349724">
              <a:defRPr lang="en-US" sz="2040" kern="1200" spc="0" baseline="0" dirty="0" smtClean="0">
                <a:gradFill>
                  <a:gsLst>
                    <a:gs pos="1250">
                      <a:schemeClr val="bg2"/>
                    </a:gs>
                    <a:gs pos="100000">
                      <a:schemeClr val="bg2"/>
                    </a:gs>
                  </a:gsLst>
                  <a:lin ang="5400000" scaled="0"/>
                </a:gradFill>
                <a:latin typeface="+mn-lt"/>
                <a:ea typeface="+mn-ea"/>
                <a:cs typeface="+mn-cs"/>
              </a:defRPr>
            </a:lvl2pPr>
            <a:lvl3pPr marL="880786" indent="-349724">
              <a:defRPr lang="en-US" sz="2040" kern="1200" spc="0" baseline="0" dirty="0" smtClean="0">
                <a:gradFill>
                  <a:gsLst>
                    <a:gs pos="1250">
                      <a:schemeClr val="bg2"/>
                    </a:gs>
                    <a:gs pos="100000">
                      <a:schemeClr val="bg2"/>
                    </a:gs>
                  </a:gsLst>
                  <a:lin ang="5400000" scaled="0"/>
                </a:gradFill>
                <a:latin typeface="+mn-lt"/>
                <a:ea typeface="+mn-ea"/>
                <a:cs typeface="+mn-cs"/>
              </a:defRPr>
            </a:lvl3pPr>
            <a:lvl4pPr marL="1049171" indent="-349724">
              <a:defRPr lang="en-US" sz="2040" kern="1200" spc="0" baseline="0" dirty="0" smtClean="0">
                <a:gradFill>
                  <a:gsLst>
                    <a:gs pos="1250">
                      <a:schemeClr val="bg2"/>
                    </a:gs>
                    <a:gs pos="100000">
                      <a:schemeClr val="bg2"/>
                    </a:gs>
                  </a:gsLst>
                  <a:lin ang="5400000" scaled="0"/>
                </a:gradFill>
                <a:latin typeface="+mn-lt"/>
                <a:ea typeface="+mn-ea"/>
                <a:cs typeface="+mn-cs"/>
              </a:defRPr>
            </a:lvl4pPr>
            <a:lvl5pPr marL="1230509" indent="-349724">
              <a:defRPr lang="en-US" sz="2040" kern="1200" spc="0" baseline="0" dirty="0">
                <a:gradFill>
                  <a:gsLst>
                    <a:gs pos="1250">
                      <a:schemeClr val="bg2"/>
                    </a:gs>
                    <a:gs pos="100000">
                      <a:schemeClr val="bg2"/>
                    </a:gs>
                  </a:gsLst>
                  <a:lin ang="5400000" scaled="0"/>
                </a:gradFill>
                <a:latin typeface="+mn-lt"/>
                <a:ea typeface="+mn-ea"/>
                <a:cs typeface="+mn-cs"/>
              </a:defRPr>
            </a:lvl5pPr>
          </a:lstStyle>
          <a:p>
            <a:pPr marL="297913" marR="0" lvl="0" indent="-297913" algn="l" defTabSz="932559" rtl="0" eaLnBrk="1" fontAlgn="auto" latinLnBrk="0" hangingPunct="1">
              <a:lnSpc>
                <a:spcPct val="90000"/>
              </a:lnSpc>
              <a:spcBef>
                <a:spcPts val="1224"/>
              </a:spcBef>
              <a:spcAft>
                <a:spcPts val="0"/>
              </a:spcAft>
              <a:buClr>
                <a:schemeClr val="bg2"/>
              </a:buClr>
              <a:buSzPct val="100000"/>
              <a:buFont typeface="Wingdings" pitchFamily="2" charset="2"/>
              <a:buChar char=""/>
              <a:tabLst/>
            </a:pPr>
            <a:r>
              <a:rPr lang="en-US" smtClean="0"/>
              <a:t>Click to edit Master text styles</a:t>
            </a:r>
          </a:p>
          <a:p>
            <a:pPr marL="297913" marR="0" lvl="1" indent="-297913" algn="l" defTabSz="932559" rtl="0" eaLnBrk="1" fontAlgn="auto" latinLnBrk="0" hangingPunct="1">
              <a:lnSpc>
                <a:spcPct val="90000"/>
              </a:lnSpc>
              <a:spcBef>
                <a:spcPts val="1224"/>
              </a:spcBef>
              <a:spcAft>
                <a:spcPts val="0"/>
              </a:spcAft>
              <a:buClr>
                <a:schemeClr val="bg2"/>
              </a:buClr>
              <a:buSzPct val="100000"/>
              <a:buFont typeface="Wingdings" pitchFamily="2" charset="2"/>
              <a:buChar char=""/>
              <a:tabLst/>
            </a:pPr>
            <a:r>
              <a:rPr lang="en-US" smtClean="0"/>
              <a:t>Second level</a:t>
            </a:r>
          </a:p>
          <a:p>
            <a:pPr marL="297913" marR="0" lvl="2" indent="-297913" algn="l" defTabSz="932559" rtl="0" eaLnBrk="1" fontAlgn="auto" latinLnBrk="0" hangingPunct="1">
              <a:lnSpc>
                <a:spcPct val="90000"/>
              </a:lnSpc>
              <a:spcBef>
                <a:spcPts val="1224"/>
              </a:spcBef>
              <a:spcAft>
                <a:spcPts val="0"/>
              </a:spcAft>
              <a:buClr>
                <a:schemeClr val="bg2"/>
              </a:buClr>
              <a:buSzPct val="100000"/>
              <a:buFont typeface="Wingdings" pitchFamily="2" charset="2"/>
              <a:buChar char=""/>
              <a:tabLst/>
            </a:pPr>
            <a:r>
              <a:rPr lang="en-US" smtClean="0"/>
              <a:t>Third level</a:t>
            </a:r>
          </a:p>
          <a:p>
            <a:pPr marL="297913" marR="0" lvl="3" indent="-297913" algn="l" defTabSz="932559" rtl="0" eaLnBrk="1" fontAlgn="auto" latinLnBrk="0" hangingPunct="1">
              <a:lnSpc>
                <a:spcPct val="90000"/>
              </a:lnSpc>
              <a:spcBef>
                <a:spcPts val="1224"/>
              </a:spcBef>
              <a:spcAft>
                <a:spcPts val="0"/>
              </a:spcAft>
              <a:buClr>
                <a:schemeClr val="bg2"/>
              </a:buClr>
              <a:buSzPct val="100000"/>
              <a:buFont typeface="Wingdings" pitchFamily="2" charset="2"/>
              <a:buChar char=""/>
              <a:tabLst/>
            </a:pPr>
            <a:r>
              <a:rPr lang="en-US" smtClean="0"/>
              <a:t>Fourth level</a:t>
            </a:r>
          </a:p>
          <a:p>
            <a:pPr marL="297913" marR="0" lvl="4" indent="-297913" algn="l" defTabSz="932559" rtl="0" eaLnBrk="1" fontAlgn="auto" latinLnBrk="0" hangingPunct="1">
              <a:lnSpc>
                <a:spcPct val="90000"/>
              </a:lnSpc>
              <a:spcBef>
                <a:spcPts val="1224"/>
              </a:spcBef>
              <a:spcAft>
                <a:spcPts val="0"/>
              </a:spcAft>
              <a:buClr>
                <a:schemeClr val="bg2"/>
              </a:buClr>
              <a:buSzPct val="100000"/>
              <a:buFont typeface="Wingdings" pitchFamily="2" charset="2"/>
              <a:buChar char=""/>
              <a:tabLst/>
            </a:pPr>
            <a:r>
              <a:rPr lang="en-US" smtClean="0"/>
              <a:t>Fifth level</a:t>
            </a:r>
            <a:endParaRPr lang="en-US" dirty="0"/>
          </a:p>
        </p:txBody>
      </p:sp>
      <p:sp>
        <p:nvSpPr>
          <p:cNvPr id="6" name="Slide Number Placeholder 9"/>
          <p:cNvSpPr>
            <a:spLocks noGrp="1"/>
          </p:cNvSpPr>
          <p:nvPr>
            <p:ph type="sldNum" sz="quarter" idx="12"/>
          </p:nvPr>
        </p:nvSpPr>
        <p:spPr>
          <a:xfrm>
            <a:off x="531279" y="6526955"/>
            <a:ext cx="572078" cy="223825"/>
          </a:xfrm>
          <a:prstGeom prst="rect">
            <a:avLst/>
          </a:prstGeom>
        </p:spPr>
        <p:txBody>
          <a:bodyPr lIns="121899" tIns="60949" rIns="121899" bIns="60949" anchor="ctr"/>
          <a:lstStyle>
            <a:lvl1pPr algn="l">
              <a:defRPr sz="1632">
                <a:gradFill>
                  <a:gsLst>
                    <a:gs pos="100000">
                      <a:schemeClr val="bg2"/>
                    </a:gs>
                    <a:gs pos="0">
                      <a:schemeClr val="bg2"/>
                    </a:gs>
                  </a:gsLst>
                  <a:lin ang="5400000" scaled="0"/>
                </a:gradFill>
              </a:defRPr>
            </a:lvl1pPr>
          </a:lstStyle>
          <a:p>
            <a:fld id="{727B4C2D-45E2-4621-8491-2995EB46A674}" type="slidenum">
              <a:rPr lang="en-US" smtClean="0">
                <a:gradFill>
                  <a:gsLst>
                    <a:gs pos="100000">
                      <a:srgbClr val="797A7D"/>
                    </a:gs>
                    <a:gs pos="0">
                      <a:srgbClr val="797A7D"/>
                    </a:gs>
                  </a:gsLst>
                  <a:lin ang="5400000" scaled="0"/>
                </a:gradFill>
              </a:rPr>
              <a:pPr/>
              <a:t>‹#›</a:t>
            </a:fld>
            <a:endParaRPr lang="en-US" dirty="0">
              <a:gradFill>
                <a:gsLst>
                  <a:gs pos="100000">
                    <a:srgbClr val="797A7D"/>
                  </a:gs>
                  <a:gs pos="0">
                    <a:srgbClr val="797A7D"/>
                  </a:gs>
                </a:gsLst>
                <a:lin ang="5400000" scaled="0"/>
              </a:gradFill>
            </a:endParaRPr>
          </a:p>
        </p:txBody>
      </p:sp>
      <p:pic>
        <p:nvPicPr>
          <p:cNvPr id="9" name="Picture 8"/>
          <p:cNvPicPr>
            <a:picLocks noChangeAspect="1"/>
          </p:cNvPicPr>
          <p:nvPr userDrawn="1"/>
        </p:nvPicPr>
        <p:blipFill rotWithShape="1">
          <a:blip r:embed="rId2">
            <a:extLst>
              <a:ext uri="{28A0092B-C50C-407E-A947-70E740481C1C}">
                <a14:useLocalDpi xmlns:a14="http://schemas.microsoft.com/office/drawing/2010/main" val="0"/>
              </a:ext>
            </a:extLst>
          </a:blip>
          <a:srcRect l="24100"/>
          <a:stretch/>
        </p:blipFill>
        <p:spPr bwMode="black">
          <a:xfrm>
            <a:off x="10508032" y="6264565"/>
            <a:ext cx="1636745" cy="559562"/>
          </a:xfrm>
          <a:prstGeom prst="rect">
            <a:avLst/>
          </a:prstGeom>
        </p:spPr>
      </p:pic>
    </p:spTree>
    <p:extLst>
      <p:ext uri="{BB962C8B-B14F-4D97-AF65-F5344CB8AC3E}">
        <p14:creationId xmlns:p14="http://schemas.microsoft.com/office/powerpoint/2010/main" val="1196368063"/>
      </p:ext>
    </p:extLst>
  </p:cSld>
  <p:clrMapOvr>
    <a:masterClrMapping/>
  </p:clrMapOvr>
  <p:transition>
    <p:fade/>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4075357253"/>
      </p:ext>
    </p:extLst>
  </p:cSld>
  <p:clrMapOvr>
    <a:masterClrMapping/>
  </p:clrMapOvr>
  <p:transition>
    <p:fade/>
  </p:transition>
  <p:timing>
    <p:tnLst>
      <p:par>
        <p:cTn id="1" dur="indefinite" restart="never" nodeType="tmRoot"/>
      </p:par>
    </p:tn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p:cSld name="Large &amp; Small Content 1">
    <p:spTree>
      <p:nvGrpSpPr>
        <p:cNvPr id="1" name=""/>
        <p:cNvGrpSpPr/>
        <p:nvPr/>
      </p:nvGrpSpPr>
      <p:grpSpPr>
        <a:xfrm>
          <a:off x="0" y="0"/>
          <a:ext cx="0" cy="0"/>
          <a:chOff x="0" y="0"/>
          <a:chExt cx="0" cy="0"/>
        </a:xfrm>
      </p:grpSpPr>
      <p:sp>
        <p:nvSpPr>
          <p:cNvPr id="3" name="Text Placeholder 2"/>
          <p:cNvSpPr>
            <a:spLocks noGrp="1"/>
          </p:cNvSpPr>
          <p:nvPr>
            <p:ph type="body" idx="1" hasCustomPrompt="1"/>
          </p:nvPr>
        </p:nvSpPr>
        <p:spPr>
          <a:xfrm>
            <a:off x="531279" y="1476622"/>
            <a:ext cx="2487294" cy="1695079"/>
          </a:xfrm>
          <a:prstGeom prst="rect">
            <a:avLst/>
          </a:prstGeom>
        </p:spPr>
        <p:txBody>
          <a:bodyPr>
            <a:noAutofit/>
          </a:bodyPr>
          <a:lstStyle>
            <a:lvl1pPr marL="0" indent="0">
              <a:buNone/>
              <a:defRPr sz="4080" b="0" i="0" cap="none" baseline="0">
                <a:gradFill>
                  <a:gsLst>
                    <a:gs pos="100000">
                      <a:schemeClr val="tx2"/>
                    </a:gs>
                    <a:gs pos="0">
                      <a:schemeClr val="tx2"/>
                    </a:gs>
                  </a:gsLst>
                  <a:lin ang="5400000" scaled="0"/>
                </a:gradFill>
                <a:latin typeface="+mn-lt"/>
                <a:cs typeface="Segoe Pro Light"/>
              </a:defRPr>
            </a:lvl1pPr>
            <a:lvl2pPr marL="621622" indent="0">
              <a:buNone/>
              <a:defRPr sz="2754" b="1"/>
            </a:lvl2pPr>
            <a:lvl3pPr marL="1243245" indent="0">
              <a:buNone/>
              <a:defRPr sz="2448" b="1"/>
            </a:lvl3pPr>
            <a:lvl4pPr marL="1864867" indent="0">
              <a:buNone/>
              <a:defRPr sz="2142" b="1"/>
            </a:lvl4pPr>
            <a:lvl5pPr marL="2486489" indent="0">
              <a:buNone/>
              <a:defRPr sz="2142" b="1"/>
            </a:lvl5pPr>
            <a:lvl6pPr marL="3108112" indent="0">
              <a:buNone/>
              <a:defRPr sz="2142" b="1"/>
            </a:lvl6pPr>
            <a:lvl7pPr marL="3729734" indent="0">
              <a:buNone/>
              <a:defRPr sz="2142" b="1"/>
            </a:lvl7pPr>
            <a:lvl8pPr marL="4351355" indent="0">
              <a:buNone/>
              <a:defRPr sz="2142" b="1"/>
            </a:lvl8pPr>
            <a:lvl9pPr marL="4972978" indent="0">
              <a:buNone/>
              <a:defRPr sz="2142" b="1"/>
            </a:lvl9pPr>
          </a:lstStyle>
          <a:p>
            <a:pPr lvl="0"/>
            <a:r>
              <a:rPr lang="en-US" dirty="0" smtClean="0"/>
              <a:t>Click to edit Master text styles.</a:t>
            </a:r>
          </a:p>
        </p:txBody>
      </p:sp>
      <p:sp>
        <p:nvSpPr>
          <p:cNvPr id="6" name="Content Placeholder 5"/>
          <p:cNvSpPr>
            <a:spLocks noGrp="1"/>
          </p:cNvSpPr>
          <p:nvPr>
            <p:ph sz="quarter" idx="4"/>
          </p:nvPr>
        </p:nvSpPr>
        <p:spPr>
          <a:xfrm>
            <a:off x="3580035" y="1704542"/>
            <a:ext cx="8330021" cy="339016"/>
          </a:xfrm>
          <a:prstGeom prst="rect">
            <a:avLst/>
          </a:prstGeom>
        </p:spPr>
        <p:txBody>
          <a:bodyPr>
            <a:noAutofit/>
          </a:bodyPr>
          <a:lstStyle>
            <a:lvl1pPr marL="0" indent="0">
              <a:spcBef>
                <a:spcPts val="1224"/>
              </a:spcBef>
              <a:buNone/>
              <a:defRPr lang="en-US" sz="2040" b="0" i="0" kern="1200" spc="0" dirty="0" smtClean="0">
                <a:gradFill>
                  <a:gsLst>
                    <a:gs pos="100000">
                      <a:schemeClr val="bg2"/>
                    </a:gs>
                    <a:gs pos="0">
                      <a:schemeClr val="bg2"/>
                    </a:gs>
                  </a:gsLst>
                  <a:lin ang="5400000" scaled="0"/>
                </a:gradFill>
                <a:latin typeface="+mn-lt"/>
                <a:ea typeface="+mn-ea"/>
                <a:cs typeface="Segoe Pro Light"/>
              </a:defRPr>
            </a:lvl1pPr>
            <a:lvl2pPr marL="932433" indent="-388514">
              <a:defRPr lang="en-US" sz="2142" kern="1200" dirty="0" smtClean="0">
                <a:solidFill>
                  <a:schemeClr val="bg2">
                    <a:lumMod val="50000"/>
                  </a:schemeClr>
                </a:solidFill>
                <a:latin typeface="+mn-lt"/>
                <a:ea typeface="+mn-ea"/>
                <a:cs typeface="Arial" pitchFamily="34" charset="0"/>
              </a:defRPr>
            </a:lvl2pPr>
            <a:lvl3pPr marL="932433" indent="-233108">
              <a:defRPr lang="en-US" sz="1938" kern="1200" dirty="0" smtClean="0">
                <a:solidFill>
                  <a:schemeClr val="bg2">
                    <a:lumMod val="50000"/>
                  </a:schemeClr>
                </a:solidFill>
                <a:latin typeface="+mn-lt"/>
                <a:ea typeface="+mn-ea"/>
                <a:cs typeface="Arial" pitchFamily="34" charset="0"/>
              </a:defRPr>
            </a:lvl3pPr>
            <a:lvl4pPr marL="1243245" indent="-233108">
              <a:defRPr lang="en-US" sz="1632" kern="1200" dirty="0" smtClean="0">
                <a:solidFill>
                  <a:schemeClr val="bg2">
                    <a:lumMod val="50000"/>
                  </a:schemeClr>
                </a:solidFill>
                <a:latin typeface="+mn-lt"/>
                <a:ea typeface="+mn-ea"/>
                <a:cs typeface="Arial" pitchFamily="34" charset="0"/>
              </a:defRPr>
            </a:lvl4pPr>
            <a:lvl5pPr marL="1476353" indent="-233108">
              <a:defRPr lang="en-US" sz="1632" kern="1200" dirty="0">
                <a:solidFill>
                  <a:schemeClr val="bg2">
                    <a:lumMod val="50000"/>
                  </a:schemeClr>
                </a:solidFill>
                <a:latin typeface="+mn-lt"/>
                <a:ea typeface="+mn-ea"/>
                <a:cs typeface="Arial" pitchFamily="34" charset="0"/>
              </a:defRPr>
            </a:lvl5pPr>
            <a:lvl6pPr>
              <a:defRPr sz="2142"/>
            </a:lvl6pPr>
            <a:lvl7pPr>
              <a:defRPr sz="2142"/>
            </a:lvl7pPr>
            <a:lvl8pPr>
              <a:defRPr sz="2142"/>
            </a:lvl8pPr>
            <a:lvl9pPr>
              <a:defRPr sz="2142"/>
            </a:lvl9pPr>
          </a:lstStyle>
          <a:p>
            <a:pPr lvl="0"/>
            <a:r>
              <a:rPr lang="en-US" smtClean="0"/>
              <a:t>Click to edit Master text styles</a:t>
            </a:r>
          </a:p>
        </p:txBody>
      </p:sp>
      <p:sp>
        <p:nvSpPr>
          <p:cNvPr id="12" name="Title 11"/>
          <p:cNvSpPr>
            <a:spLocks noGrp="1"/>
          </p:cNvSpPr>
          <p:nvPr>
            <p:ph type="title"/>
          </p:nvPr>
        </p:nvSpPr>
        <p:spPr/>
        <p:txBody>
          <a:bodyPr>
            <a:noAutofit/>
          </a:bodyPr>
          <a:lstStyle>
            <a:lvl1pPr>
              <a:defRPr/>
            </a:lvl1pPr>
          </a:lstStyle>
          <a:p>
            <a:r>
              <a:rPr lang="en-US" smtClean="0"/>
              <a:t>Click to edit Master title style</a:t>
            </a:r>
            <a:endParaRPr lang="en-US" dirty="0"/>
          </a:p>
        </p:txBody>
      </p:sp>
      <p:sp>
        <p:nvSpPr>
          <p:cNvPr id="10" name="Slide Number Placeholder 9"/>
          <p:cNvSpPr>
            <a:spLocks noGrp="1"/>
          </p:cNvSpPr>
          <p:nvPr>
            <p:ph type="sldNum" sz="quarter" idx="12"/>
          </p:nvPr>
        </p:nvSpPr>
        <p:spPr>
          <a:xfrm>
            <a:off x="531279" y="6526955"/>
            <a:ext cx="572078" cy="223825"/>
          </a:xfrm>
          <a:prstGeom prst="rect">
            <a:avLst/>
          </a:prstGeom>
        </p:spPr>
        <p:txBody>
          <a:bodyPr lIns="121899" tIns="60949" rIns="121899" bIns="60949" anchor="ctr"/>
          <a:lstStyle>
            <a:lvl1pPr algn="l">
              <a:defRPr sz="1632">
                <a:gradFill>
                  <a:gsLst>
                    <a:gs pos="100000">
                      <a:schemeClr val="bg2"/>
                    </a:gs>
                    <a:gs pos="0">
                      <a:schemeClr val="bg2"/>
                    </a:gs>
                  </a:gsLst>
                  <a:lin ang="5400000" scaled="0"/>
                </a:gradFill>
              </a:defRPr>
            </a:lvl1pPr>
          </a:lstStyle>
          <a:p>
            <a:fld id="{727B4C2D-45E2-4621-8491-2995EB46A674}" type="slidenum">
              <a:rPr lang="en-US" smtClean="0">
                <a:gradFill>
                  <a:gsLst>
                    <a:gs pos="100000">
                      <a:srgbClr val="797A7D"/>
                    </a:gs>
                    <a:gs pos="0">
                      <a:srgbClr val="797A7D"/>
                    </a:gs>
                  </a:gsLst>
                  <a:lin ang="5400000" scaled="0"/>
                </a:gradFill>
              </a:rPr>
              <a:pPr/>
              <a:t>‹#›</a:t>
            </a:fld>
            <a:endParaRPr lang="en-US" dirty="0">
              <a:gradFill>
                <a:gsLst>
                  <a:gs pos="100000">
                    <a:srgbClr val="797A7D"/>
                  </a:gs>
                  <a:gs pos="0">
                    <a:srgbClr val="797A7D"/>
                  </a:gs>
                </a:gsLst>
                <a:lin ang="5400000" scaled="0"/>
              </a:gradFill>
            </a:endParaRPr>
          </a:p>
        </p:txBody>
      </p:sp>
      <p:pic>
        <p:nvPicPr>
          <p:cNvPr id="13" name="Picture 12"/>
          <p:cNvPicPr>
            <a:picLocks noChangeAspect="1"/>
          </p:cNvPicPr>
          <p:nvPr userDrawn="1"/>
        </p:nvPicPr>
        <p:blipFill rotWithShape="1">
          <a:blip r:embed="rId2">
            <a:extLst>
              <a:ext uri="{28A0092B-C50C-407E-A947-70E740481C1C}">
                <a14:useLocalDpi xmlns:a14="http://schemas.microsoft.com/office/drawing/2010/main" val="0"/>
              </a:ext>
            </a:extLst>
          </a:blip>
          <a:srcRect l="24100"/>
          <a:stretch/>
        </p:blipFill>
        <p:spPr bwMode="black">
          <a:xfrm>
            <a:off x="10508032" y="6264565"/>
            <a:ext cx="1636745" cy="559562"/>
          </a:xfrm>
          <a:prstGeom prst="rect">
            <a:avLst/>
          </a:prstGeom>
        </p:spPr>
      </p:pic>
    </p:spTree>
    <p:extLst>
      <p:ext uri="{BB962C8B-B14F-4D97-AF65-F5344CB8AC3E}">
        <p14:creationId xmlns:p14="http://schemas.microsoft.com/office/powerpoint/2010/main" val="358898737"/>
      </p:ext>
    </p:extLst>
  </p:cSld>
  <p:clrMapOvr>
    <a:masterClrMapping/>
  </p:clrMapOvr>
  <p:timing>
    <p:tnLst>
      <p:par>
        <p:cTn id="1" dur="indefinite" restart="never" nodeType="tmRoot"/>
      </p:par>
    </p:tnLst>
  </p:timing>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p:cSld name="Large &amp; Small Content 2">
    <p:spTree>
      <p:nvGrpSpPr>
        <p:cNvPr id="1" name=""/>
        <p:cNvGrpSpPr/>
        <p:nvPr/>
      </p:nvGrpSpPr>
      <p:grpSpPr>
        <a:xfrm>
          <a:off x="0" y="0"/>
          <a:ext cx="0" cy="0"/>
          <a:chOff x="0" y="0"/>
          <a:chExt cx="0" cy="0"/>
        </a:xfrm>
      </p:grpSpPr>
      <p:sp>
        <p:nvSpPr>
          <p:cNvPr id="3" name="Text Placeholder 2"/>
          <p:cNvSpPr>
            <a:spLocks noGrp="1"/>
          </p:cNvSpPr>
          <p:nvPr>
            <p:ph type="body" idx="1" hasCustomPrompt="1"/>
          </p:nvPr>
        </p:nvSpPr>
        <p:spPr>
          <a:xfrm>
            <a:off x="531279" y="1476622"/>
            <a:ext cx="5543930" cy="1695079"/>
          </a:xfrm>
          <a:prstGeom prst="rect">
            <a:avLst/>
          </a:prstGeom>
        </p:spPr>
        <p:txBody>
          <a:bodyPr>
            <a:noAutofit/>
          </a:bodyPr>
          <a:lstStyle>
            <a:lvl1pPr marL="0" indent="0">
              <a:buNone/>
              <a:defRPr sz="4080" b="0" cap="none" baseline="0">
                <a:gradFill>
                  <a:gsLst>
                    <a:gs pos="100000">
                      <a:schemeClr val="tx2"/>
                    </a:gs>
                    <a:gs pos="0">
                      <a:schemeClr val="tx2"/>
                    </a:gs>
                  </a:gsLst>
                  <a:lin ang="5400000" scaled="0"/>
                </a:gradFill>
                <a:latin typeface="+mj-lt"/>
              </a:defRPr>
            </a:lvl1pPr>
            <a:lvl2pPr marL="621622" indent="0">
              <a:buNone/>
              <a:defRPr sz="2754" b="1"/>
            </a:lvl2pPr>
            <a:lvl3pPr marL="1243245" indent="0">
              <a:buNone/>
              <a:defRPr sz="2448" b="1"/>
            </a:lvl3pPr>
            <a:lvl4pPr marL="1864867" indent="0">
              <a:buNone/>
              <a:defRPr sz="2142" b="1"/>
            </a:lvl4pPr>
            <a:lvl5pPr marL="2486489" indent="0">
              <a:buNone/>
              <a:defRPr sz="2142" b="1"/>
            </a:lvl5pPr>
            <a:lvl6pPr marL="3108112" indent="0">
              <a:buNone/>
              <a:defRPr sz="2142" b="1"/>
            </a:lvl6pPr>
            <a:lvl7pPr marL="3729734" indent="0">
              <a:buNone/>
              <a:defRPr sz="2142" b="1"/>
            </a:lvl7pPr>
            <a:lvl8pPr marL="4351355" indent="0">
              <a:buNone/>
              <a:defRPr sz="2142" b="1"/>
            </a:lvl8pPr>
            <a:lvl9pPr marL="4972978" indent="0">
              <a:buNone/>
              <a:defRPr sz="2142" b="1"/>
            </a:lvl9pPr>
          </a:lstStyle>
          <a:p>
            <a:pPr lvl="0"/>
            <a:r>
              <a:rPr lang="en-US" dirty="0" smtClean="0"/>
              <a:t>Click to edit Master text styles.</a:t>
            </a:r>
          </a:p>
        </p:txBody>
      </p:sp>
      <p:sp>
        <p:nvSpPr>
          <p:cNvPr id="6" name="Content Placeholder 5"/>
          <p:cNvSpPr>
            <a:spLocks noGrp="1"/>
          </p:cNvSpPr>
          <p:nvPr>
            <p:ph sz="quarter" idx="4"/>
          </p:nvPr>
        </p:nvSpPr>
        <p:spPr>
          <a:xfrm>
            <a:off x="6313878" y="1715387"/>
            <a:ext cx="5596178" cy="339016"/>
          </a:xfrm>
          <a:prstGeom prst="rect">
            <a:avLst/>
          </a:prstGeom>
        </p:spPr>
        <p:txBody>
          <a:bodyPr>
            <a:noAutofit/>
          </a:bodyPr>
          <a:lstStyle>
            <a:lvl1pPr marL="0" indent="0">
              <a:spcBef>
                <a:spcPts val="1224"/>
              </a:spcBef>
              <a:buNone/>
              <a:defRPr lang="en-US" sz="2040" kern="1200" spc="0" dirty="0" smtClean="0">
                <a:gradFill>
                  <a:gsLst>
                    <a:gs pos="100000">
                      <a:schemeClr val="bg2"/>
                    </a:gs>
                    <a:gs pos="0">
                      <a:schemeClr val="bg2"/>
                    </a:gs>
                  </a:gsLst>
                  <a:lin ang="5400000" scaled="0"/>
                </a:gradFill>
                <a:latin typeface="+mn-lt"/>
                <a:ea typeface="+mn-ea"/>
                <a:cs typeface="Segoe UI" pitchFamily="34" charset="0"/>
              </a:defRPr>
            </a:lvl1pPr>
            <a:lvl2pPr marL="932433" indent="-388514">
              <a:defRPr lang="en-US" sz="2142" kern="1200" dirty="0" smtClean="0">
                <a:solidFill>
                  <a:schemeClr val="bg2">
                    <a:lumMod val="50000"/>
                  </a:schemeClr>
                </a:solidFill>
                <a:latin typeface="+mn-lt"/>
                <a:ea typeface="+mn-ea"/>
                <a:cs typeface="Arial" pitchFamily="34" charset="0"/>
              </a:defRPr>
            </a:lvl2pPr>
            <a:lvl3pPr marL="932433" indent="-233108">
              <a:defRPr lang="en-US" sz="1938" kern="1200" dirty="0" smtClean="0">
                <a:solidFill>
                  <a:schemeClr val="bg2">
                    <a:lumMod val="50000"/>
                  </a:schemeClr>
                </a:solidFill>
                <a:latin typeface="+mn-lt"/>
                <a:ea typeface="+mn-ea"/>
                <a:cs typeface="Arial" pitchFamily="34" charset="0"/>
              </a:defRPr>
            </a:lvl3pPr>
            <a:lvl4pPr marL="1243245" indent="-233108">
              <a:defRPr lang="en-US" sz="1632" kern="1200" dirty="0" smtClean="0">
                <a:solidFill>
                  <a:schemeClr val="bg2">
                    <a:lumMod val="50000"/>
                  </a:schemeClr>
                </a:solidFill>
                <a:latin typeface="+mn-lt"/>
                <a:ea typeface="+mn-ea"/>
                <a:cs typeface="Arial" pitchFamily="34" charset="0"/>
              </a:defRPr>
            </a:lvl4pPr>
            <a:lvl5pPr marL="1476353" indent="-233108">
              <a:defRPr lang="en-US" sz="1632" kern="1200" dirty="0">
                <a:solidFill>
                  <a:schemeClr val="bg2">
                    <a:lumMod val="50000"/>
                  </a:schemeClr>
                </a:solidFill>
                <a:latin typeface="+mn-lt"/>
                <a:ea typeface="+mn-ea"/>
                <a:cs typeface="Arial" pitchFamily="34" charset="0"/>
              </a:defRPr>
            </a:lvl5pPr>
            <a:lvl6pPr>
              <a:defRPr sz="2142"/>
            </a:lvl6pPr>
            <a:lvl7pPr>
              <a:defRPr sz="2142"/>
            </a:lvl7pPr>
            <a:lvl8pPr>
              <a:defRPr sz="2142"/>
            </a:lvl8pPr>
            <a:lvl9pPr>
              <a:defRPr sz="2142"/>
            </a:lvl9pPr>
          </a:lstStyle>
          <a:p>
            <a:pPr lvl="0"/>
            <a:r>
              <a:rPr lang="en-US" smtClean="0"/>
              <a:t>Click to edit Master text styles</a:t>
            </a:r>
          </a:p>
        </p:txBody>
      </p:sp>
      <p:sp>
        <p:nvSpPr>
          <p:cNvPr id="12" name="Title 11"/>
          <p:cNvSpPr>
            <a:spLocks noGrp="1"/>
          </p:cNvSpPr>
          <p:nvPr>
            <p:ph type="title"/>
          </p:nvPr>
        </p:nvSpPr>
        <p:spPr/>
        <p:txBody>
          <a:bodyPr>
            <a:noAutofit/>
          </a:bodyPr>
          <a:lstStyle>
            <a:lvl1pPr>
              <a:defRPr/>
            </a:lvl1pPr>
          </a:lstStyle>
          <a:p>
            <a:r>
              <a:rPr lang="en-US" smtClean="0"/>
              <a:t>Click to edit Master title style</a:t>
            </a:r>
            <a:endParaRPr lang="en-US" dirty="0"/>
          </a:p>
        </p:txBody>
      </p:sp>
      <p:sp>
        <p:nvSpPr>
          <p:cNvPr id="10" name="Slide Number Placeholder 9"/>
          <p:cNvSpPr>
            <a:spLocks noGrp="1"/>
          </p:cNvSpPr>
          <p:nvPr>
            <p:ph type="sldNum" sz="quarter" idx="12"/>
          </p:nvPr>
        </p:nvSpPr>
        <p:spPr>
          <a:xfrm>
            <a:off x="531279" y="6526955"/>
            <a:ext cx="572078" cy="223825"/>
          </a:xfrm>
          <a:prstGeom prst="rect">
            <a:avLst/>
          </a:prstGeom>
        </p:spPr>
        <p:txBody>
          <a:bodyPr lIns="121899" tIns="60949" rIns="121899" bIns="60949" anchor="ctr"/>
          <a:lstStyle>
            <a:lvl1pPr algn="l">
              <a:defRPr sz="1632">
                <a:gradFill>
                  <a:gsLst>
                    <a:gs pos="100000">
                      <a:schemeClr val="bg2"/>
                    </a:gs>
                    <a:gs pos="0">
                      <a:schemeClr val="bg2"/>
                    </a:gs>
                  </a:gsLst>
                  <a:lin ang="5400000" scaled="0"/>
                </a:gradFill>
              </a:defRPr>
            </a:lvl1pPr>
          </a:lstStyle>
          <a:p>
            <a:fld id="{727B4C2D-45E2-4621-8491-2995EB46A674}" type="slidenum">
              <a:rPr lang="en-US" smtClean="0">
                <a:gradFill>
                  <a:gsLst>
                    <a:gs pos="100000">
                      <a:srgbClr val="797A7D"/>
                    </a:gs>
                    <a:gs pos="0">
                      <a:srgbClr val="797A7D"/>
                    </a:gs>
                  </a:gsLst>
                  <a:lin ang="5400000" scaled="0"/>
                </a:gradFill>
              </a:rPr>
              <a:pPr/>
              <a:t>‹#›</a:t>
            </a:fld>
            <a:endParaRPr lang="en-US" dirty="0">
              <a:gradFill>
                <a:gsLst>
                  <a:gs pos="100000">
                    <a:srgbClr val="797A7D"/>
                  </a:gs>
                  <a:gs pos="0">
                    <a:srgbClr val="797A7D"/>
                  </a:gs>
                </a:gsLst>
                <a:lin ang="5400000" scaled="0"/>
              </a:gradFill>
            </a:endParaRPr>
          </a:p>
        </p:txBody>
      </p:sp>
      <p:pic>
        <p:nvPicPr>
          <p:cNvPr id="8" name="Picture 7"/>
          <p:cNvPicPr>
            <a:picLocks noChangeAspect="1"/>
          </p:cNvPicPr>
          <p:nvPr userDrawn="1"/>
        </p:nvPicPr>
        <p:blipFill rotWithShape="1">
          <a:blip r:embed="rId2">
            <a:extLst>
              <a:ext uri="{28A0092B-C50C-407E-A947-70E740481C1C}">
                <a14:useLocalDpi xmlns:a14="http://schemas.microsoft.com/office/drawing/2010/main" val="0"/>
              </a:ext>
            </a:extLst>
          </a:blip>
          <a:srcRect l="24100"/>
          <a:stretch/>
        </p:blipFill>
        <p:spPr bwMode="black">
          <a:xfrm>
            <a:off x="10508032" y="6264565"/>
            <a:ext cx="1636745" cy="559562"/>
          </a:xfrm>
          <a:prstGeom prst="rect">
            <a:avLst/>
          </a:prstGeom>
        </p:spPr>
      </p:pic>
    </p:spTree>
    <p:extLst>
      <p:ext uri="{BB962C8B-B14F-4D97-AF65-F5344CB8AC3E}">
        <p14:creationId xmlns:p14="http://schemas.microsoft.com/office/powerpoint/2010/main" val="1294456704"/>
      </p:ext>
    </p:extLst>
  </p:cSld>
  <p:clrMapOvr>
    <a:masterClrMapping/>
  </p:clrMapOvr>
  <p:timing>
    <p:tnLst>
      <p:par>
        <p:cTn id="1" dur="indefinite" restart="never" nodeType="tmRoot"/>
      </p:par>
    </p:tnLst>
  </p:timing>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p:cSld name="Content w/Photo on Right">
    <p:spTree>
      <p:nvGrpSpPr>
        <p:cNvPr id="1" name=""/>
        <p:cNvGrpSpPr/>
        <p:nvPr/>
      </p:nvGrpSpPr>
      <p:grpSpPr>
        <a:xfrm>
          <a:off x="0" y="0"/>
          <a:ext cx="0" cy="0"/>
          <a:chOff x="0" y="0"/>
          <a:chExt cx="0" cy="0"/>
        </a:xfrm>
      </p:grpSpPr>
      <p:sp>
        <p:nvSpPr>
          <p:cNvPr id="4" name="Picture Placeholder 3"/>
          <p:cNvSpPr>
            <a:spLocks noGrp="1"/>
          </p:cNvSpPr>
          <p:nvPr>
            <p:ph type="pic" sz="quarter" idx="14" hasCustomPrompt="1"/>
          </p:nvPr>
        </p:nvSpPr>
        <p:spPr>
          <a:xfrm>
            <a:off x="6334860" y="0"/>
            <a:ext cx="6101615" cy="6994525"/>
          </a:xfrm>
        </p:spPr>
        <p:txBody>
          <a:bodyPr lIns="182880" anchor="ctr"/>
          <a:lstStyle>
            <a:lvl1pPr marL="0" indent="0" algn="l">
              <a:buNone/>
              <a:defRPr/>
            </a:lvl1pPr>
          </a:lstStyle>
          <a:p>
            <a:r>
              <a:rPr lang="en-US" dirty="0" smtClean="0"/>
              <a:t>Click to insert photo.</a:t>
            </a:r>
            <a:endParaRPr lang="en-US" dirty="0"/>
          </a:p>
        </p:txBody>
      </p:sp>
      <p:sp>
        <p:nvSpPr>
          <p:cNvPr id="3" name="Text Placeholder 2"/>
          <p:cNvSpPr>
            <a:spLocks noGrp="1"/>
          </p:cNvSpPr>
          <p:nvPr>
            <p:ph type="body" idx="1" hasCustomPrompt="1"/>
          </p:nvPr>
        </p:nvSpPr>
        <p:spPr>
          <a:xfrm>
            <a:off x="531279" y="1476623"/>
            <a:ext cx="5543930" cy="1201902"/>
          </a:xfrm>
          <a:prstGeom prst="rect">
            <a:avLst/>
          </a:prstGeom>
        </p:spPr>
        <p:txBody>
          <a:bodyPr>
            <a:noAutofit/>
          </a:bodyPr>
          <a:lstStyle>
            <a:lvl1pPr marL="0" indent="0">
              <a:buNone/>
              <a:defRPr sz="4080" b="0" i="0" cap="none" baseline="0">
                <a:gradFill>
                  <a:gsLst>
                    <a:gs pos="100000">
                      <a:schemeClr val="tx2"/>
                    </a:gs>
                    <a:gs pos="0">
                      <a:schemeClr val="tx2"/>
                    </a:gs>
                  </a:gsLst>
                  <a:lin ang="5400000" scaled="0"/>
                </a:gradFill>
                <a:latin typeface="+mn-lt"/>
                <a:cs typeface="Segoe Pro Light"/>
              </a:defRPr>
            </a:lvl1pPr>
            <a:lvl2pPr marL="621622" indent="0">
              <a:buNone/>
              <a:defRPr sz="2754" b="1"/>
            </a:lvl2pPr>
            <a:lvl3pPr marL="1243245" indent="0">
              <a:buNone/>
              <a:defRPr sz="2448" b="1"/>
            </a:lvl3pPr>
            <a:lvl4pPr marL="1864867" indent="0">
              <a:buNone/>
              <a:defRPr sz="2142" b="1"/>
            </a:lvl4pPr>
            <a:lvl5pPr marL="2486489" indent="0">
              <a:buNone/>
              <a:defRPr sz="2142" b="1"/>
            </a:lvl5pPr>
            <a:lvl6pPr marL="3108112" indent="0">
              <a:buNone/>
              <a:defRPr sz="2142" b="1"/>
            </a:lvl6pPr>
            <a:lvl7pPr marL="3729734" indent="0">
              <a:buNone/>
              <a:defRPr sz="2142" b="1"/>
            </a:lvl7pPr>
            <a:lvl8pPr marL="4351355" indent="0">
              <a:buNone/>
              <a:defRPr sz="2142" b="1"/>
            </a:lvl8pPr>
            <a:lvl9pPr marL="4972978" indent="0">
              <a:buNone/>
              <a:defRPr sz="2142" b="1"/>
            </a:lvl9pPr>
          </a:lstStyle>
          <a:p>
            <a:pPr lvl="0"/>
            <a:r>
              <a:rPr lang="en-US" dirty="0" smtClean="0"/>
              <a:t>Click to edit Master text styles.</a:t>
            </a:r>
          </a:p>
        </p:txBody>
      </p:sp>
      <p:sp>
        <p:nvSpPr>
          <p:cNvPr id="10" name="Slide Number Placeholder 9"/>
          <p:cNvSpPr>
            <a:spLocks noGrp="1"/>
          </p:cNvSpPr>
          <p:nvPr>
            <p:ph type="sldNum" sz="quarter" idx="12"/>
          </p:nvPr>
        </p:nvSpPr>
        <p:spPr>
          <a:xfrm>
            <a:off x="531279" y="6526955"/>
            <a:ext cx="572078" cy="223825"/>
          </a:xfrm>
          <a:prstGeom prst="rect">
            <a:avLst/>
          </a:prstGeom>
        </p:spPr>
        <p:txBody>
          <a:bodyPr lIns="121899" tIns="60949" rIns="121899" bIns="60949" anchor="ctr"/>
          <a:lstStyle>
            <a:lvl1pPr algn="l">
              <a:defRPr sz="1632">
                <a:gradFill>
                  <a:gsLst>
                    <a:gs pos="100000">
                      <a:schemeClr val="bg2"/>
                    </a:gs>
                    <a:gs pos="0">
                      <a:schemeClr val="bg2"/>
                    </a:gs>
                  </a:gsLst>
                  <a:lin ang="5400000" scaled="0"/>
                </a:gradFill>
              </a:defRPr>
            </a:lvl1pPr>
          </a:lstStyle>
          <a:p>
            <a:fld id="{727B4C2D-45E2-4621-8491-2995EB46A674}" type="slidenum">
              <a:rPr lang="en-US" smtClean="0">
                <a:gradFill>
                  <a:gsLst>
                    <a:gs pos="100000">
                      <a:srgbClr val="797A7D"/>
                    </a:gs>
                    <a:gs pos="0">
                      <a:srgbClr val="797A7D"/>
                    </a:gs>
                  </a:gsLst>
                  <a:lin ang="5400000" scaled="0"/>
                </a:gradFill>
              </a:rPr>
              <a:pPr/>
              <a:t>‹#›</a:t>
            </a:fld>
            <a:endParaRPr lang="en-US" dirty="0">
              <a:gradFill>
                <a:gsLst>
                  <a:gs pos="100000">
                    <a:srgbClr val="797A7D"/>
                  </a:gs>
                  <a:gs pos="0">
                    <a:srgbClr val="797A7D"/>
                  </a:gs>
                </a:gsLst>
                <a:lin ang="5400000" scaled="0"/>
              </a:gradFill>
            </a:endParaRPr>
          </a:p>
        </p:txBody>
      </p:sp>
      <p:sp>
        <p:nvSpPr>
          <p:cNvPr id="9" name="Content Placeholder 5"/>
          <p:cNvSpPr>
            <a:spLocks noGrp="1"/>
          </p:cNvSpPr>
          <p:nvPr>
            <p:ph sz="quarter" idx="13"/>
          </p:nvPr>
        </p:nvSpPr>
        <p:spPr>
          <a:xfrm>
            <a:off x="531279" y="2789431"/>
            <a:ext cx="5554778" cy="621530"/>
          </a:xfrm>
          <a:prstGeom prst="rect">
            <a:avLst/>
          </a:prstGeom>
        </p:spPr>
        <p:txBody>
          <a:bodyPr>
            <a:noAutofit/>
          </a:bodyPr>
          <a:lstStyle>
            <a:lvl1pPr marL="0" indent="0">
              <a:spcBef>
                <a:spcPts val="1224"/>
              </a:spcBef>
              <a:buFont typeface="Arial" pitchFamily="34" charset="0"/>
              <a:buNone/>
              <a:defRPr lang="en-US" sz="2040" b="0" i="0" kern="1200" spc="0" dirty="0" smtClean="0">
                <a:gradFill>
                  <a:gsLst>
                    <a:gs pos="100000">
                      <a:schemeClr val="bg2"/>
                    </a:gs>
                    <a:gs pos="0">
                      <a:schemeClr val="bg2"/>
                    </a:gs>
                  </a:gsLst>
                  <a:lin ang="5400000" scaled="0"/>
                </a:gradFill>
                <a:latin typeface="+mn-lt"/>
                <a:ea typeface="+mn-ea"/>
                <a:cs typeface="Segoe Pro Light"/>
              </a:defRPr>
            </a:lvl1pPr>
            <a:lvl2pPr marL="932433" indent="-388514">
              <a:defRPr lang="en-US" sz="2142" kern="1200" dirty="0" smtClean="0">
                <a:solidFill>
                  <a:schemeClr val="bg2">
                    <a:lumMod val="50000"/>
                  </a:schemeClr>
                </a:solidFill>
                <a:latin typeface="+mn-lt"/>
                <a:ea typeface="+mn-ea"/>
                <a:cs typeface="Arial" pitchFamily="34" charset="0"/>
              </a:defRPr>
            </a:lvl2pPr>
            <a:lvl3pPr marL="932433" indent="-233108">
              <a:defRPr lang="en-US" sz="1938" kern="1200" dirty="0" smtClean="0">
                <a:solidFill>
                  <a:schemeClr val="bg2">
                    <a:lumMod val="50000"/>
                  </a:schemeClr>
                </a:solidFill>
                <a:latin typeface="+mn-lt"/>
                <a:ea typeface="+mn-ea"/>
                <a:cs typeface="Arial" pitchFamily="34" charset="0"/>
              </a:defRPr>
            </a:lvl3pPr>
            <a:lvl4pPr marL="1243245" indent="-233108">
              <a:defRPr lang="en-US" sz="1632" kern="1200" dirty="0" smtClean="0">
                <a:solidFill>
                  <a:schemeClr val="bg2">
                    <a:lumMod val="50000"/>
                  </a:schemeClr>
                </a:solidFill>
                <a:latin typeface="+mn-lt"/>
                <a:ea typeface="+mn-ea"/>
                <a:cs typeface="Arial" pitchFamily="34" charset="0"/>
              </a:defRPr>
            </a:lvl4pPr>
            <a:lvl5pPr marL="1476353" indent="-233108">
              <a:defRPr lang="en-US" sz="1632" kern="1200" dirty="0">
                <a:solidFill>
                  <a:schemeClr val="bg2">
                    <a:lumMod val="50000"/>
                  </a:schemeClr>
                </a:solidFill>
                <a:latin typeface="+mn-lt"/>
                <a:ea typeface="+mn-ea"/>
                <a:cs typeface="Arial" pitchFamily="34" charset="0"/>
              </a:defRPr>
            </a:lvl5pPr>
            <a:lvl6pPr>
              <a:defRPr sz="2142"/>
            </a:lvl6pPr>
            <a:lvl7pPr>
              <a:defRPr sz="2142"/>
            </a:lvl7pPr>
            <a:lvl8pPr>
              <a:defRPr sz="2142"/>
            </a:lvl8pPr>
            <a:lvl9pPr>
              <a:defRPr sz="2142"/>
            </a:lvl9pPr>
          </a:lstStyle>
          <a:p>
            <a:pPr lvl="0"/>
            <a:r>
              <a:rPr lang="en-US" smtClean="0"/>
              <a:t>Click to edit Master text styles</a:t>
            </a:r>
          </a:p>
        </p:txBody>
      </p:sp>
      <p:pic>
        <p:nvPicPr>
          <p:cNvPr id="11" name="Picture 10"/>
          <p:cNvPicPr>
            <a:picLocks noChangeAspect="1"/>
          </p:cNvPicPr>
          <p:nvPr userDrawn="1"/>
        </p:nvPicPr>
        <p:blipFill rotWithShape="1">
          <a:blip r:embed="rId2">
            <a:extLst>
              <a:ext uri="{28A0092B-C50C-407E-A947-70E740481C1C}">
                <a14:useLocalDpi xmlns:a14="http://schemas.microsoft.com/office/drawing/2010/main" val="0"/>
              </a:ext>
            </a:extLst>
          </a:blip>
          <a:srcRect l="24100"/>
          <a:stretch/>
        </p:blipFill>
        <p:spPr bwMode="black">
          <a:xfrm>
            <a:off x="10508032" y="6264565"/>
            <a:ext cx="1636745" cy="559562"/>
          </a:xfrm>
          <a:prstGeom prst="rect">
            <a:avLst/>
          </a:prstGeom>
        </p:spPr>
      </p:pic>
    </p:spTree>
    <p:extLst>
      <p:ext uri="{BB962C8B-B14F-4D97-AF65-F5344CB8AC3E}">
        <p14:creationId xmlns:p14="http://schemas.microsoft.com/office/powerpoint/2010/main" val="1786789466"/>
      </p:ext>
    </p:extLst>
  </p:cSld>
  <p:clrMapOvr>
    <a:masterClrMapping/>
  </p:clrMapOvr>
  <p:timing>
    <p:tnLst>
      <p:par>
        <p:cTn id="1" dur="indefinite" restart="never" nodeType="tmRoot"/>
      </p:par>
    </p:tnLst>
  </p:timing>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p:cSld name="Content w/Photo on Left">
    <p:spTree>
      <p:nvGrpSpPr>
        <p:cNvPr id="1" name=""/>
        <p:cNvGrpSpPr/>
        <p:nvPr/>
      </p:nvGrpSpPr>
      <p:grpSpPr>
        <a:xfrm>
          <a:off x="0" y="0"/>
          <a:ext cx="0" cy="0"/>
          <a:chOff x="0" y="0"/>
          <a:chExt cx="0" cy="0"/>
        </a:xfrm>
      </p:grpSpPr>
      <p:sp>
        <p:nvSpPr>
          <p:cNvPr id="3" name="Text Placeholder 2"/>
          <p:cNvSpPr>
            <a:spLocks noGrp="1"/>
          </p:cNvSpPr>
          <p:nvPr>
            <p:ph type="body" idx="1" hasCustomPrompt="1"/>
          </p:nvPr>
        </p:nvSpPr>
        <p:spPr>
          <a:xfrm>
            <a:off x="6344429" y="1476623"/>
            <a:ext cx="5543930" cy="1201902"/>
          </a:xfrm>
          <a:prstGeom prst="rect">
            <a:avLst/>
          </a:prstGeom>
        </p:spPr>
        <p:txBody>
          <a:bodyPr>
            <a:noAutofit/>
          </a:bodyPr>
          <a:lstStyle>
            <a:lvl1pPr marL="0" indent="0">
              <a:buNone/>
              <a:defRPr sz="4080" b="0" i="0" cap="none" baseline="0">
                <a:gradFill>
                  <a:gsLst>
                    <a:gs pos="100000">
                      <a:schemeClr val="tx2"/>
                    </a:gs>
                    <a:gs pos="0">
                      <a:schemeClr val="tx2"/>
                    </a:gs>
                  </a:gsLst>
                  <a:lin ang="5400000" scaled="0"/>
                </a:gradFill>
                <a:latin typeface="+mn-lt"/>
                <a:cs typeface="Segoe Pro Light"/>
              </a:defRPr>
            </a:lvl1pPr>
            <a:lvl2pPr marL="621622" indent="0">
              <a:buNone/>
              <a:defRPr sz="2754" b="1"/>
            </a:lvl2pPr>
            <a:lvl3pPr marL="1243245" indent="0">
              <a:buNone/>
              <a:defRPr sz="2448" b="1"/>
            </a:lvl3pPr>
            <a:lvl4pPr marL="1864867" indent="0">
              <a:buNone/>
              <a:defRPr sz="2142" b="1"/>
            </a:lvl4pPr>
            <a:lvl5pPr marL="2486489" indent="0">
              <a:buNone/>
              <a:defRPr sz="2142" b="1"/>
            </a:lvl5pPr>
            <a:lvl6pPr marL="3108112" indent="0">
              <a:buNone/>
              <a:defRPr sz="2142" b="1"/>
            </a:lvl6pPr>
            <a:lvl7pPr marL="3729734" indent="0">
              <a:buNone/>
              <a:defRPr sz="2142" b="1"/>
            </a:lvl7pPr>
            <a:lvl8pPr marL="4351355" indent="0">
              <a:buNone/>
              <a:defRPr sz="2142" b="1"/>
            </a:lvl8pPr>
            <a:lvl9pPr marL="4972978" indent="0">
              <a:buNone/>
              <a:defRPr sz="2142" b="1"/>
            </a:lvl9pPr>
          </a:lstStyle>
          <a:p>
            <a:pPr lvl="0"/>
            <a:r>
              <a:rPr lang="en-US" dirty="0" smtClean="0"/>
              <a:t>Click to edit Master text styles.</a:t>
            </a:r>
          </a:p>
        </p:txBody>
      </p:sp>
      <p:sp>
        <p:nvSpPr>
          <p:cNvPr id="9" name="Content Placeholder 5"/>
          <p:cNvSpPr>
            <a:spLocks noGrp="1"/>
          </p:cNvSpPr>
          <p:nvPr>
            <p:ph sz="quarter" idx="13"/>
          </p:nvPr>
        </p:nvSpPr>
        <p:spPr>
          <a:xfrm>
            <a:off x="6344429" y="2789431"/>
            <a:ext cx="5554778" cy="621530"/>
          </a:xfrm>
          <a:prstGeom prst="rect">
            <a:avLst/>
          </a:prstGeom>
        </p:spPr>
        <p:txBody>
          <a:bodyPr>
            <a:noAutofit/>
          </a:bodyPr>
          <a:lstStyle>
            <a:lvl1pPr marL="0" indent="0">
              <a:spcBef>
                <a:spcPts val="1224"/>
              </a:spcBef>
              <a:buFont typeface="Arial" pitchFamily="34" charset="0"/>
              <a:buNone/>
              <a:defRPr lang="en-US" sz="2040" b="0" i="0" kern="1200" spc="0" dirty="0" smtClean="0">
                <a:gradFill>
                  <a:gsLst>
                    <a:gs pos="100000">
                      <a:schemeClr val="bg2"/>
                    </a:gs>
                    <a:gs pos="0">
                      <a:schemeClr val="bg2"/>
                    </a:gs>
                  </a:gsLst>
                  <a:lin ang="5400000" scaled="0"/>
                </a:gradFill>
                <a:latin typeface="+mn-lt"/>
                <a:ea typeface="+mn-ea"/>
                <a:cs typeface="Segoe Pro Light"/>
              </a:defRPr>
            </a:lvl1pPr>
            <a:lvl2pPr marL="932433" indent="-388514">
              <a:defRPr lang="en-US" sz="2142" kern="1200" dirty="0" smtClean="0">
                <a:solidFill>
                  <a:schemeClr val="bg2">
                    <a:lumMod val="50000"/>
                  </a:schemeClr>
                </a:solidFill>
                <a:latin typeface="+mn-lt"/>
                <a:ea typeface="+mn-ea"/>
                <a:cs typeface="Arial" pitchFamily="34" charset="0"/>
              </a:defRPr>
            </a:lvl2pPr>
            <a:lvl3pPr marL="932433" indent="-233108">
              <a:defRPr lang="en-US" sz="1938" kern="1200" dirty="0" smtClean="0">
                <a:solidFill>
                  <a:schemeClr val="bg2">
                    <a:lumMod val="50000"/>
                  </a:schemeClr>
                </a:solidFill>
                <a:latin typeface="+mn-lt"/>
                <a:ea typeface="+mn-ea"/>
                <a:cs typeface="Arial" pitchFamily="34" charset="0"/>
              </a:defRPr>
            </a:lvl3pPr>
            <a:lvl4pPr marL="1243245" indent="-233108">
              <a:defRPr lang="en-US" sz="1632" kern="1200" dirty="0" smtClean="0">
                <a:solidFill>
                  <a:schemeClr val="bg2">
                    <a:lumMod val="50000"/>
                  </a:schemeClr>
                </a:solidFill>
                <a:latin typeface="+mn-lt"/>
                <a:ea typeface="+mn-ea"/>
                <a:cs typeface="Arial" pitchFamily="34" charset="0"/>
              </a:defRPr>
            </a:lvl4pPr>
            <a:lvl5pPr marL="1476353" indent="-233108">
              <a:defRPr lang="en-US" sz="1632" kern="1200" dirty="0">
                <a:solidFill>
                  <a:schemeClr val="bg2">
                    <a:lumMod val="50000"/>
                  </a:schemeClr>
                </a:solidFill>
                <a:latin typeface="+mn-lt"/>
                <a:ea typeface="+mn-ea"/>
                <a:cs typeface="Arial" pitchFamily="34" charset="0"/>
              </a:defRPr>
            </a:lvl5pPr>
            <a:lvl6pPr>
              <a:defRPr sz="2142"/>
            </a:lvl6pPr>
            <a:lvl7pPr>
              <a:defRPr sz="2142"/>
            </a:lvl7pPr>
            <a:lvl8pPr>
              <a:defRPr sz="2142"/>
            </a:lvl8pPr>
            <a:lvl9pPr>
              <a:defRPr sz="2142"/>
            </a:lvl9pPr>
          </a:lstStyle>
          <a:p>
            <a:pPr lvl="0"/>
            <a:r>
              <a:rPr lang="en-US" smtClean="0"/>
              <a:t>Click to edit Master text styles</a:t>
            </a:r>
          </a:p>
        </p:txBody>
      </p:sp>
      <p:sp>
        <p:nvSpPr>
          <p:cNvPr id="4" name="Picture Placeholder 3"/>
          <p:cNvSpPr>
            <a:spLocks noGrp="1"/>
          </p:cNvSpPr>
          <p:nvPr>
            <p:ph type="pic" sz="quarter" idx="14" hasCustomPrompt="1"/>
          </p:nvPr>
        </p:nvSpPr>
        <p:spPr>
          <a:xfrm>
            <a:off x="0" y="0"/>
            <a:ext cx="6101615" cy="6994525"/>
          </a:xfrm>
        </p:spPr>
        <p:txBody>
          <a:bodyPr lIns="182880" anchor="ctr"/>
          <a:lstStyle>
            <a:lvl1pPr marL="0" indent="0" algn="l">
              <a:buNone/>
              <a:defRPr/>
            </a:lvl1pPr>
          </a:lstStyle>
          <a:p>
            <a:r>
              <a:rPr lang="en-US" dirty="0" smtClean="0"/>
              <a:t>Click to insert photo.</a:t>
            </a:r>
            <a:endParaRPr lang="en-US" dirty="0"/>
          </a:p>
        </p:txBody>
      </p:sp>
      <p:sp>
        <p:nvSpPr>
          <p:cNvPr id="7" name="Slide Number Placeholder 2"/>
          <p:cNvSpPr>
            <a:spLocks noGrp="1"/>
          </p:cNvSpPr>
          <p:nvPr userDrawn="1">
            <p:ph type="sldNum" sz="quarter" idx="12"/>
          </p:nvPr>
        </p:nvSpPr>
        <p:spPr>
          <a:xfrm>
            <a:off x="531279" y="6526955"/>
            <a:ext cx="572078" cy="223825"/>
          </a:xfrm>
          <a:prstGeom prst="rect">
            <a:avLst/>
          </a:prstGeom>
        </p:spPr>
        <p:txBody>
          <a:bodyPr/>
          <a:lstStyle/>
          <a:p>
            <a:fld id="{727B4C2D-45E2-4621-8491-2995EB46A674}" type="slidenum">
              <a:rPr lang="en-US" smtClean="0">
                <a:solidFill>
                  <a:srgbClr val="797A7D"/>
                </a:solidFill>
              </a:rPr>
              <a:pPr/>
              <a:t>‹#›</a:t>
            </a:fld>
            <a:endParaRPr lang="en-US" dirty="0">
              <a:solidFill>
                <a:srgbClr val="797A7D"/>
              </a:solidFill>
            </a:endParaRPr>
          </a:p>
        </p:txBody>
      </p:sp>
      <p:pic>
        <p:nvPicPr>
          <p:cNvPr id="8" name="Picture 7"/>
          <p:cNvPicPr>
            <a:picLocks noChangeAspect="1"/>
          </p:cNvPicPr>
          <p:nvPr userDrawn="1"/>
        </p:nvPicPr>
        <p:blipFill rotWithShape="1">
          <a:blip r:embed="rId2">
            <a:extLst>
              <a:ext uri="{28A0092B-C50C-407E-A947-70E740481C1C}">
                <a14:useLocalDpi xmlns:a14="http://schemas.microsoft.com/office/drawing/2010/main" val="0"/>
              </a:ext>
            </a:extLst>
          </a:blip>
          <a:srcRect l="24100"/>
          <a:stretch/>
        </p:blipFill>
        <p:spPr bwMode="black">
          <a:xfrm>
            <a:off x="10508032" y="6264565"/>
            <a:ext cx="1636745" cy="559562"/>
          </a:xfrm>
          <a:prstGeom prst="rect">
            <a:avLst/>
          </a:prstGeom>
        </p:spPr>
      </p:pic>
    </p:spTree>
    <p:extLst>
      <p:ext uri="{BB962C8B-B14F-4D97-AF65-F5344CB8AC3E}">
        <p14:creationId xmlns:p14="http://schemas.microsoft.com/office/powerpoint/2010/main" val="3680841391"/>
      </p:ext>
    </p:extLst>
  </p:cSld>
  <p:clrMapOvr>
    <a:masterClrMapping/>
  </p:clrMapOvr>
  <p:timing>
    <p:tnLst>
      <p:par>
        <p:cTn id="1" dur="indefinite" restart="never" nodeType="tmRoot"/>
      </p:par>
    </p:tnLst>
  </p:timing>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p:cSld name="Color Block Header on Left &amp; Text on Right ">
    <p:spTree>
      <p:nvGrpSpPr>
        <p:cNvPr id="1" name=""/>
        <p:cNvGrpSpPr/>
        <p:nvPr/>
      </p:nvGrpSpPr>
      <p:grpSpPr>
        <a:xfrm>
          <a:off x="0" y="0"/>
          <a:ext cx="0" cy="0"/>
          <a:chOff x="0" y="0"/>
          <a:chExt cx="0" cy="0"/>
        </a:xfrm>
      </p:grpSpPr>
      <p:sp>
        <p:nvSpPr>
          <p:cNvPr id="2" name="Rectangle 1"/>
          <p:cNvSpPr/>
          <p:nvPr/>
        </p:nvSpPr>
        <p:spPr bwMode="white">
          <a:xfrm>
            <a:off x="-9718" y="0"/>
            <a:ext cx="6108095" cy="6994525"/>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3" name="Text Placeholder 2"/>
          <p:cNvSpPr>
            <a:spLocks noGrp="1"/>
          </p:cNvSpPr>
          <p:nvPr>
            <p:ph type="body" idx="1" hasCustomPrompt="1"/>
          </p:nvPr>
        </p:nvSpPr>
        <p:spPr>
          <a:xfrm>
            <a:off x="531279" y="1476622"/>
            <a:ext cx="5338712" cy="1695079"/>
          </a:xfrm>
          <a:prstGeom prst="rect">
            <a:avLst/>
          </a:prstGeom>
        </p:spPr>
        <p:txBody>
          <a:bodyPr>
            <a:noAutofit/>
          </a:bodyPr>
          <a:lstStyle>
            <a:lvl1pPr marL="0" indent="0">
              <a:spcBef>
                <a:spcPts val="0"/>
              </a:spcBef>
              <a:buNone/>
              <a:defRPr sz="4080" b="0" i="0" cap="none" baseline="0">
                <a:gradFill>
                  <a:gsLst>
                    <a:gs pos="100000">
                      <a:schemeClr val="bg1"/>
                    </a:gs>
                    <a:gs pos="0">
                      <a:schemeClr val="bg1"/>
                    </a:gs>
                  </a:gsLst>
                  <a:lin ang="5400000" scaled="0"/>
                </a:gradFill>
                <a:latin typeface="+mj-lt"/>
                <a:cs typeface="Segoe Pro Light"/>
              </a:defRPr>
            </a:lvl1pPr>
            <a:lvl2pPr marL="621622" indent="0">
              <a:buNone/>
              <a:defRPr sz="2754" b="1"/>
            </a:lvl2pPr>
            <a:lvl3pPr marL="1243245" indent="0">
              <a:buNone/>
              <a:defRPr sz="2448" b="1"/>
            </a:lvl3pPr>
            <a:lvl4pPr marL="1864867" indent="0">
              <a:buNone/>
              <a:defRPr sz="2142" b="1"/>
            </a:lvl4pPr>
            <a:lvl5pPr marL="2486489" indent="0">
              <a:buNone/>
              <a:defRPr sz="2142" b="1"/>
            </a:lvl5pPr>
            <a:lvl6pPr marL="3108112" indent="0">
              <a:buNone/>
              <a:defRPr sz="2142" b="1"/>
            </a:lvl6pPr>
            <a:lvl7pPr marL="3729734" indent="0">
              <a:buNone/>
              <a:defRPr sz="2142" b="1"/>
            </a:lvl7pPr>
            <a:lvl8pPr marL="4351355" indent="0">
              <a:buNone/>
              <a:defRPr sz="2142" b="1"/>
            </a:lvl8pPr>
            <a:lvl9pPr marL="4972978" indent="0">
              <a:buNone/>
              <a:defRPr sz="2142" b="1"/>
            </a:lvl9pPr>
          </a:lstStyle>
          <a:p>
            <a:pPr lvl="0"/>
            <a:r>
              <a:rPr lang="en-US" dirty="0" smtClean="0"/>
              <a:t>Click to edit Master text styles.</a:t>
            </a:r>
          </a:p>
        </p:txBody>
      </p:sp>
      <p:sp>
        <p:nvSpPr>
          <p:cNvPr id="6" name="Content Placeholder 5"/>
          <p:cNvSpPr>
            <a:spLocks noGrp="1"/>
          </p:cNvSpPr>
          <p:nvPr>
            <p:ph sz="quarter" idx="4"/>
          </p:nvPr>
        </p:nvSpPr>
        <p:spPr>
          <a:xfrm>
            <a:off x="6313878" y="1715387"/>
            <a:ext cx="5596178" cy="339016"/>
          </a:xfrm>
          <a:prstGeom prst="rect">
            <a:avLst/>
          </a:prstGeom>
        </p:spPr>
        <p:txBody>
          <a:bodyPr>
            <a:noAutofit/>
          </a:bodyPr>
          <a:lstStyle>
            <a:lvl1pPr marL="0" indent="0">
              <a:spcBef>
                <a:spcPts val="1224"/>
              </a:spcBef>
              <a:buNone/>
              <a:defRPr lang="en-US" sz="2040" b="0" i="0" kern="1200" spc="0" dirty="0" smtClean="0">
                <a:gradFill>
                  <a:gsLst>
                    <a:gs pos="100000">
                      <a:schemeClr val="bg2"/>
                    </a:gs>
                    <a:gs pos="0">
                      <a:schemeClr val="bg2"/>
                    </a:gs>
                  </a:gsLst>
                  <a:lin ang="5400000" scaled="0"/>
                </a:gradFill>
                <a:latin typeface="+mn-lt"/>
                <a:ea typeface="+mn-ea"/>
                <a:cs typeface="Segoe UI" pitchFamily="34" charset="0"/>
              </a:defRPr>
            </a:lvl1pPr>
            <a:lvl2pPr marL="932433" indent="-388514">
              <a:defRPr lang="en-US" sz="2142" kern="1200" dirty="0" smtClean="0">
                <a:solidFill>
                  <a:schemeClr val="bg2">
                    <a:lumMod val="50000"/>
                  </a:schemeClr>
                </a:solidFill>
                <a:latin typeface="+mn-lt"/>
                <a:ea typeface="+mn-ea"/>
                <a:cs typeface="Arial" pitchFamily="34" charset="0"/>
              </a:defRPr>
            </a:lvl2pPr>
            <a:lvl3pPr marL="932433" indent="-233108">
              <a:defRPr lang="en-US" sz="1938" kern="1200" dirty="0" smtClean="0">
                <a:solidFill>
                  <a:schemeClr val="bg2">
                    <a:lumMod val="50000"/>
                  </a:schemeClr>
                </a:solidFill>
                <a:latin typeface="+mn-lt"/>
                <a:ea typeface="+mn-ea"/>
                <a:cs typeface="Arial" pitchFamily="34" charset="0"/>
              </a:defRPr>
            </a:lvl3pPr>
            <a:lvl4pPr marL="1243245" indent="-233108">
              <a:defRPr lang="en-US" sz="1632" kern="1200" dirty="0" smtClean="0">
                <a:solidFill>
                  <a:schemeClr val="bg2">
                    <a:lumMod val="50000"/>
                  </a:schemeClr>
                </a:solidFill>
                <a:latin typeface="+mn-lt"/>
                <a:ea typeface="+mn-ea"/>
                <a:cs typeface="Arial" pitchFamily="34" charset="0"/>
              </a:defRPr>
            </a:lvl4pPr>
            <a:lvl5pPr marL="1476353" indent="-233108">
              <a:defRPr lang="en-US" sz="1632" kern="1200" dirty="0">
                <a:solidFill>
                  <a:schemeClr val="bg2">
                    <a:lumMod val="50000"/>
                  </a:schemeClr>
                </a:solidFill>
                <a:latin typeface="+mn-lt"/>
                <a:ea typeface="+mn-ea"/>
                <a:cs typeface="Arial" pitchFamily="34" charset="0"/>
              </a:defRPr>
            </a:lvl5pPr>
            <a:lvl6pPr>
              <a:defRPr sz="2142"/>
            </a:lvl6pPr>
            <a:lvl7pPr>
              <a:defRPr sz="2142"/>
            </a:lvl7pPr>
            <a:lvl8pPr>
              <a:defRPr sz="2142"/>
            </a:lvl8pPr>
            <a:lvl9pPr>
              <a:defRPr sz="2142"/>
            </a:lvl9pPr>
          </a:lstStyle>
          <a:p>
            <a:pPr lvl="0"/>
            <a:r>
              <a:rPr lang="en-US" smtClean="0"/>
              <a:t>Click to edit Master text styles</a:t>
            </a:r>
          </a:p>
        </p:txBody>
      </p:sp>
      <p:pic>
        <p:nvPicPr>
          <p:cNvPr id="8" name="Picture 7"/>
          <p:cNvPicPr>
            <a:picLocks noChangeAspect="1"/>
          </p:cNvPicPr>
          <p:nvPr userDrawn="1"/>
        </p:nvPicPr>
        <p:blipFill rotWithShape="1">
          <a:blip r:embed="rId2">
            <a:extLst>
              <a:ext uri="{28A0092B-C50C-407E-A947-70E740481C1C}">
                <a14:useLocalDpi xmlns:a14="http://schemas.microsoft.com/office/drawing/2010/main" val="0"/>
              </a:ext>
            </a:extLst>
          </a:blip>
          <a:srcRect l="24100"/>
          <a:stretch/>
        </p:blipFill>
        <p:spPr bwMode="black">
          <a:xfrm>
            <a:off x="10508032" y="6264565"/>
            <a:ext cx="1636745" cy="559562"/>
          </a:xfrm>
          <a:prstGeom prst="rect">
            <a:avLst/>
          </a:prstGeom>
        </p:spPr>
      </p:pic>
    </p:spTree>
    <p:extLst>
      <p:ext uri="{BB962C8B-B14F-4D97-AF65-F5344CB8AC3E}">
        <p14:creationId xmlns:p14="http://schemas.microsoft.com/office/powerpoint/2010/main" val="2014431666"/>
      </p:ext>
    </p:extLst>
  </p:cSld>
  <p:clrMapOvr>
    <a:masterClrMapping/>
  </p:clrMapOvr>
  <p:timing>
    <p:tnLst>
      <p:par>
        <p:cTn id="1" dur="indefinite" restart="never" nodeType="tmRoot"/>
      </p:par>
    </p:tnLst>
  </p:timing>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p:cSld name="Color Block text w/Photo on Right">
    <p:spTree>
      <p:nvGrpSpPr>
        <p:cNvPr id="1" name=""/>
        <p:cNvGrpSpPr/>
        <p:nvPr/>
      </p:nvGrpSpPr>
      <p:grpSpPr>
        <a:xfrm>
          <a:off x="0" y="0"/>
          <a:ext cx="0" cy="0"/>
          <a:chOff x="0" y="0"/>
          <a:chExt cx="0" cy="0"/>
        </a:xfrm>
      </p:grpSpPr>
      <p:sp>
        <p:nvSpPr>
          <p:cNvPr id="4" name="Picture Placeholder 3"/>
          <p:cNvSpPr>
            <a:spLocks noGrp="1"/>
          </p:cNvSpPr>
          <p:nvPr>
            <p:ph type="pic" sz="quarter" idx="14" hasCustomPrompt="1"/>
          </p:nvPr>
        </p:nvSpPr>
        <p:spPr>
          <a:xfrm>
            <a:off x="6334860" y="0"/>
            <a:ext cx="6101615" cy="6994525"/>
          </a:xfrm>
        </p:spPr>
        <p:txBody>
          <a:bodyPr lIns="182880" anchor="ctr"/>
          <a:lstStyle>
            <a:lvl1pPr marL="0" indent="0" algn="l">
              <a:buNone/>
              <a:defRPr/>
            </a:lvl1pPr>
          </a:lstStyle>
          <a:p>
            <a:r>
              <a:rPr lang="en-US" dirty="0" smtClean="0"/>
              <a:t>Click to insert photo.</a:t>
            </a:r>
            <a:endParaRPr lang="en-US" dirty="0"/>
          </a:p>
        </p:txBody>
      </p:sp>
      <p:sp>
        <p:nvSpPr>
          <p:cNvPr id="7" name="Rectangle 6"/>
          <p:cNvSpPr/>
          <p:nvPr/>
        </p:nvSpPr>
        <p:spPr bwMode="white">
          <a:xfrm>
            <a:off x="1" y="0"/>
            <a:ext cx="6346198" cy="6994525"/>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3" name="Text Placeholder 2"/>
          <p:cNvSpPr>
            <a:spLocks noGrp="1"/>
          </p:cNvSpPr>
          <p:nvPr>
            <p:ph type="body" idx="1" hasCustomPrompt="1"/>
          </p:nvPr>
        </p:nvSpPr>
        <p:spPr>
          <a:xfrm>
            <a:off x="531279" y="1476623"/>
            <a:ext cx="5543930" cy="1201902"/>
          </a:xfrm>
          <a:prstGeom prst="rect">
            <a:avLst/>
          </a:prstGeom>
        </p:spPr>
        <p:txBody>
          <a:bodyPr>
            <a:noAutofit/>
          </a:bodyPr>
          <a:lstStyle>
            <a:lvl1pPr marL="0" indent="0">
              <a:buNone/>
              <a:defRPr sz="4080" b="0" i="0" cap="none" baseline="0">
                <a:gradFill>
                  <a:gsLst>
                    <a:gs pos="100000">
                      <a:schemeClr val="bg1"/>
                    </a:gs>
                    <a:gs pos="0">
                      <a:schemeClr val="bg1"/>
                    </a:gs>
                  </a:gsLst>
                  <a:lin ang="5400000" scaled="0"/>
                </a:gradFill>
                <a:latin typeface="+mj-lt"/>
                <a:cs typeface="Segoe Pro Light"/>
              </a:defRPr>
            </a:lvl1pPr>
            <a:lvl2pPr marL="621622" indent="0">
              <a:buNone/>
              <a:defRPr sz="2754" b="1"/>
            </a:lvl2pPr>
            <a:lvl3pPr marL="1243245" indent="0">
              <a:buNone/>
              <a:defRPr sz="2448" b="1"/>
            </a:lvl3pPr>
            <a:lvl4pPr marL="1864867" indent="0">
              <a:buNone/>
              <a:defRPr sz="2142" b="1"/>
            </a:lvl4pPr>
            <a:lvl5pPr marL="2486489" indent="0">
              <a:buNone/>
              <a:defRPr sz="2142" b="1"/>
            </a:lvl5pPr>
            <a:lvl6pPr marL="3108112" indent="0">
              <a:buNone/>
              <a:defRPr sz="2142" b="1"/>
            </a:lvl6pPr>
            <a:lvl7pPr marL="3729734" indent="0">
              <a:buNone/>
              <a:defRPr sz="2142" b="1"/>
            </a:lvl7pPr>
            <a:lvl8pPr marL="4351355" indent="0">
              <a:buNone/>
              <a:defRPr sz="2142" b="1"/>
            </a:lvl8pPr>
            <a:lvl9pPr marL="4972978" indent="0">
              <a:buNone/>
              <a:defRPr sz="2142" b="1"/>
            </a:lvl9pPr>
          </a:lstStyle>
          <a:p>
            <a:pPr lvl="0"/>
            <a:r>
              <a:rPr lang="en-US" dirty="0" smtClean="0"/>
              <a:t>Click to edit Master text styles.</a:t>
            </a:r>
          </a:p>
        </p:txBody>
      </p:sp>
      <p:sp>
        <p:nvSpPr>
          <p:cNvPr id="9" name="Content Placeholder 5"/>
          <p:cNvSpPr>
            <a:spLocks noGrp="1"/>
          </p:cNvSpPr>
          <p:nvPr>
            <p:ph sz="quarter" idx="13"/>
          </p:nvPr>
        </p:nvSpPr>
        <p:spPr>
          <a:xfrm>
            <a:off x="531279" y="2789431"/>
            <a:ext cx="5554778" cy="621530"/>
          </a:xfrm>
          <a:prstGeom prst="rect">
            <a:avLst/>
          </a:prstGeom>
        </p:spPr>
        <p:txBody>
          <a:bodyPr>
            <a:noAutofit/>
          </a:bodyPr>
          <a:lstStyle>
            <a:lvl1pPr marL="0" indent="0">
              <a:spcBef>
                <a:spcPts val="1224"/>
              </a:spcBef>
              <a:buFont typeface="Arial" pitchFamily="34" charset="0"/>
              <a:buNone/>
              <a:defRPr lang="en-US" sz="2040" b="0" i="0" kern="1200" spc="0" dirty="0" smtClean="0">
                <a:gradFill>
                  <a:gsLst>
                    <a:gs pos="100000">
                      <a:schemeClr val="bg1"/>
                    </a:gs>
                    <a:gs pos="0">
                      <a:schemeClr val="bg1"/>
                    </a:gs>
                  </a:gsLst>
                  <a:lin ang="5400000" scaled="0"/>
                </a:gradFill>
                <a:latin typeface="+mn-lt"/>
                <a:ea typeface="+mn-ea"/>
                <a:cs typeface="Segoe Pro Light"/>
              </a:defRPr>
            </a:lvl1pPr>
            <a:lvl2pPr marL="932433" indent="-388514">
              <a:defRPr lang="en-US" sz="2142" kern="1200" dirty="0" smtClean="0">
                <a:solidFill>
                  <a:schemeClr val="bg2">
                    <a:lumMod val="50000"/>
                  </a:schemeClr>
                </a:solidFill>
                <a:latin typeface="+mn-lt"/>
                <a:ea typeface="+mn-ea"/>
                <a:cs typeface="Arial" pitchFamily="34" charset="0"/>
              </a:defRPr>
            </a:lvl2pPr>
            <a:lvl3pPr marL="932433" indent="-233108">
              <a:defRPr lang="en-US" sz="1938" kern="1200" dirty="0" smtClean="0">
                <a:solidFill>
                  <a:schemeClr val="bg2">
                    <a:lumMod val="50000"/>
                  </a:schemeClr>
                </a:solidFill>
                <a:latin typeface="+mn-lt"/>
                <a:ea typeface="+mn-ea"/>
                <a:cs typeface="Arial" pitchFamily="34" charset="0"/>
              </a:defRPr>
            </a:lvl3pPr>
            <a:lvl4pPr marL="1243245" indent="-233108">
              <a:defRPr lang="en-US" sz="1632" kern="1200" dirty="0" smtClean="0">
                <a:solidFill>
                  <a:schemeClr val="bg2">
                    <a:lumMod val="50000"/>
                  </a:schemeClr>
                </a:solidFill>
                <a:latin typeface="+mn-lt"/>
                <a:ea typeface="+mn-ea"/>
                <a:cs typeface="Arial" pitchFamily="34" charset="0"/>
              </a:defRPr>
            </a:lvl4pPr>
            <a:lvl5pPr marL="1476353" indent="-233108">
              <a:defRPr lang="en-US" sz="1632" kern="1200" dirty="0">
                <a:solidFill>
                  <a:schemeClr val="bg2">
                    <a:lumMod val="50000"/>
                  </a:schemeClr>
                </a:solidFill>
                <a:latin typeface="+mn-lt"/>
                <a:ea typeface="+mn-ea"/>
                <a:cs typeface="Arial" pitchFamily="34" charset="0"/>
              </a:defRPr>
            </a:lvl5pPr>
            <a:lvl6pPr>
              <a:defRPr sz="2142"/>
            </a:lvl6pPr>
            <a:lvl7pPr>
              <a:defRPr sz="2142"/>
            </a:lvl7pPr>
            <a:lvl8pPr>
              <a:defRPr sz="2142"/>
            </a:lvl8pPr>
            <a:lvl9pPr>
              <a:defRPr sz="2142"/>
            </a:lvl9pPr>
          </a:lstStyle>
          <a:p>
            <a:pPr lvl="0"/>
            <a:r>
              <a:rPr lang="en-US" dirty="0" smtClean="0"/>
              <a:t>Click to edit Master text styles</a:t>
            </a:r>
          </a:p>
        </p:txBody>
      </p:sp>
      <p:pic>
        <p:nvPicPr>
          <p:cNvPr id="10" name="Picture 9"/>
          <p:cNvPicPr>
            <a:picLocks noChangeAspect="1"/>
          </p:cNvPicPr>
          <p:nvPr userDrawn="1"/>
        </p:nvPicPr>
        <p:blipFill rotWithShape="1">
          <a:blip r:embed="rId2">
            <a:extLst>
              <a:ext uri="{28A0092B-C50C-407E-A947-70E740481C1C}">
                <a14:useLocalDpi xmlns:a14="http://schemas.microsoft.com/office/drawing/2010/main" val="0"/>
              </a:ext>
            </a:extLst>
          </a:blip>
          <a:srcRect l="24100"/>
          <a:stretch/>
        </p:blipFill>
        <p:spPr bwMode="black">
          <a:xfrm>
            <a:off x="10508032" y="6264565"/>
            <a:ext cx="1636745" cy="559562"/>
          </a:xfrm>
          <a:prstGeom prst="rect">
            <a:avLst/>
          </a:prstGeom>
        </p:spPr>
      </p:pic>
    </p:spTree>
    <p:extLst>
      <p:ext uri="{BB962C8B-B14F-4D97-AF65-F5344CB8AC3E}">
        <p14:creationId xmlns:p14="http://schemas.microsoft.com/office/powerpoint/2010/main" val="113384569"/>
      </p:ext>
    </p:extLst>
  </p:cSld>
  <p:clrMapOvr>
    <a:masterClrMapping/>
  </p:clrMapOvr>
  <p:timing>
    <p:tnLst>
      <p:par>
        <p:cTn id="1" dur="indefinite" restart="never" nodeType="tmRoot"/>
      </p:par>
    </p:tnLst>
  </p:timing>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p:cSld name="Color Block text w/Photo on Left">
    <p:spTree>
      <p:nvGrpSpPr>
        <p:cNvPr id="1" name=""/>
        <p:cNvGrpSpPr/>
        <p:nvPr/>
      </p:nvGrpSpPr>
      <p:grpSpPr>
        <a:xfrm>
          <a:off x="0" y="0"/>
          <a:ext cx="0" cy="0"/>
          <a:chOff x="0" y="0"/>
          <a:chExt cx="0" cy="0"/>
        </a:xfrm>
      </p:grpSpPr>
      <p:sp>
        <p:nvSpPr>
          <p:cNvPr id="7" name="Rectangle 6"/>
          <p:cNvSpPr/>
          <p:nvPr/>
        </p:nvSpPr>
        <p:spPr bwMode="white">
          <a:xfrm>
            <a:off x="6088658" y="0"/>
            <a:ext cx="6347816" cy="6994525"/>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3" name="Text Placeholder 2"/>
          <p:cNvSpPr>
            <a:spLocks noGrp="1"/>
          </p:cNvSpPr>
          <p:nvPr>
            <p:ph type="body" idx="1" hasCustomPrompt="1"/>
          </p:nvPr>
        </p:nvSpPr>
        <p:spPr>
          <a:xfrm>
            <a:off x="6344429" y="1476623"/>
            <a:ext cx="5543930" cy="1201902"/>
          </a:xfrm>
          <a:prstGeom prst="rect">
            <a:avLst/>
          </a:prstGeom>
        </p:spPr>
        <p:txBody>
          <a:bodyPr>
            <a:noAutofit/>
          </a:bodyPr>
          <a:lstStyle>
            <a:lvl1pPr marL="0" indent="0">
              <a:buNone/>
              <a:defRPr sz="5609" b="0" i="0" cap="none" baseline="0">
                <a:gradFill>
                  <a:gsLst>
                    <a:gs pos="100000">
                      <a:schemeClr val="bg1"/>
                    </a:gs>
                    <a:gs pos="0">
                      <a:schemeClr val="bg1"/>
                    </a:gs>
                  </a:gsLst>
                  <a:lin ang="5400000" scaled="0"/>
                </a:gradFill>
                <a:latin typeface="+mj-lt"/>
                <a:cs typeface="Segoe Pro Light"/>
              </a:defRPr>
            </a:lvl1pPr>
            <a:lvl2pPr marL="621622" indent="0">
              <a:buNone/>
              <a:defRPr sz="2754" b="1"/>
            </a:lvl2pPr>
            <a:lvl3pPr marL="1243245" indent="0">
              <a:buNone/>
              <a:defRPr sz="2448" b="1"/>
            </a:lvl3pPr>
            <a:lvl4pPr marL="1864867" indent="0">
              <a:buNone/>
              <a:defRPr sz="2142" b="1"/>
            </a:lvl4pPr>
            <a:lvl5pPr marL="2486489" indent="0">
              <a:buNone/>
              <a:defRPr sz="2142" b="1"/>
            </a:lvl5pPr>
            <a:lvl6pPr marL="3108112" indent="0">
              <a:buNone/>
              <a:defRPr sz="2142" b="1"/>
            </a:lvl6pPr>
            <a:lvl7pPr marL="3729734" indent="0">
              <a:buNone/>
              <a:defRPr sz="2142" b="1"/>
            </a:lvl7pPr>
            <a:lvl8pPr marL="4351355" indent="0">
              <a:buNone/>
              <a:defRPr sz="2142" b="1"/>
            </a:lvl8pPr>
            <a:lvl9pPr marL="4972978" indent="0">
              <a:buNone/>
              <a:defRPr sz="2142" b="1"/>
            </a:lvl9pPr>
          </a:lstStyle>
          <a:p>
            <a:pPr lvl="0"/>
            <a:r>
              <a:rPr lang="en-US" dirty="0" smtClean="0"/>
              <a:t>Click to edit Master text styles.</a:t>
            </a:r>
          </a:p>
        </p:txBody>
      </p:sp>
      <p:sp>
        <p:nvSpPr>
          <p:cNvPr id="9" name="Content Placeholder 5"/>
          <p:cNvSpPr>
            <a:spLocks noGrp="1"/>
          </p:cNvSpPr>
          <p:nvPr>
            <p:ph sz="quarter" idx="13"/>
          </p:nvPr>
        </p:nvSpPr>
        <p:spPr>
          <a:xfrm>
            <a:off x="6344429" y="2789431"/>
            <a:ext cx="5554778" cy="621530"/>
          </a:xfrm>
          <a:prstGeom prst="rect">
            <a:avLst/>
          </a:prstGeom>
        </p:spPr>
        <p:txBody>
          <a:bodyPr>
            <a:noAutofit/>
          </a:bodyPr>
          <a:lstStyle>
            <a:lvl1pPr marL="0" indent="0">
              <a:spcBef>
                <a:spcPts val="1224"/>
              </a:spcBef>
              <a:buFont typeface="Arial" pitchFamily="34" charset="0"/>
              <a:buNone/>
              <a:defRPr lang="en-US" sz="2040" b="0" i="0" kern="1200" spc="0" dirty="0" smtClean="0">
                <a:gradFill>
                  <a:gsLst>
                    <a:gs pos="100000">
                      <a:schemeClr val="bg1"/>
                    </a:gs>
                    <a:gs pos="0">
                      <a:schemeClr val="bg1"/>
                    </a:gs>
                  </a:gsLst>
                  <a:lin ang="5400000" scaled="0"/>
                </a:gradFill>
                <a:latin typeface="+mn-lt"/>
                <a:ea typeface="+mn-ea"/>
                <a:cs typeface="Segoe Pro Light"/>
              </a:defRPr>
            </a:lvl1pPr>
            <a:lvl2pPr marL="932433" indent="-388514">
              <a:defRPr lang="en-US" sz="2142" kern="1200" dirty="0" smtClean="0">
                <a:solidFill>
                  <a:schemeClr val="bg2">
                    <a:lumMod val="50000"/>
                  </a:schemeClr>
                </a:solidFill>
                <a:latin typeface="+mn-lt"/>
                <a:ea typeface="+mn-ea"/>
                <a:cs typeface="Arial" pitchFamily="34" charset="0"/>
              </a:defRPr>
            </a:lvl2pPr>
            <a:lvl3pPr marL="932433" indent="-233108">
              <a:defRPr lang="en-US" sz="1938" kern="1200" dirty="0" smtClean="0">
                <a:solidFill>
                  <a:schemeClr val="bg2">
                    <a:lumMod val="50000"/>
                  </a:schemeClr>
                </a:solidFill>
                <a:latin typeface="+mn-lt"/>
                <a:ea typeface="+mn-ea"/>
                <a:cs typeface="Arial" pitchFamily="34" charset="0"/>
              </a:defRPr>
            </a:lvl3pPr>
            <a:lvl4pPr marL="1243245" indent="-233108">
              <a:defRPr lang="en-US" sz="1632" kern="1200" dirty="0" smtClean="0">
                <a:solidFill>
                  <a:schemeClr val="bg2">
                    <a:lumMod val="50000"/>
                  </a:schemeClr>
                </a:solidFill>
                <a:latin typeface="+mn-lt"/>
                <a:ea typeface="+mn-ea"/>
                <a:cs typeface="Arial" pitchFamily="34" charset="0"/>
              </a:defRPr>
            </a:lvl4pPr>
            <a:lvl5pPr marL="1476353" indent="-233108">
              <a:defRPr lang="en-US" sz="1632" kern="1200" dirty="0">
                <a:solidFill>
                  <a:schemeClr val="bg2">
                    <a:lumMod val="50000"/>
                  </a:schemeClr>
                </a:solidFill>
                <a:latin typeface="+mn-lt"/>
                <a:ea typeface="+mn-ea"/>
                <a:cs typeface="Arial" pitchFamily="34" charset="0"/>
              </a:defRPr>
            </a:lvl5pPr>
            <a:lvl6pPr>
              <a:defRPr sz="2142"/>
            </a:lvl6pPr>
            <a:lvl7pPr>
              <a:defRPr sz="2142"/>
            </a:lvl7pPr>
            <a:lvl8pPr>
              <a:defRPr sz="2142"/>
            </a:lvl8pPr>
            <a:lvl9pPr>
              <a:defRPr sz="2142"/>
            </a:lvl9pPr>
          </a:lstStyle>
          <a:p>
            <a:pPr lvl="0"/>
            <a:r>
              <a:rPr lang="en-US" smtClean="0"/>
              <a:t>Click to edit Master text styles</a:t>
            </a:r>
          </a:p>
        </p:txBody>
      </p:sp>
      <p:sp>
        <p:nvSpPr>
          <p:cNvPr id="4" name="Picture Placeholder 3"/>
          <p:cNvSpPr>
            <a:spLocks noGrp="1"/>
          </p:cNvSpPr>
          <p:nvPr>
            <p:ph type="pic" sz="quarter" idx="14" hasCustomPrompt="1"/>
          </p:nvPr>
        </p:nvSpPr>
        <p:spPr>
          <a:xfrm>
            <a:off x="0" y="0"/>
            <a:ext cx="6101615" cy="6994525"/>
          </a:xfrm>
        </p:spPr>
        <p:txBody>
          <a:bodyPr lIns="182880" anchor="ctr"/>
          <a:lstStyle>
            <a:lvl1pPr marL="0" indent="0" algn="l">
              <a:buNone/>
              <a:defRPr/>
            </a:lvl1pPr>
          </a:lstStyle>
          <a:p>
            <a:r>
              <a:rPr lang="en-US" dirty="0" smtClean="0"/>
              <a:t>Click to insert photo.</a:t>
            </a:r>
            <a:endParaRPr lang="en-US" dirty="0"/>
          </a:p>
        </p:txBody>
      </p:sp>
      <p:sp>
        <p:nvSpPr>
          <p:cNvPr id="10" name="Slide Number Placeholder 2"/>
          <p:cNvSpPr>
            <a:spLocks noGrp="1"/>
          </p:cNvSpPr>
          <p:nvPr userDrawn="1">
            <p:ph type="sldNum" sz="quarter" idx="12"/>
          </p:nvPr>
        </p:nvSpPr>
        <p:spPr>
          <a:xfrm>
            <a:off x="531279" y="6526955"/>
            <a:ext cx="572078" cy="223825"/>
          </a:xfrm>
          <a:prstGeom prst="rect">
            <a:avLst/>
          </a:prstGeom>
        </p:spPr>
        <p:txBody>
          <a:bodyPr/>
          <a:lstStyle/>
          <a:p>
            <a:fld id="{727B4C2D-45E2-4621-8491-2995EB46A674}" type="slidenum">
              <a:rPr lang="en-US" smtClean="0">
                <a:solidFill>
                  <a:srgbClr val="797A7D"/>
                </a:solidFill>
              </a:rPr>
              <a:pPr/>
              <a:t>‹#›</a:t>
            </a:fld>
            <a:endParaRPr lang="en-US" dirty="0">
              <a:solidFill>
                <a:srgbClr val="797A7D"/>
              </a:solidFill>
            </a:endParaRPr>
          </a:p>
        </p:txBody>
      </p:sp>
      <p:pic>
        <p:nvPicPr>
          <p:cNvPr id="11" name="Picture 3"/>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10561508" y="6274163"/>
            <a:ext cx="1642041" cy="5485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079916798"/>
      </p:ext>
    </p:extLst>
  </p:cSld>
  <p:clrMapOvr>
    <a:masterClrMapping/>
  </p:clrMapOvr>
  <p:timing>
    <p:tnLst>
      <p:par>
        <p:cTn id="1" dur="indefinite" restart="never" nodeType="tmRoot"/>
      </p:par>
    </p:tnLst>
  </p:timing>
</p:sldLayout>
</file>

<file path=ppt/slideLayouts/slideLayout57.xml><?xml version="1.0" encoding="utf-8"?>
<p:sldLayout xmlns:a="http://schemas.openxmlformats.org/drawingml/2006/main" xmlns:r="http://schemas.openxmlformats.org/officeDocument/2006/relationships" xmlns:p="http://schemas.openxmlformats.org/presentationml/2006/main">
  <p:cSld name="Quote ">
    <p:spTree>
      <p:nvGrpSpPr>
        <p:cNvPr id="1" name=""/>
        <p:cNvGrpSpPr/>
        <p:nvPr/>
      </p:nvGrpSpPr>
      <p:grpSpPr>
        <a:xfrm>
          <a:off x="0" y="0"/>
          <a:ext cx="0" cy="0"/>
          <a:chOff x="0" y="0"/>
          <a:chExt cx="0" cy="0"/>
        </a:xfrm>
      </p:grpSpPr>
      <p:sp>
        <p:nvSpPr>
          <p:cNvPr id="5" name="Content Placeholder 4"/>
          <p:cNvSpPr>
            <a:spLocks noGrp="1"/>
          </p:cNvSpPr>
          <p:nvPr>
            <p:ph sz="quarter" idx="11" hasCustomPrompt="1"/>
          </p:nvPr>
        </p:nvSpPr>
        <p:spPr>
          <a:xfrm>
            <a:off x="531279" y="1385089"/>
            <a:ext cx="11378776" cy="2920069"/>
          </a:xfrm>
          <a:prstGeom prst="rect">
            <a:avLst/>
          </a:prstGeom>
        </p:spPr>
        <p:txBody>
          <a:bodyPr>
            <a:normAutofit/>
          </a:bodyPr>
          <a:lstStyle>
            <a:lvl1pPr marL="0" indent="0">
              <a:lnSpc>
                <a:spcPct val="90000"/>
              </a:lnSpc>
              <a:buNone/>
              <a:defRPr sz="6527" b="0" i="0">
                <a:gradFill>
                  <a:gsLst>
                    <a:gs pos="100000">
                      <a:schemeClr val="tx2"/>
                    </a:gs>
                    <a:gs pos="0">
                      <a:schemeClr val="tx2"/>
                    </a:gs>
                  </a:gsLst>
                  <a:lin ang="5400000" scaled="0"/>
                </a:gradFill>
                <a:latin typeface="+mn-lt"/>
                <a:cs typeface="Segoe Pro Light"/>
              </a:defRPr>
            </a:lvl1pPr>
            <a:lvl2pPr>
              <a:defRPr sz="6527">
                <a:solidFill>
                  <a:schemeClr val="tx2"/>
                </a:solidFill>
                <a:latin typeface="+mn-lt"/>
              </a:defRPr>
            </a:lvl2pPr>
          </a:lstStyle>
          <a:p>
            <a:pPr lvl="0"/>
            <a:r>
              <a:rPr lang="en-US" dirty="0" smtClean="0"/>
              <a:t>“Click to edit Master text styles”</a:t>
            </a:r>
          </a:p>
        </p:txBody>
      </p:sp>
      <p:sp>
        <p:nvSpPr>
          <p:cNvPr id="10" name="Slide Number Placeholder 9"/>
          <p:cNvSpPr>
            <a:spLocks noGrp="1"/>
          </p:cNvSpPr>
          <p:nvPr>
            <p:ph type="sldNum" sz="quarter" idx="12"/>
          </p:nvPr>
        </p:nvSpPr>
        <p:spPr>
          <a:xfrm>
            <a:off x="531279" y="6526955"/>
            <a:ext cx="572078" cy="223825"/>
          </a:xfrm>
          <a:prstGeom prst="rect">
            <a:avLst/>
          </a:prstGeom>
        </p:spPr>
        <p:txBody>
          <a:bodyPr lIns="121899" tIns="60949" rIns="121899" bIns="60949" anchor="ctr"/>
          <a:lstStyle>
            <a:lvl1pPr algn="l">
              <a:defRPr sz="1632">
                <a:gradFill>
                  <a:gsLst>
                    <a:gs pos="100000">
                      <a:schemeClr val="bg2"/>
                    </a:gs>
                    <a:gs pos="0">
                      <a:schemeClr val="bg2"/>
                    </a:gs>
                  </a:gsLst>
                  <a:lin ang="5400000" scaled="0"/>
                </a:gradFill>
              </a:defRPr>
            </a:lvl1pPr>
          </a:lstStyle>
          <a:p>
            <a:fld id="{727B4C2D-45E2-4621-8491-2995EB46A674}" type="slidenum">
              <a:rPr lang="en-US" smtClean="0">
                <a:gradFill>
                  <a:gsLst>
                    <a:gs pos="100000">
                      <a:srgbClr val="797A7D"/>
                    </a:gs>
                    <a:gs pos="0">
                      <a:srgbClr val="797A7D"/>
                    </a:gs>
                  </a:gsLst>
                  <a:lin ang="5400000" scaled="0"/>
                </a:gradFill>
              </a:rPr>
              <a:pPr/>
              <a:t>‹#›</a:t>
            </a:fld>
            <a:endParaRPr lang="en-US" dirty="0">
              <a:gradFill>
                <a:gsLst>
                  <a:gs pos="100000">
                    <a:srgbClr val="797A7D"/>
                  </a:gs>
                  <a:gs pos="0">
                    <a:srgbClr val="797A7D"/>
                  </a:gs>
                </a:gsLst>
                <a:lin ang="5400000" scaled="0"/>
              </a:gradFill>
            </a:endParaRPr>
          </a:p>
        </p:txBody>
      </p:sp>
      <p:sp>
        <p:nvSpPr>
          <p:cNvPr id="11" name="Content Placeholder 4"/>
          <p:cNvSpPr>
            <a:spLocks noGrp="1"/>
          </p:cNvSpPr>
          <p:nvPr>
            <p:ph sz="quarter" idx="13"/>
          </p:nvPr>
        </p:nvSpPr>
        <p:spPr>
          <a:xfrm>
            <a:off x="531279" y="4429867"/>
            <a:ext cx="11378776" cy="480118"/>
          </a:xfrm>
          <a:prstGeom prst="rect">
            <a:avLst/>
          </a:prstGeom>
        </p:spPr>
        <p:txBody>
          <a:bodyPr>
            <a:normAutofit/>
          </a:bodyPr>
          <a:lstStyle>
            <a:lvl1pPr marL="0" indent="0">
              <a:lnSpc>
                <a:spcPct val="90000"/>
              </a:lnSpc>
              <a:buNone/>
              <a:defRPr sz="3672" b="0" i="0">
                <a:gradFill>
                  <a:gsLst>
                    <a:gs pos="100000">
                      <a:schemeClr val="bg2"/>
                    </a:gs>
                    <a:gs pos="0">
                      <a:schemeClr val="bg2"/>
                    </a:gs>
                  </a:gsLst>
                  <a:lin ang="5400000" scaled="0"/>
                </a:gradFill>
                <a:latin typeface="+mn-lt"/>
                <a:cs typeface="Segoe Pro Light"/>
              </a:defRPr>
            </a:lvl1pPr>
            <a:lvl2pPr>
              <a:defRPr sz="6527">
                <a:solidFill>
                  <a:schemeClr val="tx2"/>
                </a:solidFill>
                <a:latin typeface="+mn-lt"/>
              </a:defRPr>
            </a:lvl2pPr>
          </a:lstStyle>
          <a:p>
            <a:pPr lvl="0"/>
            <a:r>
              <a:rPr lang="en-US" dirty="0" smtClean="0"/>
              <a:t>Click to edit Master text styles</a:t>
            </a:r>
          </a:p>
        </p:txBody>
      </p:sp>
      <p:pic>
        <p:nvPicPr>
          <p:cNvPr id="7" name="Picture 6"/>
          <p:cNvPicPr>
            <a:picLocks noChangeAspect="1"/>
          </p:cNvPicPr>
          <p:nvPr userDrawn="1"/>
        </p:nvPicPr>
        <p:blipFill rotWithShape="1">
          <a:blip r:embed="rId2">
            <a:extLst>
              <a:ext uri="{28A0092B-C50C-407E-A947-70E740481C1C}">
                <a14:useLocalDpi xmlns:a14="http://schemas.microsoft.com/office/drawing/2010/main" val="0"/>
              </a:ext>
            </a:extLst>
          </a:blip>
          <a:srcRect l="24100"/>
          <a:stretch/>
        </p:blipFill>
        <p:spPr bwMode="black">
          <a:xfrm>
            <a:off x="10508032" y="6264565"/>
            <a:ext cx="1636745" cy="559562"/>
          </a:xfrm>
          <a:prstGeom prst="rect">
            <a:avLst/>
          </a:prstGeom>
        </p:spPr>
      </p:pic>
    </p:spTree>
    <p:extLst>
      <p:ext uri="{BB962C8B-B14F-4D97-AF65-F5344CB8AC3E}">
        <p14:creationId xmlns:p14="http://schemas.microsoft.com/office/powerpoint/2010/main" val="2930237703"/>
      </p:ext>
    </p:extLst>
  </p:cSld>
  <p:clrMapOvr>
    <a:masterClrMapping/>
  </p:clrMapOvr>
  <p:timing>
    <p:tnLst>
      <p:par>
        <p:cTn id="1" dur="indefinite" restart="never" nodeType="tmRoot"/>
      </p:par>
    </p:tnLst>
  </p:timing>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p:cSld name="Color Block Quote ">
    <p:spTree>
      <p:nvGrpSpPr>
        <p:cNvPr id="1" name=""/>
        <p:cNvGrpSpPr/>
        <p:nvPr/>
      </p:nvGrpSpPr>
      <p:grpSpPr>
        <a:xfrm>
          <a:off x="0" y="0"/>
          <a:ext cx="0" cy="0"/>
          <a:chOff x="0" y="0"/>
          <a:chExt cx="0" cy="0"/>
        </a:xfrm>
      </p:grpSpPr>
      <p:sp>
        <p:nvSpPr>
          <p:cNvPr id="2" name="Rectangle 1"/>
          <p:cNvSpPr/>
          <p:nvPr/>
        </p:nvSpPr>
        <p:spPr bwMode="white">
          <a:xfrm>
            <a:off x="1" y="874315"/>
            <a:ext cx="12436475" cy="5226465"/>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Content Placeholder 4"/>
          <p:cNvSpPr>
            <a:spLocks noGrp="1"/>
          </p:cNvSpPr>
          <p:nvPr>
            <p:ph sz="quarter" idx="11" hasCustomPrompt="1"/>
          </p:nvPr>
        </p:nvSpPr>
        <p:spPr>
          <a:xfrm>
            <a:off x="531279" y="1385089"/>
            <a:ext cx="11378776" cy="2920069"/>
          </a:xfrm>
          <a:prstGeom prst="rect">
            <a:avLst/>
          </a:prstGeom>
        </p:spPr>
        <p:txBody>
          <a:bodyPr>
            <a:normAutofit/>
          </a:bodyPr>
          <a:lstStyle>
            <a:lvl1pPr marL="0" indent="0">
              <a:lnSpc>
                <a:spcPct val="90000"/>
              </a:lnSpc>
              <a:buNone/>
              <a:defRPr sz="6527" b="0" i="0">
                <a:gradFill>
                  <a:gsLst>
                    <a:gs pos="100000">
                      <a:schemeClr val="bg1"/>
                    </a:gs>
                    <a:gs pos="0">
                      <a:schemeClr val="bg1"/>
                    </a:gs>
                  </a:gsLst>
                  <a:lin ang="5400000" scaled="0"/>
                </a:gradFill>
                <a:latin typeface="+mn-lt"/>
                <a:cs typeface="Segoe Pro Light"/>
              </a:defRPr>
            </a:lvl1pPr>
            <a:lvl2pPr>
              <a:defRPr sz="6527">
                <a:solidFill>
                  <a:schemeClr val="tx2"/>
                </a:solidFill>
                <a:latin typeface="+mn-lt"/>
              </a:defRPr>
            </a:lvl2pPr>
          </a:lstStyle>
          <a:p>
            <a:pPr lvl="0"/>
            <a:r>
              <a:rPr lang="en-US" dirty="0" smtClean="0"/>
              <a:t>“Click to edit Master text styles”</a:t>
            </a:r>
          </a:p>
        </p:txBody>
      </p:sp>
      <p:sp>
        <p:nvSpPr>
          <p:cNvPr id="10" name="Slide Number Placeholder 9"/>
          <p:cNvSpPr>
            <a:spLocks noGrp="1"/>
          </p:cNvSpPr>
          <p:nvPr>
            <p:ph type="sldNum" sz="quarter" idx="12"/>
          </p:nvPr>
        </p:nvSpPr>
        <p:spPr>
          <a:xfrm>
            <a:off x="531279" y="6526955"/>
            <a:ext cx="572078" cy="223825"/>
          </a:xfrm>
          <a:prstGeom prst="rect">
            <a:avLst/>
          </a:prstGeom>
        </p:spPr>
        <p:txBody>
          <a:bodyPr lIns="121899" tIns="60949" rIns="121899" bIns="60949" anchor="ctr"/>
          <a:lstStyle>
            <a:lvl1pPr algn="l">
              <a:defRPr sz="1632">
                <a:gradFill>
                  <a:gsLst>
                    <a:gs pos="100000">
                      <a:schemeClr val="bg2"/>
                    </a:gs>
                    <a:gs pos="0">
                      <a:schemeClr val="bg2"/>
                    </a:gs>
                  </a:gsLst>
                  <a:lin ang="5400000" scaled="0"/>
                </a:gradFill>
              </a:defRPr>
            </a:lvl1pPr>
          </a:lstStyle>
          <a:p>
            <a:fld id="{727B4C2D-45E2-4621-8491-2995EB46A674}" type="slidenum">
              <a:rPr lang="en-US" smtClean="0">
                <a:gradFill>
                  <a:gsLst>
                    <a:gs pos="100000">
                      <a:srgbClr val="797A7D"/>
                    </a:gs>
                    <a:gs pos="0">
                      <a:srgbClr val="797A7D"/>
                    </a:gs>
                  </a:gsLst>
                  <a:lin ang="5400000" scaled="0"/>
                </a:gradFill>
              </a:rPr>
              <a:pPr/>
              <a:t>‹#›</a:t>
            </a:fld>
            <a:endParaRPr lang="en-US" dirty="0">
              <a:gradFill>
                <a:gsLst>
                  <a:gs pos="100000">
                    <a:srgbClr val="797A7D"/>
                  </a:gs>
                  <a:gs pos="0">
                    <a:srgbClr val="797A7D"/>
                  </a:gs>
                </a:gsLst>
                <a:lin ang="5400000" scaled="0"/>
              </a:gradFill>
            </a:endParaRPr>
          </a:p>
        </p:txBody>
      </p:sp>
      <p:sp>
        <p:nvSpPr>
          <p:cNvPr id="11" name="Content Placeholder 4"/>
          <p:cNvSpPr>
            <a:spLocks noGrp="1"/>
          </p:cNvSpPr>
          <p:nvPr>
            <p:ph sz="quarter" idx="13"/>
          </p:nvPr>
        </p:nvSpPr>
        <p:spPr>
          <a:xfrm>
            <a:off x="531279" y="4429867"/>
            <a:ext cx="11378776" cy="480118"/>
          </a:xfrm>
          <a:prstGeom prst="rect">
            <a:avLst/>
          </a:prstGeom>
        </p:spPr>
        <p:txBody>
          <a:bodyPr>
            <a:normAutofit/>
          </a:bodyPr>
          <a:lstStyle>
            <a:lvl1pPr marL="0" indent="0">
              <a:lnSpc>
                <a:spcPct val="90000"/>
              </a:lnSpc>
              <a:buNone/>
              <a:defRPr sz="3672" b="0" i="0">
                <a:gradFill>
                  <a:gsLst>
                    <a:gs pos="100000">
                      <a:schemeClr val="bg1"/>
                    </a:gs>
                    <a:gs pos="0">
                      <a:schemeClr val="bg1"/>
                    </a:gs>
                  </a:gsLst>
                  <a:lin ang="5400000" scaled="0"/>
                </a:gradFill>
                <a:latin typeface="+mn-lt"/>
                <a:cs typeface="Segoe Pro Light"/>
              </a:defRPr>
            </a:lvl1pPr>
            <a:lvl2pPr>
              <a:defRPr sz="6527">
                <a:solidFill>
                  <a:schemeClr val="tx2"/>
                </a:solidFill>
                <a:latin typeface="+mn-lt"/>
              </a:defRPr>
            </a:lvl2pPr>
          </a:lstStyle>
          <a:p>
            <a:pPr lvl="0"/>
            <a:r>
              <a:rPr lang="en-US" smtClean="0"/>
              <a:t>Click to edit Master text styles</a:t>
            </a:r>
          </a:p>
        </p:txBody>
      </p:sp>
      <p:pic>
        <p:nvPicPr>
          <p:cNvPr id="7" name="Picture 6"/>
          <p:cNvPicPr>
            <a:picLocks noChangeAspect="1"/>
          </p:cNvPicPr>
          <p:nvPr userDrawn="1"/>
        </p:nvPicPr>
        <p:blipFill rotWithShape="1">
          <a:blip r:embed="rId2">
            <a:extLst>
              <a:ext uri="{28A0092B-C50C-407E-A947-70E740481C1C}">
                <a14:useLocalDpi xmlns:a14="http://schemas.microsoft.com/office/drawing/2010/main" val="0"/>
              </a:ext>
            </a:extLst>
          </a:blip>
          <a:srcRect l="24100"/>
          <a:stretch/>
        </p:blipFill>
        <p:spPr bwMode="black">
          <a:xfrm>
            <a:off x="10508032" y="6264565"/>
            <a:ext cx="1636745" cy="559562"/>
          </a:xfrm>
          <a:prstGeom prst="rect">
            <a:avLst/>
          </a:prstGeom>
        </p:spPr>
      </p:pic>
    </p:spTree>
    <p:extLst>
      <p:ext uri="{BB962C8B-B14F-4D97-AF65-F5344CB8AC3E}">
        <p14:creationId xmlns:p14="http://schemas.microsoft.com/office/powerpoint/2010/main" val="52885564"/>
      </p:ext>
    </p:extLst>
  </p:cSld>
  <p:clrMapOvr>
    <a:masterClrMapping/>
  </p:clrMapOvr>
  <p:timing>
    <p:tnLst>
      <p:par>
        <p:cTn id="1" dur="indefinite" restart="never" nodeType="tmRoot"/>
      </p:par>
    </p:tnLst>
  </p:timing>
</p:sldLayout>
</file>

<file path=ppt/slideLayouts/slideLayout5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gradFill>
                  <a:gsLst>
                    <a:gs pos="1250">
                      <a:schemeClr val="tx2"/>
                    </a:gs>
                    <a:gs pos="100000">
                      <a:schemeClr val="tx2"/>
                    </a:gs>
                  </a:gsLst>
                  <a:lin ang="5400000" scaled="0"/>
                </a:gradFill>
              </a:defRPr>
            </a:lvl1pPr>
          </a:lstStyle>
          <a:p>
            <a:r>
              <a:rPr lang="en-US" smtClean="0"/>
              <a:t>Click to edit Master title style</a:t>
            </a:r>
            <a:endParaRPr lang="en-US" dirty="0"/>
          </a:p>
        </p:txBody>
      </p:sp>
      <p:sp>
        <p:nvSpPr>
          <p:cNvPr id="4" name="Slide Number Placeholder 9"/>
          <p:cNvSpPr>
            <a:spLocks noGrp="1"/>
          </p:cNvSpPr>
          <p:nvPr>
            <p:ph type="sldNum" sz="quarter" idx="12"/>
          </p:nvPr>
        </p:nvSpPr>
        <p:spPr>
          <a:xfrm>
            <a:off x="531279" y="6526955"/>
            <a:ext cx="572078" cy="223825"/>
          </a:xfrm>
          <a:prstGeom prst="rect">
            <a:avLst/>
          </a:prstGeom>
        </p:spPr>
        <p:txBody>
          <a:bodyPr lIns="121899" tIns="60949" rIns="121899" bIns="60949" anchor="ctr"/>
          <a:lstStyle>
            <a:lvl1pPr algn="l">
              <a:defRPr sz="1632">
                <a:gradFill>
                  <a:gsLst>
                    <a:gs pos="100000">
                      <a:schemeClr val="bg2"/>
                    </a:gs>
                    <a:gs pos="0">
                      <a:schemeClr val="bg2"/>
                    </a:gs>
                  </a:gsLst>
                  <a:lin ang="5400000" scaled="0"/>
                </a:gradFill>
              </a:defRPr>
            </a:lvl1pPr>
          </a:lstStyle>
          <a:p>
            <a:fld id="{727B4C2D-45E2-4621-8491-2995EB46A674}" type="slidenum">
              <a:rPr lang="en-US" smtClean="0">
                <a:gradFill>
                  <a:gsLst>
                    <a:gs pos="100000">
                      <a:srgbClr val="797A7D"/>
                    </a:gs>
                    <a:gs pos="0">
                      <a:srgbClr val="797A7D"/>
                    </a:gs>
                  </a:gsLst>
                  <a:lin ang="5400000" scaled="0"/>
                </a:gradFill>
              </a:rPr>
              <a:pPr/>
              <a:t>‹#›</a:t>
            </a:fld>
            <a:endParaRPr lang="en-US" dirty="0">
              <a:gradFill>
                <a:gsLst>
                  <a:gs pos="100000">
                    <a:srgbClr val="797A7D"/>
                  </a:gs>
                  <a:gs pos="0">
                    <a:srgbClr val="797A7D"/>
                  </a:gs>
                </a:gsLst>
                <a:lin ang="5400000" scaled="0"/>
              </a:gradFill>
            </a:endParaRPr>
          </a:p>
        </p:txBody>
      </p:sp>
      <p:pic>
        <p:nvPicPr>
          <p:cNvPr id="5" name="Picture 4"/>
          <p:cNvPicPr>
            <a:picLocks noChangeAspect="1"/>
          </p:cNvPicPr>
          <p:nvPr/>
        </p:nvPicPr>
        <p:blipFill rotWithShape="1">
          <a:blip r:embed="rId2">
            <a:extLst>
              <a:ext uri="{28A0092B-C50C-407E-A947-70E740481C1C}">
                <a14:useLocalDpi xmlns:a14="http://schemas.microsoft.com/office/drawing/2010/main" val="0"/>
              </a:ext>
            </a:extLst>
          </a:blip>
          <a:srcRect l="24100"/>
          <a:stretch/>
        </p:blipFill>
        <p:spPr bwMode="black">
          <a:xfrm>
            <a:off x="10508032" y="6264565"/>
            <a:ext cx="1636745" cy="559562"/>
          </a:xfrm>
          <a:prstGeom prst="rect">
            <a:avLst/>
          </a:prstGeom>
        </p:spPr>
      </p:pic>
    </p:spTree>
    <p:extLst>
      <p:ext uri="{BB962C8B-B14F-4D97-AF65-F5344CB8AC3E}">
        <p14:creationId xmlns:p14="http://schemas.microsoft.com/office/powerpoint/2010/main" val="1604178207"/>
      </p:ext>
    </p:extLst>
  </p:cSld>
  <p:clrMapOvr>
    <a:masterClrMapping/>
  </p:clrMapOvr>
  <p:transition>
    <p:fade/>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762536910"/>
      </p:ext>
    </p:extLst>
  </p:cSld>
  <p:clrMapOvr>
    <a:masterClrMapping/>
  </p:clrMapOvr>
  <p:transition>
    <p:fade/>
  </p:transition>
  <p:timing>
    <p:tnLst>
      <p:par>
        <p:cTn id="1" dur="indefinite" restart="never" nodeType="tmRoot"/>
      </p:par>
    </p:tnLst>
  </p:timing>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p:cSld name="Blank">
    <p:spTree>
      <p:nvGrpSpPr>
        <p:cNvPr id="1" name=""/>
        <p:cNvGrpSpPr/>
        <p:nvPr/>
      </p:nvGrpSpPr>
      <p:grpSpPr>
        <a:xfrm>
          <a:off x="0" y="0"/>
          <a:ext cx="0" cy="0"/>
          <a:chOff x="0" y="0"/>
          <a:chExt cx="0" cy="0"/>
        </a:xfrm>
      </p:grpSpPr>
      <p:sp>
        <p:nvSpPr>
          <p:cNvPr id="2" name="Slide Number Placeholder 2"/>
          <p:cNvSpPr>
            <a:spLocks noGrp="1"/>
          </p:cNvSpPr>
          <p:nvPr userDrawn="1">
            <p:ph type="sldNum" sz="quarter" idx="12"/>
          </p:nvPr>
        </p:nvSpPr>
        <p:spPr>
          <a:xfrm>
            <a:off x="531279" y="6526955"/>
            <a:ext cx="572078" cy="223825"/>
          </a:xfrm>
          <a:prstGeom prst="rect">
            <a:avLst/>
          </a:prstGeom>
        </p:spPr>
        <p:txBody>
          <a:bodyPr/>
          <a:lstStyle/>
          <a:p>
            <a:fld id="{727B4C2D-45E2-4621-8491-2995EB46A674}" type="slidenum">
              <a:rPr lang="en-US" smtClean="0">
                <a:solidFill>
                  <a:srgbClr val="797A7D"/>
                </a:solidFill>
              </a:rPr>
              <a:pPr/>
              <a:t>‹#›</a:t>
            </a:fld>
            <a:endParaRPr lang="en-US" dirty="0">
              <a:solidFill>
                <a:srgbClr val="797A7D"/>
              </a:solidFill>
            </a:endParaRPr>
          </a:p>
        </p:txBody>
      </p:sp>
    </p:spTree>
    <p:extLst>
      <p:ext uri="{BB962C8B-B14F-4D97-AF65-F5344CB8AC3E}">
        <p14:creationId xmlns:p14="http://schemas.microsoft.com/office/powerpoint/2010/main" val="660433532"/>
      </p:ext>
    </p:extLst>
  </p:cSld>
  <p:clrMapOvr>
    <a:masterClrMapping/>
  </p:clrMapOvr>
  <p:transition>
    <p:fade/>
  </p:transition>
  <p:timing>
    <p:tnLst>
      <p:par>
        <p:cTn id="1" dur="indefinite" restart="never" nodeType="tmRoot"/>
      </p:par>
    </p:tnLst>
  </p:timing>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0" i="0">
                <a:gradFill>
                  <a:gsLst>
                    <a:gs pos="1250">
                      <a:schemeClr val="tx2"/>
                    </a:gs>
                    <a:gs pos="100000">
                      <a:schemeClr val="tx2"/>
                    </a:gs>
                  </a:gsLst>
                  <a:lin ang="5400000" scaled="0"/>
                </a:gradFill>
                <a:latin typeface="+mj-lt"/>
              </a:defRPr>
            </a:lvl1pPr>
          </a:lstStyle>
          <a:p>
            <a:r>
              <a:rPr lang="en-US" dirty="0" smtClean="0"/>
              <a:t>Slide for Developer Code</a:t>
            </a:r>
            <a:endParaRPr lang="en-US" dirty="0"/>
          </a:p>
        </p:txBody>
      </p:sp>
      <p:sp>
        <p:nvSpPr>
          <p:cNvPr id="3" name="Rectangle 2"/>
          <p:cNvSpPr/>
          <p:nvPr/>
        </p:nvSpPr>
        <p:spPr bwMode="hidden">
          <a:xfrm>
            <a:off x="-3239" y="1178952"/>
            <a:ext cx="12436475" cy="5815573"/>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1836"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528849" y="1476622"/>
            <a:ext cx="11378776" cy="2027818"/>
          </a:xfrm>
        </p:spPr>
        <p:txBody>
          <a:bodyPr/>
          <a:lstStyle>
            <a:lvl1pPr marL="0" indent="0">
              <a:lnSpc>
                <a:spcPct val="95000"/>
              </a:lnSpc>
              <a:buNone/>
              <a:defRPr sz="3264" b="0" i="0">
                <a:gradFill>
                  <a:gsLst>
                    <a:gs pos="1250">
                      <a:srgbClr val="000000"/>
                    </a:gs>
                    <a:gs pos="100000">
                      <a:srgbClr val="000000"/>
                    </a:gs>
                  </a:gsLst>
                  <a:lin ang="5400000" scaled="0"/>
                </a:gradFill>
                <a:latin typeface="+mn-lt"/>
                <a:cs typeface="Segoe Pro Light"/>
              </a:defRPr>
            </a:lvl1pPr>
            <a:lvl2pPr marL="346486" indent="0">
              <a:lnSpc>
                <a:spcPct val="95000"/>
              </a:lnSpc>
              <a:buNone/>
              <a:defRPr b="0" i="0">
                <a:gradFill>
                  <a:gsLst>
                    <a:gs pos="1250">
                      <a:srgbClr val="000000"/>
                    </a:gs>
                    <a:gs pos="100000">
                      <a:srgbClr val="000000"/>
                    </a:gs>
                  </a:gsLst>
                  <a:lin ang="5400000" scaled="0"/>
                </a:gradFill>
                <a:latin typeface="+mn-lt"/>
                <a:cs typeface="Segoe Pro Light"/>
              </a:defRPr>
            </a:lvl2pPr>
            <a:lvl3pPr marL="584492" indent="0">
              <a:lnSpc>
                <a:spcPct val="95000"/>
              </a:lnSpc>
              <a:buNone/>
              <a:defRPr b="0" i="0">
                <a:gradFill>
                  <a:gsLst>
                    <a:gs pos="1250">
                      <a:srgbClr val="000000"/>
                    </a:gs>
                    <a:gs pos="100000">
                      <a:srgbClr val="000000"/>
                    </a:gs>
                  </a:gsLst>
                  <a:lin ang="5400000" scaled="0"/>
                </a:gradFill>
                <a:latin typeface="+mn-lt"/>
                <a:cs typeface="Segoe Pro Light"/>
              </a:defRPr>
            </a:lvl3pPr>
            <a:lvl4pPr marL="814403" indent="0">
              <a:lnSpc>
                <a:spcPct val="95000"/>
              </a:lnSpc>
              <a:buNone/>
              <a:defRPr b="0" i="0">
                <a:gradFill>
                  <a:gsLst>
                    <a:gs pos="1250">
                      <a:srgbClr val="000000"/>
                    </a:gs>
                    <a:gs pos="100000">
                      <a:srgbClr val="000000"/>
                    </a:gs>
                  </a:gsLst>
                  <a:lin ang="5400000" scaled="0"/>
                </a:gradFill>
                <a:latin typeface="+mn-lt"/>
                <a:cs typeface="Segoe Pro Light"/>
              </a:defRPr>
            </a:lvl4pPr>
            <a:lvl5pPr marL="1050791" indent="0">
              <a:lnSpc>
                <a:spcPct val="95000"/>
              </a:lnSpc>
              <a:buNone/>
              <a:defRPr b="0" i="0">
                <a:gradFill>
                  <a:gsLst>
                    <a:gs pos="1250">
                      <a:srgbClr val="000000"/>
                    </a:gs>
                    <a:gs pos="100000">
                      <a:srgbClr val="000000"/>
                    </a:gs>
                  </a:gsLst>
                  <a:lin ang="5400000" scaled="0"/>
                </a:gradFill>
                <a:latin typeface="+mn-lt"/>
                <a:cs typeface="Segoe Pro Ligh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Slide Number Placeholder 2"/>
          <p:cNvSpPr>
            <a:spLocks noGrp="1"/>
          </p:cNvSpPr>
          <p:nvPr userDrawn="1">
            <p:ph type="sldNum" sz="quarter" idx="12"/>
          </p:nvPr>
        </p:nvSpPr>
        <p:spPr>
          <a:xfrm>
            <a:off x="531279" y="6526955"/>
            <a:ext cx="572078" cy="223825"/>
          </a:xfrm>
          <a:prstGeom prst="rect">
            <a:avLst/>
          </a:prstGeom>
        </p:spPr>
        <p:txBody>
          <a:bodyPr/>
          <a:lstStyle/>
          <a:p>
            <a:fld id="{727B4C2D-45E2-4621-8491-2995EB46A674}" type="slidenum">
              <a:rPr lang="en-US" smtClean="0">
                <a:solidFill>
                  <a:srgbClr val="797A7D"/>
                </a:solidFill>
              </a:rPr>
              <a:pPr/>
              <a:t>‹#›</a:t>
            </a:fld>
            <a:endParaRPr lang="en-US" dirty="0">
              <a:solidFill>
                <a:srgbClr val="797A7D"/>
              </a:solidFill>
            </a:endParaRPr>
          </a:p>
        </p:txBody>
      </p:sp>
    </p:spTree>
    <p:extLst>
      <p:ext uri="{BB962C8B-B14F-4D97-AF65-F5344CB8AC3E}">
        <p14:creationId xmlns:p14="http://schemas.microsoft.com/office/powerpoint/2010/main" val="2238133843"/>
      </p:ext>
    </p:extLst>
  </p:cSld>
  <p:clrMapOvr>
    <a:masterClrMapping/>
  </p:clrMapOvr>
  <p:transition>
    <p:fade/>
  </p:transition>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a:xfrm>
            <a:off x="531279" y="233152"/>
            <a:ext cx="11378776" cy="678031"/>
          </a:xfrm>
        </p:spPr>
        <p:txBody>
          <a:bodyPr/>
          <a:lstStyle>
            <a:lvl1pPr>
              <a:defRPr sz="4896" b="0" i="0" baseline="0">
                <a:gradFill>
                  <a:gsLst>
                    <a:gs pos="0">
                      <a:srgbClr val="FFFFFF"/>
                    </a:gs>
                    <a:gs pos="100000">
                      <a:srgbClr val="FFFFFF"/>
                    </a:gs>
                  </a:gsLst>
                  <a:lin ang="5400000" scaled="0"/>
                </a:gradFill>
                <a:latin typeface="+mj-lt"/>
                <a:ea typeface="Segoe UI" pitchFamily="34" charset="0"/>
                <a:cs typeface="Segoe Pro Light"/>
              </a:defRPr>
            </a:lvl1pPr>
          </a:lstStyle>
          <a:p>
            <a:r>
              <a:rPr lang="en-US" smtClean="0"/>
              <a:t>Click to edit Master title style</a:t>
            </a:r>
            <a:endParaRPr lang="en-US" dirty="0"/>
          </a:p>
        </p:txBody>
      </p:sp>
      <p:sp>
        <p:nvSpPr>
          <p:cNvPr id="6" name="Text Placeholder 5"/>
          <p:cNvSpPr>
            <a:spLocks noGrp="1"/>
          </p:cNvSpPr>
          <p:nvPr>
            <p:ph type="body" sz="quarter" idx="10" hasCustomPrompt="1"/>
          </p:nvPr>
        </p:nvSpPr>
        <p:spPr bwMode="white">
          <a:xfrm>
            <a:off x="529660" y="1476621"/>
            <a:ext cx="11375536" cy="2084319"/>
          </a:xfrm>
          <a:prstGeom prst="rect">
            <a:avLst/>
          </a:prstGeom>
        </p:spPr>
        <p:txBody>
          <a:bodyPr/>
          <a:lstStyle>
            <a:lvl1pPr marL="349724" indent="-349724">
              <a:buClr>
                <a:srgbClr val="FFFFFF"/>
              </a:buClr>
              <a:buSzPct val="90000"/>
              <a:buFont typeface="Arial" pitchFamily="34" charset="0"/>
              <a:buChar char="•"/>
              <a:defRPr b="0" i="0">
                <a:gradFill>
                  <a:gsLst>
                    <a:gs pos="0">
                      <a:srgbClr val="FFFFFF"/>
                    </a:gs>
                    <a:gs pos="86000">
                      <a:srgbClr val="FFFFFF"/>
                    </a:gs>
                  </a:gsLst>
                  <a:lin ang="5400000" scaled="0"/>
                </a:gradFill>
                <a:latin typeface="+mn-lt"/>
                <a:ea typeface="Segoe UI" pitchFamily="34" charset="0"/>
                <a:cs typeface="Segoe Pro Light"/>
              </a:defRPr>
            </a:lvl1pPr>
            <a:lvl2pPr marL="641160" indent="-291436">
              <a:buClr>
                <a:srgbClr val="FFFFFF"/>
              </a:buClr>
              <a:buSzPct val="90000"/>
              <a:buFont typeface="Arial" pitchFamily="34" charset="0"/>
              <a:buChar char="•"/>
              <a:defRPr b="0" i="0">
                <a:gradFill>
                  <a:gsLst>
                    <a:gs pos="0">
                      <a:srgbClr val="FFFFFF"/>
                    </a:gs>
                    <a:gs pos="86000">
                      <a:srgbClr val="FFFFFF"/>
                    </a:gs>
                  </a:gsLst>
                  <a:lin ang="5400000" scaled="0"/>
                </a:gradFill>
                <a:latin typeface="+mn-lt"/>
                <a:ea typeface="Segoe UI" pitchFamily="34" charset="0"/>
                <a:cs typeface="Segoe Pro Light"/>
              </a:defRPr>
            </a:lvl2pPr>
            <a:lvl3pPr marL="932597" indent="-291436">
              <a:buClr>
                <a:srgbClr val="FFFFFF"/>
              </a:buClr>
              <a:buSzPct val="90000"/>
              <a:buFont typeface="Arial" pitchFamily="34" charset="0"/>
              <a:buChar char="•"/>
              <a:defRPr b="0" i="0">
                <a:gradFill>
                  <a:gsLst>
                    <a:gs pos="0">
                      <a:srgbClr val="FFFFFF"/>
                    </a:gs>
                    <a:gs pos="86000">
                      <a:srgbClr val="FFFFFF"/>
                    </a:gs>
                  </a:gsLst>
                  <a:lin ang="5400000" scaled="0"/>
                </a:gradFill>
                <a:latin typeface="+mn-lt"/>
                <a:ea typeface="Segoe UI" pitchFamily="34" charset="0"/>
                <a:cs typeface="Segoe Pro Light"/>
              </a:defRPr>
            </a:lvl3pPr>
            <a:lvl4pPr marL="1165746" indent="-233149">
              <a:buClr>
                <a:srgbClr val="FFFFFF"/>
              </a:buClr>
              <a:buSzPct val="90000"/>
              <a:buFont typeface="Arial" pitchFamily="34" charset="0"/>
              <a:buChar char="•"/>
              <a:defRPr b="0" i="0">
                <a:gradFill>
                  <a:gsLst>
                    <a:gs pos="0">
                      <a:srgbClr val="FFFFFF"/>
                    </a:gs>
                    <a:gs pos="86000">
                      <a:srgbClr val="FFFFFF"/>
                    </a:gs>
                  </a:gsLst>
                  <a:lin ang="5400000" scaled="0"/>
                </a:gradFill>
                <a:latin typeface="+mn-lt"/>
                <a:ea typeface="Segoe UI" pitchFamily="34" charset="0"/>
                <a:cs typeface="Segoe Pro Light"/>
              </a:defRPr>
            </a:lvl4pPr>
            <a:lvl5pPr marL="1398895" indent="-233149">
              <a:buClr>
                <a:srgbClr val="FFFFFF"/>
              </a:buClr>
              <a:buSzPct val="90000"/>
              <a:buFont typeface="Arial" pitchFamily="34" charset="0"/>
              <a:buChar char="•"/>
              <a:defRPr b="0" i="0">
                <a:gradFill>
                  <a:gsLst>
                    <a:gs pos="0">
                      <a:srgbClr val="FFFFFF"/>
                    </a:gs>
                    <a:gs pos="86000">
                      <a:srgbClr val="FFFFFF"/>
                    </a:gs>
                  </a:gsLst>
                  <a:lin ang="5400000" scaled="0"/>
                </a:gradFill>
                <a:latin typeface="+mn-lt"/>
                <a:ea typeface="Segoe UI" pitchFamily="34" charset="0"/>
                <a:cs typeface="Segoe Pro Light"/>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2394" tIns="76197" rIns="152394" bIns="76197" anchor="b" anchorCtr="0">
            <a:noAutofit/>
          </a:bodyPr>
          <a:lstStyle>
            <a:lvl1pPr algn="r">
              <a:buFont typeface="Arial" pitchFamily="34" charset="0"/>
              <a:buNone/>
              <a:defRPr sz="3672"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Tree>
    <p:extLst>
      <p:ext uri="{BB962C8B-B14F-4D97-AF65-F5344CB8AC3E}">
        <p14:creationId xmlns:p14="http://schemas.microsoft.com/office/powerpoint/2010/main" val="258867183"/>
      </p:ext>
    </p:extLst>
  </p:cSld>
  <p:clrMapOvr>
    <a:masterClrMapping/>
  </p:clrMapOvr>
  <p:transition>
    <p:fade/>
  </p:transition>
  <p:timing>
    <p:tnLst>
      <p:par>
        <p:cTn id="1" dur="indefinite" restart="never" nodeType="tmRoot"/>
      </p:par>
    </p:tnLst>
  </p:timing>
</p:sldLayout>
</file>

<file path=ppt/slideLayouts/slideLayout63.xml><?xml version="1.0" encoding="utf-8"?>
<p:sldLayout xmlns:a="http://schemas.openxmlformats.org/drawingml/2006/main" xmlns:r="http://schemas.openxmlformats.org/officeDocument/2006/relationships" xmlns:p="http://schemas.openxmlformats.org/presentationml/2006/main" userDrawn="1">
  <p:cSld name="Divider Slide Cyan">
    <p:bg>
      <p:bgPr>
        <a:solidFill>
          <a:schemeClr val="accent1"/>
        </a:solidFill>
        <a:effectLst/>
      </p:bgPr>
    </p:bg>
    <p:spTree>
      <p:nvGrpSpPr>
        <p:cNvPr id="1" name=""/>
        <p:cNvGrpSpPr/>
        <p:nvPr/>
      </p:nvGrpSpPr>
      <p:grpSpPr>
        <a:xfrm>
          <a:off x="0" y="0"/>
          <a:ext cx="0" cy="0"/>
          <a:chOff x="0" y="0"/>
          <a:chExt cx="0" cy="0"/>
        </a:xfrm>
      </p:grpSpPr>
      <p:pic>
        <p:nvPicPr>
          <p:cNvPr id="8" name="Picture 3"/>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10561508" y="6274163"/>
            <a:ext cx="1642041" cy="5485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61311943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p:cSld name="Title Slide">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998580" y="2151537"/>
            <a:ext cx="10445796" cy="1017048"/>
          </a:xfrm>
        </p:spPr>
        <p:txBody>
          <a:bodyPr anchor="b" anchorCtr="0"/>
          <a:lstStyle>
            <a:lvl1pPr>
              <a:defRPr sz="7343" spc="-153" baseline="0">
                <a:gradFill>
                  <a:gsLst>
                    <a:gs pos="1250">
                      <a:schemeClr val="bg1"/>
                    </a:gs>
                    <a:gs pos="100000">
                      <a:schemeClr val="bg1"/>
                    </a:gs>
                  </a:gsLst>
                  <a:lin ang="5400000" scaled="0"/>
                </a:gradFill>
              </a:defRPr>
            </a:lvl1pPr>
          </a:lstStyle>
          <a:p>
            <a:r>
              <a:rPr lang="en-US" dirty="0" smtClean="0"/>
              <a:t>Click to edit title style</a:t>
            </a:r>
            <a:endParaRPr lang="en-US" dirty="0"/>
          </a:p>
        </p:txBody>
      </p:sp>
      <p:sp>
        <p:nvSpPr>
          <p:cNvPr id="5" name="Text Placeholder 4"/>
          <p:cNvSpPr>
            <a:spLocks noGrp="1"/>
          </p:cNvSpPr>
          <p:nvPr>
            <p:ph type="body" sz="quarter" idx="12" hasCustomPrompt="1"/>
          </p:nvPr>
        </p:nvSpPr>
        <p:spPr>
          <a:xfrm>
            <a:off x="998580" y="3494024"/>
            <a:ext cx="10445796" cy="508524"/>
          </a:xfrm>
        </p:spPr>
        <p:txBody>
          <a:bodyPr>
            <a:noAutofit/>
          </a:bodyPr>
          <a:lstStyle>
            <a:lvl1pPr marL="0" indent="0">
              <a:spcBef>
                <a:spcPts val="0"/>
              </a:spcBef>
              <a:buNone/>
              <a:defRPr b="0" i="0" spc="-71" baseline="0">
                <a:gradFill>
                  <a:gsLst>
                    <a:gs pos="0">
                      <a:schemeClr val="bg1"/>
                    </a:gs>
                    <a:gs pos="100000">
                      <a:schemeClr val="bg1"/>
                    </a:gs>
                  </a:gsLst>
                  <a:lin ang="5400000" scaled="0"/>
                </a:gradFill>
                <a:latin typeface="+mj-lt"/>
                <a:cs typeface="Segoe Pro Light"/>
              </a:defRPr>
            </a:lvl1pPr>
          </a:lstStyle>
          <a:p>
            <a:pPr lvl="0"/>
            <a:r>
              <a:rPr lang="en-US" dirty="0" smtClean="0"/>
              <a:t>Speaker Title</a:t>
            </a:r>
            <a:endParaRPr lang="en-US" dirty="0"/>
          </a:p>
        </p:txBody>
      </p:sp>
      <p:pic>
        <p:nvPicPr>
          <p:cNvPr id="6" name="Picture 3"/>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10561508" y="6274163"/>
            <a:ext cx="1642041" cy="5485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70956449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p:cSld name="Divider Slide">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29660" y="2875735"/>
            <a:ext cx="11375536" cy="1243058"/>
          </a:xfrm>
        </p:spPr>
        <p:txBody>
          <a:bodyPr anchor="b" anchorCtr="0"/>
          <a:lstStyle>
            <a:lvl1pPr>
              <a:defRPr sz="8975" b="0" i="0" spc="-306" baseline="0">
                <a:gradFill>
                  <a:gsLst>
                    <a:gs pos="100000">
                      <a:schemeClr val="bg1"/>
                    </a:gs>
                    <a:gs pos="0">
                      <a:schemeClr val="bg1"/>
                    </a:gs>
                  </a:gsLst>
                  <a:lin ang="5400000" scaled="0"/>
                </a:gradFill>
                <a:latin typeface="Segoe Pro Light"/>
                <a:cs typeface="Segoe Pro Light"/>
              </a:defRPr>
            </a:lvl1pPr>
          </a:lstStyle>
          <a:p>
            <a:r>
              <a:rPr lang="en-US" dirty="0" smtClean="0"/>
              <a:t>Click to edit title style</a:t>
            </a:r>
            <a:endParaRPr lang="en-US" dirty="0"/>
          </a:p>
        </p:txBody>
      </p:sp>
      <p:pic>
        <p:nvPicPr>
          <p:cNvPr id="5" name="Picture 3"/>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10561508" y="6274163"/>
            <a:ext cx="1642041" cy="5485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75243654"/>
      </p:ext>
    </p:extLst>
  </p:cSld>
  <p:clrMapOvr>
    <a:masterClrMapping/>
  </p:clrMapOvr>
  <p:transition>
    <p:fade/>
  </p:transition>
  <p:timing>
    <p:tnLst>
      <p:par>
        <p:cTn id="1" dur="indefinite" restart="never" nodeType="tmRoot"/>
      </p:par>
    </p:tnLst>
  </p:timing>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p:cSld name="Demo, Video etc. &quot;special&quot; slides">
    <p:spTree>
      <p:nvGrpSpPr>
        <p:cNvPr id="1" name=""/>
        <p:cNvGrpSpPr/>
        <p:nvPr/>
      </p:nvGrpSpPr>
      <p:grpSpPr>
        <a:xfrm>
          <a:off x="0" y="0"/>
          <a:ext cx="0" cy="0"/>
          <a:chOff x="0" y="0"/>
          <a:chExt cx="0" cy="0"/>
        </a:xfrm>
      </p:grpSpPr>
      <p:sp>
        <p:nvSpPr>
          <p:cNvPr id="3" name="Subtitle 2"/>
          <p:cNvSpPr>
            <a:spLocks noGrp="1"/>
          </p:cNvSpPr>
          <p:nvPr>
            <p:ph type="subTitle" idx="1"/>
          </p:nvPr>
        </p:nvSpPr>
        <p:spPr>
          <a:xfrm>
            <a:off x="992911" y="4429866"/>
            <a:ext cx="10445795" cy="470856"/>
          </a:xfrm>
        </p:spPr>
        <p:txBody>
          <a:bodyPr>
            <a:noAutofit/>
          </a:bodyPr>
          <a:lstStyle>
            <a:lvl1pPr marL="0" indent="0" algn="l">
              <a:lnSpc>
                <a:spcPct val="90000"/>
              </a:lnSpc>
              <a:spcBef>
                <a:spcPts val="0"/>
              </a:spcBef>
              <a:buNone/>
              <a:defRPr lang="en-US" sz="3672" b="0" i="0" kern="1200" spc="-71" baseline="0" dirty="0">
                <a:gradFill>
                  <a:gsLst>
                    <a:gs pos="2083">
                      <a:schemeClr val="bg2"/>
                    </a:gs>
                    <a:gs pos="99000">
                      <a:schemeClr val="bg2"/>
                    </a:gs>
                  </a:gsLst>
                  <a:lin ang="5400000" scaled="0"/>
                </a:gradFill>
                <a:latin typeface="+mj-lt"/>
                <a:ea typeface="+mn-ea"/>
                <a:cs typeface="Segoe Pro Light"/>
              </a:defRPr>
            </a:lvl1pPr>
            <a:lvl2pPr marL="466280" indent="0" algn="ctr">
              <a:buNone/>
              <a:defRPr>
                <a:solidFill>
                  <a:schemeClr val="tx1">
                    <a:tint val="75000"/>
                  </a:schemeClr>
                </a:solidFill>
              </a:defRPr>
            </a:lvl2pPr>
            <a:lvl3pPr marL="932559" indent="0" algn="ctr">
              <a:buNone/>
              <a:defRPr>
                <a:solidFill>
                  <a:schemeClr val="tx1">
                    <a:tint val="75000"/>
                  </a:schemeClr>
                </a:solidFill>
              </a:defRPr>
            </a:lvl3pPr>
            <a:lvl4pPr marL="1398839" indent="0" algn="ctr">
              <a:buNone/>
              <a:defRPr>
                <a:solidFill>
                  <a:schemeClr val="tx1">
                    <a:tint val="75000"/>
                  </a:schemeClr>
                </a:solidFill>
              </a:defRPr>
            </a:lvl4pPr>
            <a:lvl5pPr marL="1865119" indent="0" algn="ctr">
              <a:buNone/>
              <a:defRPr>
                <a:solidFill>
                  <a:schemeClr val="tx1">
                    <a:tint val="75000"/>
                  </a:schemeClr>
                </a:solidFill>
              </a:defRPr>
            </a:lvl5pPr>
            <a:lvl6pPr marL="2331399" indent="0" algn="ctr">
              <a:buNone/>
              <a:defRPr>
                <a:solidFill>
                  <a:schemeClr val="tx1">
                    <a:tint val="75000"/>
                  </a:schemeClr>
                </a:solidFill>
              </a:defRPr>
            </a:lvl6pPr>
            <a:lvl7pPr marL="2797677" indent="0" algn="ctr">
              <a:buNone/>
              <a:defRPr>
                <a:solidFill>
                  <a:schemeClr val="tx1">
                    <a:tint val="75000"/>
                  </a:schemeClr>
                </a:solidFill>
              </a:defRPr>
            </a:lvl7pPr>
            <a:lvl8pPr marL="3263957" indent="0" algn="ctr">
              <a:buNone/>
              <a:defRPr>
                <a:solidFill>
                  <a:schemeClr val="tx1">
                    <a:tint val="75000"/>
                  </a:schemeClr>
                </a:solidFill>
              </a:defRPr>
            </a:lvl8pPr>
            <a:lvl9pPr marL="3730237" indent="0" algn="ctr">
              <a:buNone/>
              <a:defRPr>
                <a:solidFill>
                  <a:schemeClr val="tx1">
                    <a:tint val="75000"/>
                  </a:schemeClr>
                </a:solidFill>
              </a:defRPr>
            </a:lvl9pPr>
          </a:lstStyle>
          <a:p>
            <a:pPr marL="0" marR="0" lvl="0" indent="0" algn="l" defTabSz="932559" rtl="0" eaLnBrk="1" fontAlgn="auto" latinLnBrk="0" hangingPunct="1">
              <a:lnSpc>
                <a:spcPct val="90000"/>
              </a:lnSpc>
              <a:spcBef>
                <a:spcPts val="0"/>
              </a:spcBef>
              <a:spcAft>
                <a:spcPts val="0"/>
              </a:spcAft>
              <a:buClrTx/>
              <a:buSzPct val="90000"/>
              <a:buFont typeface="Arial" pitchFamily="34" charset="0"/>
              <a:buNone/>
              <a:tabLst/>
            </a:pPr>
            <a:r>
              <a:rPr lang="en-US" dirty="0" smtClean="0"/>
              <a:t>Click to edit Master subtitle style</a:t>
            </a:r>
            <a:endParaRPr lang="en-US" dirty="0"/>
          </a:p>
        </p:txBody>
      </p:sp>
      <p:sp>
        <p:nvSpPr>
          <p:cNvPr id="7" name="Text Placeholder 6"/>
          <p:cNvSpPr>
            <a:spLocks noGrp="1"/>
          </p:cNvSpPr>
          <p:nvPr>
            <p:ph type="body" sz="quarter" idx="10" hasCustomPrompt="1"/>
          </p:nvPr>
        </p:nvSpPr>
        <p:spPr>
          <a:xfrm>
            <a:off x="992910" y="2794218"/>
            <a:ext cx="10453896" cy="1406089"/>
          </a:xfrm>
        </p:spPr>
        <p:txBody>
          <a:bodyPr anchor="ctr" anchorCtr="0">
            <a:noAutofit/>
            <a:scene3d>
              <a:camera prst="orthographicFront"/>
              <a:lightRig rig="flat" dir="t"/>
            </a:scene3d>
            <a:sp3d>
              <a:contourClr>
                <a:schemeClr val="tx2"/>
              </a:contourClr>
            </a:sp3d>
          </a:bodyPr>
          <a:lstStyle>
            <a:lvl1pPr marL="0" indent="0" algn="l">
              <a:spcBef>
                <a:spcPts val="0"/>
              </a:spcBef>
              <a:buFont typeface="Arial" pitchFamily="34" charset="0"/>
              <a:buNone/>
              <a:defRPr lang="en-US" sz="9791" b="0" i="0" kern="1200" cap="none" spc="-408" baseline="0" dirty="0" smtClean="0">
                <a:ln w="3175">
                  <a:noFill/>
                </a:ln>
                <a:gradFill>
                  <a:gsLst>
                    <a:gs pos="100000">
                      <a:schemeClr val="tx2"/>
                    </a:gs>
                    <a:gs pos="0">
                      <a:schemeClr val="tx2"/>
                    </a:gs>
                  </a:gsLst>
                  <a:lin ang="5400000" scaled="0"/>
                </a:gradFill>
                <a:effectLst/>
                <a:latin typeface="+mj-lt"/>
                <a:ea typeface="+mn-ea"/>
                <a:cs typeface="Segoe Pro Light"/>
              </a:defRPr>
            </a:lvl1pPr>
          </a:lstStyle>
          <a:p>
            <a:pPr lvl="0"/>
            <a:r>
              <a:rPr lang="en-US" dirty="0" smtClean="0"/>
              <a:t>click to…</a:t>
            </a:r>
          </a:p>
        </p:txBody>
      </p:sp>
      <p:sp>
        <p:nvSpPr>
          <p:cNvPr id="5" name="Text Placeholder 4"/>
          <p:cNvSpPr>
            <a:spLocks noGrp="1"/>
          </p:cNvSpPr>
          <p:nvPr>
            <p:ph type="body" sz="quarter" idx="11"/>
          </p:nvPr>
        </p:nvSpPr>
        <p:spPr>
          <a:xfrm>
            <a:off x="992911" y="1476622"/>
            <a:ext cx="10445796" cy="932293"/>
          </a:xfrm>
        </p:spPr>
        <p:txBody>
          <a:bodyPr wrap="square" anchor="b">
            <a:noAutofit/>
          </a:bodyPr>
          <a:lstStyle>
            <a:lvl1pPr marL="0" indent="0">
              <a:buNone/>
              <a:defRPr sz="6731" b="0" i="0" spc="-153">
                <a:latin typeface="+mj-lt"/>
                <a:cs typeface="Segoe Pro Light"/>
              </a:defRPr>
            </a:lvl1pPr>
          </a:lstStyle>
          <a:p>
            <a:pPr lvl="0"/>
            <a:r>
              <a:rPr lang="en-US" smtClean="0"/>
              <a:t>Click to edit Master text styles</a:t>
            </a:r>
          </a:p>
        </p:txBody>
      </p:sp>
      <p:sp>
        <p:nvSpPr>
          <p:cNvPr id="6" name="Slide Number Placeholder 2"/>
          <p:cNvSpPr>
            <a:spLocks noGrp="1"/>
          </p:cNvSpPr>
          <p:nvPr userDrawn="1">
            <p:ph type="sldNum" sz="quarter" idx="12"/>
          </p:nvPr>
        </p:nvSpPr>
        <p:spPr>
          <a:xfrm>
            <a:off x="531279" y="6526955"/>
            <a:ext cx="572078" cy="223825"/>
          </a:xfrm>
          <a:prstGeom prst="rect">
            <a:avLst/>
          </a:prstGeom>
        </p:spPr>
        <p:txBody>
          <a:bodyPr/>
          <a:lstStyle/>
          <a:p>
            <a:fld id="{727B4C2D-45E2-4621-8491-2995EB46A674}" type="slidenum">
              <a:rPr lang="en-US" smtClean="0">
                <a:solidFill>
                  <a:srgbClr val="797A7D"/>
                </a:solidFill>
              </a:rPr>
              <a:pPr/>
              <a:t>‹#›</a:t>
            </a:fld>
            <a:endParaRPr lang="en-US" dirty="0">
              <a:solidFill>
                <a:srgbClr val="797A7D"/>
              </a:solidFill>
            </a:endParaRPr>
          </a:p>
        </p:txBody>
      </p:sp>
    </p:spTree>
    <p:extLst>
      <p:ext uri="{BB962C8B-B14F-4D97-AF65-F5344CB8AC3E}">
        <p14:creationId xmlns:p14="http://schemas.microsoft.com/office/powerpoint/2010/main" val="127113780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p:cSld name="Title &amp; Content, 2-color, no Bullets">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a:xfrm>
            <a:off x="529660" y="1476621"/>
            <a:ext cx="11375536" cy="2015262"/>
          </a:xfrm>
          <a:prstGeom prst="rect">
            <a:avLst/>
          </a:prstGeom>
        </p:spPr>
        <p:txBody>
          <a:bodyPr/>
          <a:lstStyle>
            <a:lvl1pPr marL="0" indent="0">
              <a:spcBef>
                <a:spcPts val="2448"/>
              </a:spcBef>
              <a:buNone/>
              <a:defRPr sz="4080" b="0" i="0">
                <a:gradFill>
                  <a:gsLst>
                    <a:gs pos="100000">
                      <a:schemeClr val="tx2"/>
                    </a:gs>
                    <a:gs pos="0">
                      <a:schemeClr val="tx2"/>
                    </a:gs>
                  </a:gsLst>
                  <a:lin ang="5400000" scaled="0"/>
                </a:gradFill>
                <a:latin typeface="Segoe Pro Light"/>
                <a:cs typeface="Segoe Pro Light"/>
              </a:defRPr>
            </a:lvl1pPr>
            <a:lvl2pPr marL="0" indent="0">
              <a:buNone/>
              <a:defRPr sz="2040" b="0" i="0">
                <a:gradFill>
                  <a:gsLst>
                    <a:gs pos="100000">
                      <a:schemeClr val="bg2"/>
                    </a:gs>
                    <a:gs pos="6000">
                      <a:schemeClr val="bg2"/>
                    </a:gs>
                  </a:gsLst>
                  <a:lin ang="5400000" scaled="0"/>
                </a:gradFill>
                <a:latin typeface="Segoe Pro Light"/>
                <a:cs typeface="Segoe Pro Light"/>
              </a:defRPr>
            </a:lvl2pPr>
            <a:lvl3pPr marL="236387" indent="0">
              <a:buNone/>
              <a:defRPr sz="2040" b="0" i="0">
                <a:gradFill>
                  <a:gsLst>
                    <a:gs pos="100000">
                      <a:schemeClr val="bg2"/>
                    </a:gs>
                    <a:gs pos="6000">
                      <a:schemeClr val="bg2"/>
                    </a:gs>
                  </a:gsLst>
                  <a:lin ang="5400000" scaled="0"/>
                </a:gradFill>
                <a:latin typeface="Segoe Pro Light"/>
                <a:cs typeface="Segoe Pro Light"/>
              </a:defRPr>
            </a:lvl3pPr>
            <a:lvl4pPr marL="466298" indent="0">
              <a:buNone/>
              <a:defRPr sz="2040" b="0" i="0">
                <a:gradFill>
                  <a:gsLst>
                    <a:gs pos="100000">
                      <a:schemeClr val="bg2"/>
                    </a:gs>
                    <a:gs pos="6000">
                      <a:schemeClr val="bg2"/>
                    </a:gs>
                  </a:gsLst>
                  <a:lin ang="5400000" scaled="0"/>
                </a:gradFill>
                <a:latin typeface="Segoe Pro Light"/>
                <a:cs typeface="Segoe Pro Light"/>
              </a:defRPr>
            </a:lvl4pPr>
            <a:lvl5pPr marL="707543" indent="0">
              <a:buNone/>
              <a:defRPr sz="2040" b="0" i="0">
                <a:gradFill>
                  <a:gsLst>
                    <a:gs pos="100000">
                      <a:schemeClr val="bg2"/>
                    </a:gs>
                    <a:gs pos="6000">
                      <a:schemeClr val="bg2"/>
                    </a:gs>
                  </a:gsLst>
                  <a:lin ang="5400000" scaled="0"/>
                </a:gradFill>
                <a:latin typeface="Segoe Pro Light"/>
                <a:cs typeface="Segoe Pro Ligh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3" name="Title 2"/>
          <p:cNvSpPr>
            <a:spLocks noGrp="1"/>
          </p:cNvSpPr>
          <p:nvPr>
            <p:ph type="title"/>
          </p:nvPr>
        </p:nvSpPr>
        <p:spPr/>
        <p:txBody>
          <a:bodyPr/>
          <a:lstStyle>
            <a:lvl1pPr>
              <a:defRPr>
                <a:gradFill>
                  <a:gsLst>
                    <a:gs pos="1250">
                      <a:schemeClr val="tx2"/>
                    </a:gs>
                    <a:gs pos="100000">
                      <a:schemeClr val="tx2"/>
                    </a:gs>
                  </a:gsLst>
                  <a:lin ang="5400000" scaled="0"/>
                </a:gradFill>
              </a:defRPr>
            </a:lvl1pPr>
          </a:lstStyle>
          <a:p>
            <a:r>
              <a:rPr lang="en-US" dirty="0" smtClean="0"/>
              <a:t>Click to edit Master title style</a:t>
            </a:r>
            <a:endParaRPr lang="en-US" dirty="0"/>
          </a:p>
        </p:txBody>
      </p:sp>
      <p:sp>
        <p:nvSpPr>
          <p:cNvPr id="6" name="Slide Number Placeholder 9"/>
          <p:cNvSpPr>
            <a:spLocks noGrp="1"/>
          </p:cNvSpPr>
          <p:nvPr>
            <p:ph type="sldNum" sz="quarter" idx="12"/>
          </p:nvPr>
        </p:nvSpPr>
        <p:spPr>
          <a:xfrm>
            <a:off x="531279" y="6526955"/>
            <a:ext cx="572078" cy="223825"/>
          </a:xfrm>
          <a:prstGeom prst="rect">
            <a:avLst/>
          </a:prstGeom>
        </p:spPr>
        <p:txBody>
          <a:bodyPr lIns="121899" tIns="60949" rIns="121899" bIns="60949" anchor="ctr"/>
          <a:lstStyle>
            <a:lvl1pPr algn="l">
              <a:defRPr sz="1632">
                <a:gradFill>
                  <a:gsLst>
                    <a:gs pos="100000">
                      <a:schemeClr val="bg2"/>
                    </a:gs>
                    <a:gs pos="0">
                      <a:schemeClr val="bg2"/>
                    </a:gs>
                  </a:gsLst>
                  <a:lin ang="5400000" scaled="0"/>
                </a:gradFill>
              </a:defRPr>
            </a:lvl1pPr>
          </a:lstStyle>
          <a:p>
            <a:fld id="{727B4C2D-45E2-4621-8491-2995EB46A674}" type="slidenum">
              <a:rPr lang="en-US" smtClean="0">
                <a:gradFill>
                  <a:gsLst>
                    <a:gs pos="100000">
                      <a:srgbClr val="797A7D"/>
                    </a:gs>
                    <a:gs pos="0">
                      <a:srgbClr val="797A7D"/>
                    </a:gs>
                  </a:gsLst>
                  <a:lin ang="5400000" scaled="0"/>
                </a:gradFill>
              </a:rPr>
              <a:pPr/>
              <a:t>‹#›</a:t>
            </a:fld>
            <a:endParaRPr lang="en-US" dirty="0">
              <a:gradFill>
                <a:gsLst>
                  <a:gs pos="100000">
                    <a:srgbClr val="797A7D"/>
                  </a:gs>
                  <a:gs pos="0">
                    <a:srgbClr val="797A7D"/>
                  </a:gs>
                </a:gsLst>
                <a:lin ang="5400000" scaled="0"/>
              </a:gradFill>
            </a:endParaRPr>
          </a:p>
        </p:txBody>
      </p:sp>
      <p:pic>
        <p:nvPicPr>
          <p:cNvPr id="8" name="Picture 7"/>
          <p:cNvPicPr>
            <a:picLocks noChangeAspect="1"/>
          </p:cNvPicPr>
          <p:nvPr userDrawn="1"/>
        </p:nvPicPr>
        <p:blipFill rotWithShape="1">
          <a:blip r:embed="rId2">
            <a:extLst>
              <a:ext uri="{28A0092B-C50C-407E-A947-70E740481C1C}">
                <a14:useLocalDpi xmlns:a14="http://schemas.microsoft.com/office/drawing/2010/main" val="0"/>
              </a:ext>
            </a:extLst>
          </a:blip>
          <a:srcRect l="24100"/>
          <a:stretch/>
        </p:blipFill>
        <p:spPr bwMode="black">
          <a:xfrm>
            <a:off x="10508032" y="6264565"/>
            <a:ext cx="1636745" cy="559562"/>
          </a:xfrm>
          <a:prstGeom prst="rect">
            <a:avLst/>
          </a:prstGeom>
        </p:spPr>
      </p:pic>
    </p:spTree>
    <p:extLst>
      <p:ext uri="{BB962C8B-B14F-4D97-AF65-F5344CB8AC3E}">
        <p14:creationId xmlns:p14="http://schemas.microsoft.com/office/powerpoint/2010/main" val="1651549522"/>
      </p:ext>
    </p:extLst>
  </p:cSld>
  <p:clrMapOvr>
    <a:masterClrMapping/>
  </p:clrMapOvr>
  <p:transition>
    <p:fade/>
  </p:transition>
  <p:timing>
    <p:tnLst>
      <p:par>
        <p:cTn id="1" dur="indefinite" restart="never" nodeType="tmRoot"/>
      </p:par>
    </p:tnLst>
  </p:timing>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p:cSld name="Title &amp; Content, no Bullets">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a:xfrm>
            <a:off x="529660" y="1476621"/>
            <a:ext cx="11375536" cy="2015262"/>
          </a:xfrm>
          <a:prstGeom prst="rect">
            <a:avLst/>
          </a:prstGeom>
        </p:spPr>
        <p:txBody>
          <a:bodyPr/>
          <a:lstStyle>
            <a:lvl1pPr marL="0" indent="0">
              <a:spcBef>
                <a:spcPts val="2448"/>
              </a:spcBef>
              <a:buNone/>
              <a:defRPr sz="4080" b="0" i="0">
                <a:gradFill>
                  <a:gsLst>
                    <a:gs pos="100000">
                      <a:schemeClr val="bg2"/>
                    </a:gs>
                    <a:gs pos="0">
                      <a:schemeClr val="bg2"/>
                    </a:gs>
                  </a:gsLst>
                  <a:lin ang="5400000" scaled="0"/>
                </a:gradFill>
                <a:latin typeface="Segoe Pro Light"/>
                <a:cs typeface="Segoe Pro Light"/>
              </a:defRPr>
            </a:lvl1pPr>
            <a:lvl2pPr marL="0" indent="0">
              <a:buNone/>
              <a:defRPr sz="2040">
                <a:gradFill>
                  <a:gsLst>
                    <a:gs pos="100000">
                      <a:schemeClr val="bg2"/>
                    </a:gs>
                    <a:gs pos="0">
                      <a:schemeClr val="bg2"/>
                    </a:gs>
                  </a:gsLst>
                  <a:lin ang="5400000" scaled="0"/>
                </a:gradFill>
              </a:defRPr>
            </a:lvl2pPr>
            <a:lvl3pPr marL="236387" indent="0">
              <a:buNone/>
              <a:defRPr sz="2040">
                <a:gradFill>
                  <a:gsLst>
                    <a:gs pos="100000">
                      <a:schemeClr val="bg2"/>
                    </a:gs>
                    <a:gs pos="0">
                      <a:schemeClr val="bg2"/>
                    </a:gs>
                  </a:gsLst>
                  <a:lin ang="5400000" scaled="0"/>
                </a:gradFill>
              </a:defRPr>
            </a:lvl3pPr>
            <a:lvl4pPr marL="466298" indent="0">
              <a:buNone/>
              <a:defRPr sz="2040">
                <a:gradFill>
                  <a:gsLst>
                    <a:gs pos="100000">
                      <a:schemeClr val="bg2"/>
                    </a:gs>
                    <a:gs pos="0">
                      <a:schemeClr val="bg2"/>
                    </a:gs>
                  </a:gsLst>
                  <a:lin ang="5400000" scaled="0"/>
                </a:gradFill>
              </a:defRPr>
            </a:lvl4pPr>
            <a:lvl5pPr marL="707543" indent="0">
              <a:buNone/>
              <a:defRPr sz="2040">
                <a:gradFill>
                  <a:gsLst>
                    <a:gs pos="100000">
                      <a:schemeClr val="bg2"/>
                    </a:gs>
                    <a:gs pos="0">
                      <a:schemeClr val="bg2"/>
                    </a:gs>
                  </a:gsLst>
                  <a:lin ang="5400000" scaled="0"/>
                </a:gra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3" name="Title 2"/>
          <p:cNvSpPr>
            <a:spLocks noGrp="1"/>
          </p:cNvSpPr>
          <p:nvPr>
            <p:ph type="title"/>
          </p:nvPr>
        </p:nvSpPr>
        <p:spPr/>
        <p:txBody>
          <a:bodyPr/>
          <a:lstStyle>
            <a:lvl1pPr>
              <a:defRPr>
                <a:gradFill>
                  <a:gsLst>
                    <a:gs pos="1250">
                      <a:schemeClr val="tx2"/>
                    </a:gs>
                    <a:gs pos="100000">
                      <a:schemeClr val="tx2"/>
                    </a:gs>
                  </a:gsLst>
                  <a:lin ang="5400000" scaled="0"/>
                </a:gradFill>
              </a:defRPr>
            </a:lvl1pPr>
          </a:lstStyle>
          <a:p>
            <a:r>
              <a:rPr lang="en-US" smtClean="0"/>
              <a:t>Click to edit Master title style</a:t>
            </a:r>
            <a:endParaRPr lang="en-US" dirty="0"/>
          </a:p>
        </p:txBody>
      </p:sp>
      <p:sp>
        <p:nvSpPr>
          <p:cNvPr id="6" name="Slide Number Placeholder 9"/>
          <p:cNvSpPr>
            <a:spLocks noGrp="1"/>
          </p:cNvSpPr>
          <p:nvPr>
            <p:ph type="sldNum" sz="quarter" idx="12"/>
          </p:nvPr>
        </p:nvSpPr>
        <p:spPr>
          <a:xfrm>
            <a:off x="531279" y="6526955"/>
            <a:ext cx="572078" cy="223825"/>
          </a:xfrm>
          <a:prstGeom prst="rect">
            <a:avLst/>
          </a:prstGeom>
        </p:spPr>
        <p:txBody>
          <a:bodyPr lIns="121899" tIns="60949" rIns="121899" bIns="60949" anchor="ctr"/>
          <a:lstStyle>
            <a:lvl1pPr algn="l">
              <a:defRPr sz="1632">
                <a:gradFill>
                  <a:gsLst>
                    <a:gs pos="100000">
                      <a:schemeClr val="bg2"/>
                    </a:gs>
                    <a:gs pos="0">
                      <a:schemeClr val="bg2"/>
                    </a:gs>
                  </a:gsLst>
                  <a:lin ang="5400000" scaled="0"/>
                </a:gradFill>
              </a:defRPr>
            </a:lvl1pPr>
          </a:lstStyle>
          <a:p>
            <a:fld id="{727B4C2D-45E2-4621-8491-2995EB46A674}" type="slidenum">
              <a:rPr lang="en-US" smtClean="0">
                <a:gradFill>
                  <a:gsLst>
                    <a:gs pos="100000">
                      <a:srgbClr val="797A7D"/>
                    </a:gs>
                    <a:gs pos="0">
                      <a:srgbClr val="797A7D"/>
                    </a:gs>
                  </a:gsLst>
                  <a:lin ang="5400000" scaled="0"/>
                </a:gradFill>
              </a:rPr>
              <a:pPr/>
              <a:t>‹#›</a:t>
            </a:fld>
            <a:endParaRPr lang="en-US" dirty="0">
              <a:gradFill>
                <a:gsLst>
                  <a:gs pos="100000">
                    <a:srgbClr val="797A7D"/>
                  </a:gs>
                  <a:gs pos="0">
                    <a:srgbClr val="797A7D"/>
                  </a:gs>
                </a:gsLst>
                <a:lin ang="5400000" scaled="0"/>
              </a:gradFill>
            </a:endParaRPr>
          </a:p>
        </p:txBody>
      </p:sp>
      <p:pic>
        <p:nvPicPr>
          <p:cNvPr id="8" name="Picture 7"/>
          <p:cNvPicPr>
            <a:picLocks noChangeAspect="1"/>
          </p:cNvPicPr>
          <p:nvPr userDrawn="1"/>
        </p:nvPicPr>
        <p:blipFill rotWithShape="1">
          <a:blip r:embed="rId2">
            <a:extLst>
              <a:ext uri="{28A0092B-C50C-407E-A947-70E740481C1C}">
                <a14:useLocalDpi xmlns:a14="http://schemas.microsoft.com/office/drawing/2010/main" val="0"/>
              </a:ext>
            </a:extLst>
          </a:blip>
          <a:srcRect l="24100"/>
          <a:stretch/>
        </p:blipFill>
        <p:spPr bwMode="black">
          <a:xfrm>
            <a:off x="10508032" y="6264565"/>
            <a:ext cx="1636745" cy="559562"/>
          </a:xfrm>
          <a:prstGeom prst="rect">
            <a:avLst/>
          </a:prstGeom>
        </p:spPr>
      </p:pic>
    </p:spTree>
    <p:extLst>
      <p:ext uri="{BB962C8B-B14F-4D97-AF65-F5344CB8AC3E}">
        <p14:creationId xmlns:p14="http://schemas.microsoft.com/office/powerpoint/2010/main" val="3333376267"/>
      </p:ext>
    </p:extLst>
  </p:cSld>
  <p:clrMapOvr>
    <a:masterClrMapping/>
  </p:clrMapOvr>
  <p:transition>
    <p:fade/>
  </p:transition>
  <p:timing>
    <p:tnLst>
      <p:par>
        <p:cTn id="1" dur="indefinite" restart="never" nodeType="tmRoot"/>
      </p:par>
    </p:tnLst>
  </p:timing>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p:cSld name="Title &amp; Content w/Bullets">
    <p:spTree>
      <p:nvGrpSpPr>
        <p:cNvPr id="1" name=""/>
        <p:cNvGrpSpPr/>
        <p:nvPr/>
      </p:nvGrpSpPr>
      <p:grpSpPr>
        <a:xfrm>
          <a:off x="0" y="0"/>
          <a:ext cx="0" cy="0"/>
          <a:chOff x="0" y="0"/>
          <a:chExt cx="0" cy="0"/>
        </a:xfrm>
      </p:grpSpPr>
      <p:sp>
        <p:nvSpPr>
          <p:cNvPr id="2" name="Title 1"/>
          <p:cNvSpPr>
            <a:spLocks noGrp="1"/>
          </p:cNvSpPr>
          <p:nvPr>
            <p:ph type="title"/>
          </p:nvPr>
        </p:nvSpPr>
        <p:spPr>
          <a:xfrm>
            <a:off x="529660" y="233151"/>
            <a:ext cx="11375536" cy="762786"/>
          </a:xfrm>
        </p:spPr>
        <p:txBody>
          <a:bodyPr/>
          <a:lstStyle>
            <a:lvl1pPr>
              <a:defRPr>
                <a:gradFill>
                  <a:gsLst>
                    <a:gs pos="1250">
                      <a:schemeClr val="tx2"/>
                    </a:gs>
                    <a:gs pos="100000">
                      <a:schemeClr val="tx2"/>
                    </a:gs>
                  </a:gsLst>
                  <a:lin ang="5400000" scaled="0"/>
                </a:gradFill>
              </a:defRPr>
            </a:lvl1pPr>
          </a:lstStyle>
          <a:p>
            <a:r>
              <a:rPr lang="en-US" smtClean="0"/>
              <a:t>Click to edit Master title style</a:t>
            </a:r>
            <a:endParaRPr lang="en-US" dirty="0"/>
          </a:p>
        </p:txBody>
      </p:sp>
      <p:sp>
        <p:nvSpPr>
          <p:cNvPr id="5" name="Text Placeholder 4"/>
          <p:cNvSpPr>
            <a:spLocks noGrp="1"/>
          </p:cNvSpPr>
          <p:nvPr>
            <p:ph type="body" sz="quarter" idx="10"/>
          </p:nvPr>
        </p:nvSpPr>
        <p:spPr>
          <a:xfrm>
            <a:off x="529660" y="1476621"/>
            <a:ext cx="11375536" cy="2084319"/>
          </a:xfrm>
          <a:prstGeom prst="rect">
            <a:avLst/>
          </a:prstGeom>
        </p:spPr>
        <p:txBody>
          <a:bodyPr/>
          <a:lstStyle>
            <a:lvl1pPr marL="289818" indent="-289818">
              <a:buFont typeface="Wingdings" pitchFamily="2" charset="2"/>
              <a:buChar char=""/>
              <a:defRPr sz="4080"/>
            </a:lvl1pPr>
            <a:lvl2pPr marL="527824" indent="-238007">
              <a:buFont typeface="Wingdings" pitchFamily="2" charset="2"/>
              <a:buChar char=""/>
              <a:defRPr>
                <a:latin typeface="+mn-lt"/>
              </a:defRPr>
            </a:lvl2pPr>
            <a:lvl3pPr marL="756116" indent="-228292">
              <a:buFont typeface="Wingdings" pitchFamily="2" charset="2"/>
              <a:buChar char=""/>
              <a:tabLst/>
              <a:defRPr>
                <a:latin typeface="+mn-lt"/>
              </a:defRPr>
            </a:lvl3pPr>
            <a:lvl4pPr marL="932597" indent="-176481">
              <a:buFont typeface="Wingdings" pitchFamily="2" charset="2"/>
              <a:buChar char=""/>
              <a:defRPr>
                <a:latin typeface="+mn-lt"/>
              </a:defRPr>
            </a:lvl4pPr>
            <a:lvl5pPr marL="1109078" indent="-176481">
              <a:buFont typeface="Wingdings" pitchFamily="2" charset="2"/>
              <a:buChar char=""/>
              <a:tabLst/>
              <a:defRPr>
                <a:latin typeface="+mn-l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Slide Number Placeholder 9"/>
          <p:cNvSpPr>
            <a:spLocks noGrp="1"/>
          </p:cNvSpPr>
          <p:nvPr>
            <p:ph type="sldNum" sz="quarter" idx="12"/>
          </p:nvPr>
        </p:nvSpPr>
        <p:spPr>
          <a:xfrm>
            <a:off x="531279" y="6526955"/>
            <a:ext cx="572078" cy="223825"/>
          </a:xfrm>
          <a:prstGeom prst="rect">
            <a:avLst/>
          </a:prstGeom>
        </p:spPr>
        <p:txBody>
          <a:bodyPr lIns="121899" tIns="60949" rIns="121899" bIns="60949" anchor="ctr"/>
          <a:lstStyle>
            <a:lvl1pPr algn="l">
              <a:defRPr sz="1632">
                <a:gradFill>
                  <a:gsLst>
                    <a:gs pos="100000">
                      <a:schemeClr val="bg2"/>
                    </a:gs>
                    <a:gs pos="0">
                      <a:schemeClr val="bg2"/>
                    </a:gs>
                  </a:gsLst>
                  <a:lin ang="5400000" scaled="0"/>
                </a:gradFill>
              </a:defRPr>
            </a:lvl1pPr>
          </a:lstStyle>
          <a:p>
            <a:fld id="{727B4C2D-45E2-4621-8491-2995EB46A674}" type="slidenum">
              <a:rPr lang="en-US" smtClean="0">
                <a:gradFill>
                  <a:gsLst>
                    <a:gs pos="100000">
                      <a:srgbClr val="797A7D"/>
                    </a:gs>
                    <a:gs pos="0">
                      <a:srgbClr val="797A7D"/>
                    </a:gs>
                  </a:gsLst>
                  <a:lin ang="5400000" scaled="0"/>
                </a:gradFill>
              </a:rPr>
              <a:pPr/>
              <a:t>‹#›</a:t>
            </a:fld>
            <a:endParaRPr lang="en-US" dirty="0">
              <a:gradFill>
                <a:gsLst>
                  <a:gs pos="100000">
                    <a:srgbClr val="797A7D"/>
                  </a:gs>
                  <a:gs pos="0">
                    <a:srgbClr val="797A7D"/>
                  </a:gs>
                </a:gsLst>
                <a:lin ang="5400000" scaled="0"/>
              </a:gradFill>
            </a:endParaRPr>
          </a:p>
        </p:txBody>
      </p:sp>
      <p:pic>
        <p:nvPicPr>
          <p:cNvPr id="8" name="Picture 7"/>
          <p:cNvPicPr>
            <a:picLocks noChangeAspect="1"/>
          </p:cNvPicPr>
          <p:nvPr userDrawn="1"/>
        </p:nvPicPr>
        <p:blipFill rotWithShape="1">
          <a:blip r:embed="rId2">
            <a:extLst>
              <a:ext uri="{28A0092B-C50C-407E-A947-70E740481C1C}">
                <a14:useLocalDpi xmlns:a14="http://schemas.microsoft.com/office/drawing/2010/main" val="0"/>
              </a:ext>
            </a:extLst>
          </a:blip>
          <a:srcRect l="24100"/>
          <a:stretch/>
        </p:blipFill>
        <p:spPr bwMode="black">
          <a:xfrm>
            <a:off x="10508032" y="6264565"/>
            <a:ext cx="1636745" cy="559562"/>
          </a:xfrm>
          <a:prstGeom prst="rect">
            <a:avLst/>
          </a:prstGeom>
        </p:spPr>
      </p:pic>
    </p:spTree>
    <p:extLst>
      <p:ext uri="{BB962C8B-B14F-4D97-AF65-F5344CB8AC3E}">
        <p14:creationId xmlns:p14="http://schemas.microsoft.com/office/powerpoint/2010/main" val="1378873164"/>
      </p:ext>
    </p:extLst>
  </p:cSld>
  <p:clrMapOvr>
    <a:masterClrMapping/>
  </p:clrMapOvr>
  <p:transition>
    <p:fade/>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472271686"/>
      </p:ext>
    </p:extLst>
  </p:cSld>
  <p:clrMapOvr>
    <a:masterClrMapping/>
  </p:clrMapOvr>
  <p:transition>
    <p:fade/>
  </p:transition>
  <p:timing>
    <p:tnLst>
      <p:par>
        <p:cTn id="1" dur="indefinite" restart="never" nodeType="tmRoot"/>
      </p:par>
    </p:tnLst>
  </p:timing>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p:cSld name="Title &amp; 2-Content, 2-color, no Bullet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gradFill>
                  <a:gsLst>
                    <a:gs pos="1250">
                      <a:schemeClr val="tx2"/>
                    </a:gs>
                    <a:gs pos="100000">
                      <a:schemeClr val="tx2"/>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1"/>
          </p:nvPr>
        </p:nvSpPr>
        <p:spPr>
          <a:xfrm>
            <a:off x="531279" y="1476623"/>
            <a:ext cx="5504574" cy="2511229"/>
          </a:xfrm>
        </p:spPr>
        <p:txBody>
          <a:bodyPr/>
          <a:lstStyle>
            <a:lvl1pPr marL="0" indent="0">
              <a:spcBef>
                <a:spcPts val="1224"/>
              </a:spcBef>
              <a:buNone/>
              <a:defRPr sz="4080">
                <a:gradFill>
                  <a:gsLst>
                    <a:gs pos="100000">
                      <a:schemeClr val="tx2"/>
                    </a:gs>
                    <a:gs pos="0">
                      <a:schemeClr val="tx2"/>
                    </a:gs>
                  </a:gsLst>
                  <a:lin ang="5400000" scaled="0"/>
                </a:gradFill>
                <a:latin typeface="+mj-lt"/>
              </a:defRPr>
            </a:lvl1pPr>
            <a:lvl2pPr marL="0" indent="0">
              <a:buNone/>
              <a:defRPr sz="2040"/>
            </a:lvl2pPr>
            <a:lvl3pPr marL="238007" indent="0">
              <a:buNone/>
              <a:defRPr sz="2040"/>
            </a:lvl3pPr>
            <a:lvl4pPr marL="466298" indent="0">
              <a:buNone/>
              <a:defRPr sz="2040"/>
            </a:lvl4pPr>
            <a:lvl5pPr marL="707543" indent="0">
              <a:buNone/>
              <a:defRPr sz="204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9" name="Text Placeholder 8"/>
          <p:cNvSpPr>
            <a:spLocks noGrp="1"/>
          </p:cNvSpPr>
          <p:nvPr>
            <p:ph type="body" sz="quarter" idx="12"/>
          </p:nvPr>
        </p:nvSpPr>
        <p:spPr>
          <a:xfrm>
            <a:off x="6405481" y="1476623"/>
            <a:ext cx="5504574" cy="2511229"/>
          </a:xfrm>
        </p:spPr>
        <p:txBody>
          <a:bodyPr/>
          <a:lstStyle>
            <a:lvl1pPr marL="0" indent="0">
              <a:spcBef>
                <a:spcPts val="1224"/>
              </a:spcBef>
              <a:buNone/>
              <a:defRPr lang="en-US" sz="4080" kern="1200" spc="-71" baseline="0" dirty="0" smtClean="0">
                <a:gradFill>
                  <a:gsLst>
                    <a:gs pos="100000">
                      <a:schemeClr val="tx2"/>
                    </a:gs>
                    <a:gs pos="0">
                      <a:schemeClr val="tx2"/>
                    </a:gs>
                  </a:gsLst>
                  <a:lin ang="5400000" scaled="0"/>
                </a:gradFill>
                <a:latin typeface="+mj-lt"/>
                <a:ea typeface="+mn-ea"/>
                <a:cs typeface="+mn-cs"/>
              </a:defRPr>
            </a:lvl1pPr>
            <a:lvl2pPr marL="3238" marR="0" indent="0" algn="l" defTabSz="932559" rtl="0" eaLnBrk="1" fontAlgn="auto" latinLnBrk="0" hangingPunct="1">
              <a:lnSpc>
                <a:spcPct val="90000"/>
              </a:lnSpc>
              <a:spcBef>
                <a:spcPct val="20000"/>
              </a:spcBef>
              <a:spcAft>
                <a:spcPts val="0"/>
              </a:spcAft>
              <a:buClrTx/>
              <a:buSzPct val="90000"/>
              <a:buFont typeface="Arial" pitchFamily="34" charset="0"/>
              <a:buNone/>
              <a:tabLst/>
              <a:defRPr lang="en-US" sz="2040" kern="1200" spc="-71" baseline="0" dirty="0" smtClean="0">
                <a:gradFill>
                  <a:gsLst>
                    <a:gs pos="1250">
                      <a:schemeClr val="bg2"/>
                    </a:gs>
                    <a:gs pos="100000">
                      <a:schemeClr val="bg2"/>
                    </a:gs>
                  </a:gsLst>
                  <a:lin ang="5400000" scaled="0"/>
                </a:gradFill>
                <a:latin typeface="+mn-lt"/>
                <a:ea typeface="+mn-ea"/>
                <a:cs typeface="+mn-cs"/>
              </a:defRPr>
            </a:lvl2pPr>
            <a:lvl3pPr marL="238007" marR="0" indent="0" algn="l" defTabSz="932559" rtl="0" eaLnBrk="1" fontAlgn="auto" latinLnBrk="0" hangingPunct="1">
              <a:lnSpc>
                <a:spcPct val="90000"/>
              </a:lnSpc>
              <a:spcBef>
                <a:spcPct val="20000"/>
              </a:spcBef>
              <a:spcAft>
                <a:spcPts val="0"/>
              </a:spcAft>
              <a:buClrTx/>
              <a:buSzPct val="90000"/>
              <a:buFont typeface="Arial" pitchFamily="34" charset="0"/>
              <a:buNone/>
              <a:tabLst/>
              <a:defRPr lang="en-US" sz="2040" kern="1200" spc="-71" baseline="0" dirty="0" smtClean="0">
                <a:gradFill>
                  <a:gsLst>
                    <a:gs pos="1250">
                      <a:schemeClr val="bg2"/>
                    </a:gs>
                    <a:gs pos="100000">
                      <a:schemeClr val="bg2"/>
                    </a:gs>
                  </a:gsLst>
                  <a:lin ang="5400000" scaled="0"/>
                </a:gradFill>
                <a:latin typeface="+mn-lt"/>
                <a:ea typeface="+mn-ea"/>
                <a:cs typeface="+mn-cs"/>
              </a:defRPr>
            </a:lvl3pPr>
            <a:lvl4pPr marL="469536" marR="0" indent="0" algn="l" defTabSz="932559" rtl="0" eaLnBrk="1" fontAlgn="auto" latinLnBrk="0" hangingPunct="1">
              <a:lnSpc>
                <a:spcPct val="90000"/>
              </a:lnSpc>
              <a:spcBef>
                <a:spcPct val="20000"/>
              </a:spcBef>
              <a:spcAft>
                <a:spcPts val="0"/>
              </a:spcAft>
              <a:buClrTx/>
              <a:buSzPct val="90000"/>
              <a:buFont typeface="Arial" pitchFamily="34" charset="0"/>
              <a:buNone/>
              <a:tabLst/>
              <a:defRPr lang="en-US" sz="2040" kern="1200" spc="-71" baseline="0" dirty="0" smtClean="0">
                <a:gradFill>
                  <a:gsLst>
                    <a:gs pos="1250">
                      <a:schemeClr val="bg2"/>
                    </a:gs>
                    <a:gs pos="100000">
                      <a:schemeClr val="bg2"/>
                    </a:gs>
                  </a:gsLst>
                  <a:lin ang="5400000" scaled="0"/>
                </a:gradFill>
                <a:latin typeface="+mn-lt"/>
                <a:ea typeface="+mn-ea"/>
                <a:cs typeface="+mn-cs"/>
              </a:defRPr>
            </a:lvl4pPr>
            <a:lvl5pPr marL="701067" marR="0" indent="0" algn="l" defTabSz="932559" rtl="0" eaLnBrk="1" fontAlgn="auto" latinLnBrk="0" hangingPunct="1">
              <a:lnSpc>
                <a:spcPct val="90000"/>
              </a:lnSpc>
              <a:spcBef>
                <a:spcPct val="20000"/>
              </a:spcBef>
              <a:spcAft>
                <a:spcPts val="0"/>
              </a:spcAft>
              <a:buClrTx/>
              <a:buSzPct val="90000"/>
              <a:buFont typeface="Arial" pitchFamily="34" charset="0"/>
              <a:buNone/>
              <a:tabLst/>
              <a:defRPr lang="en-US" sz="2040" kern="1200" spc="-71" baseline="0" dirty="0">
                <a:gradFill>
                  <a:gsLst>
                    <a:gs pos="1250">
                      <a:schemeClr val="bg2"/>
                    </a:gs>
                    <a:gs pos="100000">
                      <a:schemeClr val="bg2"/>
                    </a:gs>
                  </a:gsLst>
                  <a:lin ang="5400000" scaled="0"/>
                </a:gradFill>
                <a:latin typeface="+mn-lt"/>
                <a:ea typeface="+mn-ea"/>
                <a:cs typeface="+mn-cs"/>
              </a:defRPr>
            </a:lvl5pPr>
          </a:lstStyle>
          <a:p>
            <a:pPr marL="0" marR="0" lvl="0" indent="0" algn="l" defTabSz="932559" rtl="0" eaLnBrk="1" fontAlgn="auto" latinLnBrk="0" hangingPunct="1">
              <a:lnSpc>
                <a:spcPct val="90000"/>
              </a:lnSpc>
              <a:spcBef>
                <a:spcPct val="20000"/>
              </a:spcBef>
              <a:spcAft>
                <a:spcPts val="0"/>
              </a:spcAft>
              <a:buClrTx/>
              <a:buSzPct val="90000"/>
              <a:buFont typeface="Arial" pitchFamily="34" charset="0"/>
              <a:buNone/>
              <a:tabLst/>
            </a:pPr>
            <a:r>
              <a:rPr lang="en-US" smtClean="0"/>
              <a:t>Click to edit Master text styles</a:t>
            </a:r>
          </a:p>
          <a:p>
            <a:pPr marL="0" marR="0" lvl="1" indent="0" algn="l" defTabSz="932559" rtl="0" eaLnBrk="1" fontAlgn="auto" latinLnBrk="0" hangingPunct="1">
              <a:lnSpc>
                <a:spcPct val="90000"/>
              </a:lnSpc>
              <a:spcBef>
                <a:spcPct val="20000"/>
              </a:spcBef>
              <a:spcAft>
                <a:spcPts val="0"/>
              </a:spcAft>
              <a:buClrTx/>
              <a:buSzPct val="90000"/>
              <a:buFont typeface="Arial" pitchFamily="34" charset="0"/>
              <a:buNone/>
              <a:tabLst/>
            </a:pPr>
            <a:r>
              <a:rPr lang="en-US" smtClean="0"/>
              <a:t>Second level</a:t>
            </a:r>
          </a:p>
          <a:p>
            <a:pPr marL="0" marR="0" lvl="2" indent="0" algn="l" defTabSz="932559" rtl="0" eaLnBrk="1" fontAlgn="auto" latinLnBrk="0" hangingPunct="1">
              <a:lnSpc>
                <a:spcPct val="90000"/>
              </a:lnSpc>
              <a:spcBef>
                <a:spcPct val="20000"/>
              </a:spcBef>
              <a:spcAft>
                <a:spcPts val="0"/>
              </a:spcAft>
              <a:buClrTx/>
              <a:buSzPct val="90000"/>
              <a:buFont typeface="Arial" pitchFamily="34" charset="0"/>
              <a:buNone/>
              <a:tabLst/>
            </a:pPr>
            <a:r>
              <a:rPr lang="en-US" smtClean="0"/>
              <a:t>Third level</a:t>
            </a:r>
          </a:p>
          <a:p>
            <a:pPr marL="0" marR="0" lvl="3" indent="0" algn="l" defTabSz="932559" rtl="0" eaLnBrk="1" fontAlgn="auto" latinLnBrk="0" hangingPunct="1">
              <a:lnSpc>
                <a:spcPct val="90000"/>
              </a:lnSpc>
              <a:spcBef>
                <a:spcPct val="20000"/>
              </a:spcBef>
              <a:spcAft>
                <a:spcPts val="0"/>
              </a:spcAft>
              <a:buClrTx/>
              <a:buSzPct val="90000"/>
              <a:buFont typeface="Arial" pitchFamily="34" charset="0"/>
              <a:buNone/>
              <a:tabLst/>
            </a:pPr>
            <a:r>
              <a:rPr lang="en-US" smtClean="0"/>
              <a:t>Fourth level</a:t>
            </a:r>
          </a:p>
          <a:p>
            <a:pPr marL="0" marR="0" lvl="4" indent="0" algn="l" defTabSz="932559" rtl="0" eaLnBrk="1" fontAlgn="auto" latinLnBrk="0" hangingPunct="1">
              <a:lnSpc>
                <a:spcPct val="90000"/>
              </a:lnSpc>
              <a:spcBef>
                <a:spcPct val="20000"/>
              </a:spcBef>
              <a:spcAft>
                <a:spcPts val="0"/>
              </a:spcAft>
              <a:buClrTx/>
              <a:buSzPct val="90000"/>
              <a:buFont typeface="Arial" pitchFamily="34" charset="0"/>
              <a:buNone/>
              <a:tabLst/>
            </a:pPr>
            <a:r>
              <a:rPr lang="en-US" smtClean="0"/>
              <a:t>Fifth level</a:t>
            </a:r>
            <a:endParaRPr lang="en-US" dirty="0"/>
          </a:p>
        </p:txBody>
      </p:sp>
      <p:sp>
        <p:nvSpPr>
          <p:cNvPr id="7" name="Slide Number Placeholder 9"/>
          <p:cNvSpPr>
            <a:spLocks noGrp="1"/>
          </p:cNvSpPr>
          <p:nvPr>
            <p:ph type="sldNum" sz="quarter" idx="13"/>
          </p:nvPr>
        </p:nvSpPr>
        <p:spPr>
          <a:xfrm>
            <a:off x="531279" y="6526955"/>
            <a:ext cx="572078" cy="223825"/>
          </a:xfrm>
          <a:prstGeom prst="rect">
            <a:avLst/>
          </a:prstGeom>
        </p:spPr>
        <p:txBody>
          <a:bodyPr lIns="121899" tIns="60949" rIns="121899" bIns="60949" anchor="ctr"/>
          <a:lstStyle>
            <a:lvl1pPr algn="l">
              <a:defRPr sz="1632">
                <a:gradFill>
                  <a:gsLst>
                    <a:gs pos="100000">
                      <a:schemeClr val="bg2"/>
                    </a:gs>
                    <a:gs pos="0">
                      <a:schemeClr val="bg2"/>
                    </a:gs>
                  </a:gsLst>
                  <a:lin ang="5400000" scaled="0"/>
                </a:gradFill>
              </a:defRPr>
            </a:lvl1pPr>
          </a:lstStyle>
          <a:p>
            <a:fld id="{727B4C2D-45E2-4621-8491-2995EB46A674}" type="slidenum">
              <a:rPr lang="en-US" smtClean="0">
                <a:gradFill>
                  <a:gsLst>
                    <a:gs pos="100000">
                      <a:srgbClr val="797A7D"/>
                    </a:gs>
                    <a:gs pos="0">
                      <a:srgbClr val="797A7D"/>
                    </a:gs>
                  </a:gsLst>
                  <a:lin ang="5400000" scaled="0"/>
                </a:gradFill>
              </a:rPr>
              <a:pPr/>
              <a:t>‹#›</a:t>
            </a:fld>
            <a:endParaRPr lang="en-US" dirty="0">
              <a:gradFill>
                <a:gsLst>
                  <a:gs pos="100000">
                    <a:srgbClr val="797A7D"/>
                  </a:gs>
                  <a:gs pos="0">
                    <a:srgbClr val="797A7D"/>
                  </a:gs>
                </a:gsLst>
                <a:lin ang="5400000" scaled="0"/>
              </a:gradFill>
            </a:endParaRPr>
          </a:p>
        </p:txBody>
      </p:sp>
      <p:pic>
        <p:nvPicPr>
          <p:cNvPr id="10" name="Picture 9"/>
          <p:cNvPicPr>
            <a:picLocks noChangeAspect="1"/>
          </p:cNvPicPr>
          <p:nvPr userDrawn="1"/>
        </p:nvPicPr>
        <p:blipFill rotWithShape="1">
          <a:blip r:embed="rId2">
            <a:extLst>
              <a:ext uri="{28A0092B-C50C-407E-A947-70E740481C1C}">
                <a14:useLocalDpi xmlns:a14="http://schemas.microsoft.com/office/drawing/2010/main" val="0"/>
              </a:ext>
            </a:extLst>
          </a:blip>
          <a:srcRect l="24100"/>
          <a:stretch/>
        </p:blipFill>
        <p:spPr bwMode="black">
          <a:xfrm>
            <a:off x="10508032" y="6264565"/>
            <a:ext cx="1636745" cy="559562"/>
          </a:xfrm>
          <a:prstGeom prst="rect">
            <a:avLst/>
          </a:prstGeom>
        </p:spPr>
      </p:pic>
    </p:spTree>
    <p:extLst>
      <p:ext uri="{BB962C8B-B14F-4D97-AF65-F5344CB8AC3E}">
        <p14:creationId xmlns:p14="http://schemas.microsoft.com/office/powerpoint/2010/main" val="1014216933"/>
      </p:ext>
    </p:extLst>
  </p:cSld>
  <p:clrMapOvr>
    <a:masterClrMapping/>
  </p:clrMapOvr>
  <p:transition>
    <p:fade/>
  </p:transition>
  <p:timing>
    <p:tnLst>
      <p:par>
        <p:cTn id="1" dur="indefinite" restart="never" nodeType="tmRoot"/>
      </p:par>
    </p:tnLst>
  </p:timing>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p:cSld name="Title &amp; 2-Content, no Bullet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gradFill>
                  <a:gsLst>
                    <a:gs pos="1250">
                      <a:schemeClr val="tx2"/>
                    </a:gs>
                    <a:gs pos="100000">
                      <a:schemeClr val="tx2"/>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1"/>
          </p:nvPr>
        </p:nvSpPr>
        <p:spPr>
          <a:xfrm>
            <a:off x="531279" y="1476623"/>
            <a:ext cx="5504574" cy="2511229"/>
          </a:xfrm>
        </p:spPr>
        <p:txBody>
          <a:bodyPr/>
          <a:lstStyle>
            <a:lvl1pPr marL="0" indent="0">
              <a:spcBef>
                <a:spcPts val="1224"/>
              </a:spcBef>
              <a:buNone/>
              <a:defRPr sz="4080">
                <a:gradFill>
                  <a:gsLst>
                    <a:gs pos="1000">
                      <a:schemeClr val="bg2"/>
                    </a:gs>
                    <a:gs pos="98000">
                      <a:schemeClr val="bg2"/>
                    </a:gs>
                  </a:gsLst>
                  <a:lin ang="5400000" scaled="0"/>
                </a:gradFill>
                <a:latin typeface="+mj-lt"/>
              </a:defRPr>
            </a:lvl1pPr>
            <a:lvl2pPr marL="0" indent="0">
              <a:buNone/>
              <a:defRPr sz="2040">
                <a:gradFill>
                  <a:gsLst>
                    <a:gs pos="1000">
                      <a:schemeClr val="bg2"/>
                    </a:gs>
                    <a:gs pos="98000">
                      <a:schemeClr val="bg2"/>
                    </a:gs>
                  </a:gsLst>
                  <a:lin ang="5400000" scaled="0"/>
                </a:gradFill>
              </a:defRPr>
            </a:lvl2pPr>
            <a:lvl3pPr marL="238007" indent="0">
              <a:buNone/>
              <a:defRPr sz="2040">
                <a:gradFill>
                  <a:gsLst>
                    <a:gs pos="1000">
                      <a:schemeClr val="bg2"/>
                    </a:gs>
                    <a:gs pos="98000">
                      <a:schemeClr val="bg2"/>
                    </a:gs>
                  </a:gsLst>
                  <a:lin ang="5400000" scaled="0"/>
                </a:gradFill>
              </a:defRPr>
            </a:lvl3pPr>
            <a:lvl4pPr marL="466298" indent="0">
              <a:buNone/>
              <a:defRPr sz="2040">
                <a:gradFill>
                  <a:gsLst>
                    <a:gs pos="1000">
                      <a:schemeClr val="bg2"/>
                    </a:gs>
                    <a:gs pos="98000">
                      <a:schemeClr val="bg2"/>
                    </a:gs>
                  </a:gsLst>
                  <a:lin ang="5400000" scaled="0"/>
                </a:gradFill>
              </a:defRPr>
            </a:lvl4pPr>
            <a:lvl5pPr marL="707543" indent="0">
              <a:buNone/>
              <a:defRPr sz="2040">
                <a:gradFill>
                  <a:gsLst>
                    <a:gs pos="1000">
                      <a:schemeClr val="bg2"/>
                    </a:gs>
                    <a:gs pos="98000">
                      <a:schemeClr val="bg2"/>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9" name="Text Placeholder 8"/>
          <p:cNvSpPr>
            <a:spLocks noGrp="1"/>
          </p:cNvSpPr>
          <p:nvPr>
            <p:ph type="body" sz="quarter" idx="12"/>
          </p:nvPr>
        </p:nvSpPr>
        <p:spPr>
          <a:xfrm>
            <a:off x="6405481" y="1476623"/>
            <a:ext cx="5504574" cy="2511229"/>
          </a:xfrm>
        </p:spPr>
        <p:txBody>
          <a:bodyPr/>
          <a:lstStyle>
            <a:lvl1pPr marL="0" indent="0">
              <a:spcBef>
                <a:spcPts val="1224"/>
              </a:spcBef>
              <a:buNone/>
              <a:defRPr lang="en-US" sz="4080" kern="1200" spc="-71" baseline="0" dirty="0" smtClean="0">
                <a:gradFill>
                  <a:gsLst>
                    <a:gs pos="1000">
                      <a:schemeClr val="bg2"/>
                    </a:gs>
                    <a:gs pos="98000">
                      <a:schemeClr val="bg2"/>
                    </a:gs>
                  </a:gsLst>
                  <a:lin ang="5400000" scaled="0"/>
                </a:gradFill>
                <a:latin typeface="+mj-lt"/>
                <a:ea typeface="+mn-ea"/>
                <a:cs typeface="+mn-cs"/>
              </a:defRPr>
            </a:lvl1pPr>
            <a:lvl2pPr marL="3238" marR="0" indent="0" algn="l" defTabSz="932559" rtl="0" eaLnBrk="1" fontAlgn="auto" latinLnBrk="0" hangingPunct="1">
              <a:lnSpc>
                <a:spcPct val="90000"/>
              </a:lnSpc>
              <a:spcBef>
                <a:spcPct val="20000"/>
              </a:spcBef>
              <a:spcAft>
                <a:spcPts val="0"/>
              </a:spcAft>
              <a:buClrTx/>
              <a:buSzPct val="90000"/>
              <a:buFont typeface="Arial" pitchFamily="34" charset="0"/>
              <a:buNone/>
              <a:tabLst/>
              <a:defRPr lang="en-US" sz="2040" kern="1200" spc="-71" baseline="0" dirty="0" smtClean="0">
                <a:gradFill>
                  <a:gsLst>
                    <a:gs pos="1000">
                      <a:schemeClr val="bg2"/>
                    </a:gs>
                    <a:gs pos="98000">
                      <a:schemeClr val="bg2"/>
                    </a:gs>
                  </a:gsLst>
                  <a:lin ang="5400000" scaled="0"/>
                </a:gradFill>
                <a:latin typeface="+mn-lt"/>
                <a:ea typeface="+mn-ea"/>
                <a:cs typeface="+mn-cs"/>
              </a:defRPr>
            </a:lvl2pPr>
            <a:lvl3pPr marL="238007" marR="0" indent="0" algn="l" defTabSz="932559" rtl="0" eaLnBrk="1" fontAlgn="auto" latinLnBrk="0" hangingPunct="1">
              <a:lnSpc>
                <a:spcPct val="90000"/>
              </a:lnSpc>
              <a:spcBef>
                <a:spcPct val="20000"/>
              </a:spcBef>
              <a:spcAft>
                <a:spcPts val="0"/>
              </a:spcAft>
              <a:buClrTx/>
              <a:buSzPct val="90000"/>
              <a:buFont typeface="Arial" pitchFamily="34" charset="0"/>
              <a:buNone/>
              <a:tabLst/>
              <a:defRPr lang="en-US" sz="2040" kern="1200" spc="-71" baseline="0" dirty="0" smtClean="0">
                <a:gradFill>
                  <a:gsLst>
                    <a:gs pos="1000">
                      <a:schemeClr val="bg2"/>
                    </a:gs>
                    <a:gs pos="98000">
                      <a:schemeClr val="bg2"/>
                    </a:gs>
                  </a:gsLst>
                  <a:lin ang="5400000" scaled="0"/>
                </a:gradFill>
                <a:latin typeface="+mn-lt"/>
                <a:ea typeface="+mn-ea"/>
                <a:cs typeface="+mn-cs"/>
              </a:defRPr>
            </a:lvl3pPr>
            <a:lvl4pPr marL="469536" marR="0" indent="0" algn="l" defTabSz="932559" rtl="0" eaLnBrk="1" fontAlgn="auto" latinLnBrk="0" hangingPunct="1">
              <a:lnSpc>
                <a:spcPct val="90000"/>
              </a:lnSpc>
              <a:spcBef>
                <a:spcPct val="20000"/>
              </a:spcBef>
              <a:spcAft>
                <a:spcPts val="0"/>
              </a:spcAft>
              <a:buClrTx/>
              <a:buSzPct val="90000"/>
              <a:buFont typeface="Arial" pitchFamily="34" charset="0"/>
              <a:buNone/>
              <a:tabLst/>
              <a:defRPr lang="en-US" sz="2040" kern="1200" spc="-71" baseline="0" dirty="0" smtClean="0">
                <a:gradFill>
                  <a:gsLst>
                    <a:gs pos="1000">
                      <a:schemeClr val="bg2"/>
                    </a:gs>
                    <a:gs pos="98000">
                      <a:schemeClr val="bg2"/>
                    </a:gs>
                  </a:gsLst>
                  <a:lin ang="5400000" scaled="0"/>
                </a:gradFill>
                <a:latin typeface="+mn-lt"/>
                <a:ea typeface="+mn-ea"/>
                <a:cs typeface="+mn-cs"/>
              </a:defRPr>
            </a:lvl4pPr>
            <a:lvl5pPr marL="701067" marR="0" indent="0" algn="l" defTabSz="932559" rtl="0" eaLnBrk="1" fontAlgn="auto" latinLnBrk="0" hangingPunct="1">
              <a:lnSpc>
                <a:spcPct val="90000"/>
              </a:lnSpc>
              <a:spcBef>
                <a:spcPct val="20000"/>
              </a:spcBef>
              <a:spcAft>
                <a:spcPts val="0"/>
              </a:spcAft>
              <a:buClrTx/>
              <a:buSzPct val="90000"/>
              <a:buFont typeface="Arial" pitchFamily="34" charset="0"/>
              <a:buNone/>
              <a:tabLst/>
              <a:defRPr lang="en-US" sz="2040" kern="1200" spc="-71" baseline="0" dirty="0">
                <a:gradFill>
                  <a:gsLst>
                    <a:gs pos="1000">
                      <a:schemeClr val="bg2"/>
                    </a:gs>
                    <a:gs pos="98000">
                      <a:schemeClr val="bg2"/>
                    </a:gs>
                  </a:gsLst>
                  <a:lin ang="5400000" scaled="0"/>
                </a:gradFill>
                <a:latin typeface="+mn-lt"/>
                <a:ea typeface="+mn-ea"/>
                <a:cs typeface="+mn-cs"/>
              </a:defRPr>
            </a:lvl5pPr>
          </a:lstStyle>
          <a:p>
            <a:pPr marL="0" marR="0" lvl="0" indent="0" algn="l" defTabSz="932559" rtl="0" eaLnBrk="1" fontAlgn="auto" latinLnBrk="0" hangingPunct="1">
              <a:lnSpc>
                <a:spcPct val="90000"/>
              </a:lnSpc>
              <a:spcBef>
                <a:spcPct val="20000"/>
              </a:spcBef>
              <a:spcAft>
                <a:spcPts val="0"/>
              </a:spcAft>
              <a:buClrTx/>
              <a:buSzPct val="90000"/>
              <a:buFont typeface="Arial" pitchFamily="34" charset="0"/>
              <a:buNone/>
              <a:tabLst/>
            </a:pPr>
            <a:r>
              <a:rPr lang="en-US" smtClean="0"/>
              <a:t>Click to edit Master text styles</a:t>
            </a:r>
          </a:p>
          <a:p>
            <a:pPr marL="0" marR="0" lvl="1" indent="0" algn="l" defTabSz="932559" rtl="0" eaLnBrk="1" fontAlgn="auto" latinLnBrk="0" hangingPunct="1">
              <a:lnSpc>
                <a:spcPct val="90000"/>
              </a:lnSpc>
              <a:spcBef>
                <a:spcPct val="20000"/>
              </a:spcBef>
              <a:spcAft>
                <a:spcPts val="0"/>
              </a:spcAft>
              <a:buClrTx/>
              <a:buSzPct val="90000"/>
              <a:buFont typeface="Arial" pitchFamily="34" charset="0"/>
              <a:buNone/>
              <a:tabLst/>
            </a:pPr>
            <a:r>
              <a:rPr lang="en-US" smtClean="0"/>
              <a:t>Second level</a:t>
            </a:r>
          </a:p>
          <a:p>
            <a:pPr marL="0" marR="0" lvl="2" indent="0" algn="l" defTabSz="932559" rtl="0" eaLnBrk="1" fontAlgn="auto" latinLnBrk="0" hangingPunct="1">
              <a:lnSpc>
                <a:spcPct val="90000"/>
              </a:lnSpc>
              <a:spcBef>
                <a:spcPct val="20000"/>
              </a:spcBef>
              <a:spcAft>
                <a:spcPts val="0"/>
              </a:spcAft>
              <a:buClrTx/>
              <a:buSzPct val="90000"/>
              <a:buFont typeface="Arial" pitchFamily="34" charset="0"/>
              <a:buNone/>
              <a:tabLst/>
            </a:pPr>
            <a:r>
              <a:rPr lang="en-US" smtClean="0"/>
              <a:t>Third level</a:t>
            </a:r>
          </a:p>
          <a:p>
            <a:pPr marL="0" marR="0" lvl="3" indent="0" algn="l" defTabSz="932559" rtl="0" eaLnBrk="1" fontAlgn="auto" latinLnBrk="0" hangingPunct="1">
              <a:lnSpc>
                <a:spcPct val="90000"/>
              </a:lnSpc>
              <a:spcBef>
                <a:spcPct val="20000"/>
              </a:spcBef>
              <a:spcAft>
                <a:spcPts val="0"/>
              </a:spcAft>
              <a:buClrTx/>
              <a:buSzPct val="90000"/>
              <a:buFont typeface="Arial" pitchFamily="34" charset="0"/>
              <a:buNone/>
              <a:tabLst/>
            </a:pPr>
            <a:r>
              <a:rPr lang="en-US" smtClean="0"/>
              <a:t>Fourth level</a:t>
            </a:r>
          </a:p>
          <a:p>
            <a:pPr marL="0" marR="0" lvl="4" indent="0" algn="l" defTabSz="932559" rtl="0" eaLnBrk="1" fontAlgn="auto" latinLnBrk="0" hangingPunct="1">
              <a:lnSpc>
                <a:spcPct val="90000"/>
              </a:lnSpc>
              <a:spcBef>
                <a:spcPct val="20000"/>
              </a:spcBef>
              <a:spcAft>
                <a:spcPts val="0"/>
              </a:spcAft>
              <a:buClrTx/>
              <a:buSzPct val="90000"/>
              <a:buFont typeface="Arial" pitchFamily="34" charset="0"/>
              <a:buNone/>
              <a:tabLst/>
            </a:pPr>
            <a:r>
              <a:rPr lang="en-US" smtClean="0"/>
              <a:t>Fifth level</a:t>
            </a:r>
            <a:endParaRPr lang="en-US" dirty="0"/>
          </a:p>
        </p:txBody>
      </p:sp>
      <p:sp>
        <p:nvSpPr>
          <p:cNvPr id="7" name="Slide Number Placeholder 9"/>
          <p:cNvSpPr>
            <a:spLocks noGrp="1"/>
          </p:cNvSpPr>
          <p:nvPr>
            <p:ph type="sldNum" sz="quarter" idx="13"/>
          </p:nvPr>
        </p:nvSpPr>
        <p:spPr>
          <a:xfrm>
            <a:off x="531279" y="6526955"/>
            <a:ext cx="572078" cy="223825"/>
          </a:xfrm>
          <a:prstGeom prst="rect">
            <a:avLst/>
          </a:prstGeom>
        </p:spPr>
        <p:txBody>
          <a:bodyPr lIns="121899" tIns="60949" rIns="121899" bIns="60949" anchor="ctr"/>
          <a:lstStyle>
            <a:lvl1pPr algn="l">
              <a:defRPr sz="1632">
                <a:gradFill>
                  <a:gsLst>
                    <a:gs pos="100000">
                      <a:schemeClr val="bg2"/>
                    </a:gs>
                    <a:gs pos="0">
                      <a:schemeClr val="bg2"/>
                    </a:gs>
                  </a:gsLst>
                  <a:lin ang="5400000" scaled="0"/>
                </a:gradFill>
              </a:defRPr>
            </a:lvl1pPr>
          </a:lstStyle>
          <a:p>
            <a:fld id="{727B4C2D-45E2-4621-8491-2995EB46A674}" type="slidenum">
              <a:rPr lang="en-US" smtClean="0">
                <a:gradFill>
                  <a:gsLst>
                    <a:gs pos="100000">
                      <a:srgbClr val="797A7D"/>
                    </a:gs>
                    <a:gs pos="0">
                      <a:srgbClr val="797A7D"/>
                    </a:gs>
                  </a:gsLst>
                  <a:lin ang="5400000" scaled="0"/>
                </a:gradFill>
              </a:rPr>
              <a:pPr/>
              <a:t>‹#›</a:t>
            </a:fld>
            <a:endParaRPr lang="en-US" dirty="0">
              <a:gradFill>
                <a:gsLst>
                  <a:gs pos="100000">
                    <a:srgbClr val="797A7D"/>
                  </a:gs>
                  <a:gs pos="0">
                    <a:srgbClr val="797A7D"/>
                  </a:gs>
                </a:gsLst>
                <a:lin ang="5400000" scaled="0"/>
              </a:gradFill>
            </a:endParaRPr>
          </a:p>
        </p:txBody>
      </p:sp>
      <p:pic>
        <p:nvPicPr>
          <p:cNvPr id="10" name="Picture 9"/>
          <p:cNvPicPr>
            <a:picLocks noChangeAspect="1"/>
          </p:cNvPicPr>
          <p:nvPr userDrawn="1"/>
        </p:nvPicPr>
        <p:blipFill rotWithShape="1">
          <a:blip r:embed="rId2">
            <a:extLst>
              <a:ext uri="{28A0092B-C50C-407E-A947-70E740481C1C}">
                <a14:useLocalDpi xmlns:a14="http://schemas.microsoft.com/office/drawing/2010/main" val="0"/>
              </a:ext>
            </a:extLst>
          </a:blip>
          <a:srcRect l="24100"/>
          <a:stretch/>
        </p:blipFill>
        <p:spPr bwMode="black">
          <a:xfrm>
            <a:off x="10508032" y="6264565"/>
            <a:ext cx="1636745" cy="559562"/>
          </a:xfrm>
          <a:prstGeom prst="rect">
            <a:avLst/>
          </a:prstGeom>
        </p:spPr>
      </p:pic>
    </p:spTree>
    <p:extLst>
      <p:ext uri="{BB962C8B-B14F-4D97-AF65-F5344CB8AC3E}">
        <p14:creationId xmlns:p14="http://schemas.microsoft.com/office/powerpoint/2010/main" val="2370323793"/>
      </p:ext>
    </p:extLst>
  </p:cSld>
  <p:clrMapOvr>
    <a:masterClrMapping/>
  </p:clrMapOvr>
  <p:transition>
    <p:fade/>
  </p:transition>
  <p:timing>
    <p:tnLst>
      <p:par>
        <p:cTn id="1" dur="indefinite" restart="never" nodeType="tmRoot"/>
      </p:par>
    </p:tnLst>
  </p:timing>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p:cSld name="Title &amp; 2-Content w/Bullet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gradFill>
                  <a:gsLst>
                    <a:gs pos="1250">
                      <a:schemeClr val="tx2"/>
                    </a:gs>
                    <a:gs pos="100000">
                      <a:schemeClr val="tx2"/>
                    </a:gs>
                  </a:gsLst>
                  <a:lin ang="5400000" scaled="0"/>
                </a:gradFill>
              </a:defRPr>
            </a:lvl1pPr>
          </a:lstStyle>
          <a:p>
            <a:r>
              <a:rPr lang="en-US" smtClean="0"/>
              <a:t>Click to edit Master title style</a:t>
            </a:r>
            <a:endParaRPr lang="en-US" dirty="0"/>
          </a:p>
        </p:txBody>
      </p:sp>
      <p:sp>
        <p:nvSpPr>
          <p:cNvPr id="4" name="Text Placeholder 3"/>
          <p:cNvSpPr>
            <a:spLocks noGrp="1"/>
          </p:cNvSpPr>
          <p:nvPr>
            <p:ph type="body" sz="quarter" idx="10"/>
          </p:nvPr>
        </p:nvSpPr>
        <p:spPr>
          <a:xfrm>
            <a:off x="531279" y="1476622"/>
            <a:ext cx="5504574" cy="2398224"/>
          </a:xfrm>
        </p:spPr>
        <p:txBody>
          <a:bodyPr>
            <a:spAutoFit/>
          </a:bodyPr>
          <a:lstStyle>
            <a:lvl1pPr marL="297913" indent="-297913">
              <a:spcBef>
                <a:spcPts val="1224"/>
              </a:spcBef>
              <a:buClr>
                <a:schemeClr val="bg2"/>
              </a:buClr>
              <a:buSzPct val="100000"/>
              <a:buFont typeface="Wingdings" pitchFamily="2" charset="2"/>
              <a:buChar char=""/>
              <a:defRPr lang="en-US" sz="3672" kern="1200" spc="-71" baseline="0" dirty="0" smtClean="0">
                <a:gradFill>
                  <a:gsLst>
                    <a:gs pos="1250">
                      <a:schemeClr val="bg2"/>
                    </a:gs>
                    <a:gs pos="100000">
                      <a:schemeClr val="bg2"/>
                    </a:gs>
                  </a:gsLst>
                  <a:lin ang="5400000" scaled="0"/>
                </a:gradFill>
                <a:latin typeface="+mj-lt"/>
                <a:ea typeface="+mn-ea"/>
                <a:cs typeface="+mn-cs"/>
              </a:defRPr>
            </a:lvl1pPr>
            <a:lvl2pPr marL="531062" indent="-233149">
              <a:defRPr sz="2040"/>
            </a:lvl2pPr>
            <a:lvl3pPr marL="699447" indent="-168385">
              <a:tabLst/>
              <a:defRPr sz="2040"/>
            </a:lvl3pPr>
            <a:lvl4pPr marL="880786" indent="-181338">
              <a:defRPr/>
            </a:lvl4pPr>
            <a:lvl5pPr marL="1049171" indent="-168385">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Text Placeholder 6"/>
          <p:cNvSpPr>
            <a:spLocks noGrp="1"/>
          </p:cNvSpPr>
          <p:nvPr>
            <p:ph type="body" sz="quarter" idx="11"/>
          </p:nvPr>
        </p:nvSpPr>
        <p:spPr>
          <a:xfrm>
            <a:off x="6405481" y="1476622"/>
            <a:ext cx="5504574" cy="2817808"/>
          </a:xfrm>
        </p:spPr>
        <p:txBody>
          <a:bodyPr>
            <a:spAutoFit/>
          </a:bodyPr>
          <a:lstStyle>
            <a:lvl1pPr marL="346486" indent="-346486">
              <a:spcBef>
                <a:spcPts val="1224"/>
              </a:spcBef>
              <a:buClr>
                <a:schemeClr val="bg2"/>
              </a:buClr>
              <a:buFont typeface="Arial" pitchFamily="34" charset="0"/>
              <a:buChar char="•"/>
              <a:defRPr lang="en-US" sz="3672" kern="1200" spc="-71" baseline="0" dirty="0" smtClean="0">
                <a:gradFill>
                  <a:gsLst>
                    <a:gs pos="1250">
                      <a:schemeClr val="bg2"/>
                    </a:gs>
                    <a:gs pos="100000">
                      <a:schemeClr val="bg2"/>
                    </a:gs>
                  </a:gsLst>
                  <a:lin ang="5400000" scaled="0"/>
                </a:gradFill>
                <a:latin typeface="+mj-lt"/>
                <a:ea typeface="+mn-ea"/>
                <a:cs typeface="+mn-cs"/>
              </a:defRPr>
            </a:lvl1pPr>
            <a:lvl2pPr marL="647637" indent="-349724">
              <a:defRPr lang="en-US" sz="2040" kern="1200" spc="0" baseline="0" dirty="0" smtClean="0">
                <a:gradFill>
                  <a:gsLst>
                    <a:gs pos="1250">
                      <a:schemeClr val="bg2"/>
                    </a:gs>
                    <a:gs pos="100000">
                      <a:schemeClr val="bg2"/>
                    </a:gs>
                  </a:gsLst>
                  <a:lin ang="5400000" scaled="0"/>
                </a:gradFill>
                <a:latin typeface="+mn-lt"/>
                <a:ea typeface="+mn-ea"/>
                <a:cs typeface="+mn-cs"/>
              </a:defRPr>
            </a:lvl2pPr>
            <a:lvl3pPr marL="880786" indent="-349724">
              <a:defRPr lang="en-US" sz="2040" kern="1200" spc="0" baseline="0" dirty="0" smtClean="0">
                <a:gradFill>
                  <a:gsLst>
                    <a:gs pos="1250">
                      <a:schemeClr val="bg2"/>
                    </a:gs>
                    <a:gs pos="100000">
                      <a:schemeClr val="bg2"/>
                    </a:gs>
                  </a:gsLst>
                  <a:lin ang="5400000" scaled="0"/>
                </a:gradFill>
                <a:latin typeface="+mn-lt"/>
                <a:ea typeface="+mn-ea"/>
                <a:cs typeface="+mn-cs"/>
              </a:defRPr>
            </a:lvl3pPr>
            <a:lvl4pPr marL="1049171" indent="-349724">
              <a:defRPr lang="en-US" sz="2040" kern="1200" spc="0" baseline="0" dirty="0" smtClean="0">
                <a:gradFill>
                  <a:gsLst>
                    <a:gs pos="1250">
                      <a:schemeClr val="bg2"/>
                    </a:gs>
                    <a:gs pos="100000">
                      <a:schemeClr val="bg2"/>
                    </a:gs>
                  </a:gsLst>
                  <a:lin ang="5400000" scaled="0"/>
                </a:gradFill>
                <a:latin typeface="+mn-lt"/>
                <a:ea typeface="+mn-ea"/>
                <a:cs typeface="+mn-cs"/>
              </a:defRPr>
            </a:lvl4pPr>
            <a:lvl5pPr marL="1230509" indent="-349724">
              <a:defRPr lang="en-US" sz="2040" kern="1200" spc="0" baseline="0" dirty="0">
                <a:gradFill>
                  <a:gsLst>
                    <a:gs pos="1250">
                      <a:schemeClr val="bg2"/>
                    </a:gs>
                    <a:gs pos="100000">
                      <a:schemeClr val="bg2"/>
                    </a:gs>
                  </a:gsLst>
                  <a:lin ang="5400000" scaled="0"/>
                </a:gradFill>
                <a:latin typeface="+mn-lt"/>
                <a:ea typeface="+mn-ea"/>
                <a:cs typeface="+mn-cs"/>
              </a:defRPr>
            </a:lvl5pPr>
          </a:lstStyle>
          <a:p>
            <a:pPr marL="297913" marR="0" lvl="0" indent="-297913" algn="l" defTabSz="932559" rtl="0" eaLnBrk="1" fontAlgn="auto" latinLnBrk="0" hangingPunct="1">
              <a:lnSpc>
                <a:spcPct val="90000"/>
              </a:lnSpc>
              <a:spcBef>
                <a:spcPts val="1224"/>
              </a:spcBef>
              <a:spcAft>
                <a:spcPts val="0"/>
              </a:spcAft>
              <a:buClr>
                <a:schemeClr val="bg2"/>
              </a:buClr>
              <a:buSzPct val="100000"/>
              <a:buFont typeface="Wingdings" pitchFamily="2" charset="2"/>
              <a:buChar char=""/>
              <a:tabLst/>
            </a:pPr>
            <a:r>
              <a:rPr lang="en-US" smtClean="0"/>
              <a:t>Click to edit Master text styles</a:t>
            </a:r>
          </a:p>
          <a:p>
            <a:pPr marL="297913" marR="0" lvl="1" indent="-297913" algn="l" defTabSz="932559" rtl="0" eaLnBrk="1" fontAlgn="auto" latinLnBrk="0" hangingPunct="1">
              <a:lnSpc>
                <a:spcPct val="90000"/>
              </a:lnSpc>
              <a:spcBef>
                <a:spcPts val="1224"/>
              </a:spcBef>
              <a:spcAft>
                <a:spcPts val="0"/>
              </a:spcAft>
              <a:buClr>
                <a:schemeClr val="bg2"/>
              </a:buClr>
              <a:buSzPct val="100000"/>
              <a:buFont typeface="Wingdings" pitchFamily="2" charset="2"/>
              <a:buChar char=""/>
              <a:tabLst/>
            </a:pPr>
            <a:r>
              <a:rPr lang="en-US" smtClean="0"/>
              <a:t>Second level</a:t>
            </a:r>
          </a:p>
          <a:p>
            <a:pPr marL="297913" marR="0" lvl="2" indent="-297913" algn="l" defTabSz="932559" rtl="0" eaLnBrk="1" fontAlgn="auto" latinLnBrk="0" hangingPunct="1">
              <a:lnSpc>
                <a:spcPct val="90000"/>
              </a:lnSpc>
              <a:spcBef>
                <a:spcPts val="1224"/>
              </a:spcBef>
              <a:spcAft>
                <a:spcPts val="0"/>
              </a:spcAft>
              <a:buClr>
                <a:schemeClr val="bg2"/>
              </a:buClr>
              <a:buSzPct val="100000"/>
              <a:buFont typeface="Wingdings" pitchFamily="2" charset="2"/>
              <a:buChar char=""/>
              <a:tabLst/>
            </a:pPr>
            <a:r>
              <a:rPr lang="en-US" smtClean="0"/>
              <a:t>Third level</a:t>
            </a:r>
          </a:p>
          <a:p>
            <a:pPr marL="297913" marR="0" lvl="3" indent="-297913" algn="l" defTabSz="932559" rtl="0" eaLnBrk="1" fontAlgn="auto" latinLnBrk="0" hangingPunct="1">
              <a:lnSpc>
                <a:spcPct val="90000"/>
              </a:lnSpc>
              <a:spcBef>
                <a:spcPts val="1224"/>
              </a:spcBef>
              <a:spcAft>
                <a:spcPts val="0"/>
              </a:spcAft>
              <a:buClr>
                <a:schemeClr val="bg2"/>
              </a:buClr>
              <a:buSzPct val="100000"/>
              <a:buFont typeface="Wingdings" pitchFamily="2" charset="2"/>
              <a:buChar char=""/>
              <a:tabLst/>
            </a:pPr>
            <a:r>
              <a:rPr lang="en-US" smtClean="0"/>
              <a:t>Fourth level</a:t>
            </a:r>
          </a:p>
          <a:p>
            <a:pPr marL="297913" marR="0" lvl="4" indent="-297913" algn="l" defTabSz="932559" rtl="0" eaLnBrk="1" fontAlgn="auto" latinLnBrk="0" hangingPunct="1">
              <a:lnSpc>
                <a:spcPct val="90000"/>
              </a:lnSpc>
              <a:spcBef>
                <a:spcPts val="1224"/>
              </a:spcBef>
              <a:spcAft>
                <a:spcPts val="0"/>
              </a:spcAft>
              <a:buClr>
                <a:schemeClr val="bg2"/>
              </a:buClr>
              <a:buSzPct val="100000"/>
              <a:buFont typeface="Wingdings" pitchFamily="2" charset="2"/>
              <a:buChar char=""/>
              <a:tabLst/>
            </a:pPr>
            <a:r>
              <a:rPr lang="en-US" smtClean="0"/>
              <a:t>Fifth level</a:t>
            </a:r>
            <a:endParaRPr lang="en-US" dirty="0"/>
          </a:p>
        </p:txBody>
      </p:sp>
      <p:sp>
        <p:nvSpPr>
          <p:cNvPr id="6" name="Slide Number Placeholder 9"/>
          <p:cNvSpPr>
            <a:spLocks noGrp="1"/>
          </p:cNvSpPr>
          <p:nvPr>
            <p:ph type="sldNum" sz="quarter" idx="12"/>
          </p:nvPr>
        </p:nvSpPr>
        <p:spPr>
          <a:xfrm>
            <a:off x="531279" y="6526955"/>
            <a:ext cx="572078" cy="223825"/>
          </a:xfrm>
          <a:prstGeom prst="rect">
            <a:avLst/>
          </a:prstGeom>
        </p:spPr>
        <p:txBody>
          <a:bodyPr lIns="121899" tIns="60949" rIns="121899" bIns="60949" anchor="ctr"/>
          <a:lstStyle>
            <a:lvl1pPr algn="l">
              <a:defRPr sz="1632">
                <a:gradFill>
                  <a:gsLst>
                    <a:gs pos="100000">
                      <a:schemeClr val="bg2"/>
                    </a:gs>
                    <a:gs pos="0">
                      <a:schemeClr val="bg2"/>
                    </a:gs>
                  </a:gsLst>
                  <a:lin ang="5400000" scaled="0"/>
                </a:gradFill>
              </a:defRPr>
            </a:lvl1pPr>
          </a:lstStyle>
          <a:p>
            <a:fld id="{727B4C2D-45E2-4621-8491-2995EB46A674}" type="slidenum">
              <a:rPr lang="en-US" smtClean="0">
                <a:gradFill>
                  <a:gsLst>
                    <a:gs pos="100000">
                      <a:srgbClr val="797A7D"/>
                    </a:gs>
                    <a:gs pos="0">
                      <a:srgbClr val="797A7D"/>
                    </a:gs>
                  </a:gsLst>
                  <a:lin ang="5400000" scaled="0"/>
                </a:gradFill>
              </a:rPr>
              <a:pPr/>
              <a:t>‹#›</a:t>
            </a:fld>
            <a:endParaRPr lang="en-US" dirty="0">
              <a:gradFill>
                <a:gsLst>
                  <a:gs pos="100000">
                    <a:srgbClr val="797A7D"/>
                  </a:gs>
                  <a:gs pos="0">
                    <a:srgbClr val="797A7D"/>
                  </a:gs>
                </a:gsLst>
                <a:lin ang="5400000" scaled="0"/>
              </a:gradFill>
            </a:endParaRPr>
          </a:p>
        </p:txBody>
      </p:sp>
      <p:pic>
        <p:nvPicPr>
          <p:cNvPr id="9" name="Picture 8"/>
          <p:cNvPicPr>
            <a:picLocks noChangeAspect="1"/>
          </p:cNvPicPr>
          <p:nvPr userDrawn="1"/>
        </p:nvPicPr>
        <p:blipFill rotWithShape="1">
          <a:blip r:embed="rId2">
            <a:extLst>
              <a:ext uri="{28A0092B-C50C-407E-A947-70E740481C1C}">
                <a14:useLocalDpi xmlns:a14="http://schemas.microsoft.com/office/drawing/2010/main" val="0"/>
              </a:ext>
            </a:extLst>
          </a:blip>
          <a:srcRect l="24100"/>
          <a:stretch/>
        </p:blipFill>
        <p:spPr bwMode="black">
          <a:xfrm>
            <a:off x="10508032" y="6264565"/>
            <a:ext cx="1636745" cy="559562"/>
          </a:xfrm>
          <a:prstGeom prst="rect">
            <a:avLst/>
          </a:prstGeom>
        </p:spPr>
      </p:pic>
    </p:spTree>
    <p:extLst>
      <p:ext uri="{BB962C8B-B14F-4D97-AF65-F5344CB8AC3E}">
        <p14:creationId xmlns:p14="http://schemas.microsoft.com/office/powerpoint/2010/main" val="342086564"/>
      </p:ext>
    </p:extLst>
  </p:cSld>
  <p:clrMapOvr>
    <a:masterClrMapping/>
  </p:clrMapOvr>
  <p:transition>
    <p:fade/>
  </p:transition>
  <p:timing>
    <p:tnLst>
      <p:par>
        <p:cTn id="1" dur="indefinite" restart="never" nodeType="tmRoot"/>
      </p:par>
    </p:tnLst>
  </p:timing>
</p:sldLayout>
</file>

<file path=ppt/slideLayouts/slideLayout73.xml><?xml version="1.0" encoding="utf-8"?>
<p:sldLayout xmlns:a="http://schemas.openxmlformats.org/drawingml/2006/main" xmlns:r="http://schemas.openxmlformats.org/officeDocument/2006/relationships" xmlns:p="http://schemas.openxmlformats.org/presentationml/2006/main">
  <p:cSld name="Large &amp; Small Content 1">
    <p:spTree>
      <p:nvGrpSpPr>
        <p:cNvPr id="1" name=""/>
        <p:cNvGrpSpPr/>
        <p:nvPr/>
      </p:nvGrpSpPr>
      <p:grpSpPr>
        <a:xfrm>
          <a:off x="0" y="0"/>
          <a:ext cx="0" cy="0"/>
          <a:chOff x="0" y="0"/>
          <a:chExt cx="0" cy="0"/>
        </a:xfrm>
      </p:grpSpPr>
      <p:sp>
        <p:nvSpPr>
          <p:cNvPr id="3" name="Text Placeholder 2"/>
          <p:cNvSpPr>
            <a:spLocks noGrp="1"/>
          </p:cNvSpPr>
          <p:nvPr>
            <p:ph type="body" idx="1" hasCustomPrompt="1"/>
          </p:nvPr>
        </p:nvSpPr>
        <p:spPr>
          <a:xfrm>
            <a:off x="531279" y="1476622"/>
            <a:ext cx="2487294" cy="1695079"/>
          </a:xfrm>
          <a:prstGeom prst="rect">
            <a:avLst/>
          </a:prstGeom>
        </p:spPr>
        <p:txBody>
          <a:bodyPr>
            <a:noAutofit/>
          </a:bodyPr>
          <a:lstStyle>
            <a:lvl1pPr marL="0" indent="0">
              <a:buNone/>
              <a:defRPr sz="4080" b="0" i="0" cap="none" baseline="0">
                <a:gradFill>
                  <a:gsLst>
                    <a:gs pos="100000">
                      <a:schemeClr val="tx2"/>
                    </a:gs>
                    <a:gs pos="0">
                      <a:schemeClr val="tx2"/>
                    </a:gs>
                  </a:gsLst>
                  <a:lin ang="5400000" scaled="0"/>
                </a:gradFill>
                <a:latin typeface="+mn-lt"/>
                <a:cs typeface="Segoe Pro Light"/>
              </a:defRPr>
            </a:lvl1pPr>
            <a:lvl2pPr marL="621622" indent="0">
              <a:buNone/>
              <a:defRPr sz="2754" b="1"/>
            </a:lvl2pPr>
            <a:lvl3pPr marL="1243245" indent="0">
              <a:buNone/>
              <a:defRPr sz="2448" b="1"/>
            </a:lvl3pPr>
            <a:lvl4pPr marL="1864867" indent="0">
              <a:buNone/>
              <a:defRPr sz="2142" b="1"/>
            </a:lvl4pPr>
            <a:lvl5pPr marL="2486489" indent="0">
              <a:buNone/>
              <a:defRPr sz="2142" b="1"/>
            </a:lvl5pPr>
            <a:lvl6pPr marL="3108112" indent="0">
              <a:buNone/>
              <a:defRPr sz="2142" b="1"/>
            </a:lvl6pPr>
            <a:lvl7pPr marL="3729734" indent="0">
              <a:buNone/>
              <a:defRPr sz="2142" b="1"/>
            </a:lvl7pPr>
            <a:lvl8pPr marL="4351355" indent="0">
              <a:buNone/>
              <a:defRPr sz="2142" b="1"/>
            </a:lvl8pPr>
            <a:lvl9pPr marL="4972978" indent="0">
              <a:buNone/>
              <a:defRPr sz="2142" b="1"/>
            </a:lvl9pPr>
          </a:lstStyle>
          <a:p>
            <a:pPr lvl="0"/>
            <a:r>
              <a:rPr lang="en-US" dirty="0" smtClean="0"/>
              <a:t>Click to edit Master text styles.</a:t>
            </a:r>
          </a:p>
        </p:txBody>
      </p:sp>
      <p:sp>
        <p:nvSpPr>
          <p:cNvPr id="6" name="Content Placeholder 5"/>
          <p:cNvSpPr>
            <a:spLocks noGrp="1"/>
          </p:cNvSpPr>
          <p:nvPr>
            <p:ph sz="quarter" idx="4"/>
          </p:nvPr>
        </p:nvSpPr>
        <p:spPr>
          <a:xfrm>
            <a:off x="3580035" y="1704542"/>
            <a:ext cx="8330021" cy="339016"/>
          </a:xfrm>
          <a:prstGeom prst="rect">
            <a:avLst/>
          </a:prstGeom>
        </p:spPr>
        <p:txBody>
          <a:bodyPr>
            <a:noAutofit/>
          </a:bodyPr>
          <a:lstStyle>
            <a:lvl1pPr marL="0" indent="0">
              <a:spcBef>
                <a:spcPts val="1224"/>
              </a:spcBef>
              <a:buNone/>
              <a:defRPr lang="en-US" sz="2040" b="0" i="0" kern="1200" spc="0" dirty="0" smtClean="0">
                <a:gradFill>
                  <a:gsLst>
                    <a:gs pos="100000">
                      <a:schemeClr val="bg2"/>
                    </a:gs>
                    <a:gs pos="0">
                      <a:schemeClr val="bg2"/>
                    </a:gs>
                  </a:gsLst>
                  <a:lin ang="5400000" scaled="0"/>
                </a:gradFill>
                <a:latin typeface="+mn-lt"/>
                <a:ea typeface="+mn-ea"/>
                <a:cs typeface="Segoe Pro Light"/>
              </a:defRPr>
            </a:lvl1pPr>
            <a:lvl2pPr marL="932433" indent="-388514">
              <a:defRPr lang="en-US" sz="2142" kern="1200" dirty="0" smtClean="0">
                <a:solidFill>
                  <a:schemeClr val="bg2">
                    <a:lumMod val="50000"/>
                  </a:schemeClr>
                </a:solidFill>
                <a:latin typeface="+mn-lt"/>
                <a:ea typeface="+mn-ea"/>
                <a:cs typeface="Arial" pitchFamily="34" charset="0"/>
              </a:defRPr>
            </a:lvl2pPr>
            <a:lvl3pPr marL="932433" indent="-233108">
              <a:defRPr lang="en-US" sz="1938" kern="1200" dirty="0" smtClean="0">
                <a:solidFill>
                  <a:schemeClr val="bg2">
                    <a:lumMod val="50000"/>
                  </a:schemeClr>
                </a:solidFill>
                <a:latin typeface="+mn-lt"/>
                <a:ea typeface="+mn-ea"/>
                <a:cs typeface="Arial" pitchFamily="34" charset="0"/>
              </a:defRPr>
            </a:lvl3pPr>
            <a:lvl4pPr marL="1243245" indent="-233108">
              <a:defRPr lang="en-US" sz="1632" kern="1200" dirty="0" smtClean="0">
                <a:solidFill>
                  <a:schemeClr val="bg2">
                    <a:lumMod val="50000"/>
                  </a:schemeClr>
                </a:solidFill>
                <a:latin typeface="+mn-lt"/>
                <a:ea typeface="+mn-ea"/>
                <a:cs typeface="Arial" pitchFamily="34" charset="0"/>
              </a:defRPr>
            </a:lvl4pPr>
            <a:lvl5pPr marL="1476353" indent="-233108">
              <a:defRPr lang="en-US" sz="1632" kern="1200" dirty="0">
                <a:solidFill>
                  <a:schemeClr val="bg2">
                    <a:lumMod val="50000"/>
                  </a:schemeClr>
                </a:solidFill>
                <a:latin typeface="+mn-lt"/>
                <a:ea typeface="+mn-ea"/>
                <a:cs typeface="Arial" pitchFamily="34" charset="0"/>
              </a:defRPr>
            </a:lvl5pPr>
            <a:lvl6pPr>
              <a:defRPr sz="2142"/>
            </a:lvl6pPr>
            <a:lvl7pPr>
              <a:defRPr sz="2142"/>
            </a:lvl7pPr>
            <a:lvl8pPr>
              <a:defRPr sz="2142"/>
            </a:lvl8pPr>
            <a:lvl9pPr>
              <a:defRPr sz="2142"/>
            </a:lvl9pPr>
          </a:lstStyle>
          <a:p>
            <a:pPr lvl="0"/>
            <a:r>
              <a:rPr lang="en-US" smtClean="0"/>
              <a:t>Click to edit Master text styles</a:t>
            </a:r>
          </a:p>
        </p:txBody>
      </p:sp>
      <p:sp>
        <p:nvSpPr>
          <p:cNvPr id="12" name="Title 11"/>
          <p:cNvSpPr>
            <a:spLocks noGrp="1"/>
          </p:cNvSpPr>
          <p:nvPr>
            <p:ph type="title"/>
          </p:nvPr>
        </p:nvSpPr>
        <p:spPr/>
        <p:txBody>
          <a:bodyPr>
            <a:noAutofit/>
          </a:bodyPr>
          <a:lstStyle>
            <a:lvl1pPr>
              <a:defRPr/>
            </a:lvl1pPr>
          </a:lstStyle>
          <a:p>
            <a:r>
              <a:rPr lang="en-US" smtClean="0"/>
              <a:t>Click to edit Master title style</a:t>
            </a:r>
            <a:endParaRPr lang="en-US" dirty="0"/>
          </a:p>
        </p:txBody>
      </p:sp>
      <p:sp>
        <p:nvSpPr>
          <p:cNvPr id="10" name="Slide Number Placeholder 9"/>
          <p:cNvSpPr>
            <a:spLocks noGrp="1"/>
          </p:cNvSpPr>
          <p:nvPr>
            <p:ph type="sldNum" sz="quarter" idx="12"/>
          </p:nvPr>
        </p:nvSpPr>
        <p:spPr>
          <a:xfrm>
            <a:off x="531279" y="6526955"/>
            <a:ext cx="572078" cy="223825"/>
          </a:xfrm>
          <a:prstGeom prst="rect">
            <a:avLst/>
          </a:prstGeom>
        </p:spPr>
        <p:txBody>
          <a:bodyPr lIns="121899" tIns="60949" rIns="121899" bIns="60949" anchor="ctr"/>
          <a:lstStyle>
            <a:lvl1pPr algn="l">
              <a:defRPr sz="1632">
                <a:gradFill>
                  <a:gsLst>
                    <a:gs pos="100000">
                      <a:schemeClr val="bg2"/>
                    </a:gs>
                    <a:gs pos="0">
                      <a:schemeClr val="bg2"/>
                    </a:gs>
                  </a:gsLst>
                  <a:lin ang="5400000" scaled="0"/>
                </a:gradFill>
              </a:defRPr>
            </a:lvl1pPr>
          </a:lstStyle>
          <a:p>
            <a:fld id="{727B4C2D-45E2-4621-8491-2995EB46A674}" type="slidenum">
              <a:rPr lang="en-US" smtClean="0">
                <a:gradFill>
                  <a:gsLst>
                    <a:gs pos="100000">
                      <a:srgbClr val="797A7D"/>
                    </a:gs>
                    <a:gs pos="0">
                      <a:srgbClr val="797A7D"/>
                    </a:gs>
                  </a:gsLst>
                  <a:lin ang="5400000" scaled="0"/>
                </a:gradFill>
              </a:rPr>
              <a:pPr/>
              <a:t>‹#›</a:t>
            </a:fld>
            <a:endParaRPr lang="en-US" dirty="0">
              <a:gradFill>
                <a:gsLst>
                  <a:gs pos="100000">
                    <a:srgbClr val="797A7D"/>
                  </a:gs>
                  <a:gs pos="0">
                    <a:srgbClr val="797A7D"/>
                  </a:gs>
                </a:gsLst>
                <a:lin ang="5400000" scaled="0"/>
              </a:gradFill>
            </a:endParaRPr>
          </a:p>
        </p:txBody>
      </p:sp>
      <p:pic>
        <p:nvPicPr>
          <p:cNvPr id="13" name="Picture 12"/>
          <p:cNvPicPr>
            <a:picLocks noChangeAspect="1"/>
          </p:cNvPicPr>
          <p:nvPr userDrawn="1"/>
        </p:nvPicPr>
        <p:blipFill rotWithShape="1">
          <a:blip r:embed="rId2">
            <a:extLst>
              <a:ext uri="{28A0092B-C50C-407E-A947-70E740481C1C}">
                <a14:useLocalDpi xmlns:a14="http://schemas.microsoft.com/office/drawing/2010/main" val="0"/>
              </a:ext>
            </a:extLst>
          </a:blip>
          <a:srcRect l="24100"/>
          <a:stretch/>
        </p:blipFill>
        <p:spPr bwMode="black">
          <a:xfrm>
            <a:off x="10508032" y="6264565"/>
            <a:ext cx="1636745" cy="559562"/>
          </a:xfrm>
          <a:prstGeom prst="rect">
            <a:avLst/>
          </a:prstGeom>
        </p:spPr>
      </p:pic>
    </p:spTree>
    <p:extLst>
      <p:ext uri="{BB962C8B-B14F-4D97-AF65-F5344CB8AC3E}">
        <p14:creationId xmlns:p14="http://schemas.microsoft.com/office/powerpoint/2010/main" val="823087452"/>
      </p:ext>
    </p:extLst>
  </p:cSld>
  <p:clrMapOvr>
    <a:masterClrMapping/>
  </p:clrMapOvr>
  <p:timing>
    <p:tnLst>
      <p:par>
        <p:cTn id="1" dur="indefinite" restart="never" nodeType="tmRoot"/>
      </p:par>
    </p:tnLst>
  </p:timing>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p:cSld name="Large &amp; Small Content 2">
    <p:spTree>
      <p:nvGrpSpPr>
        <p:cNvPr id="1" name=""/>
        <p:cNvGrpSpPr/>
        <p:nvPr/>
      </p:nvGrpSpPr>
      <p:grpSpPr>
        <a:xfrm>
          <a:off x="0" y="0"/>
          <a:ext cx="0" cy="0"/>
          <a:chOff x="0" y="0"/>
          <a:chExt cx="0" cy="0"/>
        </a:xfrm>
      </p:grpSpPr>
      <p:sp>
        <p:nvSpPr>
          <p:cNvPr id="3" name="Text Placeholder 2"/>
          <p:cNvSpPr>
            <a:spLocks noGrp="1"/>
          </p:cNvSpPr>
          <p:nvPr>
            <p:ph type="body" idx="1" hasCustomPrompt="1"/>
          </p:nvPr>
        </p:nvSpPr>
        <p:spPr>
          <a:xfrm>
            <a:off x="531279" y="1476622"/>
            <a:ext cx="5543930" cy="1695079"/>
          </a:xfrm>
          <a:prstGeom prst="rect">
            <a:avLst/>
          </a:prstGeom>
        </p:spPr>
        <p:txBody>
          <a:bodyPr>
            <a:noAutofit/>
          </a:bodyPr>
          <a:lstStyle>
            <a:lvl1pPr marL="0" indent="0">
              <a:buNone/>
              <a:defRPr sz="4080" b="0" cap="none" baseline="0">
                <a:gradFill>
                  <a:gsLst>
                    <a:gs pos="100000">
                      <a:schemeClr val="tx2"/>
                    </a:gs>
                    <a:gs pos="0">
                      <a:schemeClr val="tx2"/>
                    </a:gs>
                  </a:gsLst>
                  <a:lin ang="5400000" scaled="0"/>
                </a:gradFill>
                <a:latin typeface="+mj-lt"/>
              </a:defRPr>
            </a:lvl1pPr>
            <a:lvl2pPr marL="621622" indent="0">
              <a:buNone/>
              <a:defRPr sz="2754" b="1"/>
            </a:lvl2pPr>
            <a:lvl3pPr marL="1243245" indent="0">
              <a:buNone/>
              <a:defRPr sz="2448" b="1"/>
            </a:lvl3pPr>
            <a:lvl4pPr marL="1864867" indent="0">
              <a:buNone/>
              <a:defRPr sz="2142" b="1"/>
            </a:lvl4pPr>
            <a:lvl5pPr marL="2486489" indent="0">
              <a:buNone/>
              <a:defRPr sz="2142" b="1"/>
            </a:lvl5pPr>
            <a:lvl6pPr marL="3108112" indent="0">
              <a:buNone/>
              <a:defRPr sz="2142" b="1"/>
            </a:lvl6pPr>
            <a:lvl7pPr marL="3729734" indent="0">
              <a:buNone/>
              <a:defRPr sz="2142" b="1"/>
            </a:lvl7pPr>
            <a:lvl8pPr marL="4351355" indent="0">
              <a:buNone/>
              <a:defRPr sz="2142" b="1"/>
            </a:lvl8pPr>
            <a:lvl9pPr marL="4972978" indent="0">
              <a:buNone/>
              <a:defRPr sz="2142" b="1"/>
            </a:lvl9pPr>
          </a:lstStyle>
          <a:p>
            <a:pPr lvl="0"/>
            <a:r>
              <a:rPr lang="en-US" dirty="0" smtClean="0"/>
              <a:t>Click to edit Master text styles.</a:t>
            </a:r>
          </a:p>
        </p:txBody>
      </p:sp>
      <p:sp>
        <p:nvSpPr>
          <p:cNvPr id="6" name="Content Placeholder 5"/>
          <p:cNvSpPr>
            <a:spLocks noGrp="1"/>
          </p:cNvSpPr>
          <p:nvPr>
            <p:ph sz="quarter" idx="4"/>
          </p:nvPr>
        </p:nvSpPr>
        <p:spPr>
          <a:xfrm>
            <a:off x="6313878" y="1715387"/>
            <a:ext cx="5596178" cy="339016"/>
          </a:xfrm>
          <a:prstGeom prst="rect">
            <a:avLst/>
          </a:prstGeom>
        </p:spPr>
        <p:txBody>
          <a:bodyPr>
            <a:noAutofit/>
          </a:bodyPr>
          <a:lstStyle>
            <a:lvl1pPr marL="0" indent="0">
              <a:spcBef>
                <a:spcPts val="1224"/>
              </a:spcBef>
              <a:buNone/>
              <a:defRPr lang="en-US" sz="2040" kern="1200" spc="0" dirty="0" smtClean="0">
                <a:gradFill>
                  <a:gsLst>
                    <a:gs pos="100000">
                      <a:schemeClr val="bg2"/>
                    </a:gs>
                    <a:gs pos="0">
                      <a:schemeClr val="bg2"/>
                    </a:gs>
                  </a:gsLst>
                  <a:lin ang="5400000" scaled="0"/>
                </a:gradFill>
                <a:latin typeface="+mn-lt"/>
                <a:ea typeface="+mn-ea"/>
                <a:cs typeface="Segoe UI" pitchFamily="34" charset="0"/>
              </a:defRPr>
            </a:lvl1pPr>
            <a:lvl2pPr marL="932433" indent="-388514">
              <a:defRPr lang="en-US" sz="2142" kern="1200" dirty="0" smtClean="0">
                <a:solidFill>
                  <a:schemeClr val="bg2">
                    <a:lumMod val="50000"/>
                  </a:schemeClr>
                </a:solidFill>
                <a:latin typeface="+mn-lt"/>
                <a:ea typeface="+mn-ea"/>
                <a:cs typeface="Arial" pitchFamily="34" charset="0"/>
              </a:defRPr>
            </a:lvl2pPr>
            <a:lvl3pPr marL="932433" indent="-233108">
              <a:defRPr lang="en-US" sz="1938" kern="1200" dirty="0" smtClean="0">
                <a:solidFill>
                  <a:schemeClr val="bg2">
                    <a:lumMod val="50000"/>
                  </a:schemeClr>
                </a:solidFill>
                <a:latin typeface="+mn-lt"/>
                <a:ea typeface="+mn-ea"/>
                <a:cs typeface="Arial" pitchFamily="34" charset="0"/>
              </a:defRPr>
            </a:lvl3pPr>
            <a:lvl4pPr marL="1243245" indent="-233108">
              <a:defRPr lang="en-US" sz="1632" kern="1200" dirty="0" smtClean="0">
                <a:solidFill>
                  <a:schemeClr val="bg2">
                    <a:lumMod val="50000"/>
                  </a:schemeClr>
                </a:solidFill>
                <a:latin typeface="+mn-lt"/>
                <a:ea typeface="+mn-ea"/>
                <a:cs typeface="Arial" pitchFamily="34" charset="0"/>
              </a:defRPr>
            </a:lvl4pPr>
            <a:lvl5pPr marL="1476353" indent="-233108">
              <a:defRPr lang="en-US" sz="1632" kern="1200" dirty="0">
                <a:solidFill>
                  <a:schemeClr val="bg2">
                    <a:lumMod val="50000"/>
                  </a:schemeClr>
                </a:solidFill>
                <a:latin typeface="+mn-lt"/>
                <a:ea typeface="+mn-ea"/>
                <a:cs typeface="Arial" pitchFamily="34" charset="0"/>
              </a:defRPr>
            </a:lvl5pPr>
            <a:lvl6pPr>
              <a:defRPr sz="2142"/>
            </a:lvl6pPr>
            <a:lvl7pPr>
              <a:defRPr sz="2142"/>
            </a:lvl7pPr>
            <a:lvl8pPr>
              <a:defRPr sz="2142"/>
            </a:lvl8pPr>
            <a:lvl9pPr>
              <a:defRPr sz="2142"/>
            </a:lvl9pPr>
          </a:lstStyle>
          <a:p>
            <a:pPr lvl="0"/>
            <a:r>
              <a:rPr lang="en-US" smtClean="0"/>
              <a:t>Click to edit Master text styles</a:t>
            </a:r>
          </a:p>
        </p:txBody>
      </p:sp>
      <p:sp>
        <p:nvSpPr>
          <p:cNvPr id="12" name="Title 11"/>
          <p:cNvSpPr>
            <a:spLocks noGrp="1"/>
          </p:cNvSpPr>
          <p:nvPr>
            <p:ph type="title"/>
          </p:nvPr>
        </p:nvSpPr>
        <p:spPr/>
        <p:txBody>
          <a:bodyPr>
            <a:noAutofit/>
          </a:bodyPr>
          <a:lstStyle>
            <a:lvl1pPr>
              <a:defRPr/>
            </a:lvl1pPr>
          </a:lstStyle>
          <a:p>
            <a:r>
              <a:rPr lang="en-US" smtClean="0"/>
              <a:t>Click to edit Master title style</a:t>
            </a:r>
            <a:endParaRPr lang="en-US" dirty="0"/>
          </a:p>
        </p:txBody>
      </p:sp>
      <p:sp>
        <p:nvSpPr>
          <p:cNvPr id="10" name="Slide Number Placeholder 9"/>
          <p:cNvSpPr>
            <a:spLocks noGrp="1"/>
          </p:cNvSpPr>
          <p:nvPr>
            <p:ph type="sldNum" sz="quarter" idx="12"/>
          </p:nvPr>
        </p:nvSpPr>
        <p:spPr>
          <a:xfrm>
            <a:off x="531279" y="6526955"/>
            <a:ext cx="572078" cy="223825"/>
          </a:xfrm>
          <a:prstGeom prst="rect">
            <a:avLst/>
          </a:prstGeom>
        </p:spPr>
        <p:txBody>
          <a:bodyPr lIns="121899" tIns="60949" rIns="121899" bIns="60949" anchor="ctr"/>
          <a:lstStyle>
            <a:lvl1pPr algn="l">
              <a:defRPr sz="1632">
                <a:gradFill>
                  <a:gsLst>
                    <a:gs pos="100000">
                      <a:schemeClr val="bg2"/>
                    </a:gs>
                    <a:gs pos="0">
                      <a:schemeClr val="bg2"/>
                    </a:gs>
                  </a:gsLst>
                  <a:lin ang="5400000" scaled="0"/>
                </a:gradFill>
              </a:defRPr>
            </a:lvl1pPr>
          </a:lstStyle>
          <a:p>
            <a:fld id="{727B4C2D-45E2-4621-8491-2995EB46A674}" type="slidenum">
              <a:rPr lang="en-US" smtClean="0">
                <a:gradFill>
                  <a:gsLst>
                    <a:gs pos="100000">
                      <a:srgbClr val="797A7D"/>
                    </a:gs>
                    <a:gs pos="0">
                      <a:srgbClr val="797A7D"/>
                    </a:gs>
                  </a:gsLst>
                  <a:lin ang="5400000" scaled="0"/>
                </a:gradFill>
              </a:rPr>
              <a:pPr/>
              <a:t>‹#›</a:t>
            </a:fld>
            <a:endParaRPr lang="en-US" dirty="0">
              <a:gradFill>
                <a:gsLst>
                  <a:gs pos="100000">
                    <a:srgbClr val="797A7D"/>
                  </a:gs>
                  <a:gs pos="0">
                    <a:srgbClr val="797A7D"/>
                  </a:gs>
                </a:gsLst>
                <a:lin ang="5400000" scaled="0"/>
              </a:gradFill>
            </a:endParaRPr>
          </a:p>
        </p:txBody>
      </p:sp>
      <p:pic>
        <p:nvPicPr>
          <p:cNvPr id="8" name="Picture 7"/>
          <p:cNvPicPr>
            <a:picLocks noChangeAspect="1"/>
          </p:cNvPicPr>
          <p:nvPr userDrawn="1"/>
        </p:nvPicPr>
        <p:blipFill rotWithShape="1">
          <a:blip r:embed="rId2">
            <a:extLst>
              <a:ext uri="{28A0092B-C50C-407E-A947-70E740481C1C}">
                <a14:useLocalDpi xmlns:a14="http://schemas.microsoft.com/office/drawing/2010/main" val="0"/>
              </a:ext>
            </a:extLst>
          </a:blip>
          <a:srcRect l="24100"/>
          <a:stretch/>
        </p:blipFill>
        <p:spPr bwMode="black">
          <a:xfrm>
            <a:off x="10508032" y="6264565"/>
            <a:ext cx="1636745" cy="559562"/>
          </a:xfrm>
          <a:prstGeom prst="rect">
            <a:avLst/>
          </a:prstGeom>
        </p:spPr>
      </p:pic>
    </p:spTree>
    <p:extLst>
      <p:ext uri="{BB962C8B-B14F-4D97-AF65-F5344CB8AC3E}">
        <p14:creationId xmlns:p14="http://schemas.microsoft.com/office/powerpoint/2010/main" val="4056234482"/>
      </p:ext>
    </p:extLst>
  </p:cSld>
  <p:clrMapOvr>
    <a:masterClrMapping/>
  </p:clrMapOvr>
  <p:timing>
    <p:tnLst>
      <p:par>
        <p:cTn id="1" dur="indefinite" restart="never" nodeType="tmRoot"/>
      </p:par>
    </p:tnLst>
  </p:timing>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p:cSld name="Content w/Photo on Right">
    <p:spTree>
      <p:nvGrpSpPr>
        <p:cNvPr id="1" name=""/>
        <p:cNvGrpSpPr/>
        <p:nvPr/>
      </p:nvGrpSpPr>
      <p:grpSpPr>
        <a:xfrm>
          <a:off x="0" y="0"/>
          <a:ext cx="0" cy="0"/>
          <a:chOff x="0" y="0"/>
          <a:chExt cx="0" cy="0"/>
        </a:xfrm>
      </p:grpSpPr>
      <p:sp>
        <p:nvSpPr>
          <p:cNvPr id="4" name="Picture Placeholder 3"/>
          <p:cNvSpPr>
            <a:spLocks noGrp="1"/>
          </p:cNvSpPr>
          <p:nvPr>
            <p:ph type="pic" sz="quarter" idx="14" hasCustomPrompt="1"/>
          </p:nvPr>
        </p:nvSpPr>
        <p:spPr>
          <a:xfrm>
            <a:off x="6334860" y="0"/>
            <a:ext cx="6101615" cy="6994525"/>
          </a:xfrm>
        </p:spPr>
        <p:txBody>
          <a:bodyPr lIns="182880" anchor="ctr"/>
          <a:lstStyle>
            <a:lvl1pPr marL="0" indent="0" algn="l">
              <a:buNone/>
              <a:defRPr/>
            </a:lvl1pPr>
          </a:lstStyle>
          <a:p>
            <a:r>
              <a:rPr lang="en-US" dirty="0" smtClean="0"/>
              <a:t>Click to insert photo.</a:t>
            </a:r>
            <a:endParaRPr lang="en-US" dirty="0"/>
          </a:p>
        </p:txBody>
      </p:sp>
      <p:sp>
        <p:nvSpPr>
          <p:cNvPr id="3" name="Text Placeholder 2"/>
          <p:cNvSpPr>
            <a:spLocks noGrp="1"/>
          </p:cNvSpPr>
          <p:nvPr>
            <p:ph type="body" idx="1" hasCustomPrompt="1"/>
          </p:nvPr>
        </p:nvSpPr>
        <p:spPr>
          <a:xfrm>
            <a:off x="531279" y="1476623"/>
            <a:ext cx="5543930" cy="1201902"/>
          </a:xfrm>
          <a:prstGeom prst="rect">
            <a:avLst/>
          </a:prstGeom>
        </p:spPr>
        <p:txBody>
          <a:bodyPr>
            <a:noAutofit/>
          </a:bodyPr>
          <a:lstStyle>
            <a:lvl1pPr marL="0" indent="0">
              <a:buNone/>
              <a:defRPr sz="4080" b="0" i="0" cap="none" baseline="0">
                <a:gradFill>
                  <a:gsLst>
                    <a:gs pos="100000">
                      <a:schemeClr val="tx2"/>
                    </a:gs>
                    <a:gs pos="0">
                      <a:schemeClr val="tx2"/>
                    </a:gs>
                  </a:gsLst>
                  <a:lin ang="5400000" scaled="0"/>
                </a:gradFill>
                <a:latin typeface="+mn-lt"/>
                <a:cs typeface="Segoe Pro Light"/>
              </a:defRPr>
            </a:lvl1pPr>
            <a:lvl2pPr marL="621622" indent="0">
              <a:buNone/>
              <a:defRPr sz="2754" b="1"/>
            </a:lvl2pPr>
            <a:lvl3pPr marL="1243245" indent="0">
              <a:buNone/>
              <a:defRPr sz="2448" b="1"/>
            </a:lvl3pPr>
            <a:lvl4pPr marL="1864867" indent="0">
              <a:buNone/>
              <a:defRPr sz="2142" b="1"/>
            </a:lvl4pPr>
            <a:lvl5pPr marL="2486489" indent="0">
              <a:buNone/>
              <a:defRPr sz="2142" b="1"/>
            </a:lvl5pPr>
            <a:lvl6pPr marL="3108112" indent="0">
              <a:buNone/>
              <a:defRPr sz="2142" b="1"/>
            </a:lvl6pPr>
            <a:lvl7pPr marL="3729734" indent="0">
              <a:buNone/>
              <a:defRPr sz="2142" b="1"/>
            </a:lvl7pPr>
            <a:lvl8pPr marL="4351355" indent="0">
              <a:buNone/>
              <a:defRPr sz="2142" b="1"/>
            </a:lvl8pPr>
            <a:lvl9pPr marL="4972978" indent="0">
              <a:buNone/>
              <a:defRPr sz="2142" b="1"/>
            </a:lvl9pPr>
          </a:lstStyle>
          <a:p>
            <a:pPr lvl="0"/>
            <a:r>
              <a:rPr lang="en-US" dirty="0" smtClean="0"/>
              <a:t>Click to edit Master text styles.</a:t>
            </a:r>
          </a:p>
        </p:txBody>
      </p:sp>
      <p:sp>
        <p:nvSpPr>
          <p:cNvPr id="10" name="Slide Number Placeholder 9"/>
          <p:cNvSpPr>
            <a:spLocks noGrp="1"/>
          </p:cNvSpPr>
          <p:nvPr>
            <p:ph type="sldNum" sz="quarter" idx="12"/>
          </p:nvPr>
        </p:nvSpPr>
        <p:spPr>
          <a:xfrm>
            <a:off x="531279" y="6526955"/>
            <a:ext cx="572078" cy="223825"/>
          </a:xfrm>
          <a:prstGeom prst="rect">
            <a:avLst/>
          </a:prstGeom>
        </p:spPr>
        <p:txBody>
          <a:bodyPr lIns="121899" tIns="60949" rIns="121899" bIns="60949" anchor="ctr"/>
          <a:lstStyle>
            <a:lvl1pPr algn="l">
              <a:defRPr sz="1632">
                <a:gradFill>
                  <a:gsLst>
                    <a:gs pos="100000">
                      <a:schemeClr val="bg2"/>
                    </a:gs>
                    <a:gs pos="0">
                      <a:schemeClr val="bg2"/>
                    </a:gs>
                  </a:gsLst>
                  <a:lin ang="5400000" scaled="0"/>
                </a:gradFill>
              </a:defRPr>
            </a:lvl1pPr>
          </a:lstStyle>
          <a:p>
            <a:fld id="{727B4C2D-45E2-4621-8491-2995EB46A674}" type="slidenum">
              <a:rPr lang="en-US" smtClean="0">
                <a:gradFill>
                  <a:gsLst>
                    <a:gs pos="100000">
                      <a:srgbClr val="797A7D"/>
                    </a:gs>
                    <a:gs pos="0">
                      <a:srgbClr val="797A7D"/>
                    </a:gs>
                  </a:gsLst>
                  <a:lin ang="5400000" scaled="0"/>
                </a:gradFill>
              </a:rPr>
              <a:pPr/>
              <a:t>‹#›</a:t>
            </a:fld>
            <a:endParaRPr lang="en-US" dirty="0">
              <a:gradFill>
                <a:gsLst>
                  <a:gs pos="100000">
                    <a:srgbClr val="797A7D"/>
                  </a:gs>
                  <a:gs pos="0">
                    <a:srgbClr val="797A7D"/>
                  </a:gs>
                </a:gsLst>
                <a:lin ang="5400000" scaled="0"/>
              </a:gradFill>
            </a:endParaRPr>
          </a:p>
        </p:txBody>
      </p:sp>
      <p:sp>
        <p:nvSpPr>
          <p:cNvPr id="9" name="Content Placeholder 5"/>
          <p:cNvSpPr>
            <a:spLocks noGrp="1"/>
          </p:cNvSpPr>
          <p:nvPr>
            <p:ph sz="quarter" idx="13"/>
          </p:nvPr>
        </p:nvSpPr>
        <p:spPr>
          <a:xfrm>
            <a:off x="531279" y="2789431"/>
            <a:ext cx="5554778" cy="621530"/>
          </a:xfrm>
          <a:prstGeom prst="rect">
            <a:avLst/>
          </a:prstGeom>
        </p:spPr>
        <p:txBody>
          <a:bodyPr>
            <a:noAutofit/>
          </a:bodyPr>
          <a:lstStyle>
            <a:lvl1pPr marL="0" indent="0">
              <a:spcBef>
                <a:spcPts val="1224"/>
              </a:spcBef>
              <a:buFont typeface="Arial" pitchFamily="34" charset="0"/>
              <a:buNone/>
              <a:defRPr lang="en-US" sz="2040" b="0" i="0" kern="1200" spc="0" dirty="0" smtClean="0">
                <a:gradFill>
                  <a:gsLst>
                    <a:gs pos="100000">
                      <a:schemeClr val="bg2"/>
                    </a:gs>
                    <a:gs pos="0">
                      <a:schemeClr val="bg2"/>
                    </a:gs>
                  </a:gsLst>
                  <a:lin ang="5400000" scaled="0"/>
                </a:gradFill>
                <a:latin typeface="+mn-lt"/>
                <a:ea typeface="+mn-ea"/>
                <a:cs typeface="Segoe Pro Light"/>
              </a:defRPr>
            </a:lvl1pPr>
            <a:lvl2pPr marL="932433" indent="-388514">
              <a:defRPr lang="en-US" sz="2142" kern="1200" dirty="0" smtClean="0">
                <a:solidFill>
                  <a:schemeClr val="bg2">
                    <a:lumMod val="50000"/>
                  </a:schemeClr>
                </a:solidFill>
                <a:latin typeface="+mn-lt"/>
                <a:ea typeface="+mn-ea"/>
                <a:cs typeface="Arial" pitchFamily="34" charset="0"/>
              </a:defRPr>
            </a:lvl2pPr>
            <a:lvl3pPr marL="932433" indent="-233108">
              <a:defRPr lang="en-US" sz="1938" kern="1200" dirty="0" smtClean="0">
                <a:solidFill>
                  <a:schemeClr val="bg2">
                    <a:lumMod val="50000"/>
                  </a:schemeClr>
                </a:solidFill>
                <a:latin typeface="+mn-lt"/>
                <a:ea typeface="+mn-ea"/>
                <a:cs typeface="Arial" pitchFamily="34" charset="0"/>
              </a:defRPr>
            </a:lvl3pPr>
            <a:lvl4pPr marL="1243245" indent="-233108">
              <a:defRPr lang="en-US" sz="1632" kern="1200" dirty="0" smtClean="0">
                <a:solidFill>
                  <a:schemeClr val="bg2">
                    <a:lumMod val="50000"/>
                  </a:schemeClr>
                </a:solidFill>
                <a:latin typeface="+mn-lt"/>
                <a:ea typeface="+mn-ea"/>
                <a:cs typeface="Arial" pitchFamily="34" charset="0"/>
              </a:defRPr>
            </a:lvl4pPr>
            <a:lvl5pPr marL="1476353" indent="-233108">
              <a:defRPr lang="en-US" sz="1632" kern="1200" dirty="0">
                <a:solidFill>
                  <a:schemeClr val="bg2">
                    <a:lumMod val="50000"/>
                  </a:schemeClr>
                </a:solidFill>
                <a:latin typeface="+mn-lt"/>
                <a:ea typeface="+mn-ea"/>
                <a:cs typeface="Arial" pitchFamily="34" charset="0"/>
              </a:defRPr>
            </a:lvl5pPr>
            <a:lvl6pPr>
              <a:defRPr sz="2142"/>
            </a:lvl6pPr>
            <a:lvl7pPr>
              <a:defRPr sz="2142"/>
            </a:lvl7pPr>
            <a:lvl8pPr>
              <a:defRPr sz="2142"/>
            </a:lvl8pPr>
            <a:lvl9pPr>
              <a:defRPr sz="2142"/>
            </a:lvl9pPr>
          </a:lstStyle>
          <a:p>
            <a:pPr lvl="0"/>
            <a:r>
              <a:rPr lang="en-US" smtClean="0"/>
              <a:t>Click to edit Master text styles</a:t>
            </a:r>
          </a:p>
        </p:txBody>
      </p:sp>
      <p:pic>
        <p:nvPicPr>
          <p:cNvPr id="11" name="Picture 10"/>
          <p:cNvPicPr>
            <a:picLocks noChangeAspect="1"/>
          </p:cNvPicPr>
          <p:nvPr userDrawn="1"/>
        </p:nvPicPr>
        <p:blipFill rotWithShape="1">
          <a:blip r:embed="rId2">
            <a:extLst>
              <a:ext uri="{28A0092B-C50C-407E-A947-70E740481C1C}">
                <a14:useLocalDpi xmlns:a14="http://schemas.microsoft.com/office/drawing/2010/main" val="0"/>
              </a:ext>
            </a:extLst>
          </a:blip>
          <a:srcRect l="24100"/>
          <a:stretch/>
        </p:blipFill>
        <p:spPr bwMode="black">
          <a:xfrm>
            <a:off x="10508032" y="6264565"/>
            <a:ext cx="1636745" cy="559562"/>
          </a:xfrm>
          <a:prstGeom prst="rect">
            <a:avLst/>
          </a:prstGeom>
        </p:spPr>
      </p:pic>
    </p:spTree>
    <p:extLst>
      <p:ext uri="{BB962C8B-B14F-4D97-AF65-F5344CB8AC3E}">
        <p14:creationId xmlns:p14="http://schemas.microsoft.com/office/powerpoint/2010/main" val="3681482659"/>
      </p:ext>
    </p:extLst>
  </p:cSld>
  <p:clrMapOvr>
    <a:masterClrMapping/>
  </p:clrMapOvr>
  <p:timing>
    <p:tnLst>
      <p:par>
        <p:cTn id="1" dur="indefinite" restart="never" nodeType="tmRoot"/>
      </p:par>
    </p:tnLst>
  </p:timing>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p:cSld name="Content w/Photo on Left">
    <p:spTree>
      <p:nvGrpSpPr>
        <p:cNvPr id="1" name=""/>
        <p:cNvGrpSpPr/>
        <p:nvPr/>
      </p:nvGrpSpPr>
      <p:grpSpPr>
        <a:xfrm>
          <a:off x="0" y="0"/>
          <a:ext cx="0" cy="0"/>
          <a:chOff x="0" y="0"/>
          <a:chExt cx="0" cy="0"/>
        </a:xfrm>
      </p:grpSpPr>
      <p:sp>
        <p:nvSpPr>
          <p:cNvPr id="3" name="Text Placeholder 2"/>
          <p:cNvSpPr>
            <a:spLocks noGrp="1"/>
          </p:cNvSpPr>
          <p:nvPr>
            <p:ph type="body" idx="1" hasCustomPrompt="1"/>
          </p:nvPr>
        </p:nvSpPr>
        <p:spPr>
          <a:xfrm>
            <a:off x="6344429" y="1476623"/>
            <a:ext cx="5543930" cy="1201902"/>
          </a:xfrm>
          <a:prstGeom prst="rect">
            <a:avLst/>
          </a:prstGeom>
        </p:spPr>
        <p:txBody>
          <a:bodyPr>
            <a:noAutofit/>
          </a:bodyPr>
          <a:lstStyle>
            <a:lvl1pPr marL="0" indent="0">
              <a:buNone/>
              <a:defRPr sz="4080" b="0" i="0" cap="none" baseline="0">
                <a:gradFill>
                  <a:gsLst>
                    <a:gs pos="100000">
                      <a:schemeClr val="tx2"/>
                    </a:gs>
                    <a:gs pos="0">
                      <a:schemeClr val="tx2"/>
                    </a:gs>
                  </a:gsLst>
                  <a:lin ang="5400000" scaled="0"/>
                </a:gradFill>
                <a:latin typeface="+mn-lt"/>
                <a:cs typeface="Segoe Pro Light"/>
              </a:defRPr>
            </a:lvl1pPr>
            <a:lvl2pPr marL="621622" indent="0">
              <a:buNone/>
              <a:defRPr sz="2754" b="1"/>
            </a:lvl2pPr>
            <a:lvl3pPr marL="1243245" indent="0">
              <a:buNone/>
              <a:defRPr sz="2448" b="1"/>
            </a:lvl3pPr>
            <a:lvl4pPr marL="1864867" indent="0">
              <a:buNone/>
              <a:defRPr sz="2142" b="1"/>
            </a:lvl4pPr>
            <a:lvl5pPr marL="2486489" indent="0">
              <a:buNone/>
              <a:defRPr sz="2142" b="1"/>
            </a:lvl5pPr>
            <a:lvl6pPr marL="3108112" indent="0">
              <a:buNone/>
              <a:defRPr sz="2142" b="1"/>
            </a:lvl6pPr>
            <a:lvl7pPr marL="3729734" indent="0">
              <a:buNone/>
              <a:defRPr sz="2142" b="1"/>
            </a:lvl7pPr>
            <a:lvl8pPr marL="4351355" indent="0">
              <a:buNone/>
              <a:defRPr sz="2142" b="1"/>
            </a:lvl8pPr>
            <a:lvl9pPr marL="4972978" indent="0">
              <a:buNone/>
              <a:defRPr sz="2142" b="1"/>
            </a:lvl9pPr>
          </a:lstStyle>
          <a:p>
            <a:pPr lvl="0"/>
            <a:r>
              <a:rPr lang="en-US" dirty="0" smtClean="0"/>
              <a:t>Click to edit Master text styles.</a:t>
            </a:r>
          </a:p>
        </p:txBody>
      </p:sp>
      <p:sp>
        <p:nvSpPr>
          <p:cNvPr id="9" name="Content Placeholder 5"/>
          <p:cNvSpPr>
            <a:spLocks noGrp="1"/>
          </p:cNvSpPr>
          <p:nvPr>
            <p:ph sz="quarter" idx="13"/>
          </p:nvPr>
        </p:nvSpPr>
        <p:spPr>
          <a:xfrm>
            <a:off x="6344429" y="2789431"/>
            <a:ext cx="5554778" cy="621530"/>
          </a:xfrm>
          <a:prstGeom prst="rect">
            <a:avLst/>
          </a:prstGeom>
        </p:spPr>
        <p:txBody>
          <a:bodyPr>
            <a:noAutofit/>
          </a:bodyPr>
          <a:lstStyle>
            <a:lvl1pPr marL="0" indent="0">
              <a:spcBef>
                <a:spcPts val="1224"/>
              </a:spcBef>
              <a:buFont typeface="Arial" pitchFamily="34" charset="0"/>
              <a:buNone/>
              <a:defRPr lang="en-US" sz="2040" b="0" i="0" kern="1200" spc="0" dirty="0" smtClean="0">
                <a:gradFill>
                  <a:gsLst>
                    <a:gs pos="100000">
                      <a:schemeClr val="bg2"/>
                    </a:gs>
                    <a:gs pos="0">
                      <a:schemeClr val="bg2"/>
                    </a:gs>
                  </a:gsLst>
                  <a:lin ang="5400000" scaled="0"/>
                </a:gradFill>
                <a:latin typeface="+mn-lt"/>
                <a:ea typeface="+mn-ea"/>
                <a:cs typeface="Segoe Pro Light"/>
              </a:defRPr>
            </a:lvl1pPr>
            <a:lvl2pPr marL="932433" indent="-388514">
              <a:defRPr lang="en-US" sz="2142" kern="1200" dirty="0" smtClean="0">
                <a:solidFill>
                  <a:schemeClr val="bg2">
                    <a:lumMod val="50000"/>
                  </a:schemeClr>
                </a:solidFill>
                <a:latin typeface="+mn-lt"/>
                <a:ea typeface="+mn-ea"/>
                <a:cs typeface="Arial" pitchFamily="34" charset="0"/>
              </a:defRPr>
            </a:lvl2pPr>
            <a:lvl3pPr marL="932433" indent="-233108">
              <a:defRPr lang="en-US" sz="1938" kern="1200" dirty="0" smtClean="0">
                <a:solidFill>
                  <a:schemeClr val="bg2">
                    <a:lumMod val="50000"/>
                  </a:schemeClr>
                </a:solidFill>
                <a:latin typeface="+mn-lt"/>
                <a:ea typeface="+mn-ea"/>
                <a:cs typeface="Arial" pitchFamily="34" charset="0"/>
              </a:defRPr>
            </a:lvl3pPr>
            <a:lvl4pPr marL="1243245" indent="-233108">
              <a:defRPr lang="en-US" sz="1632" kern="1200" dirty="0" smtClean="0">
                <a:solidFill>
                  <a:schemeClr val="bg2">
                    <a:lumMod val="50000"/>
                  </a:schemeClr>
                </a:solidFill>
                <a:latin typeface="+mn-lt"/>
                <a:ea typeface="+mn-ea"/>
                <a:cs typeface="Arial" pitchFamily="34" charset="0"/>
              </a:defRPr>
            </a:lvl4pPr>
            <a:lvl5pPr marL="1476353" indent="-233108">
              <a:defRPr lang="en-US" sz="1632" kern="1200" dirty="0">
                <a:solidFill>
                  <a:schemeClr val="bg2">
                    <a:lumMod val="50000"/>
                  </a:schemeClr>
                </a:solidFill>
                <a:latin typeface="+mn-lt"/>
                <a:ea typeface="+mn-ea"/>
                <a:cs typeface="Arial" pitchFamily="34" charset="0"/>
              </a:defRPr>
            </a:lvl5pPr>
            <a:lvl6pPr>
              <a:defRPr sz="2142"/>
            </a:lvl6pPr>
            <a:lvl7pPr>
              <a:defRPr sz="2142"/>
            </a:lvl7pPr>
            <a:lvl8pPr>
              <a:defRPr sz="2142"/>
            </a:lvl8pPr>
            <a:lvl9pPr>
              <a:defRPr sz="2142"/>
            </a:lvl9pPr>
          </a:lstStyle>
          <a:p>
            <a:pPr lvl="0"/>
            <a:r>
              <a:rPr lang="en-US" smtClean="0"/>
              <a:t>Click to edit Master text styles</a:t>
            </a:r>
          </a:p>
        </p:txBody>
      </p:sp>
      <p:sp>
        <p:nvSpPr>
          <p:cNvPr id="4" name="Picture Placeholder 3"/>
          <p:cNvSpPr>
            <a:spLocks noGrp="1"/>
          </p:cNvSpPr>
          <p:nvPr>
            <p:ph type="pic" sz="quarter" idx="14" hasCustomPrompt="1"/>
          </p:nvPr>
        </p:nvSpPr>
        <p:spPr>
          <a:xfrm>
            <a:off x="0" y="0"/>
            <a:ext cx="6101615" cy="6994525"/>
          </a:xfrm>
        </p:spPr>
        <p:txBody>
          <a:bodyPr lIns="182880" anchor="ctr"/>
          <a:lstStyle>
            <a:lvl1pPr marL="0" indent="0" algn="l">
              <a:buNone/>
              <a:defRPr/>
            </a:lvl1pPr>
          </a:lstStyle>
          <a:p>
            <a:r>
              <a:rPr lang="en-US" dirty="0" smtClean="0"/>
              <a:t>Click to insert photo.</a:t>
            </a:r>
            <a:endParaRPr lang="en-US" dirty="0"/>
          </a:p>
        </p:txBody>
      </p:sp>
      <p:sp>
        <p:nvSpPr>
          <p:cNvPr id="7" name="Slide Number Placeholder 2"/>
          <p:cNvSpPr>
            <a:spLocks noGrp="1"/>
          </p:cNvSpPr>
          <p:nvPr userDrawn="1">
            <p:ph type="sldNum" sz="quarter" idx="12"/>
          </p:nvPr>
        </p:nvSpPr>
        <p:spPr>
          <a:xfrm>
            <a:off x="531279" y="6526955"/>
            <a:ext cx="572078" cy="223825"/>
          </a:xfrm>
          <a:prstGeom prst="rect">
            <a:avLst/>
          </a:prstGeom>
        </p:spPr>
        <p:txBody>
          <a:bodyPr/>
          <a:lstStyle/>
          <a:p>
            <a:fld id="{727B4C2D-45E2-4621-8491-2995EB46A674}" type="slidenum">
              <a:rPr lang="en-US" smtClean="0">
                <a:solidFill>
                  <a:srgbClr val="797A7D"/>
                </a:solidFill>
              </a:rPr>
              <a:pPr/>
              <a:t>‹#›</a:t>
            </a:fld>
            <a:endParaRPr lang="en-US" dirty="0">
              <a:solidFill>
                <a:srgbClr val="797A7D"/>
              </a:solidFill>
            </a:endParaRPr>
          </a:p>
        </p:txBody>
      </p:sp>
      <p:pic>
        <p:nvPicPr>
          <p:cNvPr id="8" name="Picture 7"/>
          <p:cNvPicPr>
            <a:picLocks noChangeAspect="1"/>
          </p:cNvPicPr>
          <p:nvPr userDrawn="1"/>
        </p:nvPicPr>
        <p:blipFill rotWithShape="1">
          <a:blip r:embed="rId2">
            <a:extLst>
              <a:ext uri="{28A0092B-C50C-407E-A947-70E740481C1C}">
                <a14:useLocalDpi xmlns:a14="http://schemas.microsoft.com/office/drawing/2010/main" val="0"/>
              </a:ext>
            </a:extLst>
          </a:blip>
          <a:srcRect l="24100"/>
          <a:stretch/>
        </p:blipFill>
        <p:spPr bwMode="black">
          <a:xfrm>
            <a:off x="10508032" y="6264565"/>
            <a:ext cx="1636745" cy="559562"/>
          </a:xfrm>
          <a:prstGeom prst="rect">
            <a:avLst/>
          </a:prstGeom>
        </p:spPr>
      </p:pic>
    </p:spTree>
    <p:extLst>
      <p:ext uri="{BB962C8B-B14F-4D97-AF65-F5344CB8AC3E}">
        <p14:creationId xmlns:p14="http://schemas.microsoft.com/office/powerpoint/2010/main" val="2714968320"/>
      </p:ext>
    </p:extLst>
  </p:cSld>
  <p:clrMapOvr>
    <a:masterClrMapping/>
  </p:clrMapOvr>
  <p:timing>
    <p:tnLst>
      <p:par>
        <p:cTn id="1" dur="indefinite" restart="never" nodeType="tmRoot"/>
      </p:par>
    </p:tnLst>
  </p:timing>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p:cSld name="Color Block Header on Left &amp; Text on Right ">
    <p:spTree>
      <p:nvGrpSpPr>
        <p:cNvPr id="1" name=""/>
        <p:cNvGrpSpPr/>
        <p:nvPr/>
      </p:nvGrpSpPr>
      <p:grpSpPr>
        <a:xfrm>
          <a:off x="0" y="0"/>
          <a:ext cx="0" cy="0"/>
          <a:chOff x="0" y="0"/>
          <a:chExt cx="0" cy="0"/>
        </a:xfrm>
      </p:grpSpPr>
      <p:sp>
        <p:nvSpPr>
          <p:cNvPr id="2" name="Rectangle 1"/>
          <p:cNvSpPr/>
          <p:nvPr/>
        </p:nvSpPr>
        <p:spPr bwMode="white">
          <a:xfrm>
            <a:off x="-9718" y="0"/>
            <a:ext cx="6108095" cy="6994525"/>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3" name="Text Placeholder 2"/>
          <p:cNvSpPr>
            <a:spLocks noGrp="1"/>
          </p:cNvSpPr>
          <p:nvPr>
            <p:ph type="body" idx="1" hasCustomPrompt="1"/>
          </p:nvPr>
        </p:nvSpPr>
        <p:spPr>
          <a:xfrm>
            <a:off x="531279" y="1476622"/>
            <a:ext cx="5338712" cy="1695079"/>
          </a:xfrm>
          <a:prstGeom prst="rect">
            <a:avLst/>
          </a:prstGeom>
        </p:spPr>
        <p:txBody>
          <a:bodyPr>
            <a:noAutofit/>
          </a:bodyPr>
          <a:lstStyle>
            <a:lvl1pPr marL="0" indent="0">
              <a:spcBef>
                <a:spcPts val="0"/>
              </a:spcBef>
              <a:buNone/>
              <a:defRPr sz="4080" b="0" i="0" cap="none" baseline="0">
                <a:gradFill>
                  <a:gsLst>
                    <a:gs pos="100000">
                      <a:schemeClr val="bg1"/>
                    </a:gs>
                    <a:gs pos="0">
                      <a:schemeClr val="bg1"/>
                    </a:gs>
                  </a:gsLst>
                  <a:lin ang="5400000" scaled="0"/>
                </a:gradFill>
                <a:latin typeface="+mj-lt"/>
                <a:cs typeface="Segoe Pro Light"/>
              </a:defRPr>
            </a:lvl1pPr>
            <a:lvl2pPr marL="621622" indent="0">
              <a:buNone/>
              <a:defRPr sz="2754" b="1"/>
            </a:lvl2pPr>
            <a:lvl3pPr marL="1243245" indent="0">
              <a:buNone/>
              <a:defRPr sz="2448" b="1"/>
            </a:lvl3pPr>
            <a:lvl4pPr marL="1864867" indent="0">
              <a:buNone/>
              <a:defRPr sz="2142" b="1"/>
            </a:lvl4pPr>
            <a:lvl5pPr marL="2486489" indent="0">
              <a:buNone/>
              <a:defRPr sz="2142" b="1"/>
            </a:lvl5pPr>
            <a:lvl6pPr marL="3108112" indent="0">
              <a:buNone/>
              <a:defRPr sz="2142" b="1"/>
            </a:lvl6pPr>
            <a:lvl7pPr marL="3729734" indent="0">
              <a:buNone/>
              <a:defRPr sz="2142" b="1"/>
            </a:lvl7pPr>
            <a:lvl8pPr marL="4351355" indent="0">
              <a:buNone/>
              <a:defRPr sz="2142" b="1"/>
            </a:lvl8pPr>
            <a:lvl9pPr marL="4972978" indent="0">
              <a:buNone/>
              <a:defRPr sz="2142" b="1"/>
            </a:lvl9pPr>
          </a:lstStyle>
          <a:p>
            <a:pPr lvl="0"/>
            <a:r>
              <a:rPr lang="en-US" dirty="0" smtClean="0"/>
              <a:t>Click to edit Master text styles.</a:t>
            </a:r>
          </a:p>
        </p:txBody>
      </p:sp>
      <p:sp>
        <p:nvSpPr>
          <p:cNvPr id="6" name="Content Placeholder 5"/>
          <p:cNvSpPr>
            <a:spLocks noGrp="1"/>
          </p:cNvSpPr>
          <p:nvPr>
            <p:ph sz="quarter" idx="4"/>
          </p:nvPr>
        </p:nvSpPr>
        <p:spPr>
          <a:xfrm>
            <a:off x="6313878" y="1715387"/>
            <a:ext cx="5596178" cy="339016"/>
          </a:xfrm>
          <a:prstGeom prst="rect">
            <a:avLst/>
          </a:prstGeom>
        </p:spPr>
        <p:txBody>
          <a:bodyPr>
            <a:noAutofit/>
          </a:bodyPr>
          <a:lstStyle>
            <a:lvl1pPr marL="0" indent="0">
              <a:spcBef>
                <a:spcPts val="1224"/>
              </a:spcBef>
              <a:buNone/>
              <a:defRPr lang="en-US" sz="2040" b="0" i="0" kern="1200" spc="0" dirty="0" smtClean="0">
                <a:gradFill>
                  <a:gsLst>
                    <a:gs pos="100000">
                      <a:schemeClr val="bg2"/>
                    </a:gs>
                    <a:gs pos="0">
                      <a:schemeClr val="bg2"/>
                    </a:gs>
                  </a:gsLst>
                  <a:lin ang="5400000" scaled="0"/>
                </a:gradFill>
                <a:latin typeface="+mn-lt"/>
                <a:ea typeface="+mn-ea"/>
                <a:cs typeface="Segoe UI" pitchFamily="34" charset="0"/>
              </a:defRPr>
            </a:lvl1pPr>
            <a:lvl2pPr marL="932433" indent="-388514">
              <a:defRPr lang="en-US" sz="2142" kern="1200" dirty="0" smtClean="0">
                <a:solidFill>
                  <a:schemeClr val="bg2">
                    <a:lumMod val="50000"/>
                  </a:schemeClr>
                </a:solidFill>
                <a:latin typeface="+mn-lt"/>
                <a:ea typeface="+mn-ea"/>
                <a:cs typeface="Arial" pitchFamily="34" charset="0"/>
              </a:defRPr>
            </a:lvl2pPr>
            <a:lvl3pPr marL="932433" indent="-233108">
              <a:defRPr lang="en-US" sz="1938" kern="1200" dirty="0" smtClean="0">
                <a:solidFill>
                  <a:schemeClr val="bg2">
                    <a:lumMod val="50000"/>
                  </a:schemeClr>
                </a:solidFill>
                <a:latin typeface="+mn-lt"/>
                <a:ea typeface="+mn-ea"/>
                <a:cs typeface="Arial" pitchFamily="34" charset="0"/>
              </a:defRPr>
            </a:lvl3pPr>
            <a:lvl4pPr marL="1243245" indent="-233108">
              <a:defRPr lang="en-US" sz="1632" kern="1200" dirty="0" smtClean="0">
                <a:solidFill>
                  <a:schemeClr val="bg2">
                    <a:lumMod val="50000"/>
                  </a:schemeClr>
                </a:solidFill>
                <a:latin typeface="+mn-lt"/>
                <a:ea typeface="+mn-ea"/>
                <a:cs typeface="Arial" pitchFamily="34" charset="0"/>
              </a:defRPr>
            </a:lvl4pPr>
            <a:lvl5pPr marL="1476353" indent="-233108">
              <a:defRPr lang="en-US" sz="1632" kern="1200" dirty="0">
                <a:solidFill>
                  <a:schemeClr val="bg2">
                    <a:lumMod val="50000"/>
                  </a:schemeClr>
                </a:solidFill>
                <a:latin typeface="+mn-lt"/>
                <a:ea typeface="+mn-ea"/>
                <a:cs typeface="Arial" pitchFamily="34" charset="0"/>
              </a:defRPr>
            </a:lvl5pPr>
            <a:lvl6pPr>
              <a:defRPr sz="2142"/>
            </a:lvl6pPr>
            <a:lvl7pPr>
              <a:defRPr sz="2142"/>
            </a:lvl7pPr>
            <a:lvl8pPr>
              <a:defRPr sz="2142"/>
            </a:lvl8pPr>
            <a:lvl9pPr>
              <a:defRPr sz="2142"/>
            </a:lvl9pPr>
          </a:lstStyle>
          <a:p>
            <a:pPr lvl="0"/>
            <a:r>
              <a:rPr lang="en-US" smtClean="0"/>
              <a:t>Click to edit Master text styles</a:t>
            </a:r>
          </a:p>
        </p:txBody>
      </p:sp>
      <p:pic>
        <p:nvPicPr>
          <p:cNvPr id="8" name="Picture 7"/>
          <p:cNvPicPr>
            <a:picLocks noChangeAspect="1"/>
          </p:cNvPicPr>
          <p:nvPr userDrawn="1"/>
        </p:nvPicPr>
        <p:blipFill rotWithShape="1">
          <a:blip r:embed="rId2">
            <a:extLst>
              <a:ext uri="{28A0092B-C50C-407E-A947-70E740481C1C}">
                <a14:useLocalDpi xmlns:a14="http://schemas.microsoft.com/office/drawing/2010/main" val="0"/>
              </a:ext>
            </a:extLst>
          </a:blip>
          <a:srcRect l="24100"/>
          <a:stretch/>
        </p:blipFill>
        <p:spPr bwMode="black">
          <a:xfrm>
            <a:off x="10508032" y="6264565"/>
            <a:ext cx="1636745" cy="559562"/>
          </a:xfrm>
          <a:prstGeom prst="rect">
            <a:avLst/>
          </a:prstGeom>
        </p:spPr>
      </p:pic>
    </p:spTree>
    <p:extLst>
      <p:ext uri="{BB962C8B-B14F-4D97-AF65-F5344CB8AC3E}">
        <p14:creationId xmlns:p14="http://schemas.microsoft.com/office/powerpoint/2010/main" val="1966711511"/>
      </p:ext>
    </p:extLst>
  </p:cSld>
  <p:clrMapOvr>
    <a:masterClrMapping/>
  </p:clrMapOvr>
  <p:timing>
    <p:tnLst>
      <p:par>
        <p:cTn id="1" dur="indefinite" restart="never" nodeType="tmRoot"/>
      </p:par>
    </p:tnLst>
  </p:timing>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p:cSld name="Color Block text w/Photo on Right">
    <p:spTree>
      <p:nvGrpSpPr>
        <p:cNvPr id="1" name=""/>
        <p:cNvGrpSpPr/>
        <p:nvPr/>
      </p:nvGrpSpPr>
      <p:grpSpPr>
        <a:xfrm>
          <a:off x="0" y="0"/>
          <a:ext cx="0" cy="0"/>
          <a:chOff x="0" y="0"/>
          <a:chExt cx="0" cy="0"/>
        </a:xfrm>
      </p:grpSpPr>
      <p:sp>
        <p:nvSpPr>
          <p:cNvPr id="4" name="Picture Placeholder 3"/>
          <p:cNvSpPr>
            <a:spLocks noGrp="1"/>
          </p:cNvSpPr>
          <p:nvPr>
            <p:ph type="pic" sz="quarter" idx="14" hasCustomPrompt="1"/>
          </p:nvPr>
        </p:nvSpPr>
        <p:spPr>
          <a:xfrm>
            <a:off x="6334860" y="0"/>
            <a:ext cx="6101615" cy="6994525"/>
          </a:xfrm>
        </p:spPr>
        <p:txBody>
          <a:bodyPr lIns="182880" anchor="ctr"/>
          <a:lstStyle>
            <a:lvl1pPr marL="0" indent="0" algn="l">
              <a:buNone/>
              <a:defRPr/>
            </a:lvl1pPr>
          </a:lstStyle>
          <a:p>
            <a:r>
              <a:rPr lang="en-US" dirty="0" smtClean="0"/>
              <a:t>Click to insert photo.</a:t>
            </a:r>
            <a:endParaRPr lang="en-US" dirty="0"/>
          </a:p>
        </p:txBody>
      </p:sp>
      <p:sp>
        <p:nvSpPr>
          <p:cNvPr id="7" name="Rectangle 6"/>
          <p:cNvSpPr/>
          <p:nvPr/>
        </p:nvSpPr>
        <p:spPr bwMode="white">
          <a:xfrm>
            <a:off x="1" y="0"/>
            <a:ext cx="6346198" cy="6994525"/>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3" name="Text Placeholder 2"/>
          <p:cNvSpPr>
            <a:spLocks noGrp="1"/>
          </p:cNvSpPr>
          <p:nvPr>
            <p:ph type="body" idx="1" hasCustomPrompt="1"/>
          </p:nvPr>
        </p:nvSpPr>
        <p:spPr>
          <a:xfrm>
            <a:off x="531279" y="1476623"/>
            <a:ext cx="5543930" cy="1201902"/>
          </a:xfrm>
          <a:prstGeom prst="rect">
            <a:avLst/>
          </a:prstGeom>
        </p:spPr>
        <p:txBody>
          <a:bodyPr>
            <a:noAutofit/>
          </a:bodyPr>
          <a:lstStyle>
            <a:lvl1pPr marL="0" indent="0">
              <a:buNone/>
              <a:defRPr sz="4080" b="0" i="0" cap="none" baseline="0">
                <a:gradFill>
                  <a:gsLst>
                    <a:gs pos="100000">
                      <a:schemeClr val="bg1"/>
                    </a:gs>
                    <a:gs pos="0">
                      <a:schemeClr val="bg1"/>
                    </a:gs>
                  </a:gsLst>
                  <a:lin ang="5400000" scaled="0"/>
                </a:gradFill>
                <a:latin typeface="+mj-lt"/>
                <a:cs typeface="Segoe Pro Light"/>
              </a:defRPr>
            </a:lvl1pPr>
            <a:lvl2pPr marL="621622" indent="0">
              <a:buNone/>
              <a:defRPr sz="2754" b="1"/>
            </a:lvl2pPr>
            <a:lvl3pPr marL="1243245" indent="0">
              <a:buNone/>
              <a:defRPr sz="2448" b="1"/>
            </a:lvl3pPr>
            <a:lvl4pPr marL="1864867" indent="0">
              <a:buNone/>
              <a:defRPr sz="2142" b="1"/>
            </a:lvl4pPr>
            <a:lvl5pPr marL="2486489" indent="0">
              <a:buNone/>
              <a:defRPr sz="2142" b="1"/>
            </a:lvl5pPr>
            <a:lvl6pPr marL="3108112" indent="0">
              <a:buNone/>
              <a:defRPr sz="2142" b="1"/>
            </a:lvl6pPr>
            <a:lvl7pPr marL="3729734" indent="0">
              <a:buNone/>
              <a:defRPr sz="2142" b="1"/>
            </a:lvl7pPr>
            <a:lvl8pPr marL="4351355" indent="0">
              <a:buNone/>
              <a:defRPr sz="2142" b="1"/>
            </a:lvl8pPr>
            <a:lvl9pPr marL="4972978" indent="0">
              <a:buNone/>
              <a:defRPr sz="2142" b="1"/>
            </a:lvl9pPr>
          </a:lstStyle>
          <a:p>
            <a:pPr lvl="0"/>
            <a:r>
              <a:rPr lang="en-US" dirty="0" smtClean="0"/>
              <a:t>Click to edit Master text styles.</a:t>
            </a:r>
          </a:p>
        </p:txBody>
      </p:sp>
      <p:sp>
        <p:nvSpPr>
          <p:cNvPr id="9" name="Content Placeholder 5"/>
          <p:cNvSpPr>
            <a:spLocks noGrp="1"/>
          </p:cNvSpPr>
          <p:nvPr>
            <p:ph sz="quarter" idx="13"/>
          </p:nvPr>
        </p:nvSpPr>
        <p:spPr>
          <a:xfrm>
            <a:off x="531279" y="2789431"/>
            <a:ext cx="5554778" cy="621530"/>
          </a:xfrm>
          <a:prstGeom prst="rect">
            <a:avLst/>
          </a:prstGeom>
        </p:spPr>
        <p:txBody>
          <a:bodyPr>
            <a:noAutofit/>
          </a:bodyPr>
          <a:lstStyle>
            <a:lvl1pPr marL="0" indent="0">
              <a:spcBef>
                <a:spcPts val="1224"/>
              </a:spcBef>
              <a:buFont typeface="Arial" pitchFamily="34" charset="0"/>
              <a:buNone/>
              <a:defRPr lang="en-US" sz="2040" b="0" i="0" kern="1200" spc="0" dirty="0" smtClean="0">
                <a:gradFill>
                  <a:gsLst>
                    <a:gs pos="100000">
                      <a:schemeClr val="bg1"/>
                    </a:gs>
                    <a:gs pos="0">
                      <a:schemeClr val="bg1"/>
                    </a:gs>
                  </a:gsLst>
                  <a:lin ang="5400000" scaled="0"/>
                </a:gradFill>
                <a:latin typeface="+mn-lt"/>
                <a:ea typeface="+mn-ea"/>
                <a:cs typeface="Segoe Pro Light"/>
              </a:defRPr>
            </a:lvl1pPr>
            <a:lvl2pPr marL="932433" indent="-388514">
              <a:defRPr lang="en-US" sz="2142" kern="1200" dirty="0" smtClean="0">
                <a:solidFill>
                  <a:schemeClr val="bg2">
                    <a:lumMod val="50000"/>
                  </a:schemeClr>
                </a:solidFill>
                <a:latin typeface="+mn-lt"/>
                <a:ea typeface="+mn-ea"/>
                <a:cs typeface="Arial" pitchFamily="34" charset="0"/>
              </a:defRPr>
            </a:lvl2pPr>
            <a:lvl3pPr marL="932433" indent="-233108">
              <a:defRPr lang="en-US" sz="1938" kern="1200" dirty="0" smtClean="0">
                <a:solidFill>
                  <a:schemeClr val="bg2">
                    <a:lumMod val="50000"/>
                  </a:schemeClr>
                </a:solidFill>
                <a:latin typeface="+mn-lt"/>
                <a:ea typeface="+mn-ea"/>
                <a:cs typeface="Arial" pitchFamily="34" charset="0"/>
              </a:defRPr>
            </a:lvl3pPr>
            <a:lvl4pPr marL="1243245" indent="-233108">
              <a:defRPr lang="en-US" sz="1632" kern="1200" dirty="0" smtClean="0">
                <a:solidFill>
                  <a:schemeClr val="bg2">
                    <a:lumMod val="50000"/>
                  </a:schemeClr>
                </a:solidFill>
                <a:latin typeface="+mn-lt"/>
                <a:ea typeface="+mn-ea"/>
                <a:cs typeface="Arial" pitchFamily="34" charset="0"/>
              </a:defRPr>
            </a:lvl4pPr>
            <a:lvl5pPr marL="1476353" indent="-233108">
              <a:defRPr lang="en-US" sz="1632" kern="1200" dirty="0">
                <a:solidFill>
                  <a:schemeClr val="bg2">
                    <a:lumMod val="50000"/>
                  </a:schemeClr>
                </a:solidFill>
                <a:latin typeface="+mn-lt"/>
                <a:ea typeface="+mn-ea"/>
                <a:cs typeface="Arial" pitchFamily="34" charset="0"/>
              </a:defRPr>
            </a:lvl5pPr>
            <a:lvl6pPr>
              <a:defRPr sz="2142"/>
            </a:lvl6pPr>
            <a:lvl7pPr>
              <a:defRPr sz="2142"/>
            </a:lvl7pPr>
            <a:lvl8pPr>
              <a:defRPr sz="2142"/>
            </a:lvl8pPr>
            <a:lvl9pPr>
              <a:defRPr sz="2142"/>
            </a:lvl9pPr>
          </a:lstStyle>
          <a:p>
            <a:pPr lvl="0"/>
            <a:r>
              <a:rPr lang="en-US" dirty="0" smtClean="0"/>
              <a:t>Click to edit Master text styles</a:t>
            </a:r>
          </a:p>
        </p:txBody>
      </p:sp>
      <p:pic>
        <p:nvPicPr>
          <p:cNvPr id="10" name="Picture 9"/>
          <p:cNvPicPr>
            <a:picLocks noChangeAspect="1"/>
          </p:cNvPicPr>
          <p:nvPr userDrawn="1"/>
        </p:nvPicPr>
        <p:blipFill rotWithShape="1">
          <a:blip r:embed="rId2">
            <a:extLst>
              <a:ext uri="{28A0092B-C50C-407E-A947-70E740481C1C}">
                <a14:useLocalDpi xmlns:a14="http://schemas.microsoft.com/office/drawing/2010/main" val="0"/>
              </a:ext>
            </a:extLst>
          </a:blip>
          <a:srcRect l="24100"/>
          <a:stretch/>
        </p:blipFill>
        <p:spPr bwMode="black">
          <a:xfrm>
            <a:off x="10508032" y="6264565"/>
            <a:ext cx="1636745" cy="559562"/>
          </a:xfrm>
          <a:prstGeom prst="rect">
            <a:avLst/>
          </a:prstGeom>
        </p:spPr>
      </p:pic>
    </p:spTree>
    <p:extLst>
      <p:ext uri="{BB962C8B-B14F-4D97-AF65-F5344CB8AC3E}">
        <p14:creationId xmlns:p14="http://schemas.microsoft.com/office/powerpoint/2010/main" val="2832923630"/>
      </p:ext>
    </p:extLst>
  </p:cSld>
  <p:clrMapOvr>
    <a:masterClrMapping/>
  </p:clrMapOvr>
  <p:timing>
    <p:tnLst>
      <p:par>
        <p:cTn id="1" dur="indefinite" restart="never" nodeType="tmRoot"/>
      </p:par>
    </p:tnLst>
  </p:timing>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p:cSld name="Color Block text w/Photo on Left">
    <p:spTree>
      <p:nvGrpSpPr>
        <p:cNvPr id="1" name=""/>
        <p:cNvGrpSpPr/>
        <p:nvPr/>
      </p:nvGrpSpPr>
      <p:grpSpPr>
        <a:xfrm>
          <a:off x="0" y="0"/>
          <a:ext cx="0" cy="0"/>
          <a:chOff x="0" y="0"/>
          <a:chExt cx="0" cy="0"/>
        </a:xfrm>
      </p:grpSpPr>
      <p:sp>
        <p:nvSpPr>
          <p:cNvPr id="7" name="Rectangle 6"/>
          <p:cNvSpPr/>
          <p:nvPr/>
        </p:nvSpPr>
        <p:spPr bwMode="white">
          <a:xfrm>
            <a:off x="6088658" y="0"/>
            <a:ext cx="6347816" cy="6994525"/>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3" name="Text Placeholder 2"/>
          <p:cNvSpPr>
            <a:spLocks noGrp="1"/>
          </p:cNvSpPr>
          <p:nvPr>
            <p:ph type="body" idx="1" hasCustomPrompt="1"/>
          </p:nvPr>
        </p:nvSpPr>
        <p:spPr>
          <a:xfrm>
            <a:off x="6344429" y="1476623"/>
            <a:ext cx="5543930" cy="1201902"/>
          </a:xfrm>
          <a:prstGeom prst="rect">
            <a:avLst/>
          </a:prstGeom>
        </p:spPr>
        <p:txBody>
          <a:bodyPr>
            <a:noAutofit/>
          </a:bodyPr>
          <a:lstStyle>
            <a:lvl1pPr marL="0" indent="0">
              <a:buNone/>
              <a:defRPr sz="5609" b="0" i="0" cap="none" baseline="0">
                <a:gradFill>
                  <a:gsLst>
                    <a:gs pos="100000">
                      <a:schemeClr val="bg1"/>
                    </a:gs>
                    <a:gs pos="0">
                      <a:schemeClr val="bg1"/>
                    </a:gs>
                  </a:gsLst>
                  <a:lin ang="5400000" scaled="0"/>
                </a:gradFill>
                <a:latin typeface="+mj-lt"/>
                <a:cs typeface="Segoe Pro Light"/>
              </a:defRPr>
            </a:lvl1pPr>
            <a:lvl2pPr marL="621622" indent="0">
              <a:buNone/>
              <a:defRPr sz="2754" b="1"/>
            </a:lvl2pPr>
            <a:lvl3pPr marL="1243245" indent="0">
              <a:buNone/>
              <a:defRPr sz="2448" b="1"/>
            </a:lvl3pPr>
            <a:lvl4pPr marL="1864867" indent="0">
              <a:buNone/>
              <a:defRPr sz="2142" b="1"/>
            </a:lvl4pPr>
            <a:lvl5pPr marL="2486489" indent="0">
              <a:buNone/>
              <a:defRPr sz="2142" b="1"/>
            </a:lvl5pPr>
            <a:lvl6pPr marL="3108112" indent="0">
              <a:buNone/>
              <a:defRPr sz="2142" b="1"/>
            </a:lvl6pPr>
            <a:lvl7pPr marL="3729734" indent="0">
              <a:buNone/>
              <a:defRPr sz="2142" b="1"/>
            </a:lvl7pPr>
            <a:lvl8pPr marL="4351355" indent="0">
              <a:buNone/>
              <a:defRPr sz="2142" b="1"/>
            </a:lvl8pPr>
            <a:lvl9pPr marL="4972978" indent="0">
              <a:buNone/>
              <a:defRPr sz="2142" b="1"/>
            </a:lvl9pPr>
          </a:lstStyle>
          <a:p>
            <a:pPr lvl="0"/>
            <a:r>
              <a:rPr lang="en-US" dirty="0" smtClean="0"/>
              <a:t>Click to edit Master text styles.</a:t>
            </a:r>
          </a:p>
        </p:txBody>
      </p:sp>
      <p:sp>
        <p:nvSpPr>
          <p:cNvPr id="9" name="Content Placeholder 5"/>
          <p:cNvSpPr>
            <a:spLocks noGrp="1"/>
          </p:cNvSpPr>
          <p:nvPr>
            <p:ph sz="quarter" idx="13"/>
          </p:nvPr>
        </p:nvSpPr>
        <p:spPr>
          <a:xfrm>
            <a:off x="6344429" y="2789431"/>
            <a:ext cx="5554778" cy="621530"/>
          </a:xfrm>
          <a:prstGeom prst="rect">
            <a:avLst/>
          </a:prstGeom>
        </p:spPr>
        <p:txBody>
          <a:bodyPr>
            <a:noAutofit/>
          </a:bodyPr>
          <a:lstStyle>
            <a:lvl1pPr marL="0" indent="0">
              <a:spcBef>
                <a:spcPts val="1224"/>
              </a:spcBef>
              <a:buFont typeface="Arial" pitchFamily="34" charset="0"/>
              <a:buNone/>
              <a:defRPr lang="en-US" sz="2040" b="0" i="0" kern="1200" spc="0" dirty="0" smtClean="0">
                <a:gradFill>
                  <a:gsLst>
                    <a:gs pos="100000">
                      <a:schemeClr val="bg1"/>
                    </a:gs>
                    <a:gs pos="0">
                      <a:schemeClr val="bg1"/>
                    </a:gs>
                  </a:gsLst>
                  <a:lin ang="5400000" scaled="0"/>
                </a:gradFill>
                <a:latin typeface="+mn-lt"/>
                <a:ea typeface="+mn-ea"/>
                <a:cs typeface="Segoe Pro Light"/>
              </a:defRPr>
            </a:lvl1pPr>
            <a:lvl2pPr marL="932433" indent="-388514">
              <a:defRPr lang="en-US" sz="2142" kern="1200" dirty="0" smtClean="0">
                <a:solidFill>
                  <a:schemeClr val="bg2">
                    <a:lumMod val="50000"/>
                  </a:schemeClr>
                </a:solidFill>
                <a:latin typeface="+mn-lt"/>
                <a:ea typeface="+mn-ea"/>
                <a:cs typeface="Arial" pitchFamily="34" charset="0"/>
              </a:defRPr>
            </a:lvl2pPr>
            <a:lvl3pPr marL="932433" indent="-233108">
              <a:defRPr lang="en-US" sz="1938" kern="1200" dirty="0" smtClean="0">
                <a:solidFill>
                  <a:schemeClr val="bg2">
                    <a:lumMod val="50000"/>
                  </a:schemeClr>
                </a:solidFill>
                <a:latin typeface="+mn-lt"/>
                <a:ea typeface="+mn-ea"/>
                <a:cs typeface="Arial" pitchFamily="34" charset="0"/>
              </a:defRPr>
            </a:lvl3pPr>
            <a:lvl4pPr marL="1243245" indent="-233108">
              <a:defRPr lang="en-US" sz="1632" kern="1200" dirty="0" smtClean="0">
                <a:solidFill>
                  <a:schemeClr val="bg2">
                    <a:lumMod val="50000"/>
                  </a:schemeClr>
                </a:solidFill>
                <a:latin typeface="+mn-lt"/>
                <a:ea typeface="+mn-ea"/>
                <a:cs typeface="Arial" pitchFamily="34" charset="0"/>
              </a:defRPr>
            </a:lvl4pPr>
            <a:lvl5pPr marL="1476353" indent="-233108">
              <a:defRPr lang="en-US" sz="1632" kern="1200" dirty="0">
                <a:solidFill>
                  <a:schemeClr val="bg2">
                    <a:lumMod val="50000"/>
                  </a:schemeClr>
                </a:solidFill>
                <a:latin typeface="+mn-lt"/>
                <a:ea typeface="+mn-ea"/>
                <a:cs typeface="Arial" pitchFamily="34" charset="0"/>
              </a:defRPr>
            </a:lvl5pPr>
            <a:lvl6pPr>
              <a:defRPr sz="2142"/>
            </a:lvl6pPr>
            <a:lvl7pPr>
              <a:defRPr sz="2142"/>
            </a:lvl7pPr>
            <a:lvl8pPr>
              <a:defRPr sz="2142"/>
            </a:lvl8pPr>
            <a:lvl9pPr>
              <a:defRPr sz="2142"/>
            </a:lvl9pPr>
          </a:lstStyle>
          <a:p>
            <a:pPr lvl="0"/>
            <a:r>
              <a:rPr lang="en-US" smtClean="0"/>
              <a:t>Click to edit Master text styles</a:t>
            </a:r>
          </a:p>
        </p:txBody>
      </p:sp>
      <p:sp>
        <p:nvSpPr>
          <p:cNvPr id="4" name="Picture Placeholder 3"/>
          <p:cNvSpPr>
            <a:spLocks noGrp="1"/>
          </p:cNvSpPr>
          <p:nvPr>
            <p:ph type="pic" sz="quarter" idx="14" hasCustomPrompt="1"/>
          </p:nvPr>
        </p:nvSpPr>
        <p:spPr>
          <a:xfrm>
            <a:off x="0" y="0"/>
            <a:ext cx="6101615" cy="6994525"/>
          </a:xfrm>
        </p:spPr>
        <p:txBody>
          <a:bodyPr lIns="182880" anchor="ctr"/>
          <a:lstStyle>
            <a:lvl1pPr marL="0" indent="0" algn="l">
              <a:buNone/>
              <a:defRPr/>
            </a:lvl1pPr>
          </a:lstStyle>
          <a:p>
            <a:r>
              <a:rPr lang="en-US" dirty="0" smtClean="0"/>
              <a:t>Click to insert photo.</a:t>
            </a:r>
            <a:endParaRPr lang="en-US" dirty="0"/>
          </a:p>
        </p:txBody>
      </p:sp>
      <p:sp>
        <p:nvSpPr>
          <p:cNvPr id="10" name="Slide Number Placeholder 2"/>
          <p:cNvSpPr>
            <a:spLocks noGrp="1"/>
          </p:cNvSpPr>
          <p:nvPr userDrawn="1">
            <p:ph type="sldNum" sz="quarter" idx="12"/>
          </p:nvPr>
        </p:nvSpPr>
        <p:spPr>
          <a:xfrm>
            <a:off x="531279" y="6526955"/>
            <a:ext cx="572078" cy="223825"/>
          </a:xfrm>
          <a:prstGeom prst="rect">
            <a:avLst/>
          </a:prstGeom>
        </p:spPr>
        <p:txBody>
          <a:bodyPr/>
          <a:lstStyle/>
          <a:p>
            <a:fld id="{727B4C2D-45E2-4621-8491-2995EB46A674}" type="slidenum">
              <a:rPr lang="en-US" smtClean="0">
                <a:solidFill>
                  <a:srgbClr val="797A7D"/>
                </a:solidFill>
              </a:rPr>
              <a:pPr/>
              <a:t>‹#›</a:t>
            </a:fld>
            <a:endParaRPr lang="en-US" dirty="0">
              <a:solidFill>
                <a:srgbClr val="797A7D"/>
              </a:solidFill>
            </a:endParaRPr>
          </a:p>
        </p:txBody>
      </p:sp>
      <p:pic>
        <p:nvPicPr>
          <p:cNvPr id="11" name="Picture 3"/>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10561508" y="6274163"/>
            <a:ext cx="1642041" cy="5485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10530555"/>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lumMod val="40000"/>
                        <a:lumOff val="60000"/>
                      </a:schemeClr>
                    </a:gs>
                    <a:gs pos="99000">
                      <a:schemeClr val="tx2">
                        <a:lumMod val="40000"/>
                        <a:lumOff val="60000"/>
                      </a:schemeClr>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174816850"/>
      </p:ext>
    </p:extLst>
  </p:cSld>
  <p:clrMapOvr>
    <a:masterClrMapping/>
  </p:clrMapOvr>
  <p:transition>
    <p:fade/>
  </p:transition>
  <p:timing>
    <p:tnLst>
      <p:par>
        <p:cTn id="1" dur="indefinite" restart="never" nodeType="tmRoot"/>
      </p:par>
    </p:tnLst>
  </p:timing>
</p:sldLayout>
</file>

<file path=ppt/slideLayouts/slideLayout80.xml><?xml version="1.0" encoding="utf-8"?>
<p:sldLayout xmlns:a="http://schemas.openxmlformats.org/drawingml/2006/main" xmlns:r="http://schemas.openxmlformats.org/officeDocument/2006/relationships" xmlns:p="http://schemas.openxmlformats.org/presentationml/2006/main">
  <p:cSld name="Quote ">
    <p:spTree>
      <p:nvGrpSpPr>
        <p:cNvPr id="1" name=""/>
        <p:cNvGrpSpPr/>
        <p:nvPr/>
      </p:nvGrpSpPr>
      <p:grpSpPr>
        <a:xfrm>
          <a:off x="0" y="0"/>
          <a:ext cx="0" cy="0"/>
          <a:chOff x="0" y="0"/>
          <a:chExt cx="0" cy="0"/>
        </a:xfrm>
      </p:grpSpPr>
      <p:sp>
        <p:nvSpPr>
          <p:cNvPr id="5" name="Content Placeholder 4"/>
          <p:cNvSpPr>
            <a:spLocks noGrp="1"/>
          </p:cNvSpPr>
          <p:nvPr>
            <p:ph sz="quarter" idx="11" hasCustomPrompt="1"/>
          </p:nvPr>
        </p:nvSpPr>
        <p:spPr>
          <a:xfrm>
            <a:off x="531279" y="1385089"/>
            <a:ext cx="11378776" cy="2920069"/>
          </a:xfrm>
          <a:prstGeom prst="rect">
            <a:avLst/>
          </a:prstGeom>
        </p:spPr>
        <p:txBody>
          <a:bodyPr>
            <a:normAutofit/>
          </a:bodyPr>
          <a:lstStyle>
            <a:lvl1pPr marL="0" indent="0">
              <a:lnSpc>
                <a:spcPct val="90000"/>
              </a:lnSpc>
              <a:buNone/>
              <a:defRPr sz="6527" b="0" i="0">
                <a:gradFill>
                  <a:gsLst>
                    <a:gs pos="100000">
                      <a:schemeClr val="tx2"/>
                    </a:gs>
                    <a:gs pos="0">
                      <a:schemeClr val="tx2"/>
                    </a:gs>
                  </a:gsLst>
                  <a:lin ang="5400000" scaled="0"/>
                </a:gradFill>
                <a:latin typeface="+mn-lt"/>
                <a:cs typeface="Segoe Pro Light"/>
              </a:defRPr>
            </a:lvl1pPr>
            <a:lvl2pPr>
              <a:defRPr sz="6527">
                <a:solidFill>
                  <a:schemeClr val="tx2"/>
                </a:solidFill>
                <a:latin typeface="+mn-lt"/>
              </a:defRPr>
            </a:lvl2pPr>
          </a:lstStyle>
          <a:p>
            <a:pPr lvl="0"/>
            <a:r>
              <a:rPr lang="en-US" dirty="0" smtClean="0"/>
              <a:t>“Click to edit Master text styles”</a:t>
            </a:r>
          </a:p>
        </p:txBody>
      </p:sp>
      <p:sp>
        <p:nvSpPr>
          <p:cNvPr id="10" name="Slide Number Placeholder 9"/>
          <p:cNvSpPr>
            <a:spLocks noGrp="1"/>
          </p:cNvSpPr>
          <p:nvPr>
            <p:ph type="sldNum" sz="quarter" idx="12"/>
          </p:nvPr>
        </p:nvSpPr>
        <p:spPr>
          <a:xfrm>
            <a:off x="531279" y="6526955"/>
            <a:ext cx="572078" cy="223825"/>
          </a:xfrm>
          <a:prstGeom prst="rect">
            <a:avLst/>
          </a:prstGeom>
        </p:spPr>
        <p:txBody>
          <a:bodyPr lIns="121899" tIns="60949" rIns="121899" bIns="60949" anchor="ctr"/>
          <a:lstStyle>
            <a:lvl1pPr algn="l">
              <a:defRPr sz="1632">
                <a:gradFill>
                  <a:gsLst>
                    <a:gs pos="100000">
                      <a:schemeClr val="bg2"/>
                    </a:gs>
                    <a:gs pos="0">
                      <a:schemeClr val="bg2"/>
                    </a:gs>
                  </a:gsLst>
                  <a:lin ang="5400000" scaled="0"/>
                </a:gradFill>
              </a:defRPr>
            </a:lvl1pPr>
          </a:lstStyle>
          <a:p>
            <a:fld id="{727B4C2D-45E2-4621-8491-2995EB46A674}" type="slidenum">
              <a:rPr lang="en-US" smtClean="0">
                <a:gradFill>
                  <a:gsLst>
                    <a:gs pos="100000">
                      <a:srgbClr val="797A7D"/>
                    </a:gs>
                    <a:gs pos="0">
                      <a:srgbClr val="797A7D"/>
                    </a:gs>
                  </a:gsLst>
                  <a:lin ang="5400000" scaled="0"/>
                </a:gradFill>
              </a:rPr>
              <a:pPr/>
              <a:t>‹#›</a:t>
            </a:fld>
            <a:endParaRPr lang="en-US" dirty="0">
              <a:gradFill>
                <a:gsLst>
                  <a:gs pos="100000">
                    <a:srgbClr val="797A7D"/>
                  </a:gs>
                  <a:gs pos="0">
                    <a:srgbClr val="797A7D"/>
                  </a:gs>
                </a:gsLst>
                <a:lin ang="5400000" scaled="0"/>
              </a:gradFill>
            </a:endParaRPr>
          </a:p>
        </p:txBody>
      </p:sp>
      <p:sp>
        <p:nvSpPr>
          <p:cNvPr id="11" name="Content Placeholder 4"/>
          <p:cNvSpPr>
            <a:spLocks noGrp="1"/>
          </p:cNvSpPr>
          <p:nvPr>
            <p:ph sz="quarter" idx="13"/>
          </p:nvPr>
        </p:nvSpPr>
        <p:spPr>
          <a:xfrm>
            <a:off x="531279" y="4429867"/>
            <a:ext cx="11378776" cy="480118"/>
          </a:xfrm>
          <a:prstGeom prst="rect">
            <a:avLst/>
          </a:prstGeom>
        </p:spPr>
        <p:txBody>
          <a:bodyPr>
            <a:normAutofit/>
          </a:bodyPr>
          <a:lstStyle>
            <a:lvl1pPr marL="0" indent="0">
              <a:lnSpc>
                <a:spcPct val="90000"/>
              </a:lnSpc>
              <a:buNone/>
              <a:defRPr sz="3672" b="0" i="0">
                <a:gradFill>
                  <a:gsLst>
                    <a:gs pos="100000">
                      <a:schemeClr val="bg2"/>
                    </a:gs>
                    <a:gs pos="0">
                      <a:schemeClr val="bg2"/>
                    </a:gs>
                  </a:gsLst>
                  <a:lin ang="5400000" scaled="0"/>
                </a:gradFill>
                <a:latin typeface="+mn-lt"/>
                <a:cs typeface="Segoe Pro Light"/>
              </a:defRPr>
            </a:lvl1pPr>
            <a:lvl2pPr>
              <a:defRPr sz="6527">
                <a:solidFill>
                  <a:schemeClr val="tx2"/>
                </a:solidFill>
                <a:latin typeface="+mn-lt"/>
              </a:defRPr>
            </a:lvl2pPr>
          </a:lstStyle>
          <a:p>
            <a:pPr lvl="0"/>
            <a:r>
              <a:rPr lang="en-US" dirty="0" smtClean="0"/>
              <a:t>Click to edit Master text styles</a:t>
            </a:r>
          </a:p>
        </p:txBody>
      </p:sp>
      <p:pic>
        <p:nvPicPr>
          <p:cNvPr id="7" name="Picture 6"/>
          <p:cNvPicPr>
            <a:picLocks noChangeAspect="1"/>
          </p:cNvPicPr>
          <p:nvPr userDrawn="1"/>
        </p:nvPicPr>
        <p:blipFill rotWithShape="1">
          <a:blip r:embed="rId2">
            <a:extLst>
              <a:ext uri="{28A0092B-C50C-407E-A947-70E740481C1C}">
                <a14:useLocalDpi xmlns:a14="http://schemas.microsoft.com/office/drawing/2010/main" val="0"/>
              </a:ext>
            </a:extLst>
          </a:blip>
          <a:srcRect l="24100"/>
          <a:stretch/>
        </p:blipFill>
        <p:spPr bwMode="black">
          <a:xfrm>
            <a:off x="10508032" y="6264565"/>
            <a:ext cx="1636745" cy="559562"/>
          </a:xfrm>
          <a:prstGeom prst="rect">
            <a:avLst/>
          </a:prstGeom>
        </p:spPr>
      </p:pic>
    </p:spTree>
    <p:extLst>
      <p:ext uri="{BB962C8B-B14F-4D97-AF65-F5344CB8AC3E}">
        <p14:creationId xmlns:p14="http://schemas.microsoft.com/office/powerpoint/2010/main" val="2289513250"/>
      </p:ext>
    </p:extLst>
  </p:cSld>
  <p:clrMapOvr>
    <a:masterClrMapping/>
  </p:clrMapOvr>
  <p:timing>
    <p:tnLst>
      <p:par>
        <p:cTn id="1" dur="indefinite" restart="never" nodeType="tmRoot"/>
      </p:par>
    </p:tnLst>
  </p:timing>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p:cSld name="Color Block Quote ">
    <p:spTree>
      <p:nvGrpSpPr>
        <p:cNvPr id="1" name=""/>
        <p:cNvGrpSpPr/>
        <p:nvPr/>
      </p:nvGrpSpPr>
      <p:grpSpPr>
        <a:xfrm>
          <a:off x="0" y="0"/>
          <a:ext cx="0" cy="0"/>
          <a:chOff x="0" y="0"/>
          <a:chExt cx="0" cy="0"/>
        </a:xfrm>
      </p:grpSpPr>
      <p:sp>
        <p:nvSpPr>
          <p:cNvPr id="2" name="Rectangle 1"/>
          <p:cNvSpPr/>
          <p:nvPr/>
        </p:nvSpPr>
        <p:spPr bwMode="white">
          <a:xfrm>
            <a:off x="1" y="874315"/>
            <a:ext cx="12436475" cy="5226465"/>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Content Placeholder 4"/>
          <p:cNvSpPr>
            <a:spLocks noGrp="1"/>
          </p:cNvSpPr>
          <p:nvPr>
            <p:ph sz="quarter" idx="11" hasCustomPrompt="1"/>
          </p:nvPr>
        </p:nvSpPr>
        <p:spPr>
          <a:xfrm>
            <a:off x="531279" y="1385089"/>
            <a:ext cx="11378776" cy="2920069"/>
          </a:xfrm>
          <a:prstGeom prst="rect">
            <a:avLst/>
          </a:prstGeom>
        </p:spPr>
        <p:txBody>
          <a:bodyPr>
            <a:normAutofit/>
          </a:bodyPr>
          <a:lstStyle>
            <a:lvl1pPr marL="0" indent="0">
              <a:lnSpc>
                <a:spcPct val="90000"/>
              </a:lnSpc>
              <a:buNone/>
              <a:defRPr sz="6527" b="0" i="0">
                <a:gradFill>
                  <a:gsLst>
                    <a:gs pos="100000">
                      <a:schemeClr val="bg1"/>
                    </a:gs>
                    <a:gs pos="0">
                      <a:schemeClr val="bg1"/>
                    </a:gs>
                  </a:gsLst>
                  <a:lin ang="5400000" scaled="0"/>
                </a:gradFill>
                <a:latin typeface="+mn-lt"/>
                <a:cs typeface="Segoe Pro Light"/>
              </a:defRPr>
            </a:lvl1pPr>
            <a:lvl2pPr>
              <a:defRPr sz="6527">
                <a:solidFill>
                  <a:schemeClr val="tx2"/>
                </a:solidFill>
                <a:latin typeface="+mn-lt"/>
              </a:defRPr>
            </a:lvl2pPr>
          </a:lstStyle>
          <a:p>
            <a:pPr lvl="0"/>
            <a:r>
              <a:rPr lang="en-US" dirty="0" smtClean="0"/>
              <a:t>“Click to edit Master text styles”</a:t>
            </a:r>
          </a:p>
        </p:txBody>
      </p:sp>
      <p:sp>
        <p:nvSpPr>
          <p:cNvPr id="10" name="Slide Number Placeholder 9"/>
          <p:cNvSpPr>
            <a:spLocks noGrp="1"/>
          </p:cNvSpPr>
          <p:nvPr>
            <p:ph type="sldNum" sz="quarter" idx="12"/>
          </p:nvPr>
        </p:nvSpPr>
        <p:spPr>
          <a:xfrm>
            <a:off x="531279" y="6526955"/>
            <a:ext cx="572078" cy="223825"/>
          </a:xfrm>
          <a:prstGeom prst="rect">
            <a:avLst/>
          </a:prstGeom>
        </p:spPr>
        <p:txBody>
          <a:bodyPr lIns="121899" tIns="60949" rIns="121899" bIns="60949" anchor="ctr"/>
          <a:lstStyle>
            <a:lvl1pPr algn="l">
              <a:defRPr sz="1632">
                <a:gradFill>
                  <a:gsLst>
                    <a:gs pos="100000">
                      <a:schemeClr val="bg2"/>
                    </a:gs>
                    <a:gs pos="0">
                      <a:schemeClr val="bg2"/>
                    </a:gs>
                  </a:gsLst>
                  <a:lin ang="5400000" scaled="0"/>
                </a:gradFill>
              </a:defRPr>
            </a:lvl1pPr>
          </a:lstStyle>
          <a:p>
            <a:fld id="{727B4C2D-45E2-4621-8491-2995EB46A674}" type="slidenum">
              <a:rPr lang="en-US" smtClean="0">
                <a:gradFill>
                  <a:gsLst>
                    <a:gs pos="100000">
                      <a:srgbClr val="797A7D"/>
                    </a:gs>
                    <a:gs pos="0">
                      <a:srgbClr val="797A7D"/>
                    </a:gs>
                  </a:gsLst>
                  <a:lin ang="5400000" scaled="0"/>
                </a:gradFill>
              </a:rPr>
              <a:pPr/>
              <a:t>‹#›</a:t>
            </a:fld>
            <a:endParaRPr lang="en-US" dirty="0">
              <a:gradFill>
                <a:gsLst>
                  <a:gs pos="100000">
                    <a:srgbClr val="797A7D"/>
                  </a:gs>
                  <a:gs pos="0">
                    <a:srgbClr val="797A7D"/>
                  </a:gs>
                </a:gsLst>
                <a:lin ang="5400000" scaled="0"/>
              </a:gradFill>
            </a:endParaRPr>
          </a:p>
        </p:txBody>
      </p:sp>
      <p:sp>
        <p:nvSpPr>
          <p:cNvPr id="11" name="Content Placeholder 4"/>
          <p:cNvSpPr>
            <a:spLocks noGrp="1"/>
          </p:cNvSpPr>
          <p:nvPr>
            <p:ph sz="quarter" idx="13"/>
          </p:nvPr>
        </p:nvSpPr>
        <p:spPr>
          <a:xfrm>
            <a:off x="531279" y="4429867"/>
            <a:ext cx="11378776" cy="480118"/>
          </a:xfrm>
          <a:prstGeom prst="rect">
            <a:avLst/>
          </a:prstGeom>
        </p:spPr>
        <p:txBody>
          <a:bodyPr>
            <a:normAutofit/>
          </a:bodyPr>
          <a:lstStyle>
            <a:lvl1pPr marL="0" indent="0">
              <a:lnSpc>
                <a:spcPct val="90000"/>
              </a:lnSpc>
              <a:buNone/>
              <a:defRPr sz="3672" b="0" i="0">
                <a:gradFill>
                  <a:gsLst>
                    <a:gs pos="100000">
                      <a:schemeClr val="bg1"/>
                    </a:gs>
                    <a:gs pos="0">
                      <a:schemeClr val="bg1"/>
                    </a:gs>
                  </a:gsLst>
                  <a:lin ang="5400000" scaled="0"/>
                </a:gradFill>
                <a:latin typeface="+mn-lt"/>
                <a:cs typeface="Segoe Pro Light"/>
              </a:defRPr>
            </a:lvl1pPr>
            <a:lvl2pPr>
              <a:defRPr sz="6527">
                <a:solidFill>
                  <a:schemeClr val="tx2"/>
                </a:solidFill>
                <a:latin typeface="+mn-lt"/>
              </a:defRPr>
            </a:lvl2pPr>
          </a:lstStyle>
          <a:p>
            <a:pPr lvl="0"/>
            <a:r>
              <a:rPr lang="en-US" smtClean="0"/>
              <a:t>Click to edit Master text styles</a:t>
            </a:r>
          </a:p>
        </p:txBody>
      </p:sp>
      <p:pic>
        <p:nvPicPr>
          <p:cNvPr id="7" name="Picture 6"/>
          <p:cNvPicPr>
            <a:picLocks noChangeAspect="1"/>
          </p:cNvPicPr>
          <p:nvPr userDrawn="1"/>
        </p:nvPicPr>
        <p:blipFill rotWithShape="1">
          <a:blip r:embed="rId2">
            <a:extLst>
              <a:ext uri="{28A0092B-C50C-407E-A947-70E740481C1C}">
                <a14:useLocalDpi xmlns:a14="http://schemas.microsoft.com/office/drawing/2010/main" val="0"/>
              </a:ext>
            </a:extLst>
          </a:blip>
          <a:srcRect l="24100"/>
          <a:stretch/>
        </p:blipFill>
        <p:spPr bwMode="black">
          <a:xfrm>
            <a:off x="10508032" y="6264565"/>
            <a:ext cx="1636745" cy="559562"/>
          </a:xfrm>
          <a:prstGeom prst="rect">
            <a:avLst/>
          </a:prstGeom>
        </p:spPr>
      </p:pic>
    </p:spTree>
    <p:extLst>
      <p:ext uri="{BB962C8B-B14F-4D97-AF65-F5344CB8AC3E}">
        <p14:creationId xmlns:p14="http://schemas.microsoft.com/office/powerpoint/2010/main" val="1393400015"/>
      </p:ext>
    </p:extLst>
  </p:cSld>
  <p:clrMapOvr>
    <a:masterClrMapping/>
  </p:clrMapOvr>
  <p:timing>
    <p:tnLst>
      <p:par>
        <p:cTn id="1" dur="indefinite" restart="never" nodeType="tmRoot"/>
      </p:par>
    </p:tnLst>
  </p:timing>
</p:sldLayout>
</file>

<file path=ppt/slideLayouts/slideLayout8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gradFill>
                  <a:gsLst>
                    <a:gs pos="1250">
                      <a:schemeClr val="tx2"/>
                    </a:gs>
                    <a:gs pos="100000">
                      <a:schemeClr val="tx2"/>
                    </a:gs>
                  </a:gsLst>
                  <a:lin ang="5400000" scaled="0"/>
                </a:gradFill>
              </a:defRPr>
            </a:lvl1pPr>
          </a:lstStyle>
          <a:p>
            <a:r>
              <a:rPr lang="en-US" smtClean="0"/>
              <a:t>Click to edit Master title style</a:t>
            </a:r>
            <a:endParaRPr lang="en-US" dirty="0"/>
          </a:p>
        </p:txBody>
      </p:sp>
      <p:sp>
        <p:nvSpPr>
          <p:cNvPr id="4" name="Slide Number Placeholder 9"/>
          <p:cNvSpPr>
            <a:spLocks noGrp="1"/>
          </p:cNvSpPr>
          <p:nvPr>
            <p:ph type="sldNum" sz="quarter" idx="12"/>
          </p:nvPr>
        </p:nvSpPr>
        <p:spPr>
          <a:xfrm>
            <a:off x="531279" y="6526955"/>
            <a:ext cx="572078" cy="223825"/>
          </a:xfrm>
          <a:prstGeom prst="rect">
            <a:avLst/>
          </a:prstGeom>
        </p:spPr>
        <p:txBody>
          <a:bodyPr lIns="121899" tIns="60949" rIns="121899" bIns="60949" anchor="ctr"/>
          <a:lstStyle>
            <a:lvl1pPr algn="l">
              <a:defRPr sz="1632">
                <a:gradFill>
                  <a:gsLst>
                    <a:gs pos="100000">
                      <a:schemeClr val="bg2"/>
                    </a:gs>
                    <a:gs pos="0">
                      <a:schemeClr val="bg2"/>
                    </a:gs>
                  </a:gsLst>
                  <a:lin ang="5400000" scaled="0"/>
                </a:gradFill>
              </a:defRPr>
            </a:lvl1pPr>
          </a:lstStyle>
          <a:p>
            <a:fld id="{727B4C2D-45E2-4621-8491-2995EB46A674}" type="slidenum">
              <a:rPr lang="en-US" smtClean="0">
                <a:gradFill>
                  <a:gsLst>
                    <a:gs pos="100000">
                      <a:srgbClr val="797A7D"/>
                    </a:gs>
                    <a:gs pos="0">
                      <a:srgbClr val="797A7D"/>
                    </a:gs>
                  </a:gsLst>
                  <a:lin ang="5400000" scaled="0"/>
                </a:gradFill>
              </a:rPr>
              <a:pPr/>
              <a:t>‹#›</a:t>
            </a:fld>
            <a:endParaRPr lang="en-US" dirty="0">
              <a:gradFill>
                <a:gsLst>
                  <a:gs pos="100000">
                    <a:srgbClr val="797A7D"/>
                  </a:gs>
                  <a:gs pos="0">
                    <a:srgbClr val="797A7D"/>
                  </a:gs>
                </a:gsLst>
                <a:lin ang="5400000" scaled="0"/>
              </a:gradFill>
            </a:endParaRPr>
          </a:p>
        </p:txBody>
      </p:sp>
      <p:pic>
        <p:nvPicPr>
          <p:cNvPr id="5" name="Picture 4"/>
          <p:cNvPicPr>
            <a:picLocks noChangeAspect="1"/>
          </p:cNvPicPr>
          <p:nvPr/>
        </p:nvPicPr>
        <p:blipFill rotWithShape="1">
          <a:blip r:embed="rId2">
            <a:extLst>
              <a:ext uri="{28A0092B-C50C-407E-A947-70E740481C1C}">
                <a14:useLocalDpi xmlns:a14="http://schemas.microsoft.com/office/drawing/2010/main" val="0"/>
              </a:ext>
            </a:extLst>
          </a:blip>
          <a:srcRect l="24100"/>
          <a:stretch/>
        </p:blipFill>
        <p:spPr bwMode="black">
          <a:xfrm>
            <a:off x="10508032" y="6264565"/>
            <a:ext cx="1636745" cy="559562"/>
          </a:xfrm>
          <a:prstGeom prst="rect">
            <a:avLst/>
          </a:prstGeom>
        </p:spPr>
      </p:pic>
    </p:spTree>
    <p:extLst>
      <p:ext uri="{BB962C8B-B14F-4D97-AF65-F5344CB8AC3E}">
        <p14:creationId xmlns:p14="http://schemas.microsoft.com/office/powerpoint/2010/main" val="3143846682"/>
      </p:ext>
    </p:extLst>
  </p:cSld>
  <p:clrMapOvr>
    <a:masterClrMapping/>
  </p:clrMapOvr>
  <p:transition>
    <p:fade/>
  </p:transition>
  <p:timing>
    <p:tnLst>
      <p:par>
        <p:cTn id="1" dur="indefinite" restart="never" nodeType="tmRoot"/>
      </p:par>
    </p:tnLst>
  </p:timing>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p:cSld name="Blank">
    <p:spTree>
      <p:nvGrpSpPr>
        <p:cNvPr id="1" name=""/>
        <p:cNvGrpSpPr/>
        <p:nvPr/>
      </p:nvGrpSpPr>
      <p:grpSpPr>
        <a:xfrm>
          <a:off x="0" y="0"/>
          <a:ext cx="0" cy="0"/>
          <a:chOff x="0" y="0"/>
          <a:chExt cx="0" cy="0"/>
        </a:xfrm>
      </p:grpSpPr>
      <p:sp>
        <p:nvSpPr>
          <p:cNvPr id="2" name="Slide Number Placeholder 2"/>
          <p:cNvSpPr>
            <a:spLocks noGrp="1"/>
          </p:cNvSpPr>
          <p:nvPr userDrawn="1">
            <p:ph type="sldNum" sz="quarter" idx="12"/>
          </p:nvPr>
        </p:nvSpPr>
        <p:spPr>
          <a:xfrm>
            <a:off x="531279" y="6526955"/>
            <a:ext cx="572078" cy="223825"/>
          </a:xfrm>
          <a:prstGeom prst="rect">
            <a:avLst/>
          </a:prstGeom>
        </p:spPr>
        <p:txBody>
          <a:bodyPr/>
          <a:lstStyle/>
          <a:p>
            <a:fld id="{727B4C2D-45E2-4621-8491-2995EB46A674}" type="slidenum">
              <a:rPr lang="en-US" smtClean="0">
                <a:solidFill>
                  <a:srgbClr val="797A7D"/>
                </a:solidFill>
              </a:rPr>
              <a:pPr/>
              <a:t>‹#›</a:t>
            </a:fld>
            <a:endParaRPr lang="en-US" dirty="0">
              <a:solidFill>
                <a:srgbClr val="797A7D"/>
              </a:solidFill>
            </a:endParaRPr>
          </a:p>
        </p:txBody>
      </p:sp>
    </p:spTree>
    <p:extLst>
      <p:ext uri="{BB962C8B-B14F-4D97-AF65-F5344CB8AC3E}">
        <p14:creationId xmlns:p14="http://schemas.microsoft.com/office/powerpoint/2010/main" val="3828389318"/>
      </p:ext>
    </p:extLst>
  </p:cSld>
  <p:clrMapOvr>
    <a:masterClrMapping/>
  </p:clrMapOvr>
  <p:transition>
    <p:fade/>
  </p:transition>
  <p:timing>
    <p:tnLst>
      <p:par>
        <p:cTn id="1" dur="indefinite" restart="never" nodeType="tmRoot"/>
      </p:par>
    </p:tnLst>
  </p:timing>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0" i="0">
                <a:gradFill>
                  <a:gsLst>
                    <a:gs pos="1250">
                      <a:schemeClr val="tx2"/>
                    </a:gs>
                    <a:gs pos="100000">
                      <a:schemeClr val="tx2"/>
                    </a:gs>
                  </a:gsLst>
                  <a:lin ang="5400000" scaled="0"/>
                </a:gradFill>
                <a:latin typeface="+mj-lt"/>
              </a:defRPr>
            </a:lvl1pPr>
          </a:lstStyle>
          <a:p>
            <a:r>
              <a:rPr lang="en-US" dirty="0" smtClean="0"/>
              <a:t>Slide for Developer Code</a:t>
            </a:r>
            <a:endParaRPr lang="en-US" dirty="0"/>
          </a:p>
        </p:txBody>
      </p:sp>
      <p:sp>
        <p:nvSpPr>
          <p:cNvPr id="3" name="Rectangle 2"/>
          <p:cNvSpPr/>
          <p:nvPr/>
        </p:nvSpPr>
        <p:spPr bwMode="hidden">
          <a:xfrm>
            <a:off x="-3239" y="1178952"/>
            <a:ext cx="12436475" cy="5815573"/>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1836"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528849" y="1476622"/>
            <a:ext cx="11378776" cy="2027818"/>
          </a:xfrm>
        </p:spPr>
        <p:txBody>
          <a:bodyPr/>
          <a:lstStyle>
            <a:lvl1pPr marL="0" indent="0">
              <a:lnSpc>
                <a:spcPct val="95000"/>
              </a:lnSpc>
              <a:buNone/>
              <a:defRPr sz="3264" b="0" i="0">
                <a:gradFill>
                  <a:gsLst>
                    <a:gs pos="1250">
                      <a:srgbClr val="000000"/>
                    </a:gs>
                    <a:gs pos="100000">
                      <a:srgbClr val="000000"/>
                    </a:gs>
                  </a:gsLst>
                  <a:lin ang="5400000" scaled="0"/>
                </a:gradFill>
                <a:latin typeface="+mn-lt"/>
                <a:cs typeface="Segoe Pro Light"/>
              </a:defRPr>
            </a:lvl1pPr>
            <a:lvl2pPr marL="346486" indent="0">
              <a:lnSpc>
                <a:spcPct val="95000"/>
              </a:lnSpc>
              <a:buNone/>
              <a:defRPr b="0" i="0">
                <a:gradFill>
                  <a:gsLst>
                    <a:gs pos="1250">
                      <a:srgbClr val="000000"/>
                    </a:gs>
                    <a:gs pos="100000">
                      <a:srgbClr val="000000"/>
                    </a:gs>
                  </a:gsLst>
                  <a:lin ang="5400000" scaled="0"/>
                </a:gradFill>
                <a:latin typeface="+mn-lt"/>
                <a:cs typeface="Segoe Pro Light"/>
              </a:defRPr>
            </a:lvl2pPr>
            <a:lvl3pPr marL="584492" indent="0">
              <a:lnSpc>
                <a:spcPct val="95000"/>
              </a:lnSpc>
              <a:buNone/>
              <a:defRPr b="0" i="0">
                <a:gradFill>
                  <a:gsLst>
                    <a:gs pos="1250">
                      <a:srgbClr val="000000"/>
                    </a:gs>
                    <a:gs pos="100000">
                      <a:srgbClr val="000000"/>
                    </a:gs>
                  </a:gsLst>
                  <a:lin ang="5400000" scaled="0"/>
                </a:gradFill>
                <a:latin typeface="+mn-lt"/>
                <a:cs typeface="Segoe Pro Light"/>
              </a:defRPr>
            </a:lvl3pPr>
            <a:lvl4pPr marL="814403" indent="0">
              <a:lnSpc>
                <a:spcPct val="95000"/>
              </a:lnSpc>
              <a:buNone/>
              <a:defRPr b="0" i="0">
                <a:gradFill>
                  <a:gsLst>
                    <a:gs pos="1250">
                      <a:srgbClr val="000000"/>
                    </a:gs>
                    <a:gs pos="100000">
                      <a:srgbClr val="000000"/>
                    </a:gs>
                  </a:gsLst>
                  <a:lin ang="5400000" scaled="0"/>
                </a:gradFill>
                <a:latin typeface="+mn-lt"/>
                <a:cs typeface="Segoe Pro Light"/>
              </a:defRPr>
            </a:lvl4pPr>
            <a:lvl5pPr marL="1050791" indent="0">
              <a:lnSpc>
                <a:spcPct val="95000"/>
              </a:lnSpc>
              <a:buNone/>
              <a:defRPr b="0" i="0">
                <a:gradFill>
                  <a:gsLst>
                    <a:gs pos="1250">
                      <a:srgbClr val="000000"/>
                    </a:gs>
                    <a:gs pos="100000">
                      <a:srgbClr val="000000"/>
                    </a:gs>
                  </a:gsLst>
                  <a:lin ang="5400000" scaled="0"/>
                </a:gradFill>
                <a:latin typeface="+mn-lt"/>
                <a:cs typeface="Segoe Pro Ligh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Slide Number Placeholder 2"/>
          <p:cNvSpPr>
            <a:spLocks noGrp="1"/>
          </p:cNvSpPr>
          <p:nvPr userDrawn="1">
            <p:ph type="sldNum" sz="quarter" idx="12"/>
          </p:nvPr>
        </p:nvSpPr>
        <p:spPr>
          <a:xfrm>
            <a:off x="531279" y="6526955"/>
            <a:ext cx="572078" cy="223825"/>
          </a:xfrm>
          <a:prstGeom prst="rect">
            <a:avLst/>
          </a:prstGeom>
        </p:spPr>
        <p:txBody>
          <a:bodyPr/>
          <a:lstStyle/>
          <a:p>
            <a:fld id="{727B4C2D-45E2-4621-8491-2995EB46A674}" type="slidenum">
              <a:rPr lang="en-US" smtClean="0">
                <a:solidFill>
                  <a:srgbClr val="797A7D"/>
                </a:solidFill>
              </a:rPr>
              <a:pPr/>
              <a:t>‹#›</a:t>
            </a:fld>
            <a:endParaRPr lang="en-US" dirty="0">
              <a:solidFill>
                <a:srgbClr val="797A7D"/>
              </a:solidFill>
            </a:endParaRPr>
          </a:p>
        </p:txBody>
      </p:sp>
    </p:spTree>
    <p:extLst>
      <p:ext uri="{BB962C8B-B14F-4D97-AF65-F5344CB8AC3E}">
        <p14:creationId xmlns:p14="http://schemas.microsoft.com/office/powerpoint/2010/main" val="2007620936"/>
      </p:ext>
    </p:extLst>
  </p:cSld>
  <p:clrMapOvr>
    <a:masterClrMapping/>
  </p:clrMapOvr>
  <p:transition>
    <p:fade/>
  </p:transition>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a:xfrm>
            <a:off x="531279" y="233152"/>
            <a:ext cx="11378776" cy="678031"/>
          </a:xfrm>
        </p:spPr>
        <p:txBody>
          <a:bodyPr/>
          <a:lstStyle>
            <a:lvl1pPr>
              <a:defRPr sz="4896" b="0" i="0" baseline="0">
                <a:gradFill>
                  <a:gsLst>
                    <a:gs pos="0">
                      <a:srgbClr val="FFFFFF"/>
                    </a:gs>
                    <a:gs pos="100000">
                      <a:srgbClr val="FFFFFF"/>
                    </a:gs>
                  </a:gsLst>
                  <a:lin ang="5400000" scaled="0"/>
                </a:gradFill>
                <a:latin typeface="+mj-lt"/>
                <a:ea typeface="Segoe UI" pitchFamily="34" charset="0"/>
                <a:cs typeface="Segoe Pro Light"/>
              </a:defRPr>
            </a:lvl1pPr>
          </a:lstStyle>
          <a:p>
            <a:r>
              <a:rPr lang="en-US" smtClean="0"/>
              <a:t>Click to edit Master title style</a:t>
            </a:r>
            <a:endParaRPr lang="en-US" dirty="0"/>
          </a:p>
        </p:txBody>
      </p:sp>
      <p:sp>
        <p:nvSpPr>
          <p:cNvPr id="6" name="Text Placeholder 5"/>
          <p:cNvSpPr>
            <a:spLocks noGrp="1"/>
          </p:cNvSpPr>
          <p:nvPr>
            <p:ph type="body" sz="quarter" idx="10" hasCustomPrompt="1"/>
          </p:nvPr>
        </p:nvSpPr>
        <p:spPr bwMode="white">
          <a:xfrm>
            <a:off x="529660" y="1476621"/>
            <a:ext cx="11375536" cy="2084319"/>
          </a:xfrm>
          <a:prstGeom prst="rect">
            <a:avLst/>
          </a:prstGeom>
        </p:spPr>
        <p:txBody>
          <a:bodyPr/>
          <a:lstStyle>
            <a:lvl1pPr marL="349724" indent="-349724">
              <a:buClr>
                <a:srgbClr val="FFFFFF"/>
              </a:buClr>
              <a:buSzPct val="90000"/>
              <a:buFont typeface="Arial" pitchFamily="34" charset="0"/>
              <a:buChar char="•"/>
              <a:defRPr b="0" i="0">
                <a:gradFill>
                  <a:gsLst>
                    <a:gs pos="0">
                      <a:srgbClr val="FFFFFF"/>
                    </a:gs>
                    <a:gs pos="86000">
                      <a:srgbClr val="FFFFFF"/>
                    </a:gs>
                  </a:gsLst>
                  <a:lin ang="5400000" scaled="0"/>
                </a:gradFill>
                <a:latin typeface="+mn-lt"/>
                <a:ea typeface="Segoe UI" pitchFamily="34" charset="0"/>
                <a:cs typeface="Segoe Pro Light"/>
              </a:defRPr>
            </a:lvl1pPr>
            <a:lvl2pPr marL="641160" indent="-291436">
              <a:buClr>
                <a:srgbClr val="FFFFFF"/>
              </a:buClr>
              <a:buSzPct val="90000"/>
              <a:buFont typeface="Arial" pitchFamily="34" charset="0"/>
              <a:buChar char="•"/>
              <a:defRPr b="0" i="0">
                <a:gradFill>
                  <a:gsLst>
                    <a:gs pos="0">
                      <a:srgbClr val="FFFFFF"/>
                    </a:gs>
                    <a:gs pos="86000">
                      <a:srgbClr val="FFFFFF"/>
                    </a:gs>
                  </a:gsLst>
                  <a:lin ang="5400000" scaled="0"/>
                </a:gradFill>
                <a:latin typeface="+mn-lt"/>
                <a:ea typeface="Segoe UI" pitchFamily="34" charset="0"/>
                <a:cs typeface="Segoe Pro Light"/>
              </a:defRPr>
            </a:lvl2pPr>
            <a:lvl3pPr marL="932597" indent="-291436">
              <a:buClr>
                <a:srgbClr val="FFFFFF"/>
              </a:buClr>
              <a:buSzPct val="90000"/>
              <a:buFont typeface="Arial" pitchFamily="34" charset="0"/>
              <a:buChar char="•"/>
              <a:defRPr b="0" i="0">
                <a:gradFill>
                  <a:gsLst>
                    <a:gs pos="0">
                      <a:srgbClr val="FFFFFF"/>
                    </a:gs>
                    <a:gs pos="86000">
                      <a:srgbClr val="FFFFFF"/>
                    </a:gs>
                  </a:gsLst>
                  <a:lin ang="5400000" scaled="0"/>
                </a:gradFill>
                <a:latin typeface="+mn-lt"/>
                <a:ea typeface="Segoe UI" pitchFamily="34" charset="0"/>
                <a:cs typeface="Segoe Pro Light"/>
              </a:defRPr>
            </a:lvl3pPr>
            <a:lvl4pPr marL="1165746" indent="-233149">
              <a:buClr>
                <a:srgbClr val="FFFFFF"/>
              </a:buClr>
              <a:buSzPct val="90000"/>
              <a:buFont typeface="Arial" pitchFamily="34" charset="0"/>
              <a:buChar char="•"/>
              <a:defRPr b="0" i="0">
                <a:gradFill>
                  <a:gsLst>
                    <a:gs pos="0">
                      <a:srgbClr val="FFFFFF"/>
                    </a:gs>
                    <a:gs pos="86000">
                      <a:srgbClr val="FFFFFF"/>
                    </a:gs>
                  </a:gsLst>
                  <a:lin ang="5400000" scaled="0"/>
                </a:gradFill>
                <a:latin typeface="+mn-lt"/>
                <a:ea typeface="Segoe UI" pitchFamily="34" charset="0"/>
                <a:cs typeface="Segoe Pro Light"/>
              </a:defRPr>
            </a:lvl4pPr>
            <a:lvl5pPr marL="1398895" indent="-233149">
              <a:buClr>
                <a:srgbClr val="FFFFFF"/>
              </a:buClr>
              <a:buSzPct val="90000"/>
              <a:buFont typeface="Arial" pitchFamily="34" charset="0"/>
              <a:buChar char="•"/>
              <a:defRPr b="0" i="0">
                <a:gradFill>
                  <a:gsLst>
                    <a:gs pos="0">
                      <a:srgbClr val="FFFFFF"/>
                    </a:gs>
                    <a:gs pos="86000">
                      <a:srgbClr val="FFFFFF"/>
                    </a:gs>
                  </a:gsLst>
                  <a:lin ang="5400000" scaled="0"/>
                </a:gradFill>
                <a:latin typeface="+mn-lt"/>
                <a:ea typeface="Segoe UI" pitchFamily="34" charset="0"/>
                <a:cs typeface="Segoe Pro Light"/>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2394" tIns="76197" rIns="152394" bIns="76197" anchor="b" anchorCtr="0">
            <a:noAutofit/>
          </a:bodyPr>
          <a:lstStyle>
            <a:lvl1pPr algn="r">
              <a:buFont typeface="Arial" pitchFamily="34" charset="0"/>
              <a:buNone/>
              <a:defRPr sz="3672"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Tree>
    <p:extLst>
      <p:ext uri="{BB962C8B-B14F-4D97-AF65-F5344CB8AC3E}">
        <p14:creationId xmlns:p14="http://schemas.microsoft.com/office/powerpoint/2010/main" val="1901880083"/>
      </p:ext>
    </p:extLst>
  </p:cSld>
  <p:clrMapOvr>
    <a:masterClrMapping/>
  </p:clrMapOvr>
  <p:transition>
    <p:fade/>
  </p:transition>
  <p:timing>
    <p:tnLst>
      <p:par>
        <p:cTn id="1" dur="indefinite" restart="never" nodeType="tmRoot"/>
      </p:par>
    </p:tnLst>
  </p:timing>
</p:sldLayout>
</file>

<file path=ppt/slideLayouts/slideLayout86.xml><?xml version="1.0" encoding="utf-8"?>
<p:sldLayout xmlns:a="http://schemas.openxmlformats.org/drawingml/2006/main" xmlns:r="http://schemas.openxmlformats.org/officeDocument/2006/relationships" xmlns:p="http://schemas.openxmlformats.org/presentationml/2006/main" userDrawn="1">
  <p:cSld name="Divider Slide Cyan">
    <p:bg>
      <p:bgPr>
        <a:solidFill>
          <a:schemeClr val="accent1"/>
        </a:solidFill>
        <a:effectLst/>
      </p:bgPr>
    </p:bg>
    <p:spTree>
      <p:nvGrpSpPr>
        <p:cNvPr id="1" name=""/>
        <p:cNvGrpSpPr/>
        <p:nvPr/>
      </p:nvGrpSpPr>
      <p:grpSpPr>
        <a:xfrm>
          <a:off x="0" y="0"/>
          <a:ext cx="0" cy="0"/>
          <a:chOff x="0" y="0"/>
          <a:chExt cx="0" cy="0"/>
        </a:xfrm>
      </p:grpSpPr>
      <p:pic>
        <p:nvPicPr>
          <p:cNvPr id="8" name="Picture 3"/>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10561508" y="6274163"/>
            <a:ext cx="1642041" cy="5485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00762222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3"/>
            <a:ext cx="11887200" cy="2047629"/>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533" indent="0">
              <a:buNone/>
              <a:defRPr/>
            </a:lvl3pPr>
            <a:lvl4pPr marL="457065" indent="0">
              <a:buNone/>
              <a:defRPr/>
            </a:lvl4pPr>
            <a:lvl5pPr marL="685598"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04069309"/>
      </p:ext>
    </p:extLst>
  </p:cSld>
  <p:clrMapOvr>
    <a:masterClrMapping/>
  </p:clrMapOvr>
  <p:transition>
    <p:fade/>
  </p:transition>
  <p:timing>
    <p:tnLst>
      <p:par>
        <p:cTn id="1" dur="indefinite" restart="never" nodeType="tmRoot"/>
      </p:par>
    </p:tnLst>
  </p:timing>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3"/>
            <a:ext cx="11887200" cy="2047629"/>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533" indent="0">
              <a:buNone/>
              <a:defRPr/>
            </a:lvl3pPr>
            <a:lvl4pPr marL="457065" indent="0">
              <a:buNone/>
              <a:defRPr/>
            </a:lvl4pPr>
            <a:lvl5pPr marL="685598"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188405071"/>
      </p:ext>
    </p:extLst>
  </p:cSld>
  <p:clrMapOvr>
    <a:masterClrMapping/>
  </p:clrMapOvr>
  <p:transition>
    <p:fade/>
  </p:transition>
  <p:timing>
    <p:tnLst>
      <p:par>
        <p:cTn id="1" dur="indefinite" restart="never" nodeType="tmRoot"/>
      </p:par>
    </p:tnLst>
  </p:timing>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387951320"/>
      </p:ext>
    </p:extLst>
  </p:cSld>
  <p:clrMapOvr>
    <a:masterClrMapping/>
  </p:clrMapOvr>
  <p:transition>
    <p:fad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843985228"/>
      </p:ext>
    </p:extLst>
  </p:cSld>
  <p:clrMapOvr>
    <a:masterClrMapping/>
  </p:clrMapOvr>
  <p:transition>
    <p:fade/>
  </p:transition>
  <p:timing>
    <p:tnLst>
      <p:par>
        <p:cTn id="1" dur="indefinite" restart="never" nodeType="tmRoot"/>
      </p:par>
    </p:tnLst>
  </p:timing>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976518594"/>
      </p:ext>
    </p:extLst>
  </p:cSld>
  <p:clrMapOvr>
    <a:masterClrMapping/>
  </p:clrMapOvr>
  <p:transition>
    <p:fade/>
  </p:transition>
  <p:timing>
    <p:tnLst>
      <p:par>
        <p:cTn id="1" dur="indefinite" restart="never" nodeType="tmRoot"/>
      </p:par>
    </p:tnLst>
  </p:timing>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042988527"/>
      </p:ext>
    </p:extLst>
  </p:cSld>
  <p:clrMapOvr>
    <a:masterClrMapping/>
  </p:clrMapOvr>
  <p:transition>
    <p:fade/>
  </p:transition>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144295077"/>
      </p:ext>
    </p:extLst>
  </p:cSld>
  <p:clrMapOvr>
    <a:masterClrMapping/>
  </p:clrMapOvr>
  <p:transition>
    <p:fade/>
  </p:transition>
  <p:timing>
    <p:tnLst>
      <p:par>
        <p:cTn id="1" dur="indefinite" restart="never" nodeType="tmRoot"/>
      </p:par>
    </p:tnLst>
  </p:timing>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52"/>
            <a:ext cx="5486399" cy="2536079"/>
          </a:xfrm>
        </p:spPr>
        <p:txBody>
          <a:bodyPr wrap="square">
            <a:spAutoFit/>
          </a:bodyPr>
          <a:lstStyle>
            <a:lvl1pPr marL="287254" indent="-287254">
              <a:spcBef>
                <a:spcPts val="1224"/>
              </a:spcBef>
              <a:buClr>
                <a:schemeClr val="tx1"/>
              </a:buClr>
              <a:buFont typeface="Arial" pitchFamily="34" charset="0"/>
              <a:buChar char="•"/>
              <a:defRPr sz="3600"/>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52"/>
            <a:ext cx="5486399" cy="2536079"/>
          </a:xfrm>
        </p:spPr>
        <p:txBody>
          <a:bodyPr wrap="square">
            <a:spAutoFit/>
          </a:bodyPr>
          <a:lstStyle>
            <a:lvl1pPr marL="287254" indent="-287254">
              <a:spcBef>
                <a:spcPts val="1224"/>
              </a:spcBef>
              <a:buClr>
                <a:schemeClr val="tx1"/>
              </a:buClr>
              <a:buFont typeface="Arial" pitchFamily="34" charset="0"/>
              <a:buChar char="•"/>
              <a:defRPr sz="3600"/>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270939389"/>
      </p:ext>
    </p:extLst>
  </p:cSld>
  <p:clrMapOvr>
    <a:masterClrMapping/>
  </p:clrMapOvr>
  <p:transition>
    <p:fade/>
  </p:transition>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52"/>
            <a:ext cx="5486399" cy="2536079"/>
          </a:xfrm>
        </p:spPr>
        <p:txBody>
          <a:bodyPr wrap="square">
            <a:spAutoFit/>
          </a:bodyPr>
          <a:lstStyle>
            <a:lvl1pPr marL="287254" indent="-287254">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52"/>
            <a:ext cx="5486399" cy="2536079"/>
          </a:xfrm>
        </p:spPr>
        <p:txBody>
          <a:bodyPr wrap="square">
            <a:spAutoFit/>
          </a:bodyPr>
          <a:lstStyle>
            <a:lvl1pPr marL="287254" indent="-287254">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419627561"/>
      </p:ext>
    </p:extLst>
  </p:cSld>
  <p:clrMapOvr>
    <a:masterClrMapping/>
  </p:clrMapOvr>
  <p:transition>
    <p:fade/>
  </p:transition>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850730501"/>
      </p:ext>
    </p:extLst>
  </p:cSld>
  <p:clrMapOvr>
    <a:masterClrMapping/>
  </p:clrMapOvr>
  <p:transition>
    <p:fade/>
  </p:transition>
  <p:timing>
    <p:tnLst>
      <p:par>
        <p:cTn id="1" dur="indefinite" restart="never" nodeType="tmRoot"/>
      </p:par>
    </p:tnLst>
  </p:timing>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63172320"/>
      </p:ext>
    </p:extLst>
  </p:cSld>
  <p:clrMapOvr>
    <a:masterClrMapping/>
  </p:clrMapOvr>
  <p:transition>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theme" Target="../theme/theme2.xml"/><Relationship Id="rId1" Type="http://schemas.openxmlformats.org/officeDocument/2006/relationships/slideLayout" Target="../slideLayouts/slideLayout23.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1.xml"/><Relationship Id="rId13" Type="http://schemas.openxmlformats.org/officeDocument/2006/relationships/slideLayout" Target="../slideLayouts/slideLayout36.xml"/><Relationship Id="rId18" Type="http://schemas.openxmlformats.org/officeDocument/2006/relationships/theme" Target="../theme/theme3.xml"/><Relationship Id="rId3" Type="http://schemas.openxmlformats.org/officeDocument/2006/relationships/slideLayout" Target="../slideLayouts/slideLayout26.xml"/><Relationship Id="rId7" Type="http://schemas.openxmlformats.org/officeDocument/2006/relationships/slideLayout" Target="../slideLayouts/slideLayout30.xml"/><Relationship Id="rId12" Type="http://schemas.openxmlformats.org/officeDocument/2006/relationships/slideLayout" Target="../slideLayouts/slideLayout35.xml"/><Relationship Id="rId17" Type="http://schemas.openxmlformats.org/officeDocument/2006/relationships/slideLayout" Target="../slideLayouts/slideLayout40.xml"/><Relationship Id="rId2" Type="http://schemas.openxmlformats.org/officeDocument/2006/relationships/slideLayout" Target="../slideLayouts/slideLayout25.xml"/><Relationship Id="rId16" Type="http://schemas.openxmlformats.org/officeDocument/2006/relationships/slideLayout" Target="../slideLayouts/slideLayout39.xml"/><Relationship Id="rId1" Type="http://schemas.openxmlformats.org/officeDocument/2006/relationships/slideLayout" Target="../slideLayouts/slideLayout24.xml"/><Relationship Id="rId6" Type="http://schemas.openxmlformats.org/officeDocument/2006/relationships/slideLayout" Target="../slideLayouts/slideLayout29.xml"/><Relationship Id="rId11" Type="http://schemas.openxmlformats.org/officeDocument/2006/relationships/slideLayout" Target="../slideLayouts/slideLayout34.xml"/><Relationship Id="rId5" Type="http://schemas.openxmlformats.org/officeDocument/2006/relationships/slideLayout" Target="../slideLayouts/slideLayout28.xml"/><Relationship Id="rId15" Type="http://schemas.openxmlformats.org/officeDocument/2006/relationships/slideLayout" Target="../slideLayouts/slideLayout38.xml"/><Relationship Id="rId10" Type="http://schemas.openxmlformats.org/officeDocument/2006/relationships/slideLayout" Target="../slideLayouts/slideLayout33.xml"/><Relationship Id="rId19" Type="http://schemas.openxmlformats.org/officeDocument/2006/relationships/image" Target="../media/image7.png"/><Relationship Id="rId4" Type="http://schemas.openxmlformats.org/officeDocument/2006/relationships/slideLayout" Target="../slideLayouts/slideLayout27.xml"/><Relationship Id="rId9" Type="http://schemas.openxmlformats.org/officeDocument/2006/relationships/slideLayout" Target="../slideLayouts/slideLayout32.xml"/><Relationship Id="rId14" Type="http://schemas.openxmlformats.org/officeDocument/2006/relationships/slideLayout" Target="../slideLayouts/slideLayout37.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8.xml"/><Relationship Id="rId13" Type="http://schemas.openxmlformats.org/officeDocument/2006/relationships/slideLayout" Target="../slideLayouts/slideLayout53.xml"/><Relationship Id="rId18" Type="http://schemas.openxmlformats.org/officeDocument/2006/relationships/slideLayout" Target="../slideLayouts/slideLayout58.xml"/><Relationship Id="rId3" Type="http://schemas.openxmlformats.org/officeDocument/2006/relationships/slideLayout" Target="../slideLayouts/slideLayout43.xml"/><Relationship Id="rId21" Type="http://schemas.openxmlformats.org/officeDocument/2006/relationships/slideLayout" Target="../slideLayouts/slideLayout61.xml"/><Relationship Id="rId7" Type="http://schemas.openxmlformats.org/officeDocument/2006/relationships/slideLayout" Target="../slideLayouts/slideLayout47.xml"/><Relationship Id="rId12" Type="http://schemas.openxmlformats.org/officeDocument/2006/relationships/slideLayout" Target="../slideLayouts/slideLayout52.xml"/><Relationship Id="rId17" Type="http://schemas.openxmlformats.org/officeDocument/2006/relationships/slideLayout" Target="../slideLayouts/slideLayout57.xml"/><Relationship Id="rId2" Type="http://schemas.openxmlformats.org/officeDocument/2006/relationships/slideLayout" Target="../slideLayouts/slideLayout42.xml"/><Relationship Id="rId16" Type="http://schemas.openxmlformats.org/officeDocument/2006/relationships/slideLayout" Target="../slideLayouts/slideLayout56.xml"/><Relationship Id="rId20" Type="http://schemas.openxmlformats.org/officeDocument/2006/relationships/slideLayout" Target="../slideLayouts/slideLayout60.xml"/><Relationship Id="rId1" Type="http://schemas.openxmlformats.org/officeDocument/2006/relationships/slideLayout" Target="../slideLayouts/slideLayout41.xml"/><Relationship Id="rId6" Type="http://schemas.openxmlformats.org/officeDocument/2006/relationships/slideLayout" Target="../slideLayouts/slideLayout46.xml"/><Relationship Id="rId11" Type="http://schemas.openxmlformats.org/officeDocument/2006/relationships/slideLayout" Target="../slideLayouts/slideLayout51.xml"/><Relationship Id="rId24" Type="http://schemas.openxmlformats.org/officeDocument/2006/relationships/theme" Target="../theme/theme4.xml"/><Relationship Id="rId5" Type="http://schemas.openxmlformats.org/officeDocument/2006/relationships/slideLayout" Target="../slideLayouts/slideLayout45.xml"/><Relationship Id="rId15" Type="http://schemas.openxmlformats.org/officeDocument/2006/relationships/slideLayout" Target="../slideLayouts/slideLayout55.xml"/><Relationship Id="rId23" Type="http://schemas.openxmlformats.org/officeDocument/2006/relationships/slideLayout" Target="../slideLayouts/slideLayout63.xml"/><Relationship Id="rId10" Type="http://schemas.openxmlformats.org/officeDocument/2006/relationships/slideLayout" Target="../slideLayouts/slideLayout50.xml"/><Relationship Id="rId19" Type="http://schemas.openxmlformats.org/officeDocument/2006/relationships/slideLayout" Target="../slideLayouts/slideLayout59.xml"/><Relationship Id="rId4" Type="http://schemas.openxmlformats.org/officeDocument/2006/relationships/slideLayout" Target="../slideLayouts/slideLayout44.xml"/><Relationship Id="rId9" Type="http://schemas.openxmlformats.org/officeDocument/2006/relationships/slideLayout" Target="../slideLayouts/slideLayout49.xml"/><Relationship Id="rId14" Type="http://schemas.openxmlformats.org/officeDocument/2006/relationships/slideLayout" Target="../slideLayouts/slideLayout54.xml"/><Relationship Id="rId22" Type="http://schemas.openxmlformats.org/officeDocument/2006/relationships/slideLayout" Target="../slideLayouts/slideLayout62.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71.xml"/><Relationship Id="rId13" Type="http://schemas.openxmlformats.org/officeDocument/2006/relationships/slideLayout" Target="../slideLayouts/slideLayout76.xml"/><Relationship Id="rId18" Type="http://schemas.openxmlformats.org/officeDocument/2006/relationships/slideLayout" Target="../slideLayouts/slideLayout81.xml"/><Relationship Id="rId3" Type="http://schemas.openxmlformats.org/officeDocument/2006/relationships/slideLayout" Target="../slideLayouts/slideLayout66.xml"/><Relationship Id="rId21" Type="http://schemas.openxmlformats.org/officeDocument/2006/relationships/slideLayout" Target="../slideLayouts/slideLayout84.xml"/><Relationship Id="rId7" Type="http://schemas.openxmlformats.org/officeDocument/2006/relationships/slideLayout" Target="../slideLayouts/slideLayout70.xml"/><Relationship Id="rId12" Type="http://schemas.openxmlformats.org/officeDocument/2006/relationships/slideLayout" Target="../slideLayouts/slideLayout75.xml"/><Relationship Id="rId17" Type="http://schemas.openxmlformats.org/officeDocument/2006/relationships/slideLayout" Target="../slideLayouts/slideLayout80.xml"/><Relationship Id="rId2" Type="http://schemas.openxmlformats.org/officeDocument/2006/relationships/slideLayout" Target="../slideLayouts/slideLayout65.xml"/><Relationship Id="rId16" Type="http://schemas.openxmlformats.org/officeDocument/2006/relationships/slideLayout" Target="../slideLayouts/slideLayout79.xml"/><Relationship Id="rId20" Type="http://schemas.openxmlformats.org/officeDocument/2006/relationships/slideLayout" Target="../slideLayouts/slideLayout83.xml"/><Relationship Id="rId1" Type="http://schemas.openxmlformats.org/officeDocument/2006/relationships/slideLayout" Target="../slideLayouts/slideLayout64.xml"/><Relationship Id="rId6" Type="http://schemas.openxmlformats.org/officeDocument/2006/relationships/slideLayout" Target="../slideLayouts/slideLayout69.xml"/><Relationship Id="rId11" Type="http://schemas.openxmlformats.org/officeDocument/2006/relationships/slideLayout" Target="../slideLayouts/slideLayout74.xml"/><Relationship Id="rId24" Type="http://schemas.openxmlformats.org/officeDocument/2006/relationships/theme" Target="../theme/theme5.xml"/><Relationship Id="rId5" Type="http://schemas.openxmlformats.org/officeDocument/2006/relationships/slideLayout" Target="../slideLayouts/slideLayout68.xml"/><Relationship Id="rId15" Type="http://schemas.openxmlformats.org/officeDocument/2006/relationships/slideLayout" Target="../slideLayouts/slideLayout78.xml"/><Relationship Id="rId23" Type="http://schemas.openxmlformats.org/officeDocument/2006/relationships/slideLayout" Target="../slideLayouts/slideLayout86.xml"/><Relationship Id="rId10" Type="http://schemas.openxmlformats.org/officeDocument/2006/relationships/slideLayout" Target="../slideLayouts/slideLayout73.xml"/><Relationship Id="rId19" Type="http://schemas.openxmlformats.org/officeDocument/2006/relationships/slideLayout" Target="../slideLayouts/slideLayout82.xml"/><Relationship Id="rId4" Type="http://schemas.openxmlformats.org/officeDocument/2006/relationships/slideLayout" Target="../slideLayouts/slideLayout67.xml"/><Relationship Id="rId9" Type="http://schemas.openxmlformats.org/officeDocument/2006/relationships/slideLayout" Target="../slideLayouts/slideLayout72.xml"/><Relationship Id="rId14" Type="http://schemas.openxmlformats.org/officeDocument/2006/relationships/slideLayout" Target="../slideLayouts/slideLayout77.xml"/><Relationship Id="rId22" Type="http://schemas.openxmlformats.org/officeDocument/2006/relationships/slideLayout" Target="../slideLayouts/slideLayout85.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94.xml"/><Relationship Id="rId3" Type="http://schemas.openxmlformats.org/officeDocument/2006/relationships/slideLayout" Target="../slideLayouts/slideLayout89.xml"/><Relationship Id="rId7" Type="http://schemas.openxmlformats.org/officeDocument/2006/relationships/slideLayout" Target="../slideLayouts/slideLayout93.xml"/><Relationship Id="rId12" Type="http://schemas.openxmlformats.org/officeDocument/2006/relationships/image" Target="../media/image7.png"/><Relationship Id="rId2" Type="http://schemas.openxmlformats.org/officeDocument/2006/relationships/slideLayout" Target="../slideLayouts/slideLayout88.xml"/><Relationship Id="rId1" Type="http://schemas.openxmlformats.org/officeDocument/2006/relationships/slideLayout" Target="../slideLayouts/slideLayout87.xml"/><Relationship Id="rId6" Type="http://schemas.openxmlformats.org/officeDocument/2006/relationships/slideLayout" Target="../slideLayouts/slideLayout92.xml"/><Relationship Id="rId11" Type="http://schemas.openxmlformats.org/officeDocument/2006/relationships/theme" Target="../theme/theme6.xml"/><Relationship Id="rId5" Type="http://schemas.openxmlformats.org/officeDocument/2006/relationships/slideLayout" Target="../slideLayouts/slideLayout91.xml"/><Relationship Id="rId10" Type="http://schemas.openxmlformats.org/officeDocument/2006/relationships/slideLayout" Target="../slideLayouts/slideLayout96.xml"/><Relationship Id="rId4" Type="http://schemas.openxmlformats.org/officeDocument/2006/relationships/slideLayout" Target="../slideLayouts/slideLayout90.xml"/><Relationship Id="rId9" Type="http://schemas.openxmlformats.org/officeDocument/2006/relationships/slideLayout" Target="../slideLayouts/slideLayout95.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790270825"/>
      </p:ext>
    </p:extLst>
  </p:cSld>
  <p:clrMap bg1="dk1" tx1="lt1" bg2="dk2" tx2="lt2" accent1="accent1" accent2="accent2" accent3="accent3" accent4="accent4" accent5="accent5" accent6="accent6" hlink="hlink" folHlink="folHlink"/>
  <p:sldLayoutIdLst>
    <p:sldLayoutId id="2147484166" r:id="rId1"/>
    <p:sldLayoutId id="2147484163" r:id="rId2"/>
    <p:sldLayoutId id="2147484105" r:id="rId3"/>
    <p:sldLayoutId id="2147484182" r:id="rId4"/>
    <p:sldLayoutId id="2147484130" r:id="rId5"/>
    <p:sldLayoutId id="2147484101" r:id="rId6"/>
    <p:sldLayoutId id="2147484102" r:id="rId7"/>
    <p:sldLayoutId id="2147484087" r:id="rId8"/>
    <p:sldLayoutId id="2147484098" r:id="rId9"/>
    <p:sldLayoutId id="2147484086" r:id="rId10"/>
    <p:sldLayoutId id="2147484107" r:id="rId11"/>
    <p:sldLayoutId id="2147484099" r:id="rId12"/>
    <p:sldLayoutId id="2147484100" r:id="rId13"/>
    <p:sldLayoutId id="2147484089" r:id="rId14"/>
    <p:sldLayoutId id="2147484106" r:id="rId15"/>
    <p:sldLayoutId id="2147484092" r:id="rId16"/>
    <p:sldLayoutId id="2147484093" r:id="rId17"/>
    <p:sldLayoutId id="2147484127" r:id="rId18"/>
    <p:sldLayoutId id="2147484128" r:id="rId19"/>
    <p:sldLayoutId id="2147484129" r:id="rId20"/>
    <p:sldLayoutId id="2147484094" r:id="rId21"/>
    <p:sldLayoutId id="2147484096" r:id="rId22"/>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50682555"/>
      </p:ext>
    </p:extLst>
  </p:cSld>
  <p:clrMap bg1="dk1" tx1="lt1" bg2="dk2" tx2="lt2" accent1="accent1" accent2="accent2" accent3="accent3" accent4="accent4" accent5="accent5" accent6="accent6" hlink="hlink" folHlink="folHlink"/>
  <p:sldLayoutIdLst>
    <p:sldLayoutId id="2147484277" r:id="rId1"/>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19">
            <a:extLst>
              <a:ext uri="{28A0092B-C50C-407E-A947-70E740481C1C}">
                <a14:useLocalDpi xmlns:a14="http://schemas.microsoft.com/office/drawing/2010/main" val="0"/>
              </a:ext>
            </a:extLst>
          </a:blip>
          <a:stretch>
            <a:fillRect/>
          </a:stretch>
        </p:blipFill>
        <p:spPr bwMode="auto">
          <a:xfrm>
            <a:off x="317" y="-318"/>
            <a:ext cx="12435839" cy="699515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371740285"/>
      </p:ext>
    </p:extLst>
  </p:cSld>
  <p:clrMap bg1="lt1" tx1="dk1" bg2="lt2" tx2="dk2" accent1="accent1" accent2="accent2" accent3="accent3" accent4="accent4" accent5="accent5" accent6="accent6" hlink="hlink" folHlink="folHlink"/>
  <p:sldLayoutIdLst>
    <p:sldLayoutId id="2147484191" r:id="rId1"/>
    <p:sldLayoutId id="2147484192" r:id="rId2"/>
    <p:sldLayoutId id="2147484193" r:id="rId3"/>
    <p:sldLayoutId id="2147484194" r:id="rId4"/>
    <p:sldLayoutId id="2147484195" r:id="rId5"/>
    <p:sldLayoutId id="2147484196" r:id="rId6"/>
    <p:sldLayoutId id="2147484197" r:id="rId7"/>
    <p:sldLayoutId id="2147484198" r:id="rId8"/>
    <p:sldLayoutId id="2147484199" r:id="rId9"/>
    <p:sldLayoutId id="2147484200" r:id="rId10"/>
    <p:sldLayoutId id="2147484204" r:id="rId11"/>
    <p:sldLayoutId id="2147484208" r:id="rId12"/>
    <p:sldLayoutId id="2147484210" r:id="rId13"/>
    <p:sldLayoutId id="2147484211" r:id="rId14"/>
    <p:sldLayoutId id="2147484212" r:id="rId15"/>
    <p:sldLayoutId id="2147484262" r:id="rId16"/>
    <p:sldLayoutId id="2147484264" r:id="rId17"/>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29660" y="233151"/>
            <a:ext cx="11375536" cy="762786"/>
          </a:xfrm>
          <a:prstGeom prst="rect">
            <a:avLst/>
          </a:prstGeom>
        </p:spPr>
        <p:txBody>
          <a:bodyPr vert="horz" wrap="square" lIns="0" tIns="0" rIns="0" bIns="0"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531279" y="1476622"/>
            <a:ext cx="11378776" cy="2096876"/>
          </a:xfrm>
          <a:prstGeom prst="rect">
            <a:avLst/>
          </a:prstGeom>
        </p:spPr>
        <p:txBody>
          <a:bodyPr vert="horz" lIns="0" tIns="0" rIns="0" bIns="0" rtlCol="0">
            <a:no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Slide Number Placeholder 2"/>
          <p:cNvSpPr>
            <a:spLocks noGrp="1"/>
          </p:cNvSpPr>
          <p:nvPr userDrawn="1">
            <p:ph type="sldNum" sz="quarter" idx="4"/>
          </p:nvPr>
        </p:nvSpPr>
        <p:spPr>
          <a:xfrm>
            <a:off x="531279" y="6526955"/>
            <a:ext cx="572078" cy="223825"/>
          </a:xfrm>
          <a:prstGeom prst="rect">
            <a:avLst/>
          </a:prstGeom>
        </p:spPr>
        <p:txBody>
          <a:bodyPr/>
          <a:lstStyle>
            <a:lvl1pPr>
              <a:defRPr sz="1428" b="0" i="0">
                <a:solidFill>
                  <a:schemeClr val="bg2"/>
                </a:solidFill>
                <a:latin typeface="+mj-lt"/>
              </a:defRPr>
            </a:lvl1pPr>
          </a:lstStyle>
          <a:p>
            <a:pPr defTabSz="932559"/>
            <a:fld id="{727B4C2D-45E2-4621-8491-2995EB46A674}" type="slidenum">
              <a:rPr lang="en-US" smtClean="0">
                <a:solidFill>
                  <a:srgbClr val="797A7D"/>
                </a:solidFill>
              </a:rPr>
              <a:pPr defTabSz="932559"/>
              <a:t>‹#›</a:t>
            </a:fld>
            <a:endParaRPr lang="en-US" dirty="0">
              <a:solidFill>
                <a:srgbClr val="797A7D"/>
              </a:solidFill>
            </a:endParaRPr>
          </a:p>
        </p:txBody>
      </p:sp>
    </p:spTree>
    <p:extLst>
      <p:ext uri="{BB962C8B-B14F-4D97-AF65-F5344CB8AC3E}">
        <p14:creationId xmlns:p14="http://schemas.microsoft.com/office/powerpoint/2010/main" val="3500365646"/>
      </p:ext>
    </p:extLst>
  </p:cSld>
  <p:clrMap bg1="lt1" tx1="dk1" bg2="lt2" tx2="dk2" accent1="accent1" accent2="accent2" accent3="accent3" accent4="accent4" accent5="accent5" accent6="accent6" hlink="hlink" folHlink="folHlink"/>
  <p:sldLayoutIdLst>
    <p:sldLayoutId id="2147484215" r:id="rId1"/>
    <p:sldLayoutId id="2147484216" r:id="rId2"/>
    <p:sldLayoutId id="2147484217" r:id="rId3"/>
    <p:sldLayoutId id="2147484218" r:id="rId4"/>
    <p:sldLayoutId id="2147484219" r:id="rId5"/>
    <p:sldLayoutId id="2147484220" r:id="rId6"/>
    <p:sldLayoutId id="2147484221" r:id="rId7"/>
    <p:sldLayoutId id="2147484222" r:id="rId8"/>
    <p:sldLayoutId id="2147484223" r:id="rId9"/>
    <p:sldLayoutId id="2147484224" r:id="rId10"/>
    <p:sldLayoutId id="2147484225" r:id="rId11"/>
    <p:sldLayoutId id="2147484226" r:id="rId12"/>
    <p:sldLayoutId id="2147484227" r:id="rId13"/>
    <p:sldLayoutId id="2147484228" r:id="rId14"/>
    <p:sldLayoutId id="2147484229" r:id="rId15"/>
    <p:sldLayoutId id="2147484230" r:id="rId16"/>
    <p:sldLayoutId id="2147484231" r:id="rId17"/>
    <p:sldLayoutId id="2147484232" r:id="rId18"/>
    <p:sldLayoutId id="2147484233" r:id="rId19"/>
    <p:sldLayoutId id="2147484234" r:id="rId20"/>
    <p:sldLayoutId id="2147484235" r:id="rId21"/>
    <p:sldLayoutId id="2147484236" r:id="rId22"/>
    <p:sldLayoutId id="2147484237" r:id="rId23"/>
  </p:sldLayoutIdLst>
  <p:transition>
    <p:fade/>
  </p:transition>
  <p:timing>
    <p:tnLst>
      <p:par>
        <p:cTn id="1" dur="indefinite" restart="never" nodeType="tmRoot"/>
      </p:par>
    </p:tnLst>
  </p:timing>
  <p:hf hdr="0" ftr="0" dt="0"/>
  <p:txStyles>
    <p:titleStyle>
      <a:lvl1pPr algn="l" defTabSz="932559" rtl="0" eaLnBrk="1" latinLnBrk="0" hangingPunct="1">
        <a:lnSpc>
          <a:spcPct val="90000"/>
        </a:lnSpc>
        <a:spcBef>
          <a:spcPct val="0"/>
        </a:spcBef>
        <a:buNone/>
        <a:defRPr lang="en-US" sz="5609" b="0" i="0" kern="1200" cap="none" spc="-102" baseline="0" dirty="0" smtClean="0">
          <a:ln w="3175">
            <a:noFill/>
          </a:ln>
          <a:gradFill>
            <a:gsLst>
              <a:gs pos="1250">
                <a:schemeClr val="tx2"/>
              </a:gs>
              <a:gs pos="100000">
                <a:schemeClr val="tx2"/>
              </a:gs>
            </a:gsLst>
            <a:lin ang="5400000" scaled="0"/>
          </a:gradFill>
          <a:effectLst/>
          <a:latin typeface="+mj-lt"/>
          <a:ea typeface="+mn-ea"/>
          <a:cs typeface="Segoe Pro Light"/>
        </a:defRPr>
      </a:lvl1pPr>
    </p:titleStyle>
    <p:bodyStyle>
      <a:lvl1pPr marL="346486" marR="0" indent="-346486" algn="l" defTabSz="932559" rtl="0" eaLnBrk="1" fontAlgn="auto" latinLnBrk="0" hangingPunct="1">
        <a:lnSpc>
          <a:spcPct val="90000"/>
        </a:lnSpc>
        <a:spcBef>
          <a:spcPct val="20000"/>
        </a:spcBef>
        <a:spcAft>
          <a:spcPts val="0"/>
        </a:spcAft>
        <a:buClrTx/>
        <a:buSzPct val="80000"/>
        <a:buFontTx/>
        <a:buNone/>
        <a:tabLst/>
        <a:defRPr sz="4080" b="0" i="0" kern="1200" spc="-71" baseline="0">
          <a:gradFill>
            <a:gsLst>
              <a:gs pos="1250">
                <a:schemeClr val="bg2"/>
              </a:gs>
              <a:gs pos="100000">
                <a:schemeClr val="bg2"/>
              </a:gs>
            </a:gsLst>
            <a:lin ang="5400000" scaled="0"/>
          </a:gradFill>
          <a:latin typeface="+mn-lt"/>
          <a:ea typeface="+mn-ea"/>
          <a:cs typeface="Segoe Pro Light"/>
        </a:defRPr>
      </a:lvl1pPr>
      <a:lvl2pPr marL="0" marR="0" indent="0" algn="l" defTabSz="932559" rtl="0" eaLnBrk="1" fontAlgn="auto" latinLnBrk="0" hangingPunct="1">
        <a:lnSpc>
          <a:spcPct val="90000"/>
        </a:lnSpc>
        <a:spcBef>
          <a:spcPct val="20000"/>
        </a:spcBef>
        <a:spcAft>
          <a:spcPts val="0"/>
        </a:spcAft>
        <a:buClrTx/>
        <a:buSzPct val="90000"/>
        <a:buFontTx/>
        <a:buNone/>
        <a:tabLst/>
        <a:defRPr sz="2040" b="0" i="0" kern="1200" spc="0" baseline="0">
          <a:gradFill>
            <a:gsLst>
              <a:gs pos="1250">
                <a:schemeClr val="bg2"/>
              </a:gs>
              <a:gs pos="100000">
                <a:schemeClr val="bg2"/>
              </a:gs>
            </a:gsLst>
            <a:lin ang="5400000" scaled="0"/>
          </a:gradFill>
          <a:latin typeface="+mn-lt"/>
          <a:ea typeface="+mn-ea"/>
          <a:cs typeface="Segoe Pro Light"/>
        </a:defRPr>
      </a:lvl2pPr>
      <a:lvl3pPr marL="0" marR="0" indent="0" algn="l" defTabSz="932559" rtl="0" eaLnBrk="1" fontAlgn="auto" latinLnBrk="0" hangingPunct="1">
        <a:lnSpc>
          <a:spcPct val="90000"/>
        </a:lnSpc>
        <a:spcBef>
          <a:spcPct val="20000"/>
        </a:spcBef>
        <a:spcAft>
          <a:spcPts val="0"/>
        </a:spcAft>
        <a:buClrTx/>
        <a:buSzPct val="90000"/>
        <a:buFontTx/>
        <a:buNone/>
        <a:tabLst>
          <a:tab pos="814403" algn="l"/>
        </a:tabLst>
        <a:defRPr sz="2040" b="0" i="0" kern="1200" spc="0" baseline="0">
          <a:gradFill>
            <a:gsLst>
              <a:gs pos="1250">
                <a:schemeClr val="bg2"/>
              </a:gs>
              <a:gs pos="100000">
                <a:schemeClr val="bg2"/>
              </a:gs>
            </a:gsLst>
            <a:lin ang="5400000" scaled="0"/>
          </a:gradFill>
          <a:latin typeface="+mn-lt"/>
          <a:ea typeface="+mn-ea"/>
          <a:cs typeface="Segoe Pro Light"/>
        </a:defRPr>
      </a:lvl3pPr>
      <a:lvl4pPr marL="0" marR="0" indent="0" algn="l" defTabSz="932559" rtl="0" eaLnBrk="1" fontAlgn="auto" latinLnBrk="0" hangingPunct="1">
        <a:lnSpc>
          <a:spcPct val="90000"/>
        </a:lnSpc>
        <a:spcBef>
          <a:spcPct val="20000"/>
        </a:spcBef>
        <a:spcAft>
          <a:spcPts val="0"/>
        </a:spcAft>
        <a:buClrTx/>
        <a:buSzPct val="90000"/>
        <a:buFontTx/>
        <a:buNone/>
        <a:tabLst/>
        <a:defRPr sz="2040" b="0" i="0" kern="1200" spc="0" baseline="0">
          <a:gradFill>
            <a:gsLst>
              <a:gs pos="1250">
                <a:schemeClr val="bg2"/>
              </a:gs>
              <a:gs pos="100000">
                <a:schemeClr val="bg2"/>
              </a:gs>
            </a:gsLst>
            <a:lin ang="5400000" scaled="0"/>
          </a:gradFill>
          <a:latin typeface="+mn-lt"/>
          <a:ea typeface="+mn-ea"/>
          <a:cs typeface="Segoe Pro Light"/>
        </a:defRPr>
      </a:lvl4pPr>
      <a:lvl5pPr marL="0" marR="0" indent="0" algn="l" defTabSz="932559" rtl="0" eaLnBrk="1" fontAlgn="auto" latinLnBrk="0" hangingPunct="1">
        <a:lnSpc>
          <a:spcPct val="90000"/>
        </a:lnSpc>
        <a:spcBef>
          <a:spcPct val="20000"/>
        </a:spcBef>
        <a:spcAft>
          <a:spcPts val="0"/>
        </a:spcAft>
        <a:buClrTx/>
        <a:buSzPct val="90000"/>
        <a:buFontTx/>
        <a:buNone/>
        <a:tabLst>
          <a:tab pos="1280702" algn="l"/>
        </a:tabLst>
        <a:defRPr sz="2040" b="0" i="0" kern="1200" spc="0" baseline="0">
          <a:gradFill>
            <a:gsLst>
              <a:gs pos="1250">
                <a:schemeClr val="bg2"/>
              </a:gs>
              <a:gs pos="100000">
                <a:schemeClr val="bg2"/>
              </a:gs>
            </a:gsLst>
            <a:lin ang="5400000" scaled="0"/>
          </a:gradFill>
          <a:latin typeface="+mn-lt"/>
          <a:ea typeface="+mn-ea"/>
          <a:cs typeface="Segoe Pro Light"/>
        </a:defRPr>
      </a:lvl5pPr>
      <a:lvl6pPr marL="2564538" indent="-233140" algn="l" defTabSz="932559" rtl="0" eaLnBrk="1" latinLnBrk="0" hangingPunct="1">
        <a:spcBef>
          <a:spcPct val="20000"/>
        </a:spcBef>
        <a:buFont typeface="Arial" pitchFamily="34" charset="0"/>
        <a:buChar char="•"/>
        <a:defRPr sz="2040" kern="1200">
          <a:solidFill>
            <a:schemeClr val="tx1"/>
          </a:solidFill>
          <a:latin typeface="+mn-lt"/>
          <a:ea typeface="+mn-ea"/>
          <a:cs typeface="+mn-cs"/>
        </a:defRPr>
      </a:lvl6pPr>
      <a:lvl7pPr marL="3030817" indent="-233140" algn="l" defTabSz="932559" rtl="0" eaLnBrk="1" latinLnBrk="0" hangingPunct="1">
        <a:spcBef>
          <a:spcPct val="20000"/>
        </a:spcBef>
        <a:buFont typeface="Arial" pitchFamily="34" charset="0"/>
        <a:buChar char="•"/>
        <a:defRPr sz="2040" kern="1200">
          <a:solidFill>
            <a:schemeClr val="tx1"/>
          </a:solidFill>
          <a:latin typeface="+mn-lt"/>
          <a:ea typeface="+mn-ea"/>
          <a:cs typeface="+mn-cs"/>
        </a:defRPr>
      </a:lvl7pPr>
      <a:lvl8pPr marL="3497097" indent="-233140" algn="l" defTabSz="932559" rtl="0" eaLnBrk="1" latinLnBrk="0" hangingPunct="1">
        <a:spcBef>
          <a:spcPct val="20000"/>
        </a:spcBef>
        <a:buFont typeface="Arial" pitchFamily="34" charset="0"/>
        <a:buChar char="•"/>
        <a:defRPr sz="2040" kern="1200">
          <a:solidFill>
            <a:schemeClr val="tx1"/>
          </a:solidFill>
          <a:latin typeface="+mn-lt"/>
          <a:ea typeface="+mn-ea"/>
          <a:cs typeface="+mn-cs"/>
        </a:defRPr>
      </a:lvl8pPr>
      <a:lvl9pPr marL="3963377" indent="-233140" algn="l" defTabSz="932559" rtl="0" eaLnBrk="1" latinLnBrk="0" hangingPunct="1">
        <a:spcBef>
          <a:spcPct val="20000"/>
        </a:spcBef>
        <a:buFont typeface="Arial" pitchFamily="34" charset="0"/>
        <a:buChar char="•"/>
        <a:defRPr sz="2040" kern="1200">
          <a:solidFill>
            <a:schemeClr val="tx1"/>
          </a:solidFill>
          <a:latin typeface="+mn-lt"/>
          <a:ea typeface="+mn-ea"/>
          <a:cs typeface="+mn-cs"/>
        </a:defRPr>
      </a:lvl9pPr>
    </p:bodyStyle>
    <p:otherStyle>
      <a:defPPr>
        <a:defRPr lang="en-US"/>
      </a:defPPr>
      <a:lvl1pPr marL="0" algn="l" defTabSz="932559" rtl="0" eaLnBrk="1" latinLnBrk="0" hangingPunct="1">
        <a:defRPr sz="1836" kern="1200">
          <a:solidFill>
            <a:schemeClr val="tx1"/>
          </a:solidFill>
          <a:latin typeface="+mn-lt"/>
          <a:ea typeface="+mn-ea"/>
          <a:cs typeface="+mn-cs"/>
        </a:defRPr>
      </a:lvl1pPr>
      <a:lvl2pPr marL="466280" algn="l" defTabSz="932559" rtl="0" eaLnBrk="1" latinLnBrk="0" hangingPunct="1">
        <a:defRPr sz="1836" kern="1200">
          <a:solidFill>
            <a:schemeClr val="tx1"/>
          </a:solidFill>
          <a:latin typeface="+mn-lt"/>
          <a:ea typeface="+mn-ea"/>
          <a:cs typeface="+mn-cs"/>
        </a:defRPr>
      </a:lvl2pPr>
      <a:lvl3pPr marL="932559" algn="l" defTabSz="932559" rtl="0" eaLnBrk="1" latinLnBrk="0" hangingPunct="1">
        <a:defRPr sz="1836" kern="1200">
          <a:solidFill>
            <a:schemeClr val="tx1"/>
          </a:solidFill>
          <a:latin typeface="+mn-lt"/>
          <a:ea typeface="+mn-ea"/>
          <a:cs typeface="+mn-cs"/>
        </a:defRPr>
      </a:lvl3pPr>
      <a:lvl4pPr marL="1398839" algn="l" defTabSz="932559" rtl="0" eaLnBrk="1" latinLnBrk="0" hangingPunct="1">
        <a:defRPr sz="1836" kern="1200">
          <a:solidFill>
            <a:schemeClr val="tx1"/>
          </a:solidFill>
          <a:latin typeface="+mn-lt"/>
          <a:ea typeface="+mn-ea"/>
          <a:cs typeface="+mn-cs"/>
        </a:defRPr>
      </a:lvl4pPr>
      <a:lvl5pPr marL="1865119" algn="l" defTabSz="932559" rtl="0" eaLnBrk="1" latinLnBrk="0" hangingPunct="1">
        <a:defRPr sz="1836" kern="1200">
          <a:solidFill>
            <a:schemeClr val="tx1"/>
          </a:solidFill>
          <a:latin typeface="+mn-lt"/>
          <a:ea typeface="+mn-ea"/>
          <a:cs typeface="+mn-cs"/>
        </a:defRPr>
      </a:lvl5pPr>
      <a:lvl6pPr marL="2331399" algn="l" defTabSz="932559" rtl="0" eaLnBrk="1" latinLnBrk="0" hangingPunct="1">
        <a:defRPr sz="1836" kern="1200">
          <a:solidFill>
            <a:schemeClr val="tx1"/>
          </a:solidFill>
          <a:latin typeface="+mn-lt"/>
          <a:ea typeface="+mn-ea"/>
          <a:cs typeface="+mn-cs"/>
        </a:defRPr>
      </a:lvl6pPr>
      <a:lvl7pPr marL="2797677" algn="l" defTabSz="932559" rtl="0" eaLnBrk="1" latinLnBrk="0" hangingPunct="1">
        <a:defRPr sz="1836" kern="1200">
          <a:solidFill>
            <a:schemeClr val="tx1"/>
          </a:solidFill>
          <a:latin typeface="+mn-lt"/>
          <a:ea typeface="+mn-ea"/>
          <a:cs typeface="+mn-cs"/>
        </a:defRPr>
      </a:lvl7pPr>
      <a:lvl8pPr marL="3263957" algn="l" defTabSz="932559" rtl="0" eaLnBrk="1" latinLnBrk="0" hangingPunct="1">
        <a:defRPr sz="1836" kern="1200">
          <a:solidFill>
            <a:schemeClr val="tx1"/>
          </a:solidFill>
          <a:latin typeface="+mn-lt"/>
          <a:ea typeface="+mn-ea"/>
          <a:cs typeface="+mn-cs"/>
        </a:defRPr>
      </a:lvl8pPr>
      <a:lvl9pPr marL="3730237" algn="l" defTabSz="932559" rtl="0" eaLnBrk="1" latinLnBrk="0" hangingPunct="1">
        <a:defRPr sz="1836"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29660" y="233151"/>
            <a:ext cx="11375536" cy="762786"/>
          </a:xfrm>
          <a:prstGeom prst="rect">
            <a:avLst/>
          </a:prstGeom>
        </p:spPr>
        <p:txBody>
          <a:bodyPr vert="horz" wrap="square" lIns="0" tIns="0" rIns="0" bIns="0"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531279" y="1476622"/>
            <a:ext cx="11378776" cy="2096876"/>
          </a:xfrm>
          <a:prstGeom prst="rect">
            <a:avLst/>
          </a:prstGeom>
        </p:spPr>
        <p:txBody>
          <a:bodyPr vert="horz" lIns="0" tIns="0" rIns="0" bIns="0" rtlCol="0">
            <a:no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Slide Number Placeholder 2"/>
          <p:cNvSpPr>
            <a:spLocks noGrp="1"/>
          </p:cNvSpPr>
          <p:nvPr userDrawn="1">
            <p:ph type="sldNum" sz="quarter" idx="4"/>
          </p:nvPr>
        </p:nvSpPr>
        <p:spPr>
          <a:xfrm>
            <a:off x="531279" y="6526955"/>
            <a:ext cx="572078" cy="223825"/>
          </a:xfrm>
          <a:prstGeom prst="rect">
            <a:avLst/>
          </a:prstGeom>
        </p:spPr>
        <p:txBody>
          <a:bodyPr/>
          <a:lstStyle>
            <a:lvl1pPr>
              <a:defRPr sz="1428" b="0" i="0">
                <a:solidFill>
                  <a:schemeClr val="bg2"/>
                </a:solidFill>
                <a:latin typeface="+mj-lt"/>
              </a:defRPr>
            </a:lvl1pPr>
          </a:lstStyle>
          <a:p>
            <a:pPr defTabSz="932559"/>
            <a:fld id="{727B4C2D-45E2-4621-8491-2995EB46A674}" type="slidenum">
              <a:rPr lang="en-US" smtClean="0">
                <a:solidFill>
                  <a:srgbClr val="797A7D"/>
                </a:solidFill>
              </a:rPr>
              <a:pPr defTabSz="932559"/>
              <a:t>‹#›</a:t>
            </a:fld>
            <a:endParaRPr lang="en-US" dirty="0">
              <a:solidFill>
                <a:srgbClr val="797A7D"/>
              </a:solidFill>
            </a:endParaRPr>
          </a:p>
        </p:txBody>
      </p:sp>
    </p:spTree>
    <p:extLst>
      <p:ext uri="{BB962C8B-B14F-4D97-AF65-F5344CB8AC3E}">
        <p14:creationId xmlns:p14="http://schemas.microsoft.com/office/powerpoint/2010/main" val="120290126"/>
      </p:ext>
    </p:extLst>
  </p:cSld>
  <p:clrMap bg1="lt1" tx1="dk1" bg2="lt2" tx2="dk2" accent1="accent1" accent2="accent2" accent3="accent3" accent4="accent4" accent5="accent5" accent6="accent6" hlink="hlink" folHlink="folHlink"/>
  <p:sldLayoutIdLst>
    <p:sldLayoutId id="2147484239" r:id="rId1"/>
    <p:sldLayoutId id="2147484240" r:id="rId2"/>
    <p:sldLayoutId id="2147484241" r:id="rId3"/>
    <p:sldLayoutId id="2147484242" r:id="rId4"/>
    <p:sldLayoutId id="2147484243" r:id="rId5"/>
    <p:sldLayoutId id="2147484244" r:id="rId6"/>
    <p:sldLayoutId id="2147484245" r:id="rId7"/>
    <p:sldLayoutId id="2147484246" r:id="rId8"/>
    <p:sldLayoutId id="2147484247" r:id="rId9"/>
    <p:sldLayoutId id="2147484248" r:id="rId10"/>
    <p:sldLayoutId id="2147484249" r:id="rId11"/>
    <p:sldLayoutId id="2147484250" r:id="rId12"/>
    <p:sldLayoutId id="2147484251" r:id="rId13"/>
    <p:sldLayoutId id="2147484252" r:id="rId14"/>
    <p:sldLayoutId id="2147484253" r:id="rId15"/>
    <p:sldLayoutId id="2147484254" r:id="rId16"/>
    <p:sldLayoutId id="2147484255" r:id="rId17"/>
    <p:sldLayoutId id="2147484256" r:id="rId18"/>
    <p:sldLayoutId id="2147484257" r:id="rId19"/>
    <p:sldLayoutId id="2147484258" r:id="rId20"/>
    <p:sldLayoutId id="2147484259" r:id="rId21"/>
    <p:sldLayoutId id="2147484260" r:id="rId22"/>
    <p:sldLayoutId id="2147484261" r:id="rId23"/>
  </p:sldLayoutIdLst>
  <p:transition>
    <p:fade/>
  </p:transition>
  <p:timing>
    <p:tnLst>
      <p:par>
        <p:cTn id="1" dur="indefinite" restart="never" nodeType="tmRoot"/>
      </p:par>
    </p:tnLst>
  </p:timing>
  <p:hf hdr="0" ftr="0" dt="0"/>
  <p:txStyles>
    <p:titleStyle>
      <a:lvl1pPr algn="l" defTabSz="932559" rtl="0" eaLnBrk="1" latinLnBrk="0" hangingPunct="1">
        <a:lnSpc>
          <a:spcPct val="90000"/>
        </a:lnSpc>
        <a:spcBef>
          <a:spcPct val="0"/>
        </a:spcBef>
        <a:buNone/>
        <a:defRPr lang="en-US" sz="5609" b="0" i="0" kern="1200" cap="none" spc="-102" baseline="0" dirty="0" smtClean="0">
          <a:ln w="3175">
            <a:noFill/>
          </a:ln>
          <a:gradFill>
            <a:gsLst>
              <a:gs pos="1250">
                <a:schemeClr val="tx2"/>
              </a:gs>
              <a:gs pos="100000">
                <a:schemeClr val="tx2"/>
              </a:gs>
            </a:gsLst>
            <a:lin ang="5400000" scaled="0"/>
          </a:gradFill>
          <a:effectLst/>
          <a:latin typeface="+mj-lt"/>
          <a:ea typeface="+mn-ea"/>
          <a:cs typeface="Segoe Pro Light"/>
        </a:defRPr>
      </a:lvl1pPr>
    </p:titleStyle>
    <p:bodyStyle>
      <a:lvl1pPr marL="346486" marR="0" indent="-346486" algn="l" defTabSz="932559" rtl="0" eaLnBrk="1" fontAlgn="auto" latinLnBrk="0" hangingPunct="1">
        <a:lnSpc>
          <a:spcPct val="90000"/>
        </a:lnSpc>
        <a:spcBef>
          <a:spcPct val="20000"/>
        </a:spcBef>
        <a:spcAft>
          <a:spcPts val="0"/>
        </a:spcAft>
        <a:buClrTx/>
        <a:buSzPct val="80000"/>
        <a:buFontTx/>
        <a:buNone/>
        <a:tabLst/>
        <a:defRPr sz="4080" b="0" i="0" kern="1200" spc="-71" baseline="0">
          <a:gradFill>
            <a:gsLst>
              <a:gs pos="1250">
                <a:schemeClr val="bg2"/>
              </a:gs>
              <a:gs pos="100000">
                <a:schemeClr val="bg2"/>
              </a:gs>
            </a:gsLst>
            <a:lin ang="5400000" scaled="0"/>
          </a:gradFill>
          <a:latin typeface="+mn-lt"/>
          <a:ea typeface="+mn-ea"/>
          <a:cs typeface="Segoe Pro Light"/>
        </a:defRPr>
      </a:lvl1pPr>
      <a:lvl2pPr marL="0" marR="0" indent="0" algn="l" defTabSz="932559" rtl="0" eaLnBrk="1" fontAlgn="auto" latinLnBrk="0" hangingPunct="1">
        <a:lnSpc>
          <a:spcPct val="90000"/>
        </a:lnSpc>
        <a:spcBef>
          <a:spcPct val="20000"/>
        </a:spcBef>
        <a:spcAft>
          <a:spcPts val="0"/>
        </a:spcAft>
        <a:buClrTx/>
        <a:buSzPct val="90000"/>
        <a:buFontTx/>
        <a:buNone/>
        <a:tabLst/>
        <a:defRPr sz="2040" b="0" i="0" kern="1200" spc="0" baseline="0">
          <a:gradFill>
            <a:gsLst>
              <a:gs pos="1250">
                <a:schemeClr val="bg2"/>
              </a:gs>
              <a:gs pos="100000">
                <a:schemeClr val="bg2"/>
              </a:gs>
            </a:gsLst>
            <a:lin ang="5400000" scaled="0"/>
          </a:gradFill>
          <a:latin typeface="+mn-lt"/>
          <a:ea typeface="+mn-ea"/>
          <a:cs typeface="Segoe Pro Light"/>
        </a:defRPr>
      </a:lvl2pPr>
      <a:lvl3pPr marL="0" marR="0" indent="0" algn="l" defTabSz="932559" rtl="0" eaLnBrk="1" fontAlgn="auto" latinLnBrk="0" hangingPunct="1">
        <a:lnSpc>
          <a:spcPct val="90000"/>
        </a:lnSpc>
        <a:spcBef>
          <a:spcPct val="20000"/>
        </a:spcBef>
        <a:spcAft>
          <a:spcPts val="0"/>
        </a:spcAft>
        <a:buClrTx/>
        <a:buSzPct val="90000"/>
        <a:buFontTx/>
        <a:buNone/>
        <a:tabLst>
          <a:tab pos="814403" algn="l"/>
        </a:tabLst>
        <a:defRPr sz="2040" b="0" i="0" kern="1200" spc="0" baseline="0">
          <a:gradFill>
            <a:gsLst>
              <a:gs pos="1250">
                <a:schemeClr val="bg2"/>
              </a:gs>
              <a:gs pos="100000">
                <a:schemeClr val="bg2"/>
              </a:gs>
            </a:gsLst>
            <a:lin ang="5400000" scaled="0"/>
          </a:gradFill>
          <a:latin typeface="+mn-lt"/>
          <a:ea typeface="+mn-ea"/>
          <a:cs typeface="Segoe Pro Light"/>
        </a:defRPr>
      </a:lvl3pPr>
      <a:lvl4pPr marL="0" marR="0" indent="0" algn="l" defTabSz="932559" rtl="0" eaLnBrk="1" fontAlgn="auto" latinLnBrk="0" hangingPunct="1">
        <a:lnSpc>
          <a:spcPct val="90000"/>
        </a:lnSpc>
        <a:spcBef>
          <a:spcPct val="20000"/>
        </a:spcBef>
        <a:spcAft>
          <a:spcPts val="0"/>
        </a:spcAft>
        <a:buClrTx/>
        <a:buSzPct val="90000"/>
        <a:buFontTx/>
        <a:buNone/>
        <a:tabLst/>
        <a:defRPr sz="2040" b="0" i="0" kern="1200" spc="0" baseline="0">
          <a:gradFill>
            <a:gsLst>
              <a:gs pos="1250">
                <a:schemeClr val="bg2"/>
              </a:gs>
              <a:gs pos="100000">
                <a:schemeClr val="bg2"/>
              </a:gs>
            </a:gsLst>
            <a:lin ang="5400000" scaled="0"/>
          </a:gradFill>
          <a:latin typeface="+mn-lt"/>
          <a:ea typeface="+mn-ea"/>
          <a:cs typeface="Segoe Pro Light"/>
        </a:defRPr>
      </a:lvl4pPr>
      <a:lvl5pPr marL="0" marR="0" indent="0" algn="l" defTabSz="932559" rtl="0" eaLnBrk="1" fontAlgn="auto" latinLnBrk="0" hangingPunct="1">
        <a:lnSpc>
          <a:spcPct val="90000"/>
        </a:lnSpc>
        <a:spcBef>
          <a:spcPct val="20000"/>
        </a:spcBef>
        <a:spcAft>
          <a:spcPts val="0"/>
        </a:spcAft>
        <a:buClrTx/>
        <a:buSzPct val="90000"/>
        <a:buFontTx/>
        <a:buNone/>
        <a:tabLst>
          <a:tab pos="1280702" algn="l"/>
        </a:tabLst>
        <a:defRPr sz="2040" b="0" i="0" kern="1200" spc="0" baseline="0">
          <a:gradFill>
            <a:gsLst>
              <a:gs pos="1250">
                <a:schemeClr val="bg2"/>
              </a:gs>
              <a:gs pos="100000">
                <a:schemeClr val="bg2"/>
              </a:gs>
            </a:gsLst>
            <a:lin ang="5400000" scaled="0"/>
          </a:gradFill>
          <a:latin typeface="+mn-lt"/>
          <a:ea typeface="+mn-ea"/>
          <a:cs typeface="Segoe Pro Light"/>
        </a:defRPr>
      </a:lvl5pPr>
      <a:lvl6pPr marL="2564538" indent="-233140" algn="l" defTabSz="932559" rtl="0" eaLnBrk="1" latinLnBrk="0" hangingPunct="1">
        <a:spcBef>
          <a:spcPct val="20000"/>
        </a:spcBef>
        <a:buFont typeface="Arial" pitchFamily="34" charset="0"/>
        <a:buChar char="•"/>
        <a:defRPr sz="2040" kern="1200">
          <a:solidFill>
            <a:schemeClr val="tx1"/>
          </a:solidFill>
          <a:latin typeface="+mn-lt"/>
          <a:ea typeface="+mn-ea"/>
          <a:cs typeface="+mn-cs"/>
        </a:defRPr>
      </a:lvl6pPr>
      <a:lvl7pPr marL="3030817" indent="-233140" algn="l" defTabSz="932559" rtl="0" eaLnBrk="1" latinLnBrk="0" hangingPunct="1">
        <a:spcBef>
          <a:spcPct val="20000"/>
        </a:spcBef>
        <a:buFont typeface="Arial" pitchFamily="34" charset="0"/>
        <a:buChar char="•"/>
        <a:defRPr sz="2040" kern="1200">
          <a:solidFill>
            <a:schemeClr val="tx1"/>
          </a:solidFill>
          <a:latin typeface="+mn-lt"/>
          <a:ea typeface="+mn-ea"/>
          <a:cs typeface="+mn-cs"/>
        </a:defRPr>
      </a:lvl7pPr>
      <a:lvl8pPr marL="3497097" indent="-233140" algn="l" defTabSz="932559" rtl="0" eaLnBrk="1" latinLnBrk="0" hangingPunct="1">
        <a:spcBef>
          <a:spcPct val="20000"/>
        </a:spcBef>
        <a:buFont typeface="Arial" pitchFamily="34" charset="0"/>
        <a:buChar char="•"/>
        <a:defRPr sz="2040" kern="1200">
          <a:solidFill>
            <a:schemeClr val="tx1"/>
          </a:solidFill>
          <a:latin typeface="+mn-lt"/>
          <a:ea typeface="+mn-ea"/>
          <a:cs typeface="+mn-cs"/>
        </a:defRPr>
      </a:lvl8pPr>
      <a:lvl9pPr marL="3963377" indent="-233140" algn="l" defTabSz="932559" rtl="0" eaLnBrk="1" latinLnBrk="0" hangingPunct="1">
        <a:spcBef>
          <a:spcPct val="20000"/>
        </a:spcBef>
        <a:buFont typeface="Arial" pitchFamily="34" charset="0"/>
        <a:buChar char="•"/>
        <a:defRPr sz="2040" kern="1200">
          <a:solidFill>
            <a:schemeClr val="tx1"/>
          </a:solidFill>
          <a:latin typeface="+mn-lt"/>
          <a:ea typeface="+mn-ea"/>
          <a:cs typeface="+mn-cs"/>
        </a:defRPr>
      </a:lvl9pPr>
    </p:bodyStyle>
    <p:otherStyle>
      <a:defPPr>
        <a:defRPr lang="en-US"/>
      </a:defPPr>
      <a:lvl1pPr marL="0" algn="l" defTabSz="932559" rtl="0" eaLnBrk="1" latinLnBrk="0" hangingPunct="1">
        <a:defRPr sz="1836" kern="1200">
          <a:solidFill>
            <a:schemeClr val="tx1"/>
          </a:solidFill>
          <a:latin typeface="+mn-lt"/>
          <a:ea typeface="+mn-ea"/>
          <a:cs typeface="+mn-cs"/>
        </a:defRPr>
      </a:lvl1pPr>
      <a:lvl2pPr marL="466280" algn="l" defTabSz="932559" rtl="0" eaLnBrk="1" latinLnBrk="0" hangingPunct="1">
        <a:defRPr sz="1836" kern="1200">
          <a:solidFill>
            <a:schemeClr val="tx1"/>
          </a:solidFill>
          <a:latin typeface="+mn-lt"/>
          <a:ea typeface="+mn-ea"/>
          <a:cs typeface="+mn-cs"/>
        </a:defRPr>
      </a:lvl2pPr>
      <a:lvl3pPr marL="932559" algn="l" defTabSz="932559" rtl="0" eaLnBrk="1" latinLnBrk="0" hangingPunct="1">
        <a:defRPr sz="1836" kern="1200">
          <a:solidFill>
            <a:schemeClr val="tx1"/>
          </a:solidFill>
          <a:latin typeface="+mn-lt"/>
          <a:ea typeface="+mn-ea"/>
          <a:cs typeface="+mn-cs"/>
        </a:defRPr>
      </a:lvl3pPr>
      <a:lvl4pPr marL="1398839" algn="l" defTabSz="932559" rtl="0" eaLnBrk="1" latinLnBrk="0" hangingPunct="1">
        <a:defRPr sz="1836" kern="1200">
          <a:solidFill>
            <a:schemeClr val="tx1"/>
          </a:solidFill>
          <a:latin typeface="+mn-lt"/>
          <a:ea typeface="+mn-ea"/>
          <a:cs typeface="+mn-cs"/>
        </a:defRPr>
      </a:lvl4pPr>
      <a:lvl5pPr marL="1865119" algn="l" defTabSz="932559" rtl="0" eaLnBrk="1" latinLnBrk="0" hangingPunct="1">
        <a:defRPr sz="1836" kern="1200">
          <a:solidFill>
            <a:schemeClr val="tx1"/>
          </a:solidFill>
          <a:latin typeface="+mn-lt"/>
          <a:ea typeface="+mn-ea"/>
          <a:cs typeface="+mn-cs"/>
        </a:defRPr>
      </a:lvl5pPr>
      <a:lvl6pPr marL="2331399" algn="l" defTabSz="932559" rtl="0" eaLnBrk="1" latinLnBrk="0" hangingPunct="1">
        <a:defRPr sz="1836" kern="1200">
          <a:solidFill>
            <a:schemeClr val="tx1"/>
          </a:solidFill>
          <a:latin typeface="+mn-lt"/>
          <a:ea typeface="+mn-ea"/>
          <a:cs typeface="+mn-cs"/>
        </a:defRPr>
      </a:lvl6pPr>
      <a:lvl7pPr marL="2797677" algn="l" defTabSz="932559" rtl="0" eaLnBrk="1" latinLnBrk="0" hangingPunct="1">
        <a:defRPr sz="1836" kern="1200">
          <a:solidFill>
            <a:schemeClr val="tx1"/>
          </a:solidFill>
          <a:latin typeface="+mn-lt"/>
          <a:ea typeface="+mn-ea"/>
          <a:cs typeface="+mn-cs"/>
        </a:defRPr>
      </a:lvl7pPr>
      <a:lvl8pPr marL="3263957" algn="l" defTabSz="932559" rtl="0" eaLnBrk="1" latinLnBrk="0" hangingPunct="1">
        <a:defRPr sz="1836" kern="1200">
          <a:solidFill>
            <a:schemeClr val="tx1"/>
          </a:solidFill>
          <a:latin typeface="+mn-lt"/>
          <a:ea typeface="+mn-ea"/>
          <a:cs typeface="+mn-cs"/>
        </a:defRPr>
      </a:lvl8pPr>
      <a:lvl9pPr marL="3730237" algn="l" defTabSz="932559" rtl="0" eaLnBrk="1" latinLnBrk="0" hangingPunct="1">
        <a:defRPr sz="1836"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050" name="Picture 2"/>
          <p:cNvPicPr>
            <a:picLocks noChangeAspect="1" noChangeArrowheads="1"/>
          </p:cNvPicPr>
          <p:nvPr userDrawn="1"/>
        </p:nvPicPr>
        <p:blipFill>
          <a:blip r:embed="rId12">
            <a:extLst>
              <a:ext uri="{28A0092B-C50C-407E-A947-70E740481C1C}">
                <a14:useLocalDpi xmlns:a14="http://schemas.microsoft.com/office/drawing/2010/main" val="0"/>
              </a:ext>
            </a:extLst>
          </a:blip>
          <a:stretch>
            <a:fillRect/>
          </a:stretch>
        </p:blipFill>
        <p:spPr bwMode="auto">
          <a:xfrm>
            <a:off x="317" y="-317"/>
            <a:ext cx="12435839" cy="699515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274641" y="295276"/>
            <a:ext cx="11889564" cy="917575"/>
          </a:xfrm>
          <a:prstGeom prst="rect">
            <a:avLst/>
          </a:prstGeom>
        </p:spPr>
        <p:txBody>
          <a:bodyPr vert="horz" wrap="square" lIns="146274" tIns="91422" rIns="146274" bIns="91422"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2"/>
            <a:ext cx="11887198" cy="2116688"/>
          </a:xfrm>
          <a:prstGeom prst="rect">
            <a:avLst/>
          </a:prstGeom>
        </p:spPr>
        <p:txBody>
          <a:bodyPr vert="horz" wrap="square" lIns="146274" tIns="91422" rIns="146274" bIns="91422"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940627746"/>
      </p:ext>
    </p:extLst>
  </p:cSld>
  <p:clrMap bg1="lt1" tx1="dk1" bg2="lt2" tx2="dk2" accent1="accent1" accent2="accent2" accent3="accent3" accent4="accent4" accent5="accent5" accent6="accent6" hlink="hlink" folHlink="folHlink"/>
  <p:sldLayoutIdLst>
    <p:sldLayoutId id="2147484266" r:id="rId1"/>
    <p:sldLayoutId id="2147484267" r:id="rId2"/>
    <p:sldLayoutId id="2147484268" r:id="rId3"/>
    <p:sldLayoutId id="2147484269" r:id="rId4"/>
    <p:sldLayoutId id="2147484270" r:id="rId5"/>
    <p:sldLayoutId id="2147484271" r:id="rId6"/>
    <p:sldLayoutId id="2147484272" r:id="rId7"/>
    <p:sldLayoutId id="2147484273" r:id="rId8"/>
    <p:sldLayoutId id="2147484274" r:id="rId9"/>
    <p:sldLayoutId id="2147484275" r:id="rId10"/>
  </p:sldLayoutIdLst>
  <p:transition>
    <p:fade/>
  </p:transition>
  <p:timing>
    <p:tnLst>
      <p:par>
        <p:cTn id="1" dur="indefinite" restart="never" nodeType="tmRoot"/>
      </p:par>
    </p:tnLst>
  </p:timing>
  <p:txStyles>
    <p:titleStyle>
      <a:lvl1pPr algn="l" defTabSz="932560"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833" marR="0" indent="-342833" algn="l" defTabSz="932560"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086" marR="0" indent="-241253" algn="l" defTabSz="932560"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99944"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498"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053"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4537"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081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09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337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560" rtl="0" eaLnBrk="1" latinLnBrk="0" hangingPunct="1">
        <a:defRPr sz="1800" kern="1200">
          <a:solidFill>
            <a:schemeClr val="tx1"/>
          </a:solidFill>
          <a:latin typeface="+mn-lt"/>
          <a:ea typeface="+mn-ea"/>
          <a:cs typeface="+mn-cs"/>
        </a:defRPr>
      </a:lvl1pPr>
      <a:lvl2pPr marL="466280" algn="l" defTabSz="932560" rtl="0" eaLnBrk="1" latinLnBrk="0" hangingPunct="1">
        <a:defRPr sz="1800" kern="1200">
          <a:solidFill>
            <a:schemeClr val="tx1"/>
          </a:solidFill>
          <a:latin typeface="+mn-lt"/>
          <a:ea typeface="+mn-ea"/>
          <a:cs typeface="+mn-cs"/>
        </a:defRPr>
      </a:lvl2pPr>
      <a:lvl3pPr marL="932560" algn="l" defTabSz="932560" rtl="0" eaLnBrk="1" latinLnBrk="0" hangingPunct="1">
        <a:defRPr sz="1800" kern="1200">
          <a:solidFill>
            <a:schemeClr val="tx1"/>
          </a:solidFill>
          <a:latin typeface="+mn-lt"/>
          <a:ea typeface="+mn-ea"/>
          <a:cs typeface="+mn-cs"/>
        </a:defRPr>
      </a:lvl3pPr>
      <a:lvl4pPr marL="1398839" algn="l" defTabSz="932560" rtl="0" eaLnBrk="1" latinLnBrk="0" hangingPunct="1">
        <a:defRPr sz="1800" kern="1200">
          <a:solidFill>
            <a:schemeClr val="tx1"/>
          </a:solidFill>
          <a:latin typeface="+mn-lt"/>
          <a:ea typeface="+mn-ea"/>
          <a:cs typeface="+mn-cs"/>
        </a:defRPr>
      </a:lvl4pPr>
      <a:lvl5pPr marL="1865118" algn="l" defTabSz="932560" rtl="0" eaLnBrk="1" latinLnBrk="0" hangingPunct="1">
        <a:defRPr sz="1800" kern="1200">
          <a:solidFill>
            <a:schemeClr val="tx1"/>
          </a:solidFill>
          <a:latin typeface="+mn-lt"/>
          <a:ea typeface="+mn-ea"/>
          <a:cs typeface="+mn-cs"/>
        </a:defRPr>
      </a:lvl5pPr>
      <a:lvl6pPr marL="2331399" algn="l" defTabSz="932560" rtl="0" eaLnBrk="1" latinLnBrk="0" hangingPunct="1">
        <a:defRPr sz="1800" kern="1200">
          <a:solidFill>
            <a:schemeClr val="tx1"/>
          </a:solidFill>
          <a:latin typeface="+mn-lt"/>
          <a:ea typeface="+mn-ea"/>
          <a:cs typeface="+mn-cs"/>
        </a:defRPr>
      </a:lvl6pPr>
      <a:lvl7pPr marL="2797678" algn="l" defTabSz="932560" rtl="0" eaLnBrk="1" latinLnBrk="0" hangingPunct="1">
        <a:defRPr sz="1800" kern="1200">
          <a:solidFill>
            <a:schemeClr val="tx1"/>
          </a:solidFill>
          <a:latin typeface="+mn-lt"/>
          <a:ea typeface="+mn-ea"/>
          <a:cs typeface="+mn-cs"/>
        </a:defRPr>
      </a:lvl7pPr>
      <a:lvl8pPr marL="3263957" algn="l" defTabSz="932560" rtl="0" eaLnBrk="1" latinLnBrk="0" hangingPunct="1">
        <a:defRPr sz="1800" kern="1200">
          <a:solidFill>
            <a:schemeClr val="tx1"/>
          </a:solidFill>
          <a:latin typeface="+mn-lt"/>
          <a:ea typeface="+mn-ea"/>
          <a:cs typeface="+mn-cs"/>
        </a:defRPr>
      </a:lvl8pPr>
      <a:lvl9pPr marL="3730238" algn="l" defTabSz="93256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5.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6.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5.xml"/></Relationships>
</file>

<file path=ppt/slides/_rels/slide15.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6.xml"/></Relationships>
</file>

<file path=ppt/slides/_rels/slide1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5.xml"/><Relationship Id="rId1" Type="http://schemas.openxmlformats.org/officeDocument/2006/relationships/slideLayout" Target="../slideLayouts/slideLayout3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5.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5.xml"/></Relationships>
</file>

<file path=ppt/slides/_rels/slide22.xml.rels><?xml version="1.0" encoding="UTF-8" standalone="yes"?>
<Relationships xmlns="http://schemas.openxmlformats.org/package/2006/relationships"><Relationship Id="rId8" Type="http://schemas.openxmlformats.org/officeDocument/2006/relationships/image" Target="../media/image16.wmf"/><Relationship Id="rId3" Type="http://schemas.openxmlformats.org/officeDocument/2006/relationships/tags" Target="../tags/tag3.xml"/><Relationship Id="rId7" Type="http://schemas.openxmlformats.org/officeDocument/2006/relationships/image" Target="../media/image15.wmf"/><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notesSlide" Target="../notesSlides/notesSlide21.xml"/><Relationship Id="rId5" Type="http://schemas.openxmlformats.org/officeDocument/2006/relationships/slideLayout" Target="../slideLayouts/slideLayout26.xml"/><Relationship Id="rId4" Type="http://schemas.openxmlformats.org/officeDocument/2006/relationships/tags" Target="../tags/tag4.xml"/><Relationship Id="rId9" Type="http://schemas.openxmlformats.org/officeDocument/2006/relationships/image" Target="../media/image17.wmf"/></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35.xml"/></Relationships>
</file>

<file path=ppt/slides/_rels/slide24.xml.rels><?xml version="1.0" encoding="UTF-8" standalone="yes"?>
<Relationships xmlns="http://schemas.openxmlformats.org/package/2006/relationships"><Relationship Id="rId3" Type="http://schemas.openxmlformats.org/officeDocument/2006/relationships/image" Target="../media/image18.png"/><Relationship Id="rId7" Type="http://schemas.openxmlformats.org/officeDocument/2006/relationships/image" Target="../media/image22.png"/><Relationship Id="rId2" Type="http://schemas.openxmlformats.org/officeDocument/2006/relationships/notesSlide" Target="../notesSlides/notesSlide23.xml"/><Relationship Id="rId1" Type="http://schemas.openxmlformats.org/officeDocument/2006/relationships/slideLayout" Target="../slideLayouts/slideLayout32.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19.pn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3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32.xml"/></Relationships>
</file>

<file path=ppt/slides/_rels/slide27.xml.rels><?xml version="1.0" encoding="UTF-8" standalone="yes"?>
<Relationships xmlns="http://schemas.openxmlformats.org/package/2006/relationships"><Relationship Id="rId8" Type="http://schemas.openxmlformats.org/officeDocument/2006/relationships/image" Target="../media/image26.png"/><Relationship Id="rId3" Type="http://schemas.openxmlformats.org/officeDocument/2006/relationships/slideLayout" Target="../slideLayouts/slideLayout24.xml"/><Relationship Id="rId7" Type="http://schemas.openxmlformats.org/officeDocument/2006/relationships/image" Target="../media/image25.png"/><Relationship Id="rId2" Type="http://schemas.openxmlformats.org/officeDocument/2006/relationships/tags" Target="../tags/tag6.xml"/><Relationship Id="rId1" Type="http://schemas.openxmlformats.org/officeDocument/2006/relationships/tags" Target="../tags/tag5.xml"/><Relationship Id="rId6" Type="http://schemas.openxmlformats.org/officeDocument/2006/relationships/image" Target="../media/image24.png"/><Relationship Id="rId5" Type="http://schemas.openxmlformats.org/officeDocument/2006/relationships/image" Target="../media/image23.png"/><Relationship Id="rId10" Type="http://schemas.openxmlformats.org/officeDocument/2006/relationships/image" Target="../media/image28.png"/><Relationship Id="rId4" Type="http://schemas.openxmlformats.org/officeDocument/2006/relationships/notesSlide" Target="../notesSlides/notesSlide26.xml"/><Relationship Id="rId9" Type="http://schemas.openxmlformats.org/officeDocument/2006/relationships/image" Target="../media/image27.png"/></Relationships>
</file>

<file path=ppt/slides/_rels/slide28.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7.xml"/><Relationship Id="rId1" Type="http://schemas.openxmlformats.org/officeDocument/2006/relationships/slideLayout" Target="../slideLayouts/slideLayout26.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35.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3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32.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30.xml"/><Relationship Id="rId1" Type="http://schemas.openxmlformats.org/officeDocument/2006/relationships/slideLayout" Target="../slideLayouts/slideLayout24.xml"/></Relationships>
</file>

<file path=ppt/slides/_rels/slide33.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31.xml"/><Relationship Id="rId1" Type="http://schemas.openxmlformats.org/officeDocument/2006/relationships/slideLayout" Target="../slideLayouts/slideLayout33.xml"/></Relationships>
</file>

<file path=ppt/slides/_rels/slide34.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hyperlink" Target="http://myspc.sharepointconference.com/" TargetMode="External"/><Relationship Id="rId1" Type="http://schemas.openxmlformats.org/officeDocument/2006/relationships/slideLayout" Target="../slideLayouts/slideLayout96.xml"/><Relationship Id="rId6" Type="http://schemas.openxmlformats.org/officeDocument/2006/relationships/image" Target="../media/image35.png"/><Relationship Id="rId5" Type="http://schemas.openxmlformats.org/officeDocument/2006/relationships/image" Target="../media/image34.png"/><Relationship Id="rId4" Type="http://schemas.openxmlformats.org/officeDocument/2006/relationships/image" Target="../media/image33.png"/></Relationships>
</file>

<file path=ppt/slides/_rels/slide35.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32.xml"/><Relationship Id="rId1" Type="http://schemas.openxmlformats.org/officeDocument/2006/relationships/slideLayout" Target="../slideLayouts/slideLayout23.xml"/></Relationships>
</file>

<file path=ppt/slides/_rels/slide4.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4.xml"/><Relationship Id="rId1" Type="http://schemas.openxmlformats.org/officeDocument/2006/relationships/slideLayout" Target="../slideLayouts/slideLayout3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 Id="rId9" Type="http://schemas.openxmlformats.org/officeDocument/2006/relationships/image" Target="../media/image12.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0.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0.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66116993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Demo 1</a:t>
            </a:r>
            <a:endParaRPr lang="en-US" dirty="0"/>
          </a:p>
        </p:txBody>
      </p:sp>
      <p:sp>
        <p:nvSpPr>
          <p:cNvPr id="5" name="Text Placeholder 4"/>
          <p:cNvSpPr>
            <a:spLocks noGrp="1"/>
          </p:cNvSpPr>
          <p:nvPr>
            <p:ph type="body" sz="quarter" idx="12"/>
          </p:nvPr>
        </p:nvSpPr>
        <p:spPr/>
        <p:txBody>
          <a:bodyPr/>
          <a:lstStyle/>
          <a:p>
            <a:r>
              <a:rPr lang="en-US" dirty="0" smtClean="0"/>
              <a:t>Pipeline – smart title/author extractor</a:t>
            </a:r>
            <a:endParaRPr lang="en-US" dirty="0"/>
          </a:p>
        </p:txBody>
      </p:sp>
    </p:spTree>
    <p:extLst>
      <p:ext uri="{BB962C8B-B14F-4D97-AF65-F5344CB8AC3E}">
        <p14:creationId xmlns:p14="http://schemas.microsoft.com/office/powerpoint/2010/main" val="26572803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SharePoint 2013 Search Architecture</a:t>
            </a:r>
            <a:endParaRPr lang="en-US" dirty="0"/>
          </a:p>
        </p:txBody>
      </p:sp>
      <p:sp>
        <p:nvSpPr>
          <p:cNvPr id="6" name="Rectangle 5"/>
          <p:cNvSpPr/>
          <p:nvPr/>
        </p:nvSpPr>
        <p:spPr>
          <a:xfrm>
            <a:off x="8547310" y="5935662"/>
            <a:ext cx="1828800" cy="9144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3407" bIns="93407" rtlCol="0" anchor="b"/>
          <a:lstStyle/>
          <a:p>
            <a:pPr defTabSz="932559"/>
            <a:r>
              <a:rPr lang="en-US" sz="1600" dirty="0" smtClean="0">
                <a:solidFill>
                  <a:srgbClr val="FFFFFF">
                    <a:alpha val="99000"/>
                  </a:srgbClr>
                </a:solidFill>
              </a:rPr>
              <a:t>Search</a:t>
            </a:r>
          </a:p>
          <a:p>
            <a:pPr defTabSz="932559"/>
            <a:r>
              <a:rPr lang="en-US" sz="1600" dirty="0" smtClean="0">
                <a:solidFill>
                  <a:srgbClr val="FFFFFF">
                    <a:alpha val="99000"/>
                  </a:srgbClr>
                </a:solidFill>
              </a:rPr>
              <a:t>Admin</a:t>
            </a:r>
          </a:p>
        </p:txBody>
      </p:sp>
      <p:grpSp>
        <p:nvGrpSpPr>
          <p:cNvPr id="9" name="Group 8"/>
          <p:cNvGrpSpPr/>
          <p:nvPr/>
        </p:nvGrpSpPr>
        <p:grpSpPr>
          <a:xfrm>
            <a:off x="4120" y="2476636"/>
            <a:ext cx="1916493" cy="1924157"/>
            <a:chOff x="-1" y="1708150"/>
            <a:chExt cx="1879085" cy="1886600"/>
          </a:xfrm>
        </p:grpSpPr>
        <p:sp>
          <p:nvSpPr>
            <p:cNvPr id="10" name="TextBox 9"/>
            <p:cNvSpPr txBox="1"/>
            <p:nvPr/>
          </p:nvSpPr>
          <p:spPr>
            <a:xfrm>
              <a:off x="-1" y="3084930"/>
              <a:ext cx="1865435" cy="509820"/>
            </a:xfrm>
            <a:prstGeom prst="rect">
              <a:avLst/>
            </a:prstGeom>
            <a:noFill/>
          </p:spPr>
          <p:txBody>
            <a:bodyPr wrap="square" rtlCol="0" anchor="ctr">
              <a:spAutoFit/>
            </a:bodyPr>
            <a:lstStyle>
              <a:defPPr>
                <a:defRPr lang="en-US"/>
              </a:defPPr>
              <a:lvl1pPr algn="ctr">
                <a:lnSpc>
                  <a:spcPct val="95000"/>
                </a:lnSpc>
                <a:defRPr sz="3200" spc="-100">
                  <a:solidFill>
                    <a:schemeClr val="tx2"/>
                  </a:solidFill>
                  <a:latin typeface="Segoe Light" pitchFamily="34" charset="0"/>
                </a:defRPr>
              </a:lvl1pPr>
            </a:lstStyle>
            <a:p>
              <a:pPr defTabSz="932559"/>
              <a:r>
                <a:rPr lang="en-US" sz="2856" dirty="0">
                  <a:solidFill>
                    <a:srgbClr val="3F3F3F">
                      <a:alpha val="99000"/>
                    </a:srgbClr>
                  </a:solidFill>
                  <a:latin typeface="Segoe UI Light"/>
                </a:rPr>
                <a:t>Content</a:t>
              </a:r>
            </a:p>
          </p:txBody>
        </p:sp>
        <p:sp>
          <p:nvSpPr>
            <p:cNvPr id="11" name="Rectangle 10"/>
            <p:cNvSpPr/>
            <p:nvPr/>
          </p:nvSpPr>
          <p:spPr bwMode="auto">
            <a:xfrm>
              <a:off x="-1" y="1708150"/>
              <a:ext cx="1879085" cy="1298448"/>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383" tIns="46691" rIns="46691" bIns="93383" numCol="1" spcCol="0" rtlCol="0" fromWordArt="0" anchor="b" anchorCtr="0" forceAA="0" compatLnSpc="1">
              <a:prstTxWarp prst="textNoShape">
                <a:avLst/>
              </a:prstTxWarp>
              <a:noAutofit/>
            </a:bodyPr>
            <a:lstStyle/>
            <a:p>
              <a:pPr algn="ctr" defTabSz="932290" fontAlgn="base">
                <a:spcBef>
                  <a:spcPct val="0"/>
                </a:spcBef>
                <a:spcAft>
                  <a:spcPct val="0"/>
                </a:spcAft>
              </a:pPr>
              <a:endParaRPr lang="en-US" sz="1836" spc="-51" dirty="0">
                <a:gradFill>
                  <a:gsLst>
                    <a:gs pos="0">
                      <a:srgbClr val="FFFFFF"/>
                    </a:gs>
                    <a:gs pos="100000">
                      <a:srgbClr val="FFFFFF"/>
                    </a:gs>
                  </a:gsLst>
                  <a:lin ang="5400000" scaled="0"/>
                </a:gradFill>
                <a:ea typeface="Segoe UI" pitchFamily="34" charset="0"/>
                <a:cs typeface="Segoe UI" pitchFamily="34" charset="0"/>
              </a:endParaRPr>
            </a:p>
          </p:txBody>
        </p:sp>
      </p:grpSp>
      <p:grpSp>
        <p:nvGrpSpPr>
          <p:cNvPr id="12" name="Group 11"/>
          <p:cNvGrpSpPr/>
          <p:nvPr/>
        </p:nvGrpSpPr>
        <p:grpSpPr>
          <a:xfrm>
            <a:off x="10503486" y="2475681"/>
            <a:ext cx="1930411" cy="1931499"/>
            <a:chOff x="10296093" y="1700952"/>
            <a:chExt cx="1892732" cy="1893798"/>
          </a:xfrm>
        </p:grpSpPr>
        <p:sp>
          <p:nvSpPr>
            <p:cNvPr id="13" name="Rectangle 12"/>
            <p:cNvSpPr/>
            <p:nvPr/>
          </p:nvSpPr>
          <p:spPr bwMode="auto">
            <a:xfrm>
              <a:off x="10296093" y="1700952"/>
              <a:ext cx="1892732" cy="1321975"/>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383" tIns="46691" rIns="46691" bIns="93383" numCol="1" spcCol="0" rtlCol="0" fromWordArt="0" anchor="b" anchorCtr="0" forceAA="0" compatLnSpc="1">
              <a:prstTxWarp prst="textNoShape">
                <a:avLst/>
              </a:prstTxWarp>
              <a:noAutofit/>
            </a:bodyPr>
            <a:lstStyle/>
            <a:p>
              <a:pPr algn="ctr" defTabSz="932290" fontAlgn="base">
                <a:spcBef>
                  <a:spcPct val="0"/>
                </a:spcBef>
                <a:spcAft>
                  <a:spcPct val="0"/>
                </a:spcAft>
              </a:pPr>
              <a:endParaRPr lang="en-US" sz="1836" spc="-51" dirty="0">
                <a:gradFill>
                  <a:gsLst>
                    <a:gs pos="0">
                      <a:srgbClr val="FFFFFF"/>
                    </a:gs>
                    <a:gs pos="100000">
                      <a:srgbClr val="FFFFFF"/>
                    </a:gs>
                  </a:gsLst>
                  <a:lin ang="5400000" scaled="0"/>
                </a:gradFill>
                <a:ea typeface="Segoe UI" pitchFamily="34" charset="0"/>
                <a:cs typeface="Segoe UI" pitchFamily="34" charset="0"/>
              </a:endParaRPr>
            </a:p>
          </p:txBody>
        </p:sp>
        <p:sp>
          <p:nvSpPr>
            <p:cNvPr id="14" name="TextBox 13"/>
            <p:cNvSpPr txBox="1"/>
            <p:nvPr/>
          </p:nvSpPr>
          <p:spPr>
            <a:xfrm>
              <a:off x="10593404" y="3084930"/>
              <a:ext cx="1298110" cy="509820"/>
            </a:xfrm>
            <a:prstGeom prst="rect">
              <a:avLst/>
            </a:prstGeom>
            <a:noFill/>
          </p:spPr>
          <p:txBody>
            <a:bodyPr wrap="square" rtlCol="0" anchor="ctr">
              <a:spAutoFit/>
            </a:bodyPr>
            <a:lstStyle>
              <a:defPPr>
                <a:defRPr lang="en-US"/>
              </a:defPPr>
              <a:lvl1pPr algn="ctr">
                <a:lnSpc>
                  <a:spcPct val="95000"/>
                </a:lnSpc>
                <a:defRPr sz="3200" spc="-100">
                  <a:solidFill>
                    <a:schemeClr val="tx2"/>
                  </a:solidFill>
                  <a:latin typeface="Segoe Light" pitchFamily="34" charset="0"/>
                </a:defRPr>
              </a:lvl1pPr>
            </a:lstStyle>
            <a:p>
              <a:pPr defTabSz="932559"/>
              <a:r>
                <a:rPr lang="en-US" sz="2856" dirty="0">
                  <a:solidFill>
                    <a:srgbClr val="3F3F3F">
                      <a:alpha val="99000"/>
                    </a:srgbClr>
                  </a:solidFill>
                  <a:latin typeface="Segoe UI Light"/>
                </a:rPr>
                <a:t>UX</a:t>
              </a:r>
            </a:p>
          </p:txBody>
        </p:sp>
      </p:grpSp>
      <p:sp>
        <p:nvSpPr>
          <p:cNvPr id="16" name="Rectangle 15"/>
          <p:cNvSpPr/>
          <p:nvPr/>
        </p:nvSpPr>
        <p:spPr>
          <a:xfrm>
            <a:off x="2047990" y="2475682"/>
            <a:ext cx="1231352" cy="201674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3407" bIns="93407" rtlCol="0" anchor="b"/>
          <a:lstStyle/>
          <a:p>
            <a:pPr defTabSz="932559"/>
            <a:r>
              <a:rPr lang="en-US" sz="1600" dirty="0" smtClean="0">
                <a:solidFill>
                  <a:srgbClr val="FFFFFF">
                    <a:alpha val="99000"/>
                  </a:srgbClr>
                </a:solidFill>
              </a:rPr>
              <a:t>Crawl</a:t>
            </a:r>
          </a:p>
        </p:txBody>
      </p:sp>
      <p:sp>
        <p:nvSpPr>
          <p:cNvPr id="17" name="Rectangle 16"/>
          <p:cNvSpPr/>
          <p:nvPr/>
        </p:nvSpPr>
        <p:spPr>
          <a:xfrm>
            <a:off x="3406719" y="2475682"/>
            <a:ext cx="1231354" cy="201674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3407" bIns="93407" rtlCol="0" anchor="b"/>
          <a:lstStyle/>
          <a:p>
            <a:pPr defTabSz="932559"/>
            <a:r>
              <a:rPr lang="en-US" sz="1600" dirty="0">
                <a:solidFill>
                  <a:srgbClr val="FFFFFF">
                    <a:alpha val="99000"/>
                  </a:srgbClr>
                </a:solidFill>
              </a:rPr>
              <a:t>Content</a:t>
            </a:r>
            <a:br>
              <a:rPr lang="en-US" sz="1600" dirty="0">
                <a:solidFill>
                  <a:srgbClr val="FFFFFF">
                    <a:alpha val="99000"/>
                  </a:srgbClr>
                </a:solidFill>
              </a:rPr>
            </a:br>
            <a:r>
              <a:rPr lang="en-US" sz="1600" dirty="0">
                <a:solidFill>
                  <a:srgbClr val="FFFFFF">
                    <a:alpha val="99000"/>
                  </a:srgbClr>
                </a:solidFill>
              </a:rPr>
              <a:t>P</a:t>
            </a:r>
            <a:r>
              <a:rPr lang="en-US" sz="1600" dirty="0" smtClean="0">
                <a:solidFill>
                  <a:srgbClr val="FFFFFF">
                    <a:alpha val="99000"/>
                  </a:srgbClr>
                </a:solidFill>
              </a:rPr>
              <a:t>rocessing</a:t>
            </a:r>
          </a:p>
        </p:txBody>
      </p:sp>
      <p:sp>
        <p:nvSpPr>
          <p:cNvPr id="20" name="Rectangle 19"/>
          <p:cNvSpPr/>
          <p:nvPr/>
        </p:nvSpPr>
        <p:spPr>
          <a:xfrm>
            <a:off x="4765450" y="2475682"/>
            <a:ext cx="2893201" cy="201674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3383" bIns="93383" rtlCol="0" anchor="b"/>
          <a:lstStyle/>
          <a:p>
            <a:pPr defTabSz="932559"/>
            <a:r>
              <a:rPr lang="en-US" sz="1600" dirty="0" smtClean="0">
                <a:solidFill>
                  <a:srgbClr val="FFFFFF">
                    <a:alpha val="99000"/>
                  </a:srgbClr>
                </a:solidFill>
              </a:rPr>
              <a:t>Index</a:t>
            </a:r>
            <a:endParaRPr lang="en-US" sz="1600" dirty="0">
              <a:solidFill>
                <a:srgbClr val="FFFFFF">
                  <a:alpha val="99000"/>
                </a:srgbClr>
              </a:solidFill>
            </a:endParaRPr>
          </a:p>
        </p:txBody>
      </p:sp>
      <p:sp>
        <p:nvSpPr>
          <p:cNvPr id="24" name="Rectangle 23"/>
          <p:cNvSpPr/>
          <p:nvPr/>
        </p:nvSpPr>
        <p:spPr>
          <a:xfrm>
            <a:off x="7786028" y="2475682"/>
            <a:ext cx="1231352" cy="201674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3383" bIns="93383" rtlCol="0" anchor="b"/>
          <a:lstStyle/>
          <a:p>
            <a:pPr defTabSz="932559"/>
            <a:r>
              <a:rPr lang="en-US" sz="1600" dirty="0">
                <a:solidFill>
                  <a:srgbClr val="FFFFFF">
                    <a:alpha val="99000"/>
                  </a:srgbClr>
                </a:solidFill>
              </a:rPr>
              <a:t>Query</a:t>
            </a:r>
            <a:br>
              <a:rPr lang="en-US" sz="1600" dirty="0">
                <a:solidFill>
                  <a:srgbClr val="FFFFFF">
                    <a:alpha val="99000"/>
                  </a:srgbClr>
                </a:solidFill>
              </a:rPr>
            </a:br>
            <a:r>
              <a:rPr lang="en-US" sz="1600" dirty="0">
                <a:solidFill>
                  <a:srgbClr val="FFFFFF">
                    <a:alpha val="99000"/>
                  </a:srgbClr>
                </a:solidFill>
              </a:rPr>
              <a:t>P</a:t>
            </a:r>
            <a:r>
              <a:rPr lang="en-US" sz="1600" dirty="0" smtClean="0">
                <a:solidFill>
                  <a:srgbClr val="FFFFFF">
                    <a:alpha val="99000"/>
                  </a:srgbClr>
                </a:solidFill>
              </a:rPr>
              <a:t>rocessing</a:t>
            </a:r>
          </a:p>
        </p:txBody>
      </p:sp>
      <p:sp>
        <p:nvSpPr>
          <p:cNvPr id="25" name="Rectangle 24"/>
          <p:cNvSpPr/>
          <p:nvPr/>
        </p:nvSpPr>
        <p:spPr>
          <a:xfrm>
            <a:off x="9144757" y="2475682"/>
            <a:ext cx="1231353" cy="201674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3383" bIns="93383" rtlCol="0" anchor="b"/>
          <a:lstStyle/>
          <a:p>
            <a:pPr defTabSz="932559"/>
            <a:r>
              <a:rPr lang="en-US" sz="1600" dirty="0">
                <a:solidFill>
                  <a:srgbClr val="FFFFFF">
                    <a:alpha val="99000"/>
                  </a:srgbClr>
                </a:solidFill>
              </a:rPr>
              <a:t>WFE</a:t>
            </a:r>
          </a:p>
        </p:txBody>
      </p:sp>
      <p:sp>
        <p:nvSpPr>
          <p:cNvPr id="30" name="Rectangle 29"/>
          <p:cNvSpPr/>
          <p:nvPr/>
        </p:nvSpPr>
        <p:spPr bwMode="auto">
          <a:xfrm>
            <a:off x="10053357" y="2571173"/>
            <a:ext cx="320269" cy="1177252"/>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vert" wrap="square" lIns="93407" tIns="46704" rIns="46704" bIns="93407" numCol="1" spcCol="0" rtlCol="0" fromWordArt="0" anchor="ctr" anchorCtr="0" forceAA="0" compatLnSpc="1">
            <a:prstTxWarp prst="textNoShape">
              <a:avLst/>
            </a:prstTxWarp>
            <a:noAutofit/>
          </a:bodyPr>
          <a:lstStyle/>
          <a:p>
            <a:pPr algn="ctr" defTabSz="932290" fontAlgn="base">
              <a:spcBef>
                <a:spcPct val="0"/>
              </a:spcBef>
              <a:spcAft>
                <a:spcPct val="0"/>
              </a:spcAft>
            </a:pPr>
            <a:r>
              <a:rPr lang="en-US" sz="1600" spc="-51" dirty="0" smtClean="0">
                <a:gradFill>
                  <a:gsLst>
                    <a:gs pos="0">
                      <a:srgbClr val="FFFFFF"/>
                    </a:gs>
                    <a:gs pos="100000">
                      <a:srgbClr val="FFFFFF"/>
                    </a:gs>
                  </a:gsLst>
                  <a:lin ang="5400000" scaled="0"/>
                </a:gradFill>
                <a:ea typeface="Segoe UI" pitchFamily="34" charset="0"/>
                <a:cs typeface="Segoe UI" pitchFamily="34" charset="0"/>
              </a:rPr>
              <a:t>API</a:t>
            </a:r>
            <a:endParaRPr lang="en-US" sz="1600" spc="-51" dirty="0">
              <a:gradFill>
                <a:gsLst>
                  <a:gs pos="0">
                    <a:srgbClr val="FFFFFF"/>
                  </a:gs>
                  <a:gs pos="100000">
                    <a:srgbClr val="FFFFFF"/>
                  </a:gs>
                </a:gsLst>
                <a:lin ang="5400000" scaled="0"/>
              </a:gradFill>
              <a:ea typeface="Segoe UI" pitchFamily="34" charset="0"/>
              <a:cs typeface="Segoe UI" pitchFamily="34" charset="0"/>
            </a:endParaRPr>
          </a:p>
        </p:txBody>
      </p:sp>
      <p:sp>
        <p:nvSpPr>
          <p:cNvPr id="42" name="Rectangle 41"/>
          <p:cNvSpPr/>
          <p:nvPr/>
        </p:nvSpPr>
        <p:spPr>
          <a:xfrm>
            <a:off x="5299969" y="5099197"/>
            <a:ext cx="1828800" cy="91299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3407" bIns="93407" rtlCol="0" anchor="b"/>
          <a:lstStyle/>
          <a:p>
            <a:pPr defTabSz="932559"/>
            <a:r>
              <a:rPr lang="en-US" sz="1600" dirty="0" smtClean="0">
                <a:solidFill>
                  <a:srgbClr val="FFFFFF">
                    <a:alpha val="99000"/>
                  </a:srgbClr>
                </a:solidFill>
              </a:rPr>
              <a:t>Analytics</a:t>
            </a:r>
          </a:p>
          <a:p>
            <a:pPr defTabSz="932559"/>
            <a:r>
              <a:rPr lang="en-US" sz="1600" dirty="0" smtClean="0">
                <a:solidFill>
                  <a:srgbClr val="FFFFFF">
                    <a:alpha val="99000"/>
                  </a:srgbClr>
                </a:solidFill>
              </a:rPr>
              <a:t>Processing</a:t>
            </a:r>
          </a:p>
        </p:txBody>
      </p:sp>
      <p:sp>
        <p:nvSpPr>
          <p:cNvPr id="46" name="Freeform 83"/>
          <p:cNvSpPr>
            <a:spLocks noEditPoints="1"/>
          </p:cNvSpPr>
          <p:nvPr/>
        </p:nvSpPr>
        <p:spPr bwMode="black">
          <a:xfrm>
            <a:off x="834068" y="2602572"/>
            <a:ext cx="513062" cy="541602"/>
          </a:xfrm>
          <a:custGeom>
            <a:avLst/>
            <a:gdLst>
              <a:gd name="T0" fmla="*/ 502 w 2107"/>
              <a:gd name="T1" fmla="*/ 1162 h 2221"/>
              <a:gd name="T2" fmla="*/ 239 w 2107"/>
              <a:gd name="T3" fmla="*/ 2072 h 2221"/>
              <a:gd name="T4" fmla="*/ 1587 w 2107"/>
              <a:gd name="T5" fmla="*/ 1800 h 2221"/>
              <a:gd name="T6" fmla="*/ 1487 w 2107"/>
              <a:gd name="T7" fmla="*/ 1835 h 2221"/>
              <a:gd name="T8" fmla="*/ 1579 w 2107"/>
              <a:gd name="T9" fmla="*/ 1870 h 2221"/>
              <a:gd name="T10" fmla="*/ 1470 w 2107"/>
              <a:gd name="T11" fmla="*/ 1847 h 2221"/>
              <a:gd name="T12" fmla="*/ 983 w 2107"/>
              <a:gd name="T13" fmla="*/ 1837 h 2221"/>
              <a:gd name="T14" fmla="*/ 1062 w 2107"/>
              <a:gd name="T15" fmla="*/ 1872 h 2221"/>
              <a:gd name="T16" fmla="*/ 956 w 2107"/>
              <a:gd name="T17" fmla="*/ 1951 h 2221"/>
              <a:gd name="T18" fmla="*/ 1046 w 2107"/>
              <a:gd name="T19" fmla="*/ 1970 h 2221"/>
              <a:gd name="T20" fmla="*/ 820 w 2107"/>
              <a:gd name="T21" fmla="*/ 1872 h 2221"/>
              <a:gd name="T22" fmla="*/ 899 w 2107"/>
              <a:gd name="T23" fmla="*/ 1836 h 2221"/>
              <a:gd name="T24" fmla="*/ 841 w 2107"/>
              <a:gd name="T25" fmla="*/ 1886 h 2221"/>
              <a:gd name="T26" fmla="*/ 905 w 2107"/>
              <a:gd name="T27" fmla="*/ 1920 h 2221"/>
              <a:gd name="T28" fmla="*/ 882 w 2107"/>
              <a:gd name="T29" fmla="*/ 1971 h 2221"/>
              <a:gd name="T30" fmla="*/ 687 w 2107"/>
              <a:gd name="T31" fmla="*/ 1847 h 2221"/>
              <a:gd name="T32" fmla="*/ 780 w 2107"/>
              <a:gd name="T33" fmla="*/ 1844 h 2221"/>
              <a:gd name="T34" fmla="*/ 760 w 2107"/>
              <a:gd name="T35" fmla="*/ 1882 h 2221"/>
              <a:gd name="T36" fmla="*/ 703 w 2107"/>
              <a:gd name="T37" fmla="*/ 1912 h 2221"/>
              <a:gd name="T38" fmla="*/ 682 w 2107"/>
              <a:gd name="T39" fmla="*/ 1972 h 2221"/>
              <a:gd name="T40" fmla="*/ 647 w 2107"/>
              <a:gd name="T41" fmla="*/ 1928 h 2221"/>
              <a:gd name="T42" fmla="*/ 631 w 2107"/>
              <a:gd name="T43" fmla="*/ 1862 h 2221"/>
              <a:gd name="T44" fmla="*/ 545 w 2107"/>
              <a:gd name="T45" fmla="*/ 2017 h 2221"/>
              <a:gd name="T46" fmla="*/ 416 w 2107"/>
              <a:gd name="T47" fmla="*/ 2078 h 2221"/>
              <a:gd name="T48" fmla="*/ 435 w 2107"/>
              <a:gd name="T49" fmla="*/ 2014 h 2221"/>
              <a:gd name="T50" fmla="*/ 538 w 2107"/>
              <a:gd name="T51" fmla="*/ 2006 h 2221"/>
              <a:gd name="T52" fmla="*/ 520 w 2107"/>
              <a:gd name="T53" fmla="*/ 1973 h 2221"/>
              <a:gd name="T54" fmla="*/ 490 w 2107"/>
              <a:gd name="T55" fmla="*/ 1930 h 2221"/>
              <a:gd name="T56" fmla="*/ 587 w 2107"/>
              <a:gd name="T57" fmla="*/ 1913 h 2221"/>
              <a:gd name="T58" fmla="*/ 1055 w 2107"/>
              <a:gd name="T59" fmla="*/ 2071 h 2221"/>
              <a:gd name="T60" fmla="*/ 605 w 2107"/>
              <a:gd name="T61" fmla="*/ 2078 h 2221"/>
              <a:gd name="T62" fmla="*/ 613 w 2107"/>
              <a:gd name="T63" fmla="*/ 2010 h 2221"/>
              <a:gd name="T64" fmla="*/ 1046 w 2107"/>
              <a:gd name="T65" fmla="*/ 2003 h 2221"/>
              <a:gd name="T66" fmla="*/ 1113 w 2107"/>
              <a:gd name="T67" fmla="*/ 1877 h 2221"/>
              <a:gd name="T68" fmla="*/ 1176 w 2107"/>
              <a:gd name="T69" fmla="*/ 1835 h 2221"/>
              <a:gd name="T70" fmla="*/ 1137 w 2107"/>
              <a:gd name="T71" fmla="*/ 1885 h 2221"/>
              <a:gd name="T72" fmla="*/ 1115 w 2107"/>
              <a:gd name="T73" fmla="*/ 1926 h 2221"/>
              <a:gd name="T74" fmla="*/ 1215 w 2107"/>
              <a:gd name="T75" fmla="*/ 1968 h 2221"/>
              <a:gd name="T76" fmla="*/ 1135 w 2107"/>
              <a:gd name="T77" fmla="*/ 1970 h 2221"/>
              <a:gd name="T78" fmla="*/ 1146 w 2107"/>
              <a:gd name="T79" fmla="*/ 2075 h 2221"/>
              <a:gd name="T80" fmla="*/ 1122 w 2107"/>
              <a:gd name="T81" fmla="*/ 2019 h 2221"/>
              <a:gd name="T82" fmla="*/ 1139 w 2107"/>
              <a:gd name="T83" fmla="*/ 2003 h 2221"/>
              <a:gd name="T84" fmla="*/ 1217 w 2107"/>
              <a:gd name="T85" fmla="*/ 2003 h 2221"/>
              <a:gd name="T86" fmla="*/ 1337 w 2107"/>
              <a:gd name="T87" fmla="*/ 1868 h 2221"/>
              <a:gd name="T88" fmla="*/ 1411 w 2107"/>
              <a:gd name="T89" fmla="*/ 1838 h 2221"/>
              <a:gd name="T90" fmla="*/ 1425 w 2107"/>
              <a:gd name="T91" fmla="*/ 1883 h 2221"/>
              <a:gd name="T92" fmla="*/ 1359 w 2107"/>
              <a:gd name="T93" fmla="*/ 1927 h 2221"/>
              <a:gd name="T94" fmla="*/ 1476 w 2107"/>
              <a:gd name="T95" fmla="*/ 1956 h 2221"/>
              <a:gd name="T96" fmla="*/ 1461 w 2107"/>
              <a:gd name="T97" fmla="*/ 1970 h 2221"/>
              <a:gd name="T98" fmla="*/ 1511 w 2107"/>
              <a:gd name="T99" fmla="*/ 2075 h 2221"/>
              <a:gd name="T100" fmla="*/ 1393 w 2107"/>
              <a:gd name="T101" fmla="*/ 2019 h 2221"/>
              <a:gd name="T102" fmla="*/ 1475 w 2107"/>
              <a:gd name="T103" fmla="*/ 2001 h 2221"/>
              <a:gd name="T104" fmla="*/ 1681 w 2107"/>
              <a:gd name="T105" fmla="*/ 2018 h 2221"/>
              <a:gd name="T106" fmla="*/ 1623 w 2107"/>
              <a:gd name="T107" fmla="*/ 2075 h 2221"/>
              <a:gd name="T108" fmla="*/ 1639 w 2107"/>
              <a:gd name="T109" fmla="*/ 2000 h 2221"/>
              <a:gd name="T110" fmla="*/ 1630 w 2107"/>
              <a:gd name="T111" fmla="*/ 1969 h 2221"/>
              <a:gd name="T112" fmla="*/ 1532 w 2107"/>
              <a:gd name="T113" fmla="*/ 1910 h 2221"/>
              <a:gd name="T114" fmla="*/ 933 w 2107"/>
              <a:gd name="T115" fmla="*/ 1308 h 2221"/>
              <a:gd name="T116" fmla="*/ 9 w 2107"/>
              <a:gd name="T117" fmla="*/ 909 h 2221"/>
              <a:gd name="T118" fmla="*/ 413 w 2107"/>
              <a:gd name="T119" fmla="*/ 386 h 2221"/>
              <a:gd name="T120" fmla="*/ 1700 w 2107"/>
              <a:gd name="T121" fmla="*/ 556 h 2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107" h="2221">
                <a:moveTo>
                  <a:pt x="2107" y="809"/>
                </a:moveTo>
                <a:cubicBezTo>
                  <a:pt x="2106" y="786"/>
                  <a:pt x="2103" y="764"/>
                  <a:pt x="2098" y="742"/>
                </a:cubicBezTo>
                <a:cubicBezTo>
                  <a:pt x="2098" y="745"/>
                  <a:pt x="2098" y="747"/>
                  <a:pt x="2098" y="749"/>
                </a:cubicBezTo>
                <a:cubicBezTo>
                  <a:pt x="2096" y="810"/>
                  <a:pt x="2076" y="869"/>
                  <a:pt x="2040" y="926"/>
                </a:cubicBezTo>
                <a:cubicBezTo>
                  <a:pt x="2018" y="961"/>
                  <a:pt x="1988" y="995"/>
                  <a:pt x="1953" y="1027"/>
                </a:cubicBezTo>
                <a:cubicBezTo>
                  <a:pt x="1918" y="1064"/>
                  <a:pt x="1873" y="1098"/>
                  <a:pt x="1819" y="1131"/>
                </a:cubicBezTo>
                <a:cubicBezTo>
                  <a:pt x="1777" y="1156"/>
                  <a:pt x="1731" y="1178"/>
                  <a:pt x="1682" y="1198"/>
                </a:cubicBezTo>
                <a:cubicBezTo>
                  <a:pt x="1682" y="1061"/>
                  <a:pt x="1682" y="1061"/>
                  <a:pt x="1682" y="1061"/>
                </a:cubicBezTo>
                <a:cubicBezTo>
                  <a:pt x="1682" y="1059"/>
                  <a:pt x="1682" y="1058"/>
                  <a:pt x="1682" y="1056"/>
                </a:cubicBezTo>
                <a:cubicBezTo>
                  <a:pt x="1680" y="988"/>
                  <a:pt x="1624" y="933"/>
                  <a:pt x="1554" y="933"/>
                </a:cubicBezTo>
                <a:cubicBezTo>
                  <a:pt x="555" y="933"/>
                  <a:pt x="555" y="933"/>
                  <a:pt x="555" y="933"/>
                </a:cubicBezTo>
                <a:cubicBezTo>
                  <a:pt x="484" y="933"/>
                  <a:pt x="426" y="990"/>
                  <a:pt x="426" y="1061"/>
                </a:cubicBezTo>
                <a:cubicBezTo>
                  <a:pt x="426" y="1141"/>
                  <a:pt x="426" y="1141"/>
                  <a:pt x="426" y="1141"/>
                </a:cubicBezTo>
                <a:cubicBezTo>
                  <a:pt x="430" y="1142"/>
                  <a:pt x="430" y="1142"/>
                  <a:pt x="430" y="1142"/>
                </a:cubicBezTo>
                <a:cubicBezTo>
                  <a:pt x="430" y="1143"/>
                  <a:pt x="459" y="1152"/>
                  <a:pt x="502" y="1162"/>
                </a:cubicBezTo>
                <a:cubicBezTo>
                  <a:pt x="502" y="1069"/>
                  <a:pt x="502" y="1069"/>
                  <a:pt x="502" y="1069"/>
                </a:cubicBezTo>
                <a:cubicBezTo>
                  <a:pt x="502" y="1032"/>
                  <a:pt x="531" y="1003"/>
                  <a:pt x="568" y="1003"/>
                </a:cubicBezTo>
                <a:cubicBezTo>
                  <a:pt x="1541" y="1003"/>
                  <a:pt x="1541" y="1003"/>
                  <a:pt x="1541" y="1003"/>
                </a:cubicBezTo>
                <a:cubicBezTo>
                  <a:pt x="1577" y="1003"/>
                  <a:pt x="1607" y="1032"/>
                  <a:pt x="1607" y="1069"/>
                </a:cubicBezTo>
                <a:cubicBezTo>
                  <a:pt x="1607" y="1668"/>
                  <a:pt x="1607" y="1668"/>
                  <a:pt x="1607" y="1668"/>
                </a:cubicBezTo>
                <a:cubicBezTo>
                  <a:pt x="1607" y="1704"/>
                  <a:pt x="1577" y="1734"/>
                  <a:pt x="1541" y="1734"/>
                </a:cubicBezTo>
                <a:cubicBezTo>
                  <a:pt x="568" y="1734"/>
                  <a:pt x="568" y="1734"/>
                  <a:pt x="568" y="1734"/>
                </a:cubicBezTo>
                <a:cubicBezTo>
                  <a:pt x="531" y="1734"/>
                  <a:pt x="502" y="1704"/>
                  <a:pt x="502" y="1668"/>
                </a:cubicBezTo>
                <a:cubicBezTo>
                  <a:pt x="502" y="1541"/>
                  <a:pt x="502" y="1541"/>
                  <a:pt x="502" y="1541"/>
                </a:cubicBezTo>
                <a:cubicBezTo>
                  <a:pt x="476" y="1535"/>
                  <a:pt x="451" y="1528"/>
                  <a:pt x="426" y="1520"/>
                </a:cubicBezTo>
                <a:cubicBezTo>
                  <a:pt x="426" y="1676"/>
                  <a:pt x="426" y="1676"/>
                  <a:pt x="426" y="1676"/>
                </a:cubicBezTo>
                <a:cubicBezTo>
                  <a:pt x="426" y="1736"/>
                  <a:pt x="467" y="1786"/>
                  <a:pt x="523" y="1800"/>
                </a:cubicBezTo>
                <a:cubicBezTo>
                  <a:pt x="491" y="1802"/>
                  <a:pt x="456" y="1813"/>
                  <a:pt x="435" y="1837"/>
                </a:cubicBezTo>
                <a:cubicBezTo>
                  <a:pt x="419" y="1857"/>
                  <a:pt x="403" y="1876"/>
                  <a:pt x="387" y="1895"/>
                </a:cubicBezTo>
                <a:cubicBezTo>
                  <a:pt x="337" y="1954"/>
                  <a:pt x="288" y="2013"/>
                  <a:pt x="239" y="2072"/>
                </a:cubicBezTo>
                <a:cubicBezTo>
                  <a:pt x="227" y="2086"/>
                  <a:pt x="203" y="2107"/>
                  <a:pt x="203" y="2127"/>
                </a:cubicBezTo>
                <a:cubicBezTo>
                  <a:pt x="203" y="2183"/>
                  <a:pt x="203" y="2183"/>
                  <a:pt x="203" y="2183"/>
                </a:cubicBezTo>
                <a:cubicBezTo>
                  <a:pt x="204" y="2190"/>
                  <a:pt x="206" y="2197"/>
                  <a:pt x="209" y="2202"/>
                </a:cubicBezTo>
                <a:cubicBezTo>
                  <a:pt x="222" y="2220"/>
                  <a:pt x="247" y="2221"/>
                  <a:pt x="267" y="2221"/>
                </a:cubicBezTo>
                <a:cubicBezTo>
                  <a:pt x="295" y="2221"/>
                  <a:pt x="1759" y="2221"/>
                  <a:pt x="1804" y="2221"/>
                </a:cubicBezTo>
                <a:cubicBezTo>
                  <a:pt x="1826" y="2221"/>
                  <a:pt x="1850" y="2219"/>
                  <a:pt x="1871" y="2214"/>
                </a:cubicBezTo>
                <a:cubicBezTo>
                  <a:pt x="1886" y="2211"/>
                  <a:pt x="1903" y="2203"/>
                  <a:pt x="1905" y="2186"/>
                </a:cubicBezTo>
                <a:cubicBezTo>
                  <a:pt x="1905" y="2126"/>
                  <a:pt x="1905" y="2126"/>
                  <a:pt x="1905" y="2126"/>
                </a:cubicBezTo>
                <a:cubicBezTo>
                  <a:pt x="1907" y="2113"/>
                  <a:pt x="1899" y="2100"/>
                  <a:pt x="1891" y="2091"/>
                </a:cubicBezTo>
                <a:cubicBezTo>
                  <a:pt x="1887" y="2086"/>
                  <a:pt x="1883" y="2081"/>
                  <a:pt x="1879" y="2077"/>
                </a:cubicBezTo>
                <a:cubicBezTo>
                  <a:pt x="1858" y="2052"/>
                  <a:pt x="1837" y="2027"/>
                  <a:pt x="1816" y="2003"/>
                </a:cubicBezTo>
                <a:cubicBezTo>
                  <a:pt x="1770" y="1948"/>
                  <a:pt x="1724" y="1894"/>
                  <a:pt x="1678" y="1840"/>
                </a:cubicBezTo>
                <a:cubicBezTo>
                  <a:pt x="1676" y="1837"/>
                  <a:pt x="1674" y="1834"/>
                  <a:pt x="1671" y="1832"/>
                </a:cubicBezTo>
                <a:cubicBezTo>
                  <a:pt x="1662" y="1820"/>
                  <a:pt x="1647" y="1813"/>
                  <a:pt x="1633" y="1809"/>
                </a:cubicBezTo>
                <a:cubicBezTo>
                  <a:pt x="1618" y="1804"/>
                  <a:pt x="1603" y="1801"/>
                  <a:pt x="1587" y="1800"/>
                </a:cubicBezTo>
                <a:cubicBezTo>
                  <a:pt x="1642" y="1785"/>
                  <a:pt x="1682" y="1735"/>
                  <a:pt x="1682" y="1676"/>
                </a:cubicBezTo>
                <a:cubicBezTo>
                  <a:pt x="1682" y="1462"/>
                  <a:pt x="1682" y="1462"/>
                  <a:pt x="1682" y="1462"/>
                </a:cubicBezTo>
                <a:cubicBezTo>
                  <a:pt x="1698" y="1455"/>
                  <a:pt x="1714" y="1448"/>
                  <a:pt x="1730" y="1441"/>
                </a:cubicBezTo>
                <a:cubicBezTo>
                  <a:pt x="1801" y="1408"/>
                  <a:pt x="1863" y="1368"/>
                  <a:pt x="1916" y="1325"/>
                </a:cubicBezTo>
                <a:cubicBezTo>
                  <a:pt x="1946" y="1300"/>
                  <a:pt x="1972" y="1273"/>
                  <a:pt x="1995" y="1246"/>
                </a:cubicBezTo>
                <a:cubicBezTo>
                  <a:pt x="2018" y="1218"/>
                  <a:pt x="2037" y="1187"/>
                  <a:pt x="2054" y="1154"/>
                </a:cubicBezTo>
                <a:cubicBezTo>
                  <a:pt x="2068" y="1124"/>
                  <a:pt x="2079" y="1090"/>
                  <a:pt x="2084" y="1054"/>
                </a:cubicBezTo>
                <a:cubicBezTo>
                  <a:pt x="2086" y="1040"/>
                  <a:pt x="2087" y="1026"/>
                  <a:pt x="2089" y="1013"/>
                </a:cubicBezTo>
                <a:cubicBezTo>
                  <a:pt x="2089" y="1008"/>
                  <a:pt x="2090" y="1003"/>
                  <a:pt x="2090" y="998"/>
                </a:cubicBezTo>
                <a:cubicBezTo>
                  <a:pt x="2102" y="877"/>
                  <a:pt x="2102" y="877"/>
                  <a:pt x="2102" y="877"/>
                </a:cubicBezTo>
                <a:cubicBezTo>
                  <a:pt x="2103" y="874"/>
                  <a:pt x="2103" y="870"/>
                  <a:pt x="2103" y="867"/>
                </a:cubicBezTo>
                <a:cubicBezTo>
                  <a:pt x="2105" y="848"/>
                  <a:pt x="2107" y="829"/>
                  <a:pt x="2107" y="809"/>
                </a:cubicBezTo>
                <a:close/>
                <a:moveTo>
                  <a:pt x="1474" y="1837"/>
                </a:moveTo>
                <a:cubicBezTo>
                  <a:pt x="1475" y="1836"/>
                  <a:pt x="1476" y="1836"/>
                  <a:pt x="1478" y="1836"/>
                </a:cubicBezTo>
                <a:cubicBezTo>
                  <a:pt x="1481" y="1835"/>
                  <a:pt x="1483" y="1835"/>
                  <a:pt x="1487" y="1835"/>
                </a:cubicBezTo>
                <a:cubicBezTo>
                  <a:pt x="1492" y="1835"/>
                  <a:pt x="1492" y="1835"/>
                  <a:pt x="1492" y="1835"/>
                </a:cubicBezTo>
                <a:cubicBezTo>
                  <a:pt x="1492" y="1835"/>
                  <a:pt x="1492" y="1835"/>
                  <a:pt x="1492" y="1835"/>
                </a:cubicBezTo>
                <a:cubicBezTo>
                  <a:pt x="1502" y="1835"/>
                  <a:pt x="1511" y="1835"/>
                  <a:pt x="1521" y="1835"/>
                </a:cubicBezTo>
                <a:cubicBezTo>
                  <a:pt x="1521" y="1835"/>
                  <a:pt x="1521" y="1835"/>
                  <a:pt x="1521" y="1835"/>
                </a:cubicBezTo>
                <a:cubicBezTo>
                  <a:pt x="1531" y="1835"/>
                  <a:pt x="1531" y="1835"/>
                  <a:pt x="1531" y="1835"/>
                </a:cubicBezTo>
                <a:cubicBezTo>
                  <a:pt x="1534" y="1834"/>
                  <a:pt x="1538" y="1835"/>
                  <a:pt x="1541" y="1835"/>
                </a:cubicBezTo>
                <a:cubicBezTo>
                  <a:pt x="1543" y="1836"/>
                  <a:pt x="1546" y="1836"/>
                  <a:pt x="1548" y="1837"/>
                </a:cubicBezTo>
                <a:cubicBezTo>
                  <a:pt x="1548" y="1837"/>
                  <a:pt x="1548" y="1837"/>
                  <a:pt x="1548" y="1837"/>
                </a:cubicBezTo>
                <a:cubicBezTo>
                  <a:pt x="1549" y="1837"/>
                  <a:pt x="1549" y="1838"/>
                  <a:pt x="1549" y="1838"/>
                </a:cubicBezTo>
                <a:cubicBezTo>
                  <a:pt x="1550" y="1838"/>
                  <a:pt x="1550" y="1838"/>
                  <a:pt x="1550" y="1838"/>
                </a:cubicBezTo>
                <a:cubicBezTo>
                  <a:pt x="1553" y="1839"/>
                  <a:pt x="1556" y="1840"/>
                  <a:pt x="1558" y="1842"/>
                </a:cubicBezTo>
                <a:cubicBezTo>
                  <a:pt x="1560" y="1843"/>
                  <a:pt x="1562" y="1845"/>
                  <a:pt x="1563" y="1847"/>
                </a:cubicBezTo>
                <a:cubicBezTo>
                  <a:pt x="1571" y="1858"/>
                  <a:pt x="1571" y="1858"/>
                  <a:pt x="1571" y="1858"/>
                </a:cubicBezTo>
                <a:cubicBezTo>
                  <a:pt x="1573" y="1861"/>
                  <a:pt x="1577" y="1865"/>
                  <a:pt x="1579" y="1870"/>
                </a:cubicBezTo>
                <a:cubicBezTo>
                  <a:pt x="1579" y="1870"/>
                  <a:pt x="1579" y="1870"/>
                  <a:pt x="1579" y="1870"/>
                </a:cubicBezTo>
                <a:cubicBezTo>
                  <a:pt x="1581" y="1872"/>
                  <a:pt x="1581" y="1874"/>
                  <a:pt x="1581" y="1876"/>
                </a:cubicBezTo>
                <a:cubicBezTo>
                  <a:pt x="1581" y="1877"/>
                  <a:pt x="1580" y="1878"/>
                  <a:pt x="1579" y="1879"/>
                </a:cubicBezTo>
                <a:cubicBezTo>
                  <a:pt x="1579" y="1879"/>
                  <a:pt x="1579" y="1880"/>
                  <a:pt x="1579" y="1880"/>
                </a:cubicBezTo>
                <a:cubicBezTo>
                  <a:pt x="1579" y="1880"/>
                  <a:pt x="1579" y="1880"/>
                  <a:pt x="1579" y="1880"/>
                </a:cubicBezTo>
                <a:cubicBezTo>
                  <a:pt x="1578" y="1880"/>
                  <a:pt x="1578" y="1880"/>
                  <a:pt x="1578" y="1880"/>
                </a:cubicBezTo>
                <a:cubicBezTo>
                  <a:pt x="1578" y="1880"/>
                  <a:pt x="1578" y="1881"/>
                  <a:pt x="1577" y="1881"/>
                </a:cubicBezTo>
                <a:cubicBezTo>
                  <a:pt x="1577" y="1881"/>
                  <a:pt x="1577" y="1881"/>
                  <a:pt x="1576" y="1881"/>
                </a:cubicBezTo>
                <a:cubicBezTo>
                  <a:pt x="1576" y="1881"/>
                  <a:pt x="1576" y="1882"/>
                  <a:pt x="1575" y="1882"/>
                </a:cubicBezTo>
                <a:cubicBezTo>
                  <a:pt x="1569" y="1885"/>
                  <a:pt x="1560" y="1884"/>
                  <a:pt x="1553" y="1884"/>
                </a:cubicBezTo>
                <a:cubicBezTo>
                  <a:pt x="1516" y="1884"/>
                  <a:pt x="1516" y="1884"/>
                  <a:pt x="1516" y="1884"/>
                </a:cubicBezTo>
                <a:cubicBezTo>
                  <a:pt x="1509" y="1884"/>
                  <a:pt x="1501" y="1883"/>
                  <a:pt x="1494" y="1879"/>
                </a:cubicBezTo>
                <a:cubicBezTo>
                  <a:pt x="1492" y="1878"/>
                  <a:pt x="1490" y="1877"/>
                  <a:pt x="1488" y="1876"/>
                </a:cubicBezTo>
                <a:cubicBezTo>
                  <a:pt x="1486" y="1874"/>
                  <a:pt x="1484" y="1872"/>
                  <a:pt x="1483" y="1871"/>
                </a:cubicBezTo>
                <a:cubicBezTo>
                  <a:pt x="1481" y="1868"/>
                  <a:pt x="1481" y="1868"/>
                  <a:pt x="1481" y="1868"/>
                </a:cubicBezTo>
                <a:cubicBezTo>
                  <a:pt x="1478" y="1861"/>
                  <a:pt x="1473" y="1854"/>
                  <a:pt x="1470" y="1847"/>
                </a:cubicBezTo>
                <a:cubicBezTo>
                  <a:pt x="1467" y="1842"/>
                  <a:pt x="1469" y="1839"/>
                  <a:pt x="1474" y="1837"/>
                </a:cubicBezTo>
                <a:close/>
                <a:moveTo>
                  <a:pt x="965" y="1871"/>
                </a:moveTo>
                <a:cubicBezTo>
                  <a:pt x="966" y="1869"/>
                  <a:pt x="966" y="1868"/>
                  <a:pt x="966" y="1866"/>
                </a:cubicBezTo>
                <a:cubicBezTo>
                  <a:pt x="966" y="1866"/>
                  <a:pt x="966" y="1866"/>
                  <a:pt x="966" y="1866"/>
                </a:cubicBezTo>
                <a:cubicBezTo>
                  <a:pt x="967" y="1861"/>
                  <a:pt x="966" y="1855"/>
                  <a:pt x="968" y="1850"/>
                </a:cubicBezTo>
                <a:cubicBezTo>
                  <a:pt x="968" y="1848"/>
                  <a:pt x="968" y="1848"/>
                  <a:pt x="968" y="1848"/>
                </a:cubicBezTo>
                <a:cubicBezTo>
                  <a:pt x="968" y="1846"/>
                  <a:pt x="969" y="1845"/>
                  <a:pt x="970" y="1843"/>
                </a:cubicBezTo>
                <a:cubicBezTo>
                  <a:pt x="971" y="1842"/>
                  <a:pt x="973" y="1841"/>
                  <a:pt x="974" y="1841"/>
                </a:cubicBezTo>
                <a:cubicBezTo>
                  <a:pt x="974" y="1840"/>
                  <a:pt x="974" y="1840"/>
                  <a:pt x="974" y="1840"/>
                </a:cubicBezTo>
                <a:cubicBezTo>
                  <a:pt x="975" y="1840"/>
                  <a:pt x="975" y="1840"/>
                  <a:pt x="975" y="1840"/>
                </a:cubicBezTo>
                <a:cubicBezTo>
                  <a:pt x="976" y="1840"/>
                  <a:pt x="976" y="1839"/>
                  <a:pt x="976" y="1839"/>
                </a:cubicBezTo>
                <a:cubicBezTo>
                  <a:pt x="976" y="1839"/>
                  <a:pt x="977" y="1839"/>
                  <a:pt x="977" y="1839"/>
                </a:cubicBezTo>
                <a:cubicBezTo>
                  <a:pt x="978" y="1839"/>
                  <a:pt x="978" y="1838"/>
                  <a:pt x="979" y="1838"/>
                </a:cubicBezTo>
                <a:cubicBezTo>
                  <a:pt x="980" y="1838"/>
                  <a:pt x="980" y="1838"/>
                  <a:pt x="980" y="1838"/>
                </a:cubicBezTo>
                <a:cubicBezTo>
                  <a:pt x="981" y="1837"/>
                  <a:pt x="982" y="1837"/>
                  <a:pt x="983" y="1837"/>
                </a:cubicBezTo>
                <a:cubicBezTo>
                  <a:pt x="983" y="1837"/>
                  <a:pt x="984" y="1837"/>
                  <a:pt x="984" y="1837"/>
                </a:cubicBezTo>
                <a:cubicBezTo>
                  <a:pt x="984" y="1837"/>
                  <a:pt x="984" y="1837"/>
                  <a:pt x="985" y="1837"/>
                </a:cubicBezTo>
                <a:cubicBezTo>
                  <a:pt x="985" y="1837"/>
                  <a:pt x="985" y="1837"/>
                  <a:pt x="986" y="1836"/>
                </a:cubicBezTo>
                <a:cubicBezTo>
                  <a:pt x="988" y="1836"/>
                  <a:pt x="991" y="1836"/>
                  <a:pt x="993" y="1836"/>
                </a:cubicBezTo>
                <a:cubicBezTo>
                  <a:pt x="995" y="1836"/>
                  <a:pt x="995" y="1836"/>
                  <a:pt x="995" y="1836"/>
                </a:cubicBezTo>
                <a:cubicBezTo>
                  <a:pt x="998" y="1836"/>
                  <a:pt x="1000" y="1836"/>
                  <a:pt x="1003" y="1836"/>
                </a:cubicBezTo>
                <a:cubicBezTo>
                  <a:pt x="1038" y="1836"/>
                  <a:pt x="1038" y="1836"/>
                  <a:pt x="1038" y="1836"/>
                </a:cubicBezTo>
                <a:cubicBezTo>
                  <a:pt x="1038" y="1836"/>
                  <a:pt x="1039" y="1836"/>
                  <a:pt x="1040" y="1836"/>
                </a:cubicBezTo>
                <a:cubicBezTo>
                  <a:pt x="1040" y="1836"/>
                  <a:pt x="1040" y="1836"/>
                  <a:pt x="1041" y="1836"/>
                </a:cubicBezTo>
                <a:cubicBezTo>
                  <a:pt x="1042" y="1836"/>
                  <a:pt x="1042" y="1836"/>
                  <a:pt x="1043" y="1836"/>
                </a:cubicBezTo>
                <a:cubicBezTo>
                  <a:pt x="1050" y="1837"/>
                  <a:pt x="1058" y="1839"/>
                  <a:pt x="1061" y="1844"/>
                </a:cubicBezTo>
                <a:cubicBezTo>
                  <a:pt x="1061" y="1845"/>
                  <a:pt x="1061" y="1845"/>
                  <a:pt x="1061" y="1846"/>
                </a:cubicBezTo>
                <a:cubicBezTo>
                  <a:pt x="1061" y="1846"/>
                  <a:pt x="1061" y="1846"/>
                  <a:pt x="1061" y="1846"/>
                </a:cubicBezTo>
                <a:cubicBezTo>
                  <a:pt x="1063" y="1853"/>
                  <a:pt x="1062" y="1863"/>
                  <a:pt x="1062" y="1870"/>
                </a:cubicBezTo>
                <a:cubicBezTo>
                  <a:pt x="1062" y="1872"/>
                  <a:pt x="1062" y="1872"/>
                  <a:pt x="1062" y="1872"/>
                </a:cubicBezTo>
                <a:cubicBezTo>
                  <a:pt x="1062" y="1873"/>
                  <a:pt x="1062" y="1874"/>
                  <a:pt x="1061" y="1876"/>
                </a:cubicBezTo>
                <a:cubicBezTo>
                  <a:pt x="1054" y="1889"/>
                  <a:pt x="1022" y="1885"/>
                  <a:pt x="1010" y="1885"/>
                </a:cubicBezTo>
                <a:cubicBezTo>
                  <a:pt x="1003" y="1885"/>
                  <a:pt x="996" y="1885"/>
                  <a:pt x="989" y="1885"/>
                </a:cubicBezTo>
                <a:cubicBezTo>
                  <a:pt x="983" y="1885"/>
                  <a:pt x="974" y="1884"/>
                  <a:pt x="969" y="1879"/>
                </a:cubicBezTo>
                <a:cubicBezTo>
                  <a:pt x="969" y="1879"/>
                  <a:pt x="969" y="1879"/>
                  <a:pt x="968" y="1879"/>
                </a:cubicBezTo>
                <a:cubicBezTo>
                  <a:pt x="968" y="1879"/>
                  <a:pt x="968" y="1878"/>
                  <a:pt x="968" y="1878"/>
                </a:cubicBezTo>
                <a:cubicBezTo>
                  <a:pt x="967" y="1878"/>
                  <a:pt x="967" y="1878"/>
                  <a:pt x="967" y="1877"/>
                </a:cubicBezTo>
                <a:cubicBezTo>
                  <a:pt x="967" y="1877"/>
                  <a:pt x="967" y="1877"/>
                  <a:pt x="967" y="1877"/>
                </a:cubicBezTo>
                <a:cubicBezTo>
                  <a:pt x="967" y="1877"/>
                  <a:pt x="967" y="1877"/>
                  <a:pt x="967" y="1877"/>
                </a:cubicBezTo>
                <a:cubicBezTo>
                  <a:pt x="966" y="1876"/>
                  <a:pt x="966" y="1876"/>
                  <a:pt x="966" y="1875"/>
                </a:cubicBezTo>
                <a:cubicBezTo>
                  <a:pt x="965" y="1874"/>
                  <a:pt x="965" y="1873"/>
                  <a:pt x="965" y="1872"/>
                </a:cubicBezTo>
                <a:lnTo>
                  <a:pt x="965" y="1871"/>
                </a:lnTo>
                <a:close/>
                <a:moveTo>
                  <a:pt x="956" y="1955"/>
                </a:moveTo>
                <a:cubicBezTo>
                  <a:pt x="956" y="1952"/>
                  <a:pt x="956" y="1952"/>
                  <a:pt x="956" y="1952"/>
                </a:cubicBezTo>
                <a:cubicBezTo>
                  <a:pt x="956" y="1952"/>
                  <a:pt x="956" y="1951"/>
                  <a:pt x="956" y="1951"/>
                </a:cubicBezTo>
                <a:cubicBezTo>
                  <a:pt x="957" y="1943"/>
                  <a:pt x="958" y="1935"/>
                  <a:pt x="959" y="1926"/>
                </a:cubicBezTo>
                <a:cubicBezTo>
                  <a:pt x="959" y="1926"/>
                  <a:pt x="959" y="1926"/>
                  <a:pt x="959" y="1926"/>
                </a:cubicBezTo>
                <a:cubicBezTo>
                  <a:pt x="959" y="1926"/>
                  <a:pt x="959" y="1926"/>
                  <a:pt x="959" y="1925"/>
                </a:cubicBezTo>
                <a:cubicBezTo>
                  <a:pt x="963" y="1907"/>
                  <a:pt x="999" y="1911"/>
                  <a:pt x="1013" y="1911"/>
                </a:cubicBezTo>
                <a:cubicBezTo>
                  <a:pt x="1025" y="1911"/>
                  <a:pt x="1055" y="1908"/>
                  <a:pt x="1061" y="1921"/>
                </a:cubicBezTo>
                <a:cubicBezTo>
                  <a:pt x="1062" y="1923"/>
                  <a:pt x="1063" y="1924"/>
                  <a:pt x="1063" y="1926"/>
                </a:cubicBezTo>
                <a:cubicBezTo>
                  <a:pt x="1063" y="1940"/>
                  <a:pt x="1063" y="1940"/>
                  <a:pt x="1063" y="1940"/>
                </a:cubicBezTo>
                <a:cubicBezTo>
                  <a:pt x="1063" y="1945"/>
                  <a:pt x="1063" y="1949"/>
                  <a:pt x="1063" y="1953"/>
                </a:cubicBezTo>
                <a:cubicBezTo>
                  <a:pt x="1063" y="1953"/>
                  <a:pt x="1063" y="1953"/>
                  <a:pt x="1063" y="1953"/>
                </a:cubicBezTo>
                <a:cubicBezTo>
                  <a:pt x="1063" y="1955"/>
                  <a:pt x="1063" y="1955"/>
                  <a:pt x="1063" y="1955"/>
                </a:cubicBezTo>
                <a:cubicBezTo>
                  <a:pt x="1063" y="1957"/>
                  <a:pt x="1062" y="1959"/>
                  <a:pt x="1061" y="1961"/>
                </a:cubicBezTo>
                <a:cubicBezTo>
                  <a:pt x="1061" y="1962"/>
                  <a:pt x="1060" y="1962"/>
                  <a:pt x="1060" y="1962"/>
                </a:cubicBezTo>
                <a:cubicBezTo>
                  <a:pt x="1060" y="1963"/>
                  <a:pt x="1059" y="1963"/>
                  <a:pt x="1059" y="1964"/>
                </a:cubicBezTo>
                <a:cubicBezTo>
                  <a:pt x="1058" y="1964"/>
                  <a:pt x="1058" y="1964"/>
                  <a:pt x="1058" y="1964"/>
                </a:cubicBezTo>
                <a:cubicBezTo>
                  <a:pt x="1055" y="1967"/>
                  <a:pt x="1051" y="1969"/>
                  <a:pt x="1046" y="1970"/>
                </a:cubicBezTo>
                <a:cubicBezTo>
                  <a:pt x="1046" y="1970"/>
                  <a:pt x="1046" y="1970"/>
                  <a:pt x="1046" y="1970"/>
                </a:cubicBezTo>
                <a:cubicBezTo>
                  <a:pt x="1046" y="1970"/>
                  <a:pt x="1046" y="1970"/>
                  <a:pt x="1046" y="1970"/>
                </a:cubicBezTo>
                <a:cubicBezTo>
                  <a:pt x="1044" y="1971"/>
                  <a:pt x="1043" y="1971"/>
                  <a:pt x="1041" y="1971"/>
                </a:cubicBezTo>
                <a:cubicBezTo>
                  <a:pt x="1041" y="1971"/>
                  <a:pt x="1040" y="1971"/>
                  <a:pt x="1040" y="1971"/>
                </a:cubicBezTo>
                <a:cubicBezTo>
                  <a:pt x="1038" y="1971"/>
                  <a:pt x="1037" y="1972"/>
                  <a:pt x="1035" y="1972"/>
                </a:cubicBezTo>
                <a:cubicBezTo>
                  <a:pt x="1035" y="1972"/>
                  <a:pt x="1035" y="1972"/>
                  <a:pt x="1035" y="1972"/>
                </a:cubicBezTo>
                <a:cubicBezTo>
                  <a:pt x="982" y="1972"/>
                  <a:pt x="982" y="1972"/>
                  <a:pt x="982" y="1972"/>
                </a:cubicBezTo>
                <a:cubicBezTo>
                  <a:pt x="976" y="1972"/>
                  <a:pt x="969" y="1971"/>
                  <a:pt x="963" y="1967"/>
                </a:cubicBezTo>
                <a:cubicBezTo>
                  <a:pt x="963" y="1967"/>
                  <a:pt x="963" y="1967"/>
                  <a:pt x="963" y="1967"/>
                </a:cubicBezTo>
                <a:cubicBezTo>
                  <a:pt x="963" y="1967"/>
                  <a:pt x="963" y="1967"/>
                  <a:pt x="963" y="1967"/>
                </a:cubicBezTo>
                <a:cubicBezTo>
                  <a:pt x="962" y="1966"/>
                  <a:pt x="961" y="1965"/>
                  <a:pt x="960" y="1964"/>
                </a:cubicBezTo>
                <a:cubicBezTo>
                  <a:pt x="959" y="1964"/>
                  <a:pt x="958" y="1963"/>
                  <a:pt x="958" y="1962"/>
                </a:cubicBezTo>
                <a:cubicBezTo>
                  <a:pt x="958" y="1962"/>
                  <a:pt x="958" y="1962"/>
                  <a:pt x="957" y="1962"/>
                </a:cubicBezTo>
                <a:cubicBezTo>
                  <a:pt x="956" y="1960"/>
                  <a:pt x="956" y="1957"/>
                  <a:pt x="956" y="1955"/>
                </a:cubicBezTo>
                <a:close/>
                <a:moveTo>
                  <a:pt x="820" y="1872"/>
                </a:moveTo>
                <a:cubicBezTo>
                  <a:pt x="820" y="1872"/>
                  <a:pt x="820" y="1872"/>
                  <a:pt x="820" y="1872"/>
                </a:cubicBezTo>
                <a:cubicBezTo>
                  <a:pt x="820" y="1872"/>
                  <a:pt x="820" y="1872"/>
                  <a:pt x="820" y="1872"/>
                </a:cubicBezTo>
                <a:cubicBezTo>
                  <a:pt x="820" y="1870"/>
                  <a:pt x="821" y="1868"/>
                  <a:pt x="822" y="1866"/>
                </a:cubicBezTo>
                <a:cubicBezTo>
                  <a:pt x="823" y="1861"/>
                  <a:pt x="824" y="1854"/>
                  <a:pt x="827" y="1849"/>
                </a:cubicBezTo>
                <a:cubicBezTo>
                  <a:pt x="827" y="1848"/>
                  <a:pt x="827" y="1848"/>
                  <a:pt x="827" y="1848"/>
                </a:cubicBezTo>
                <a:cubicBezTo>
                  <a:pt x="827" y="1847"/>
                  <a:pt x="829" y="1845"/>
                  <a:pt x="830" y="1844"/>
                </a:cubicBezTo>
                <a:cubicBezTo>
                  <a:pt x="831" y="1843"/>
                  <a:pt x="832" y="1842"/>
                  <a:pt x="833" y="1841"/>
                </a:cubicBezTo>
                <a:cubicBezTo>
                  <a:pt x="837" y="1839"/>
                  <a:pt x="840" y="1838"/>
                  <a:pt x="844" y="1837"/>
                </a:cubicBezTo>
                <a:cubicBezTo>
                  <a:pt x="845" y="1837"/>
                  <a:pt x="845" y="1837"/>
                  <a:pt x="845" y="1837"/>
                </a:cubicBezTo>
                <a:cubicBezTo>
                  <a:pt x="848" y="1836"/>
                  <a:pt x="851" y="1836"/>
                  <a:pt x="855" y="1836"/>
                </a:cubicBezTo>
                <a:cubicBezTo>
                  <a:pt x="859" y="1836"/>
                  <a:pt x="859" y="1836"/>
                  <a:pt x="859" y="1836"/>
                </a:cubicBezTo>
                <a:cubicBezTo>
                  <a:pt x="861" y="1836"/>
                  <a:pt x="862" y="1836"/>
                  <a:pt x="864" y="1836"/>
                </a:cubicBezTo>
                <a:cubicBezTo>
                  <a:pt x="873" y="1836"/>
                  <a:pt x="883" y="1836"/>
                  <a:pt x="893" y="1836"/>
                </a:cubicBezTo>
                <a:cubicBezTo>
                  <a:pt x="894" y="1836"/>
                  <a:pt x="896" y="1836"/>
                  <a:pt x="897" y="1836"/>
                </a:cubicBezTo>
                <a:cubicBezTo>
                  <a:pt x="899" y="1836"/>
                  <a:pt x="899" y="1836"/>
                  <a:pt x="899" y="1836"/>
                </a:cubicBezTo>
                <a:cubicBezTo>
                  <a:pt x="899" y="1836"/>
                  <a:pt x="899" y="1836"/>
                  <a:pt x="900" y="1836"/>
                </a:cubicBezTo>
                <a:cubicBezTo>
                  <a:pt x="901" y="1836"/>
                  <a:pt x="902" y="1836"/>
                  <a:pt x="904" y="1836"/>
                </a:cubicBezTo>
                <a:cubicBezTo>
                  <a:pt x="904" y="1836"/>
                  <a:pt x="904" y="1836"/>
                  <a:pt x="904" y="1836"/>
                </a:cubicBezTo>
                <a:cubicBezTo>
                  <a:pt x="911" y="1837"/>
                  <a:pt x="919" y="1839"/>
                  <a:pt x="921" y="1846"/>
                </a:cubicBezTo>
                <a:cubicBezTo>
                  <a:pt x="921" y="1846"/>
                  <a:pt x="921" y="1846"/>
                  <a:pt x="921" y="1846"/>
                </a:cubicBezTo>
                <a:cubicBezTo>
                  <a:pt x="921" y="1846"/>
                  <a:pt x="921" y="1846"/>
                  <a:pt x="921" y="1846"/>
                </a:cubicBezTo>
                <a:cubicBezTo>
                  <a:pt x="921" y="1854"/>
                  <a:pt x="918" y="1863"/>
                  <a:pt x="917" y="1870"/>
                </a:cubicBezTo>
                <a:cubicBezTo>
                  <a:pt x="917" y="1870"/>
                  <a:pt x="917" y="1870"/>
                  <a:pt x="917" y="1870"/>
                </a:cubicBezTo>
                <a:cubicBezTo>
                  <a:pt x="917" y="1872"/>
                  <a:pt x="917" y="1872"/>
                  <a:pt x="917" y="1872"/>
                </a:cubicBezTo>
                <a:cubicBezTo>
                  <a:pt x="916" y="1873"/>
                  <a:pt x="916" y="1875"/>
                  <a:pt x="914" y="1876"/>
                </a:cubicBezTo>
                <a:cubicBezTo>
                  <a:pt x="914" y="1876"/>
                  <a:pt x="914" y="1877"/>
                  <a:pt x="914" y="1877"/>
                </a:cubicBezTo>
                <a:cubicBezTo>
                  <a:pt x="914" y="1877"/>
                  <a:pt x="914" y="1877"/>
                  <a:pt x="914" y="1877"/>
                </a:cubicBezTo>
                <a:cubicBezTo>
                  <a:pt x="914" y="1877"/>
                  <a:pt x="914" y="1877"/>
                  <a:pt x="914" y="1877"/>
                </a:cubicBezTo>
                <a:cubicBezTo>
                  <a:pt x="904" y="1889"/>
                  <a:pt x="878" y="1886"/>
                  <a:pt x="865" y="1886"/>
                </a:cubicBezTo>
                <a:cubicBezTo>
                  <a:pt x="857" y="1886"/>
                  <a:pt x="849" y="1886"/>
                  <a:pt x="841" y="1886"/>
                </a:cubicBezTo>
                <a:cubicBezTo>
                  <a:pt x="834" y="1886"/>
                  <a:pt x="824" y="1884"/>
                  <a:pt x="820" y="1877"/>
                </a:cubicBezTo>
                <a:cubicBezTo>
                  <a:pt x="820" y="1877"/>
                  <a:pt x="820" y="1876"/>
                  <a:pt x="820" y="1875"/>
                </a:cubicBezTo>
                <a:cubicBezTo>
                  <a:pt x="820" y="1875"/>
                  <a:pt x="820" y="1875"/>
                  <a:pt x="820" y="1874"/>
                </a:cubicBezTo>
                <a:cubicBezTo>
                  <a:pt x="820" y="1873"/>
                  <a:pt x="820" y="1873"/>
                  <a:pt x="820" y="1872"/>
                </a:cubicBezTo>
                <a:close/>
                <a:moveTo>
                  <a:pt x="795" y="1956"/>
                </a:moveTo>
                <a:cubicBezTo>
                  <a:pt x="796" y="1952"/>
                  <a:pt x="796" y="1952"/>
                  <a:pt x="796" y="1952"/>
                </a:cubicBezTo>
                <a:cubicBezTo>
                  <a:pt x="796" y="1952"/>
                  <a:pt x="796" y="1952"/>
                  <a:pt x="796" y="1952"/>
                </a:cubicBezTo>
                <a:cubicBezTo>
                  <a:pt x="796" y="1951"/>
                  <a:pt x="796" y="1951"/>
                  <a:pt x="796" y="1950"/>
                </a:cubicBezTo>
                <a:cubicBezTo>
                  <a:pt x="803" y="1926"/>
                  <a:pt x="803" y="1926"/>
                  <a:pt x="803" y="1926"/>
                </a:cubicBezTo>
                <a:cubicBezTo>
                  <a:pt x="804" y="1926"/>
                  <a:pt x="804" y="1926"/>
                  <a:pt x="804" y="1925"/>
                </a:cubicBezTo>
                <a:cubicBezTo>
                  <a:pt x="811" y="1908"/>
                  <a:pt x="843" y="1911"/>
                  <a:pt x="859" y="1911"/>
                </a:cubicBezTo>
                <a:cubicBezTo>
                  <a:pt x="865" y="1911"/>
                  <a:pt x="877" y="1910"/>
                  <a:pt x="888" y="1912"/>
                </a:cubicBezTo>
                <a:cubicBezTo>
                  <a:pt x="890" y="1912"/>
                  <a:pt x="891" y="1912"/>
                  <a:pt x="893" y="1913"/>
                </a:cubicBezTo>
                <a:cubicBezTo>
                  <a:pt x="894" y="1913"/>
                  <a:pt x="894" y="1913"/>
                  <a:pt x="894" y="1913"/>
                </a:cubicBezTo>
                <a:cubicBezTo>
                  <a:pt x="899" y="1914"/>
                  <a:pt x="903" y="1916"/>
                  <a:pt x="905" y="1920"/>
                </a:cubicBezTo>
                <a:cubicBezTo>
                  <a:pt x="906" y="1920"/>
                  <a:pt x="906" y="1920"/>
                  <a:pt x="906" y="1920"/>
                </a:cubicBezTo>
                <a:cubicBezTo>
                  <a:pt x="906" y="1921"/>
                  <a:pt x="906" y="1921"/>
                  <a:pt x="906" y="1921"/>
                </a:cubicBezTo>
                <a:cubicBezTo>
                  <a:pt x="906" y="1921"/>
                  <a:pt x="906" y="1921"/>
                  <a:pt x="906" y="1921"/>
                </a:cubicBezTo>
                <a:cubicBezTo>
                  <a:pt x="907" y="1923"/>
                  <a:pt x="907" y="1924"/>
                  <a:pt x="907" y="1926"/>
                </a:cubicBezTo>
                <a:cubicBezTo>
                  <a:pt x="907" y="1928"/>
                  <a:pt x="907" y="1928"/>
                  <a:pt x="907" y="1928"/>
                </a:cubicBezTo>
                <a:cubicBezTo>
                  <a:pt x="907" y="1928"/>
                  <a:pt x="907" y="1928"/>
                  <a:pt x="907" y="1928"/>
                </a:cubicBezTo>
                <a:cubicBezTo>
                  <a:pt x="906" y="1932"/>
                  <a:pt x="905" y="1936"/>
                  <a:pt x="904" y="1941"/>
                </a:cubicBezTo>
                <a:cubicBezTo>
                  <a:pt x="902" y="1955"/>
                  <a:pt x="902" y="1955"/>
                  <a:pt x="902" y="1955"/>
                </a:cubicBezTo>
                <a:cubicBezTo>
                  <a:pt x="901" y="1958"/>
                  <a:pt x="900" y="1960"/>
                  <a:pt x="899" y="1962"/>
                </a:cubicBezTo>
                <a:cubicBezTo>
                  <a:pt x="898" y="1962"/>
                  <a:pt x="898" y="1962"/>
                  <a:pt x="898" y="1962"/>
                </a:cubicBezTo>
                <a:cubicBezTo>
                  <a:pt x="898" y="1963"/>
                  <a:pt x="897" y="1963"/>
                  <a:pt x="897" y="1963"/>
                </a:cubicBezTo>
                <a:cubicBezTo>
                  <a:pt x="897" y="1964"/>
                  <a:pt x="896" y="1964"/>
                  <a:pt x="895" y="1965"/>
                </a:cubicBezTo>
                <a:cubicBezTo>
                  <a:pt x="891" y="1968"/>
                  <a:pt x="887" y="1969"/>
                  <a:pt x="882" y="1971"/>
                </a:cubicBezTo>
                <a:cubicBezTo>
                  <a:pt x="882" y="1971"/>
                  <a:pt x="882" y="1971"/>
                  <a:pt x="882" y="1971"/>
                </a:cubicBezTo>
                <a:cubicBezTo>
                  <a:pt x="882" y="1971"/>
                  <a:pt x="882" y="1971"/>
                  <a:pt x="882" y="1971"/>
                </a:cubicBezTo>
                <a:cubicBezTo>
                  <a:pt x="880" y="1971"/>
                  <a:pt x="879" y="1971"/>
                  <a:pt x="877" y="1971"/>
                </a:cubicBezTo>
                <a:cubicBezTo>
                  <a:pt x="877" y="1972"/>
                  <a:pt x="876" y="1972"/>
                  <a:pt x="876" y="1972"/>
                </a:cubicBezTo>
                <a:cubicBezTo>
                  <a:pt x="874" y="1972"/>
                  <a:pt x="872" y="1972"/>
                  <a:pt x="871" y="1972"/>
                </a:cubicBezTo>
                <a:cubicBezTo>
                  <a:pt x="871" y="1972"/>
                  <a:pt x="871" y="1972"/>
                  <a:pt x="871" y="1972"/>
                </a:cubicBezTo>
                <a:cubicBezTo>
                  <a:pt x="818" y="1972"/>
                  <a:pt x="818" y="1972"/>
                  <a:pt x="818" y="1972"/>
                </a:cubicBezTo>
                <a:cubicBezTo>
                  <a:pt x="812" y="1972"/>
                  <a:pt x="805" y="1971"/>
                  <a:pt x="799" y="1967"/>
                </a:cubicBezTo>
                <a:cubicBezTo>
                  <a:pt x="799" y="1967"/>
                  <a:pt x="799" y="1967"/>
                  <a:pt x="799" y="1967"/>
                </a:cubicBezTo>
                <a:cubicBezTo>
                  <a:pt x="799" y="1967"/>
                  <a:pt x="799" y="1967"/>
                  <a:pt x="799" y="1967"/>
                </a:cubicBezTo>
                <a:cubicBezTo>
                  <a:pt x="798" y="1967"/>
                  <a:pt x="797" y="1966"/>
                  <a:pt x="797" y="1965"/>
                </a:cubicBezTo>
                <a:cubicBezTo>
                  <a:pt x="796" y="1964"/>
                  <a:pt x="796" y="1963"/>
                  <a:pt x="795" y="1963"/>
                </a:cubicBezTo>
                <a:cubicBezTo>
                  <a:pt x="795" y="1962"/>
                  <a:pt x="795" y="1962"/>
                  <a:pt x="795" y="1962"/>
                </a:cubicBezTo>
                <a:cubicBezTo>
                  <a:pt x="794" y="1960"/>
                  <a:pt x="794" y="1958"/>
                  <a:pt x="795" y="1956"/>
                </a:cubicBezTo>
                <a:close/>
                <a:moveTo>
                  <a:pt x="674" y="1875"/>
                </a:moveTo>
                <a:cubicBezTo>
                  <a:pt x="674" y="1872"/>
                  <a:pt x="676" y="1869"/>
                  <a:pt x="677" y="1867"/>
                </a:cubicBezTo>
                <a:cubicBezTo>
                  <a:pt x="680" y="1861"/>
                  <a:pt x="683" y="1852"/>
                  <a:pt x="687" y="1847"/>
                </a:cubicBezTo>
                <a:cubicBezTo>
                  <a:pt x="688" y="1846"/>
                  <a:pt x="688" y="1846"/>
                  <a:pt x="688" y="1846"/>
                </a:cubicBezTo>
                <a:cubicBezTo>
                  <a:pt x="688" y="1846"/>
                  <a:pt x="689" y="1845"/>
                  <a:pt x="689" y="1845"/>
                </a:cubicBezTo>
                <a:cubicBezTo>
                  <a:pt x="689" y="1845"/>
                  <a:pt x="689" y="1845"/>
                  <a:pt x="690" y="1844"/>
                </a:cubicBezTo>
                <a:cubicBezTo>
                  <a:pt x="690" y="1844"/>
                  <a:pt x="690" y="1844"/>
                  <a:pt x="690" y="1844"/>
                </a:cubicBezTo>
                <a:cubicBezTo>
                  <a:pt x="690" y="1844"/>
                  <a:pt x="691" y="1844"/>
                  <a:pt x="691" y="1843"/>
                </a:cubicBezTo>
                <a:cubicBezTo>
                  <a:pt x="695" y="1840"/>
                  <a:pt x="700" y="1838"/>
                  <a:pt x="706" y="1838"/>
                </a:cubicBezTo>
                <a:cubicBezTo>
                  <a:pt x="706" y="1837"/>
                  <a:pt x="706" y="1837"/>
                  <a:pt x="706" y="1837"/>
                </a:cubicBezTo>
                <a:cubicBezTo>
                  <a:pt x="709" y="1837"/>
                  <a:pt x="713" y="1836"/>
                  <a:pt x="716" y="1836"/>
                </a:cubicBezTo>
                <a:cubicBezTo>
                  <a:pt x="734" y="1836"/>
                  <a:pt x="734" y="1836"/>
                  <a:pt x="734" y="1836"/>
                </a:cubicBezTo>
                <a:cubicBezTo>
                  <a:pt x="740" y="1836"/>
                  <a:pt x="746" y="1836"/>
                  <a:pt x="751" y="1836"/>
                </a:cubicBezTo>
                <a:cubicBezTo>
                  <a:pt x="759" y="1836"/>
                  <a:pt x="771" y="1835"/>
                  <a:pt x="777" y="1841"/>
                </a:cubicBezTo>
                <a:cubicBezTo>
                  <a:pt x="778" y="1841"/>
                  <a:pt x="778" y="1842"/>
                  <a:pt x="778" y="1842"/>
                </a:cubicBezTo>
                <a:cubicBezTo>
                  <a:pt x="778" y="1842"/>
                  <a:pt x="779" y="1842"/>
                  <a:pt x="779" y="1842"/>
                </a:cubicBezTo>
                <a:cubicBezTo>
                  <a:pt x="779" y="1842"/>
                  <a:pt x="779" y="1843"/>
                  <a:pt x="779" y="1843"/>
                </a:cubicBezTo>
                <a:cubicBezTo>
                  <a:pt x="779" y="1843"/>
                  <a:pt x="779" y="1843"/>
                  <a:pt x="780" y="1844"/>
                </a:cubicBezTo>
                <a:cubicBezTo>
                  <a:pt x="780" y="1845"/>
                  <a:pt x="780" y="1846"/>
                  <a:pt x="780" y="1847"/>
                </a:cubicBezTo>
                <a:cubicBezTo>
                  <a:pt x="779" y="1854"/>
                  <a:pt x="774" y="1863"/>
                  <a:pt x="773" y="1867"/>
                </a:cubicBezTo>
                <a:cubicBezTo>
                  <a:pt x="773" y="1867"/>
                  <a:pt x="773" y="1867"/>
                  <a:pt x="773" y="1867"/>
                </a:cubicBezTo>
                <a:cubicBezTo>
                  <a:pt x="772" y="1869"/>
                  <a:pt x="772" y="1870"/>
                  <a:pt x="771" y="1871"/>
                </a:cubicBezTo>
                <a:cubicBezTo>
                  <a:pt x="771" y="1872"/>
                  <a:pt x="771" y="1872"/>
                  <a:pt x="771" y="1872"/>
                </a:cubicBezTo>
                <a:cubicBezTo>
                  <a:pt x="771" y="1873"/>
                  <a:pt x="771" y="1873"/>
                  <a:pt x="770" y="1873"/>
                </a:cubicBezTo>
                <a:cubicBezTo>
                  <a:pt x="770" y="1874"/>
                  <a:pt x="770" y="1874"/>
                  <a:pt x="770" y="1874"/>
                </a:cubicBezTo>
                <a:cubicBezTo>
                  <a:pt x="770" y="1875"/>
                  <a:pt x="769" y="1875"/>
                  <a:pt x="769" y="1876"/>
                </a:cubicBezTo>
                <a:cubicBezTo>
                  <a:pt x="769" y="1876"/>
                  <a:pt x="769" y="1876"/>
                  <a:pt x="768" y="1876"/>
                </a:cubicBezTo>
                <a:cubicBezTo>
                  <a:pt x="768" y="1876"/>
                  <a:pt x="768" y="1877"/>
                  <a:pt x="768" y="1877"/>
                </a:cubicBezTo>
                <a:cubicBezTo>
                  <a:pt x="768" y="1877"/>
                  <a:pt x="767" y="1877"/>
                  <a:pt x="767" y="1877"/>
                </a:cubicBezTo>
                <a:cubicBezTo>
                  <a:pt x="766" y="1878"/>
                  <a:pt x="765" y="1879"/>
                  <a:pt x="764" y="1880"/>
                </a:cubicBezTo>
                <a:cubicBezTo>
                  <a:pt x="763" y="1880"/>
                  <a:pt x="762" y="1881"/>
                  <a:pt x="761" y="1881"/>
                </a:cubicBezTo>
                <a:cubicBezTo>
                  <a:pt x="760" y="1882"/>
                  <a:pt x="760" y="1882"/>
                  <a:pt x="760" y="1882"/>
                </a:cubicBezTo>
                <a:cubicBezTo>
                  <a:pt x="760" y="1882"/>
                  <a:pt x="760" y="1882"/>
                  <a:pt x="760" y="1882"/>
                </a:cubicBezTo>
                <a:cubicBezTo>
                  <a:pt x="756" y="1883"/>
                  <a:pt x="752" y="1885"/>
                  <a:pt x="749" y="1885"/>
                </a:cubicBezTo>
                <a:cubicBezTo>
                  <a:pt x="748" y="1885"/>
                  <a:pt x="746" y="1885"/>
                  <a:pt x="745" y="1886"/>
                </a:cubicBezTo>
                <a:cubicBezTo>
                  <a:pt x="745" y="1886"/>
                  <a:pt x="745" y="1886"/>
                  <a:pt x="745" y="1886"/>
                </a:cubicBezTo>
                <a:cubicBezTo>
                  <a:pt x="738" y="1886"/>
                  <a:pt x="730" y="1886"/>
                  <a:pt x="723" y="1886"/>
                </a:cubicBezTo>
                <a:cubicBezTo>
                  <a:pt x="693" y="1886"/>
                  <a:pt x="693" y="1886"/>
                  <a:pt x="693" y="1886"/>
                </a:cubicBezTo>
                <a:cubicBezTo>
                  <a:pt x="687" y="1886"/>
                  <a:pt x="676" y="1885"/>
                  <a:pt x="674" y="1878"/>
                </a:cubicBezTo>
                <a:cubicBezTo>
                  <a:pt x="673" y="1877"/>
                  <a:pt x="673" y="1876"/>
                  <a:pt x="673" y="1876"/>
                </a:cubicBezTo>
                <a:cubicBezTo>
                  <a:pt x="673" y="1875"/>
                  <a:pt x="674" y="1875"/>
                  <a:pt x="674" y="1875"/>
                </a:cubicBezTo>
                <a:close/>
                <a:moveTo>
                  <a:pt x="647" y="1928"/>
                </a:moveTo>
                <a:cubicBezTo>
                  <a:pt x="648" y="1927"/>
                  <a:pt x="648" y="1927"/>
                  <a:pt x="648" y="1927"/>
                </a:cubicBezTo>
                <a:cubicBezTo>
                  <a:pt x="648" y="1926"/>
                  <a:pt x="648" y="1926"/>
                  <a:pt x="648" y="1926"/>
                </a:cubicBezTo>
                <a:cubicBezTo>
                  <a:pt x="649" y="1925"/>
                  <a:pt x="649" y="1924"/>
                  <a:pt x="650" y="1924"/>
                </a:cubicBezTo>
                <a:cubicBezTo>
                  <a:pt x="650" y="1924"/>
                  <a:pt x="650" y="1924"/>
                  <a:pt x="650" y="1924"/>
                </a:cubicBezTo>
                <a:cubicBezTo>
                  <a:pt x="661" y="1909"/>
                  <a:pt x="687" y="1912"/>
                  <a:pt x="703" y="1912"/>
                </a:cubicBezTo>
                <a:cubicBezTo>
                  <a:pt x="703" y="1912"/>
                  <a:pt x="703" y="1912"/>
                  <a:pt x="703" y="1912"/>
                </a:cubicBezTo>
                <a:cubicBezTo>
                  <a:pt x="708" y="1912"/>
                  <a:pt x="720" y="1911"/>
                  <a:pt x="730" y="1912"/>
                </a:cubicBezTo>
                <a:cubicBezTo>
                  <a:pt x="734" y="1912"/>
                  <a:pt x="737" y="1912"/>
                  <a:pt x="740" y="1913"/>
                </a:cubicBezTo>
                <a:cubicBezTo>
                  <a:pt x="742" y="1913"/>
                  <a:pt x="744" y="1914"/>
                  <a:pt x="745" y="1915"/>
                </a:cubicBezTo>
                <a:cubicBezTo>
                  <a:pt x="749" y="1917"/>
                  <a:pt x="752" y="1919"/>
                  <a:pt x="752" y="1923"/>
                </a:cubicBezTo>
                <a:cubicBezTo>
                  <a:pt x="752" y="1923"/>
                  <a:pt x="752" y="1924"/>
                  <a:pt x="752" y="1924"/>
                </a:cubicBezTo>
                <a:cubicBezTo>
                  <a:pt x="752" y="1924"/>
                  <a:pt x="752" y="1924"/>
                  <a:pt x="752" y="1924"/>
                </a:cubicBezTo>
                <a:cubicBezTo>
                  <a:pt x="752" y="1925"/>
                  <a:pt x="751" y="1926"/>
                  <a:pt x="751" y="1927"/>
                </a:cubicBezTo>
                <a:cubicBezTo>
                  <a:pt x="741" y="1956"/>
                  <a:pt x="741" y="1956"/>
                  <a:pt x="741" y="1956"/>
                </a:cubicBezTo>
                <a:cubicBezTo>
                  <a:pt x="740" y="1958"/>
                  <a:pt x="738" y="1960"/>
                  <a:pt x="736" y="1962"/>
                </a:cubicBezTo>
                <a:cubicBezTo>
                  <a:pt x="734" y="1964"/>
                  <a:pt x="731" y="1966"/>
                  <a:pt x="728" y="1967"/>
                </a:cubicBezTo>
                <a:cubicBezTo>
                  <a:pt x="728" y="1968"/>
                  <a:pt x="727" y="1968"/>
                  <a:pt x="727" y="1968"/>
                </a:cubicBezTo>
                <a:cubicBezTo>
                  <a:pt x="723" y="1970"/>
                  <a:pt x="718" y="1971"/>
                  <a:pt x="713" y="1972"/>
                </a:cubicBezTo>
                <a:cubicBezTo>
                  <a:pt x="713" y="1972"/>
                  <a:pt x="713" y="1972"/>
                  <a:pt x="713" y="1972"/>
                </a:cubicBezTo>
                <a:cubicBezTo>
                  <a:pt x="712" y="1972"/>
                  <a:pt x="711" y="1972"/>
                  <a:pt x="710" y="1972"/>
                </a:cubicBezTo>
                <a:cubicBezTo>
                  <a:pt x="701" y="1973"/>
                  <a:pt x="692" y="1972"/>
                  <a:pt x="682" y="1972"/>
                </a:cubicBezTo>
                <a:cubicBezTo>
                  <a:pt x="673" y="1973"/>
                  <a:pt x="663" y="1973"/>
                  <a:pt x="654" y="1973"/>
                </a:cubicBezTo>
                <a:cubicBezTo>
                  <a:pt x="647" y="1973"/>
                  <a:pt x="638" y="1971"/>
                  <a:pt x="634" y="1966"/>
                </a:cubicBezTo>
                <a:cubicBezTo>
                  <a:pt x="634" y="1965"/>
                  <a:pt x="634" y="1965"/>
                  <a:pt x="633" y="1965"/>
                </a:cubicBezTo>
                <a:cubicBezTo>
                  <a:pt x="633" y="1964"/>
                  <a:pt x="633" y="1964"/>
                  <a:pt x="633" y="1964"/>
                </a:cubicBezTo>
                <a:cubicBezTo>
                  <a:pt x="633" y="1963"/>
                  <a:pt x="633" y="1963"/>
                  <a:pt x="632" y="1963"/>
                </a:cubicBezTo>
                <a:cubicBezTo>
                  <a:pt x="632" y="1963"/>
                  <a:pt x="632" y="1962"/>
                  <a:pt x="632" y="1962"/>
                </a:cubicBezTo>
                <a:cubicBezTo>
                  <a:pt x="632" y="1962"/>
                  <a:pt x="632" y="1962"/>
                  <a:pt x="632" y="1962"/>
                </a:cubicBezTo>
                <a:cubicBezTo>
                  <a:pt x="632" y="1962"/>
                  <a:pt x="632" y="1961"/>
                  <a:pt x="632" y="1960"/>
                </a:cubicBezTo>
                <a:cubicBezTo>
                  <a:pt x="632" y="1959"/>
                  <a:pt x="632" y="1959"/>
                  <a:pt x="633" y="1959"/>
                </a:cubicBezTo>
                <a:cubicBezTo>
                  <a:pt x="633" y="1958"/>
                  <a:pt x="633" y="1957"/>
                  <a:pt x="633" y="1956"/>
                </a:cubicBezTo>
                <a:cubicBezTo>
                  <a:pt x="633" y="1956"/>
                  <a:pt x="633" y="1956"/>
                  <a:pt x="633" y="1956"/>
                </a:cubicBezTo>
                <a:cubicBezTo>
                  <a:pt x="634" y="1955"/>
                  <a:pt x="634" y="1955"/>
                  <a:pt x="634" y="1955"/>
                </a:cubicBezTo>
                <a:cubicBezTo>
                  <a:pt x="634" y="1954"/>
                  <a:pt x="635" y="1953"/>
                  <a:pt x="635" y="1952"/>
                </a:cubicBezTo>
                <a:cubicBezTo>
                  <a:pt x="639" y="1944"/>
                  <a:pt x="643" y="1936"/>
                  <a:pt x="647" y="1928"/>
                </a:cubicBezTo>
                <a:cubicBezTo>
                  <a:pt x="647" y="1928"/>
                  <a:pt x="647" y="1928"/>
                  <a:pt x="647" y="1928"/>
                </a:cubicBezTo>
                <a:close/>
                <a:moveTo>
                  <a:pt x="527" y="1875"/>
                </a:moveTo>
                <a:cubicBezTo>
                  <a:pt x="528" y="1873"/>
                  <a:pt x="531" y="1870"/>
                  <a:pt x="532" y="1868"/>
                </a:cubicBezTo>
                <a:cubicBezTo>
                  <a:pt x="536" y="1861"/>
                  <a:pt x="541" y="1854"/>
                  <a:pt x="546" y="1848"/>
                </a:cubicBezTo>
                <a:cubicBezTo>
                  <a:pt x="546" y="1847"/>
                  <a:pt x="546" y="1847"/>
                  <a:pt x="547" y="1847"/>
                </a:cubicBezTo>
                <a:cubicBezTo>
                  <a:pt x="547" y="1847"/>
                  <a:pt x="547" y="1847"/>
                  <a:pt x="547" y="1846"/>
                </a:cubicBezTo>
                <a:cubicBezTo>
                  <a:pt x="561" y="1833"/>
                  <a:pt x="590" y="1837"/>
                  <a:pt x="608" y="1837"/>
                </a:cubicBezTo>
                <a:cubicBezTo>
                  <a:pt x="616" y="1837"/>
                  <a:pt x="626" y="1835"/>
                  <a:pt x="634" y="1839"/>
                </a:cubicBezTo>
                <a:cubicBezTo>
                  <a:pt x="634" y="1839"/>
                  <a:pt x="634" y="1839"/>
                  <a:pt x="634" y="1839"/>
                </a:cubicBezTo>
                <a:cubicBezTo>
                  <a:pt x="634" y="1839"/>
                  <a:pt x="635" y="1839"/>
                  <a:pt x="636" y="1840"/>
                </a:cubicBezTo>
                <a:cubicBezTo>
                  <a:pt x="636" y="1840"/>
                  <a:pt x="636" y="1840"/>
                  <a:pt x="636" y="1840"/>
                </a:cubicBezTo>
                <a:cubicBezTo>
                  <a:pt x="638" y="1841"/>
                  <a:pt x="639" y="1843"/>
                  <a:pt x="639" y="1844"/>
                </a:cubicBezTo>
                <a:cubicBezTo>
                  <a:pt x="640" y="1845"/>
                  <a:pt x="640" y="1847"/>
                  <a:pt x="639" y="1849"/>
                </a:cubicBezTo>
                <a:cubicBezTo>
                  <a:pt x="638" y="1850"/>
                  <a:pt x="638" y="1850"/>
                  <a:pt x="638" y="1850"/>
                </a:cubicBezTo>
                <a:cubicBezTo>
                  <a:pt x="637" y="1854"/>
                  <a:pt x="633" y="1858"/>
                  <a:pt x="631" y="1862"/>
                </a:cubicBezTo>
                <a:cubicBezTo>
                  <a:pt x="631" y="1862"/>
                  <a:pt x="631" y="1862"/>
                  <a:pt x="631" y="1862"/>
                </a:cubicBezTo>
                <a:cubicBezTo>
                  <a:pt x="625" y="1873"/>
                  <a:pt x="625" y="1873"/>
                  <a:pt x="625" y="1873"/>
                </a:cubicBezTo>
                <a:cubicBezTo>
                  <a:pt x="624" y="1874"/>
                  <a:pt x="623" y="1876"/>
                  <a:pt x="621" y="1878"/>
                </a:cubicBezTo>
                <a:cubicBezTo>
                  <a:pt x="618" y="1879"/>
                  <a:pt x="616" y="1881"/>
                  <a:pt x="613" y="1882"/>
                </a:cubicBezTo>
                <a:cubicBezTo>
                  <a:pt x="612" y="1882"/>
                  <a:pt x="611" y="1883"/>
                  <a:pt x="610" y="1883"/>
                </a:cubicBezTo>
                <a:cubicBezTo>
                  <a:pt x="610" y="1883"/>
                  <a:pt x="609" y="1883"/>
                  <a:pt x="609" y="1884"/>
                </a:cubicBezTo>
                <a:cubicBezTo>
                  <a:pt x="609" y="1884"/>
                  <a:pt x="609" y="1884"/>
                  <a:pt x="609" y="1884"/>
                </a:cubicBezTo>
                <a:cubicBezTo>
                  <a:pt x="607" y="1884"/>
                  <a:pt x="605" y="1885"/>
                  <a:pt x="603" y="1885"/>
                </a:cubicBezTo>
                <a:cubicBezTo>
                  <a:pt x="599" y="1886"/>
                  <a:pt x="596" y="1886"/>
                  <a:pt x="592" y="1886"/>
                </a:cubicBezTo>
                <a:cubicBezTo>
                  <a:pt x="582" y="1886"/>
                  <a:pt x="582" y="1886"/>
                  <a:pt x="582" y="1886"/>
                </a:cubicBezTo>
                <a:cubicBezTo>
                  <a:pt x="582" y="1886"/>
                  <a:pt x="582" y="1886"/>
                  <a:pt x="582" y="1886"/>
                </a:cubicBezTo>
                <a:cubicBezTo>
                  <a:pt x="570" y="1886"/>
                  <a:pt x="557" y="1886"/>
                  <a:pt x="545" y="1886"/>
                </a:cubicBezTo>
                <a:cubicBezTo>
                  <a:pt x="540" y="1886"/>
                  <a:pt x="528" y="1885"/>
                  <a:pt x="527" y="1878"/>
                </a:cubicBezTo>
                <a:cubicBezTo>
                  <a:pt x="527" y="1877"/>
                  <a:pt x="527" y="1876"/>
                  <a:pt x="527" y="1875"/>
                </a:cubicBezTo>
                <a:close/>
                <a:moveTo>
                  <a:pt x="545" y="2017"/>
                </a:moveTo>
                <a:cubicBezTo>
                  <a:pt x="545" y="2017"/>
                  <a:pt x="545" y="2017"/>
                  <a:pt x="545" y="2017"/>
                </a:cubicBezTo>
                <a:cubicBezTo>
                  <a:pt x="543" y="2024"/>
                  <a:pt x="538" y="2031"/>
                  <a:pt x="534" y="2038"/>
                </a:cubicBezTo>
                <a:cubicBezTo>
                  <a:pt x="534" y="2038"/>
                  <a:pt x="534" y="2038"/>
                  <a:pt x="534" y="2038"/>
                </a:cubicBezTo>
                <a:cubicBezTo>
                  <a:pt x="530" y="2045"/>
                  <a:pt x="527" y="2053"/>
                  <a:pt x="521" y="2060"/>
                </a:cubicBezTo>
                <a:cubicBezTo>
                  <a:pt x="521" y="2061"/>
                  <a:pt x="520" y="2061"/>
                  <a:pt x="520" y="2062"/>
                </a:cubicBezTo>
                <a:cubicBezTo>
                  <a:pt x="520" y="2062"/>
                  <a:pt x="520" y="2062"/>
                  <a:pt x="520" y="2062"/>
                </a:cubicBezTo>
                <a:cubicBezTo>
                  <a:pt x="519" y="2063"/>
                  <a:pt x="518" y="2064"/>
                  <a:pt x="517" y="2064"/>
                </a:cubicBezTo>
                <a:cubicBezTo>
                  <a:pt x="517" y="2065"/>
                  <a:pt x="517" y="2065"/>
                  <a:pt x="516" y="2065"/>
                </a:cubicBezTo>
                <a:cubicBezTo>
                  <a:pt x="516" y="2065"/>
                  <a:pt x="516" y="2066"/>
                  <a:pt x="516" y="2066"/>
                </a:cubicBezTo>
                <a:cubicBezTo>
                  <a:pt x="510" y="2071"/>
                  <a:pt x="503" y="2074"/>
                  <a:pt x="496" y="2076"/>
                </a:cubicBezTo>
                <a:cubicBezTo>
                  <a:pt x="495" y="2076"/>
                  <a:pt x="494" y="2076"/>
                  <a:pt x="493" y="2077"/>
                </a:cubicBezTo>
                <a:cubicBezTo>
                  <a:pt x="489" y="2078"/>
                  <a:pt x="484" y="2078"/>
                  <a:pt x="480" y="2078"/>
                </a:cubicBezTo>
                <a:cubicBezTo>
                  <a:pt x="476" y="2078"/>
                  <a:pt x="476" y="2078"/>
                  <a:pt x="476" y="2078"/>
                </a:cubicBezTo>
                <a:cubicBezTo>
                  <a:pt x="476" y="2078"/>
                  <a:pt x="476" y="2078"/>
                  <a:pt x="476" y="2078"/>
                </a:cubicBezTo>
                <a:cubicBezTo>
                  <a:pt x="458" y="2078"/>
                  <a:pt x="439" y="2078"/>
                  <a:pt x="421" y="2079"/>
                </a:cubicBezTo>
                <a:cubicBezTo>
                  <a:pt x="419" y="2079"/>
                  <a:pt x="418" y="2078"/>
                  <a:pt x="416" y="2078"/>
                </a:cubicBezTo>
                <a:cubicBezTo>
                  <a:pt x="414" y="2078"/>
                  <a:pt x="412" y="2078"/>
                  <a:pt x="410" y="2077"/>
                </a:cubicBezTo>
                <a:cubicBezTo>
                  <a:pt x="406" y="2076"/>
                  <a:pt x="404" y="2074"/>
                  <a:pt x="402" y="2072"/>
                </a:cubicBezTo>
                <a:cubicBezTo>
                  <a:pt x="401" y="2070"/>
                  <a:pt x="400" y="2068"/>
                  <a:pt x="400" y="2066"/>
                </a:cubicBezTo>
                <a:cubicBezTo>
                  <a:pt x="400" y="2064"/>
                  <a:pt x="401" y="2062"/>
                  <a:pt x="402" y="2060"/>
                </a:cubicBezTo>
                <a:cubicBezTo>
                  <a:pt x="402" y="2059"/>
                  <a:pt x="402" y="2059"/>
                  <a:pt x="403" y="2059"/>
                </a:cubicBezTo>
                <a:cubicBezTo>
                  <a:pt x="403" y="2058"/>
                  <a:pt x="403" y="2058"/>
                  <a:pt x="403" y="2058"/>
                </a:cubicBezTo>
                <a:cubicBezTo>
                  <a:pt x="404" y="2057"/>
                  <a:pt x="404" y="2057"/>
                  <a:pt x="404" y="2057"/>
                </a:cubicBezTo>
                <a:cubicBezTo>
                  <a:pt x="404" y="2057"/>
                  <a:pt x="404" y="2057"/>
                  <a:pt x="404" y="2057"/>
                </a:cubicBezTo>
                <a:cubicBezTo>
                  <a:pt x="409" y="2050"/>
                  <a:pt x="413" y="2043"/>
                  <a:pt x="418" y="2035"/>
                </a:cubicBezTo>
                <a:cubicBezTo>
                  <a:pt x="422" y="2030"/>
                  <a:pt x="425" y="2024"/>
                  <a:pt x="430" y="2019"/>
                </a:cubicBezTo>
                <a:cubicBezTo>
                  <a:pt x="430" y="2018"/>
                  <a:pt x="431" y="2018"/>
                  <a:pt x="431" y="2017"/>
                </a:cubicBezTo>
                <a:cubicBezTo>
                  <a:pt x="431" y="2017"/>
                  <a:pt x="432" y="2017"/>
                  <a:pt x="432" y="2017"/>
                </a:cubicBezTo>
                <a:cubicBezTo>
                  <a:pt x="433" y="2016"/>
                  <a:pt x="434" y="2015"/>
                  <a:pt x="435" y="2014"/>
                </a:cubicBezTo>
                <a:cubicBezTo>
                  <a:pt x="435" y="2014"/>
                  <a:pt x="435" y="2014"/>
                  <a:pt x="435" y="2014"/>
                </a:cubicBezTo>
                <a:cubicBezTo>
                  <a:pt x="435" y="2014"/>
                  <a:pt x="435" y="2014"/>
                  <a:pt x="435" y="2014"/>
                </a:cubicBezTo>
                <a:cubicBezTo>
                  <a:pt x="441" y="2009"/>
                  <a:pt x="449" y="2006"/>
                  <a:pt x="457" y="2004"/>
                </a:cubicBezTo>
                <a:cubicBezTo>
                  <a:pt x="457" y="2004"/>
                  <a:pt x="457" y="2004"/>
                  <a:pt x="457" y="2004"/>
                </a:cubicBezTo>
                <a:cubicBezTo>
                  <a:pt x="457" y="2004"/>
                  <a:pt x="458" y="2004"/>
                  <a:pt x="458" y="2004"/>
                </a:cubicBezTo>
                <a:cubicBezTo>
                  <a:pt x="459" y="2004"/>
                  <a:pt x="461" y="2004"/>
                  <a:pt x="462" y="2004"/>
                </a:cubicBezTo>
                <a:cubicBezTo>
                  <a:pt x="463" y="2003"/>
                  <a:pt x="464" y="2003"/>
                  <a:pt x="465" y="2003"/>
                </a:cubicBezTo>
                <a:cubicBezTo>
                  <a:pt x="466" y="2003"/>
                  <a:pt x="467" y="2003"/>
                  <a:pt x="468" y="2003"/>
                </a:cubicBezTo>
                <a:cubicBezTo>
                  <a:pt x="468" y="2003"/>
                  <a:pt x="469" y="2003"/>
                  <a:pt x="470" y="2003"/>
                </a:cubicBezTo>
                <a:cubicBezTo>
                  <a:pt x="471" y="2003"/>
                  <a:pt x="471" y="2003"/>
                  <a:pt x="471" y="2003"/>
                </a:cubicBezTo>
                <a:cubicBezTo>
                  <a:pt x="471" y="2003"/>
                  <a:pt x="471" y="2003"/>
                  <a:pt x="471" y="2003"/>
                </a:cubicBezTo>
                <a:cubicBezTo>
                  <a:pt x="488" y="2003"/>
                  <a:pt x="504" y="2003"/>
                  <a:pt x="521" y="2003"/>
                </a:cubicBezTo>
                <a:cubicBezTo>
                  <a:pt x="521" y="2003"/>
                  <a:pt x="521" y="2003"/>
                  <a:pt x="521" y="2003"/>
                </a:cubicBezTo>
                <a:cubicBezTo>
                  <a:pt x="524" y="2003"/>
                  <a:pt x="524" y="2003"/>
                  <a:pt x="524" y="2003"/>
                </a:cubicBezTo>
                <a:cubicBezTo>
                  <a:pt x="528" y="2003"/>
                  <a:pt x="532" y="2003"/>
                  <a:pt x="535" y="2004"/>
                </a:cubicBezTo>
                <a:cubicBezTo>
                  <a:pt x="536" y="2004"/>
                  <a:pt x="536" y="2005"/>
                  <a:pt x="537" y="2005"/>
                </a:cubicBezTo>
                <a:cubicBezTo>
                  <a:pt x="537" y="2005"/>
                  <a:pt x="538" y="2005"/>
                  <a:pt x="538" y="2006"/>
                </a:cubicBezTo>
                <a:cubicBezTo>
                  <a:pt x="538" y="2006"/>
                  <a:pt x="539" y="2006"/>
                  <a:pt x="539" y="2006"/>
                </a:cubicBezTo>
                <a:cubicBezTo>
                  <a:pt x="543" y="2008"/>
                  <a:pt x="546" y="2012"/>
                  <a:pt x="545" y="2017"/>
                </a:cubicBezTo>
                <a:close/>
                <a:moveTo>
                  <a:pt x="579" y="1956"/>
                </a:moveTo>
                <a:cubicBezTo>
                  <a:pt x="579" y="1956"/>
                  <a:pt x="579" y="1956"/>
                  <a:pt x="579" y="1956"/>
                </a:cubicBezTo>
                <a:cubicBezTo>
                  <a:pt x="579" y="1956"/>
                  <a:pt x="579" y="1956"/>
                  <a:pt x="579" y="1956"/>
                </a:cubicBezTo>
                <a:cubicBezTo>
                  <a:pt x="578" y="1957"/>
                  <a:pt x="578" y="1958"/>
                  <a:pt x="577" y="1959"/>
                </a:cubicBezTo>
                <a:cubicBezTo>
                  <a:pt x="577" y="1959"/>
                  <a:pt x="577" y="1960"/>
                  <a:pt x="577" y="1960"/>
                </a:cubicBezTo>
                <a:cubicBezTo>
                  <a:pt x="572" y="1964"/>
                  <a:pt x="566" y="1968"/>
                  <a:pt x="560" y="1970"/>
                </a:cubicBezTo>
                <a:cubicBezTo>
                  <a:pt x="560" y="1970"/>
                  <a:pt x="560" y="1970"/>
                  <a:pt x="560" y="1970"/>
                </a:cubicBezTo>
                <a:cubicBezTo>
                  <a:pt x="559" y="1970"/>
                  <a:pt x="558" y="1970"/>
                  <a:pt x="557" y="1971"/>
                </a:cubicBezTo>
                <a:cubicBezTo>
                  <a:pt x="556" y="1971"/>
                  <a:pt x="556" y="1971"/>
                  <a:pt x="555" y="1971"/>
                </a:cubicBezTo>
                <a:cubicBezTo>
                  <a:pt x="554" y="1971"/>
                  <a:pt x="554" y="1971"/>
                  <a:pt x="553" y="1971"/>
                </a:cubicBezTo>
                <a:cubicBezTo>
                  <a:pt x="550" y="1972"/>
                  <a:pt x="546" y="1973"/>
                  <a:pt x="542" y="1973"/>
                </a:cubicBezTo>
                <a:cubicBezTo>
                  <a:pt x="541" y="1973"/>
                  <a:pt x="541" y="1973"/>
                  <a:pt x="541" y="1973"/>
                </a:cubicBezTo>
                <a:cubicBezTo>
                  <a:pt x="534" y="1973"/>
                  <a:pt x="527" y="1973"/>
                  <a:pt x="520" y="1973"/>
                </a:cubicBezTo>
                <a:cubicBezTo>
                  <a:pt x="510" y="1973"/>
                  <a:pt x="499" y="1973"/>
                  <a:pt x="489" y="1973"/>
                </a:cubicBezTo>
                <a:cubicBezTo>
                  <a:pt x="488" y="1973"/>
                  <a:pt x="486" y="1973"/>
                  <a:pt x="484" y="1973"/>
                </a:cubicBezTo>
                <a:cubicBezTo>
                  <a:pt x="484" y="1973"/>
                  <a:pt x="484" y="1973"/>
                  <a:pt x="483" y="1973"/>
                </a:cubicBezTo>
                <a:cubicBezTo>
                  <a:pt x="482" y="1972"/>
                  <a:pt x="480" y="1972"/>
                  <a:pt x="479" y="1972"/>
                </a:cubicBezTo>
                <a:cubicBezTo>
                  <a:pt x="479" y="1972"/>
                  <a:pt x="479" y="1972"/>
                  <a:pt x="479" y="1972"/>
                </a:cubicBezTo>
                <a:cubicBezTo>
                  <a:pt x="479" y="1972"/>
                  <a:pt x="479" y="1972"/>
                  <a:pt x="479" y="1972"/>
                </a:cubicBezTo>
                <a:cubicBezTo>
                  <a:pt x="474" y="1970"/>
                  <a:pt x="470" y="1968"/>
                  <a:pt x="470" y="1963"/>
                </a:cubicBezTo>
                <a:cubicBezTo>
                  <a:pt x="470" y="1962"/>
                  <a:pt x="470" y="1961"/>
                  <a:pt x="470" y="1960"/>
                </a:cubicBezTo>
                <a:cubicBezTo>
                  <a:pt x="470" y="1960"/>
                  <a:pt x="470" y="1959"/>
                  <a:pt x="471" y="1959"/>
                </a:cubicBezTo>
                <a:cubicBezTo>
                  <a:pt x="471" y="1958"/>
                  <a:pt x="471" y="1957"/>
                  <a:pt x="472" y="1957"/>
                </a:cubicBezTo>
                <a:cubicBezTo>
                  <a:pt x="472" y="1957"/>
                  <a:pt x="472" y="1956"/>
                  <a:pt x="472" y="1956"/>
                </a:cubicBezTo>
                <a:cubicBezTo>
                  <a:pt x="472" y="1956"/>
                  <a:pt x="472" y="1956"/>
                  <a:pt x="472" y="1956"/>
                </a:cubicBezTo>
                <a:cubicBezTo>
                  <a:pt x="473" y="1955"/>
                  <a:pt x="474" y="1954"/>
                  <a:pt x="474" y="1953"/>
                </a:cubicBezTo>
                <a:cubicBezTo>
                  <a:pt x="479" y="1945"/>
                  <a:pt x="485" y="1938"/>
                  <a:pt x="490" y="1930"/>
                </a:cubicBezTo>
                <a:cubicBezTo>
                  <a:pt x="490" y="1930"/>
                  <a:pt x="490" y="1930"/>
                  <a:pt x="490" y="1930"/>
                </a:cubicBezTo>
                <a:cubicBezTo>
                  <a:pt x="492" y="1927"/>
                  <a:pt x="492" y="1927"/>
                  <a:pt x="492" y="1927"/>
                </a:cubicBezTo>
                <a:cubicBezTo>
                  <a:pt x="493" y="1925"/>
                  <a:pt x="495" y="1923"/>
                  <a:pt x="498" y="1921"/>
                </a:cubicBezTo>
                <a:cubicBezTo>
                  <a:pt x="499" y="1920"/>
                  <a:pt x="501" y="1919"/>
                  <a:pt x="503" y="1918"/>
                </a:cubicBezTo>
                <a:cubicBezTo>
                  <a:pt x="504" y="1918"/>
                  <a:pt x="505" y="1917"/>
                  <a:pt x="506" y="1917"/>
                </a:cubicBezTo>
                <a:cubicBezTo>
                  <a:pt x="506" y="1917"/>
                  <a:pt x="506" y="1917"/>
                  <a:pt x="507" y="1917"/>
                </a:cubicBezTo>
                <a:cubicBezTo>
                  <a:pt x="507" y="1917"/>
                  <a:pt x="507" y="1916"/>
                  <a:pt x="507" y="1916"/>
                </a:cubicBezTo>
                <a:cubicBezTo>
                  <a:pt x="508" y="1916"/>
                  <a:pt x="508" y="1916"/>
                  <a:pt x="508" y="1916"/>
                </a:cubicBezTo>
                <a:cubicBezTo>
                  <a:pt x="511" y="1915"/>
                  <a:pt x="514" y="1914"/>
                  <a:pt x="517" y="1913"/>
                </a:cubicBezTo>
                <a:cubicBezTo>
                  <a:pt x="521" y="1913"/>
                  <a:pt x="525" y="1912"/>
                  <a:pt x="528" y="1912"/>
                </a:cubicBezTo>
                <a:cubicBezTo>
                  <a:pt x="538" y="1912"/>
                  <a:pt x="538" y="1912"/>
                  <a:pt x="538" y="1912"/>
                </a:cubicBezTo>
                <a:cubicBezTo>
                  <a:pt x="541" y="1912"/>
                  <a:pt x="543" y="1912"/>
                  <a:pt x="545" y="1912"/>
                </a:cubicBezTo>
                <a:cubicBezTo>
                  <a:pt x="555" y="1912"/>
                  <a:pt x="564" y="1912"/>
                  <a:pt x="573" y="1912"/>
                </a:cubicBezTo>
                <a:cubicBezTo>
                  <a:pt x="573" y="1912"/>
                  <a:pt x="573" y="1912"/>
                  <a:pt x="573" y="1912"/>
                </a:cubicBezTo>
                <a:cubicBezTo>
                  <a:pt x="577" y="1912"/>
                  <a:pt x="577" y="1912"/>
                  <a:pt x="577" y="1912"/>
                </a:cubicBezTo>
                <a:cubicBezTo>
                  <a:pt x="581" y="1912"/>
                  <a:pt x="584" y="1913"/>
                  <a:pt x="587" y="1913"/>
                </a:cubicBezTo>
                <a:cubicBezTo>
                  <a:pt x="589" y="1914"/>
                  <a:pt x="590" y="1915"/>
                  <a:pt x="592" y="1915"/>
                </a:cubicBezTo>
                <a:cubicBezTo>
                  <a:pt x="596" y="1918"/>
                  <a:pt x="599" y="1921"/>
                  <a:pt x="595" y="1927"/>
                </a:cubicBezTo>
                <a:cubicBezTo>
                  <a:pt x="592" y="1934"/>
                  <a:pt x="588" y="1941"/>
                  <a:pt x="584" y="1948"/>
                </a:cubicBezTo>
                <a:cubicBezTo>
                  <a:pt x="579" y="1956"/>
                  <a:pt x="579" y="1956"/>
                  <a:pt x="579" y="1956"/>
                </a:cubicBezTo>
                <a:cubicBezTo>
                  <a:pt x="579" y="1956"/>
                  <a:pt x="579" y="1956"/>
                  <a:pt x="579" y="1956"/>
                </a:cubicBezTo>
                <a:close/>
                <a:moveTo>
                  <a:pt x="1064" y="2056"/>
                </a:moveTo>
                <a:cubicBezTo>
                  <a:pt x="1064" y="2057"/>
                  <a:pt x="1064" y="2059"/>
                  <a:pt x="1064" y="2060"/>
                </a:cubicBezTo>
                <a:cubicBezTo>
                  <a:pt x="1064" y="2060"/>
                  <a:pt x="1064" y="2060"/>
                  <a:pt x="1064" y="2061"/>
                </a:cubicBezTo>
                <a:cubicBezTo>
                  <a:pt x="1063" y="2062"/>
                  <a:pt x="1063" y="2063"/>
                  <a:pt x="1062" y="2064"/>
                </a:cubicBezTo>
                <a:cubicBezTo>
                  <a:pt x="1062" y="2064"/>
                  <a:pt x="1062" y="2064"/>
                  <a:pt x="1062" y="2064"/>
                </a:cubicBezTo>
                <a:cubicBezTo>
                  <a:pt x="1062" y="2064"/>
                  <a:pt x="1062" y="2064"/>
                  <a:pt x="1062" y="2064"/>
                </a:cubicBezTo>
                <a:cubicBezTo>
                  <a:pt x="1061" y="2065"/>
                  <a:pt x="1060" y="2066"/>
                  <a:pt x="1059" y="2067"/>
                </a:cubicBezTo>
                <a:cubicBezTo>
                  <a:pt x="1059" y="2067"/>
                  <a:pt x="1059" y="2067"/>
                  <a:pt x="1059" y="2068"/>
                </a:cubicBezTo>
                <a:cubicBezTo>
                  <a:pt x="1058" y="2069"/>
                  <a:pt x="1057" y="2069"/>
                  <a:pt x="1056" y="2070"/>
                </a:cubicBezTo>
                <a:cubicBezTo>
                  <a:pt x="1056" y="2070"/>
                  <a:pt x="1055" y="2071"/>
                  <a:pt x="1055" y="2071"/>
                </a:cubicBezTo>
                <a:cubicBezTo>
                  <a:pt x="1055" y="2071"/>
                  <a:pt x="1055" y="2071"/>
                  <a:pt x="1055" y="2071"/>
                </a:cubicBezTo>
                <a:cubicBezTo>
                  <a:pt x="1053" y="2072"/>
                  <a:pt x="1052" y="2072"/>
                  <a:pt x="1051" y="2073"/>
                </a:cubicBezTo>
                <a:cubicBezTo>
                  <a:pt x="1051" y="2073"/>
                  <a:pt x="1051" y="2073"/>
                  <a:pt x="1050" y="2073"/>
                </a:cubicBezTo>
                <a:cubicBezTo>
                  <a:pt x="1049" y="2074"/>
                  <a:pt x="1048" y="2074"/>
                  <a:pt x="1047" y="2074"/>
                </a:cubicBezTo>
                <a:cubicBezTo>
                  <a:pt x="1047" y="2075"/>
                  <a:pt x="1046" y="2075"/>
                  <a:pt x="1046" y="2075"/>
                </a:cubicBezTo>
                <a:cubicBezTo>
                  <a:pt x="1046" y="2075"/>
                  <a:pt x="1045" y="2075"/>
                  <a:pt x="1045" y="2075"/>
                </a:cubicBezTo>
                <a:cubicBezTo>
                  <a:pt x="1045" y="2075"/>
                  <a:pt x="1045" y="2075"/>
                  <a:pt x="1044" y="2075"/>
                </a:cubicBezTo>
                <a:cubicBezTo>
                  <a:pt x="1043" y="2076"/>
                  <a:pt x="1042" y="2076"/>
                  <a:pt x="1041" y="2076"/>
                </a:cubicBezTo>
                <a:cubicBezTo>
                  <a:pt x="1039" y="2076"/>
                  <a:pt x="1038" y="2076"/>
                  <a:pt x="1037" y="2077"/>
                </a:cubicBezTo>
                <a:cubicBezTo>
                  <a:pt x="1036" y="2077"/>
                  <a:pt x="1035" y="2077"/>
                  <a:pt x="1034" y="2077"/>
                </a:cubicBezTo>
                <a:cubicBezTo>
                  <a:pt x="1033" y="2077"/>
                  <a:pt x="1033" y="2077"/>
                  <a:pt x="1033" y="2077"/>
                </a:cubicBezTo>
                <a:cubicBezTo>
                  <a:pt x="1031" y="2077"/>
                  <a:pt x="1031" y="2077"/>
                  <a:pt x="1031" y="2077"/>
                </a:cubicBezTo>
                <a:cubicBezTo>
                  <a:pt x="1031" y="2077"/>
                  <a:pt x="1031" y="2077"/>
                  <a:pt x="1031" y="2077"/>
                </a:cubicBezTo>
                <a:cubicBezTo>
                  <a:pt x="1025" y="2077"/>
                  <a:pt x="1018" y="2077"/>
                  <a:pt x="1011" y="2077"/>
                </a:cubicBezTo>
                <a:cubicBezTo>
                  <a:pt x="981" y="2077"/>
                  <a:pt x="630" y="2078"/>
                  <a:pt x="605" y="2078"/>
                </a:cubicBezTo>
                <a:cubicBezTo>
                  <a:pt x="604" y="2078"/>
                  <a:pt x="602" y="2078"/>
                  <a:pt x="600" y="2078"/>
                </a:cubicBezTo>
                <a:cubicBezTo>
                  <a:pt x="598" y="2077"/>
                  <a:pt x="596" y="2077"/>
                  <a:pt x="594" y="2076"/>
                </a:cubicBezTo>
                <a:cubicBezTo>
                  <a:pt x="590" y="2075"/>
                  <a:pt x="588" y="2074"/>
                  <a:pt x="586" y="2072"/>
                </a:cubicBezTo>
                <a:cubicBezTo>
                  <a:pt x="584" y="2070"/>
                  <a:pt x="583" y="2068"/>
                  <a:pt x="582" y="2065"/>
                </a:cubicBezTo>
                <a:cubicBezTo>
                  <a:pt x="582" y="2063"/>
                  <a:pt x="582" y="2060"/>
                  <a:pt x="584" y="2057"/>
                </a:cubicBezTo>
                <a:cubicBezTo>
                  <a:pt x="584" y="2056"/>
                  <a:pt x="584" y="2056"/>
                  <a:pt x="584" y="2056"/>
                </a:cubicBezTo>
                <a:cubicBezTo>
                  <a:pt x="584" y="2056"/>
                  <a:pt x="584" y="2056"/>
                  <a:pt x="584" y="2056"/>
                </a:cubicBezTo>
                <a:cubicBezTo>
                  <a:pt x="588" y="2048"/>
                  <a:pt x="592" y="2040"/>
                  <a:pt x="596" y="2031"/>
                </a:cubicBezTo>
                <a:cubicBezTo>
                  <a:pt x="597" y="2030"/>
                  <a:pt x="598" y="2029"/>
                  <a:pt x="598" y="2027"/>
                </a:cubicBezTo>
                <a:cubicBezTo>
                  <a:pt x="601" y="2021"/>
                  <a:pt x="601" y="2021"/>
                  <a:pt x="601" y="2021"/>
                </a:cubicBezTo>
                <a:cubicBezTo>
                  <a:pt x="603" y="2018"/>
                  <a:pt x="605" y="2016"/>
                  <a:pt x="607" y="2014"/>
                </a:cubicBezTo>
                <a:cubicBezTo>
                  <a:pt x="608" y="2013"/>
                  <a:pt x="609" y="2013"/>
                  <a:pt x="609" y="2012"/>
                </a:cubicBezTo>
                <a:cubicBezTo>
                  <a:pt x="610" y="2012"/>
                  <a:pt x="610" y="2012"/>
                  <a:pt x="610" y="2011"/>
                </a:cubicBezTo>
                <a:cubicBezTo>
                  <a:pt x="611" y="2011"/>
                  <a:pt x="612" y="2011"/>
                  <a:pt x="612" y="2010"/>
                </a:cubicBezTo>
                <a:cubicBezTo>
                  <a:pt x="612" y="2010"/>
                  <a:pt x="612" y="2010"/>
                  <a:pt x="613" y="2010"/>
                </a:cubicBezTo>
                <a:cubicBezTo>
                  <a:pt x="613" y="2010"/>
                  <a:pt x="613" y="2010"/>
                  <a:pt x="614" y="2009"/>
                </a:cubicBezTo>
                <a:cubicBezTo>
                  <a:pt x="615" y="2009"/>
                  <a:pt x="616" y="2008"/>
                  <a:pt x="617" y="2008"/>
                </a:cubicBezTo>
                <a:cubicBezTo>
                  <a:pt x="617" y="2008"/>
                  <a:pt x="618" y="2007"/>
                  <a:pt x="618" y="2007"/>
                </a:cubicBezTo>
                <a:cubicBezTo>
                  <a:pt x="619" y="2007"/>
                  <a:pt x="620" y="2007"/>
                  <a:pt x="621" y="2006"/>
                </a:cubicBezTo>
                <a:cubicBezTo>
                  <a:pt x="622" y="2006"/>
                  <a:pt x="623" y="2005"/>
                  <a:pt x="625" y="2005"/>
                </a:cubicBezTo>
                <a:cubicBezTo>
                  <a:pt x="625" y="2005"/>
                  <a:pt x="626" y="2004"/>
                  <a:pt x="627" y="2004"/>
                </a:cubicBezTo>
                <a:cubicBezTo>
                  <a:pt x="627" y="2004"/>
                  <a:pt x="628" y="2004"/>
                  <a:pt x="628" y="2004"/>
                </a:cubicBezTo>
                <a:cubicBezTo>
                  <a:pt x="632" y="2003"/>
                  <a:pt x="636" y="2002"/>
                  <a:pt x="640" y="2002"/>
                </a:cubicBezTo>
                <a:cubicBezTo>
                  <a:pt x="640" y="2002"/>
                  <a:pt x="1008" y="2001"/>
                  <a:pt x="1021" y="2001"/>
                </a:cubicBezTo>
                <a:cubicBezTo>
                  <a:pt x="1026" y="2001"/>
                  <a:pt x="1030" y="2001"/>
                  <a:pt x="1034" y="2001"/>
                </a:cubicBezTo>
                <a:cubicBezTo>
                  <a:pt x="1036" y="2001"/>
                  <a:pt x="1038" y="2002"/>
                  <a:pt x="1040" y="2002"/>
                </a:cubicBezTo>
                <a:cubicBezTo>
                  <a:pt x="1040" y="2002"/>
                  <a:pt x="1040" y="2002"/>
                  <a:pt x="1041" y="2002"/>
                </a:cubicBezTo>
                <a:cubicBezTo>
                  <a:pt x="1042" y="2002"/>
                  <a:pt x="1044" y="2002"/>
                  <a:pt x="1045" y="2003"/>
                </a:cubicBezTo>
                <a:cubicBezTo>
                  <a:pt x="1045" y="2003"/>
                  <a:pt x="1046" y="2003"/>
                  <a:pt x="1046" y="2003"/>
                </a:cubicBezTo>
                <a:cubicBezTo>
                  <a:pt x="1046" y="2003"/>
                  <a:pt x="1046" y="2003"/>
                  <a:pt x="1046" y="2003"/>
                </a:cubicBezTo>
                <a:cubicBezTo>
                  <a:pt x="1048" y="2003"/>
                  <a:pt x="1049" y="2004"/>
                  <a:pt x="1050" y="2004"/>
                </a:cubicBezTo>
                <a:cubicBezTo>
                  <a:pt x="1050" y="2004"/>
                  <a:pt x="1051" y="2005"/>
                  <a:pt x="1051" y="2005"/>
                </a:cubicBezTo>
                <a:cubicBezTo>
                  <a:pt x="1052" y="2005"/>
                  <a:pt x="1053" y="2006"/>
                  <a:pt x="1054" y="2006"/>
                </a:cubicBezTo>
                <a:cubicBezTo>
                  <a:pt x="1055" y="2006"/>
                  <a:pt x="1055" y="2007"/>
                  <a:pt x="1055" y="2007"/>
                </a:cubicBezTo>
                <a:cubicBezTo>
                  <a:pt x="1055" y="2007"/>
                  <a:pt x="1055" y="2007"/>
                  <a:pt x="1056" y="2007"/>
                </a:cubicBezTo>
                <a:cubicBezTo>
                  <a:pt x="1056" y="2008"/>
                  <a:pt x="1057" y="2008"/>
                  <a:pt x="1058" y="2009"/>
                </a:cubicBezTo>
                <a:cubicBezTo>
                  <a:pt x="1059" y="2010"/>
                  <a:pt x="1061" y="2011"/>
                  <a:pt x="1061" y="2013"/>
                </a:cubicBezTo>
                <a:cubicBezTo>
                  <a:pt x="1063" y="2015"/>
                  <a:pt x="1064" y="2017"/>
                  <a:pt x="1064" y="2020"/>
                </a:cubicBezTo>
                <a:cubicBezTo>
                  <a:pt x="1064" y="2022"/>
                  <a:pt x="1064" y="2022"/>
                  <a:pt x="1064" y="2022"/>
                </a:cubicBezTo>
                <a:cubicBezTo>
                  <a:pt x="1064" y="2022"/>
                  <a:pt x="1064" y="2022"/>
                  <a:pt x="1064" y="2022"/>
                </a:cubicBezTo>
                <a:cubicBezTo>
                  <a:pt x="1064" y="2031"/>
                  <a:pt x="1064" y="2040"/>
                  <a:pt x="1064" y="2049"/>
                </a:cubicBezTo>
                <a:cubicBezTo>
                  <a:pt x="1064" y="2051"/>
                  <a:pt x="1064" y="2054"/>
                  <a:pt x="1064" y="2056"/>
                </a:cubicBezTo>
                <a:close/>
                <a:moveTo>
                  <a:pt x="1114" y="1878"/>
                </a:moveTo>
                <a:cubicBezTo>
                  <a:pt x="1114" y="1878"/>
                  <a:pt x="1114" y="1877"/>
                  <a:pt x="1113" y="1877"/>
                </a:cubicBezTo>
                <a:cubicBezTo>
                  <a:pt x="1113" y="1877"/>
                  <a:pt x="1113" y="1877"/>
                  <a:pt x="1113" y="1877"/>
                </a:cubicBezTo>
                <a:cubicBezTo>
                  <a:pt x="1112" y="1875"/>
                  <a:pt x="1111" y="1873"/>
                  <a:pt x="1111" y="1871"/>
                </a:cubicBezTo>
                <a:cubicBezTo>
                  <a:pt x="1111" y="1870"/>
                  <a:pt x="1111" y="1870"/>
                  <a:pt x="1111" y="1870"/>
                </a:cubicBezTo>
                <a:cubicBezTo>
                  <a:pt x="1110" y="1868"/>
                  <a:pt x="1110" y="1867"/>
                  <a:pt x="1110" y="1866"/>
                </a:cubicBezTo>
                <a:cubicBezTo>
                  <a:pt x="1110" y="1866"/>
                  <a:pt x="1110" y="1866"/>
                  <a:pt x="1110" y="1866"/>
                </a:cubicBezTo>
                <a:cubicBezTo>
                  <a:pt x="1110" y="1861"/>
                  <a:pt x="1109" y="1855"/>
                  <a:pt x="1109" y="1849"/>
                </a:cubicBezTo>
                <a:cubicBezTo>
                  <a:pt x="1109" y="1848"/>
                  <a:pt x="1109" y="1848"/>
                  <a:pt x="1109" y="1848"/>
                </a:cubicBezTo>
                <a:cubicBezTo>
                  <a:pt x="1109" y="1846"/>
                  <a:pt x="1109" y="1844"/>
                  <a:pt x="1110" y="1843"/>
                </a:cubicBezTo>
                <a:cubicBezTo>
                  <a:pt x="1112" y="1841"/>
                  <a:pt x="1113" y="1840"/>
                  <a:pt x="1115" y="1839"/>
                </a:cubicBezTo>
                <a:cubicBezTo>
                  <a:pt x="1118" y="1838"/>
                  <a:pt x="1120" y="1837"/>
                  <a:pt x="1123" y="1836"/>
                </a:cubicBezTo>
                <a:cubicBezTo>
                  <a:pt x="1123" y="1836"/>
                  <a:pt x="1123" y="1836"/>
                  <a:pt x="1123" y="1836"/>
                </a:cubicBezTo>
                <a:cubicBezTo>
                  <a:pt x="1123" y="1836"/>
                  <a:pt x="1123" y="1836"/>
                  <a:pt x="1123" y="1836"/>
                </a:cubicBezTo>
                <a:cubicBezTo>
                  <a:pt x="1124" y="1836"/>
                  <a:pt x="1125" y="1836"/>
                  <a:pt x="1126" y="1836"/>
                </a:cubicBezTo>
                <a:cubicBezTo>
                  <a:pt x="1127" y="1836"/>
                  <a:pt x="1127" y="1836"/>
                  <a:pt x="1128" y="1836"/>
                </a:cubicBezTo>
                <a:cubicBezTo>
                  <a:pt x="1133" y="1835"/>
                  <a:pt x="1138" y="1835"/>
                  <a:pt x="1143" y="1835"/>
                </a:cubicBezTo>
                <a:cubicBezTo>
                  <a:pt x="1176" y="1835"/>
                  <a:pt x="1176" y="1835"/>
                  <a:pt x="1176" y="1835"/>
                </a:cubicBezTo>
                <a:cubicBezTo>
                  <a:pt x="1178" y="1835"/>
                  <a:pt x="1180" y="1835"/>
                  <a:pt x="1182" y="1836"/>
                </a:cubicBezTo>
                <a:cubicBezTo>
                  <a:pt x="1191" y="1837"/>
                  <a:pt x="1201" y="1839"/>
                  <a:pt x="1203" y="1848"/>
                </a:cubicBezTo>
                <a:cubicBezTo>
                  <a:pt x="1205" y="1855"/>
                  <a:pt x="1206" y="1863"/>
                  <a:pt x="1207" y="1870"/>
                </a:cubicBezTo>
                <a:cubicBezTo>
                  <a:pt x="1207" y="1871"/>
                  <a:pt x="1207" y="1871"/>
                  <a:pt x="1207" y="1871"/>
                </a:cubicBezTo>
                <a:cubicBezTo>
                  <a:pt x="1208" y="1873"/>
                  <a:pt x="1207" y="1874"/>
                  <a:pt x="1207" y="1876"/>
                </a:cubicBezTo>
                <a:cubicBezTo>
                  <a:pt x="1207" y="1876"/>
                  <a:pt x="1207" y="1876"/>
                  <a:pt x="1206" y="1876"/>
                </a:cubicBezTo>
                <a:cubicBezTo>
                  <a:pt x="1206" y="1876"/>
                  <a:pt x="1206" y="1876"/>
                  <a:pt x="1206" y="1876"/>
                </a:cubicBezTo>
                <a:cubicBezTo>
                  <a:pt x="1206" y="1877"/>
                  <a:pt x="1206" y="1877"/>
                  <a:pt x="1206" y="1877"/>
                </a:cubicBezTo>
                <a:cubicBezTo>
                  <a:pt x="1204" y="1880"/>
                  <a:pt x="1200" y="1882"/>
                  <a:pt x="1195" y="1883"/>
                </a:cubicBezTo>
                <a:cubicBezTo>
                  <a:pt x="1195" y="1883"/>
                  <a:pt x="1195" y="1884"/>
                  <a:pt x="1194" y="1884"/>
                </a:cubicBezTo>
                <a:cubicBezTo>
                  <a:pt x="1194" y="1884"/>
                  <a:pt x="1193" y="1884"/>
                  <a:pt x="1193" y="1884"/>
                </a:cubicBezTo>
                <a:cubicBezTo>
                  <a:pt x="1192" y="1884"/>
                  <a:pt x="1192" y="1884"/>
                  <a:pt x="1192" y="1884"/>
                </a:cubicBezTo>
                <a:cubicBezTo>
                  <a:pt x="1191" y="1884"/>
                  <a:pt x="1190" y="1884"/>
                  <a:pt x="1189" y="1885"/>
                </a:cubicBezTo>
                <a:cubicBezTo>
                  <a:pt x="1178" y="1886"/>
                  <a:pt x="1164" y="1885"/>
                  <a:pt x="1158" y="1885"/>
                </a:cubicBezTo>
                <a:cubicBezTo>
                  <a:pt x="1137" y="1885"/>
                  <a:pt x="1137" y="1885"/>
                  <a:pt x="1137" y="1885"/>
                </a:cubicBezTo>
                <a:cubicBezTo>
                  <a:pt x="1135" y="1885"/>
                  <a:pt x="1134" y="1885"/>
                  <a:pt x="1132" y="1885"/>
                </a:cubicBezTo>
                <a:cubicBezTo>
                  <a:pt x="1131" y="1884"/>
                  <a:pt x="1130" y="1884"/>
                  <a:pt x="1128" y="1884"/>
                </a:cubicBezTo>
                <a:cubicBezTo>
                  <a:pt x="1128" y="1884"/>
                  <a:pt x="1128" y="1884"/>
                  <a:pt x="1127" y="1884"/>
                </a:cubicBezTo>
                <a:cubicBezTo>
                  <a:pt x="1127" y="1884"/>
                  <a:pt x="1127" y="1884"/>
                  <a:pt x="1127" y="1884"/>
                </a:cubicBezTo>
                <a:cubicBezTo>
                  <a:pt x="1126" y="1883"/>
                  <a:pt x="1125" y="1883"/>
                  <a:pt x="1123" y="1883"/>
                </a:cubicBezTo>
                <a:cubicBezTo>
                  <a:pt x="1123" y="1883"/>
                  <a:pt x="1122" y="1882"/>
                  <a:pt x="1122" y="1882"/>
                </a:cubicBezTo>
                <a:cubicBezTo>
                  <a:pt x="1121" y="1882"/>
                  <a:pt x="1120" y="1881"/>
                  <a:pt x="1119" y="1881"/>
                </a:cubicBezTo>
                <a:cubicBezTo>
                  <a:pt x="1117" y="1880"/>
                  <a:pt x="1116" y="1879"/>
                  <a:pt x="1115" y="1878"/>
                </a:cubicBezTo>
                <a:cubicBezTo>
                  <a:pt x="1115" y="1878"/>
                  <a:pt x="1114" y="1878"/>
                  <a:pt x="1114" y="1878"/>
                </a:cubicBezTo>
                <a:close/>
                <a:moveTo>
                  <a:pt x="1120" y="1961"/>
                </a:moveTo>
                <a:cubicBezTo>
                  <a:pt x="1118" y="1959"/>
                  <a:pt x="1117" y="1957"/>
                  <a:pt x="1117" y="1955"/>
                </a:cubicBezTo>
                <a:cubicBezTo>
                  <a:pt x="1117" y="1952"/>
                  <a:pt x="1117" y="1952"/>
                  <a:pt x="1117" y="1952"/>
                </a:cubicBezTo>
                <a:cubicBezTo>
                  <a:pt x="1117" y="1952"/>
                  <a:pt x="1117" y="1952"/>
                  <a:pt x="1117" y="1952"/>
                </a:cubicBezTo>
                <a:cubicBezTo>
                  <a:pt x="1116" y="1943"/>
                  <a:pt x="1116" y="1935"/>
                  <a:pt x="1115" y="1926"/>
                </a:cubicBezTo>
                <a:cubicBezTo>
                  <a:pt x="1115" y="1926"/>
                  <a:pt x="1115" y="1926"/>
                  <a:pt x="1115" y="1926"/>
                </a:cubicBezTo>
                <a:cubicBezTo>
                  <a:pt x="1115" y="1926"/>
                  <a:pt x="1115" y="1926"/>
                  <a:pt x="1115" y="1926"/>
                </a:cubicBezTo>
                <a:cubicBezTo>
                  <a:pt x="1115" y="1925"/>
                  <a:pt x="1115" y="1925"/>
                  <a:pt x="1115" y="1924"/>
                </a:cubicBezTo>
                <a:cubicBezTo>
                  <a:pt x="1117" y="1906"/>
                  <a:pt x="1155" y="1911"/>
                  <a:pt x="1167" y="1911"/>
                </a:cubicBezTo>
                <a:cubicBezTo>
                  <a:pt x="1181" y="1911"/>
                  <a:pt x="1208" y="1907"/>
                  <a:pt x="1216" y="1921"/>
                </a:cubicBezTo>
                <a:cubicBezTo>
                  <a:pt x="1217" y="1923"/>
                  <a:pt x="1218" y="1924"/>
                  <a:pt x="1218" y="1925"/>
                </a:cubicBezTo>
                <a:cubicBezTo>
                  <a:pt x="1219" y="1927"/>
                  <a:pt x="1219" y="1927"/>
                  <a:pt x="1219" y="1927"/>
                </a:cubicBezTo>
                <a:cubicBezTo>
                  <a:pt x="1219" y="1927"/>
                  <a:pt x="1219" y="1927"/>
                  <a:pt x="1219" y="1927"/>
                </a:cubicBezTo>
                <a:cubicBezTo>
                  <a:pt x="1219" y="1931"/>
                  <a:pt x="1220" y="1936"/>
                  <a:pt x="1221" y="1940"/>
                </a:cubicBezTo>
                <a:cubicBezTo>
                  <a:pt x="1224" y="1955"/>
                  <a:pt x="1224" y="1955"/>
                  <a:pt x="1224" y="1955"/>
                </a:cubicBezTo>
                <a:cubicBezTo>
                  <a:pt x="1225" y="1957"/>
                  <a:pt x="1224" y="1959"/>
                  <a:pt x="1223" y="1961"/>
                </a:cubicBezTo>
                <a:cubicBezTo>
                  <a:pt x="1223" y="1962"/>
                  <a:pt x="1222" y="1963"/>
                  <a:pt x="1220" y="1964"/>
                </a:cubicBezTo>
                <a:cubicBezTo>
                  <a:pt x="1220" y="1965"/>
                  <a:pt x="1219" y="1965"/>
                  <a:pt x="1219" y="1966"/>
                </a:cubicBezTo>
                <a:cubicBezTo>
                  <a:pt x="1219" y="1966"/>
                  <a:pt x="1218" y="1966"/>
                  <a:pt x="1218" y="1966"/>
                </a:cubicBezTo>
                <a:cubicBezTo>
                  <a:pt x="1218" y="1966"/>
                  <a:pt x="1218" y="1966"/>
                  <a:pt x="1218" y="1967"/>
                </a:cubicBezTo>
                <a:cubicBezTo>
                  <a:pt x="1217" y="1967"/>
                  <a:pt x="1216" y="1967"/>
                  <a:pt x="1215" y="1968"/>
                </a:cubicBezTo>
                <a:cubicBezTo>
                  <a:pt x="1215" y="1968"/>
                  <a:pt x="1214" y="1968"/>
                  <a:pt x="1213" y="1969"/>
                </a:cubicBezTo>
                <a:cubicBezTo>
                  <a:pt x="1213" y="1969"/>
                  <a:pt x="1212" y="1969"/>
                  <a:pt x="1212" y="1969"/>
                </a:cubicBezTo>
                <a:cubicBezTo>
                  <a:pt x="1211" y="1969"/>
                  <a:pt x="1211" y="1970"/>
                  <a:pt x="1210" y="1970"/>
                </a:cubicBezTo>
                <a:cubicBezTo>
                  <a:pt x="1209" y="1970"/>
                  <a:pt x="1209" y="1970"/>
                  <a:pt x="1208" y="1970"/>
                </a:cubicBezTo>
                <a:cubicBezTo>
                  <a:pt x="1208" y="1970"/>
                  <a:pt x="1207" y="1970"/>
                  <a:pt x="1207" y="1970"/>
                </a:cubicBezTo>
                <a:cubicBezTo>
                  <a:pt x="1206" y="1971"/>
                  <a:pt x="1205" y="1971"/>
                  <a:pt x="1204" y="1971"/>
                </a:cubicBezTo>
                <a:cubicBezTo>
                  <a:pt x="1202" y="1971"/>
                  <a:pt x="1201" y="1971"/>
                  <a:pt x="1199" y="1971"/>
                </a:cubicBezTo>
                <a:cubicBezTo>
                  <a:pt x="1199" y="1971"/>
                  <a:pt x="1199" y="1971"/>
                  <a:pt x="1199" y="1971"/>
                </a:cubicBezTo>
                <a:cubicBezTo>
                  <a:pt x="1199" y="1971"/>
                  <a:pt x="1199" y="1971"/>
                  <a:pt x="1199" y="1971"/>
                </a:cubicBezTo>
                <a:cubicBezTo>
                  <a:pt x="1181" y="1971"/>
                  <a:pt x="1164" y="1971"/>
                  <a:pt x="1147" y="1971"/>
                </a:cubicBezTo>
                <a:cubicBezTo>
                  <a:pt x="1145" y="1971"/>
                  <a:pt x="1143" y="1971"/>
                  <a:pt x="1141" y="1971"/>
                </a:cubicBezTo>
                <a:cubicBezTo>
                  <a:pt x="1141" y="1971"/>
                  <a:pt x="1140" y="1971"/>
                  <a:pt x="1140" y="1971"/>
                </a:cubicBezTo>
                <a:cubicBezTo>
                  <a:pt x="1139" y="1971"/>
                  <a:pt x="1137" y="1970"/>
                  <a:pt x="1136" y="1970"/>
                </a:cubicBezTo>
                <a:cubicBezTo>
                  <a:pt x="1136" y="1970"/>
                  <a:pt x="1136" y="1970"/>
                  <a:pt x="1136" y="1970"/>
                </a:cubicBezTo>
                <a:cubicBezTo>
                  <a:pt x="1135" y="1970"/>
                  <a:pt x="1135" y="1970"/>
                  <a:pt x="1135" y="1970"/>
                </a:cubicBezTo>
                <a:cubicBezTo>
                  <a:pt x="1134" y="1969"/>
                  <a:pt x="1132" y="1969"/>
                  <a:pt x="1131" y="1969"/>
                </a:cubicBezTo>
                <a:cubicBezTo>
                  <a:pt x="1130" y="1968"/>
                  <a:pt x="1130" y="1968"/>
                  <a:pt x="1129" y="1968"/>
                </a:cubicBezTo>
                <a:cubicBezTo>
                  <a:pt x="1128" y="1967"/>
                  <a:pt x="1128" y="1967"/>
                  <a:pt x="1127" y="1967"/>
                </a:cubicBezTo>
                <a:cubicBezTo>
                  <a:pt x="1127" y="1967"/>
                  <a:pt x="1126" y="1967"/>
                  <a:pt x="1126" y="1966"/>
                </a:cubicBezTo>
                <a:cubicBezTo>
                  <a:pt x="1124" y="1965"/>
                  <a:pt x="1121" y="1963"/>
                  <a:pt x="1120" y="1961"/>
                </a:cubicBezTo>
                <a:close/>
                <a:moveTo>
                  <a:pt x="1244" y="2063"/>
                </a:moveTo>
                <a:cubicBezTo>
                  <a:pt x="1243" y="2066"/>
                  <a:pt x="1241" y="2068"/>
                  <a:pt x="1238" y="2070"/>
                </a:cubicBezTo>
                <a:cubicBezTo>
                  <a:pt x="1236" y="2072"/>
                  <a:pt x="1233" y="2074"/>
                  <a:pt x="1229" y="2075"/>
                </a:cubicBezTo>
                <a:cubicBezTo>
                  <a:pt x="1225" y="2076"/>
                  <a:pt x="1221" y="2076"/>
                  <a:pt x="1217" y="2076"/>
                </a:cubicBezTo>
                <a:cubicBezTo>
                  <a:pt x="1205" y="2076"/>
                  <a:pt x="1205" y="2076"/>
                  <a:pt x="1205" y="2076"/>
                </a:cubicBezTo>
                <a:cubicBezTo>
                  <a:pt x="1205" y="2076"/>
                  <a:pt x="1205" y="2076"/>
                  <a:pt x="1205" y="2076"/>
                </a:cubicBezTo>
                <a:cubicBezTo>
                  <a:pt x="1189" y="2076"/>
                  <a:pt x="1174" y="2076"/>
                  <a:pt x="1158" y="2077"/>
                </a:cubicBezTo>
                <a:cubicBezTo>
                  <a:pt x="1156" y="2077"/>
                  <a:pt x="1154" y="2076"/>
                  <a:pt x="1152" y="2076"/>
                </a:cubicBezTo>
                <a:cubicBezTo>
                  <a:pt x="1152" y="2076"/>
                  <a:pt x="1151" y="2076"/>
                  <a:pt x="1151" y="2076"/>
                </a:cubicBezTo>
                <a:cubicBezTo>
                  <a:pt x="1149" y="2076"/>
                  <a:pt x="1148" y="2075"/>
                  <a:pt x="1146" y="2075"/>
                </a:cubicBezTo>
                <a:cubicBezTo>
                  <a:pt x="1146" y="2075"/>
                  <a:pt x="1146" y="2075"/>
                  <a:pt x="1146" y="2075"/>
                </a:cubicBezTo>
                <a:cubicBezTo>
                  <a:pt x="1145" y="2075"/>
                  <a:pt x="1145" y="2075"/>
                  <a:pt x="1145" y="2075"/>
                </a:cubicBezTo>
                <a:cubicBezTo>
                  <a:pt x="1138" y="2073"/>
                  <a:pt x="1132" y="2069"/>
                  <a:pt x="1128" y="2064"/>
                </a:cubicBezTo>
                <a:cubicBezTo>
                  <a:pt x="1128" y="2064"/>
                  <a:pt x="1128" y="2064"/>
                  <a:pt x="1128" y="2064"/>
                </a:cubicBezTo>
                <a:cubicBezTo>
                  <a:pt x="1128" y="2064"/>
                  <a:pt x="1128" y="2064"/>
                  <a:pt x="1128" y="2064"/>
                </a:cubicBezTo>
                <a:cubicBezTo>
                  <a:pt x="1127" y="2063"/>
                  <a:pt x="1126" y="2062"/>
                  <a:pt x="1126" y="2060"/>
                </a:cubicBezTo>
                <a:cubicBezTo>
                  <a:pt x="1126" y="2060"/>
                  <a:pt x="1126" y="2059"/>
                  <a:pt x="1125" y="2059"/>
                </a:cubicBezTo>
                <a:cubicBezTo>
                  <a:pt x="1125" y="2058"/>
                  <a:pt x="1125" y="2057"/>
                  <a:pt x="1125" y="2057"/>
                </a:cubicBezTo>
                <a:cubicBezTo>
                  <a:pt x="1125" y="2056"/>
                  <a:pt x="1125" y="2056"/>
                  <a:pt x="1125" y="2056"/>
                </a:cubicBezTo>
                <a:cubicBezTo>
                  <a:pt x="1125" y="2055"/>
                  <a:pt x="1125" y="2055"/>
                  <a:pt x="1125" y="2055"/>
                </a:cubicBezTo>
                <a:cubicBezTo>
                  <a:pt x="1125" y="2055"/>
                  <a:pt x="1125" y="2055"/>
                  <a:pt x="1125" y="2055"/>
                </a:cubicBezTo>
                <a:cubicBezTo>
                  <a:pt x="1124" y="2046"/>
                  <a:pt x="1123" y="2037"/>
                  <a:pt x="1123" y="2029"/>
                </a:cubicBezTo>
                <a:cubicBezTo>
                  <a:pt x="1123" y="2027"/>
                  <a:pt x="1122" y="2026"/>
                  <a:pt x="1122" y="2024"/>
                </a:cubicBezTo>
                <a:cubicBezTo>
                  <a:pt x="1122" y="2020"/>
                  <a:pt x="1122" y="2020"/>
                  <a:pt x="1122" y="2020"/>
                </a:cubicBezTo>
                <a:cubicBezTo>
                  <a:pt x="1122" y="2019"/>
                  <a:pt x="1122" y="2019"/>
                  <a:pt x="1122" y="2019"/>
                </a:cubicBezTo>
                <a:cubicBezTo>
                  <a:pt x="1122" y="2018"/>
                  <a:pt x="1122" y="2017"/>
                  <a:pt x="1122" y="2016"/>
                </a:cubicBezTo>
                <a:cubicBezTo>
                  <a:pt x="1122" y="2016"/>
                  <a:pt x="1123" y="2016"/>
                  <a:pt x="1123" y="2015"/>
                </a:cubicBezTo>
                <a:cubicBezTo>
                  <a:pt x="1123" y="2014"/>
                  <a:pt x="1123" y="2014"/>
                  <a:pt x="1123" y="2013"/>
                </a:cubicBezTo>
                <a:cubicBezTo>
                  <a:pt x="1124" y="2013"/>
                  <a:pt x="1124" y="2013"/>
                  <a:pt x="1124" y="2012"/>
                </a:cubicBezTo>
                <a:cubicBezTo>
                  <a:pt x="1124" y="2012"/>
                  <a:pt x="1124" y="2012"/>
                  <a:pt x="1124" y="2012"/>
                </a:cubicBezTo>
                <a:cubicBezTo>
                  <a:pt x="1125" y="2011"/>
                  <a:pt x="1125" y="2010"/>
                  <a:pt x="1126" y="2010"/>
                </a:cubicBezTo>
                <a:cubicBezTo>
                  <a:pt x="1126" y="2009"/>
                  <a:pt x="1127" y="2009"/>
                  <a:pt x="1127" y="2009"/>
                </a:cubicBezTo>
                <a:cubicBezTo>
                  <a:pt x="1128" y="2008"/>
                  <a:pt x="1128" y="2008"/>
                  <a:pt x="1129" y="2007"/>
                </a:cubicBezTo>
                <a:cubicBezTo>
                  <a:pt x="1129" y="2007"/>
                  <a:pt x="1129" y="2007"/>
                  <a:pt x="1130" y="2006"/>
                </a:cubicBezTo>
                <a:cubicBezTo>
                  <a:pt x="1130" y="2006"/>
                  <a:pt x="1130" y="2006"/>
                  <a:pt x="1130" y="2006"/>
                </a:cubicBezTo>
                <a:cubicBezTo>
                  <a:pt x="1131" y="2006"/>
                  <a:pt x="1132" y="2005"/>
                  <a:pt x="1133" y="2004"/>
                </a:cubicBezTo>
                <a:cubicBezTo>
                  <a:pt x="1134" y="2004"/>
                  <a:pt x="1134" y="2004"/>
                  <a:pt x="1134" y="2004"/>
                </a:cubicBezTo>
                <a:cubicBezTo>
                  <a:pt x="1134" y="2004"/>
                  <a:pt x="1135" y="2004"/>
                  <a:pt x="1135" y="2004"/>
                </a:cubicBezTo>
                <a:cubicBezTo>
                  <a:pt x="1135" y="2004"/>
                  <a:pt x="1135" y="2004"/>
                  <a:pt x="1136" y="2004"/>
                </a:cubicBezTo>
                <a:cubicBezTo>
                  <a:pt x="1137" y="2003"/>
                  <a:pt x="1138" y="2003"/>
                  <a:pt x="1139" y="2003"/>
                </a:cubicBezTo>
                <a:cubicBezTo>
                  <a:pt x="1139" y="2002"/>
                  <a:pt x="1140" y="2002"/>
                  <a:pt x="1140" y="2002"/>
                </a:cubicBezTo>
                <a:cubicBezTo>
                  <a:pt x="1141" y="2002"/>
                  <a:pt x="1141" y="2002"/>
                  <a:pt x="1142" y="2002"/>
                </a:cubicBezTo>
                <a:cubicBezTo>
                  <a:pt x="1143" y="2002"/>
                  <a:pt x="1145" y="2001"/>
                  <a:pt x="1147" y="2001"/>
                </a:cubicBezTo>
                <a:cubicBezTo>
                  <a:pt x="1147" y="2001"/>
                  <a:pt x="1148" y="2001"/>
                  <a:pt x="1148" y="2001"/>
                </a:cubicBezTo>
                <a:cubicBezTo>
                  <a:pt x="1149" y="2001"/>
                  <a:pt x="1149" y="2001"/>
                  <a:pt x="1150" y="2001"/>
                </a:cubicBezTo>
                <a:cubicBezTo>
                  <a:pt x="1153" y="2001"/>
                  <a:pt x="1153" y="2001"/>
                  <a:pt x="1153" y="2001"/>
                </a:cubicBezTo>
                <a:cubicBezTo>
                  <a:pt x="1155" y="2001"/>
                  <a:pt x="1158" y="2001"/>
                  <a:pt x="1160" y="2001"/>
                </a:cubicBezTo>
                <a:cubicBezTo>
                  <a:pt x="1163" y="2001"/>
                  <a:pt x="1165" y="2001"/>
                  <a:pt x="1168" y="2001"/>
                </a:cubicBezTo>
                <a:cubicBezTo>
                  <a:pt x="1191" y="2001"/>
                  <a:pt x="1191" y="2001"/>
                  <a:pt x="1191" y="2001"/>
                </a:cubicBezTo>
                <a:cubicBezTo>
                  <a:pt x="1197" y="2001"/>
                  <a:pt x="1203" y="2001"/>
                  <a:pt x="1209" y="2001"/>
                </a:cubicBezTo>
                <a:cubicBezTo>
                  <a:pt x="1210" y="2001"/>
                  <a:pt x="1211" y="2001"/>
                  <a:pt x="1212" y="2002"/>
                </a:cubicBezTo>
                <a:cubicBezTo>
                  <a:pt x="1212" y="2002"/>
                  <a:pt x="1213" y="2002"/>
                  <a:pt x="1214" y="2002"/>
                </a:cubicBezTo>
                <a:cubicBezTo>
                  <a:pt x="1214" y="2002"/>
                  <a:pt x="1214" y="2002"/>
                  <a:pt x="1215" y="2002"/>
                </a:cubicBezTo>
                <a:cubicBezTo>
                  <a:pt x="1215" y="2002"/>
                  <a:pt x="1216" y="2002"/>
                  <a:pt x="1216" y="2002"/>
                </a:cubicBezTo>
                <a:cubicBezTo>
                  <a:pt x="1216" y="2002"/>
                  <a:pt x="1216" y="2003"/>
                  <a:pt x="1217" y="2003"/>
                </a:cubicBezTo>
                <a:cubicBezTo>
                  <a:pt x="1218" y="2003"/>
                  <a:pt x="1219" y="2003"/>
                  <a:pt x="1220" y="2004"/>
                </a:cubicBezTo>
                <a:cubicBezTo>
                  <a:pt x="1221" y="2004"/>
                  <a:pt x="1221" y="2004"/>
                  <a:pt x="1222" y="2004"/>
                </a:cubicBezTo>
                <a:cubicBezTo>
                  <a:pt x="1222" y="2005"/>
                  <a:pt x="1223" y="2005"/>
                  <a:pt x="1223" y="2005"/>
                </a:cubicBezTo>
                <a:cubicBezTo>
                  <a:pt x="1224" y="2005"/>
                  <a:pt x="1225" y="2006"/>
                  <a:pt x="1226" y="2006"/>
                </a:cubicBezTo>
                <a:cubicBezTo>
                  <a:pt x="1229" y="2008"/>
                  <a:pt x="1231" y="2010"/>
                  <a:pt x="1233" y="2012"/>
                </a:cubicBezTo>
                <a:cubicBezTo>
                  <a:pt x="1235" y="2014"/>
                  <a:pt x="1237" y="2017"/>
                  <a:pt x="1237" y="2019"/>
                </a:cubicBezTo>
                <a:cubicBezTo>
                  <a:pt x="1240" y="2034"/>
                  <a:pt x="1240" y="2034"/>
                  <a:pt x="1240" y="2034"/>
                </a:cubicBezTo>
                <a:cubicBezTo>
                  <a:pt x="1241" y="2040"/>
                  <a:pt x="1243" y="2046"/>
                  <a:pt x="1244" y="2052"/>
                </a:cubicBezTo>
                <a:cubicBezTo>
                  <a:pt x="1244" y="2052"/>
                  <a:pt x="1244" y="2052"/>
                  <a:pt x="1244" y="2052"/>
                </a:cubicBezTo>
                <a:cubicBezTo>
                  <a:pt x="1244" y="2055"/>
                  <a:pt x="1244" y="2055"/>
                  <a:pt x="1244" y="2055"/>
                </a:cubicBezTo>
                <a:cubicBezTo>
                  <a:pt x="1245" y="2058"/>
                  <a:pt x="1245" y="2061"/>
                  <a:pt x="1244" y="2063"/>
                </a:cubicBezTo>
                <a:close/>
                <a:moveTo>
                  <a:pt x="1349" y="1880"/>
                </a:moveTo>
                <a:cubicBezTo>
                  <a:pt x="1346" y="1879"/>
                  <a:pt x="1344" y="1878"/>
                  <a:pt x="1342" y="1876"/>
                </a:cubicBezTo>
                <a:cubicBezTo>
                  <a:pt x="1340" y="1875"/>
                  <a:pt x="1338" y="1873"/>
                  <a:pt x="1338" y="1871"/>
                </a:cubicBezTo>
                <a:cubicBezTo>
                  <a:pt x="1337" y="1868"/>
                  <a:pt x="1337" y="1868"/>
                  <a:pt x="1337" y="1868"/>
                </a:cubicBezTo>
                <a:cubicBezTo>
                  <a:pt x="1335" y="1863"/>
                  <a:pt x="1333" y="1859"/>
                  <a:pt x="1332" y="1854"/>
                </a:cubicBezTo>
                <a:cubicBezTo>
                  <a:pt x="1331" y="1852"/>
                  <a:pt x="1329" y="1848"/>
                  <a:pt x="1329" y="1845"/>
                </a:cubicBezTo>
                <a:cubicBezTo>
                  <a:pt x="1329" y="1845"/>
                  <a:pt x="1329" y="1845"/>
                  <a:pt x="1329" y="1844"/>
                </a:cubicBezTo>
                <a:cubicBezTo>
                  <a:pt x="1329" y="1844"/>
                  <a:pt x="1329" y="1844"/>
                  <a:pt x="1329" y="1844"/>
                </a:cubicBezTo>
                <a:cubicBezTo>
                  <a:pt x="1329" y="1844"/>
                  <a:pt x="1329" y="1843"/>
                  <a:pt x="1329" y="1843"/>
                </a:cubicBezTo>
                <a:cubicBezTo>
                  <a:pt x="1329" y="1843"/>
                  <a:pt x="1329" y="1843"/>
                  <a:pt x="1329" y="1842"/>
                </a:cubicBezTo>
                <a:cubicBezTo>
                  <a:pt x="1329" y="1842"/>
                  <a:pt x="1329" y="1842"/>
                  <a:pt x="1329" y="1842"/>
                </a:cubicBezTo>
                <a:cubicBezTo>
                  <a:pt x="1333" y="1834"/>
                  <a:pt x="1348" y="1835"/>
                  <a:pt x="1355" y="1835"/>
                </a:cubicBezTo>
                <a:cubicBezTo>
                  <a:pt x="1392" y="1835"/>
                  <a:pt x="1392" y="1835"/>
                  <a:pt x="1392" y="1835"/>
                </a:cubicBezTo>
                <a:cubicBezTo>
                  <a:pt x="1396" y="1835"/>
                  <a:pt x="1399" y="1835"/>
                  <a:pt x="1402" y="1836"/>
                </a:cubicBezTo>
                <a:cubicBezTo>
                  <a:pt x="1403" y="1836"/>
                  <a:pt x="1404" y="1836"/>
                  <a:pt x="1405" y="1836"/>
                </a:cubicBezTo>
                <a:cubicBezTo>
                  <a:pt x="1405" y="1836"/>
                  <a:pt x="1405" y="1837"/>
                  <a:pt x="1406" y="1837"/>
                </a:cubicBezTo>
                <a:cubicBezTo>
                  <a:pt x="1406" y="1837"/>
                  <a:pt x="1407" y="1837"/>
                  <a:pt x="1408" y="1837"/>
                </a:cubicBezTo>
                <a:cubicBezTo>
                  <a:pt x="1409" y="1837"/>
                  <a:pt x="1410" y="1838"/>
                  <a:pt x="1411" y="1838"/>
                </a:cubicBezTo>
                <a:cubicBezTo>
                  <a:pt x="1411" y="1838"/>
                  <a:pt x="1411" y="1838"/>
                  <a:pt x="1411" y="1838"/>
                </a:cubicBezTo>
                <a:cubicBezTo>
                  <a:pt x="1411" y="1838"/>
                  <a:pt x="1411" y="1838"/>
                  <a:pt x="1411" y="1838"/>
                </a:cubicBezTo>
                <a:cubicBezTo>
                  <a:pt x="1412" y="1839"/>
                  <a:pt x="1413" y="1839"/>
                  <a:pt x="1414" y="1840"/>
                </a:cubicBezTo>
                <a:cubicBezTo>
                  <a:pt x="1415" y="1840"/>
                  <a:pt x="1415" y="1840"/>
                  <a:pt x="1416" y="1841"/>
                </a:cubicBezTo>
                <a:cubicBezTo>
                  <a:pt x="1416" y="1841"/>
                  <a:pt x="1416" y="1841"/>
                  <a:pt x="1417" y="1841"/>
                </a:cubicBezTo>
                <a:cubicBezTo>
                  <a:pt x="1417" y="1841"/>
                  <a:pt x="1417" y="1841"/>
                  <a:pt x="1417" y="1842"/>
                </a:cubicBezTo>
                <a:cubicBezTo>
                  <a:pt x="1418" y="1842"/>
                  <a:pt x="1418" y="1842"/>
                  <a:pt x="1418" y="1842"/>
                </a:cubicBezTo>
                <a:cubicBezTo>
                  <a:pt x="1420" y="1844"/>
                  <a:pt x="1422" y="1845"/>
                  <a:pt x="1423" y="1847"/>
                </a:cubicBezTo>
                <a:cubicBezTo>
                  <a:pt x="1423" y="1847"/>
                  <a:pt x="1423" y="1847"/>
                  <a:pt x="1423" y="1847"/>
                </a:cubicBezTo>
                <a:cubicBezTo>
                  <a:pt x="1426" y="1852"/>
                  <a:pt x="1428" y="1859"/>
                  <a:pt x="1431" y="1864"/>
                </a:cubicBezTo>
                <a:cubicBezTo>
                  <a:pt x="1431" y="1864"/>
                  <a:pt x="1431" y="1864"/>
                  <a:pt x="1431" y="1864"/>
                </a:cubicBezTo>
                <a:cubicBezTo>
                  <a:pt x="1432" y="1867"/>
                  <a:pt x="1434" y="1870"/>
                  <a:pt x="1435" y="1873"/>
                </a:cubicBezTo>
                <a:cubicBezTo>
                  <a:pt x="1435" y="1873"/>
                  <a:pt x="1435" y="1873"/>
                  <a:pt x="1435" y="1873"/>
                </a:cubicBezTo>
                <a:cubicBezTo>
                  <a:pt x="1435" y="1873"/>
                  <a:pt x="1435" y="1873"/>
                  <a:pt x="1435" y="1874"/>
                </a:cubicBezTo>
                <a:cubicBezTo>
                  <a:pt x="1436" y="1879"/>
                  <a:pt x="1431" y="1882"/>
                  <a:pt x="1425" y="1883"/>
                </a:cubicBezTo>
                <a:cubicBezTo>
                  <a:pt x="1425" y="1883"/>
                  <a:pt x="1425" y="1883"/>
                  <a:pt x="1425" y="1883"/>
                </a:cubicBezTo>
                <a:cubicBezTo>
                  <a:pt x="1425" y="1883"/>
                  <a:pt x="1424" y="1883"/>
                  <a:pt x="1424" y="1883"/>
                </a:cubicBezTo>
                <a:cubicBezTo>
                  <a:pt x="1423" y="1884"/>
                  <a:pt x="1422" y="1884"/>
                  <a:pt x="1421" y="1884"/>
                </a:cubicBezTo>
                <a:cubicBezTo>
                  <a:pt x="1421" y="1884"/>
                  <a:pt x="1420" y="1884"/>
                  <a:pt x="1420" y="1884"/>
                </a:cubicBezTo>
                <a:cubicBezTo>
                  <a:pt x="1419" y="1884"/>
                  <a:pt x="1418" y="1884"/>
                  <a:pt x="1417" y="1884"/>
                </a:cubicBezTo>
                <a:cubicBezTo>
                  <a:pt x="1417" y="1884"/>
                  <a:pt x="1416" y="1884"/>
                  <a:pt x="1416" y="1884"/>
                </a:cubicBezTo>
                <a:cubicBezTo>
                  <a:pt x="1416" y="1884"/>
                  <a:pt x="1416" y="1884"/>
                  <a:pt x="1415" y="1884"/>
                </a:cubicBezTo>
                <a:cubicBezTo>
                  <a:pt x="1414" y="1884"/>
                  <a:pt x="1414" y="1884"/>
                  <a:pt x="1414" y="1884"/>
                </a:cubicBezTo>
                <a:cubicBezTo>
                  <a:pt x="1408" y="1884"/>
                  <a:pt x="1403" y="1884"/>
                  <a:pt x="1397" y="1884"/>
                </a:cubicBezTo>
                <a:cubicBezTo>
                  <a:pt x="1387" y="1884"/>
                  <a:pt x="1378" y="1884"/>
                  <a:pt x="1368" y="1884"/>
                </a:cubicBezTo>
                <a:cubicBezTo>
                  <a:pt x="1362" y="1884"/>
                  <a:pt x="1355" y="1883"/>
                  <a:pt x="1349" y="1880"/>
                </a:cubicBezTo>
                <a:cubicBezTo>
                  <a:pt x="1349" y="1880"/>
                  <a:pt x="1349" y="1880"/>
                  <a:pt x="1349" y="1880"/>
                </a:cubicBezTo>
                <a:close/>
                <a:moveTo>
                  <a:pt x="1373" y="1961"/>
                </a:moveTo>
                <a:cubicBezTo>
                  <a:pt x="1371" y="1959"/>
                  <a:pt x="1369" y="1956"/>
                  <a:pt x="1369" y="1954"/>
                </a:cubicBezTo>
                <a:cubicBezTo>
                  <a:pt x="1363" y="1940"/>
                  <a:pt x="1363" y="1940"/>
                  <a:pt x="1363" y="1940"/>
                </a:cubicBezTo>
                <a:cubicBezTo>
                  <a:pt x="1362" y="1935"/>
                  <a:pt x="1360" y="1931"/>
                  <a:pt x="1359" y="1927"/>
                </a:cubicBezTo>
                <a:cubicBezTo>
                  <a:pt x="1359" y="1927"/>
                  <a:pt x="1359" y="1927"/>
                  <a:pt x="1359" y="1927"/>
                </a:cubicBezTo>
                <a:cubicBezTo>
                  <a:pt x="1358" y="1925"/>
                  <a:pt x="1358" y="1925"/>
                  <a:pt x="1358" y="1925"/>
                </a:cubicBezTo>
                <a:cubicBezTo>
                  <a:pt x="1357" y="1923"/>
                  <a:pt x="1357" y="1921"/>
                  <a:pt x="1358" y="1919"/>
                </a:cubicBezTo>
                <a:cubicBezTo>
                  <a:pt x="1358" y="1918"/>
                  <a:pt x="1359" y="1917"/>
                  <a:pt x="1360" y="1916"/>
                </a:cubicBezTo>
                <a:cubicBezTo>
                  <a:pt x="1360" y="1916"/>
                  <a:pt x="1361" y="1916"/>
                  <a:pt x="1361" y="1915"/>
                </a:cubicBezTo>
                <a:cubicBezTo>
                  <a:pt x="1361" y="1915"/>
                  <a:pt x="1361" y="1915"/>
                  <a:pt x="1362" y="1915"/>
                </a:cubicBezTo>
                <a:cubicBezTo>
                  <a:pt x="1364" y="1913"/>
                  <a:pt x="1366" y="1912"/>
                  <a:pt x="1369" y="1911"/>
                </a:cubicBezTo>
                <a:cubicBezTo>
                  <a:pt x="1371" y="1911"/>
                  <a:pt x="1374" y="1910"/>
                  <a:pt x="1376" y="1910"/>
                </a:cubicBezTo>
                <a:cubicBezTo>
                  <a:pt x="1386" y="1909"/>
                  <a:pt x="1397" y="1910"/>
                  <a:pt x="1402" y="1910"/>
                </a:cubicBezTo>
                <a:cubicBezTo>
                  <a:pt x="1420" y="1910"/>
                  <a:pt x="1451" y="1906"/>
                  <a:pt x="1461" y="1925"/>
                </a:cubicBezTo>
                <a:cubicBezTo>
                  <a:pt x="1461" y="1925"/>
                  <a:pt x="1461" y="1925"/>
                  <a:pt x="1461" y="1925"/>
                </a:cubicBezTo>
                <a:cubicBezTo>
                  <a:pt x="1461" y="1925"/>
                  <a:pt x="1461" y="1925"/>
                  <a:pt x="1461" y="1925"/>
                </a:cubicBezTo>
                <a:cubicBezTo>
                  <a:pt x="1461" y="1925"/>
                  <a:pt x="1461" y="1925"/>
                  <a:pt x="1461" y="1925"/>
                </a:cubicBezTo>
                <a:cubicBezTo>
                  <a:pt x="1465" y="1933"/>
                  <a:pt x="1469" y="1940"/>
                  <a:pt x="1473" y="1948"/>
                </a:cubicBezTo>
                <a:cubicBezTo>
                  <a:pt x="1474" y="1951"/>
                  <a:pt x="1476" y="1953"/>
                  <a:pt x="1476" y="1956"/>
                </a:cubicBezTo>
                <a:cubicBezTo>
                  <a:pt x="1476" y="1956"/>
                  <a:pt x="1476" y="1956"/>
                  <a:pt x="1476" y="1957"/>
                </a:cubicBezTo>
                <a:cubicBezTo>
                  <a:pt x="1477" y="1957"/>
                  <a:pt x="1477" y="1958"/>
                  <a:pt x="1477" y="1958"/>
                </a:cubicBezTo>
                <a:cubicBezTo>
                  <a:pt x="1477" y="1959"/>
                  <a:pt x="1477" y="1959"/>
                  <a:pt x="1477" y="1960"/>
                </a:cubicBezTo>
                <a:cubicBezTo>
                  <a:pt x="1477" y="1960"/>
                  <a:pt x="1477" y="1960"/>
                  <a:pt x="1477" y="1960"/>
                </a:cubicBezTo>
                <a:cubicBezTo>
                  <a:pt x="1477" y="1960"/>
                  <a:pt x="1476" y="1961"/>
                  <a:pt x="1476" y="1961"/>
                </a:cubicBezTo>
                <a:cubicBezTo>
                  <a:pt x="1476" y="1962"/>
                  <a:pt x="1476" y="1962"/>
                  <a:pt x="1475" y="1963"/>
                </a:cubicBezTo>
                <a:cubicBezTo>
                  <a:pt x="1475" y="1963"/>
                  <a:pt x="1475" y="1963"/>
                  <a:pt x="1475" y="1963"/>
                </a:cubicBezTo>
                <a:cubicBezTo>
                  <a:pt x="1475" y="1964"/>
                  <a:pt x="1474" y="1965"/>
                  <a:pt x="1474" y="1965"/>
                </a:cubicBezTo>
                <a:cubicBezTo>
                  <a:pt x="1473" y="1965"/>
                  <a:pt x="1473" y="1965"/>
                  <a:pt x="1473" y="1966"/>
                </a:cubicBezTo>
                <a:cubicBezTo>
                  <a:pt x="1473" y="1966"/>
                  <a:pt x="1473" y="1966"/>
                  <a:pt x="1472" y="1966"/>
                </a:cubicBezTo>
                <a:cubicBezTo>
                  <a:pt x="1472" y="1966"/>
                  <a:pt x="1472" y="1967"/>
                  <a:pt x="1471" y="1967"/>
                </a:cubicBezTo>
                <a:cubicBezTo>
                  <a:pt x="1470" y="1968"/>
                  <a:pt x="1468" y="1969"/>
                  <a:pt x="1466" y="1969"/>
                </a:cubicBezTo>
                <a:cubicBezTo>
                  <a:pt x="1465" y="1969"/>
                  <a:pt x="1465" y="1969"/>
                  <a:pt x="1464" y="1970"/>
                </a:cubicBezTo>
                <a:cubicBezTo>
                  <a:pt x="1463" y="1970"/>
                  <a:pt x="1462" y="1970"/>
                  <a:pt x="1462" y="1970"/>
                </a:cubicBezTo>
                <a:cubicBezTo>
                  <a:pt x="1461" y="1970"/>
                  <a:pt x="1461" y="1970"/>
                  <a:pt x="1461" y="1970"/>
                </a:cubicBezTo>
                <a:cubicBezTo>
                  <a:pt x="1460" y="1970"/>
                  <a:pt x="1460" y="1970"/>
                  <a:pt x="1460" y="1970"/>
                </a:cubicBezTo>
                <a:cubicBezTo>
                  <a:pt x="1441" y="1972"/>
                  <a:pt x="1422" y="1971"/>
                  <a:pt x="1403" y="1971"/>
                </a:cubicBezTo>
                <a:cubicBezTo>
                  <a:pt x="1401" y="1971"/>
                  <a:pt x="1399" y="1971"/>
                  <a:pt x="1397" y="1970"/>
                </a:cubicBezTo>
                <a:cubicBezTo>
                  <a:pt x="1397" y="1970"/>
                  <a:pt x="1397" y="1970"/>
                  <a:pt x="1397" y="1970"/>
                </a:cubicBezTo>
                <a:cubicBezTo>
                  <a:pt x="1390" y="1970"/>
                  <a:pt x="1383" y="1967"/>
                  <a:pt x="1377" y="1964"/>
                </a:cubicBezTo>
                <a:cubicBezTo>
                  <a:pt x="1376" y="1963"/>
                  <a:pt x="1374" y="1962"/>
                  <a:pt x="1373" y="1961"/>
                </a:cubicBezTo>
                <a:close/>
                <a:moveTo>
                  <a:pt x="1527" y="2063"/>
                </a:moveTo>
                <a:cubicBezTo>
                  <a:pt x="1527" y="2063"/>
                  <a:pt x="1527" y="2064"/>
                  <a:pt x="1527" y="2064"/>
                </a:cubicBezTo>
                <a:cubicBezTo>
                  <a:pt x="1527" y="2065"/>
                  <a:pt x="1526" y="2065"/>
                  <a:pt x="1526" y="2065"/>
                </a:cubicBezTo>
                <a:cubicBezTo>
                  <a:pt x="1526" y="2066"/>
                  <a:pt x="1526" y="2066"/>
                  <a:pt x="1525" y="2067"/>
                </a:cubicBezTo>
                <a:cubicBezTo>
                  <a:pt x="1525" y="2067"/>
                  <a:pt x="1525" y="2068"/>
                  <a:pt x="1525" y="2068"/>
                </a:cubicBezTo>
                <a:cubicBezTo>
                  <a:pt x="1525" y="2068"/>
                  <a:pt x="1524" y="2068"/>
                  <a:pt x="1524" y="2069"/>
                </a:cubicBezTo>
                <a:cubicBezTo>
                  <a:pt x="1524" y="2069"/>
                  <a:pt x="1524" y="2069"/>
                  <a:pt x="1524" y="2069"/>
                </a:cubicBezTo>
                <a:cubicBezTo>
                  <a:pt x="1524" y="2069"/>
                  <a:pt x="1523" y="2070"/>
                  <a:pt x="1523" y="2070"/>
                </a:cubicBezTo>
                <a:cubicBezTo>
                  <a:pt x="1520" y="2073"/>
                  <a:pt x="1515" y="2074"/>
                  <a:pt x="1511" y="2075"/>
                </a:cubicBezTo>
                <a:cubicBezTo>
                  <a:pt x="1510" y="2075"/>
                  <a:pt x="1510" y="2075"/>
                  <a:pt x="1510" y="2075"/>
                </a:cubicBezTo>
                <a:cubicBezTo>
                  <a:pt x="1508" y="2075"/>
                  <a:pt x="1506" y="2076"/>
                  <a:pt x="1504" y="2076"/>
                </a:cubicBezTo>
                <a:cubicBezTo>
                  <a:pt x="1504" y="2076"/>
                  <a:pt x="1504" y="2076"/>
                  <a:pt x="1504" y="2076"/>
                </a:cubicBezTo>
                <a:cubicBezTo>
                  <a:pt x="1503" y="2076"/>
                  <a:pt x="1503" y="2076"/>
                  <a:pt x="1503" y="2076"/>
                </a:cubicBezTo>
                <a:cubicBezTo>
                  <a:pt x="1501" y="2076"/>
                  <a:pt x="1499" y="2076"/>
                  <a:pt x="1497" y="2076"/>
                </a:cubicBezTo>
                <a:cubicBezTo>
                  <a:pt x="1446" y="2076"/>
                  <a:pt x="1446" y="2076"/>
                  <a:pt x="1446" y="2076"/>
                </a:cubicBezTo>
                <a:cubicBezTo>
                  <a:pt x="1444" y="2076"/>
                  <a:pt x="1441" y="2076"/>
                  <a:pt x="1439" y="2075"/>
                </a:cubicBezTo>
                <a:cubicBezTo>
                  <a:pt x="1439" y="2075"/>
                  <a:pt x="1438" y="2075"/>
                  <a:pt x="1438" y="2075"/>
                </a:cubicBezTo>
                <a:cubicBezTo>
                  <a:pt x="1427" y="2074"/>
                  <a:pt x="1414" y="2069"/>
                  <a:pt x="1408" y="2059"/>
                </a:cubicBezTo>
                <a:cubicBezTo>
                  <a:pt x="1407" y="2058"/>
                  <a:pt x="1407" y="2056"/>
                  <a:pt x="1406" y="2055"/>
                </a:cubicBezTo>
                <a:cubicBezTo>
                  <a:pt x="1406" y="2055"/>
                  <a:pt x="1406" y="2055"/>
                  <a:pt x="1406" y="2055"/>
                </a:cubicBezTo>
                <a:cubicBezTo>
                  <a:pt x="1406" y="2055"/>
                  <a:pt x="1406" y="2055"/>
                  <a:pt x="1406" y="2055"/>
                </a:cubicBezTo>
                <a:cubicBezTo>
                  <a:pt x="1403" y="2047"/>
                  <a:pt x="1400" y="2040"/>
                  <a:pt x="1398" y="2032"/>
                </a:cubicBezTo>
                <a:cubicBezTo>
                  <a:pt x="1396" y="2029"/>
                  <a:pt x="1394" y="2024"/>
                  <a:pt x="1393" y="2019"/>
                </a:cubicBezTo>
                <a:cubicBezTo>
                  <a:pt x="1393" y="2019"/>
                  <a:pt x="1393" y="2019"/>
                  <a:pt x="1393" y="2019"/>
                </a:cubicBezTo>
                <a:cubicBezTo>
                  <a:pt x="1393" y="2019"/>
                  <a:pt x="1393" y="2019"/>
                  <a:pt x="1393" y="2019"/>
                </a:cubicBezTo>
                <a:cubicBezTo>
                  <a:pt x="1392" y="2018"/>
                  <a:pt x="1392" y="2018"/>
                  <a:pt x="1392" y="2017"/>
                </a:cubicBezTo>
                <a:cubicBezTo>
                  <a:pt x="1392" y="2015"/>
                  <a:pt x="1392" y="2013"/>
                  <a:pt x="1392" y="2012"/>
                </a:cubicBezTo>
                <a:cubicBezTo>
                  <a:pt x="1393" y="2011"/>
                  <a:pt x="1393" y="2010"/>
                  <a:pt x="1394" y="2009"/>
                </a:cubicBezTo>
                <a:cubicBezTo>
                  <a:pt x="1394" y="2009"/>
                  <a:pt x="1394" y="2009"/>
                  <a:pt x="1394" y="2009"/>
                </a:cubicBezTo>
                <a:cubicBezTo>
                  <a:pt x="1397" y="2004"/>
                  <a:pt x="1403" y="2002"/>
                  <a:pt x="1409" y="2001"/>
                </a:cubicBezTo>
                <a:cubicBezTo>
                  <a:pt x="1409" y="2001"/>
                  <a:pt x="1409" y="2001"/>
                  <a:pt x="1410" y="2001"/>
                </a:cubicBezTo>
                <a:cubicBezTo>
                  <a:pt x="1411" y="2001"/>
                  <a:pt x="1413" y="2001"/>
                  <a:pt x="1414" y="2000"/>
                </a:cubicBezTo>
                <a:cubicBezTo>
                  <a:pt x="1414" y="2000"/>
                  <a:pt x="1415" y="2000"/>
                  <a:pt x="1415" y="2000"/>
                </a:cubicBezTo>
                <a:cubicBezTo>
                  <a:pt x="1418" y="2000"/>
                  <a:pt x="1418" y="2000"/>
                  <a:pt x="1418" y="2000"/>
                </a:cubicBezTo>
                <a:cubicBezTo>
                  <a:pt x="1419" y="2000"/>
                  <a:pt x="1420" y="2000"/>
                  <a:pt x="1421" y="2000"/>
                </a:cubicBezTo>
                <a:cubicBezTo>
                  <a:pt x="1437" y="2000"/>
                  <a:pt x="1453" y="2000"/>
                  <a:pt x="1469" y="2000"/>
                </a:cubicBezTo>
                <a:cubicBezTo>
                  <a:pt x="1469" y="2000"/>
                  <a:pt x="1469" y="2000"/>
                  <a:pt x="1469" y="2000"/>
                </a:cubicBezTo>
                <a:cubicBezTo>
                  <a:pt x="1469" y="2000"/>
                  <a:pt x="1469" y="2000"/>
                  <a:pt x="1469" y="2000"/>
                </a:cubicBezTo>
                <a:cubicBezTo>
                  <a:pt x="1471" y="2000"/>
                  <a:pt x="1473" y="2000"/>
                  <a:pt x="1475" y="2001"/>
                </a:cubicBezTo>
                <a:cubicBezTo>
                  <a:pt x="1475" y="2001"/>
                  <a:pt x="1476" y="2001"/>
                  <a:pt x="1476" y="2001"/>
                </a:cubicBezTo>
                <a:cubicBezTo>
                  <a:pt x="1487" y="2002"/>
                  <a:pt x="1499" y="2006"/>
                  <a:pt x="1505" y="2015"/>
                </a:cubicBezTo>
                <a:cubicBezTo>
                  <a:pt x="1506" y="2016"/>
                  <a:pt x="1507" y="2017"/>
                  <a:pt x="1508" y="2019"/>
                </a:cubicBezTo>
                <a:cubicBezTo>
                  <a:pt x="1509" y="2022"/>
                  <a:pt x="1509" y="2022"/>
                  <a:pt x="1509" y="2022"/>
                </a:cubicBezTo>
                <a:cubicBezTo>
                  <a:pt x="1512" y="2028"/>
                  <a:pt x="1516" y="2035"/>
                  <a:pt x="1519" y="2041"/>
                </a:cubicBezTo>
                <a:cubicBezTo>
                  <a:pt x="1521" y="2045"/>
                  <a:pt x="1524" y="2051"/>
                  <a:pt x="1526" y="2056"/>
                </a:cubicBezTo>
                <a:cubicBezTo>
                  <a:pt x="1527" y="2058"/>
                  <a:pt x="1527" y="2061"/>
                  <a:pt x="1527" y="2063"/>
                </a:cubicBezTo>
                <a:close/>
                <a:moveTo>
                  <a:pt x="1640" y="2000"/>
                </a:moveTo>
                <a:cubicBezTo>
                  <a:pt x="1642" y="2000"/>
                  <a:pt x="1643" y="2000"/>
                  <a:pt x="1645" y="2000"/>
                </a:cubicBezTo>
                <a:cubicBezTo>
                  <a:pt x="1645" y="2000"/>
                  <a:pt x="1645" y="2000"/>
                  <a:pt x="1646" y="2000"/>
                </a:cubicBezTo>
                <a:cubicBezTo>
                  <a:pt x="1657" y="2002"/>
                  <a:pt x="1669" y="2006"/>
                  <a:pt x="1677" y="2014"/>
                </a:cubicBezTo>
                <a:cubicBezTo>
                  <a:pt x="1678" y="2014"/>
                  <a:pt x="1678" y="2015"/>
                  <a:pt x="1678" y="2015"/>
                </a:cubicBezTo>
                <a:cubicBezTo>
                  <a:pt x="1679" y="2016"/>
                  <a:pt x="1679" y="2016"/>
                  <a:pt x="1680" y="2017"/>
                </a:cubicBezTo>
                <a:cubicBezTo>
                  <a:pt x="1680" y="2017"/>
                  <a:pt x="1680" y="2017"/>
                  <a:pt x="1680" y="2018"/>
                </a:cubicBezTo>
                <a:cubicBezTo>
                  <a:pt x="1681" y="2018"/>
                  <a:pt x="1681" y="2018"/>
                  <a:pt x="1681" y="2018"/>
                </a:cubicBezTo>
                <a:cubicBezTo>
                  <a:pt x="1682" y="2019"/>
                  <a:pt x="1682" y="2019"/>
                  <a:pt x="1682" y="2019"/>
                </a:cubicBezTo>
                <a:cubicBezTo>
                  <a:pt x="1685" y="2024"/>
                  <a:pt x="1688" y="2029"/>
                  <a:pt x="1692" y="2034"/>
                </a:cubicBezTo>
                <a:cubicBezTo>
                  <a:pt x="1692" y="2034"/>
                  <a:pt x="1692" y="2034"/>
                  <a:pt x="1692" y="2034"/>
                </a:cubicBezTo>
                <a:cubicBezTo>
                  <a:pt x="1697" y="2041"/>
                  <a:pt x="1703" y="2049"/>
                  <a:pt x="1707" y="2056"/>
                </a:cubicBezTo>
                <a:cubicBezTo>
                  <a:pt x="1707" y="2057"/>
                  <a:pt x="1707" y="2057"/>
                  <a:pt x="1708" y="2058"/>
                </a:cubicBezTo>
                <a:cubicBezTo>
                  <a:pt x="1708" y="2058"/>
                  <a:pt x="1708" y="2058"/>
                  <a:pt x="1708" y="2058"/>
                </a:cubicBezTo>
                <a:cubicBezTo>
                  <a:pt x="1709" y="2063"/>
                  <a:pt x="1709" y="2066"/>
                  <a:pt x="1707" y="2068"/>
                </a:cubicBezTo>
                <a:cubicBezTo>
                  <a:pt x="1706" y="2069"/>
                  <a:pt x="1706" y="2069"/>
                  <a:pt x="1706" y="2069"/>
                </a:cubicBezTo>
                <a:cubicBezTo>
                  <a:pt x="1705" y="2071"/>
                  <a:pt x="1702" y="2072"/>
                  <a:pt x="1699" y="2073"/>
                </a:cubicBezTo>
                <a:cubicBezTo>
                  <a:pt x="1696" y="2074"/>
                  <a:pt x="1692" y="2075"/>
                  <a:pt x="1688" y="2075"/>
                </a:cubicBezTo>
                <a:cubicBezTo>
                  <a:pt x="1684" y="2075"/>
                  <a:pt x="1684" y="2075"/>
                  <a:pt x="1684" y="2075"/>
                </a:cubicBezTo>
                <a:cubicBezTo>
                  <a:pt x="1684" y="2075"/>
                  <a:pt x="1684" y="2075"/>
                  <a:pt x="1684" y="2075"/>
                </a:cubicBezTo>
                <a:cubicBezTo>
                  <a:pt x="1666" y="2075"/>
                  <a:pt x="1648" y="2075"/>
                  <a:pt x="1629" y="2075"/>
                </a:cubicBezTo>
                <a:cubicBezTo>
                  <a:pt x="1627" y="2075"/>
                  <a:pt x="1625" y="2075"/>
                  <a:pt x="1623" y="2075"/>
                </a:cubicBezTo>
                <a:cubicBezTo>
                  <a:pt x="1623" y="2075"/>
                  <a:pt x="1623" y="2075"/>
                  <a:pt x="1623" y="2075"/>
                </a:cubicBezTo>
                <a:cubicBezTo>
                  <a:pt x="1610" y="2073"/>
                  <a:pt x="1597" y="2068"/>
                  <a:pt x="1589" y="2059"/>
                </a:cubicBezTo>
                <a:cubicBezTo>
                  <a:pt x="1588" y="2057"/>
                  <a:pt x="1587" y="2056"/>
                  <a:pt x="1586" y="2055"/>
                </a:cubicBezTo>
                <a:cubicBezTo>
                  <a:pt x="1586" y="2054"/>
                  <a:pt x="1586" y="2054"/>
                  <a:pt x="1586" y="2054"/>
                </a:cubicBezTo>
                <a:cubicBezTo>
                  <a:pt x="1586" y="2054"/>
                  <a:pt x="1586" y="2054"/>
                  <a:pt x="1586" y="2054"/>
                </a:cubicBezTo>
                <a:cubicBezTo>
                  <a:pt x="1582" y="2047"/>
                  <a:pt x="1578" y="2041"/>
                  <a:pt x="1574" y="2034"/>
                </a:cubicBezTo>
                <a:cubicBezTo>
                  <a:pt x="1571" y="2029"/>
                  <a:pt x="1566" y="2021"/>
                  <a:pt x="1564" y="2015"/>
                </a:cubicBezTo>
                <a:cubicBezTo>
                  <a:pt x="1564" y="2015"/>
                  <a:pt x="1564" y="2015"/>
                  <a:pt x="1564" y="2014"/>
                </a:cubicBezTo>
                <a:cubicBezTo>
                  <a:pt x="1564" y="2014"/>
                  <a:pt x="1564" y="2013"/>
                  <a:pt x="1564" y="2013"/>
                </a:cubicBezTo>
                <a:cubicBezTo>
                  <a:pt x="1564" y="2006"/>
                  <a:pt x="1568" y="2003"/>
                  <a:pt x="1574" y="2002"/>
                </a:cubicBezTo>
                <a:cubicBezTo>
                  <a:pt x="1574" y="2001"/>
                  <a:pt x="1574" y="2001"/>
                  <a:pt x="1574" y="2001"/>
                </a:cubicBezTo>
                <a:cubicBezTo>
                  <a:pt x="1574" y="2001"/>
                  <a:pt x="1575" y="2001"/>
                  <a:pt x="1575" y="2001"/>
                </a:cubicBezTo>
                <a:cubicBezTo>
                  <a:pt x="1575" y="2001"/>
                  <a:pt x="1576" y="2001"/>
                  <a:pt x="1576" y="2001"/>
                </a:cubicBezTo>
                <a:cubicBezTo>
                  <a:pt x="1579" y="2000"/>
                  <a:pt x="1581" y="2000"/>
                  <a:pt x="1585" y="2000"/>
                </a:cubicBezTo>
                <a:cubicBezTo>
                  <a:pt x="1621" y="2000"/>
                  <a:pt x="1621" y="2000"/>
                  <a:pt x="1621" y="2000"/>
                </a:cubicBezTo>
                <a:cubicBezTo>
                  <a:pt x="1627" y="2000"/>
                  <a:pt x="1633" y="2000"/>
                  <a:pt x="1639" y="2000"/>
                </a:cubicBezTo>
                <a:cubicBezTo>
                  <a:pt x="1639" y="2000"/>
                  <a:pt x="1639" y="2000"/>
                  <a:pt x="1639" y="2000"/>
                </a:cubicBezTo>
                <a:cubicBezTo>
                  <a:pt x="1639" y="2000"/>
                  <a:pt x="1640" y="2000"/>
                  <a:pt x="1640" y="2000"/>
                </a:cubicBezTo>
                <a:close/>
                <a:moveTo>
                  <a:pt x="1617" y="1924"/>
                </a:moveTo>
                <a:cubicBezTo>
                  <a:pt x="1621" y="1930"/>
                  <a:pt x="1625" y="1937"/>
                  <a:pt x="1629" y="1943"/>
                </a:cubicBezTo>
                <a:cubicBezTo>
                  <a:pt x="1631" y="1946"/>
                  <a:pt x="1635" y="1950"/>
                  <a:pt x="1637" y="1955"/>
                </a:cubicBezTo>
                <a:cubicBezTo>
                  <a:pt x="1638" y="1956"/>
                  <a:pt x="1639" y="1958"/>
                  <a:pt x="1639" y="1960"/>
                </a:cubicBezTo>
                <a:cubicBezTo>
                  <a:pt x="1639" y="1961"/>
                  <a:pt x="1638" y="1962"/>
                  <a:pt x="1638" y="1963"/>
                </a:cubicBezTo>
                <a:cubicBezTo>
                  <a:pt x="1637" y="1964"/>
                  <a:pt x="1637" y="1964"/>
                  <a:pt x="1636" y="1965"/>
                </a:cubicBezTo>
                <a:cubicBezTo>
                  <a:pt x="1636" y="1965"/>
                  <a:pt x="1636" y="1965"/>
                  <a:pt x="1636" y="1965"/>
                </a:cubicBezTo>
                <a:cubicBezTo>
                  <a:pt x="1636" y="1965"/>
                  <a:pt x="1636" y="1965"/>
                  <a:pt x="1636" y="1965"/>
                </a:cubicBezTo>
                <a:cubicBezTo>
                  <a:pt x="1636" y="1966"/>
                  <a:pt x="1635" y="1966"/>
                  <a:pt x="1635" y="1966"/>
                </a:cubicBezTo>
                <a:cubicBezTo>
                  <a:pt x="1635" y="1966"/>
                  <a:pt x="1634" y="1967"/>
                  <a:pt x="1634" y="1967"/>
                </a:cubicBezTo>
                <a:cubicBezTo>
                  <a:pt x="1634" y="1967"/>
                  <a:pt x="1633" y="1967"/>
                  <a:pt x="1632" y="1968"/>
                </a:cubicBezTo>
                <a:cubicBezTo>
                  <a:pt x="1632" y="1968"/>
                  <a:pt x="1631" y="1968"/>
                  <a:pt x="1630" y="1969"/>
                </a:cubicBezTo>
                <a:cubicBezTo>
                  <a:pt x="1630" y="1969"/>
                  <a:pt x="1630" y="1969"/>
                  <a:pt x="1630" y="1969"/>
                </a:cubicBezTo>
                <a:cubicBezTo>
                  <a:pt x="1630" y="1969"/>
                  <a:pt x="1630" y="1969"/>
                  <a:pt x="1629" y="1969"/>
                </a:cubicBezTo>
                <a:cubicBezTo>
                  <a:pt x="1620" y="1972"/>
                  <a:pt x="1607" y="1970"/>
                  <a:pt x="1598" y="1970"/>
                </a:cubicBezTo>
                <a:cubicBezTo>
                  <a:pt x="1588" y="1970"/>
                  <a:pt x="1578" y="1970"/>
                  <a:pt x="1567" y="1970"/>
                </a:cubicBezTo>
                <a:cubicBezTo>
                  <a:pt x="1558" y="1970"/>
                  <a:pt x="1547" y="1968"/>
                  <a:pt x="1539" y="1962"/>
                </a:cubicBezTo>
                <a:cubicBezTo>
                  <a:pt x="1538" y="1962"/>
                  <a:pt x="1536" y="1961"/>
                  <a:pt x="1535" y="1960"/>
                </a:cubicBezTo>
                <a:cubicBezTo>
                  <a:pt x="1533" y="1958"/>
                  <a:pt x="1531" y="1956"/>
                  <a:pt x="1530" y="1954"/>
                </a:cubicBezTo>
                <a:cubicBezTo>
                  <a:pt x="1529" y="1952"/>
                  <a:pt x="1529" y="1952"/>
                  <a:pt x="1529" y="1952"/>
                </a:cubicBezTo>
                <a:cubicBezTo>
                  <a:pt x="1529" y="1952"/>
                  <a:pt x="1529" y="1952"/>
                  <a:pt x="1529" y="1952"/>
                </a:cubicBezTo>
                <a:cubicBezTo>
                  <a:pt x="1524" y="1944"/>
                  <a:pt x="1520" y="1936"/>
                  <a:pt x="1515" y="1928"/>
                </a:cubicBezTo>
                <a:cubicBezTo>
                  <a:pt x="1513" y="1925"/>
                  <a:pt x="1513" y="1925"/>
                  <a:pt x="1513" y="1925"/>
                </a:cubicBezTo>
                <a:cubicBezTo>
                  <a:pt x="1512" y="1923"/>
                  <a:pt x="1512" y="1921"/>
                  <a:pt x="1512" y="1919"/>
                </a:cubicBezTo>
                <a:cubicBezTo>
                  <a:pt x="1512" y="1917"/>
                  <a:pt x="1513" y="1915"/>
                  <a:pt x="1515" y="1914"/>
                </a:cubicBezTo>
                <a:cubicBezTo>
                  <a:pt x="1517" y="1913"/>
                  <a:pt x="1519" y="1912"/>
                  <a:pt x="1522" y="1911"/>
                </a:cubicBezTo>
                <a:cubicBezTo>
                  <a:pt x="1524" y="1910"/>
                  <a:pt x="1528" y="1910"/>
                  <a:pt x="1531" y="1910"/>
                </a:cubicBezTo>
                <a:cubicBezTo>
                  <a:pt x="1532" y="1910"/>
                  <a:pt x="1532" y="1910"/>
                  <a:pt x="1532" y="1910"/>
                </a:cubicBezTo>
                <a:cubicBezTo>
                  <a:pt x="1540" y="1909"/>
                  <a:pt x="1548" y="1910"/>
                  <a:pt x="1553" y="1910"/>
                </a:cubicBezTo>
                <a:cubicBezTo>
                  <a:pt x="1573" y="1910"/>
                  <a:pt x="1604" y="1906"/>
                  <a:pt x="1617" y="1924"/>
                </a:cubicBezTo>
                <a:close/>
                <a:moveTo>
                  <a:pt x="366" y="1441"/>
                </a:moveTo>
                <a:cubicBezTo>
                  <a:pt x="372" y="1443"/>
                  <a:pt x="377" y="1446"/>
                  <a:pt x="382" y="1448"/>
                </a:cubicBezTo>
                <a:cubicBezTo>
                  <a:pt x="392" y="1453"/>
                  <a:pt x="403" y="1458"/>
                  <a:pt x="413" y="1462"/>
                </a:cubicBezTo>
                <a:cubicBezTo>
                  <a:pt x="418" y="1464"/>
                  <a:pt x="422" y="1466"/>
                  <a:pt x="426" y="1468"/>
                </a:cubicBezTo>
                <a:cubicBezTo>
                  <a:pt x="430" y="1469"/>
                  <a:pt x="433" y="1470"/>
                  <a:pt x="437" y="1472"/>
                </a:cubicBezTo>
                <a:cubicBezTo>
                  <a:pt x="458" y="1479"/>
                  <a:pt x="479" y="1486"/>
                  <a:pt x="502" y="1492"/>
                </a:cubicBezTo>
                <a:cubicBezTo>
                  <a:pt x="527" y="1499"/>
                  <a:pt x="552" y="1505"/>
                  <a:pt x="578" y="1510"/>
                </a:cubicBezTo>
                <a:cubicBezTo>
                  <a:pt x="683" y="1532"/>
                  <a:pt x="786" y="1541"/>
                  <a:pt x="819" y="1542"/>
                </a:cubicBezTo>
                <a:cubicBezTo>
                  <a:pt x="819" y="1610"/>
                  <a:pt x="819" y="1610"/>
                  <a:pt x="819" y="1610"/>
                </a:cubicBezTo>
                <a:cubicBezTo>
                  <a:pt x="857" y="1570"/>
                  <a:pt x="857" y="1570"/>
                  <a:pt x="857" y="1570"/>
                </a:cubicBezTo>
                <a:cubicBezTo>
                  <a:pt x="906" y="1518"/>
                  <a:pt x="906" y="1518"/>
                  <a:pt x="906" y="1518"/>
                </a:cubicBezTo>
                <a:cubicBezTo>
                  <a:pt x="1019" y="1399"/>
                  <a:pt x="1019" y="1399"/>
                  <a:pt x="1019" y="1399"/>
                </a:cubicBezTo>
                <a:cubicBezTo>
                  <a:pt x="933" y="1308"/>
                  <a:pt x="933" y="1308"/>
                  <a:pt x="933" y="1308"/>
                </a:cubicBezTo>
                <a:cubicBezTo>
                  <a:pt x="819" y="1188"/>
                  <a:pt x="819" y="1188"/>
                  <a:pt x="819" y="1188"/>
                </a:cubicBezTo>
                <a:cubicBezTo>
                  <a:pt x="819" y="1271"/>
                  <a:pt x="819" y="1271"/>
                  <a:pt x="819" y="1271"/>
                </a:cubicBezTo>
                <a:cubicBezTo>
                  <a:pt x="740" y="1279"/>
                  <a:pt x="653" y="1266"/>
                  <a:pt x="578" y="1249"/>
                </a:cubicBezTo>
                <a:cubicBezTo>
                  <a:pt x="550" y="1242"/>
                  <a:pt x="525" y="1235"/>
                  <a:pt x="502" y="1229"/>
                </a:cubicBezTo>
                <a:cubicBezTo>
                  <a:pt x="471" y="1219"/>
                  <a:pt x="445" y="1211"/>
                  <a:pt x="426" y="1204"/>
                </a:cubicBezTo>
                <a:cubicBezTo>
                  <a:pt x="422" y="1202"/>
                  <a:pt x="418" y="1201"/>
                  <a:pt x="415" y="1199"/>
                </a:cubicBezTo>
                <a:cubicBezTo>
                  <a:pt x="414" y="1199"/>
                  <a:pt x="414" y="1199"/>
                  <a:pt x="413" y="1199"/>
                </a:cubicBezTo>
                <a:cubicBezTo>
                  <a:pt x="413" y="1199"/>
                  <a:pt x="413" y="1199"/>
                  <a:pt x="413" y="1199"/>
                </a:cubicBezTo>
                <a:cubicBezTo>
                  <a:pt x="354" y="1175"/>
                  <a:pt x="300" y="1147"/>
                  <a:pt x="253" y="1115"/>
                </a:cubicBezTo>
                <a:cubicBezTo>
                  <a:pt x="189" y="1073"/>
                  <a:pt x="142" y="1028"/>
                  <a:pt x="110" y="981"/>
                </a:cubicBezTo>
                <a:cubicBezTo>
                  <a:pt x="94" y="963"/>
                  <a:pt x="80" y="944"/>
                  <a:pt x="68" y="925"/>
                </a:cubicBezTo>
                <a:cubicBezTo>
                  <a:pt x="33" y="870"/>
                  <a:pt x="13" y="811"/>
                  <a:pt x="11" y="751"/>
                </a:cubicBezTo>
                <a:cubicBezTo>
                  <a:pt x="7" y="768"/>
                  <a:pt x="4" y="785"/>
                  <a:pt x="3" y="802"/>
                </a:cubicBezTo>
                <a:cubicBezTo>
                  <a:pt x="0" y="834"/>
                  <a:pt x="4" y="864"/>
                  <a:pt x="7" y="893"/>
                </a:cubicBezTo>
                <a:cubicBezTo>
                  <a:pt x="8" y="898"/>
                  <a:pt x="9" y="904"/>
                  <a:pt x="9" y="909"/>
                </a:cubicBezTo>
                <a:cubicBezTo>
                  <a:pt x="22" y="1021"/>
                  <a:pt x="22" y="1021"/>
                  <a:pt x="22" y="1021"/>
                </a:cubicBezTo>
                <a:cubicBezTo>
                  <a:pt x="23" y="1025"/>
                  <a:pt x="23" y="1029"/>
                  <a:pt x="24" y="1033"/>
                </a:cubicBezTo>
                <a:cubicBezTo>
                  <a:pt x="25" y="1048"/>
                  <a:pt x="27" y="1064"/>
                  <a:pt x="30" y="1080"/>
                </a:cubicBezTo>
                <a:cubicBezTo>
                  <a:pt x="34" y="1101"/>
                  <a:pt x="40" y="1121"/>
                  <a:pt x="47" y="1140"/>
                </a:cubicBezTo>
                <a:cubicBezTo>
                  <a:pt x="61" y="1175"/>
                  <a:pt x="80" y="1208"/>
                  <a:pt x="103" y="1239"/>
                </a:cubicBezTo>
                <a:cubicBezTo>
                  <a:pt x="146" y="1295"/>
                  <a:pt x="202" y="1344"/>
                  <a:pt x="275" y="1390"/>
                </a:cubicBezTo>
                <a:cubicBezTo>
                  <a:pt x="304" y="1409"/>
                  <a:pt x="335" y="1426"/>
                  <a:pt x="366" y="1441"/>
                </a:cubicBezTo>
                <a:close/>
                <a:moveTo>
                  <a:pt x="64" y="773"/>
                </a:moveTo>
                <a:cubicBezTo>
                  <a:pt x="67" y="798"/>
                  <a:pt x="74" y="823"/>
                  <a:pt x="84" y="848"/>
                </a:cubicBezTo>
                <a:cubicBezTo>
                  <a:pt x="107" y="785"/>
                  <a:pt x="165" y="713"/>
                  <a:pt x="209" y="677"/>
                </a:cubicBezTo>
                <a:cubicBezTo>
                  <a:pt x="272" y="628"/>
                  <a:pt x="353" y="583"/>
                  <a:pt x="451" y="545"/>
                </a:cubicBezTo>
                <a:cubicBezTo>
                  <a:pt x="515" y="521"/>
                  <a:pt x="582" y="501"/>
                  <a:pt x="652" y="486"/>
                </a:cubicBezTo>
                <a:cubicBezTo>
                  <a:pt x="652" y="314"/>
                  <a:pt x="652" y="314"/>
                  <a:pt x="652" y="314"/>
                </a:cubicBezTo>
                <a:cubicBezTo>
                  <a:pt x="640" y="317"/>
                  <a:pt x="627" y="320"/>
                  <a:pt x="615" y="323"/>
                </a:cubicBezTo>
                <a:cubicBezTo>
                  <a:pt x="544" y="340"/>
                  <a:pt x="476" y="361"/>
                  <a:pt x="413" y="386"/>
                </a:cubicBezTo>
                <a:cubicBezTo>
                  <a:pt x="345" y="413"/>
                  <a:pt x="288" y="442"/>
                  <a:pt x="238" y="474"/>
                </a:cubicBezTo>
                <a:cubicBezTo>
                  <a:pt x="204" y="496"/>
                  <a:pt x="178" y="516"/>
                  <a:pt x="153" y="537"/>
                </a:cubicBezTo>
                <a:cubicBezTo>
                  <a:pt x="142" y="547"/>
                  <a:pt x="131" y="556"/>
                  <a:pt x="122" y="566"/>
                </a:cubicBezTo>
                <a:cubicBezTo>
                  <a:pt x="81" y="622"/>
                  <a:pt x="60" y="684"/>
                  <a:pt x="62" y="747"/>
                </a:cubicBezTo>
                <a:cubicBezTo>
                  <a:pt x="62" y="756"/>
                  <a:pt x="63" y="764"/>
                  <a:pt x="64" y="773"/>
                </a:cubicBezTo>
                <a:close/>
                <a:moveTo>
                  <a:pt x="1928" y="693"/>
                </a:moveTo>
                <a:cubicBezTo>
                  <a:pt x="1966" y="727"/>
                  <a:pt x="2007" y="795"/>
                  <a:pt x="2021" y="856"/>
                </a:cubicBezTo>
                <a:cubicBezTo>
                  <a:pt x="2034" y="828"/>
                  <a:pt x="2042" y="798"/>
                  <a:pt x="2045" y="768"/>
                </a:cubicBezTo>
                <a:cubicBezTo>
                  <a:pt x="2046" y="761"/>
                  <a:pt x="2047" y="754"/>
                  <a:pt x="2047" y="747"/>
                </a:cubicBezTo>
                <a:cubicBezTo>
                  <a:pt x="2049" y="670"/>
                  <a:pt x="2018" y="595"/>
                  <a:pt x="1958" y="530"/>
                </a:cubicBezTo>
                <a:cubicBezTo>
                  <a:pt x="1924" y="501"/>
                  <a:pt x="1884" y="473"/>
                  <a:pt x="1839" y="447"/>
                </a:cubicBezTo>
                <a:cubicBezTo>
                  <a:pt x="1782" y="415"/>
                  <a:pt x="1718" y="387"/>
                  <a:pt x="1639" y="359"/>
                </a:cubicBezTo>
                <a:cubicBezTo>
                  <a:pt x="1584" y="340"/>
                  <a:pt x="1524" y="324"/>
                  <a:pt x="1457" y="310"/>
                </a:cubicBezTo>
                <a:cubicBezTo>
                  <a:pt x="1457" y="482"/>
                  <a:pt x="1457" y="482"/>
                  <a:pt x="1457" y="482"/>
                </a:cubicBezTo>
                <a:cubicBezTo>
                  <a:pt x="1542" y="500"/>
                  <a:pt x="1625" y="525"/>
                  <a:pt x="1700" y="556"/>
                </a:cubicBezTo>
                <a:cubicBezTo>
                  <a:pt x="1795" y="595"/>
                  <a:pt x="1871" y="642"/>
                  <a:pt x="1928" y="693"/>
                </a:cubicBezTo>
                <a:close/>
                <a:moveTo>
                  <a:pt x="1054" y="814"/>
                </a:moveTo>
                <a:cubicBezTo>
                  <a:pt x="1186" y="814"/>
                  <a:pt x="1408" y="789"/>
                  <a:pt x="1408" y="696"/>
                </a:cubicBezTo>
                <a:cubicBezTo>
                  <a:pt x="1408" y="118"/>
                  <a:pt x="1408" y="118"/>
                  <a:pt x="1408" y="118"/>
                </a:cubicBezTo>
                <a:cubicBezTo>
                  <a:pt x="1408" y="25"/>
                  <a:pt x="1186" y="0"/>
                  <a:pt x="1054" y="0"/>
                </a:cubicBezTo>
                <a:cubicBezTo>
                  <a:pt x="923" y="0"/>
                  <a:pt x="701" y="25"/>
                  <a:pt x="701" y="118"/>
                </a:cubicBezTo>
                <a:cubicBezTo>
                  <a:pt x="701" y="696"/>
                  <a:pt x="701" y="696"/>
                  <a:pt x="701" y="696"/>
                </a:cubicBezTo>
                <a:cubicBezTo>
                  <a:pt x="701" y="789"/>
                  <a:pt x="923" y="814"/>
                  <a:pt x="1054" y="814"/>
                </a:cubicBezTo>
                <a:close/>
                <a:moveTo>
                  <a:pt x="1054" y="35"/>
                </a:moveTo>
                <a:cubicBezTo>
                  <a:pt x="1219" y="35"/>
                  <a:pt x="1352" y="71"/>
                  <a:pt x="1352" y="116"/>
                </a:cubicBezTo>
                <a:cubicBezTo>
                  <a:pt x="1352" y="161"/>
                  <a:pt x="1219" y="197"/>
                  <a:pt x="1054" y="197"/>
                </a:cubicBezTo>
                <a:cubicBezTo>
                  <a:pt x="890" y="197"/>
                  <a:pt x="757" y="161"/>
                  <a:pt x="757" y="116"/>
                </a:cubicBezTo>
                <a:cubicBezTo>
                  <a:pt x="757" y="71"/>
                  <a:pt x="890" y="35"/>
                  <a:pt x="1054" y="35"/>
                </a:cubicBezTo>
                <a:close/>
              </a:path>
            </a:pathLst>
          </a:custGeom>
          <a:solidFill>
            <a:srgbClr val="FFFFFF"/>
          </a:solidFill>
          <a:ln>
            <a:noFill/>
          </a:ln>
        </p:spPr>
        <p:txBody>
          <a:bodyPr vert="horz" wrap="square" lIns="84072" tIns="42040" rIns="84072" bIns="42040" numCol="1" anchor="t" anchorCtr="0" compatLnSpc="1">
            <a:prstTxWarp prst="textNoShape">
              <a:avLst/>
            </a:prstTxWarp>
          </a:bodyPr>
          <a:lstStyle/>
          <a:p>
            <a:pPr defTabSz="932559"/>
            <a:endParaRPr lang="en-US" sz="1632" dirty="0">
              <a:solidFill>
                <a:srgbClr val="000000"/>
              </a:solidFill>
            </a:endParaRPr>
          </a:p>
        </p:txBody>
      </p:sp>
      <p:sp>
        <p:nvSpPr>
          <p:cNvPr id="47" name="Freeform 79"/>
          <p:cNvSpPr>
            <a:spLocks noEditPoints="1"/>
          </p:cNvSpPr>
          <p:nvPr/>
        </p:nvSpPr>
        <p:spPr bwMode="black">
          <a:xfrm>
            <a:off x="926157" y="3217849"/>
            <a:ext cx="372777" cy="420944"/>
          </a:xfrm>
          <a:custGeom>
            <a:avLst/>
            <a:gdLst>
              <a:gd name="T0" fmla="*/ 277 w 277"/>
              <a:gd name="T1" fmla="*/ 171 h 344"/>
              <a:gd name="T2" fmla="*/ 277 w 277"/>
              <a:gd name="T3" fmla="*/ 251 h 344"/>
              <a:gd name="T4" fmla="*/ 274 w 277"/>
              <a:gd name="T5" fmla="*/ 258 h 344"/>
              <a:gd name="T6" fmla="*/ 251 w 277"/>
              <a:gd name="T7" fmla="*/ 280 h 344"/>
              <a:gd name="T8" fmla="*/ 251 w 277"/>
              <a:gd name="T9" fmla="*/ 295 h 344"/>
              <a:gd name="T10" fmla="*/ 248 w 277"/>
              <a:gd name="T11" fmla="*/ 302 h 344"/>
              <a:gd name="T12" fmla="*/ 241 w 277"/>
              <a:gd name="T13" fmla="*/ 305 h 344"/>
              <a:gd name="T14" fmla="*/ 10 w 277"/>
              <a:gd name="T15" fmla="*/ 305 h 344"/>
              <a:gd name="T16" fmla="*/ 3 w 277"/>
              <a:gd name="T17" fmla="*/ 302 h 344"/>
              <a:gd name="T18" fmla="*/ 0 w 277"/>
              <a:gd name="T19" fmla="*/ 295 h 344"/>
              <a:gd name="T20" fmla="*/ 0 w 277"/>
              <a:gd name="T21" fmla="*/ 9 h 344"/>
              <a:gd name="T22" fmla="*/ 3 w 277"/>
              <a:gd name="T23" fmla="*/ 2 h 344"/>
              <a:gd name="T24" fmla="*/ 10 w 277"/>
              <a:gd name="T25" fmla="*/ 0 h 344"/>
              <a:gd name="T26" fmla="*/ 241 w 277"/>
              <a:gd name="T27" fmla="*/ 0 h 344"/>
              <a:gd name="T28" fmla="*/ 248 w 277"/>
              <a:gd name="T29" fmla="*/ 2 h 344"/>
              <a:gd name="T30" fmla="*/ 251 w 277"/>
              <a:gd name="T31" fmla="*/ 9 h 344"/>
              <a:gd name="T32" fmla="*/ 251 w 277"/>
              <a:gd name="T33" fmla="*/ 143 h 344"/>
              <a:gd name="T34" fmla="*/ 274 w 277"/>
              <a:gd name="T35" fmla="*/ 164 h 344"/>
              <a:gd name="T36" fmla="*/ 277 w 277"/>
              <a:gd name="T37" fmla="*/ 171 h 344"/>
              <a:gd name="T38" fmla="*/ 3 w 277"/>
              <a:gd name="T39" fmla="*/ 2 h 344"/>
              <a:gd name="T40" fmla="*/ 0 w 277"/>
              <a:gd name="T41" fmla="*/ 9 h 344"/>
              <a:gd name="T42" fmla="*/ 0 w 277"/>
              <a:gd name="T43" fmla="*/ 295 h 344"/>
              <a:gd name="T44" fmla="*/ 3 w 277"/>
              <a:gd name="T45" fmla="*/ 302 h 344"/>
              <a:gd name="T46" fmla="*/ 10 w 277"/>
              <a:gd name="T47" fmla="*/ 305 h 344"/>
              <a:gd name="T48" fmla="*/ 199 w 277"/>
              <a:gd name="T49" fmla="*/ 305 h 344"/>
              <a:gd name="T50" fmla="*/ 199 w 277"/>
              <a:gd name="T51" fmla="*/ 191 h 344"/>
              <a:gd name="T52" fmla="*/ 216 w 277"/>
              <a:gd name="T53" fmla="*/ 171 h 344"/>
              <a:gd name="T54" fmla="*/ 222 w 277"/>
              <a:gd name="T55" fmla="*/ 155 h 344"/>
              <a:gd name="T56" fmla="*/ 222 w 277"/>
              <a:gd name="T57" fmla="*/ 56 h 344"/>
              <a:gd name="T58" fmla="*/ 202 w 277"/>
              <a:gd name="T59" fmla="*/ 32 h 344"/>
              <a:gd name="T60" fmla="*/ 31 w 277"/>
              <a:gd name="T61" fmla="*/ 0 h 344"/>
              <a:gd name="T62" fmla="*/ 10 w 277"/>
              <a:gd name="T63" fmla="*/ 0 h 344"/>
              <a:gd name="T64" fmla="*/ 3 w 277"/>
              <a:gd name="T65" fmla="*/ 2 h 344"/>
              <a:gd name="T66" fmla="*/ 200 w 277"/>
              <a:gd name="T67" fmla="*/ 47 h 344"/>
              <a:gd name="T68" fmla="*/ 11 w 277"/>
              <a:gd name="T69" fmla="*/ 11 h 344"/>
              <a:gd name="T70" fmla="*/ 4 w 277"/>
              <a:gd name="T71" fmla="*/ 13 h 344"/>
              <a:gd name="T72" fmla="*/ 0 w 277"/>
              <a:gd name="T73" fmla="*/ 20 h 344"/>
              <a:gd name="T74" fmla="*/ 0 w 277"/>
              <a:gd name="T75" fmla="*/ 302 h 344"/>
              <a:gd name="T76" fmla="*/ 8 w 277"/>
              <a:gd name="T77" fmla="*/ 311 h 344"/>
              <a:gd name="T78" fmla="*/ 173 w 277"/>
              <a:gd name="T79" fmla="*/ 343 h 344"/>
              <a:gd name="T80" fmla="*/ 181 w 277"/>
              <a:gd name="T81" fmla="*/ 341 h 344"/>
              <a:gd name="T82" fmla="*/ 184 w 277"/>
              <a:gd name="T83" fmla="*/ 334 h 344"/>
              <a:gd name="T84" fmla="*/ 184 w 277"/>
              <a:gd name="T85" fmla="*/ 185 h 344"/>
              <a:gd name="T86" fmla="*/ 205 w 277"/>
              <a:gd name="T87" fmla="*/ 161 h 344"/>
              <a:gd name="T88" fmla="*/ 207 w 277"/>
              <a:gd name="T89" fmla="*/ 155 h 344"/>
              <a:gd name="T90" fmla="*/ 207 w 277"/>
              <a:gd name="T91" fmla="*/ 56 h 344"/>
              <a:gd name="T92" fmla="*/ 200 w 277"/>
              <a:gd name="T93" fmla="*/ 47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77" h="344">
                <a:moveTo>
                  <a:pt x="277" y="171"/>
                </a:moveTo>
                <a:cubicBezTo>
                  <a:pt x="277" y="251"/>
                  <a:pt x="277" y="251"/>
                  <a:pt x="277" y="251"/>
                </a:cubicBezTo>
                <a:cubicBezTo>
                  <a:pt x="277" y="254"/>
                  <a:pt x="276" y="256"/>
                  <a:pt x="274" y="258"/>
                </a:cubicBezTo>
                <a:cubicBezTo>
                  <a:pt x="251" y="280"/>
                  <a:pt x="251" y="280"/>
                  <a:pt x="251" y="280"/>
                </a:cubicBezTo>
                <a:cubicBezTo>
                  <a:pt x="251" y="295"/>
                  <a:pt x="251" y="295"/>
                  <a:pt x="251" y="295"/>
                </a:cubicBezTo>
                <a:cubicBezTo>
                  <a:pt x="251" y="298"/>
                  <a:pt x="250" y="300"/>
                  <a:pt x="248" y="302"/>
                </a:cubicBezTo>
                <a:cubicBezTo>
                  <a:pt x="246" y="304"/>
                  <a:pt x="244" y="305"/>
                  <a:pt x="241" y="305"/>
                </a:cubicBezTo>
                <a:cubicBezTo>
                  <a:pt x="10" y="305"/>
                  <a:pt x="10" y="305"/>
                  <a:pt x="10" y="305"/>
                </a:cubicBezTo>
                <a:cubicBezTo>
                  <a:pt x="7" y="305"/>
                  <a:pt x="5" y="304"/>
                  <a:pt x="3" y="302"/>
                </a:cubicBezTo>
                <a:cubicBezTo>
                  <a:pt x="1" y="300"/>
                  <a:pt x="0" y="298"/>
                  <a:pt x="0" y="295"/>
                </a:cubicBezTo>
                <a:cubicBezTo>
                  <a:pt x="0" y="9"/>
                  <a:pt x="0" y="9"/>
                  <a:pt x="0" y="9"/>
                </a:cubicBezTo>
                <a:cubicBezTo>
                  <a:pt x="0" y="6"/>
                  <a:pt x="1" y="4"/>
                  <a:pt x="3" y="2"/>
                </a:cubicBezTo>
                <a:cubicBezTo>
                  <a:pt x="5" y="1"/>
                  <a:pt x="7" y="0"/>
                  <a:pt x="10" y="0"/>
                </a:cubicBezTo>
                <a:cubicBezTo>
                  <a:pt x="241" y="0"/>
                  <a:pt x="241" y="0"/>
                  <a:pt x="241" y="0"/>
                </a:cubicBezTo>
                <a:cubicBezTo>
                  <a:pt x="244" y="0"/>
                  <a:pt x="246" y="1"/>
                  <a:pt x="248" y="2"/>
                </a:cubicBezTo>
                <a:cubicBezTo>
                  <a:pt x="250" y="4"/>
                  <a:pt x="251" y="6"/>
                  <a:pt x="251" y="9"/>
                </a:cubicBezTo>
                <a:cubicBezTo>
                  <a:pt x="251" y="143"/>
                  <a:pt x="251" y="143"/>
                  <a:pt x="251" y="143"/>
                </a:cubicBezTo>
                <a:cubicBezTo>
                  <a:pt x="274" y="164"/>
                  <a:pt x="274" y="164"/>
                  <a:pt x="274" y="164"/>
                </a:cubicBezTo>
                <a:cubicBezTo>
                  <a:pt x="276" y="166"/>
                  <a:pt x="277" y="169"/>
                  <a:pt x="277" y="171"/>
                </a:cubicBezTo>
                <a:close/>
                <a:moveTo>
                  <a:pt x="3" y="2"/>
                </a:moveTo>
                <a:cubicBezTo>
                  <a:pt x="1" y="4"/>
                  <a:pt x="0" y="6"/>
                  <a:pt x="0" y="9"/>
                </a:cubicBezTo>
                <a:cubicBezTo>
                  <a:pt x="0" y="295"/>
                  <a:pt x="0" y="295"/>
                  <a:pt x="0" y="295"/>
                </a:cubicBezTo>
                <a:cubicBezTo>
                  <a:pt x="0" y="298"/>
                  <a:pt x="1" y="300"/>
                  <a:pt x="3" y="302"/>
                </a:cubicBezTo>
                <a:cubicBezTo>
                  <a:pt x="5" y="304"/>
                  <a:pt x="7" y="305"/>
                  <a:pt x="10" y="305"/>
                </a:cubicBezTo>
                <a:cubicBezTo>
                  <a:pt x="199" y="305"/>
                  <a:pt x="199" y="305"/>
                  <a:pt x="199" y="305"/>
                </a:cubicBezTo>
                <a:cubicBezTo>
                  <a:pt x="199" y="191"/>
                  <a:pt x="199" y="191"/>
                  <a:pt x="199" y="191"/>
                </a:cubicBezTo>
                <a:cubicBezTo>
                  <a:pt x="204" y="185"/>
                  <a:pt x="216" y="171"/>
                  <a:pt x="216" y="171"/>
                </a:cubicBezTo>
                <a:cubicBezTo>
                  <a:pt x="220" y="166"/>
                  <a:pt x="222" y="161"/>
                  <a:pt x="222" y="155"/>
                </a:cubicBezTo>
                <a:cubicBezTo>
                  <a:pt x="222" y="56"/>
                  <a:pt x="222" y="56"/>
                  <a:pt x="222" y="56"/>
                </a:cubicBezTo>
                <a:cubicBezTo>
                  <a:pt x="222" y="44"/>
                  <a:pt x="214" y="35"/>
                  <a:pt x="202" y="32"/>
                </a:cubicBezTo>
                <a:cubicBezTo>
                  <a:pt x="31" y="0"/>
                  <a:pt x="31" y="0"/>
                  <a:pt x="31" y="0"/>
                </a:cubicBezTo>
                <a:cubicBezTo>
                  <a:pt x="10" y="0"/>
                  <a:pt x="10" y="0"/>
                  <a:pt x="10" y="0"/>
                </a:cubicBezTo>
                <a:cubicBezTo>
                  <a:pt x="7" y="0"/>
                  <a:pt x="5" y="1"/>
                  <a:pt x="3" y="2"/>
                </a:cubicBezTo>
                <a:close/>
                <a:moveTo>
                  <a:pt x="200" y="47"/>
                </a:moveTo>
                <a:cubicBezTo>
                  <a:pt x="11" y="11"/>
                  <a:pt x="11" y="11"/>
                  <a:pt x="11" y="11"/>
                </a:cubicBezTo>
                <a:cubicBezTo>
                  <a:pt x="9" y="10"/>
                  <a:pt x="6" y="11"/>
                  <a:pt x="4" y="13"/>
                </a:cubicBezTo>
                <a:cubicBezTo>
                  <a:pt x="2" y="14"/>
                  <a:pt x="0" y="17"/>
                  <a:pt x="0" y="20"/>
                </a:cubicBezTo>
                <a:cubicBezTo>
                  <a:pt x="0" y="302"/>
                  <a:pt x="0" y="302"/>
                  <a:pt x="0" y="302"/>
                </a:cubicBezTo>
                <a:cubicBezTo>
                  <a:pt x="0" y="307"/>
                  <a:pt x="4" y="311"/>
                  <a:pt x="8" y="311"/>
                </a:cubicBezTo>
                <a:cubicBezTo>
                  <a:pt x="173" y="343"/>
                  <a:pt x="173" y="343"/>
                  <a:pt x="173" y="343"/>
                </a:cubicBezTo>
                <a:cubicBezTo>
                  <a:pt x="176" y="344"/>
                  <a:pt x="179" y="343"/>
                  <a:pt x="181" y="341"/>
                </a:cubicBezTo>
                <a:cubicBezTo>
                  <a:pt x="183" y="339"/>
                  <a:pt x="184" y="337"/>
                  <a:pt x="184" y="334"/>
                </a:cubicBezTo>
                <a:cubicBezTo>
                  <a:pt x="184" y="185"/>
                  <a:pt x="184" y="185"/>
                  <a:pt x="184" y="185"/>
                </a:cubicBezTo>
                <a:cubicBezTo>
                  <a:pt x="205" y="161"/>
                  <a:pt x="205" y="161"/>
                  <a:pt x="205" y="161"/>
                </a:cubicBezTo>
                <a:cubicBezTo>
                  <a:pt x="206" y="159"/>
                  <a:pt x="207" y="157"/>
                  <a:pt x="207" y="155"/>
                </a:cubicBezTo>
                <a:cubicBezTo>
                  <a:pt x="207" y="56"/>
                  <a:pt x="207" y="56"/>
                  <a:pt x="207" y="56"/>
                </a:cubicBezTo>
                <a:cubicBezTo>
                  <a:pt x="207" y="51"/>
                  <a:pt x="204" y="48"/>
                  <a:pt x="200" y="47"/>
                </a:cubicBezTo>
                <a:close/>
              </a:path>
            </a:pathLst>
          </a:custGeom>
          <a:solidFill>
            <a:srgbClr val="FFFFFF"/>
          </a:solidFill>
          <a:ln>
            <a:noFill/>
          </a:ln>
          <a:extLst/>
        </p:spPr>
        <p:txBody>
          <a:bodyPr vert="horz" wrap="square" lIns="84072" tIns="42040" rIns="84072" bIns="42040" numCol="1" anchor="t" anchorCtr="0" compatLnSpc="1">
            <a:prstTxWarp prst="textNoShape">
              <a:avLst/>
            </a:prstTxWarp>
          </a:bodyPr>
          <a:lstStyle/>
          <a:p>
            <a:pPr defTabSz="932559"/>
            <a:endParaRPr lang="en-US" sz="1632" dirty="0">
              <a:solidFill>
                <a:srgbClr val="000000"/>
              </a:solidFill>
            </a:endParaRPr>
          </a:p>
        </p:txBody>
      </p:sp>
      <p:sp>
        <p:nvSpPr>
          <p:cNvPr id="48" name="Freeform 7"/>
          <p:cNvSpPr>
            <a:spLocks noEditPoints="1"/>
          </p:cNvSpPr>
          <p:nvPr/>
        </p:nvSpPr>
        <p:spPr bwMode="black">
          <a:xfrm>
            <a:off x="466241" y="2997105"/>
            <a:ext cx="414866" cy="420944"/>
          </a:xfrm>
          <a:custGeom>
            <a:avLst/>
            <a:gdLst>
              <a:gd name="T0" fmla="*/ 278 w 306"/>
              <a:gd name="T1" fmla="*/ 15 h 329"/>
              <a:gd name="T2" fmla="*/ 256 w 306"/>
              <a:gd name="T3" fmla="*/ 22 h 329"/>
              <a:gd name="T4" fmla="*/ 248 w 306"/>
              <a:gd name="T5" fmla="*/ 0 h 329"/>
              <a:gd name="T6" fmla="*/ 56 w 306"/>
              <a:gd name="T7" fmla="*/ 15 h 329"/>
              <a:gd name="T8" fmla="*/ 34 w 306"/>
              <a:gd name="T9" fmla="*/ 22 h 329"/>
              <a:gd name="T10" fmla="*/ 26 w 306"/>
              <a:gd name="T11" fmla="*/ 0 h 329"/>
              <a:gd name="T12" fmla="*/ 0 w 306"/>
              <a:gd name="T13" fmla="*/ 329 h 329"/>
              <a:gd name="T14" fmla="*/ 25 w 306"/>
              <a:gd name="T15" fmla="*/ 314 h 329"/>
              <a:gd name="T16" fmla="*/ 48 w 306"/>
              <a:gd name="T17" fmla="*/ 306 h 329"/>
              <a:gd name="T18" fmla="*/ 55 w 306"/>
              <a:gd name="T19" fmla="*/ 329 h 329"/>
              <a:gd name="T20" fmla="*/ 249 w 306"/>
              <a:gd name="T21" fmla="*/ 314 h 329"/>
              <a:gd name="T22" fmla="*/ 271 w 306"/>
              <a:gd name="T23" fmla="*/ 306 h 329"/>
              <a:gd name="T24" fmla="*/ 279 w 306"/>
              <a:gd name="T25" fmla="*/ 329 h 329"/>
              <a:gd name="T26" fmla="*/ 306 w 306"/>
              <a:gd name="T27" fmla="*/ 0 h 329"/>
              <a:gd name="T28" fmla="*/ 56 w 306"/>
              <a:gd name="T29" fmla="*/ 250 h 329"/>
              <a:gd name="T30" fmla="*/ 34 w 306"/>
              <a:gd name="T31" fmla="*/ 258 h 329"/>
              <a:gd name="T32" fmla="*/ 26 w 306"/>
              <a:gd name="T33" fmla="*/ 236 h 329"/>
              <a:gd name="T34" fmla="*/ 49 w 306"/>
              <a:gd name="T35" fmla="*/ 228 h 329"/>
              <a:gd name="T36" fmla="*/ 56 w 306"/>
              <a:gd name="T37" fmla="*/ 250 h 329"/>
              <a:gd name="T38" fmla="*/ 49 w 306"/>
              <a:gd name="T39" fmla="*/ 179 h 329"/>
              <a:gd name="T40" fmla="*/ 26 w 306"/>
              <a:gd name="T41" fmla="*/ 172 h 329"/>
              <a:gd name="T42" fmla="*/ 34 w 306"/>
              <a:gd name="T43" fmla="*/ 150 h 329"/>
              <a:gd name="T44" fmla="*/ 56 w 306"/>
              <a:gd name="T45" fmla="*/ 157 h 329"/>
              <a:gd name="T46" fmla="*/ 56 w 306"/>
              <a:gd name="T47" fmla="*/ 93 h 329"/>
              <a:gd name="T48" fmla="*/ 34 w 306"/>
              <a:gd name="T49" fmla="*/ 101 h 329"/>
              <a:gd name="T50" fmla="*/ 26 w 306"/>
              <a:gd name="T51" fmla="*/ 79 h 329"/>
              <a:gd name="T52" fmla="*/ 49 w 306"/>
              <a:gd name="T53" fmla="*/ 71 h 329"/>
              <a:gd name="T54" fmla="*/ 56 w 306"/>
              <a:gd name="T55" fmla="*/ 93 h 329"/>
              <a:gd name="T56" fmla="*/ 83 w 306"/>
              <a:gd name="T57" fmla="*/ 295 h 329"/>
              <a:gd name="T58" fmla="*/ 222 w 306"/>
              <a:gd name="T59" fmla="*/ 183 h 329"/>
              <a:gd name="T60" fmla="*/ 222 w 306"/>
              <a:gd name="T61" fmla="*/ 146 h 329"/>
              <a:gd name="T62" fmla="*/ 83 w 306"/>
              <a:gd name="T63" fmla="*/ 34 h 329"/>
              <a:gd name="T64" fmla="*/ 222 w 306"/>
              <a:gd name="T65" fmla="*/ 146 h 329"/>
              <a:gd name="T66" fmla="*/ 270 w 306"/>
              <a:gd name="T67" fmla="*/ 258 h 329"/>
              <a:gd name="T68" fmla="*/ 248 w 306"/>
              <a:gd name="T69" fmla="*/ 250 h 329"/>
              <a:gd name="T70" fmla="*/ 256 w 306"/>
              <a:gd name="T71" fmla="*/ 228 h 329"/>
              <a:gd name="T72" fmla="*/ 278 w 306"/>
              <a:gd name="T73" fmla="*/ 236 h 329"/>
              <a:gd name="T74" fmla="*/ 278 w 306"/>
              <a:gd name="T75" fmla="*/ 172 h 329"/>
              <a:gd name="T76" fmla="*/ 256 w 306"/>
              <a:gd name="T77" fmla="*/ 179 h 329"/>
              <a:gd name="T78" fmla="*/ 248 w 306"/>
              <a:gd name="T79" fmla="*/ 157 h 329"/>
              <a:gd name="T80" fmla="*/ 270 w 306"/>
              <a:gd name="T81" fmla="*/ 150 h 329"/>
              <a:gd name="T82" fmla="*/ 278 w 306"/>
              <a:gd name="T83" fmla="*/ 172 h 329"/>
              <a:gd name="T84" fmla="*/ 270 w 306"/>
              <a:gd name="T85" fmla="*/ 101 h 329"/>
              <a:gd name="T86" fmla="*/ 248 w 306"/>
              <a:gd name="T87" fmla="*/ 93 h 329"/>
              <a:gd name="T88" fmla="*/ 256 w 306"/>
              <a:gd name="T89" fmla="*/ 71 h 329"/>
              <a:gd name="T90" fmla="*/ 278 w 306"/>
              <a:gd name="T91" fmla="*/ 79 h 3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06" h="329">
                <a:moveTo>
                  <a:pt x="278" y="0"/>
                </a:moveTo>
                <a:cubicBezTo>
                  <a:pt x="278" y="15"/>
                  <a:pt x="278" y="15"/>
                  <a:pt x="278" y="15"/>
                </a:cubicBezTo>
                <a:cubicBezTo>
                  <a:pt x="278" y="19"/>
                  <a:pt x="275" y="22"/>
                  <a:pt x="270" y="22"/>
                </a:cubicBezTo>
                <a:cubicBezTo>
                  <a:pt x="256" y="22"/>
                  <a:pt x="256" y="22"/>
                  <a:pt x="256" y="22"/>
                </a:cubicBezTo>
                <a:cubicBezTo>
                  <a:pt x="252" y="22"/>
                  <a:pt x="248" y="19"/>
                  <a:pt x="248" y="15"/>
                </a:cubicBezTo>
                <a:cubicBezTo>
                  <a:pt x="248" y="0"/>
                  <a:pt x="248" y="0"/>
                  <a:pt x="248" y="0"/>
                </a:cubicBezTo>
                <a:cubicBezTo>
                  <a:pt x="56" y="0"/>
                  <a:pt x="56" y="0"/>
                  <a:pt x="56" y="0"/>
                </a:cubicBezTo>
                <a:cubicBezTo>
                  <a:pt x="56" y="15"/>
                  <a:pt x="56" y="15"/>
                  <a:pt x="56" y="15"/>
                </a:cubicBezTo>
                <a:cubicBezTo>
                  <a:pt x="56" y="19"/>
                  <a:pt x="53" y="22"/>
                  <a:pt x="49" y="22"/>
                </a:cubicBezTo>
                <a:cubicBezTo>
                  <a:pt x="34" y="22"/>
                  <a:pt x="34" y="22"/>
                  <a:pt x="34" y="22"/>
                </a:cubicBezTo>
                <a:cubicBezTo>
                  <a:pt x="30" y="22"/>
                  <a:pt x="26" y="19"/>
                  <a:pt x="26" y="15"/>
                </a:cubicBezTo>
                <a:cubicBezTo>
                  <a:pt x="26" y="0"/>
                  <a:pt x="26" y="0"/>
                  <a:pt x="26" y="0"/>
                </a:cubicBezTo>
                <a:cubicBezTo>
                  <a:pt x="0" y="0"/>
                  <a:pt x="0" y="0"/>
                  <a:pt x="0" y="0"/>
                </a:cubicBezTo>
                <a:cubicBezTo>
                  <a:pt x="0" y="329"/>
                  <a:pt x="0" y="329"/>
                  <a:pt x="0" y="329"/>
                </a:cubicBezTo>
                <a:cubicBezTo>
                  <a:pt x="25" y="329"/>
                  <a:pt x="25" y="329"/>
                  <a:pt x="25" y="329"/>
                </a:cubicBezTo>
                <a:cubicBezTo>
                  <a:pt x="25" y="314"/>
                  <a:pt x="25" y="314"/>
                  <a:pt x="25" y="314"/>
                </a:cubicBezTo>
                <a:cubicBezTo>
                  <a:pt x="25" y="310"/>
                  <a:pt x="29" y="306"/>
                  <a:pt x="33" y="306"/>
                </a:cubicBezTo>
                <a:cubicBezTo>
                  <a:pt x="48" y="306"/>
                  <a:pt x="48" y="306"/>
                  <a:pt x="48" y="306"/>
                </a:cubicBezTo>
                <a:cubicBezTo>
                  <a:pt x="52" y="306"/>
                  <a:pt x="55" y="310"/>
                  <a:pt x="55" y="314"/>
                </a:cubicBezTo>
                <a:cubicBezTo>
                  <a:pt x="55" y="329"/>
                  <a:pt x="55" y="329"/>
                  <a:pt x="55" y="329"/>
                </a:cubicBezTo>
                <a:cubicBezTo>
                  <a:pt x="249" y="329"/>
                  <a:pt x="249" y="329"/>
                  <a:pt x="249" y="329"/>
                </a:cubicBezTo>
                <a:cubicBezTo>
                  <a:pt x="249" y="314"/>
                  <a:pt x="249" y="314"/>
                  <a:pt x="249" y="314"/>
                </a:cubicBezTo>
                <a:cubicBezTo>
                  <a:pt x="249" y="310"/>
                  <a:pt x="253" y="306"/>
                  <a:pt x="257" y="306"/>
                </a:cubicBezTo>
                <a:cubicBezTo>
                  <a:pt x="271" y="306"/>
                  <a:pt x="271" y="306"/>
                  <a:pt x="271" y="306"/>
                </a:cubicBezTo>
                <a:cubicBezTo>
                  <a:pt x="276" y="306"/>
                  <a:pt x="279" y="310"/>
                  <a:pt x="279" y="314"/>
                </a:cubicBezTo>
                <a:cubicBezTo>
                  <a:pt x="279" y="329"/>
                  <a:pt x="279" y="329"/>
                  <a:pt x="279" y="329"/>
                </a:cubicBezTo>
                <a:cubicBezTo>
                  <a:pt x="306" y="329"/>
                  <a:pt x="306" y="329"/>
                  <a:pt x="306" y="329"/>
                </a:cubicBezTo>
                <a:cubicBezTo>
                  <a:pt x="306" y="0"/>
                  <a:pt x="306" y="0"/>
                  <a:pt x="306" y="0"/>
                </a:cubicBezTo>
                <a:lnTo>
                  <a:pt x="278" y="0"/>
                </a:lnTo>
                <a:close/>
                <a:moveTo>
                  <a:pt x="56" y="250"/>
                </a:moveTo>
                <a:cubicBezTo>
                  <a:pt x="56" y="254"/>
                  <a:pt x="53" y="258"/>
                  <a:pt x="49" y="258"/>
                </a:cubicBezTo>
                <a:cubicBezTo>
                  <a:pt x="34" y="258"/>
                  <a:pt x="34" y="258"/>
                  <a:pt x="34" y="258"/>
                </a:cubicBezTo>
                <a:cubicBezTo>
                  <a:pt x="30" y="258"/>
                  <a:pt x="26" y="254"/>
                  <a:pt x="26" y="250"/>
                </a:cubicBezTo>
                <a:cubicBezTo>
                  <a:pt x="26" y="236"/>
                  <a:pt x="26" y="236"/>
                  <a:pt x="26" y="236"/>
                </a:cubicBezTo>
                <a:cubicBezTo>
                  <a:pt x="26" y="231"/>
                  <a:pt x="30" y="228"/>
                  <a:pt x="34" y="228"/>
                </a:cubicBezTo>
                <a:cubicBezTo>
                  <a:pt x="49" y="228"/>
                  <a:pt x="49" y="228"/>
                  <a:pt x="49" y="228"/>
                </a:cubicBezTo>
                <a:cubicBezTo>
                  <a:pt x="53" y="228"/>
                  <a:pt x="56" y="231"/>
                  <a:pt x="56" y="236"/>
                </a:cubicBezTo>
                <a:lnTo>
                  <a:pt x="56" y="250"/>
                </a:lnTo>
                <a:close/>
                <a:moveTo>
                  <a:pt x="56" y="172"/>
                </a:moveTo>
                <a:cubicBezTo>
                  <a:pt x="56" y="176"/>
                  <a:pt x="53" y="179"/>
                  <a:pt x="49" y="179"/>
                </a:cubicBezTo>
                <a:cubicBezTo>
                  <a:pt x="34" y="179"/>
                  <a:pt x="34" y="179"/>
                  <a:pt x="34" y="179"/>
                </a:cubicBezTo>
                <a:cubicBezTo>
                  <a:pt x="30" y="179"/>
                  <a:pt x="26" y="176"/>
                  <a:pt x="26" y="172"/>
                </a:cubicBezTo>
                <a:cubicBezTo>
                  <a:pt x="26" y="157"/>
                  <a:pt x="26" y="157"/>
                  <a:pt x="26" y="157"/>
                </a:cubicBezTo>
                <a:cubicBezTo>
                  <a:pt x="26" y="153"/>
                  <a:pt x="30" y="150"/>
                  <a:pt x="34" y="150"/>
                </a:cubicBezTo>
                <a:cubicBezTo>
                  <a:pt x="49" y="150"/>
                  <a:pt x="49" y="150"/>
                  <a:pt x="49" y="150"/>
                </a:cubicBezTo>
                <a:cubicBezTo>
                  <a:pt x="53" y="150"/>
                  <a:pt x="56" y="153"/>
                  <a:pt x="56" y="157"/>
                </a:cubicBezTo>
                <a:lnTo>
                  <a:pt x="56" y="172"/>
                </a:lnTo>
                <a:close/>
                <a:moveTo>
                  <a:pt x="56" y="93"/>
                </a:moveTo>
                <a:cubicBezTo>
                  <a:pt x="56" y="97"/>
                  <a:pt x="53" y="101"/>
                  <a:pt x="49" y="101"/>
                </a:cubicBezTo>
                <a:cubicBezTo>
                  <a:pt x="34" y="101"/>
                  <a:pt x="34" y="101"/>
                  <a:pt x="34" y="101"/>
                </a:cubicBezTo>
                <a:cubicBezTo>
                  <a:pt x="30" y="101"/>
                  <a:pt x="26" y="97"/>
                  <a:pt x="26" y="93"/>
                </a:cubicBezTo>
                <a:cubicBezTo>
                  <a:pt x="26" y="79"/>
                  <a:pt x="26" y="79"/>
                  <a:pt x="26" y="79"/>
                </a:cubicBezTo>
                <a:cubicBezTo>
                  <a:pt x="26" y="74"/>
                  <a:pt x="30" y="71"/>
                  <a:pt x="34" y="71"/>
                </a:cubicBezTo>
                <a:cubicBezTo>
                  <a:pt x="49" y="71"/>
                  <a:pt x="49" y="71"/>
                  <a:pt x="49" y="71"/>
                </a:cubicBezTo>
                <a:cubicBezTo>
                  <a:pt x="53" y="71"/>
                  <a:pt x="56" y="74"/>
                  <a:pt x="56" y="79"/>
                </a:cubicBezTo>
                <a:lnTo>
                  <a:pt x="56" y="93"/>
                </a:lnTo>
                <a:close/>
                <a:moveTo>
                  <a:pt x="222" y="295"/>
                </a:moveTo>
                <a:cubicBezTo>
                  <a:pt x="83" y="295"/>
                  <a:pt x="83" y="295"/>
                  <a:pt x="83" y="295"/>
                </a:cubicBezTo>
                <a:cubicBezTo>
                  <a:pt x="83" y="183"/>
                  <a:pt x="83" y="183"/>
                  <a:pt x="83" y="183"/>
                </a:cubicBezTo>
                <a:cubicBezTo>
                  <a:pt x="222" y="183"/>
                  <a:pt x="222" y="183"/>
                  <a:pt x="222" y="183"/>
                </a:cubicBezTo>
                <a:lnTo>
                  <a:pt x="222" y="295"/>
                </a:lnTo>
                <a:close/>
                <a:moveTo>
                  <a:pt x="222" y="146"/>
                </a:moveTo>
                <a:cubicBezTo>
                  <a:pt x="83" y="146"/>
                  <a:pt x="83" y="146"/>
                  <a:pt x="83" y="146"/>
                </a:cubicBezTo>
                <a:cubicBezTo>
                  <a:pt x="83" y="34"/>
                  <a:pt x="83" y="34"/>
                  <a:pt x="83" y="34"/>
                </a:cubicBezTo>
                <a:cubicBezTo>
                  <a:pt x="222" y="34"/>
                  <a:pt x="222" y="34"/>
                  <a:pt x="222" y="34"/>
                </a:cubicBezTo>
                <a:lnTo>
                  <a:pt x="222" y="146"/>
                </a:lnTo>
                <a:close/>
                <a:moveTo>
                  <a:pt x="278" y="250"/>
                </a:moveTo>
                <a:cubicBezTo>
                  <a:pt x="278" y="254"/>
                  <a:pt x="275" y="258"/>
                  <a:pt x="270" y="258"/>
                </a:cubicBezTo>
                <a:cubicBezTo>
                  <a:pt x="256" y="258"/>
                  <a:pt x="256" y="258"/>
                  <a:pt x="256" y="258"/>
                </a:cubicBezTo>
                <a:cubicBezTo>
                  <a:pt x="252" y="258"/>
                  <a:pt x="248" y="254"/>
                  <a:pt x="248" y="250"/>
                </a:cubicBezTo>
                <a:cubicBezTo>
                  <a:pt x="248" y="236"/>
                  <a:pt x="248" y="236"/>
                  <a:pt x="248" y="236"/>
                </a:cubicBezTo>
                <a:cubicBezTo>
                  <a:pt x="248" y="231"/>
                  <a:pt x="252" y="228"/>
                  <a:pt x="256" y="228"/>
                </a:cubicBezTo>
                <a:cubicBezTo>
                  <a:pt x="270" y="228"/>
                  <a:pt x="270" y="228"/>
                  <a:pt x="270" y="228"/>
                </a:cubicBezTo>
                <a:cubicBezTo>
                  <a:pt x="275" y="228"/>
                  <a:pt x="278" y="231"/>
                  <a:pt x="278" y="236"/>
                </a:cubicBezTo>
                <a:lnTo>
                  <a:pt x="278" y="250"/>
                </a:lnTo>
                <a:close/>
                <a:moveTo>
                  <a:pt x="278" y="172"/>
                </a:moveTo>
                <a:cubicBezTo>
                  <a:pt x="278" y="176"/>
                  <a:pt x="275" y="179"/>
                  <a:pt x="270" y="179"/>
                </a:cubicBezTo>
                <a:cubicBezTo>
                  <a:pt x="256" y="179"/>
                  <a:pt x="256" y="179"/>
                  <a:pt x="256" y="179"/>
                </a:cubicBezTo>
                <a:cubicBezTo>
                  <a:pt x="252" y="179"/>
                  <a:pt x="248" y="176"/>
                  <a:pt x="248" y="172"/>
                </a:cubicBezTo>
                <a:cubicBezTo>
                  <a:pt x="248" y="157"/>
                  <a:pt x="248" y="157"/>
                  <a:pt x="248" y="157"/>
                </a:cubicBezTo>
                <a:cubicBezTo>
                  <a:pt x="248" y="153"/>
                  <a:pt x="252" y="150"/>
                  <a:pt x="256" y="150"/>
                </a:cubicBezTo>
                <a:cubicBezTo>
                  <a:pt x="270" y="150"/>
                  <a:pt x="270" y="150"/>
                  <a:pt x="270" y="150"/>
                </a:cubicBezTo>
                <a:cubicBezTo>
                  <a:pt x="275" y="150"/>
                  <a:pt x="278" y="153"/>
                  <a:pt x="278" y="157"/>
                </a:cubicBezTo>
                <a:lnTo>
                  <a:pt x="278" y="172"/>
                </a:lnTo>
                <a:close/>
                <a:moveTo>
                  <a:pt x="278" y="93"/>
                </a:moveTo>
                <a:cubicBezTo>
                  <a:pt x="278" y="97"/>
                  <a:pt x="275" y="101"/>
                  <a:pt x="270" y="101"/>
                </a:cubicBezTo>
                <a:cubicBezTo>
                  <a:pt x="256" y="101"/>
                  <a:pt x="256" y="101"/>
                  <a:pt x="256" y="101"/>
                </a:cubicBezTo>
                <a:cubicBezTo>
                  <a:pt x="252" y="101"/>
                  <a:pt x="248" y="97"/>
                  <a:pt x="248" y="93"/>
                </a:cubicBezTo>
                <a:cubicBezTo>
                  <a:pt x="248" y="79"/>
                  <a:pt x="248" y="79"/>
                  <a:pt x="248" y="79"/>
                </a:cubicBezTo>
                <a:cubicBezTo>
                  <a:pt x="248" y="74"/>
                  <a:pt x="252" y="71"/>
                  <a:pt x="256" y="71"/>
                </a:cubicBezTo>
                <a:cubicBezTo>
                  <a:pt x="270" y="71"/>
                  <a:pt x="270" y="71"/>
                  <a:pt x="270" y="71"/>
                </a:cubicBezTo>
                <a:cubicBezTo>
                  <a:pt x="275" y="71"/>
                  <a:pt x="278" y="74"/>
                  <a:pt x="278" y="79"/>
                </a:cubicBezTo>
                <a:lnTo>
                  <a:pt x="278" y="93"/>
                </a:lnTo>
                <a:close/>
              </a:path>
            </a:pathLst>
          </a:custGeom>
          <a:solidFill>
            <a:srgbClr val="FFFFFF"/>
          </a:solidFill>
          <a:ln>
            <a:no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84069" tIns="42038" rIns="84069" bIns="42038" numCol="1" rtlCol="0" anchor="ctr" anchorCtr="0" compatLnSpc="1">
            <a:prstTxWarp prst="textNoShape">
              <a:avLst/>
            </a:prstTxWarp>
          </a:bodyPr>
          <a:lstStyle/>
          <a:p>
            <a:pPr defTabSz="755481"/>
            <a:endParaRPr lang="en-US" sz="1836" spc="-124" dirty="0">
              <a:solidFill>
                <a:srgbClr val="000000">
                  <a:lumMod val="50000"/>
                </a:srgbClr>
              </a:solidFill>
              <a:latin typeface="Segoe Light" pitchFamily="34" charset="0"/>
            </a:endParaRPr>
          </a:p>
        </p:txBody>
      </p:sp>
      <p:sp>
        <p:nvSpPr>
          <p:cNvPr id="49" name="Rounded Rectangle 6"/>
          <p:cNvSpPr/>
          <p:nvPr/>
        </p:nvSpPr>
        <p:spPr bwMode="black">
          <a:xfrm rot="16200000">
            <a:off x="10923754" y="2571330"/>
            <a:ext cx="762461" cy="1101605"/>
          </a:xfrm>
          <a:custGeom>
            <a:avLst/>
            <a:gdLst/>
            <a:ahLst/>
            <a:cxnLst/>
            <a:rect l="l" t="t" r="r" b="b"/>
            <a:pathLst>
              <a:path w="3286897" h="4658497">
                <a:moveTo>
                  <a:pt x="1600200" y="4382531"/>
                </a:moveTo>
                <a:cubicBezTo>
                  <a:pt x="1600200" y="4367744"/>
                  <a:pt x="1588213" y="4355757"/>
                  <a:pt x="1573426" y="4355757"/>
                </a:cubicBezTo>
                <a:lnTo>
                  <a:pt x="811428" y="4355757"/>
                </a:lnTo>
                <a:cubicBezTo>
                  <a:pt x="796641" y="4355757"/>
                  <a:pt x="784654" y="4367744"/>
                  <a:pt x="784654" y="4382531"/>
                </a:cubicBezTo>
                <a:lnTo>
                  <a:pt x="784654" y="4489621"/>
                </a:lnTo>
                <a:cubicBezTo>
                  <a:pt x="784654" y="4504408"/>
                  <a:pt x="796641" y="4516395"/>
                  <a:pt x="811428" y="4516395"/>
                </a:cubicBezTo>
                <a:lnTo>
                  <a:pt x="1573426" y="4516395"/>
                </a:lnTo>
                <a:cubicBezTo>
                  <a:pt x="1588213" y="4516395"/>
                  <a:pt x="1600200" y="4504408"/>
                  <a:pt x="1600200" y="4489621"/>
                </a:cubicBezTo>
                <a:close/>
                <a:moveTo>
                  <a:pt x="2502243" y="4382531"/>
                </a:moveTo>
                <a:cubicBezTo>
                  <a:pt x="2502243" y="4367744"/>
                  <a:pt x="2490256" y="4355757"/>
                  <a:pt x="2475469" y="4355757"/>
                </a:cubicBezTo>
                <a:lnTo>
                  <a:pt x="1713471" y="4355757"/>
                </a:lnTo>
                <a:cubicBezTo>
                  <a:pt x="1698684" y="4355757"/>
                  <a:pt x="1686697" y="4367744"/>
                  <a:pt x="1686697" y="4382531"/>
                </a:cubicBezTo>
                <a:lnTo>
                  <a:pt x="1686697" y="4489621"/>
                </a:lnTo>
                <a:cubicBezTo>
                  <a:pt x="1686697" y="4504408"/>
                  <a:pt x="1698684" y="4516395"/>
                  <a:pt x="1713471" y="4516395"/>
                </a:cubicBezTo>
                <a:lnTo>
                  <a:pt x="2475469" y="4516395"/>
                </a:lnTo>
                <a:cubicBezTo>
                  <a:pt x="2490256" y="4516395"/>
                  <a:pt x="2502243" y="4504408"/>
                  <a:pt x="2502243" y="4489621"/>
                </a:cubicBezTo>
                <a:close/>
                <a:moveTo>
                  <a:pt x="3021231" y="480896"/>
                </a:moveTo>
                <a:cubicBezTo>
                  <a:pt x="3021231" y="375524"/>
                  <a:pt x="2935811" y="290104"/>
                  <a:pt x="2830439" y="290104"/>
                </a:cubicBezTo>
                <a:lnTo>
                  <a:pt x="444108" y="290104"/>
                </a:lnTo>
                <a:cubicBezTo>
                  <a:pt x="338736" y="290104"/>
                  <a:pt x="253316" y="375524"/>
                  <a:pt x="253316" y="480896"/>
                </a:cubicBezTo>
                <a:lnTo>
                  <a:pt x="253316" y="4029043"/>
                </a:lnTo>
                <a:cubicBezTo>
                  <a:pt x="253316" y="4134415"/>
                  <a:pt x="338736" y="4219835"/>
                  <a:pt x="444108" y="4219835"/>
                </a:cubicBezTo>
                <a:lnTo>
                  <a:pt x="2830439" y="4219835"/>
                </a:lnTo>
                <a:cubicBezTo>
                  <a:pt x="2935811" y="4219835"/>
                  <a:pt x="3021231" y="4134415"/>
                  <a:pt x="3021231" y="4029043"/>
                </a:cubicBezTo>
                <a:close/>
                <a:moveTo>
                  <a:pt x="3286897" y="226566"/>
                </a:moveTo>
                <a:lnTo>
                  <a:pt x="3286897" y="4431931"/>
                </a:lnTo>
                <a:cubicBezTo>
                  <a:pt x="3286897" y="4557060"/>
                  <a:pt x="3185460" y="4658497"/>
                  <a:pt x="3060331" y="4658497"/>
                </a:cubicBezTo>
                <a:lnTo>
                  <a:pt x="226566" y="4658497"/>
                </a:lnTo>
                <a:cubicBezTo>
                  <a:pt x="101437" y="4658497"/>
                  <a:pt x="0" y="4557060"/>
                  <a:pt x="0" y="4431931"/>
                </a:cubicBezTo>
                <a:lnTo>
                  <a:pt x="0" y="226566"/>
                </a:lnTo>
                <a:cubicBezTo>
                  <a:pt x="0" y="101437"/>
                  <a:pt x="101437" y="0"/>
                  <a:pt x="226566" y="0"/>
                </a:cubicBezTo>
                <a:lnTo>
                  <a:pt x="3060331" y="0"/>
                </a:lnTo>
                <a:cubicBezTo>
                  <a:pt x="3185460" y="0"/>
                  <a:pt x="3286897" y="101437"/>
                  <a:pt x="3286897" y="226566"/>
                </a:cubicBezTo>
                <a:close/>
              </a:path>
            </a:pathLst>
          </a:custGeom>
          <a:solidFill>
            <a:srgbClr val="FFFFFF"/>
          </a:solidFill>
          <a:ln>
            <a:no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84069" tIns="42038" rIns="84069" bIns="42038" numCol="1" rtlCol="0" anchor="ctr" anchorCtr="0" compatLnSpc="1">
            <a:prstTxWarp prst="textNoShape">
              <a:avLst/>
            </a:prstTxWarp>
          </a:bodyPr>
          <a:lstStyle/>
          <a:p>
            <a:pPr defTabSz="755481"/>
            <a:endParaRPr lang="en-US" sz="1836" spc="-124" dirty="0">
              <a:solidFill>
                <a:srgbClr val="000000">
                  <a:lumMod val="50000"/>
                </a:srgbClr>
              </a:solidFill>
              <a:latin typeface="Segoe Light" pitchFamily="34" charset="0"/>
            </a:endParaRPr>
          </a:p>
        </p:txBody>
      </p:sp>
      <p:grpSp>
        <p:nvGrpSpPr>
          <p:cNvPr id="53" name="Group 52"/>
          <p:cNvGrpSpPr/>
          <p:nvPr/>
        </p:nvGrpSpPr>
        <p:grpSpPr bwMode="black">
          <a:xfrm>
            <a:off x="3588045" y="5466818"/>
            <a:ext cx="662148" cy="541630"/>
            <a:chOff x="5184775" y="225425"/>
            <a:chExt cx="1500188" cy="1220788"/>
          </a:xfrm>
          <a:solidFill>
            <a:srgbClr val="FFFFFF"/>
          </a:solidFill>
        </p:grpSpPr>
        <p:sp>
          <p:nvSpPr>
            <p:cNvPr id="54" name="Freeform 86"/>
            <p:cNvSpPr>
              <a:spLocks noEditPoints="1"/>
            </p:cNvSpPr>
            <p:nvPr/>
          </p:nvSpPr>
          <p:spPr bwMode="black">
            <a:xfrm>
              <a:off x="5184775" y="344488"/>
              <a:ext cx="1095375" cy="1101725"/>
            </a:xfrm>
            <a:custGeom>
              <a:avLst/>
              <a:gdLst>
                <a:gd name="T0" fmla="*/ 287 w 292"/>
                <a:gd name="T1" fmla="*/ 113 h 294"/>
                <a:gd name="T2" fmla="*/ 239 w 292"/>
                <a:gd name="T3" fmla="*/ 105 h 294"/>
                <a:gd name="T4" fmla="*/ 252 w 292"/>
                <a:gd name="T5" fmla="*/ 58 h 294"/>
                <a:gd name="T6" fmla="*/ 229 w 292"/>
                <a:gd name="T7" fmla="*/ 32 h 294"/>
                <a:gd name="T8" fmla="*/ 187 w 292"/>
                <a:gd name="T9" fmla="*/ 57 h 294"/>
                <a:gd name="T10" fmla="*/ 167 w 292"/>
                <a:gd name="T11" fmla="*/ 6 h 294"/>
                <a:gd name="T12" fmla="*/ 132 w 292"/>
                <a:gd name="T13" fmla="*/ 0 h 294"/>
                <a:gd name="T14" fmla="*/ 115 w 292"/>
                <a:gd name="T15" fmla="*/ 53 h 294"/>
                <a:gd name="T16" fmla="*/ 72 w 292"/>
                <a:gd name="T17" fmla="*/ 31 h 294"/>
                <a:gd name="T18" fmla="*/ 42 w 292"/>
                <a:gd name="T19" fmla="*/ 49 h 294"/>
                <a:gd name="T20" fmla="*/ 59 w 292"/>
                <a:gd name="T21" fmla="*/ 95 h 294"/>
                <a:gd name="T22" fmla="*/ 12 w 292"/>
                <a:gd name="T23" fmla="*/ 107 h 294"/>
                <a:gd name="T24" fmla="*/ 0 w 292"/>
                <a:gd name="T25" fmla="*/ 140 h 294"/>
                <a:gd name="T26" fmla="*/ 43 w 292"/>
                <a:gd name="T27" fmla="*/ 164 h 294"/>
                <a:gd name="T28" fmla="*/ 14 w 292"/>
                <a:gd name="T29" fmla="*/ 204 h 294"/>
                <a:gd name="T30" fmla="*/ 27 w 292"/>
                <a:gd name="T31" fmla="*/ 237 h 294"/>
                <a:gd name="T32" fmla="*/ 75 w 292"/>
                <a:gd name="T33" fmla="*/ 227 h 294"/>
                <a:gd name="T34" fmla="*/ 79 w 292"/>
                <a:gd name="T35" fmla="*/ 276 h 294"/>
                <a:gd name="T36" fmla="*/ 109 w 292"/>
                <a:gd name="T37" fmla="*/ 293 h 294"/>
                <a:gd name="T38" fmla="*/ 140 w 292"/>
                <a:gd name="T39" fmla="*/ 255 h 294"/>
                <a:gd name="T40" fmla="*/ 152 w 292"/>
                <a:gd name="T41" fmla="*/ 255 h 294"/>
                <a:gd name="T42" fmla="*/ 183 w 292"/>
                <a:gd name="T43" fmla="*/ 293 h 294"/>
                <a:gd name="T44" fmla="*/ 213 w 292"/>
                <a:gd name="T45" fmla="*/ 276 h 294"/>
                <a:gd name="T46" fmla="*/ 217 w 292"/>
                <a:gd name="T47" fmla="*/ 227 h 294"/>
                <a:gd name="T48" fmla="*/ 265 w 292"/>
                <a:gd name="T49" fmla="*/ 237 h 294"/>
                <a:gd name="T50" fmla="*/ 278 w 292"/>
                <a:gd name="T51" fmla="*/ 204 h 294"/>
                <a:gd name="T52" fmla="*/ 249 w 292"/>
                <a:gd name="T53" fmla="*/ 164 h 294"/>
                <a:gd name="T54" fmla="*/ 292 w 292"/>
                <a:gd name="T55" fmla="*/ 140 h 294"/>
                <a:gd name="T56" fmla="*/ 187 w 292"/>
                <a:gd name="T57" fmla="*/ 193 h 294"/>
                <a:gd name="T58" fmla="*/ 105 w 292"/>
                <a:gd name="T59" fmla="*/ 193 h 294"/>
                <a:gd name="T60" fmla="*/ 105 w 292"/>
                <a:gd name="T61" fmla="*/ 111 h 294"/>
                <a:gd name="T62" fmla="*/ 187 w 292"/>
                <a:gd name="T63" fmla="*/ 111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92" h="294">
                  <a:moveTo>
                    <a:pt x="292" y="140"/>
                  </a:moveTo>
                  <a:cubicBezTo>
                    <a:pt x="287" y="113"/>
                    <a:pt x="287" y="113"/>
                    <a:pt x="287" y="113"/>
                  </a:cubicBezTo>
                  <a:cubicBezTo>
                    <a:pt x="286" y="110"/>
                    <a:pt x="284" y="108"/>
                    <a:pt x="280" y="107"/>
                  </a:cubicBezTo>
                  <a:cubicBezTo>
                    <a:pt x="239" y="105"/>
                    <a:pt x="239" y="105"/>
                    <a:pt x="239" y="105"/>
                  </a:cubicBezTo>
                  <a:cubicBezTo>
                    <a:pt x="237" y="102"/>
                    <a:pt x="235" y="98"/>
                    <a:pt x="233" y="95"/>
                  </a:cubicBezTo>
                  <a:cubicBezTo>
                    <a:pt x="252" y="58"/>
                    <a:pt x="252" y="58"/>
                    <a:pt x="252" y="58"/>
                  </a:cubicBezTo>
                  <a:cubicBezTo>
                    <a:pt x="254" y="55"/>
                    <a:pt x="253" y="51"/>
                    <a:pt x="250" y="49"/>
                  </a:cubicBezTo>
                  <a:cubicBezTo>
                    <a:pt x="229" y="32"/>
                    <a:pt x="229" y="32"/>
                    <a:pt x="229" y="32"/>
                  </a:cubicBezTo>
                  <a:cubicBezTo>
                    <a:pt x="227" y="29"/>
                    <a:pt x="223" y="29"/>
                    <a:pt x="220" y="31"/>
                  </a:cubicBezTo>
                  <a:cubicBezTo>
                    <a:pt x="187" y="57"/>
                    <a:pt x="187" y="57"/>
                    <a:pt x="187" y="57"/>
                  </a:cubicBezTo>
                  <a:cubicBezTo>
                    <a:pt x="184" y="55"/>
                    <a:pt x="181" y="54"/>
                    <a:pt x="177" y="53"/>
                  </a:cubicBezTo>
                  <a:cubicBezTo>
                    <a:pt x="167" y="6"/>
                    <a:pt x="167" y="6"/>
                    <a:pt x="167" y="6"/>
                  </a:cubicBezTo>
                  <a:cubicBezTo>
                    <a:pt x="166" y="3"/>
                    <a:pt x="163" y="0"/>
                    <a:pt x="160" y="0"/>
                  </a:cubicBezTo>
                  <a:cubicBezTo>
                    <a:pt x="132" y="0"/>
                    <a:pt x="132" y="0"/>
                    <a:pt x="132" y="0"/>
                  </a:cubicBezTo>
                  <a:cubicBezTo>
                    <a:pt x="129" y="0"/>
                    <a:pt x="126" y="3"/>
                    <a:pt x="125" y="6"/>
                  </a:cubicBezTo>
                  <a:cubicBezTo>
                    <a:pt x="115" y="53"/>
                    <a:pt x="115" y="53"/>
                    <a:pt x="115" y="53"/>
                  </a:cubicBezTo>
                  <a:cubicBezTo>
                    <a:pt x="111" y="54"/>
                    <a:pt x="108" y="55"/>
                    <a:pt x="105" y="57"/>
                  </a:cubicBezTo>
                  <a:cubicBezTo>
                    <a:pt x="72" y="31"/>
                    <a:pt x="72" y="31"/>
                    <a:pt x="72" y="31"/>
                  </a:cubicBezTo>
                  <a:cubicBezTo>
                    <a:pt x="69" y="29"/>
                    <a:pt x="65" y="29"/>
                    <a:pt x="63" y="31"/>
                  </a:cubicBezTo>
                  <a:cubicBezTo>
                    <a:pt x="42" y="49"/>
                    <a:pt x="42" y="49"/>
                    <a:pt x="42" y="49"/>
                  </a:cubicBezTo>
                  <a:cubicBezTo>
                    <a:pt x="39" y="51"/>
                    <a:pt x="39" y="55"/>
                    <a:pt x="40" y="58"/>
                  </a:cubicBezTo>
                  <a:cubicBezTo>
                    <a:pt x="59" y="95"/>
                    <a:pt x="59" y="95"/>
                    <a:pt x="59" y="95"/>
                  </a:cubicBezTo>
                  <a:cubicBezTo>
                    <a:pt x="57" y="98"/>
                    <a:pt x="55" y="102"/>
                    <a:pt x="53" y="105"/>
                  </a:cubicBezTo>
                  <a:cubicBezTo>
                    <a:pt x="12" y="107"/>
                    <a:pt x="12" y="107"/>
                    <a:pt x="12" y="107"/>
                  </a:cubicBezTo>
                  <a:cubicBezTo>
                    <a:pt x="8" y="107"/>
                    <a:pt x="6" y="110"/>
                    <a:pt x="5" y="113"/>
                  </a:cubicBezTo>
                  <a:cubicBezTo>
                    <a:pt x="0" y="140"/>
                    <a:pt x="0" y="140"/>
                    <a:pt x="0" y="140"/>
                  </a:cubicBezTo>
                  <a:cubicBezTo>
                    <a:pt x="0" y="143"/>
                    <a:pt x="1" y="147"/>
                    <a:pt x="4" y="148"/>
                  </a:cubicBezTo>
                  <a:cubicBezTo>
                    <a:pt x="43" y="164"/>
                    <a:pt x="43" y="164"/>
                    <a:pt x="43" y="164"/>
                  </a:cubicBezTo>
                  <a:cubicBezTo>
                    <a:pt x="44" y="168"/>
                    <a:pt x="44" y="172"/>
                    <a:pt x="45" y="176"/>
                  </a:cubicBezTo>
                  <a:cubicBezTo>
                    <a:pt x="14" y="204"/>
                    <a:pt x="14" y="204"/>
                    <a:pt x="14" y="204"/>
                  </a:cubicBezTo>
                  <a:cubicBezTo>
                    <a:pt x="12" y="206"/>
                    <a:pt x="11" y="210"/>
                    <a:pt x="13" y="213"/>
                  </a:cubicBezTo>
                  <a:cubicBezTo>
                    <a:pt x="27" y="237"/>
                    <a:pt x="27" y="237"/>
                    <a:pt x="27" y="237"/>
                  </a:cubicBezTo>
                  <a:cubicBezTo>
                    <a:pt x="28" y="239"/>
                    <a:pt x="32" y="241"/>
                    <a:pt x="35" y="240"/>
                  </a:cubicBezTo>
                  <a:cubicBezTo>
                    <a:pt x="75" y="227"/>
                    <a:pt x="75" y="227"/>
                    <a:pt x="75" y="227"/>
                  </a:cubicBezTo>
                  <a:cubicBezTo>
                    <a:pt x="78" y="230"/>
                    <a:pt x="81" y="233"/>
                    <a:pt x="84" y="235"/>
                  </a:cubicBezTo>
                  <a:cubicBezTo>
                    <a:pt x="79" y="276"/>
                    <a:pt x="79" y="276"/>
                    <a:pt x="79" y="276"/>
                  </a:cubicBezTo>
                  <a:cubicBezTo>
                    <a:pt x="78" y="280"/>
                    <a:pt x="80" y="283"/>
                    <a:pt x="83" y="284"/>
                  </a:cubicBezTo>
                  <a:cubicBezTo>
                    <a:pt x="109" y="293"/>
                    <a:pt x="109" y="293"/>
                    <a:pt x="109" y="293"/>
                  </a:cubicBezTo>
                  <a:cubicBezTo>
                    <a:pt x="112" y="294"/>
                    <a:pt x="116" y="293"/>
                    <a:pt x="118" y="291"/>
                  </a:cubicBezTo>
                  <a:cubicBezTo>
                    <a:pt x="140" y="255"/>
                    <a:pt x="140" y="255"/>
                    <a:pt x="140" y="255"/>
                  </a:cubicBezTo>
                  <a:cubicBezTo>
                    <a:pt x="142" y="255"/>
                    <a:pt x="144" y="256"/>
                    <a:pt x="146" y="256"/>
                  </a:cubicBezTo>
                  <a:cubicBezTo>
                    <a:pt x="148" y="256"/>
                    <a:pt x="150" y="255"/>
                    <a:pt x="152" y="255"/>
                  </a:cubicBezTo>
                  <a:cubicBezTo>
                    <a:pt x="174" y="291"/>
                    <a:pt x="174" y="291"/>
                    <a:pt x="174" y="291"/>
                  </a:cubicBezTo>
                  <a:cubicBezTo>
                    <a:pt x="176" y="293"/>
                    <a:pt x="180" y="294"/>
                    <a:pt x="183" y="293"/>
                  </a:cubicBezTo>
                  <a:cubicBezTo>
                    <a:pt x="209" y="284"/>
                    <a:pt x="209" y="284"/>
                    <a:pt x="209" y="284"/>
                  </a:cubicBezTo>
                  <a:cubicBezTo>
                    <a:pt x="212" y="283"/>
                    <a:pt x="214" y="280"/>
                    <a:pt x="213" y="276"/>
                  </a:cubicBezTo>
                  <a:cubicBezTo>
                    <a:pt x="208" y="235"/>
                    <a:pt x="208" y="235"/>
                    <a:pt x="208" y="235"/>
                  </a:cubicBezTo>
                  <a:cubicBezTo>
                    <a:pt x="211" y="232"/>
                    <a:pt x="214" y="230"/>
                    <a:pt x="217" y="227"/>
                  </a:cubicBezTo>
                  <a:cubicBezTo>
                    <a:pt x="257" y="240"/>
                    <a:pt x="257" y="240"/>
                    <a:pt x="257" y="240"/>
                  </a:cubicBezTo>
                  <a:cubicBezTo>
                    <a:pt x="260" y="241"/>
                    <a:pt x="264" y="239"/>
                    <a:pt x="265" y="237"/>
                  </a:cubicBezTo>
                  <a:cubicBezTo>
                    <a:pt x="279" y="213"/>
                    <a:pt x="279" y="213"/>
                    <a:pt x="279" y="213"/>
                  </a:cubicBezTo>
                  <a:cubicBezTo>
                    <a:pt x="281" y="210"/>
                    <a:pt x="280" y="206"/>
                    <a:pt x="278" y="204"/>
                  </a:cubicBezTo>
                  <a:cubicBezTo>
                    <a:pt x="247" y="176"/>
                    <a:pt x="247" y="176"/>
                    <a:pt x="247" y="176"/>
                  </a:cubicBezTo>
                  <a:cubicBezTo>
                    <a:pt x="248" y="172"/>
                    <a:pt x="248" y="168"/>
                    <a:pt x="249" y="164"/>
                  </a:cubicBezTo>
                  <a:cubicBezTo>
                    <a:pt x="288" y="148"/>
                    <a:pt x="288" y="148"/>
                    <a:pt x="288" y="148"/>
                  </a:cubicBezTo>
                  <a:cubicBezTo>
                    <a:pt x="291" y="147"/>
                    <a:pt x="292" y="144"/>
                    <a:pt x="292" y="140"/>
                  </a:cubicBezTo>
                  <a:close/>
                  <a:moveTo>
                    <a:pt x="204" y="152"/>
                  </a:moveTo>
                  <a:cubicBezTo>
                    <a:pt x="204" y="168"/>
                    <a:pt x="197" y="182"/>
                    <a:pt x="187" y="193"/>
                  </a:cubicBezTo>
                  <a:cubicBezTo>
                    <a:pt x="176" y="203"/>
                    <a:pt x="162" y="210"/>
                    <a:pt x="146" y="210"/>
                  </a:cubicBezTo>
                  <a:cubicBezTo>
                    <a:pt x="130" y="210"/>
                    <a:pt x="116" y="203"/>
                    <a:pt x="105" y="193"/>
                  </a:cubicBezTo>
                  <a:cubicBezTo>
                    <a:pt x="95" y="182"/>
                    <a:pt x="88" y="168"/>
                    <a:pt x="88" y="152"/>
                  </a:cubicBezTo>
                  <a:cubicBezTo>
                    <a:pt x="88" y="136"/>
                    <a:pt x="95" y="121"/>
                    <a:pt x="105" y="111"/>
                  </a:cubicBezTo>
                  <a:cubicBezTo>
                    <a:pt x="116" y="100"/>
                    <a:pt x="130" y="94"/>
                    <a:pt x="146" y="94"/>
                  </a:cubicBezTo>
                  <a:cubicBezTo>
                    <a:pt x="162" y="94"/>
                    <a:pt x="176" y="100"/>
                    <a:pt x="187" y="111"/>
                  </a:cubicBezTo>
                  <a:cubicBezTo>
                    <a:pt x="197" y="121"/>
                    <a:pt x="204" y="136"/>
                    <a:pt x="204" y="15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383" tIns="46691" rIns="93383" bIns="46691" numCol="1" anchor="t" anchorCtr="0" compatLnSpc="1">
              <a:prstTxWarp prst="textNoShape">
                <a:avLst/>
              </a:prstTxWarp>
            </a:bodyPr>
            <a:lstStyle/>
            <a:p>
              <a:pPr defTabSz="932559"/>
              <a:endParaRPr lang="en-US" sz="1632" dirty="0">
                <a:solidFill>
                  <a:srgbClr val="000000"/>
                </a:solidFill>
              </a:endParaRPr>
            </a:p>
          </p:txBody>
        </p:sp>
        <p:sp>
          <p:nvSpPr>
            <p:cNvPr id="55" name="Oval 87"/>
            <p:cNvSpPr>
              <a:spLocks noChangeArrowheads="1"/>
            </p:cNvSpPr>
            <p:nvPr/>
          </p:nvSpPr>
          <p:spPr bwMode="black">
            <a:xfrm>
              <a:off x="5630863" y="812800"/>
              <a:ext cx="203200" cy="2032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383" tIns="46691" rIns="93383" bIns="46691" numCol="1" anchor="t" anchorCtr="0" compatLnSpc="1">
              <a:prstTxWarp prst="textNoShape">
                <a:avLst/>
              </a:prstTxWarp>
            </a:bodyPr>
            <a:lstStyle/>
            <a:p>
              <a:pPr defTabSz="932559"/>
              <a:endParaRPr lang="en-US" sz="1632" dirty="0">
                <a:solidFill>
                  <a:srgbClr val="000000"/>
                </a:solidFill>
              </a:endParaRPr>
            </a:p>
          </p:txBody>
        </p:sp>
        <p:sp>
          <p:nvSpPr>
            <p:cNvPr id="56" name="Freeform 88"/>
            <p:cNvSpPr>
              <a:spLocks noEditPoints="1"/>
            </p:cNvSpPr>
            <p:nvPr/>
          </p:nvSpPr>
          <p:spPr bwMode="black">
            <a:xfrm>
              <a:off x="6129338" y="225425"/>
              <a:ext cx="555625" cy="598488"/>
            </a:xfrm>
            <a:custGeom>
              <a:avLst/>
              <a:gdLst>
                <a:gd name="T0" fmla="*/ 129 w 148"/>
                <a:gd name="T1" fmla="*/ 91 h 160"/>
                <a:gd name="T2" fmla="*/ 131 w 148"/>
                <a:gd name="T3" fmla="*/ 80 h 160"/>
                <a:gd name="T4" fmla="*/ 129 w 148"/>
                <a:gd name="T5" fmla="*/ 70 h 160"/>
                <a:gd name="T6" fmla="*/ 145 w 148"/>
                <a:gd name="T7" fmla="*/ 55 h 160"/>
                <a:gd name="T8" fmla="*/ 147 w 148"/>
                <a:gd name="T9" fmla="*/ 50 h 160"/>
                <a:gd name="T10" fmla="*/ 147 w 148"/>
                <a:gd name="T11" fmla="*/ 46 h 160"/>
                <a:gd name="T12" fmla="*/ 140 w 148"/>
                <a:gd name="T13" fmla="*/ 34 h 160"/>
                <a:gd name="T14" fmla="*/ 133 w 148"/>
                <a:gd name="T15" fmla="*/ 31 h 160"/>
                <a:gd name="T16" fmla="*/ 131 w 148"/>
                <a:gd name="T17" fmla="*/ 31 h 160"/>
                <a:gd name="T18" fmla="*/ 111 w 148"/>
                <a:gd name="T19" fmla="*/ 37 h 160"/>
                <a:gd name="T20" fmla="*/ 92 w 148"/>
                <a:gd name="T21" fmla="*/ 27 h 160"/>
                <a:gd name="T22" fmla="*/ 88 w 148"/>
                <a:gd name="T23" fmla="*/ 6 h 160"/>
                <a:gd name="T24" fmla="*/ 81 w 148"/>
                <a:gd name="T25" fmla="*/ 0 h 160"/>
                <a:gd name="T26" fmla="*/ 67 w 148"/>
                <a:gd name="T27" fmla="*/ 0 h 160"/>
                <a:gd name="T28" fmla="*/ 60 w 148"/>
                <a:gd name="T29" fmla="*/ 6 h 160"/>
                <a:gd name="T30" fmla="*/ 55 w 148"/>
                <a:gd name="T31" fmla="*/ 27 h 160"/>
                <a:gd name="T32" fmla="*/ 37 w 148"/>
                <a:gd name="T33" fmla="*/ 38 h 160"/>
                <a:gd name="T34" fmla="*/ 16 w 148"/>
                <a:gd name="T35" fmla="*/ 31 h 160"/>
                <a:gd name="T36" fmla="*/ 14 w 148"/>
                <a:gd name="T37" fmla="*/ 31 h 160"/>
                <a:gd name="T38" fmla="*/ 8 w 148"/>
                <a:gd name="T39" fmla="*/ 34 h 160"/>
                <a:gd name="T40" fmla="*/ 1 w 148"/>
                <a:gd name="T41" fmla="*/ 46 h 160"/>
                <a:gd name="T42" fmla="*/ 0 w 148"/>
                <a:gd name="T43" fmla="*/ 50 h 160"/>
                <a:gd name="T44" fmla="*/ 2 w 148"/>
                <a:gd name="T45" fmla="*/ 55 h 160"/>
                <a:gd name="T46" fmla="*/ 19 w 148"/>
                <a:gd name="T47" fmla="*/ 70 h 160"/>
                <a:gd name="T48" fmla="*/ 17 w 148"/>
                <a:gd name="T49" fmla="*/ 80 h 160"/>
                <a:gd name="T50" fmla="*/ 19 w 148"/>
                <a:gd name="T51" fmla="*/ 91 h 160"/>
                <a:gd name="T52" fmla="*/ 2 w 148"/>
                <a:gd name="T53" fmla="*/ 106 h 160"/>
                <a:gd name="T54" fmla="*/ 0 w 148"/>
                <a:gd name="T55" fmla="*/ 111 h 160"/>
                <a:gd name="T56" fmla="*/ 1 w 148"/>
                <a:gd name="T57" fmla="*/ 114 h 160"/>
                <a:gd name="T58" fmla="*/ 8 w 148"/>
                <a:gd name="T59" fmla="*/ 126 h 160"/>
                <a:gd name="T60" fmla="*/ 14 w 148"/>
                <a:gd name="T61" fmla="*/ 130 h 160"/>
                <a:gd name="T62" fmla="*/ 16 w 148"/>
                <a:gd name="T63" fmla="*/ 130 h 160"/>
                <a:gd name="T64" fmla="*/ 37 w 148"/>
                <a:gd name="T65" fmla="*/ 123 h 160"/>
                <a:gd name="T66" fmla="*/ 55 w 148"/>
                <a:gd name="T67" fmla="*/ 133 h 160"/>
                <a:gd name="T68" fmla="*/ 60 w 148"/>
                <a:gd name="T69" fmla="*/ 155 h 160"/>
                <a:gd name="T70" fmla="*/ 67 w 148"/>
                <a:gd name="T71" fmla="*/ 160 h 160"/>
                <a:gd name="T72" fmla="*/ 81 w 148"/>
                <a:gd name="T73" fmla="*/ 160 h 160"/>
                <a:gd name="T74" fmla="*/ 88 w 148"/>
                <a:gd name="T75" fmla="*/ 155 h 160"/>
                <a:gd name="T76" fmla="*/ 92 w 148"/>
                <a:gd name="T77" fmla="*/ 134 h 160"/>
                <a:gd name="T78" fmla="*/ 111 w 148"/>
                <a:gd name="T79" fmla="*/ 123 h 160"/>
                <a:gd name="T80" fmla="*/ 131 w 148"/>
                <a:gd name="T81" fmla="*/ 130 h 160"/>
                <a:gd name="T82" fmla="*/ 133 w 148"/>
                <a:gd name="T83" fmla="*/ 130 h 160"/>
                <a:gd name="T84" fmla="*/ 140 w 148"/>
                <a:gd name="T85" fmla="*/ 126 h 160"/>
                <a:gd name="T86" fmla="*/ 147 w 148"/>
                <a:gd name="T87" fmla="*/ 114 h 160"/>
                <a:gd name="T88" fmla="*/ 147 w 148"/>
                <a:gd name="T89" fmla="*/ 111 h 160"/>
                <a:gd name="T90" fmla="*/ 145 w 148"/>
                <a:gd name="T91" fmla="*/ 106 h 160"/>
                <a:gd name="T92" fmla="*/ 129 w 148"/>
                <a:gd name="T93" fmla="*/ 91 h 160"/>
                <a:gd name="T94" fmla="*/ 96 w 148"/>
                <a:gd name="T95" fmla="*/ 80 h 160"/>
                <a:gd name="T96" fmla="*/ 74 w 148"/>
                <a:gd name="T97" fmla="*/ 102 h 160"/>
                <a:gd name="T98" fmla="*/ 52 w 148"/>
                <a:gd name="T99" fmla="*/ 80 h 160"/>
                <a:gd name="T100" fmla="*/ 74 w 148"/>
                <a:gd name="T101" fmla="*/ 58 h 160"/>
                <a:gd name="T102" fmla="*/ 96 w 148"/>
                <a:gd name="T103" fmla="*/ 8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48" h="160">
                  <a:moveTo>
                    <a:pt x="129" y="91"/>
                  </a:moveTo>
                  <a:cubicBezTo>
                    <a:pt x="130" y="88"/>
                    <a:pt x="131" y="84"/>
                    <a:pt x="131" y="80"/>
                  </a:cubicBezTo>
                  <a:cubicBezTo>
                    <a:pt x="131" y="77"/>
                    <a:pt x="130" y="73"/>
                    <a:pt x="129" y="70"/>
                  </a:cubicBezTo>
                  <a:cubicBezTo>
                    <a:pt x="145" y="55"/>
                    <a:pt x="145" y="55"/>
                    <a:pt x="145" y="55"/>
                  </a:cubicBezTo>
                  <a:cubicBezTo>
                    <a:pt x="147" y="54"/>
                    <a:pt x="147" y="52"/>
                    <a:pt x="147" y="50"/>
                  </a:cubicBezTo>
                  <a:cubicBezTo>
                    <a:pt x="147" y="49"/>
                    <a:pt x="147" y="47"/>
                    <a:pt x="147" y="46"/>
                  </a:cubicBezTo>
                  <a:cubicBezTo>
                    <a:pt x="140" y="34"/>
                    <a:pt x="140" y="34"/>
                    <a:pt x="140" y="34"/>
                  </a:cubicBezTo>
                  <a:cubicBezTo>
                    <a:pt x="138" y="32"/>
                    <a:pt x="136" y="31"/>
                    <a:pt x="133" y="31"/>
                  </a:cubicBezTo>
                  <a:cubicBezTo>
                    <a:pt x="133" y="31"/>
                    <a:pt x="132" y="31"/>
                    <a:pt x="131" y="31"/>
                  </a:cubicBezTo>
                  <a:cubicBezTo>
                    <a:pt x="111" y="37"/>
                    <a:pt x="111" y="37"/>
                    <a:pt x="111" y="37"/>
                  </a:cubicBezTo>
                  <a:cubicBezTo>
                    <a:pt x="105" y="33"/>
                    <a:pt x="99" y="29"/>
                    <a:pt x="92" y="27"/>
                  </a:cubicBezTo>
                  <a:cubicBezTo>
                    <a:pt x="88" y="6"/>
                    <a:pt x="88" y="6"/>
                    <a:pt x="88" y="6"/>
                  </a:cubicBezTo>
                  <a:cubicBezTo>
                    <a:pt x="87" y="3"/>
                    <a:pt x="84" y="0"/>
                    <a:pt x="81" y="0"/>
                  </a:cubicBezTo>
                  <a:cubicBezTo>
                    <a:pt x="67" y="0"/>
                    <a:pt x="67" y="0"/>
                    <a:pt x="67" y="0"/>
                  </a:cubicBezTo>
                  <a:cubicBezTo>
                    <a:pt x="63" y="0"/>
                    <a:pt x="61" y="3"/>
                    <a:pt x="60" y="6"/>
                  </a:cubicBezTo>
                  <a:cubicBezTo>
                    <a:pt x="55" y="27"/>
                    <a:pt x="55" y="27"/>
                    <a:pt x="55" y="27"/>
                  </a:cubicBezTo>
                  <a:cubicBezTo>
                    <a:pt x="48" y="29"/>
                    <a:pt x="42" y="33"/>
                    <a:pt x="37" y="38"/>
                  </a:cubicBezTo>
                  <a:cubicBezTo>
                    <a:pt x="16" y="31"/>
                    <a:pt x="16" y="31"/>
                    <a:pt x="16" y="31"/>
                  </a:cubicBezTo>
                  <a:cubicBezTo>
                    <a:pt x="15" y="31"/>
                    <a:pt x="15" y="31"/>
                    <a:pt x="14" y="31"/>
                  </a:cubicBezTo>
                  <a:cubicBezTo>
                    <a:pt x="12" y="31"/>
                    <a:pt x="9" y="32"/>
                    <a:pt x="8" y="34"/>
                  </a:cubicBezTo>
                  <a:cubicBezTo>
                    <a:pt x="1" y="46"/>
                    <a:pt x="1" y="46"/>
                    <a:pt x="1" y="46"/>
                  </a:cubicBezTo>
                  <a:cubicBezTo>
                    <a:pt x="0" y="47"/>
                    <a:pt x="0" y="49"/>
                    <a:pt x="0" y="50"/>
                  </a:cubicBezTo>
                  <a:cubicBezTo>
                    <a:pt x="0" y="52"/>
                    <a:pt x="1" y="54"/>
                    <a:pt x="2" y="55"/>
                  </a:cubicBezTo>
                  <a:cubicBezTo>
                    <a:pt x="19" y="70"/>
                    <a:pt x="19" y="70"/>
                    <a:pt x="19" y="70"/>
                  </a:cubicBezTo>
                  <a:cubicBezTo>
                    <a:pt x="18" y="73"/>
                    <a:pt x="17" y="77"/>
                    <a:pt x="17" y="80"/>
                  </a:cubicBezTo>
                  <a:cubicBezTo>
                    <a:pt x="17" y="84"/>
                    <a:pt x="18" y="87"/>
                    <a:pt x="19" y="91"/>
                  </a:cubicBezTo>
                  <a:cubicBezTo>
                    <a:pt x="2" y="106"/>
                    <a:pt x="2" y="106"/>
                    <a:pt x="2" y="106"/>
                  </a:cubicBezTo>
                  <a:cubicBezTo>
                    <a:pt x="1" y="107"/>
                    <a:pt x="0" y="109"/>
                    <a:pt x="0" y="111"/>
                  </a:cubicBezTo>
                  <a:cubicBezTo>
                    <a:pt x="0" y="112"/>
                    <a:pt x="0" y="113"/>
                    <a:pt x="1" y="114"/>
                  </a:cubicBezTo>
                  <a:cubicBezTo>
                    <a:pt x="8" y="126"/>
                    <a:pt x="8" y="126"/>
                    <a:pt x="8" y="126"/>
                  </a:cubicBezTo>
                  <a:cubicBezTo>
                    <a:pt x="9" y="129"/>
                    <a:pt x="12" y="130"/>
                    <a:pt x="14" y="130"/>
                  </a:cubicBezTo>
                  <a:cubicBezTo>
                    <a:pt x="15" y="130"/>
                    <a:pt x="15" y="130"/>
                    <a:pt x="16" y="130"/>
                  </a:cubicBezTo>
                  <a:cubicBezTo>
                    <a:pt x="37" y="123"/>
                    <a:pt x="37" y="123"/>
                    <a:pt x="37" y="123"/>
                  </a:cubicBezTo>
                  <a:cubicBezTo>
                    <a:pt x="42" y="127"/>
                    <a:pt x="48" y="131"/>
                    <a:pt x="55" y="133"/>
                  </a:cubicBezTo>
                  <a:cubicBezTo>
                    <a:pt x="60" y="155"/>
                    <a:pt x="60" y="155"/>
                    <a:pt x="60" y="155"/>
                  </a:cubicBezTo>
                  <a:cubicBezTo>
                    <a:pt x="61" y="158"/>
                    <a:pt x="63" y="160"/>
                    <a:pt x="67" y="160"/>
                  </a:cubicBezTo>
                  <a:cubicBezTo>
                    <a:pt x="81" y="160"/>
                    <a:pt x="81" y="160"/>
                    <a:pt x="81" y="160"/>
                  </a:cubicBezTo>
                  <a:cubicBezTo>
                    <a:pt x="84" y="160"/>
                    <a:pt x="87" y="158"/>
                    <a:pt x="88" y="155"/>
                  </a:cubicBezTo>
                  <a:cubicBezTo>
                    <a:pt x="92" y="134"/>
                    <a:pt x="92" y="134"/>
                    <a:pt x="92" y="134"/>
                  </a:cubicBezTo>
                  <a:cubicBezTo>
                    <a:pt x="99" y="131"/>
                    <a:pt x="105" y="128"/>
                    <a:pt x="111" y="123"/>
                  </a:cubicBezTo>
                  <a:cubicBezTo>
                    <a:pt x="131" y="130"/>
                    <a:pt x="131" y="130"/>
                    <a:pt x="131" y="130"/>
                  </a:cubicBezTo>
                  <a:cubicBezTo>
                    <a:pt x="132" y="130"/>
                    <a:pt x="133" y="130"/>
                    <a:pt x="133" y="130"/>
                  </a:cubicBezTo>
                  <a:cubicBezTo>
                    <a:pt x="136" y="130"/>
                    <a:pt x="138" y="129"/>
                    <a:pt x="140" y="126"/>
                  </a:cubicBezTo>
                  <a:cubicBezTo>
                    <a:pt x="147" y="114"/>
                    <a:pt x="147" y="114"/>
                    <a:pt x="147" y="114"/>
                  </a:cubicBezTo>
                  <a:cubicBezTo>
                    <a:pt x="147" y="113"/>
                    <a:pt x="148" y="112"/>
                    <a:pt x="147" y="111"/>
                  </a:cubicBezTo>
                  <a:cubicBezTo>
                    <a:pt x="148" y="109"/>
                    <a:pt x="147" y="107"/>
                    <a:pt x="145" y="106"/>
                  </a:cubicBezTo>
                  <a:lnTo>
                    <a:pt x="129" y="91"/>
                  </a:lnTo>
                  <a:close/>
                  <a:moveTo>
                    <a:pt x="96" y="80"/>
                  </a:moveTo>
                  <a:cubicBezTo>
                    <a:pt x="96" y="92"/>
                    <a:pt x="86" y="102"/>
                    <a:pt x="74" y="102"/>
                  </a:cubicBezTo>
                  <a:cubicBezTo>
                    <a:pt x="62" y="102"/>
                    <a:pt x="52" y="92"/>
                    <a:pt x="52" y="80"/>
                  </a:cubicBezTo>
                  <a:cubicBezTo>
                    <a:pt x="52" y="68"/>
                    <a:pt x="62" y="58"/>
                    <a:pt x="74" y="58"/>
                  </a:cubicBezTo>
                  <a:cubicBezTo>
                    <a:pt x="86" y="58"/>
                    <a:pt x="96" y="68"/>
                    <a:pt x="96"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383" tIns="46691" rIns="93383" bIns="46691" numCol="1" anchor="t" anchorCtr="0" compatLnSpc="1">
              <a:prstTxWarp prst="textNoShape">
                <a:avLst/>
              </a:prstTxWarp>
            </a:bodyPr>
            <a:lstStyle/>
            <a:p>
              <a:pPr defTabSz="932559"/>
              <a:endParaRPr lang="en-US" sz="1632" dirty="0">
                <a:solidFill>
                  <a:srgbClr val="000000"/>
                </a:solidFill>
              </a:endParaRPr>
            </a:p>
          </p:txBody>
        </p:sp>
      </p:grpSp>
      <p:cxnSp>
        <p:nvCxnSpPr>
          <p:cNvPr id="58" name="Straight Connector 56"/>
          <p:cNvCxnSpPr>
            <a:stCxn id="42" idx="3"/>
            <a:endCxn id="25" idx="2"/>
          </p:cNvCxnSpPr>
          <p:nvPr/>
        </p:nvCxnSpPr>
        <p:spPr>
          <a:xfrm flipV="1">
            <a:off x="7128769" y="4492430"/>
            <a:ext cx="2631665" cy="1063263"/>
          </a:xfrm>
          <a:prstGeom prst="bentConnector2">
            <a:avLst/>
          </a:prstGeom>
          <a:ln w="38100">
            <a:solidFill>
              <a:schemeClr val="tx2"/>
            </a:solidFill>
            <a:prstDash val="solid"/>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00" name="Straight Connector 56"/>
          <p:cNvCxnSpPr>
            <a:stCxn id="17" idx="2"/>
            <a:endCxn id="42" idx="1"/>
          </p:cNvCxnSpPr>
          <p:nvPr/>
        </p:nvCxnSpPr>
        <p:spPr>
          <a:xfrm rot="16200000" flipH="1">
            <a:off x="4129551" y="4385274"/>
            <a:ext cx="1063263" cy="1277573"/>
          </a:xfrm>
          <a:prstGeom prst="bentConnector2">
            <a:avLst/>
          </a:prstGeom>
          <a:ln w="38100">
            <a:solidFill>
              <a:schemeClr val="tx2"/>
            </a:solidFill>
            <a:prstDash val="solid"/>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63" name="Rectangle 62"/>
          <p:cNvSpPr/>
          <p:nvPr/>
        </p:nvSpPr>
        <p:spPr>
          <a:xfrm>
            <a:off x="5165826" y="2475681"/>
            <a:ext cx="2089444" cy="1455418"/>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93383" bIns="93383" rtlCol="0" anchor="b"/>
          <a:lstStyle/>
          <a:p>
            <a:pPr defTabSz="932559"/>
            <a:r>
              <a:rPr lang="en-US" sz="1600" dirty="0" smtClean="0">
                <a:solidFill>
                  <a:srgbClr val="FFFFFF">
                    <a:alpha val="99000"/>
                  </a:srgbClr>
                </a:solidFill>
              </a:rPr>
              <a:t>FAST Search Index</a:t>
            </a:r>
            <a:endParaRPr lang="en-US" sz="1600" dirty="0">
              <a:solidFill>
                <a:srgbClr val="FFFFFF">
                  <a:alpha val="99000"/>
                </a:srgbClr>
              </a:solidFill>
            </a:endParaRPr>
          </a:p>
        </p:txBody>
      </p:sp>
      <p:sp>
        <p:nvSpPr>
          <p:cNvPr id="69" name="Freeform 104"/>
          <p:cNvSpPr>
            <a:spLocks noEditPoints="1"/>
          </p:cNvSpPr>
          <p:nvPr/>
        </p:nvSpPr>
        <p:spPr bwMode="black">
          <a:xfrm>
            <a:off x="5814681" y="2707386"/>
            <a:ext cx="652602" cy="682888"/>
          </a:xfrm>
          <a:custGeom>
            <a:avLst/>
            <a:gdLst>
              <a:gd name="T0" fmla="*/ 37 w 61"/>
              <a:gd name="T1" fmla="*/ 43 h 61"/>
              <a:gd name="T2" fmla="*/ 18 w 61"/>
              <a:gd name="T3" fmla="*/ 37 h 61"/>
              <a:gd name="T4" fmla="*/ 24 w 61"/>
              <a:gd name="T5" fmla="*/ 18 h 61"/>
              <a:gd name="T6" fmla="*/ 43 w 61"/>
              <a:gd name="T7" fmla="*/ 24 h 61"/>
              <a:gd name="T8" fmla="*/ 37 w 61"/>
              <a:gd name="T9" fmla="*/ 43 h 61"/>
              <a:gd name="T10" fmla="*/ 61 w 61"/>
              <a:gd name="T11" fmla="*/ 28 h 61"/>
              <a:gd name="T12" fmla="*/ 58 w 61"/>
              <a:gd name="T13" fmla="*/ 18 h 61"/>
              <a:gd name="T14" fmla="*/ 50 w 61"/>
              <a:gd name="T15" fmla="*/ 19 h 61"/>
              <a:gd name="T16" fmla="*/ 47 w 61"/>
              <a:gd name="T17" fmla="*/ 15 h 61"/>
              <a:gd name="T18" fmla="*/ 50 w 61"/>
              <a:gd name="T19" fmla="*/ 7 h 61"/>
              <a:gd name="T20" fmla="*/ 41 w 61"/>
              <a:gd name="T21" fmla="*/ 2 h 61"/>
              <a:gd name="T22" fmla="*/ 36 w 61"/>
              <a:gd name="T23" fmla="*/ 9 h 61"/>
              <a:gd name="T24" fmla="*/ 30 w 61"/>
              <a:gd name="T25" fmla="*/ 8 h 61"/>
              <a:gd name="T26" fmla="*/ 27 w 61"/>
              <a:gd name="T27" fmla="*/ 0 h 61"/>
              <a:gd name="T28" fmla="*/ 17 w 61"/>
              <a:gd name="T29" fmla="*/ 3 h 61"/>
              <a:gd name="T30" fmla="*/ 18 w 61"/>
              <a:gd name="T31" fmla="*/ 11 h 61"/>
              <a:gd name="T32" fmla="*/ 15 w 61"/>
              <a:gd name="T33" fmla="*/ 14 h 61"/>
              <a:gd name="T34" fmla="*/ 7 w 61"/>
              <a:gd name="T35" fmla="*/ 11 h 61"/>
              <a:gd name="T36" fmla="*/ 2 w 61"/>
              <a:gd name="T37" fmla="*/ 20 h 61"/>
              <a:gd name="T38" fmla="*/ 8 w 61"/>
              <a:gd name="T39" fmla="*/ 25 h 61"/>
              <a:gd name="T40" fmla="*/ 7 w 61"/>
              <a:gd name="T41" fmla="*/ 30 h 61"/>
              <a:gd name="T42" fmla="*/ 0 w 61"/>
              <a:gd name="T43" fmla="*/ 33 h 61"/>
              <a:gd name="T44" fmla="*/ 2 w 61"/>
              <a:gd name="T45" fmla="*/ 43 h 61"/>
              <a:gd name="T46" fmla="*/ 11 w 61"/>
              <a:gd name="T47" fmla="*/ 42 h 61"/>
              <a:gd name="T48" fmla="*/ 14 w 61"/>
              <a:gd name="T49" fmla="*/ 47 h 61"/>
              <a:gd name="T50" fmla="*/ 11 w 61"/>
              <a:gd name="T51" fmla="*/ 54 h 61"/>
              <a:gd name="T52" fmla="*/ 20 w 61"/>
              <a:gd name="T53" fmla="*/ 59 h 61"/>
              <a:gd name="T54" fmla="*/ 25 w 61"/>
              <a:gd name="T55" fmla="*/ 53 h 61"/>
              <a:gd name="T56" fmla="*/ 30 w 61"/>
              <a:gd name="T57" fmla="*/ 53 h 61"/>
              <a:gd name="T58" fmla="*/ 33 w 61"/>
              <a:gd name="T59" fmla="*/ 61 h 61"/>
              <a:gd name="T60" fmla="*/ 43 w 61"/>
              <a:gd name="T61" fmla="*/ 58 h 61"/>
              <a:gd name="T62" fmla="*/ 42 w 61"/>
              <a:gd name="T63" fmla="*/ 50 h 61"/>
              <a:gd name="T64" fmla="*/ 46 w 61"/>
              <a:gd name="T65" fmla="*/ 47 h 61"/>
              <a:gd name="T66" fmla="*/ 54 w 61"/>
              <a:gd name="T67" fmla="*/ 50 h 61"/>
              <a:gd name="T68" fmla="*/ 59 w 61"/>
              <a:gd name="T69" fmla="*/ 41 h 61"/>
              <a:gd name="T70" fmla="*/ 52 w 61"/>
              <a:gd name="T71" fmla="*/ 36 h 61"/>
              <a:gd name="T72" fmla="*/ 53 w 61"/>
              <a:gd name="T73" fmla="*/ 31 h 61"/>
              <a:gd name="T74" fmla="*/ 61 w 61"/>
              <a:gd name="T75" fmla="*/ 28 h 61"/>
              <a:gd name="T76" fmla="*/ 28 w 61"/>
              <a:gd name="T77" fmla="*/ 26 h 61"/>
              <a:gd name="T78" fmla="*/ 26 w 61"/>
              <a:gd name="T79" fmla="*/ 33 h 61"/>
              <a:gd name="T80" fmla="*/ 33 w 61"/>
              <a:gd name="T81" fmla="*/ 35 h 61"/>
              <a:gd name="T82" fmla="*/ 35 w 61"/>
              <a:gd name="T83" fmla="*/ 28 h 61"/>
              <a:gd name="T84" fmla="*/ 28 w 61"/>
              <a:gd name="T85" fmla="*/ 26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61" h="61">
                <a:moveTo>
                  <a:pt x="37" y="43"/>
                </a:moveTo>
                <a:cubicBezTo>
                  <a:pt x="30" y="47"/>
                  <a:pt x="21" y="44"/>
                  <a:pt x="18" y="37"/>
                </a:cubicBezTo>
                <a:cubicBezTo>
                  <a:pt x="14" y="30"/>
                  <a:pt x="17" y="21"/>
                  <a:pt x="24" y="18"/>
                </a:cubicBezTo>
                <a:cubicBezTo>
                  <a:pt x="31" y="14"/>
                  <a:pt x="39" y="17"/>
                  <a:pt x="43" y="24"/>
                </a:cubicBezTo>
                <a:cubicBezTo>
                  <a:pt x="47" y="31"/>
                  <a:pt x="44" y="40"/>
                  <a:pt x="37" y="43"/>
                </a:cubicBezTo>
                <a:moveTo>
                  <a:pt x="61" y="28"/>
                </a:moveTo>
                <a:cubicBezTo>
                  <a:pt x="58" y="18"/>
                  <a:pt x="58" y="18"/>
                  <a:pt x="58" y="18"/>
                </a:cubicBezTo>
                <a:cubicBezTo>
                  <a:pt x="50" y="19"/>
                  <a:pt x="50" y="19"/>
                  <a:pt x="50" y="19"/>
                </a:cubicBezTo>
                <a:cubicBezTo>
                  <a:pt x="49" y="17"/>
                  <a:pt x="48" y="16"/>
                  <a:pt x="47" y="15"/>
                </a:cubicBezTo>
                <a:cubicBezTo>
                  <a:pt x="50" y="7"/>
                  <a:pt x="50" y="7"/>
                  <a:pt x="50" y="7"/>
                </a:cubicBezTo>
                <a:cubicBezTo>
                  <a:pt x="41" y="2"/>
                  <a:pt x="41" y="2"/>
                  <a:pt x="41" y="2"/>
                </a:cubicBezTo>
                <a:cubicBezTo>
                  <a:pt x="36" y="9"/>
                  <a:pt x="36" y="9"/>
                  <a:pt x="36" y="9"/>
                </a:cubicBezTo>
                <a:cubicBezTo>
                  <a:pt x="34" y="8"/>
                  <a:pt x="32" y="8"/>
                  <a:pt x="30" y="8"/>
                </a:cubicBezTo>
                <a:cubicBezTo>
                  <a:pt x="27" y="0"/>
                  <a:pt x="27" y="0"/>
                  <a:pt x="27" y="0"/>
                </a:cubicBezTo>
                <a:cubicBezTo>
                  <a:pt x="17" y="3"/>
                  <a:pt x="17" y="3"/>
                  <a:pt x="17" y="3"/>
                </a:cubicBezTo>
                <a:cubicBezTo>
                  <a:pt x="18" y="11"/>
                  <a:pt x="18" y="11"/>
                  <a:pt x="18" y="11"/>
                </a:cubicBezTo>
                <a:cubicBezTo>
                  <a:pt x="17" y="12"/>
                  <a:pt x="16" y="13"/>
                  <a:pt x="15" y="14"/>
                </a:cubicBezTo>
                <a:cubicBezTo>
                  <a:pt x="7" y="11"/>
                  <a:pt x="7" y="11"/>
                  <a:pt x="7" y="11"/>
                </a:cubicBezTo>
                <a:cubicBezTo>
                  <a:pt x="2" y="20"/>
                  <a:pt x="2" y="20"/>
                  <a:pt x="2" y="20"/>
                </a:cubicBezTo>
                <a:cubicBezTo>
                  <a:pt x="8" y="25"/>
                  <a:pt x="8" y="25"/>
                  <a:pt x="8" y="25"/>
                </a:cubicBezTo>
                <a:cubicBezTo>
                  <a:pt x="8" y="27"/>
                  <a:pt x="7" y="28"/>
                  <a:pt x="7" y="30"/>
                </a:cubicBezTo>
                <a:cubicBezTo>
                  <a:pt x="0" y="33"/>
                  <a:pt x="0" y="33"/>
                  <a:pt x="0" y="33"/>
                </a:cubicBezTo>
                <a:cubicBezTo>
                  <a:pt x="2" y="43"/>
                  <a:pt x="2" y="43"/>
                  <a:pt x="2" y="43"/>
                </a:cubicBezTo>
                <a:cubicBezTo>
                  <a:pt x="11" y="42"/>
                  <a:pt x="11" y="42"/>
                  <a:pt x="11" y="42"/>
                </a:cubicBezTo>
                <a:cubicBezTo>
                  <a:pt x="12" y="44"/>
                  <a:pt x="13" y="45"/>
                  <a:pt x="14" y="47"/>
                </a:cubicBezTo>
                <a:cubicBezTo>
                  <a:pt x="11" y="54"/>
                  <a:pt x="11" y="54"/>
                  <a:pt x="11" y="54"/>
                </a:cubicBezTo>
                <a:cubicBezTo>
                  <a:pt x="20" y="59"/>
                  <a:pt x="20" y="59"/>
                  <a:pt x="20" y="59"/>
                </a:cubicBezTo>
                <a:cubicBezTo>
                  <a:pt x="25" y="53"/>
                  <a:pt x="25" y="53"/>
                  <a:pt x="25" y="53"/>
                </a:cubicBezTo>
                <a:cubicBezTo>
                  <a:pt x="26" y="53"/>
                  <a:pt x="28" y="53"/>
                  <a:pt x="30" y="53"/>
                </a:cubicBezTo>
                <a:cubicBezTo>
                  <a:pt x="33" y="61"/>
                  <a:pt x="33" y="61"/>
                  <a:pt x="33" y="61"/>
                </a:cubicBezTo>
                <a:cubicBezTo>
                  <a:pt x="43" y="58"/>
                  <a:pt x="43" y="58"/>
                  <a:pt x="43" y="58"/>
                </a:cubicBezTo>
                <a:cubicBezTo>
                  <a:pt x="42" y="50"/>
                  <a:pt x="42" y="50"/>
                  <a:pt x="42" y="50"/>
                </a:cubicBezTo>
                <a:cubicBezTo>
                  <a:pt x="44" y="49"/>
                  <a:pt x="45" y="48"/>
                  <a:pt x="46" y="47"/>
                </a:cubicBezTo>
                <a:cubicBezTo>
                  <a:pt x="54" y="50"/>
                  <a:pt x="54" y="50"/>
                  <a:pt x="54" y="50"/>
                </a:cubicBezTo>
                <a:cubicBezTo>
                  <a:pt x="59" y="41"/>
                  <a:pt x="59" y="41"/>
                  <a:pt x="59" y="41"/>
                </a:cubicBezTo>
                <a:cubicBezTo>
                  <a:pt x="52" y="36"/>
                  <a:pt x="52" y="36"/>
                  <a:pt x="52" y="36"/>
                </a:cubicBezTo>
                <a:cubicBezTo>
                  <a:pt x="53" y="34"/>
                  <a:pt x="53" y="33"/>
                  <a:pt x="53" y="31"/>
                </a:cubicBezTo>
                <a:lnTo>
                  <a:pt x="61" y="28"/>
                </a:lnTo>
                <a:close/>
                <a:moveTo>
                  <a:pt x="28" y="26"/>
                </a:moveTo>
                <a:cubicBezTo>
                  <a:pt x="25" y="27"/>
                  <a:pt x="24" y="30"/>
                  <a:pt x="26" y="33"/>
                </a:cubicBezTo>
                <a:cubicBezTo>
                  <a:pt x="27" y="35"/>
                  <a:pt x="30" y="36"/>
                  <a:pt x="33" y="35"/>
                </a:cubicBezTo>
                <a:cubicBezTo>
                  <a:pt x="35" y="34"/>
                  <a:pt x="36" y="31"/>
                  <a:pt x="35" y="28"/>
                </a:cubicBezTo>
                <a:cubicBezTo>
                  <a:pt x="34" y="26"/>
                  <a:pt x="31" y="25"/>
                  <a:pt x="28" y="26"/>
                </a:cubicBezTo>
                <a:close/>
              </a:path>
            </a:pathLst>
          </a:custGeom>
          <a:solidFill>
            <a:srgbClr val="FFFFFF"/>
          </a:solidFill>
          <a:ln>
            <a:noFill/>
          </a:ln>
          <a:extLst/>
        </p:spPr>
        <p:txBody>
          <a:bodyPr vert="horz" wrap="square" lIns="91444" tIns="45722" rIns="91444" bIns="45722" numCol="1" anchor="t" anchorCtr="0" compatLnSpc="1">
            <a:prstTxWarp prst="textNoShape">
              <a:avLst/>
            </a:prstTxWarp>
          </a:bodyPr>
          <a:lstStyle/>
          <a:p>
            <a:pPr defTabSz="914367"/>
            <a:endParaRPr lang="en-US" sz="1765" dirty="0">
              <a:solidFill>
                <a:srgbClr val="000000"/>
              </a:solidFill>
            </a:endParaRPr>
          </a:p>
        </p:txBody>
      </p:sp>
      <p:cxnSp>
        <p:nvCxnSpPr>
          <p:cNvPr id="85" name="Straight Connector 84"/>
          <p:cNvCxnSpPr/>
          <p:nvPr/>
        </p:nvCxnSpPr>
        <p:spPr>
          <a:xfrm>
            <a:off x="3153362" y="3131177"/>
            <a:ext cx="377308" cy="1"/>
          </a:xfrm>
          <a:prstGeom prst="line">
            <a:avLst/>
          </a:prstGeom>
          <a:ln w="38100">
            <a:solidFill>
              <a:schemeClr val="tx2"/>
            </a:solidFill>
            <a:prstDash val="solid"/>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86" name="Straight Connector 85"/>
          <p:cNvCxnSpPr/>
          <p:nvPr/>
        </p:nvCxnSpPr>
        <p:spPr>
          <a:xfrm>
            <a:off x="4512093" y="3131177"/>
            <a:ext cx="377308" cy="1"/>
          </a:xfrm>
          <a:prstGeom prst="line">
            <a:avLst/>
          </a:prstGeom>
          <a:ln w="38100">
            <a:solidFill>
              <a:schemeClr val="tx2"/>
            </a:solidFill>
            <a:prstDash val="solid"/>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87" name="Straight Connector 86"/>
          <p:cNvCxnSpPr/>
          <p:nvPr/>
        </p:nvCxnSpPr>
        <p:spPr>
          <a:xfrm>
            <a:off x="7531912" y="3212326"/>
            <a:ext cx="377308" cy="1"/>
          </a:xfrm>
          <a:prstGeom prst="line">
            <a:avLst/>
          </a:prstGeom>
          <a:ln w="38100">
            <a:solidFill>
              <a:schemeClr val="tx2"/>
            </a:solidFill>
            <a:prstDash val="solid"/>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88" name="Straight Connector 87"/>
          <p:cNvCxnSpPr/>
          <p:nvPr/>
        </p:nvCxnSpPr>
        <p:spPr>
          <a:xfrm>
            <a:off x="8891400" y="3207589"/>
            <a:ext cx="377308" cy="1"/>
          </a:xfrm>
          <a:prstGeom prst="line">
            <a:avLst/>
          </a:prstGeom>
          <a:ln w="38100">
            <a:solidFill>
              <a:schemeClr val="tx2"/>
            </a:solidFill>
            <a:prstDash val="solid"/>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89" name="Straight Connector 88"/>
          <p:cNvCxnSpPr/>
          <p:nvPr/>
        </p:nvCxnSpPr>
        <p:spPr>
          <a:xfrm>
            <a:off x="7531912" y="3033110"/>
            <a:ext cx="377308" cy="1"/>
          </a:xfrm>
          <a:prstGeom prst="line">
            <a:avLst/>
          </a:prstGeom>
          <a:ln w="38100">
            <a:solidFill>
              <a:schemeClr val="tx2"/>
            </a:solidFill>
            <a:prstDash val="solid"/>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93" name="Straight Connector 92"/>
          <p:cNvCxnSpPr/>
          <p:nvPr/>
        </p:nvCxnSpPr>
        <p:spPr>
          <a:xfrm>
            <a:off x="8891400" y="3028373"/>
            <a:ext cx="377308" cy="1"/>
          </a:xfrm>
          <a:prstGeom prst="line">
            <a:avLst/>
          </a:prstGeom>
          <a:ln w="38100">
            <a:solidFill>
              <a:schemeClr val="tx2"/>
            </a:solidFill>
            <a:prstDash val="solid"/>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94" name="Straight Connector 93"/>
          <p:cNvCxnSpPr>
            <a:stCxn id="42" idx="0"/>
            <a:endCxn id="20" idx="2"/>
          </p:cNvCxnSpPr>
          <p:nvPr/>
        </p:nvCxnSpPr>
        <p:spPr>
          <a:xfrm flipH="1" flipV="1">
            <a:off x="6212051" y="4492430"/>
            <a:ext cx="2318" cy="606767"/>
          </a:xfrm>
          <a:prstGeom prst="line">
            <a:avLst/>
          </a:prstGeom>
          <a:ln w="38100">
            <a:solidFill>
              <a:schemeClr val="tx2"/>
            </a:solidFill>
            <a:prstDash val="solid"/>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50" name="Rectangle 49"/>
          <p:cNvSpPr/>
          <p:nvPr/>
        </p:nvSpPr>
        <p:spPr bwMode="auto">
          <a:xfrm>
            <a:off x="9144758" y="1301432"/>
            <a:ext cx="3291718" cy="862193"/>
          </a:xfrm>
          <a:prstGeom prst="rect">
            <a:avLst/>
          </a:prstGeom>
          <a:solidFill>
            <a:schemeClr val="bg1">
              <a:lumMod val="8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407" tIns="46704" rIns="46704" bIns="93407" numCol="1" spcCol="0" rtlCol="0" fromWordArt="0" anchor="b" anchorCtr="0" forceAA="0" compatLnSpc="1">
            <a:prstTxWarp prst="textNoShape">
              <a:avLst/>
            </a:prstTxWarp>
            <a:noAutofit/>
          </a:bodyPr>
          <a:lstStyle/>
          <a:p>
            <a:pPr algn="ctr" defTabSz="932290" fontAlgn="base">
              <a:spcBef>
                <a:spcPct val="0"/>
              </a:spcBef>
              <a:spcAft>
                <a:spcPct val="0"/>
              </a:spcAft>
            </a:pPr>
            <a:endParaRPr lang="en-US" sz="1400" spc="-51" dirty="0">
              <a:gradFill>
                <a:gsLst>
                  <a:gs pos="0">
                    <a:srgbClr val="FFFFFF"/>
                  </a:gs>
                  <a:gs pos="100000">
                    <a:srgbClr val="FFFFFF"/>
                  </a:gs>
                </a:gsLst>
                <a:lin ang="5400000" scaled="0"/>
              </a:gradFill>
              <a:ea typeface="Segoe UI" pitchFamily="34" charset="0"/>
              <a:cs typeface="Segoe UI" pitchFamily="34" charset="0"/>
            </a:endParaRPr>
          </a:p>
        </p:txBody>
      </p:sp>
      <p:sp>
        <p:nvSpPr>
          <p:cNvPr id="51" name="Rectangle 50"/>
          <p:cNvSpPr/>
          <p:nvPr/>
        </p:nvSpPr>
        <p:spPr bwMode="auto">
          <a:xfrm>
            <a:off x="9307457" y="1461818"/>
            <a:ext cx="140308" cy="244148"/>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383" tIns="46691" rIns="46691" bIns="93383"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1400" spc="-51" dirty="0">
              <a:gradFill>
                <a:gsLst>
                  <a:gs pos="0">
                    <a:srgbClr val="FFFFFF"/>
                  </a:gs>
                  <a:gs pos="100000">
                    <a:srgbClr val="FFFFFF"/>
                  </a:gs>
                </a:gsLst>
                <a:lin ang="5400000" scaled="0"/>
              </a:gradFill>
              <a:ea typeface="Segoe UI" pitchFamily="34" charset="0"/>
              <a:cs typeface="Segoe UI" pitchFamily="34" charset="0"/>
            </a:endParaRPr>
          </a:p>
        </p:txBody>
      </p:sp>
      <p:sp>
        <p:nvSpPr>
          <p:cNvPr id="52" name="Rectangle 51"/>
          <p:cNvSpPr/>
          <p:nvPr/>
        </p:nvSpPr>
        <p:spPr bwMode="auto">
          <a:xfrm>
            <a:off x="9307457" y="1772908"/>
            <a:ext cx="140308" cy="244148"/>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383" tIns="46691" rIns="46691" bIns="93383"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1400" spc="-51" dirty="0">
              <a:gradFill>
                <a:gsLst>
                  <a:gs pos="0">
                    <a:srgbClr val="FFFFFF"/>
                  </a:gs>
                  <a:gs pos="100000">
                    <a:srgbClr val="FFFFFF"/>
                  </a:gs>
                </a:gsLst>
                <a:lin ang="5400000" scaled="0"/>
              </a:gradFill>
              <a:ea typeface="Segoe UI" pitchFamily="34" charset="0"/>
              <a:cs typeface="Segoe UI" pitchFamily="34" charset="0"/>
            </a:endParaRPr>
          </a:p>
        </p:txBody>
      </p:sp>
      <p:sp>
        <p:nvSpPr>
          <p:cNvPr id="57" name="Rectangle 56"/>
          <p:cNvSpPr/>
          <p:nvPr/>
        </p:nvSpPr>
        <p:spPr>
          <a:xfrm>
            <a:off x="9527448" y="1451536"/>
            <a:ext cx="984680" cy="275460"/>
          </a:xfrm>
          <a:prstGeom prst="rect">
            <a:avLst/>
          </a:prstGeom>
        </p:spPr>
        <p:txBody>
          <a:bodyPr wrap="square" lIns="0" anchor="ctr">
            <a:spAutoFit/>
          </a:bodyPr>
          <a:lstStyle/>
          <a:p>
            <a:pPr defTabSz="932290" eaLnBrk="0" hangingPunct="0">
              <a:lnSpc>
                <a:spcPct val="85000"/>
              </a:lnSpc>
            </a:pPr>
            <a:r>
              <a:rPr lang="en-US" sz="1400" dirty="0">
                <a:solidFill>
                  <a:srgbClr val="3F3F3F"/>
                </a:solidFill>
              </a:rPr>
              <a:t>Public API</a:t>
            </a:r>
          </a:p>
        </p:txBody>
      </p:sp>
      <p:sp>
        <p:nvSpPr>
          <p:cNvPr id="60" name="Rectangle 59"/>
          <p:cNvSpPr/>
          <p:nvPr/>
        </p:nvSpPr>
        <p:spPr>
          <a:xfrm>
            <a:off x="9527447" y="1743000"/>
            <a:ext cx="2717818" cy="275460"/>
          </a:xfrm>
          <a:prstGeom prst="rect">
            <a:avLst/>
          </a:prstGeom>
        </p:spPr>
        <p:txBody>
          <a:bodyPr wrap="square" lIns="0" anchor="ctr">
            <a:spAutoFit/>
          </a:bodyPr>
          <a:lstStyle/>
          <a:p>
            <a:pPr defTabSz="932290" eaLnBrk="0" hangingPunct="0">
              <a:lnSpc>
                <a:spcPct val="85000"/>
              </a:lnSpc>
            </a:pPr>
            <a:r>
              <a:rPr lang="en-US" sz="1400" dirty="0">
                <a:solidFill>
                  <a:srgbClr val="3F3F3F"/>
                </a:solidFill>
              </a:rPr>
              <a:t>Unit of scale/role boundary</a:t>
            </a:r>
          </a:p>
        </p:txBody>
      </p:sp>
      <p:sp>
        <p:nvSpPr>
          <p:cNvPr id="43" name="Rounded Rectangle 42"/>
          <p:cNvSpPr/>
          <p:nvPr/>
        </p:nvSpPr>
        <p:spPr bwMode="auto">
          <a:xfrm>
            <a:off x="4583621" y="1712860"/>
            <a:ext cx="3362886" cy="3333403"/>
          </a:xfrm>
          <a:prstGeom prst="roundRect">
            <a:avLst/>
          </a:prstGeom>
          <a:solidFill>
            <a:schemeClr val="accent2">
              <a:alpha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r>
              <a:rPr lang="nb-NO" sz="4000" b="1" dirty="0" smtClean="0">
                <a:gradFill>
                  <a:gsLst>
                    <a:gs pos="0">
                      <a:srgbClr val="FFFFFF"/>
                    </a:gs>
                    <a:gs pos="100000">
                      <a:srgbClr val="FFFFFF"/>
                    </a:gs>
                  </a:gsLst>
                  <a:lin ang="5400000" scaled="0"/>
                </a:gradFill>
                <a:ea typeface="Segoe UI" pitchFamily="34" charset="0"/>
                <a:cs typeface="Segoe UI" pitchFamily="34" charset="0"/>
              </a:rPr>
              <a:t>Index Core</a:t>
            </a:r>
          </a:p>
        </p:txBody>
      </p:sp>
    </p:spTree>
    <p:extLst>
      <p:ext uri="{BB962C8B-B14F-4D97-AF65-F5344CB8AC3E}">
        <p14:creationId xmlns:p14="http://schemas.microsoft.com/office/powerpoint/2010/main" val="232883107"/>
      </p:ext>
    </p:extLst>
  </p:cSld>
  <p:clrMapOvr>
    <a:masterClrMapping/>
  </p:clrMapOvr>
  <p:transition>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 name="Rounded Rectangle 81"/>
          <p:cNvSpPr/>
          <p:nvPr/>
        </p:nvSpPr>
        <p:spPr bwMode="auto">
          <a:xfrm>
            <a:off x="7694859" y="1899410"/>
            <a:ext cx="854886" cy="2720093"/>
          </a:xfrm>
          <a:prstGeom prst="roundRect">
            <a:avLst/>
          </a:prstGeom>
          <a:pattFill prst="lgCheck">
            <a:fgClr>
              <a:schemeClr val="bg1">
                <a:lumMod val="85000"/>
              </a:schemeClr>
            </a:fgClr>
            <a:bgClr>
              <a:schemeClr val="bg1">
                <a:lumMod val="95000"/>
              </a:schemeClr>
            </a:bgClr>
          </a:pattFill>
          <a:ln>
            <a:noFill/>
            <a:headEnd type="none" w="med" len="med"/>
            <a:tailEnd type="none" w="med" len="med"/>
          </a:ln>
          <a:effectLst/>
        </p:spPr>
        <p:style>
          <a:lnRef idx="1">
            <a:schemeClr val="accent4"/>
          </a:lnRef>
          <a:fillRef idx="3">
            <a:schemeClr val="accent4"/>
          </a:fillRef>
          <a:effectRef idx="2">
            <a:schemeClr val="accent4"/>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a:endParaRPr lang="en-US" sz="2244" dirty="0">
              <a:gradFill>
                <a:gsLst>
                  <a:gs pos="0">
                    <a:srgbClr val="FFFFFF"/>
                  </a:gs>
                  <a:gs pos="100000">
                    <a:srgbClr val="FFFFFF"/>
                  </a:gs>
                </a:gsLst>
                <a:lin ang="5400000" scaled="0"/>
              </a:gradFill>
            </a:endParaRPr>
          </a:p>
        </p:txBody>
      </p:sp>
      <p:sp>
        <p:nvSpPr>
          <p:cNvPr id="3" name="Text Placeholder 2"/>
          <p:cNvSpPr>
            <a:spLocks noGrp="1"/>
          </p:cNvSpPr>
          <p:nvPr>
            <p:ph type="body" sz="quarter" idx="10"/>
          </p:nvPr>
        </p:nvSpPr>
        <p:spPr>
          <a:xfrm>
            <a:off x="1349674" y="1786268"/>
            <a:ext cx="11201401" cy="4724370"/>
          </a:xfrm>
        </p:spPr>
        <p:txBody>
          <a:bodyPr/>
          <a:lstStyle/>
          <a:p>
            <a:r>
              <a:rPr lang="en-US" sz="3200" dirty="0">
                <a:solidFill>
                  <a:schemeClr val="tx1">
                    <a:alpha val="99000"/>
                  </a:schemeClr>
                </a:solidFill>
              </a:rPr>
              <a:t>Partitions and replicas</a:t>
            </a:r>
          </a:p>
          <a:p>
            <a:r>
              <a:rPr lang="en-US" sz="3200" dirty="0">
                <a:solidFill>
                  <a:schemeClr val="accent3">
                    <a:alpha val="99000"/>
                  </a:schemeClr>
                </a:solidFill>
              </a:rPr>
              <a:t>No rows and columns</a:t>
            </a:r>
          </a:p>
          <a:p>
            <a:endParaRPr lang="en-US" sz="3200" dirty="0" smtClean="0"/>
          </a:p>
          <a:p>
            <a:r>
              <a:rPr lang="en-US" sz="3200" dirty="0" smtClean="0"/>
              <a:t>Index system</a:t>
            </a:r>
            <a:endParaRPr lang="nb-NO" sz="3200" dirty="0" smtClean="0"/>
          </a:p>
          <a:p>
            <a:pPr lvl="1"/>
            <a:r>
              <a:rPr lang="en-US" sz="1800" i="1" dirty="0" smtClean="0"/>
              <a:t>n</a:t>
            </a:r>
            <a:r>
              <a:rPr lang="en-US" sz="1800" dirty="0" smtClean="0"/>
              <a:t> </a:t>
            </a:r>
            <a:r>
              <a:rPr lang="en-US" sz="1800" dirty="0"/>
              <a:t>Partitions</a:t>
            </a:r>
            <a:endParaRPr lang="nb-NO" sz="1800" dirty="0"/>
          </a:p>
          <a:p>
            <a:pPr lvl="2"/>
            <a:r>
              <a:rPr lang="en-US" sz="1600" dirty="0"/>
              <a:t>1 primary replica</a:t>
            </a:r>
            <a:endParaRPr lang="nb-NO" sz="1600" dirty="0"/>
          </a:p>
          <a:p>
            <a:pPr lvl="2"/>
            <a:r>
              <a:rPr lang="en-US" sz="1600" dirty="0"/>
              <a:t>≥ 0 secondary replica</a:t>
            </a:r>
            <a:endParaRPr lang="nb-NO" sz="1600" dirty="0"/>
          </a:p>
          <a:p>
            <a:pPr marL="0" indent="0">
              <a:buNone/>
            </a:pPr>
            <a:endParaRPr lang="en-US" sz="3200" dirty="0" smtClean="0"/>
          </a:p>
          <a:p>
            <a:r>
              <a:rPr lang="en-US" sz="3200" dirty="0" smtClean="0"/>
              <a:t>All nodes performs indexing</a:t>
            </a:r>
          </a:p>
          <a:p>
            <a:r>
              <a:rPr lang="en-US" sz="3200" dirty="0" smtClean="0"/>
              <a:t>Journal shipping from primary to replicas</a:t>
            </a:r>
          </a:p>
        </p:txBody>
      </p:sp>
      <p:sp>
        <p:nvSpPr>
          <p:cNvPr id="2" name="Title 1"/>
          <p:cNvSpPr>
            <a:spLocks noGrp="1"/>
          </p:cNvSpPr>
          <p:nvPr>
            <p:ph type="title"/>
          </p:nvPr>
        </p:nvSpPr>
        <p:spPr/>
        <p:txBody>
          <a:bodyPr/>
          <a:lstStyle/>
          <a:p>
            <a:r>
              <a:rPr lang="en-US" dirty="0"/>
              <a:t>Index </a:t>
            </a:r>
            <a:r>
              <a:rPr lang="en-US" dirty="0" smtClean="0"/>
              <a:t>Partition details</a:t>
            </a:r>
            <a:endParaRPr lang="en-US" dirty="0"/>
          </a:p>
        </p:txBody>
      </p:sp>
      <p:cxnSp>
        <p:nvCxnSpPr>
          <p:cNvPr id="4" name="Straight Arrow Connector 3"/>
          <p:cNvCxnSpPr>
            <a:stCxn id="18" idx="0"/>
            <a:endCxn id="33" idx="2"/>
          </p:cNvCxnSpPr>
          <p:nvPr/>
        </p:nvCxnSpPr>
        <p:spPr>
          <a:xfrm flipH="1" flipV="1">
            <a:off x="7244141" y="4364302"/>
            <a:ext cx="1356772" cy="758203"/>
          </a:xfrm>
          <a:prstGeom prst="straightConnector1">
            <a:avLst/>
          </a:prstGeom>
          <a:ln w="31750">
            <a:solidFill>
              <a:srgbClr val="00B050"/>
            </a:solidFill>
            <a:tailEnd type="arrow"/>
          </a:ln>
        </p:spPr>
        <p:style>
          <a:lnRef idx="1">
            <a:schemeClr val="accent1"/>
          </a:lnRef>
          <a:fillRef idx="0">
            <a:schemeClr val="accent1"/>
          </a:fillRef>
          <a:effectRef idx="0">
            <a:schemeClr val="accent1"/>
          </a:effectRef>
          <a:fontRef idx="minor">
            <a:schemeClr val="tx1"/>
          </a:fontRef>
        </p:style>
      </p:cxnSp>
      <p:cxnSp>
        <p:nvCxnSpPr>
          <p:cNvPr id="5" name="Straight Arrow Connector 4"/>
          <p:cNvCxnSpPr>
            <a:stCxn id="18" idx="0"/>
            <a:endCxn id="32" idx="2"/>
          </p:cNvCxnSpPr>
          <p:nvPr/>
        </p:nvCxnSpPr>
        <p:spPr>
          <a:xfrm flipH="1" flipV="1">
            <a:off x="8125439" y="4364302"/>
            <a:ext cx="475474" cy="758203"/>
          </a:xfrm>
          <a:prstGeom prst="straightConnector1">
            <a:avLst/>
          </a:prstGeom>
          <a:ln w="31750">
            <a:solidFill>
              <a:srgbClr val="00B050"/>
            </a:solidFill>
            <a:tailEnd type="arrow"/>
          </a:ln>
        </p:spPr>
        <p:style>
          <a:lnRef idx="1">
            <a:schemeClr val="accent1"/>
          </a:lnRef>
          <a:fillRef idx="0">
            <a:schemeClr val="accent1"/>
          </a:fillRef>
          <a:effectRef idx="0">
            <a:schemeClr val="accent1"/>
          </a:effectRef>
          <a:fontRef idx="minor">
            <a:schemeClr val="tx1"/>
          </a:fontRef>
        </p:style>
      </p:cxnSp>
      <p:cxnSp>
        <p:nvCxnSpPr>
          <p:cNvPr id="6" name="Straight Arrow Connector 5"/>
          <p:cNvCxnSpPr>
            <a:stCxn id="18" idx="0"/>
            <a:endCxn id="31" idx="2"/>
          </p:cNvCxnSpPr>
          <p:nvPr/>
        </p:nvCxnSpPr>
        <p:spPr>
          <a:xfrm flipV="1">
            <a:off x="8600913" y="4368214"/>
            <a:ext cx="405824" cy="754291"/>
          </a:xfrm>
          <a:prstGeom prst="straightConnector1">
            <a:avLst/>
          </a:prstGeom>
          <a:ln w="31750">
            <a:solidFill>
              <a:srgbClr val="00B050"/>
            </a:solidFill>
            <a:tailEnd type="arrow"/>
          </a:ln>
        </p:spPr>
        <p:style>
          <a:lnRef idx="1">
            <a:schemeClr val="accent1"/>
          </a:lnRef>
          <a:fillRef idx="0">
            <a:schemeClr val="accent1"/>
          </a:fillRef>
          <a:effectRef idx="0">
            <a:schemeClr val="accent1"/>
          </a:effectRef>
          <a:fontRef idx="minor">
            <a:schemeClr val="tx1"/>
          </a:fontRef>
        </p:style>
      </p:cxnSp>
      <p:cxnSp>
        <p:nvCxnSpPr>
          <p:cNvPr id="7" name="Straight Arrow Connector 6"/>
          <p:cNvCxnSpPr>
            <a:stCxn id="18" idx="0"/>
            <a:endCxn id="15" idx="2"/>
          </p:cNvCxnSpPr>
          <p:nvPr/>
        </p:nvCxnSpPr>
        <p:spPr>
          <a:xfrm flipV="1">
            <a:off x="8600913" y="4364302"/>
            <a:ext cx="1287122" cy="758203"/>
          </a:xfrm>
          <a:prstGeom prst="straightConnector1">
            <a:avLst/>
          </a:prstGeom>
          <a:ln w="31750">
            <a:solidFill>
              <a:srgbClr val="00B050"/>
            </a:solidFill>
            <a:tailEnd type="arrow"/>
          </a:ln>
        </p:spPr>
        <p:style>
          <a:lnRef idx="1">
            <a:schemeClr val="accent1"/>
          </a:lnRef>
          <a:fillRef idx="0">
            <a:schemeClr val="accent1"/>
          </a:fillRef>
          <a:effectRef idx="0">
            <a:schemeClr val="accent1"/>
          </a:effectRef>
          <a:fontRef idx="minor">
            <a:schemeClr val="tx1"/>
          </a:fontRef>
        </p:style>
      </p:cxnSp>
      <p:cxnSp>
        <p:nvCxnSpPr>
          <p:cNvPr id="8" name="Straight Arrow Connector 7"/>
          <p:cNvCxnSpPr/>
          <p:nvPr/>
        </p:nvCxnSpPr>
        <p:spPr>
          <a:xfrm flipV="1">
            <a:off x="7317583" y="2752502"/>
            <a:ext cx="0" cy="1038381"/>
          </a:xfrm>
          <a:prstGeom prst="straightConnector1">
            <a:avLst/>
          </a:prstGeom>
          <a:ln w="31750">
            <a:solidFill>
              <a:schemeClr val="accent6">
                <a:lumMod val="75000"/>
              </a:schemeClr>
            </a:solidFill>
            <a:tailEnd type="arrow"/>
          </a:ln>
        </p:spPr>
        <p:style>
          <a:lnRef idx="1">
            <a:schemeClr val="accent1"/>
          </a:lnRef>
          <a:fillRef idx="0">
            <a:schemeClr val="accent1"/>
          </a:fillRef>
          <a:effectRef idx="0">
            <a:schemeClr val="accent1"/>
          </a:effectRef>
          <a:fontRef idx="minor">
            <a:schemeClr val="tx1"/>
          </a:fontRef>
        </p:style>
      </p:cxnSp>
      <p:sp>
        <p:nvSpPr>
          <p:cNvPr id="9" name="Rounded Rectangle 8"/>
          <p:cNvSpPr/>
          <p:nvPr/>
        </p:nvSpPr>
        <p:spPr>
          <a:xfrm>
            <a:off x="6950375" y="2968913"/>
            <a:ext cx="587532" cy="587532"/>
          </a:xfrm>
          <a:prstGeom prst="roundRect">
            <a:avLst/>
          </a:prstGeom>
          <a:solidFill>
            <a:schemeClr val="accent5"/>
          </a:solidFill>
        </p:spPr>
        <p:style>
          <a:lnRef idx="2">
            <a:schemeClr val="accent1">
              <a:shade val="50000"/>
            </a:schemeClr>
          </a:lnRef>
          <a:fillRef idx="1">
            <a:schemeClr val="accent1"/>
          </a:fillRef>
          <a:effectRef idx="0">
            <a:schemeClr val="accent1"/>
          </a:effectRef>
          <a:fontRef idx="minor">
            <a:schemeClr val="lt1"/>
          </a:fontRef>
        </p:style>
        <p:txBody>
          <a:bodyPr lIns="0" tIns="36717" rIns="0" bIns="36717" rtlCol="0" anchor="ctr"/>
          <a:lstStyle/>
          <a:p>
            <a:pPr algn="ctr"/>
            <a:r>
              <a:rPr lang="nb-NO" sz="1632" dirty="0"/>
              <a:t>Index</a:t>
            </a:r>
            <a:endParaRPr lang="en-US" sz="1632" dirty="0"/>
          </a:p>
        </p:txBody>
      </p:sp>
      <p:sp>
        <p:nvSpPr>
          <p:cNvPr id="10" name="Rounded Rectangle 9"/>
          <p:cNvSpPr/>
          <p:nvPr/>
        </p:nvSpPr>
        <p:spPr>
          <a:xfrm>
            <a:off x="6950375" y="2161057"/>
            <a:ext cx="587532" cy="587532"/>
          </a:xfrm>
          <a:prstGeom prst="roundRect">
            <a:avLst/>
          </a:prstGeom>
          <a:solidFill>
            <a:schemeClr val="accent5"/>
          </a:solidFill>
        </p:spPr>
        <p:style>
          <a:lnRef idx="2">
            <a:schemeClr val="accent1">
              <a:shade val="50000"/>
            </a:schemeClr>
          </a:lnRef>
          <a:fillRef idx="1">
            <a:schemeClr val="accent1"/>
          </a:fillRef>
          <a:effectRef idx="0">
            <a:schemeClr val="accent1"/>
          </a:effectRef>
          <a:fontRef idx="minor">
            <a:schemeClr val="lt1"/>
          </a:fontRef>
        </p:style>
        <p:txBody>
          <a:bodyPr lIns="0" tIns="36717" rIns="0" bIns="36717" rtlCol="0" anchor="ctr"/>
          <a:lstStyle/>
          <a:p>
            <a:pPr algn="ctr"/>
            <a:r>
              <a:rPr lang="nb-NO" sz="1632" dirty="0"/>
              <a:t>Index</a:t>
            </a:r>
            <a:endParaRPr lang="en-US" sz="1632" dirty="0"/>
          </a:p>
        </p:txBody>
      </p:sp>
      <p:sp>
        <p:nvSpPr>
          <p:cNvPr id="11" name="Rounded Rectangle 10"/>
          <p:cNvSpPr/>
          <p:nvPr/>
        </p:nvSpPr>
        <p:spPr>
          <a:xfrm>
            <a:off x="7831673" y="2161057"/>
            <a:ext cx="587532" cy="587532"/>
          </a:xfrm>
          <a:prstGeom prst="roundRect">
            <a:avLst/>
          </a:prstGeom>
          <a:solidFill>
            <a:schemeClr val="accent5"/>
          </a:solidFill>
        </p:spPr>
        <p:style>
          <a:lnRef idx="2">
            <a:schemeClr val="accent1">
              <a:shade val="50000"/>
            </a:schemeClr>
          </a:lnRef>
          <a:fillRef idx="1">
            <a:schemeClr val="accent1"/>
          </a:fillRef>
          <a:effectRef idx="0">
            <a:schemeClr val="accent1"/>
          </a:effectRef>
          <a:fontRef idx="minor">
            <a:schemeClr val="lt1"/>
          </a:fontRef>
        </p:style>
        <p:txBody>
          <a:bodyPr lIns="0" tIns="36717" rIns="0" bIns="36717" rtlCol="0" anchor="ctr"/>
          <a:lstStyle/>
          <a:p>
            <a:pPr algn="ctr"/>
            <a:r>
              <a:rPr lang="nb-NO" sz="1632" dirty="0"/>
              <a:t>Index</a:t>
            </a:r>
            <a:endParaRPr lang="en-US" sz="1632" dirty="0"/>
          </a:p>
        </p:txBody>
      </p:sp>
      <p:cxnSp>
        <p:nvCxnSpPr>
          <p:cNvPr id="12" name="Straight Arrow Connector 11"/>
          <p:cNvCxnSpPr/>
          <p:nvPr/>
        </p:nvCxnSpPr>
        <p:spPr>
          <a:xfrm flipV="1">
            <a:off x="9814594" y="3560358"/>
            <a:ext cx="0" cy="230524"/>
          </a:xfrm>
          <a:prstGeom prst="straightConnector1">
            <a:avLst/>
          </a:prstGeom>
          <a:ln w="31750">
            <a:solidFill>
              <a:schemeClr val="accent6">
                <a:lumMod val="7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13" name="Straight Arrow Connector 12"/>
          <p:cNvCxnSpPr/>
          <p:nvPr/>
        </p:nvCxnSpPr>
        <p:spPr>
          <a:xfrm flipV="1">
            <a:off x="9961477" y="2752502"/>
            <a:ext cx="0" cy="1038381"/>
          </a:xfrm>
          <a:prstGeom prst="straightConnector1">
            <a:avLst/>
          </a:prstGeom>
          <a:ln w="31750">
            <a:solidFill>
              <a:schemeClr val="accent6">
                <a:lumMod val="75000"/>
              </a:schemeClr>
            </a:solidFill>
            <a:tailEnd type="arrow"/>
          </a:ln>
        </p:spPr>
        <p:style>
          <a:lnRef idx="1">
            <a:schemeClr val="accent1"/>
          </a:lnRef>
          <a:fillRef idx="0">
            <a:schemeClr val="accent1"/>
          </a:fillRef>
          <a:effectRef idx="0">
            <a:schemeClr val="accent1"/>
          </a:effectRef>
          <a:fontRef idx="minor">
            <a:schemeClr val="tx1"/>
          </a:fontRef>
        </p:style>
      </p:cxnSp>
      <p:sp>
        <p:nvSpPr>
          <p:cNvPr id="15" name="Rounded Rectangle 14"/>
          <p:cNvSpPr/>
          <p:nvPr/>
        </p:nvSpPr>
        <p:spPr>
          <a:xfrm>
            <a:off x="9594269" y="3776770"/>
            <a:ext cx="587532" cy="587532"/>
          </a:xfrm>
          <a:prstGeom prst="roundRect">
            <a:avLst/>
          </a:prstGeom>
          <a:solidFill>
            <a:srgbClr val="EE7816"/>
          </a:solidFill>
        </p:spPr>
        <p:style>
          <a:lnRef idx="2">
            <a:schemeClr val="accent1">
              <a:shade val="50000"/>
            </a:schemeClr>
          </a:lnRef>
          <a:fillRef idx="1">
            <a:schemeClr val="accent1"/>
          </a:fillRef>
          <a:effectRef idx="0">
            <a:schemeClr val="accent1"/>
          </a:effectRef>
          <a:fontRef idx="minor">
            <a:schemeClr val="lt1"/>
          </a:fontRef>
        </p:style>
        <p:txBody>
          <a:bodyPr lIns="0" tIns="36717" rIns="0" bIns="36717" rtlCol="0" anchor="ctr"/>
          <a:lstStyle/>
          <a:p>
            <a:pPr algn="ctr"/>
            <a:r>
              <a:rPr lang="nb-NO" sz="1632" dirty="0"/>
              <a:t>Index</a:t>
            </a:r>
            <a:endParaRPr lang="en-US" sz="1632" dirty="0"/>
          </a:p>
        </p:txBody>
      </p:sp>
      <p:sp>
        <p:nvSpPr>
          <p:cNvPr id="16" name="Rounded Rectangle 15"/>
          <p:cNvSpPr/>
          <p:nvPr/>
        </p:nvSpPr>
        <p:spPr>
          <a:xfrm>
            <a:off x="9594269" y="2161057"/>
            <a:ext cx="587532" cy="587532"/>
          </a:xfrm>
          <a:prstGeom prst="roundRect">
            <a:avLst/>
          </a:prstGeom>
          <a:solidFill>
            <a:schemeClr val="accent5"/>
          </a:solidFill>
        </p:spPr>
        <p:style>
          <a:lnRef idx="2">
            <a:schemeClr val="accent1">
              <a:shade val="50000"/>
            </a:schemeClr>
          </a:lnRef>
          <a:fillRef idx="1">
            <a:schemeClr val="accent1"/>
          </a:fillRef>
          <a:effectRef idx="0">
            <a:schemeClr val="accent1"/>
          </a:effectRef>
          <a:fontRef idx="minor">
            <a:schemeClr val="lt1"/>
          </a:fontRef>
        </p:style>
        <p:txBody>
          <a:bodyPr lIns="0" tIns="36717" rIns="0" bIns="36717" rtlCol="0" anchor="ctr"/>
          <a:lstStyle/>
          <a:p>
            <a:pPr algn="ctr"/>
            <a:r>
              <a:rPr lang="nb-NO" sz="1632" dirty="0"/>
              <a:t>Index</a:t>
            </a:r>
            <a:endParaRPr lang="en-US" sz="1632" dirty="0"/>
          </a:p>
        </p:txBody>
      </p:sp>
      <p:sp>
        <p:nvSpPr>
          <p:cNvPr id="18" name="Rounded Rectangle 17"/>
          <p:cNvSpPr/>
          <p:nvPr/>
        </p:nvSpPr>
        <p:spPr>
          <a:xfrm>
            <a:off x="7478389" y="5122505"/>
            <a:ext cx="2245048" cy="587532"/>
          </a:xfrm>
          <a:prstGeom prst="roundRect">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lIns="0" tIns="36717" rIns="0" bIns="36717" rtlCol="0" anchor="ctr"/>
          <a:lstStyle/>
          <a:p>
            <a:pPr algn="ctr"/>
            <a:r>
              <a:rPr lang="nb-NO" sz="1632" dirty="0" smtClean="0"/>
              <a:t>Content Processing</a:t>
            </a:r>
            <a:endParaRPr lang="en-US" sz="1632" dirty="0"/>
          </a:p>
        </p:txBody>
      </p:sp>
      <p:cxnSp>
        <p:nvCxnSpPr>
          <p:cNvPr id="20" name="Straight Arrow Connector 19"/>
          <p:cNvCxnSpPr/>
          <p:nvPr/>
        </p:nvCxnSpPr>
        <p:spPr>
          <a:xfrm flipV="1">
            <a:off x="7170700" y="3560359"/>
            <a:ext cx="0" cy="216411"/>
          </a:xfrm>
          <a:prstGeom prst="straightConnector1">
            <a:avLst/>
          </a:prstGeom>
          <a:ln w="31750">
            <a:solidFill>
              <a:schemeClr val="accent6">
                <a:lumMod val="7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21" name="Straight Arrow Connector 20"/>
          <p:cNvCxnSpPr/>
          <p:nvPr/>
        </p:nvCxnSpPr>
        <p:spPr>
          <a:xfrm flipV="1">
            <a:off x="8198881" y="2752502"/>
            <a:ext cx="0" cy="1038381"/>
          </a:xfrm>
          <a:prstGeom prst="straightConnector1">
            <a:avLst/>
          </a:prstGeom>
          <a:ln w="31750">
            <a:solidFill>
              <a:schemeClr val="accent6">
                <a:lumMod val="7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22" name="Straight Arrow Connector 21"/>
          <p:cNvCxnSpPr/>
          <p:nvPr/>
        </p:nvCxnSpPr>
        <p:spPr>
          <a:xfrm flipV="1">
            <a:off x="8051998" y="3560360"/>
            <a:ext cx="0" cy="220322"/>
          </a:xfrm>
          <a:prstGeom prst="straightConnector1">
            <a:avLst/>
          </a:prstGeom>
          <a:ln w="31750">
            <a:solidFill>
              <a:schemeClr val="accent6">
                <a:lumMod val="75000"/>
              </a:schemeClr>
            </a:solidFill>
            <a:tailEnd type="arrow"/>
          </a:ln>
        </p:spPr>
        <p:style>
          <a:lnRef idx="1">
            <a:schemeClr val="accent1"/>
          </a:lnRef>
          <a:fillRef idx="0">
            <a:schemeClr val="accent1"/>
          </a:fillRef>
          <a:effectRef idx="0">
            <a:schemeClr val="accent1"/>
          </a:effectRef>
          <a:fontRef idx="minor">
            <a:schemeClr val="tx1"/>
          </a:fontRef>
        </p:style>
      </p:cxnSp>
      <p:sp>
        <p:nvSpPr>
          <p:cNvPr id="24" name="Rounded Rectangle 23"/>
          <p:cNvSpPr/>
          <p:nvPr/>
        </p:nvSpPr>
        <p:spPr>
          <a:xfrm>
            <a:off x="7831673" y="2968913"/>
            <a:ext cx="587532" cy="587532"/>
          </a:xfrm>
          <a:prstGeom prst="roundRect">
            <a:avLst/>
          </a:prstGeom>
          <a:solidFill>
            <a:schemeClr val="accent5"/>
          </a:solidFill>
        </p:spPr>
        <p:style>
          <a:lnRef idx="2">
            <a:schemeClr val="accent1">
              <a:shade val="50000"/>
            </a:schemeClr>
          </a:lnRef>
          <a:fillRef idx="1">
            <a:schemeClr val="accent1"/>
          </a:fillRef>
          <a:effectRef idx="0">
            <a:schemeClr val="accent1"/>
          </a:effectRef>
          <a:fontRef idx="minor">
            <a:schemeClr val="lt1"/>
          </a:fontRef>
        </p:style>
        <p:txBody>
          <a:bodyPr lIns="0" tIns="36717" rIns="0" bIns="36717" rtlCol="0" anchor="ctr"/>
          <a:lstStyle/>
          <a:p>
            <a:pPr algn="ctr"/>
            <a:r>
              <a:rPr lang="nb-NO" sz="1632" dirty="0"/>
              <a:t>Index</a:t>
            </a:r>
            <a:endParaRPr lang="en-US" sz="1632" dirty="0"/>
          </a:p>
        </p:txBody>
      </p:sp>
      <p:sp>
        <p:nvSpPr>
          <p:cNvPr id="26" name="Rounded Rectangle 25"/>
          <p:cNvSpPr/>
          <p:nvPr/>
        </p:nvSpPr>
        <p:spPr>
          <a:xfrm>
            <a:off x="9594269" y="2968913"/>
            <a:ext cx="587532" cy="587532"/>
          </a:xfrm>
          <a:prstGeom prst="roundRect">
            <a:avLst/>
          </a:prstGeom>
          <a:solidFill>
            <a:schemeClr val="accent5"/>
          </a:solidFill>
        </p:spPr>
        <p:style>
          <a:lnRef idx="2">
            <a:schemeClr val="accent1">
              <a:shade val="50000"/>
            </a:schemeClr>
          </a:lnRef>
          <a:fillRef idx="1">
            <a:schemeClr val="accent1"/>
          </a:fillRef>
          <a:effectRef idx="0">
            <a:schemeClr val="accent1"/>
          </a:effectRef>
          <a:fontRef idx="minor">
            <a:schemeClr val="lt1"/>
          </a:fontRef>
        </p:style>
        <p:txBody>
          <a:bodyPr lIns="0" tIns="36717" rIns="0" bIns="36717" rtlCol="0" anchor="ctr"/>
          <a:lstStyle/>
          <a:p>
            <a:pPr algn="ctr"/>
            <a:r>
              <a:rPr lang="nb-NO" sz="1632" dirty="0"/>
              <a:t>Index</a:t>
            </a:r>
            <a:endParaRPr lang="en-US" sz="1632" dirty="0"/>
          </a:p>
        </p:txBody>
      </p:sp>
      <p:sp>
        <p:nvSpPr>
          <p:cNvPr id="31" name="Rounded Rectangle 30"/>
          <p:cNvSpPr/>
          <p:nvPr/>
        </p:nvSpPr>
        <p:spPr>
          <a:xfrm>
            <a:off x="8712971" y="3780682"/>
            <a:ext cx="587532" cy="587532"/>
          </a:xfrm>
          <a:prstGeom prst="roundRect">
            <a:avLst/>
          </a:prstGeom>
          <a:solidFill>
            <a:srgbClr val="EE7816"/>
          </a:solidFill>
        </p:spPr>
        <p:style>
          <a:lnRef idx="2">
            <a:schemeClr val="accent1">
              <a:shade val="50000"/>
            </a:schemeClr>
          </a:lnRef>
          <a:fillRef idx="1">
            <a:schemeClr val="accent1"/>
          </a:fillRef>
          <a:effectRef idx="0">
            <a:schemeClr val="accent1"/>
          </a:effectRef>
          <a:fontRef idx="minor">
            <a:schemeClr val="lt1"/>
          </a:fontRef>
        </p:style>
        <p:txBody>
          <a:bodyPr lIns="0" tIns="36717" rIns="0" bIns="36717" rtlCol="0" anchor="ctr"/>
          <a:lstStyle/>
          <a:p>
            <a:pPr algn="ctr"/>
            <a:r>
              <a:rPr lang="nb-NO" sz="1632" dirty="0"/>
              <a:t>Index</a:t>
            </a:r>
            <a:endParaRPr lang="en-US" sz="1632" dirty="0"/>
          </a:p>
        </p:txBody>
      </p:sp>
      <p:sp>
        <p:nvSpPr>
          <p:cNvPr id="32" name="Rounded Rectangle 31"/>
          <p:cNvSpPr/>
          <p:nvPr/>
        </p:nvSpPr>
        <p:spPr>
          <a:xfrm>
            <a:off x="7831673" y="3776770"/>
            <a:ext cx="587532" cy="587532"/>
          </a:xfrm>
          <a:prstGeom prst="roundRect">
            <a:avLst/>
          </a:prstGeom>
          <a:solidFill>
            <a:srgbClr val="EE7816"/>
          </a:solidFill>
        </p:spPr>
        <p:style>
          <a:lnRef idx="2">
            <a:schemeClr val="accent1">
              <a:shade val="50000"/>
            </a:schemeClr>
          </a:lnRef>
          <a:fillRef idx="1">
            <a:schemeClr val="accent1"/>
          </a:fillRef>
          <a:effectRef idx="0">
            <a:schemeClr val="accent1"/>
          </a:effectRef>
          <a:fontRef idx="minor">
            <a:schemeClr val="lt1"/>
          </a:fontRef>
        </p:style>
        <p:txBody>
          <a:bodyPr lIns="0" tIns="36717" rIns="0" bIns="36717" rtlCol="0" anchor="ctr"/>
          <a:lstStyle/>
          <a:p>
            <a:pPr algn="ctr"/>
            <a:r>
              <a:rPr lang="nb-NO" sz="1632" dirty="0"/>
              <a:t>Index</a:t>
            </a:r>
            <a:endParaRPr lang="en-US" sz="1632" dirty="0"/>
          </a:p>
        </p:txBody>
      </p:sp>
      <p:sp>
        <p:nvSpPr>
          <p:cNvPr id="33" name="Rounded Rectangle 32"/>
          <p:cNvSpPr/>
          <p:nvPr/>
        </p:nvSpPr>
        <p:spPr>
          <a:xfrm>
            <a:off x="6950375" y="3776770"/>
            <a:ext cx="587532" cy="587532"/>
          </a:xfrm>
          <a:prstGeom prst="roundRect">
            <a:avLst/>
          </a:prstGeom>
          <a:solidFill>
            <a:srgbClr val="EE7816"/>
          </a:solidFill>
        </p:spPr>
        <p:style>
          <a:lnRef idx="2">
            <a:schemeClr val="accent1">
              <a:shade val="50000"/>
            </a:schemeClr>
          </a:lnRef>
          <a:fillRef idx="1">
            <a:schemeClr val="accent1"/>
          </a:fillRef>
          <a:effectRef idx="0">
            <a:schemeClr val="accent1"/>
          </a:effectRef>
          <a:fontRef idx="minor">
            <a:schemeClr val="lt1"/>
          </a:fontRef>
        </p:style>
        <p:txBody>
          <a:bodyPr lIns="0" tIns="36717" rIns="0" bIns="36717" rtlCol="0" anchor="ctr"/>
          <a:lstStyle/>
          <a:p>
            <a:pPr algn="ctr"/>
            <a:r>
              <a:rPr lang="nb-NO" sz="1632" dirty="0"/>
              <a:t>Index</a:t>
            </a:r>
            <a:endParaRPr lang="en-US" sz="1632" dirty="0"/>
          </a:p>
        </p:txBody>
      </p:sp>
      <p:cxnSp>
        <p:nvCxnSpPr>
          <p:cNvPr id="84" name="Straight Arrow Connector 83"/>
          <p:cNvCxnSpPr/>
          <p:nvPr/>
        </p:nvCxnSpPr>
        <p:spPr>
          <a:xfrm flipV="1">
            <a:off x="4084637" y="2020640"/>
            <a:ext cx="3747036" cy="1629022"/>
          </a:xfrm>
          <a:prstGeom prst="straightConnector1">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91" name="Straight Arrow Connector 90"/>
          <p:cNvCxnSpPr/>
          <p:nvPr/>
        </p:nvCxnSpPr>
        <p:spPr>
          <a:xfrm flipV="1">
            <a:off x="3932237" y="3963564"/>
            <a:ext cx="4119761" cy="400738"/>
          </a:xfrm>
          <a:prstGeom prst="curvedConnector3">
            <a:avLst>
              <a:gd name="adj1" fmla="val 50000"/>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94" name="Straight Arrow Connector 93"/>
          <p:cNvCxnSpPr/>
          <p:nvPr/>
        </p:nvCxnSpPr>
        <p:spPr>
          <a:xfrm flipV="1">
            <a:off x="4313237" y="2642377"/>
            <a:ext cx="3692490" cy="1977126"/>
          </a:xfrm>
          <a:prstGeom prst="straightConnector1">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34" name="Straight Arrow Connector 33"/>
          <p:cNvCxnSpPr/>
          <p:nvPr/>
        </p:nvCxnSpPr>
        <p:spPr>
          <a:xfrm flipV="1">
            <a:off x="8919612" y="3551564"/>
            <a:ext cx="0" cy="230524"/>
          </a:xfrm>
          <a:prstGeom prst="straightConnector1">
            <a:avLst/>
          </a:prstGeom>
          <a:ln w="31750">
            <a:solidFill>
              <a:schemeClr val="accent6">
                <a:lumMod val="7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35" name="Straight Arrow Connector 34"/>
          <p:cNvCxnSpPr/>
          <p:nvPr/>
        </p:nvCxnSpPr>
        <p:spPr>
          <a:xfrm flipV="1">
            <a:off x="9066495" y="2743708"/>
            <a:ext cx="0" cy="1038381"/>
          </a:xfrm>
          <a:prstGeom prst="straightConnector1">
            <a:avLst/>
          </a:prstGeom>
          <a:ln w="31750">
            <a:solidFill>
              <a:schemeClr val="accent6">
                <a:lumMod val="75000"/>
              </a:schemeClr>
            </a:solidFill>
            <a:tailEnd type="arrow"/>
          </a:ln>
        </p:spPr>
        <p:style>
          <a:lnRef idx="1">
            <a:schemeClr val="accent1"/>
          </a:lnRef>
          <a:fillRef idx="0">
            <a:schemeClr val="accent1"/>
          </a:fillRef>
          <a:effectRef idx="0">
            <a:schemeClr val="accent1"/>
          </a:effectRef>
          <a:fontRef idx="minor">
            <a:schemeClr val="tx1"/>
          </a:fontRef>
        </p:style>
      </p:cxnSp>
      <p:sp>
        <p:nvSpPr>
          <p:cNvPr id="36" name="Rounded Rectangle 35"/>
          <p:cNvSpPr/>
          <p:nvPr/>
        </p:nvSpPr>
        <p:spPr>
          <a:xfrm>
            <a:off x="8699287" y="2152263"/>
            <a:ext cx="587532" cy="587532"/>
          </a:xfrm>
          <a:prstGeom prst="roundRect">
            <a:avLst/>
          </a:prstGeom>
          <a:solidFill>
            <a:schemeClr val="accent5"/>
          </a:solidFill>
        </p:spPr>
        <p:style>
          <a:lnRef idx="2">
            <a:schemeClr val="accent1">
              <a:shade val="50000"/>
            </a:schemeClr>
          </a:lnRef>
          <a:fillRef idx="1">
            <a:schemeClr val="accent1"/>
          </a:fillRef>
          <a:effectRef idx="0">
            <a:schemeClr val="accent1"/>
          </a:effectRef>
          <a:fontRef idx="minor">
            <a:schemeClr val="lt1"/>
          </a:fontRef>
        </p:style>
        <p:txBody>
          <a:bodyPr lIns="0" tIns="36717" rIns="0" bIns="36717" rtlCol="0" anchor="ctr"/>
          <a:lstStyle/>
          <a:p>
            <a:pPr algn="ctr"/>
            <a:r>
              <a:rPr lang="nb-NO" sz="1632" dirty="0"/>
              <a:t>Index</a:t>
            </a:r>
            <a:endParaRPr lang="en-US" sz="1632" dirty="0"/>
          </a:p>
        </p:txBody>
      </p:sp>
      <p:sp>
        <p:nvSpPr>
          <p:cNvPr id="37" name="Rounded Rectangle 36"/>
          <p:cNvSpPr/>
          <p:nvPr/>
        </p:nvSpPr>
        <p:spPr>
          <a:xfrm>
            <a:off x="8699287" y="2960119"/>
            <a:ext cx="587532" cy="587532"/>
          </a:xfrm>
          <a:prstGeom prst="roundRect">
            <a:avLst/>
          </a:prstGeom>
          <a:solidFill>
            <a:schemeClr val="accent5"/>
          </a:solidFill>
        </p:spPr>
        <p:style>
          <a:lnRef idx="2">
            <a:schemeClr val="accent1">
              <a:shade val="50000"/>
            </a:schemeClr>
          </a:lnRef>
          <a:fillRef idx="1">
            <a:schemeClr val="accent1"/>
          </a:fillRef>
          <a:effectRef idx="0">
            <a:schemeClr val="accent1"/>
          </a:effectRef>
          <a:fontRef idx="minor">
            <a:schemeClr val="lt1"/>
          </a:fontRef>
        </p:style>
        <p:txBody>
          <a:bodyPr lIns="0" tIns="36717" rIns="0" bIns="36717" rtlCol="0" anchor="ctr"/>
          <a:lstStyle/>
          <a:p>
            <a:pPr algn="ctr"/>
            <a:r>
              <a:rPr lang="nb-NO" sz="1632" dirty="0"/>
              <a:t>Index</a:t>
            </a:r>
            <a:endParaRPr lang="en-US" sz="1632" dirty="0"/>
          </a:p>
        </p:txBody>
      </p:sp>
    </p:spTree>
    <p:extLst>
      <p:ext uri="{BB962C8B-B14F-4D97-AF65-F5344CB8AC3E}">
        <p14:creationId xmlns:p14="http://schemas.microsoft.com/office/powerpoint/2010/main" val="1319819354"/>
      </p:ext>
    </p:extLst>
  </p:cSld>
  <p:clrMapOvr>
    <a:masterClrMapping/>
  </p:clrMapOvr>
  <p:transition>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Rounded Rectangle 20"/>
          <p:cNvSpPr/>
          <p:nvPr/>
        </p:nvSpPr>
        <p:spPr bwMode="auto">
          <a:xfrm>
            <a:off x="5907369" y="4894817"/>
            <a:ext cx="2953244" cy="777169"/>
          </a:xfrm>
          <a:prstGeom prst="roundRect">
            <a:avLst/>
          </a:prstGeom>
          <a:solidFill>
            <a:schemeClr val="accent2">
              <a:lumMod val="20000"/>
              <a:lumOff val="80000"/>
            </a:schemeClr>
          </a:solidFill>
          <a:ln>
            <a:headEnd type="none" w="med" len="med"/>
            <a:tailEnd type="none" w="med" len="med"/>
          </a:ln>
        </p:spPr>
        <p:style>
          <a:lnRef idx="1">
            <a:schemeClr val="accent4"/>
          </a:lnRef>
          <a:fillRef idx="3">
            <a:schemeClr val="accent4"/>
          </a:fillRef>
          <a:effectRef idx="2">
            <a:schemeClr val="accent4"/>
          </a:effectRef>
          <a:fontRef idx="minor">
            <a:schemeClr val="lt1"/>
          </a:fontRef>
        </p:style>
        <p:txBody>
          <a:bodyPr vert="horz" wrap="square" lIns="0" tIns="0" rIns="0" bIns="0" numCol="1" rtlCol="0" anchor="b" anchorCtr="0" compatLnSpc="1">
            <a:prstTxWarp prst="textNoShape">
              <a:avLst/>
            </a:prstTxWarp>
          </a:bodyPr>
          <a:lstStyle/>
          <a:p>
            <a:pPr algn="ctr" defTabSz="932290"/>
            <a:r>
              <a:rPr lang="nb-NO" sz="1632" dirty="0">
                <a:solidFill>
                  <a:schemeClr val="tx1">
                    <a:lumMod val="50000"/>
                    <a:lumOff val="50000"/>
                  </a:schemeClr>
                </a:solidFill>
              </a:rPr>
              <a:t>Append section</a:t>
            </a:r>
            <a:endParaRPr lang="en-US" sz="1632" dirty="0">
              <a:solidFill>
                <a:schemeClr val="tx1">
                  <a:lumMod val="50000"/>
                  <a:lumOff val="50000"/>
                </a:schemeClr>
              </a:solidFill>
            </a:endParaRPr>
          </a:p>
        </p:txBody>
      </p:sp>
      <p:sp>
        <p:nvSpPr>
          <p:cNvPr id="19" name="Rounded Rectangle 18"/>
          <p:cNvSpPr/>
          <p:nvPr/>
        </p:nvSpPr>
        <p:spPr bwMode="auto">
          <a:xfrm>
            <a:off x="2776221" y="4894817"/>
            <a:ext cx="2953244" cy="777169"/>
          </a:xfrm>
          <a:prstGeom prst="roundRect">
            <a:avLst/>
          </a:prstGeom>
          <a:solidFill>
            <a:schemeClr val="accent2">
              <a:lumMod val="20000"/>
              <a:lumOff val="80000"/>
            </a:schemeClr>
          </a:solidFill>
          <a:ln>
            <a:headEnd type="none" w="med" len="med"/>
            <a:tailEnd type="none" w="med" len="med"/>
          </a:ln>
        </p:spPr>
        <p:style>
          <a:lnRef idx="1">
            <a:schemeClr val="accent4"/>
          </a:lnRef>
          <a:fillRef idx="3">
            <a:schemeClr val="accent4"/>
          </a:fillRef>
          <a:effectRef idx="2">
            <a:schemeClr val="accent4"/>
          </a:effectRef>
          <a:fontRef idx="minor">
            <a:schemeClr val="lt1"/>
          </a:fontRef>
        </p:style>
        <p:txBody>
          <a:bodyPr vert="horz" wrap="square" lIns="0" tIns="0" rIns="0" bIns="0" numCol="1" rtlCol="0" anchor="b" anchorCtr="0" compatLnSpc="1">
            <a:prstTxWarp prst="textNoShape">
              <a:avLst/>
            </a:prstTxWarp>
          </a:bodyPr>
          <a:lstStyle/>
          <a:p>
            <a:pPr algn="ctr" defTabSz="932290"/>
            <a:r>
              <a:rPr lang="nb-NO" sz="1632" dirty="0">
                <a:solidFill>
                  <a:schemeClr val="tx1">
                    <a:lumMod val="50000"/>
                    <a:lumOff val="50000"/>
                  </a:schemeClr>
                </a:solidFill>
              </a:rPr>
              <a:t>Checkpoint section</a:t>
            </a:r>
            <a:endParaRPr lang="en-US" sz="1632" dirty="0">
              <a:solidFill>
                <a:schemeClr val="tx1">
                  <a:lumMod val="50000"/>
                  <a:lumOff val="50000"/>
                </a:schemeClr>
              </a:solidFill>
            </a:endParaRPr>
          </a:p>
        </p:txBody>
      </p:sp>
      <p:sp>
        <p:nvSpPr>
          <p:cNvPr id="2" name="Title 1"/>
          <p:cNvSpPr>
            <a:spLocks noGrp="1"/>
          </p:cNvSpPr>
          <p:nvPr>
            <p:ph type="title"/>
          </p:nvPr>
        </p:nvSpPr>
        <p:spPr/>
        <p:txBody>
          <a:bodyPr/>
          <a:lstStyle/>
          <a:p>
            <a:r>
              <a:rPr lang="en-US" dirty="0" smtClean="0"/>
              <a:t>Merging Index Parts</a:t>
            </a:r>
            <a:endParaRPr lang="en-US" dirty="0"/>
          </a:p>
        </p:txBody>
      </p:sp>
      <p:sp>
        <p:nvSpPr>
          <p:cNvPr id="4" name="Rectangle 3"/>
          <p:cNvSpPr/>
          <p:nvPr/>
        </p:nvSpPr>
        <p:spPr bwMode="auto">
          <a:xfrm>
            <a:off x="2912226" y="4972533"/>
            <a:ext cx="194292" cy="388585"/>
          </a:xfrm>
          <a:prstGeom prst="rect">
            <a:avLst/>
          </a:prstGeom>
          <a:solidFill>
            <a:schemeClr val="accent2"/>
          </a:solidFill>
          <a:ln>
            <a:headEnd type="none" w="med" len="med"/>
            <a:tailEnd type="none" w="med" len="med"/>
          </a:ln>
        </p:spPr>
        <p:style>
          <a:lnRef idx="1">
            <a:schemeClr val="accent4"/>
          </a:lnRef>
          <a:fillRef idx="3">
            <a:schemeClr val="accent4"/>
          </a:fillRef>
          <a:effectRef idx="2">
            <a:schemeClr val="accent4"/>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a:endParaRPr lang="en-US" sz="2244" dirty="0">
              <a:gradFill>
                <a:gsLst>
                  <a:gs pos="0">
                    <a:srgbClr val="FFFFFF"/>
                  </a:gs>
                  <a:gs pos="100000">
                    <a:srgbClr val="FFFFFF"/>
                  </a:gs>
                </a:gsLst>
                <a:lin ang="5400000" scaled="0"/>
              </a:gradFill>
            </a:endParaRPr>
          </a:p>
        </p:txBody>
      </p:sp>
      <p:sp>
        <p:nvSpPr>
          <p:cNvPr id="5" name="Rectangle 4"/>
          <p:cNvSpPr/>
          <p:nvPr/>
        </p:nvSpPr>
        <p:spPr bwMode="auto">
          <a:xfrm>
            <a:off x="3185249" y="4972533"/>
            <a:ext cx="194292" cy="388585"/>
          </a:xfrm>
          <a:prstGeom prst="rect">
            <a:avLst/>
          </a:prstGeom>
          <a:solidFill>
            <a:schemeClr val="accent2"/>
          </a:solidFill>
          <a:ln>
            <a:headEnd type="none" w="med" len="med"/>
            <a:tailEnd type="none" w="med" len="med"/>
          </a:ln>
        </p:spPr>
        <p:style>
          <a:lnRef idx="1">
            <a:schemeClr val="accent4"/>
          </a:lnRef>
          <a:fillRef idx="3">
            <a:schemeClr val="accent4"/>
          </a:fillRef>
          <a:effectRef idx="2">
            <a:schemeClr val="accent4"/>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a:endParaRPr lang="en-US" sz="2244" dirty="0">
              <a:gradFill>
                <a:gsLst>
                  <a:gs pos="0">
                    <a:srgbClr val="FFFFFF"/>
                  </a:gs>
                  <a:gs pos="100000">
                    <a:srgbClr val="FFFFFF"/>
                  </a:gs>
                </a:gsLst>
                <a:lin ang="5400000" scaled="0"/>
              </a:gradFill>
            </a:endParaRPr>
          </a:p>
        </p:txBody>
      </p:sp>
      <p:sp>
        <p:nvSpPr>
          <p:cNvPr id="6" name="Rectangle 5"/>
          <p:cNvSpPr/>
          <p:nvPr/>
        </p:nvSpPr>
        <p:spPr bwMode="auto">
          <a:xfrm>
            <a:off x="3456244" y="4972533"/>
            <a:ext cx="194292" cy="388585"/>
          </a:xfrm>
          <a:prstGeom prst="rect">
            <a:avLst/>
          </a:prstGeom>
          <a:solidFill>
            <a:schemeClr val="accent2"/>
          </a:solidFill>
          <a:ln>
            <a:headEnd type="none" w="med" len="med"/>
            <a:tailEnd type="none" w="med" len="med"/>
          </a:ln>
        </p:spPr>
        <p:style>
          <a:lnRef idx="1">
            <a:schemeClr val="accent4"/>
          </a:lnRef>
          <a:fillRef idx="3">
            <a:schemeClr val="accent4"/>
          </a:fillRef>
          <a:effectRef idx="2">
            <a:schemeClr val="accent4"/>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a:endParaRPr lang="en-US" sz="2244" dirty="0">
              <a:gradFill>
                <a:gsLst>
                  <a:gs pos="0">
                    <a:srgbClr val="FFFFFF"/>
                  </a:gs>
                  <a:gs pos="100000">
                    <a:srgbClr val="FFFFFF"/>
                  </a:gs>
                </a:gsLst>
                <a:lin ang="5400000" scaled="0"/>
              </a:gradFill>
            </a:endParaRPr>
          </a:p>
        </p:txBody>
      </p:sp>
      <p:sp>
        <p:nvSpPr>
          <p:cNvPr id="7" name="Rectangle 6"/>
          <p:cNvSpPr/>
          <p:nvPr/>
        </p:nvSpPr>
        <p:spPr bwMode="auto">
          <a:xfrm>
            <a:off x="3741263" y="4972533"/>
            <a:ext cx="194292" cy="388585"/>
          </a:xfrm>
          <a:prstGeom prst="rect">
            <a:avLst/>
          </a:prstGeom>
          <a:solidFill>
            <a:schemeClr val="accent2"/>
          </a:solidFill>
          <a:ln>
            <a:headEnd type="none" w="med" len="med"/>
            <a:tailEnd type="none" w="med" len="med"/>
          </a:ln>
        </p:spPr>
        <p:style>
          <a:lnRef idx="1">
            <a:schemeClr val="accent4"/>
          </a:lnRef>
          <a:fillRef idx="3">
            <a:schemeClr val="accent4"/>
          </a:fillRef>
          <a:effectRef idx="2">
            <a:schemeClr val="accent4"/>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a:endParaRPr lang="en-US" sz="2244" dirty="0">
              <a:gradFill>
                <a:gsLst>
                  <a:gs pos="0">
                    <a:srgbClr val="FFFFFF"/>
                  </a:gs>
                  <a:gs pos="100000">
                    <a:srgbClr val="FFFFFF"/>
                  </a:gs>
                </a:gsLst>
                <a:lin ang="5400000" scaled="0"/>
              </a:gradFill>
            </a:endParaRPr>
          </a:p>
        </p:txBody>
      </p:sp>
      <p:sp>
        <p:nvSpPr>
          <p:cNvPr id="8" name="Rectangle 7"/>
          <p:cNvSpPr/>
          <p:nvPr/>
        </p:nvSpPr>
        <p:spPr bwMode="auto">
          <a:xfrm>
            <a:off x="4019692" y="4972533"/>
            <a:ext cx="194292" cy="388585"/>
          </a:xfrm>
          <a:prstGeom prst="rect">
            <a:avLst/>
          </a:prstGeom>
          <a:solidFill>
            <a:schemeClr val="accent2"/>
          </a:solidFill>
          <a:ln>
            <a:headEnd type="none" w="med" len="med"/>
            <a:tailEnd type="none" w="med" len="med"/>
          </a:ln>
        </p:spPr>
        <p:style>
          <a:lnRef idx="1">
            <a:schemeClr val="accent4"/>
          </a:lnRef>
          <a:fillRef idx="3">
            <a:schemeClr val="accent4"/>
          </a:fillRef>
          <a:effectRef idx="2">
            <a:schemeClr val="accent4"/>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a:endParaRPr lang="en-US" sz="2244" dirty="0">
              <a:gradFill>
                <a:gsLst>
                  <a:gs pos="0">
                    <a:srgbClr val="FFFFFF"/>
                  </a:gs>
                  <a:gs pos="100000">
                    <a:srgbClr val="FFFFFF"/>
                  </a:gs>
                </a:gsLst>
                <a:lin ang="5400000" scaled="0"/>
              </a:gradFill>
            </a:endParaRPr>
          </a:p>
        </p:txBody>
      </p:sp>
      <p:sp>
        <p:nvSpPr>
          <p:cNvPr id="9" name="Rectangle 8"/>
          <p:cNvSpPr/>
          <p:nvPr/>
        </p:nvSpPr>
        <p:spPr bwMode="auto">
          <a:xfrm>
            <a:off x="4293222" y="4972533"/>
            <a:ext cx="194292" cy="388585"/>
          </a:xfrm>
          <a:prstGeom prst="rect">
            <a:avLst/>
          </a:prstGeom>
          <a:solidFill>
            <a:schemeClr val="accent2"/>
          </a:solidFill>
          <a:ln>
            <a:headEnd type="none" w="med" len="med"/>
            <a:tailEnd type="none" w="med" len="med"/>
          </a:ln>
        </p:spPr>
        <p:style>
          <a:lnRef idx="1">
            <a:schemeClr val="accent4"/>
          </a:lnRef>
          <a:fillRef idx="3">
            <a:schemeClr val="accent4"/>
          </a:fillRef>
          <a:effectRef idx="2">
            <a:schemeClr val="accent4"/>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a:endParaRPr lang="en-US" sz="2244" dirty="0">
              <a:gradFill>
                <a:gsLst>
                  <a:gs pos="0">
                    <a:srgbClr val="FFFFFF"/>
                  </a:gs>
                  <a:gs pos="100000">
                    <a:srgbClr val="FFFFFF"/>
                  </a:gs>
                </a:gsLst>
                <a:lin ang="5400000" scaled="0"/>
              </a:gradFill>
            </a:endParaRPr>
          </a:p>
        </p:txBody>
      </p:sp>
      <p:sp>
        <p:nvSpPr>
          <p:cNvPr id="10" name="Rectangle 9"/>
          <p:cNvSpPr/>
          <p:nvPr/>
        </p:nvSpPr>
        <p:spPr bwMode="auto">
          <a:xfrm>
            <a:off x="4566245" y="4972533"/>
            <a:ext cx="194292" cy="388585"/>
          </a:xfrm>
          <a:prstGeom prst="rect">
            <a:avLst/>
          </a:prstGeom>
          <a:solidFill>
            <a:schemeClr val="accent2"/>
          </a:solidFill>
          <a:ln>
            <a:headEnd type="none" w="med" len="med"/>
            <a:tailEnd type="none" w="med" len="med"/>
          </a:ln>
        </p:spPr>
        <p:style>
          <a:lnRef idx="1">
            <a:schemeClr val="accent4"/>
          </a:lnRef>
          <a:fillRef idx="3">
            <a:schemeClr val="accent4"/>
          </a:fillRef>
          <a:effectRef idx="2">
            <a:schemeClr val="accent4"/>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a:endParaRPr lang="en-US" sz="2244" dirty="0">
              <a:gradFill>
                <a:gsLst>
                  <a:gs pos="0">
                    <a:srgbClr val="FFFFFF"/>
                  </a:gs>
                  <a:gs pos="100000">
                    <a:srgbClr val="FFFFFF"/>
                  </a:gs>
                </a:gsLst>
                <a:lin ang="5400000" scaled="0"/>
              </a:gradFill>
            </a:endParaRPr>
          </a:p>
        </p:txBody>
      </p:sp>
      <p:sp>
        <p:nvSpPr>
          <p:cNvPr id="11" name="Rectangle 10"/>
          <p:cNvSpPr/>
          <p:nvPr/>
        </p:nvSpPr>
        <p:spPr bwMode="auto">
          <a:xfrm>
            <a:off x="4837241" y="4972533"/>
            <a:ext cx="194292" cy="388585"/>
          </a:xfrm>
          <a:prstGeom prst="rect">
            <a:avLst/>
          </a:prstGeom>
          <a:solidFill>
            <a:schemeClr val="accent2"/>
          </a:solidFill>
          <a:ln>
            <a:headEnd type="none" w="med" len="med"/>
            <a:tailEnd type="none" w="med" len="med"/>
          </a:ln>
        </p:spPr>
        <p:style>
          <a:lnRef idx="1">
            <a:schemeClr val="accent4"/>
          </a:lnRef>
          <a:fillRef idx="3">
            <a:schemeClr val="accent4"/>
          </a:fillRef>
          <a:effectRef idx="2">
            <a:schemeClr val="accent4"/>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a:endParaRPr lang="en-US" sz="2244" dirty="0">
              <a:gradFill>
                <a:gsLst>
                  <a:gs pos="0">
                    <a:srgbClr val="FFFFFF"/>
                  </a:gs>
                  <a:gs pos="100000">
                    <a:srgbClr val="FFFFFF"/>
                  </a:gs>
                </a:gsLst>
                <a:lin ang="5400000" scaled="0"/>
              </a:gradFill>
            </a:endParaRPr>
          </a:p>
        </p:txBody>
      </p:sp>
      <p:sp>
        <p:nvSpPr>
          <p:cNvPr id="12" name="Rectangle 11"/>
          <p:cNvSpPr/>
          <p:nvPr/>
        </p:nvSpPr>
        <p:spPr bwMode="auto">
          <a:xfrm>
            <a:off x="5122259" y="4972533"/>
            <a:ext cx="194292" cy="388585"/>
          </a:xfrm>
          <a:prstGeom prst="rect">
            <a:avLst/>
          </a:prstGeom>
          <a:solidFill>
            <a:schemeClr val="accent2"/>
          </a:solidFill>
          <a:ln>
            <a:headEnd type="none" w="med" len="med"/>
            <a:tailEnd type="none" w="med" len="med"/>
          </a:ln>
        </p:spPr>
        <p:style>
          <a:lnRef idx="1">
            <a:schemeClr val="accent4"/>
          </a:lnRef>
          <a:fillRef idx="3">
            <a:schemeClr val="accent4"/>
          </a:fillRef>
          <a:effectRef idx="2">
            <a:schemeClr val="accent4"/>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a:endParaRPr lang="en-US" sz="2244" dirty="0">
              <a:gradFill>
                <a:gsLst>
                  <a:gs pos="0">
                    <a:srgbClr val="FFFFFF"/>
                  </a:gs>
                  <a:gs pos="100000">
                    <a:srgbClr val="FFFFFF"/>
                  </a:gs>
                </a:gsLst>
                <a:lin ang="5400000" scaled="0"/>
              </a:gradFill>
            </a:endParaRPr>
          </a:p>
        </p:txBody>
      </p:sp>
      <p:sp>
        <p:nvSpPr>
          <p:cNvPr id="13" name="Rectangle 12"/>
          <p:cNvSpPr/>
          <p:nvPr/>
        </p:nvSpPr>
        <p:spPr bwMode="auto">
          <a:xfrm>
            <a:off x="5400689" y="4972533"/>
            <a:ext cx="194292" cy="388585"/>
          </a:xfrm>
          <a:prstGeom prst="rect">
            <a:avLst/>
          </a:prstGeom>
          <a:solidFill>
            <a:schemeClr val="accent2"/>
          </a:solidFill>
          <a:ln>
            <a:headEnd type="none" w="med" len="med"/>
            <a:tailEnd type="none" w="med" len="med"/>
          </a:ln>
        </p:spPr>
        <p:style>
          <a:lnRef idx="1">
            <a:schemeClr val="accent4"/>
          </a:lnRef>
          <a:fillRef idx="3">
            <a:schemeClr val="accent4"/>
          </a:fillRef>
          <a:effectRef idx="2">
            <a:schemeClr val="accent4"/>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a:endParaRPr lang="en-US" sz="2244" dirty="0">
              <a:gradFill>
                <a:gsLst>
                  <a:gs pos="0">
                    <a:srgbClr val="FFFFFF"/>
                  </a:gs>
                  <a:gs pos="100000">
                    <a:srgbClr val="FFFFFF"/>
                  </a:gs>
                </a:gsLst>
                <a:lin ang="5400000" scaled="0"/>
              </a:gradFill>
            </a:endParaRPr>
          </a:p>
        </p:txBody>
      </p:sp>
      <p:sp>
        <p:nvSpPr>
          <p:cNvPr id="14" name="Rectangle 13"/>
          <p:cNvSpPr/>
          <p:nvPr/>
        </p:nvSpPr>
        <p:spPr bwMode="auto">
          <a:xfrm>
            <a:off x="6040333" y="4972533"/>
            <a:ext cx="194292" cy="388585"/>
          </a:xfrm>
          <a:prstGeom prst="rect">
            <a:avLst/>
          </a:prstGeom>
          <a:solidFill>
            <a:schemeClr val="accent2"/>
          </a:solidFill>
          <a:ln>
            <a:headEnd type="none" w="med" len="med"/>
            <a:tailEnd type="none" w="med" len="med"/>
          </a:ln>
        </p:spPr>
        <p:style>
          <a:lnRef idx="1">
            <a:schemeClr val="accent4"/>
          </a:lnRef>
          <a:fillRef idx="3">
            <a:schemeClr val="accent4"/>
          </a:fillRef>
          <a:effectRef idx="2">
            <a:schemeClr val="accent4"/>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a:endParaRPr lang="en-US" sz="2244" dirty="0">
              <a:gradFill>
                <a:gsLst>
                  <a:gs pos="0">
                    <a:srgbClr val="FFFFFF"/>
                  </a:gs>
                  <a:gs pos="100000">
                    <a:srgbClr val="FFFFFF"/>
                  </a:gs>
                </a:gsLst>
                <a:lin ang="5400000" scaled="0"/>
              </a:gradFill>
            </a:endParaRPr>
          </a:p>
        </p:txBody>
      </p:sp>
      <p:sp>
        <p:nvSpPr>
          <p:cNvPr id="15" name="Rectangle 14"/>
          <p:cNvSpPr/>
          <p:nvPr/>
        </p:nvSpPr>
        <p:spPr bwMode="auto">
          <a:xfrm>
            <a:off x="6313356" y="4972533"/>
            <a:ext cx="194292" cy="388585"/>
          </a:xfrm>
          <a:prstGeom prst="rect">
            <a:avLst/>
          </a:prstGeom>
          <a:solidFill>
            <a:schemeClr val="accent2"/>
          </a:solidFill>
          <a:ln>
            <a:headEnd type="none" w="med" len="med"/>
            <a:tailEnd type="none" w="med" len="med"/>
          </a:ln>
        </p:spPr>
        <p:style>
          <a:lnRef idx="1">
            <a:schemeClr val="accent4"/>
          </a:lnRef>
          <a:fillRef idx="3">
            <a:schemeClr val="accent4"/>
          </a:fillRef>
          <a:effectRef idx="2">
            <a:schemeClr val="accent4"/>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a:endParaRPr lang="en-US" sz="2244" dirty="0">
              <a:gradFill>
                <a:gsLst>
                  <a:gs pos="0">
                    <a:srgbClr val="FFFFFF"/>
                  </a:gs>
                  <a:gs pos="100000">
                    <a:srgbClr val="FFFFFF"/>
                  </a:gs>
                </a:gsLst>
                <a:lin ang="5400000" scaled="0"/>
              </a:gradFill>
            </a:endParaRPr>
          </a:p>
        </p:txBody>
      </p:sp>
      <p:sp>
        <p:nvSpPr>
          <p:cNvPr id="16" name="Rectangle 15"/>
          <p:cNvSpPr/>
          <p:nvPr/>
        </p:nvSpPr>
        <p:spPr bwMode="auto">
          <a:xfrm>
            <a:off x="6584351" y="4972533"/>
            <a:ext cx="194292" cy="388585"/>
          </a:xfrm>
          <a:prstGeom prst="rect">
            <a:avLst/>
          </a:prstGeom>
          <a:solidFill>
            <a:schemeClr val="accent2"/>
          </a:solidFill>
          <a:ln>
            <a:headEnd type="none" w="med" len="med"/>
            <a:tailEnd type="none" w="med" len="med"/>
          </a:ln>
        </p:spPr>
        <p:style>
          <a:lnRef idx="1">
            <a:schemeClr val="accent4"/>
          </a:lnRef>
          <a:fillRef idx="3">
            <a:schemeClr val="accent4"/>
          </a:fillRef>
          <a:effectRef idx="2">
            <a:schemeClr val="accent4"/>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a:endParaRPr lang="en-US" sz="2244" dirty="0">
              <a:gradFill>
                <a:gsLst>
                  <a:gs pos="0">
                    <a:srgbClr val="FFFFFF"/>
                  </a:gs>
                  <a:gs pos="100000">
                    <a:srgbClr val="FFFFFF"/>
                  </a:gs>
                </a:gsLst>
                <a:lin ang="5400000" scaled="0"/>
              </a:gradFill>
            </a:endParaRPr>
          </a:p>
        </p:txBody>
      </p:sp>
      <p:sp>
        <p:nvSpPr>
          <p:cNvPr id="17" name="Rectangle 16"/>
          <p:cNvSpPr/>
          <p:nvPr/>
        </p:nvSpPr>
        <p:spPr bwMode="auto">
          <a:xfrm>
            <a:off x="6869370" y="4972533"/>
            <a:ext cx="194292" cy="388585"/>
          </a:xfrm>
          <a:prstGeom prst="rect">
            <a:avLst/>
          </a:prstGeom>
          <a:solidFill>
            <a:schemeClr val="accent2"/>
          </a:solidFill>
          <a:ln>
            <a:headEnd type="none" w="med" len="med"/>
            <a:tailEnd type="none" w="med" len="med"/>
          </a:ln>
        </p:spPr>
        <p:style>
          <a:lnRef idx="1">
            <a:schemeClr val="accent4"/>
          </a:lnRef>
          <a:fillRef idx="3">
            <a:schemeClr val="accent4"/>
          </a:fillRef>
          <a:effectRef idx="2">
            <a:schemeClr val="accent4"/>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a:endParaRPr lang="en-US" sz="2244" dirty="0">
              <a:gradFill>
                <a:gsLst>
                  <a:gs pos="0">
                    <a:srgbClr val="FFFFFF"/>
                  </a:gs>
                  <a:gs pos="100000">
                    <a:srgbClr val="FFFFFF"/>
                  </a:gs>
                </a:gsLst>
                <a:lin ang="5400000" scaled="0"/>
              </a:gradFill>
            </a:endParaRPr>
          </a:p>
        </p:txBody>
      </p:sp>
      <p:sp>
        <p:nvSpPr>
          <p:cNvPr id="18" name="Rectangle 17"/>
          <p:cNvSpPr/>
          <p:nvPr/>
        </p:nvSpPr>
        <p:spPr bwMode="auto">
          <a:xfrm>
            <a:off x="7147799" y="4972533"/>
            <a:ext cx="194292" cy="388585"/>
          </a:xfrm>
          <a:prstGeom prst="rect">
            <a:avLst/>
          </a:prstGeom>
          <a:solidFill>
            <a:schemeClr val="accent2">
              <a:alpha val="49000"/>
            </a:schemeClr>
          </a:solidFill>
          <a:ln>
            <a:prstDash val="dash"/>
            <a:headEnd type="none" w="med" len="med"/>
            <a:tailEnd type="none" w="med" len="med"/>
          </a:ln>
        </p:spPr>
        <p:style>
          <a:lnRef idx="1">
            <a:schemeClr val="accent4"/>
          </a:lnRef>
          <a:fillRef idx="3">
            <a:schemeClr val="accent4"/>
          </a:fillRef>
          <a:effectRef idx="2">
            <a:schemeClr val="accent4"/>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a:endParaRPr lang="en-US" sz="2244" dirty="0">
              <a:gradFill>
                <a:gsLst>
                  <a:gs pos="0">
                    <a:srgbClr val="FFFFFF"/>
                  </a:gs>
                  <a:gs pos="100000">
                    <a:srgbClr val="FFFFFF"/>
                  </a:gs>
                </a:gsLst>
                <a:lin ang="5400000" scaled="0"/>
              </a:gradFill>
            </a:endParaRPr>
          </a:p>
        </p:txBody>
      </p:sp>
      <p:sp>
        <p:nvSpPr>
          <p:cNvPr id="22" name="Rectangle 21"/>
          <p:cNvSpPr/>
          <p:nvPr/>
        </p:nvSpPr>
        <p:spPr bwMode="auto">
          <a:xfrm>
            <a:off x="2873367" y="3884496"/>
            <a:ext cx="965041" cy="388585"/>
          </a:xfrm>
          <a:prstGeom prst="rect">
            <a:avLst/>
          </a:prstGeom>
          <a:solidFill>
            <a:srgbClr val="92D050"/>
          </a:solidFill>
          <a:ln>
            <a:headEnd type="none" w="med" len="med"/>
            <a:tailEnd type="none" w="med" len="med"/>
          </a:ln>
        </p:spPr>
        <p:style>
          <a:lnRef idx="1">
            <a:schemeClr val="accent4"/>
          </a:lnRef>
          <a:fillRef idx="3">
            <a:schemeClr val="accent4"/>
          </a:fillRef>
          <a:effectRef idx="2">
            <a:schemeClr val="accent4"/>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a:endParaRPr lang="en-US" sz="2244" dirty="0">
              <a:gradFill>
                <a:gsLst>
                  <a:gs pos="0">
                    <a:srgbClr val="FFFFFF"/>
                  </a:gs>
                  <a:gs pos="100000">
                    <a:srgbClr val="FFFFFF"/>
                  </a:gs>
                </a:gsLst>
                <a:lin ang="5400000" scaled="0"/>
              </a:gradFill>
            </a:endParaRPr>
          </a:p>
        </p:txBody>
      </p:sp>
      <p:sp>
        <p:nvSpPr>
          <p:cNvPr id="23" name="Rectangle 22"/>
          <p:cNvSpPr/>
          <p:nvPr/>
        </p:nvSpPr>
        <p:spPr bwMode="auto">
          <a:xfrm>
            <a:off x="5122260" y="3884496"/>
            <a:ext cx="965041" cy="388585"/>
          </a:xfrm>
          <a:prstGeom prst="rect">
            <a:avLst/>
          </a:prstGeom>
          <a:solidFill>
            <a:srgbClr val="92D050"/>
          </a:solidFill>
          <a:ln>
            <a:headEnd type="none" w="med" len="med"/>
            <a:tailEnd type="none" w="med" len="med"/>
          </a:ln>
        </p:spPr>
        <p:style>
          <a:lnRef idx="1">
            <a:schemeClr val="accent4"/>
          </a:lnRef>
          <a:fillRef idx="3">
            <a:schemeClr val="accent4"/>
          </a:fillRef>
          <a:effectRef idx="2">
            <a:schemeClr val="accent4"/>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a:endParaRPr lang="en-US" sz="2244" dirty="0">
              <a:gradFill>
                <a:gsLst>
                  <a:gs pos="0">
                    <a:srgbClr val="FFFFFF"/>
                  </a:gs>
                  <a:gs pos="100000">
                    <a:srgbClr val="FFFFFF"/>
                  </a:gs>
                </a:gsLst>
                <a:lin ang="5400000" scaled="0"/>
              </a:gradFill>
            </a:endParaRPr>
          </a:p>
        </p:txBody>
      </p:sp>
      <p:sp>
        <p:nvSpPr>
          <p:cNvPr id="24" name="Rectangle 23"/>
          <p:cNvSpPr/>
          <p:nvPr/>
        </p:nvSpPr>
        <p:spPr bwMode="auto">
          <a:xfrm>
            <a:off x="6252534" y="3884496"/>
            <a:ext cx="953553" cy="388585"/>
          </a:xfrm>
          <a:prstGeom prst="rect">
            <a:avLst/>
          </a:prstGeom>
          <a:solidFill>
            <a:srgbClr val="92D050">
              <a:alpha val="49000"/>
            </a:srgbClr>
          </a:solidFill>
          <a:ln>
            <a:prstDash val="dash"/>
            <a:headEnd type="none" w="med" len="med"/>
            <a:tailEnd type="none" w="med" len="med"/>
          </a:ln>
        </p:spPr>
        <p:style>
          <a:lnRef idx="1">
            <a:schemeClr val="accent4"/>
          </a:lnRef>
          <a:fillRef idx="3">
            <a:schemeClr val="accent4"/>
          </a:fillRef>
          <a:effectRef idx="2">
            <a:schemeClr val="accent4"/>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a:endParaRPr lang="en-US" sz="2244" dirty="0">
              <a:gradFill>
                <a:gsLst>
                  <a:gs pos="0">
                    <a:srgbClr val="FFFFFF"/>
                  </a:gs>
                  <a:gs pos="100000">
                    <a:srgbClr val="FFFFFF"/>
                  </a:gs>
                </a:gsLst>
                <a:lin ang="5400000" scaled="0"/>
              </a:gradFill>
            </a:endParaRPr>
          </a:p>
        </p:txBody>
      </p:sp>
      <p:sp>
        <p:nvSpPr>
          <p:cNvPr id="25" name="Rectangle 24"/>
          <p:cNvSpPr/>
          <p:nvPr/>
        </p:nvSpPr>
        <p:spPr bwMode="auto">
          <a:xfrm>
            <a:off x="4004994" y="3884496"/>
            <a:ext cx="965041" cy="388585"/>
          </a:xfrm>
          <a:prstGeom prst="rect">
            <a:avLst/>
          </a:prstGeom>
          <a:solidFill>
            <a:srgbClr val="92D050"/>
          </a:solidFill>
          <a:ln>
            <a:headEnd type="none" w="med" len="med"/>
            <a:tailEnd type="none" w="med" len="med"/>
          </a:ln>
        </p:spPr>
        <p:style>
          <a:lnRef idx="1">
            <a:schemeClr val="accent4"/>
          </a:lnRef>
          <a:fillRef idx="3">
            <a:schemeClr val="accent4"/>
          </a:fillRef>
          <a:effectRef idx="2">
            <a:schemeClr val="accent4"/>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a:endParaRPr lang="en-US" sz="2244" dirty="0">
              <a:gradFill>
                <a:gsLst>
                  <a:gs pos="0">
                    <a:srgbClr val="FFFFFF"/>
                  </a:gs>
                  <a:gs pos="100000">
                    <a:srgbClr val="FFFFFF"/>
                  </a:gs>
                </a:gsLst>
                <a:lin ang="5400000" scaled="0"/>
              </a:gradFill>
            </a:endParaRPr>
          </a:p>
        </p:txBody>
      </p:sp>
      <p:sp>
        <p:nvSpPr>
          <p:cNvPr id="26" name="Rectangle 25"/>
          <p:cNvSpPr/>
          <p:nvPr/>
        </p:nvSpPr>
        <p:spPr bwMode="auto">
          <a:xfrm>
            <a:off x="2873368" y="2796459"/>
            <a:ext cx="2346038" cy="388585"/>
          </a:xfrm>
          <a:prstGeom prst="rect">
            <a:avLst/>
          </a:prstGeom>
          <a:solidFill>
            <a:srgbClr val="92D050"/>
          </a:solidFill>
          <a:ln>
            <a:headEnd type="none" w="med" len="med"/>
            <a:tailEnd type="none" w="med" len="med"/>
          </a:ln>
        </p:spPr>
        <p:style>
          <a:lnRef idx="1">
            <a:schemeClr val="accent4"/>
          </a:lnRef>
          <a:fillRef idx="3">
            <a:schemeClr val="accent4"/>
          </a:fillRef>
          <a:effectRef idx="2">
            <a:schemeClr val="accent4"/>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a:endParaRPr lang="en-US" sz="2244" dirty="0">
              <a:gradFill>
                <a:gsLst>
                  <a:gs pos="0">
                    <a:srgbClr val="FFFFFF"/>
                  </a:gs>
                  <a:gs pos="100000">
                    <a:srgbClr val="FFFFFF"/>
                  </a:gs>
                </a:gsLst>
                <a:lin ang="5400000" scaled="0"/>
              </a:gradFill>
            </a:endParaRPr>
          </a:p>
        </p:txBody>
      </p:sp>
      <p:sp>
        <p:nvSpPr>
          <p:cNvPr id="27" name="Rectangle 26"/>
          <p:cNvSpPr/>
          <p:nvPr/>
        </p:nvSpPr>
        <p:spPr bwMode="auto">
          <a:xfrm>
            <a:off x="5368504" y="2796458"/>
            <a:ext cx="2431696" cy="388585"/>
          </a:xfrm>
          <a:prstGeom prst="rect">
            <a:avLst/>
          </a:prstGeom>
          <a:solidFill>
            <a:srgbClr val="92D050">
              <a:alpha val="49000"/>
            </a:srgbClr>
          </a:solidFill>
          <a:ln>
            <a:prstDash val="dash"/>
            <a:headEnd type="none" w="med" len="med"/>
            <a:tailEnd type="none" w="med" len="med"/>
          </a:ln>
        </p:spPr>
        <p:style>
          <a:lnRef idx="1">
            <a:schemeClr val="accent4"/>
          </a:lnRef>
          <a:fillRef idx="3">
            <a:schemeClr val="accent4"/>
          </a:fillRef>
          <a:effectRef idx="2">
            <a:schemeClr val="accent4"/>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a:endParaRPr lang="en-US" sz="2244" dirty="0">
              <a:gradFill>
                <a:gsLst>
                  <a:gs pos="0">
                    <a:srgbClr val="FFFFFF"/>
                  </a:gs>
                  <a:gs pos="100000">
                    <a:srgbClr val="FFFFFF"/>
                  </a:gs>
                </a:gsLst>
                <a:lin ang="5400000" scaled="0"/>
              </a:gradFill>
            </a:endParaRPr>
          </a:p>
        </p:txBody>
      </p:sp>
      <p:sp>
        <p:nvSpPr>
          <p:cNvPr id="28" name="Rectangle 27"/>
          <p:cNvSpPr/>
          <p:nvPr/>
        </p:nvSpPr>
        <p:spPr bwMode="auto">
          <a:xfrm>
            <a:off x="2873368" y="1632056"/>
            <a:ext cx="3710984" cy="388585"/>
          </a:xfrm>
          <a:prstGeom prst="rect">
            <a:avLst/>
          </a:prstGeom>
          <a:solidFill>
            <a:srgbClr val="92D050"/>
          </a:solidFill>
          <a:ln>
            <a:headEnd type="none" w="med" len="med"/>
            <a:tailEnd type="none" w="med" len="med"/>
          </a:ln>
        </p:spPr>
        <p:style>
          <a:lnRef idx="1">
            <a:schemeClr val="accent4"/>
          </a:lnRef>
          <a:fillRef idx="3">
            <a:schemeClr val="accent4"/>
          </a:fillRef>
          <a:effectRef idx="2">
            <a:schemeClr val="accent4"/>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a:r>
              <a:rPr lang="nb-NO" sz="2244" dirty="0">
                <a:solidFill>
                  <a:schemeClr val="tx1">
                    <a:lumMod val="65000"/>
                    <a:lumOff val="35000"/>
                  </a:schemeClr>
                </a:solidFill>
              </a:rPr>
              <a:t>Master part</a:t>
            </a:r>
            <a:endParaRPr lang="en-US" sz="2244" dirty="0">
              <a:solidFill>
                <a:schemeClr val="tx1">
                  <a:lumMod val="65000"/>
                  <a:lumOff val="35000"/>
                </a:schemeClr>
              </a:solidFill>
            </a:endParaRPr>
          </a:p>
        </p:txBody>
      </p:sp>
      <p:sp>
        <p:nvSpPr>
          <p:cNvPr id="3" name="TextBox 2"/>
          <p:cNvSpPr txBox="1"/>
          <p:nvPr/>
        </p:nvSpPr>
        <p:spPr>
          <a:xfrm>
            <a:off x="1788371" y="1685092"/>
            <a:ext cx="854886" cy="288137"/>
          </a:xfrm>
          <a:prstGeom prst="rect">
            <a:avLst/>
          </a:prstGeom>
          <a:noFill/>
        </p:spPr>
        <p:txBody>
          <a:bodyPr wrap="square" lIns="0" tIns="0" rIns="0" bIns="0" rtlCol="0">
            <a:spAutoFit/>
          </a:bodyPr>
          <a:lstStyle/>
          <a:p>
            <a:r>
              <a:rPr lang="nb-NO" sz="1836" dirty="0">
                <a:solidFill>
                  <a:schemeClr val="tx1">
                    <a:lumMod val="65000"/>
                    <a:lumOff val="35000"/>
                  </a:schemeClr>
                </a:solidFill>
              </a:rPr>
              <a:t>Level M</a:t>
            </a:r>
            <a:endParaRPr lang="en-US" sz="1836" dirty="0" err="1">
              <a:solidFill>
                <a:schemeClr val="tx1">
                  <a:lumMod val="65000"/>
                  <a:lumOff val="35000"/>
                </a:schemeClr>
              </a:solidFill>
            </a:endParaRPr>
          </a:p>
        </p:txBody>
      </p:sp>
      <p:sp>
        <p:nvSpPr>
          <p:cNvPr id="29" name="TextBox 28"/>
          <p:cNvSpPr txBox="1"/>
          <p:nvPr/>
        </p:nvSpPr>
        <p:spPr>
          <a:xfrm>
            <a:off x="1788371" y="5166827"/>
            <a:ext cx="854886" cy="288137"/>
          </a:xfrm>
          <a:prstGeom prst="rect">
            <a:avLst/>
          </a:prstGeom>
          <a:noFill/>
        </p:spPr>
        <p:txBody>
          <a:bodyPr wrap="square" lIns="0" tIns="0" rIns="0" bIns="0" rtlCol="0">
            <a:spAutoFit/>
          </a:bodyPr>
          <a:lstStyle/>
          <a:p>
            <a:r>
              <a:rPr lang="nb-NO" sz="1836" dirty="0">
                <a:solidFill>
                  <a:schemeClr val="tx1">
                    <a:lumMod val="65000"/>
                    <a:lumOff val="35000"/>
                  </a:schemeClr>
                </a:solidFill>
              </a:rPr>
              <a:t>Level 0</a:t>
            </a:r>
            <a:endParaRPr lang="en-US" sz="1836" dirty="0" err="1">
              <a:solidFill>
                <a:schemeClr val="tx1">
                  <a:lumMod val="65000"/>
                  <a:lumOff val="35000"/>
                </a:schemeClr>
              </a:solidFill>
            </a:endParaRPr>
          </a:p>
        </p:txBody>
      </p:sp>
      <p:sp>
        <p:nvSpPr>
          <p:cNvPr id="30" name="TextBox 29"/>
          <p:cNvSpPr txBox="1"/>
          <p:nvPr/>
        </p:nvSpPr>
        <p:spPr>
          <a:xfrm>
            <a:off x="1788371" y="3937532"/>
            <a:ext cx="854886" cy="288137"/>
          </a:xfrm>
          <a:prstGeom prst="rect">
            <a:avLst/>
          </a:prstGeom>
          <a:noFill/>
        </p:spPr>
        <p:txBody>
          <a:bodyPr wrap="square" lIns="0" tIns="0" rIns="0" bIns="0" rtlCol="0">
            <a:spAutoFit/>
          </a:bodyPr>
          <a:lstStyle/>
          <a:p>
            <a:r>
              <a:rPr lang="nb-NO" sz="1836" dirty="0">
                <a:solidFill>
                  <a:schemeClr val="tx1">
                    <a:lumMod val="65000"/>
                    <a:lumOff val="35000"/>
                  </a:schemeClr>
                </a:solidFill>
              </a:rPr>
              <a:t>Level 1</a:t>
            </a:r>
            <a:endParaRPr lang="en-US" sz="1836" dirty="0" err="1">
              <a:solidFill>
                <a:schemeClr val="tx1">
                  <a:lumMod val="65000"/>
                  <a:lumOff val="35000"/>
                </a:schemeClr>
              </a:solidFill>
            </a:endParaRPr>
          </a:p>
        </p:txBody>
      </p:sp>
      <p:sp>
        <p:nvSpPr>
          <p:cNvPr id="31" name="TextBox 30"/>
          <p:cNvSpPr txBox="1"/>
          <p:nvPr/>
        </p:nvSpPr>
        <p:spPr>
          <a:xfrm>
            <a:off x="1788371" y="2849495"/>
            <a:ext cx="854886" cy="288137"/>
          </a:xfrm>
          <a:prstGeom prst="rect">
            <a:avLst/>
          </a:prstGeom>
          <a:noFill/>
        </p:spPr>
        <p:txBody>
          <a:bodyPr wrap="square" lIns="0" tIns="0" rIns="0" bIns="0" rtlCol="0">
            <a:spAutoFit/>
          </a:bodyPr>
          <a:lstStyle/>
          <a:p>
            <a:r>
              <a:rPr lang="nb-NO" sz="1836" dirty="0">
                <a:solidFill>
                  <a:schemeClr val="tx1">
                    <a:lumMod val="65000"/>
                    <a:lumOff val="35000"/>
                  </a:schemeClr>
                </a:solidFill>
              </a:rPr>
              <a:t>Level 2</a:t>
            </a:r>
            <a:endParaRPr lang="en-US" sz="1836" dirty="0" err="1">
              <a:solidFill>
                <a:schemeClr val="tx1">
                  <a:lumMod val="65000"/>
                  <a:lumOff val="35000"/>
                </a:schemeClr>
              </a:solidFill>
            </a:endParaRPr>
          </a:p>
        </p:txBody>
      </p:sp>
      <p:sp>
        <p:nvSpPr>
          <p:cNvPr id="33" name="Right Brace 32"/>
          <p:cNvSpPr/>
          <p:nvPr/>
        </p:nvSpPr>
        <p:spPr>
          <a:xfrm rot="16200000">
            <a:off x="4122415" y="3440931"/>
            <a:ext cx="204599" cy="2682756"/>
          </a:xfrm>
          <a:prstGeom prst="rightBrace">
            <a:avLst>
              <a:gd name="adj1" fmla="val 32115"/>
              <a:gd name="adj2" fmla="val 50000"/>
            </a:avLst>
          </a:prstGeom>
          <a:ln w="1905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1836"/>
          </a:p>
        </p:txBody>
      </p:sp>
      <p:cxnSp>
        <p:nvCxnSpPr>
          <p:cNvPr id="36" name="Straight Arrow Connector 35"/>
          <p:cNvCxnSpPr>
            <a:stCxn id="33" idx="1"/>
            <a:endCxn id="24" idx="2"/>
          </p:cNvCxnSpPr>
          <p:nvPr/>
        </p:nvCxnSpPr>
        <p:spPr>
          <a:xfrm rot="5400000" flipH="1" flipV="1">
            <a:off x="5273548" y="3224247"/>
            <a:ext cx="406929" cy="2504596"/>
          </a:xfrm>
          <a:prstGeom prst="bentConnector3">
            <a:avLst>
              <a:gd name="adj1" fmla="val 12413"/>
            </a:avLst>
          </a:prstGeom>
          <a:ln w="19050">
            <a:solidFill>
              <a:schemeClr val="tx1">
                <a:lumMod val="65000"/>
                <a:lumOff val="3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39" name="Straight Arrow Connector 35"/>
          <p:cNvCxnSpPr>
            <a:stCxn id="49" idx="1"/>
            <a:endCxn id="27" idx="2"/>
          </p:cNvCxnSpPr>
          <p:nvPr/>
        </p:nvCxnSpPr>
        <p:spPr>
          <a:xfrm rot="5400000" flipH="1" flipV="1">
            <a:off x="5304430" y="2366269"/>
            <a:ext cx="461148" cy="2098696"/>
          </a:xfrm>
          <a:prstGeom prst="bentConnector3">
            <a:avLst>
              <a:gd name="adj1" fmla="val 35410"/>
            </a:avLst>
          </a:prstGeom>
          <a:ln w="19050">
            <a:solidFill>
              <a:schemeClr val="tx1">
                <a:lumMod val="65000"/>
                <a:lumOff val="35000"/>
              </a:schemeClr>
            </a:solidFill>
            <a:tailEnd type="arrow"/>
          </a:ln>
        </p:spPr>
        <p:style>
          <a:lnRef idx="1">
            <a:schemeClr val="accent1"/>
          </a:lnRef>
          <a:fillRef idx="0">
            <a:schemeClr val="accent1"/>
          </a:fillRef>
          <a:effectRef idx="0">
            <a:schemeClr val="accent1"/>
          </a:effectRef>
          <a:fontRef idx="minor">
            <a:schemeClr val="tx1"/>
          </a:fontRef>
        </p:style>
      </p:cxnSp>
      <p:sp>
        <p:nvSpPr>
          <p:cNvPr id="49" name="Right Brace 48"/>
          <p:cNvSpPr/>
          <p:nvPr/>
        </p:nvSpPr>
        <p:spPr>
          <a:xfrm rot="16200000">
            <a:off x="4383357" y="2146845"/>
            <a:ext cx="204599" cy="3203292"/>
          </a:xfrm>
          <a:prstGeom prst="rightBrace">
            <a:avLst>
              <a:gd name="adj1" fmla="val 32115"/>
              <a:gd name="adj2" fmla="val 50000"/>
            </a:avLst>
          </a:prstGeom>
          <a:ln w="1905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1836"/>
          </a:p>
        </p:txBody>
      </p:sp>
      <p:sp>
        <p:nvSpPr>
          <p:cNvPr id="57" name="Right Brace 56"/>
          <p:cNvSpPr/>
          <p:nvPr/>
        </p:nvSpPr>
        <p:spPr>
          <a:xfrm rot="16200000">
            <a:off x="3950338" y="1498839"/>
            <a:ext cx="204599" cy="2333538"/>
          </a:xfrm>
          <a:prstGeom prst="rightBrace">
            <a:avLst>
              <a:gd name="adj1" fmla="val 32115"/>
              <a:gd name="adj2" fmla="val 50000"/>
            </a:avLst>
          </a:prstGeom>
          <a:ln w="1905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1836"/>
          </a:p>
        </p:txBody>
      </p:sp>
      <p:sp>
        <p:nvSpPr>
          <p:cNvPr id="58" name="Rectangle 57"/>
          <p:cNvSpPr/>
          <p:nvPr/>
        </p:nvSpPr>
        <p:spPr bwMode="auto">
          <a:xfrm>
            <a:off x="6729309" y="1632055"/>
            <a:ext cx="3374775" cy="388585"/>
          </a:xfrm>
          <a:prstGeom prst="rect">
            <a:avLst/>
          </a:prstGeom>
          <a:solidFill>
            <a:srgbClr val="92D050">
              <a:alpha val="49000"/>
            </a:srgbClr>
          </a:solidFill>
          <a:ln>
            <a:prstDash val="dash"/>
            <a:headEnd type="none" w="med" len="med"/>
            <a:tailEnd type="none" w="med" len="med"/>
          </a:ln>
        </p:spPr>
        <p:style>
          <a:lnRef idx="1">
            <a:schemeClr val="accent4"/>
          </a:lnRef>
          <a:fillRef idx="3">
            <a:schemeClr val="accent4"/>
          </a:fillRef>
          <a:effectRef idx="2">
            <a:schemeClr val="accent4"/>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a:r>
              <a:rPr lang="nb-NO" sz="2244" dirty="0">
                <a:solidFill>
                  <a:schemeClr val="tx1">
                    <a:lumMod val="65000"/>
                    <a:lumOff val="35000"/>
                  </a:schemeClr>
                </a:solidFill>
              </a:rPr>
              <a:t>New Master part</a:t>
            </a:r>
            <a:endParaRPr lang="en-US" sz="2244" dirty="0">
              <a:solidFill>
                <a:schemeClr val="tx1">
                  <a:lumMod val="65000"/>
                  <a:lumOff val="35000"/>
                </a:schemeClr>
              </a:solidFill>
            </a:endParaRPr>
          </a:p>
        </p:txBody>
      </p:sp>
      <p:sp>
        <p:nvSpPr>
          <p:cNvPr id="59" name="TextBox 58"/>
          <p:cNvSpPr txBox="1"/>
          <p:nvPr/>
        </p:nvSpPr>
        <p:spPr>
          <a:xfrm>
            <a:off x="3925924" y="2278855"/>
            <a:ext cx="278430" cy="288137"/>
          </a:xfrm>
          <a:prstGeom prst="rect">
            <a:avLst/>
          </a:prstGeom>
          <a:noFill/>
        </p:spPr>
        <p:txBody>
          <a:bodyPr wrap="square" lIns="0" tIns="0" rIns="0" bIns="0" rtlCol="0" anchor="ctr" anchorCtr="0">
            <a:spAutoFit/>
          </a:bodyPr>
          <a:lstStyle/>
          <a:p>
            <a:pPr algn="ctr"/>
            <a:r>
              <a:rPr lang="nb-NO" sz="1836" dirty="0">
                <a:gradFill>
                  <a:gsLst>
                    <a:gs pos="0">
                      <a:schemeClr val="tx1"/>
                    </a:gs>
                    <a:gs pos="86000">
                      <a:schemeClr val="tx1"/>
                    </a:gs>
                  </a:gsLst>
                  <a:lin ang="5400000" scaled="0"/>
                </a:gradFill>
              </a:rPr>
              <a:t>+</a:t>
            </a:r>
            <a:endParaRPr lang="en-US" sz="1836" dirty="0" err="1">
              <a:gradFill>
                <a:gsLst>
                  <a:gs pos="0">
                    <a:schemeClr val="tx1"/>
                  </a:gs>
                  <a:gs pos="86000">
                    <a:schemeClr val="tx1"/>
                  </a:gs>
                </a:gsLst>
                <a:lin ang="5400000" scaled="0"/>
              </a:gradFill>
            </a:endParaRPr>
          </a:p>
        </p:txBody>
      </p:sp>
      <p:cxnSp>
        <p:nvCxnSpPr>
          <p:cNvPr id="60" name="Straight Arrow Connector 35"/>
          <p:cNvCxnSpPr/>
          <p:nvPr/>
        </p:nvCxnSpPr>
        <p:spPr>
          <a:xfrm>
            <a:off x="4062776" y="2042452"/>
            <a:ext cx="0" cy="287706"/>
          </a:xfrm>
          <a:prstGeom prst="straightConnector1">
            <a:avLst/>
          </a:prstGeom>
          <a:ln w="19050">
            <a:solidFill>
              <a:schemeClr val="tx1">
                <a:lumMod val="65000"/>
                <a:lumOff val="3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71" name="Straight Arrow Connector 35"/>
          <p:cNvCxnSpPr>
            <a:stCxn id="59" idx="3"/>
            <a:endCxn id="58" idx="2"/>
          </p:cNvCxnSpPr>
          <p:nvPr/>
        </p:nvCxnSpPr>
        <p:spPr>
          <a:xfrm flipV="1">
            <a:off x="4204354" y="2020641"/>
            <a:ext cx="4212343" cy="402283"/>
          </a:xfrm>
          <a:prstGeom prst="bentConnector2">
            <a:avLst/>
          </a:prstGeom>
          <a:ln w="19050">
            <a:solidFill>
              <a:schemeClr val="tx1">
                <a:lumMod val="65000"/>
                <a:lumOff val="35000"/>
              </a:schemeClr>
            </a:solidFill>
            <a:tailEnd type="arrow"/>
          </a:ln>
        </p:spPr>
        <p:style>
          <a:lnRef idx="1">
            <a:schemeClr val="accent1"/>
          </a:lnRef>
          <a:fillRef idx="0">
            <a:schemeClr val="accent1"/>
          </a:fillRef>
          <a:effectRef idx="0">
            <a:schemeClr val="accent1"/>
          </a:effectRef>
          <a:fontRef idx="minor">
            <a:schemeClr val="tx1"/>
          </a:fontRef>
        </p:style>
      </p:cxnSp>
      <p:sp>
        <p:nvSpPr>
          <p:cNvPr id="74" name="Rectangle 73"/>
          <p:cNvSpPr/>
          <p:nvPr/>
        </p:nvSpPr>
        <p:spPr bwMode="auto">
          <a:xfrm>
            <a:off x="9404632" y="5420756"/>
            <a:ext cx="194292" cy="388585"/>
          </a:xfrm>
          <a:prstGeom prst="rect">
            <a:avLst/>
          </a:prstGeom>
          <a:solidFill>
            <a:schemeClr val="accent2"/>
          </a:solidFill>
          <a:ln>
            <a:headEnd type="none" w="med" len="med"/>
            <a:tailEnd type="none" w="med" len="med"/>
          </a:ln>
        </p:spPr>
        <p:style>
          <a:lnRef idx="1">
            <a:schemeClr val="accent4"/>
          </a:lnRef>
          <a:fillRef idx="3">
            <a:schemeClr val="accent4"/>
          </a:fillRef>
          <a:effectRef idx="2">
            <a:schemeClr val="accent4"/>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a:endParaRPr lang="en-US" sz="2244" dirty="0">
              <a:gradFill>
                <a:gsLst>
                  <a:gs pos="0">
                    <a:srgbClr val="FFFFFF"/>
                  </a:gs>
                  <a:gs pos="100000">
                    <a:srgbClr val="FFFFFF"/>
                  </a:gs>
                </a:gsLst>
                <a:lin ang="5400000" scaled="0"/>
              </a:gradFill>
            </a:endParaRPr>
          </a:p>
        </p:txBody>
      </p:sp>
      <p:sp>
        <p:nvSpPr>
          <p:cNvPr id="75" name="Rectangle 74"/>
          <p:cNvSpPr/>
          <p:nvPr/>
        </p:nvSpPr>
        <p:spPr bwMode="auto">
          <a:xfrm>
            <a:off x="9404633" y="4896167"/>
            <a:ext cx="194292" cy="388585"/>
          </a:xfrm>
          <a:prstGeom prst="rect">
            <a:avLst/>
          </a:prstGeom>
          <a:solidFill>
            <a:srgbClr val="92D050"/>
          </a:solidFill>
          <a:ln>
            <a:headEnd type="none" w="med" len="med"/>
            <a:tailEnd type="none" w="med" len="med"/>
          </a:ln>
        </p:spPr>
        <p:style>
          <a:lnRef idx="1">
            <a:schemeClr val="accent4"/>
          </a:lnRef>
          <a:fillRef idx="3">
            <a:schemeClr val="accent4"/>
          </a:fillRef>
          <a:effectRef idx="2">
            <a:schemeClr val="accent4"/>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a:endParaRPr lang="en-US" sz="2244" dirty="0">
              <a:gradFill>
                <a:gsLst>
                  <a:gs pos="0">
                    <a:srgbClr val="FFFFFF"/>
                  </a:gs>
                  <a:gs pos="100000">
                    <a:srgbClr val="FFFFFF"/>
                  </a:gs>
                </a:gsLst>
                <a:lin ang="5400000" scaled="0"/>
              </a:gradFill>
            </a:endParaRPr>
          </a:p>
        </p:txBody>
      </p:sp>
      <p:sp>
        <p:nvSpPr>
          <p:cNvPr id="76" name="TextBox 75"/>
          <p:cNvSpPr txBox="1"/>
          <p:nvPr/>
        </p:nvSpPr>
        <p:spPr>
          <a:xfrm>
            <a:off x="9715500" y="4949203"/>
            <a:ext cx="854886" cy="288137"/>
          </a:xfrm>
          <a:prstGeom prst="rect">
            <a:avLst/>
          </a:prstGeom>
          <a:noFill/>
        </p:spPr>
        <p:txBody>
          <a:bodyPr wrap="square" lIns="0" tIns="0" rIns="0" bIns="0" rtlCol="0">
            <a:spAutoFit/>
          </a:bodyPr>
          <a:lstStyle/>
          <a:p>
            <a:r>
              <a:rPr lang="nb-NO" sz="1836" dirty="0">
                <a:solidFill>
                  <a:schemeClr val="tx1">
                    <a:lumMod val="65000"/>
                    <a:lumOff val="35000"/>
                  </a:schemeClr>
                </a:solidFill>
              </a:rPr>
              <a:t>Disk</a:t>
            </a:r>
            <a:endParaRPr lang="en-US" sz="1836" dirty="0" err="1">
              <a:solidFill>
                <a:schemeClr val="tx1">
                  <a:lumMod val="65000"/>
                  <a:lumOff val="35000"/>
                </a:schemeClr>
              </a:solidFill>
            </a:endParaRPr>
          </a:p>
        </p:txBody>
      </p:sp>
      <p:sp>
        <p:nvSpPr>
          <p:cNvPr id="77" name="TextBox 76"/>
          <p:cNvSpPr txBox="1"/>
          <p:nvPr/>
        </p:nvSpPr>
        <p:spPr>
          <a:xfrm>
            <a:off x="9715500" y="5473791"/>
            <a:ext cx="1010320" cy="288137"/>
          </a:xfrm>
          <a:prstGeom prst="rect">
            <a:avLst/>
          </a:prstGeom>
          <a:noFill/>
        </p:spPr>
        <p:txBody>
          <a:bodyPr wrap="square" lIns="0" tIns="0" rIns="0" bIns="0" rtlCol="0">
            <a:spAutoFit/>
          </a:bodyPr>
          <a:lstStyle/>
          <a:p>
            <a:r>
              <a:rPr lang="nb-NO" sz="1836" dirty="0">
                <a:solidFill>
                  <a:schemeClr val="tx1">
                    <a:lumMod val="65000"/>
                    <a:lumOff val="35000"/>
                  </a:schemeClr>
                </a:solidFill>
              </a:rPr>
              <a:t>Memory</a:t>
            </a:r>
            <a:endParaRPr lang="en-US" sz="1836" dirty="0" err="1">
              <a:solidFill>
                <a:schemeClr val="tx1">
                  <a:lumMod val="65000"/>
                  <a:lumOff val="35000"/>
                </a:schemeClr>
              </a:solidFill>
            </a:endParaRPr>
          </a:p>
        </p:txBody>
      </p:sp>
      <p:sp>
        <p:nvSpPr>
          <p:cNvPr id="78" name="TextBox 77"/>
          <p:cNvSpPr txBox="1"/>
          <p:nvPr/>
        </p:nvSpPr>
        <p:spPr>
          <a:xfrm>
            <a:off x="4897050" y="4381879"/>
            <a:ext cx="1093105" cy="224114"/>
          </a:xfrm>
          <a:prstGeom prst="rect">
            <a:avLst/>
          </a:prstGeom>
          <a:noFill/>
        </p:spPr>
        <p:txBody>
          <a:bodyPr wrap="square" lIns="0" tIns="0" rIns="0" bIns="0" rtlCol="0">
            <a:spAutoFit/>
          </a:bodyPr>
          <a:lstStyle/>
          <a:p>
            <a:pPr algn="ctr"/>
            <a:r>
              <a:rPr lang="nb-NO" sz="1428" dirty="0">
                <a:solidFill>
                  <a:schemeClr val="tx1">
                    <a:lumMod val="65000"/>
                    <a:lumOff val="35000"/>
                  </a:schemeClr>
                </a:solidFill>
              </a:rPr>
              <a:t>Checkpoint</a:t>
            </a:r>
            <a:endParaRPr lang="en-US" sz="1428" dirty="0" err="1">
              <a:solidFill>
                <a:schemeClr val="tx1">
                  <a:lumMod val="65000"/>
                  <a:lumOff val="35000"/>
                </a:schemeClr>
              </a:solidFill>
            </a:endParaRPr>
          </a:p>
        </p:txBody>
      </p:sp>
      <p:sp>
        <p:nvSpPr>
          <p:cNvPr id="45" name="TextBox 44"/>
          <p:cNvSpPr txBox="1"/>
          <p:nvPr/>
        </p:nvSpPr>
        <p:spPr>
          <a:xfrm>
            <a:off x="4897050" y="2189492"/>
            <a:ext cx="2601152" cy="224114"/>
          </a:xfrm>
          <a:prstGeom prst="rect">
            <a:avLst/>
          </a:prstGeom>
          <a:noFill/>
        </p:spPr>
        <p:txBody>
          <a:bodyPr wrap="square" lIns="0" tIns="0" rIns="0" bIns="0" rtlCol="0">
            <a:spAutoFit/>
          </a:bodyPr>
          <a:lstStyle/>
          <a:p>
            <a:pPr algn="ctr"/>
            <a:r>
              <a:rPr lang="nb-NO" sz="1428" dirty="0">
                <a:solidFill>
                  <a:schemeClr val="tx1">
                    <a:lumMod val="65000"/>
                    <a:lumOff val="35000"/>
                  </a:schemeClr>
                </a:solidFill>
              </a:rPr>
              <a:t>Master merge</a:t>
            </a:r>
            <a:endParaRPr lang="en-US" sz="1428" dirty="0" err="1">
              <a:solidFill>
                <a:schemeClr val="tx1">
                  <a:lumMod val="65000"/>
                  <a:lumOff val="35000"/>
                </a:schemeClr>
              </a:solidFill>
            </a:endParaRPr>
          </a:p>
        </p:txBody>
      </p:sp>
      <p:sp>
        <p:nvSpPr>
          <p:cNvPr id="46" name="TextBox 45"/>
          <p:cNvSpPr txBox="1"/>
          <p:nvPr/>
        </p:nvSpPr>
        <p:spPr>
          <a:xfrm>
            <a:off x="5829652" y="5984204"/>
            <a:ext cx="1400423" cy="224114"/>
          </a:xfrm>
          <a:prstGeom prst="rect">
            <a:avLst/>
          </a:prstGeom>
          <a:noFill/>
        </p:spPr>
        <p:txBody>
          <a:bodyPr wrap="square" lIns="0" tIns="0" rIns="0" bIns="0" rtlCol="0">
            <a:spAutoFit/>
          </a:bodyPr>
          <a:lstStyle/>
          <a:p>
            <a:r>
              <a:rPr lang="nb-NO" sz="1428" dirty="0">
                <a:solidFill>
                  <a:schemeClr val="tx1">
                    <a:lumMod val="65000"/>
                    <a:lumOff val="35000"/>
                  </a:schemeClr>
                </a:solidFill>
              </a:rPr>
              <a:t>= 1 generation</a:t>
            </a:r>
            <a:endParaRPr lang="en-US" sz="1428" dirty="0" err="1">
              <a:solidFill>
                <a:schemeClr val="tx1">
                  <a:lumMod val="65000"/>
                  <a:lumOff val="35000"/>
                </a:schemeClr>
              </a:solidFill>
            </a:endParaRPr>
          </a:p>
        </p:txBody>
      </p:sp>
      <p:cxnSp>
        <p:nvCxnSpPr>
          <p:cNvPr id="47" name="Straight Arrow Connector 35"/>
          <p:cNvCxnSpPr/>
          <p:nvPr/>
        </p:nvCxnSpPr>
        <p:spPr>
          <a:xfrm flipH="1" flipV="1">
            <a:off x="5228867" y="5182030"/>
            <a:ext cx="503641" cy="916669"/>
          </a:xfrm>
          <a:prstGeom prst="straightConnector1">
            <a:avLst/>
          </a:prstGeom>
          <a:ln w="19050">
            <a:solidFill>
              <a:schemeClr val="tx1">
                <a:lumMod val="65000"/>
                <a:lumOff val="35000"/>
              </a:schemeClr>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34551404"/>
      </p:ext>
    </p:extLst>
  </p:cSld>
  <p:clrMapOvr>
    <a:masterClrMapping/>
  </p:clrMapOvr>
  <p:transition>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Demo 2</a:t>
            </a:r>
            <a:endParaRPr lang="en-US" dirty="0"/>
          </a:p>
        </p:txBody>
      </p:sp>
      <p:sp>
        <p:nvSpPr>
          <p:cNvPr id="5" name="Text Placeholder 4"/>
          <p:cNvSpPr>
            <a:spLocks noGrp="1"/>
          </p:cNvSpPr>
          <p:nvPr>
            <p:ph type="body" sz="quarter" idx="12"/>
          </p:nvPr>
        </p:nvSpPr>
        <p:spPr/>
        <p:txBody>
          <a:bodyPr/>
          <a:lstStyle/>
          <a:p>
            <a:r>
              <a:rPr lang="en-US" dirty="0" smtClean="0"/>
              <a:t>Index Schema and Managed Properties</a:t>
            </a:r>
            <a:endParaRPr lang="en-US" dirty="0"/>
          </a:p>
        </p:txBody>
      </p:sp>
    </p:spTree>
    <p:extLst>
      <p:ext uri="{BB962C8B-B14F-4D97-AF65-F5344CB8AC3E}">
        <p14:creationId xmlns:p14="http://schemas.microsoft.com/office/powerpoint/2010/main" val="7219663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274638" y="1212850"/>
            <a:ext cx="11887200" cy="5410712"/>
          </a:xfrm>
        </p:spPr>
        <p:txBody>
          <a:bodyPr/>
          <a:lstStyle/>
          <a:p>
            <a:r>
              <a:rPr lang="nb-NO" dirty="0" smtClean="0"/>
              <a:t>Crawled property </a:t>
            </a:r>
            <a:r>
              <a:rPr lang="nb-NO" dirty="0" smtClean="0">
                <a:sym typeface="Wingdings" panose="05000000000000000000" pitchFamily="2" charset="2"/>
              </a:rPr>
              <a:t> </a:t>
            </a:r>
            <a:r>
              <a:rPr lang="nb-NO" dirty="0" smtClean="0"/>
              <a:t>managed property</a:t>
            </a:r>
          </a:p>
          <a:p>
            <a:r>
              <a:rPr lang="nb-NO" dirty="0" smtClean="0"/>
              <a:t>Site collection schema mapping allows</a:t>
            </a:r>
          </a:p>
          <a:p>
            <a:pPr lvl="1"/>
            <a:r>
              <a:rPr lang="nb-NO" dirty="0" smtClean="0"/>
              <a:t>Custom/managed property mapping</a:t>
            </a:r>
          </a:p>
          <a:p>
            <a:pPr lvl="1"/>
            <a:r>
              <a:rPr lang="nb-NO" dirty="0" smtClean="0"/>
              <a:t>Aliasing of managed properties</a:t>
            </a:r>
          </a:p>
          <a:p>
            <a:pPr lvl="1"/>
            <a:r>
              <a:rPr lang="nb-NO" dirty="0" smtClean="0"/>
              <a:t>Enhanced functionality with managed property:</a:t>
            </a:r>
          </a:p>
          <a:p>
            <a:pPr lvl="2"/>
            <a:r>
              <a:rPr lang="nb-NO" dirty="0" smtClean="0"/>
              <a:t>Data type</a:t>
            </a:r>
          </a:p>
          <a:p>
            <a:pPr lvl="2"/>
            <a:r>
              <a:rPr lang="nb-NO" dirty="0" smtClean="0"/>
              <a:t>Queryable</a:t>
            </a:r>
          </a:p>
          <a:p>
            <a:pPr lvl="2"/>
            <a:r>
              <a:rPr lang="nb-NO" b="1" dirty="0" smtClean="0"/>
              <a:t>Searchable</a:t>
            </a:r>
          </a:p>
          <a:p>
            <a:pPr lvl="2"/>
            <a:r>
              <a:rPr lang="nb-NO" b="1" dirty="0" smtClean="0"/>
              <a:t>Retrievable</a:t>
            </a:r>
          </a:p>
          <a:p>
            <a:pPr lvl="2"/>
            <a:r>
              <a:rPr lang="nb-NO" dirty="0" smtClean="0"/>
              <a:t>Refinable</a:t>
            </a:r>
          </a:p>
          <a:p>
            <a:pPr lvl="2"/>
            <a:r>
              <a:rPr lang="nb-NO" dirty="0" smtClean="0"/>
              <a:t>Sortable</a:t>
            </a:r>
          </a:p>
          <a:p>
            <a:pPr lvl="2"/>
            <a:r>
              <a:rPr lang="nb-NO" dirty="0" smtClean="0"/>
              <a:t>Safe for anonymous access</a:t>
            </a:r>
          </a:p>
          <a:p>
            <a:pPr marL="342900" lvl="1" indent="0">
              <a:buNone/>
            </a:pPr>
            <a:endParaRPr lang="nb-NO" dirty="0"/>
          </a:p>
        </p:txBody>
      </p:sp>
      <p:sp>
        <p:nvSpPr>
          <p:cNvPr id="3" name="Title 2"/>
          <p:cNvSpPr>
            <a:spLocks noGrp="1"/>
          </p:cNvSpPr>
          <p:nvPr>
            <p:ph type="title"/>
          </p:nvPr>
        </p:nvSpPr>
        <p:spPr/>
        <p:txBody>
          <a:bodyPr/>
          <a:lstStyle/>
          <a:p>
            <a:r>
              <a:rPr lang="nb-NO" dirty="0" smtClean="0"/>
              <a:t>Understanding Index Schemas</a:t>
            </a:r>
            <a:endParaRPr lang="nb-NO" dirty="0"/>
          </a:p>
        </p:txBody>
      </p:sp>
      <p:pic>
        <p:nvPicPr>
          <p:cNvPr id="4" name="Picture 3"/>
          <p:cNvPicPr>
            <a:picLocks noChangeAspect="1"/>
          </p:cNvPicPr>
          <p:nvPr/>
        </p:nvPicPr>
        <p:blipFill>
          <a:blip r:embed="rId2"/>
          <a:stretch>
            <a:fillRect/>
          </a:stretch>
        </p:blipFill>
        <p:spPr>
          <a:xfrm>
            <a:off x="4389437" y="3802062"/>
            <a:ext cx="8610600" cy="4804514"/>
          </a:xfrm>
          <a:prstGeom prst="rect">
            <a:avLst/>
          </a:prstGeom>
        </p:spPr>
      </p:pic>
    </p:spTree>
    <p:extLst>
      <p:ext uri="{BB962C8B-B14F-4D97-AF65-F5344CB8AC3E}">
        <p14:creationId xmlns:p14="http://schemas.microsoft.com/office/powerpoint/2010/main" val="1769627632"/>
      </p:ext>
    </p:extLst>
  </p:cSld>
  <p:clrMapOvr>
    <a:masterClrMapping/>
  </p:clrMapOvr>
  <p:transition>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With Schema Mapping</a:t>
            </a:r>
            <a:endParaRPr lang="en-US" dirty="0"/>
          </a:p>
        </p:txBody>
      </p:sp>
      <p:sp>
        <p:nvSpPr>
          <p:cNvPr id="6" name="Rectangle 5"/>
          <p:cNvSpPr/>
          <p:nvPr/>
        </p:nvSpPr>
        <p:spPr>
          <a:xfrm>
            <a:off x="8547310" y="5935662"/>
            <a:ext cx="1828800" cy="914400"/>
          </a:xfrm>
          <a:prstGeom prst="rect">
            <a:avLst/>
          </a:prstGeom>
          <a:solidFill>
            <a:schemeClr val="accent2">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3407" bIns="93407" rtlCol="0" anchor="b"/>
          <a:lstStyle/>
          <a:p>
            <a:pPr defTabSz="932559"/>
            <a:r>
              <a:rPr lang="en-US" sz="1600" dirty="0" smtClean="0">
                <a:solidFill>
                  <a:srgbClr val="FFFFFF">
                    <a:alpha val="99000"/>
                  </a:srgbClr>
                </a:solidFill>
              </a:rPr>
              <a:t>Search</a:t>
            </a:r>
          </a:p>
          <a:p>
            <a:pPr defTabSz="932559"/>
            <a:r>
              <a:rPr lang="en-US" sz="1600" dirty="0" smtClean="0">
                <a:solidFill>
                  <a:srgbClr val="FFFFFF">
                    <a:alpha val="99000"/>
                  </a:srgbClr>
                </a:solidFill>
              </a:rPr>
              <a:t>Admin</a:t>
            </a:r>
          </a:p>
        </p:txBody>
      </p:sp>
      <p:grpSp>
        <p:nvGrpSpPr>
          <p:cNvPr id="9" name="Group 8"/>
          <p:cNvGrpSpPr/>
          <p:nvPr/>
        </p:nvGrpSpPr>
        <p:grpSpPr>
          <a:xfrm>
            <a:off x="4120" y="2476636"/>
            <a:ext cx="1916493" cy="1924157"/>
            <a:chOff x="-1" y="1708150"/>
            <a:chExt cx="1879085" cy="1886600"/>
          </a:xfrm>
        </p:grpSpPr>
        <p:sp>
          <p:nvSpPr>
            <p:cNvPr id="10" name="TextBox 9"/>
            <p:cNvSpPr txBox="1"/>
            <p:nvPr/>
          </p:nvSpPr>
          <p:spPr>
            <a:xfrm>
              <a:off x="-1" y="3084930"/>
              <a:ext cx="1865435" cy="509820"/>
            </a:xfrm>
            <a:prstGeom prst="rect">
              <a:avLst/>
            </a:prstGeom>
            <a:noFill/>
          </p:spPr>
          <p:txBody>
            <a:bodyPr wrap="square" rtlCol="0" anchor="ctr">
              <a:spAutoFit/>
            </a:bodyPr>
            <a:lstStyle>
              <a:defPPr>
                <a:defRPr lang="en-US"/>
              </a:defPPr>
              <a:lvl1pPr algn="ctr">
                <a:lnSpc>
                  <a:spcPct val="95000"/>
                </a:lnSpc>
                <a:defRPr sz="3200" spc="-100">
                  <a:solidFill>
                    <a:schemeClr val="tx2"/>
                  </a:solidFill>
                  <a:latin typeface="Segoe Light" pitchFamily="34" charset="0"/>
                </a:defRPr>
              </a:lvl1pPr>
            </a:lstStyle>
            <a:p>
              <a:pPr defTabSz="932559"/>
              <a:r>
                <a:rPr lang="en-US" sz="2856" dirty="0">
                  <a:solidFill>
                    <a:srgbClr val="3F3F3F">
                      <a:alpha val="99000"/>
                    </a:srgbClr>
                  </a:solidFill>
                  <a:latin typeface="Segoe UI Light"/>
                </a:rPr>
                <a:t>Content</a:t>
              </a:r>
            </a:p>
          </p:txBody>
        </p:sp>
        <p:sp>
          <p:nvSpPr>
            <p:cNvPr id="11" name="Rectangle 10"/>
            <p:cNvSpPr/>
            <p:nvPr/>
          </p:nvSpPr>
          <p:spPr bwMode="auto">
            <a:xfrm>
              <a:off x="-1" y="1708150"/>
              <a:ext cx="1879085" cy="1298448"/>
            </a:xfrm>
            <a:prstGeom prst="rect">
              <a:avLst/>
            </a:prstGeom>
            <a:solidFill>
              <a:schemeClr val="accent1">
                <a:alpha val="4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383" tIns="46691" rIns="46691" bIns="93383" numCol="1" spcCol="0" rtlCol="0" fromWordArt="0" anchor="b" anchorCtr="0" forceAA="0" compatLnSpc="1">
              <a:prstTxWarp prst="textNoShape">
                <a:avLst/>
              </a:prstTxWarp>
              <a:noAutofit/>
            </a:bodyPr>
            <a:lstStyle/>
            <a:p>
              <a:pPr algn="ctr" defTabSz="932290" fontAlgn="base">
                <a:spcBef>
                  <a:spcPct val="0"/>
                </a:spcBef>
                <a:spcAft>
                  <a:spcPct val="0"/>
                </a:spcAft>
              </a:pPr>
              <a:endParaRPr lang="en-US" sz="1836" spc="-51" dirty="0">
                <a:gradFill>
                  <a:gsLst>
                    <a:gs pos="0">
                      <a:srgbClr val="FFFFFF"/>
                    </a:gs>
                    <a:gs pos="100000">
                      <a:srgbClr val="FFFFFF"/>
                    </a:gs>
                  </a:gsLst>
                  <a:lin ang="5400000" scaled="0"/>
                </a:gradFill>
                <a:ea typeface="Segoe UI" pitchFamily="34" charset="0"/>
                <a:cs typeface="Segoe UI" pitchFamily="34" charset="0"/>
              </a:endParaRPr>
            </a:p>
          </p:txBody>
        </p:sp>
      </p:grpSp>
      <p:grpSp>
        <p:nvGrpSpPr>
          <p:cNvPr id="12" name="Group 11"/>
          <p:cNvGrpSpPr/>
          <p:nvPr/>
        </p:nvGrpSpPr>
        <p:grpSpPr>
          <a:xfrm>
            <a:off x="10503486" y="2475681"/>
            <a:ext cx="1930411" cy="1931499"/>
            <a:chOff x="10296093" y="1700952"/>
            <a:chExt cx="1892732" cy="1893798"/>
          </a:xfrm>
        </p:grpSpPr>
        <p:sp>
          <p:nvSpPr>
            <p:cNvPr id="13" name="Rectangle 12"/>
            <p:cNvSpPr/>
            <p:nvPr/>
          </p:nvSpPr>
          <p:spPr bwMode="auto">
            <a:xfrm>
              <a:off x="10296093" y="1700952"/>
              <a:ext cx="1892732" cy="1321975"/>
            </a:xfrm>
            <a:prstGeom prst="rect">
              <a:avLst/>
            </a:prstGeom>
            <a:solidFill>
              <a:schemeClr val="accent1">
                <a:alpha val="4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383" tIns="46691" rIns="46691" bIns="93383" numCol="1" spcCol="0" rtlCol="0" fromWordArt="0" anchor="b" anchorCtr="0" forceAA="0" compatLnSpc="1">
              <a:prstTxWarp prst="textNoShape">
                <a:avLst/>
              </a:prstTxWarp>
              <a:noAutofit/>
            </a:bodyPr>
            <a:lstStyle/>
            <a:p>
              <a:pPr algn="ctr" defTabSz="932290" fontAlgn="base">
                <a:spcBef>
                  <a:spcPct val="0"/>
                </a:spcBef>
                <a:spcAft>
                  <a:spcPct val="0"/>
                </a:spcAft>
              </a:pPr>
              <a:endParaRPr lang="en-US" sz="1836" spc="-51" dirty="0">
                <a:gradFill>
                  <a:gsLst>
                    <a:gs pos="0">
                      <a:srgbClr val="FFFFFF"/>
                    </a:gs>
                    <a:gs pos="100000">
                      <a:srgbClr val="FFFFFF"/>
                    </a:gs>
                  </a:gsLst>
                  <a:lin ang="5400000" scaled="0"/>
                </a:gradFill>
                <a:ea typeface="Segoe UI" pitchFamily="34" charset="0"/>
                <a:cs typeface="Segoe UI" pitchFamily="34" charset="0"/>
              </a:endParaRPr>
            </a:p>
          </p:txBody>
        </p:sp>
        <p:sp>
          <p:nvSpPr>
            <p:cNvPr id="14" name="TextBox 13"/>
            <p:cNvSpPr txBox="1"/>
            <p:nvPr/>
          </p:nvSpPr>
          <p:spPr>
            <a:xfrm>
              <a:off x="10593404" y="3084930"/>
              <a:ext cx="1298110" cy="509820"/>
            </a:xfrm>
            <a:prstGeom prst="rect">
              <a:avLst/>
            </a:prstGeom>
            <a:noFill/>
          </p:spPr>
          <p:txBody>
            <a:bodyPr wrap="square" rtlCol="0" anchor="ctr">
              <a:spAutoFit/>
            </a:bodyPr>
            <a:lstStyle>
              <a:defPPr>
                <a:defRPr lang="en-US"/>
              </a:defPPr>
              <a:lvl1pPr algn="ctr">
                <a:lnSpc>
                  <a:spcPct val="95000"/>
                </a:lnSpc>
                <a:defRPr sz="3200" spc="-100">
                  <a:solidFill>
                    <a:schemeClr val="tx2"/>
                  </a:solidFill>
                  <a:latin typeface="Segoe Light" pitchFamily="34" charset="0"/>
                </a:defRPr>
              </a:lvl1pPr>
            </a:lstStyle>
            <a:p>
              <a:pPr defTabSz="932559"/>
              <a:r>
                <a:rPr lang="en-US" sz="2856" dirty="0">
                  <a:solidFill>
                    <a:srgbClr val="3F3F3F">
                      <a:alpha val="99000"/>
                    </a:srgbClr>
                  </a:solidFill>
                  <a:latin typeface="Segoe UI Light"/>
                </a:rPr>
                <a:t>UX</a:t>
              </a:r>
            </a:p>
          </p:txBody>
        </p:sp>
      </p:grpSp>
      <p:sp>
        <p:nvSpPr>
          <p:cNvPr id="16" name="Rectangle 15"/>
          <p:cNvSpPr/>
          <p:nvPr/>
        </p:nvSpPr>
        <p:spPr>
          <a:xfrm>
            <a:off x="2047990" y="2475682"/>
            <a:ext cx="1231352" cy="2016747"/>
          </a:xfrm>
          <a:prstGeom prst="rect">
            <a:avLst/>
          </a:prstGeom>
          <a:solidFill>
            <a:schemeClr val="accent2">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3407" bIns="93407" rtlCol="0" anchor="b"/>
          <a:lstStyle/>
          <a:p>
            <a:pPr defTabSz="932559"/>
            <a:r>
              <a:rPr lang="en-US" sz="1600" dirty="0" smtClean="0">
                <a:solidFill>
                  <a:srgbClr val="FFFFFF">
                    <a:alpha val="99000"/>
                  </a:srgbClr>
                </a:solidFill>
              </a:rPr>
              <a:t>Crawl</a:t>
            </a:r>
          </a:p>
        </p:txBody>
      </p:sp>
      <p:sp>
        <p:nvSpPr>
          <p:cNvPr id="17" name="Rectangle 16"/>
          <p:cNvSpPr/>
          <p:nvPr/>
        </p:nvSpPr>
        <p:spPr>
          <a:xfrm>
            <a:off x="3406719" y="2475682"/>
            <a:ext cx="1231354" cy="2016748"/>
          </a:xfrm>
          <a:prstGeom prst="rect">
            <a:avLst/>
          </a:prstGeom>
          <a:solidFill>
            <a:schemeClr val="accent2">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3407" bIns="93407" rtlCol="0" anchor="b"/>
          <a:lstStyle/>
          <a:p>
            <a:pPr defTabSz="932559"/>
            <a:r>
              <a:rPr lang="en-US" sz="1600" dirty="0">
                <a:solidFill>
                  <a:srgbClr val="FFFFFF">
                    <a:alpha val="99000"/>
                  </a:srgbClr>
                </a:solidFill>
              </a:rPr>
              <a:t>Content</a:t>
            </a:r>
            <a:br>
              <a:rPr lang="en-US" sz="1600" dirty="0">
                <a:solidFill>
                  <a:srgbClr val="FFFFFF">
                    <a:alpha val="99000"/>
                  </a:srgbClr>
                </a:solidFill>
              </a:rPr>
            </a:br>
            <a:r>
              <a:rPr lang="en-US" sz="1600" dirty="0">
                <a:solidFill>
                  <a:srgbClr val="FFFFFF">
                    <a:alpha val="99000"/>
                  </a:srgbClr>
                </a:solidFill>
              </a:rPr>
              <a:t>P</a:t>
            </a:r>
            <a:r>
              <a:rPr lang="en-US" sz="1600" dirty="0" smtClean="0">
                <a:solidFill>
                  <a:srgbClr val="FFFFFF">
                    <a:alpha val="99000"/>
                  </a:srgbClr>
                </a:solidFill>
              </a:rPr>
              <a:t>rocessing</a:t>
            </a:r>
          </a:p>
        </p:txBody>
      </p:sp>
      <p:sp>
        <p:nvSpPr>
          <p:cNvPr id="20" name="Rectangle 19"/>
          <p:cNvSpPr/>
          <p:nvPr/>
        </p:nvSpPr>
        <p:spPr>
          <a:xfrm>
            <a:off x="4765450" y="2475682"/>
            <a:ext cx="2893201" cy="2016748"/>
          </a:xfrm>
          <a:prstGeom prst="rect">
            <a:avLst/>
          </a:prstGeom>
          <a:solidFill>
            <a:schemeClr val="accent2">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3383" bIns="93383" rtlCol="0" anchor="b"/>
          <a:lstStyle/>
          <a:p>
            <a:pPr defTabSz="932559"/>
            <a:r>
              <a:rPr lang="en-US" sz="1600" dirty="0" smtClean="0">
                <a:solidFill>
                  <a:srgbClr val="FFFFFF">
                    <a:alpha val="99000"/>
                  </a:srgbClr>
                </a:solidFill>
              </a:rPr>
              <a:t>Index</a:t>
            </a:r>
            <a:endParaRPr lang="en-US" sz="1600" dirty="0">
              <a:solidFill>
                <a:srgbClr val="FFFFFF">
                  <a:alpha val="99000"/>
                </a:srgbClr>
              </a:solidFill>
            </a:endParaRPr>
          </a:p>
        </p:txBody>
      </p:sp>
      <p:sp>
        <p:nvSpPr>
          <p:cNvPr id="24" name="Rectangle 23"/>
          <p:cNvSpPr/>
          <p:nvPr/>
        </p:nvSpPr>
        <p:spPr>
          <a:xfrm>
            <a:off x="7786028" y="2475682"/>
            <a:ext cx="1231352" cy="2016748"/>
          </a:xfrm>
          <a:prstGeom prst="rect">
            <a:avLst/>
          </a:prstGeom>
          <a:solidFill>
            <a:schemeClr val="accent2">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3383" bIns="93383" rtlCol="0" anchor="b"/>
          <a:lstStyle/>
          <a:p>
            <a:pPr defTabSz="932559"/>
            <a:r>
              <a:rPr lang="en-US" sz="1600" dirty="0">
                <a:solidFill>
                  <a:srgbClr val="FFFFFF">
                    <a:alpha val="99000"/>
                  </a:srgbClr>
                </a:solidFill>
              </a:rPr>
              <a:t>Query</a:t>
            </a:r>
            <a:br>
              <a:rPr lang="en-US" sz="1600" dirty="0">
                <a:solidFill>
                  <a:srgbClr val="FFFFFF">
                    <a:alpha val="99000"/>
                  </a:srgbClr>
                </a:solidFill>
              </a:rPr>
            </a:br>
            <a:r>
              <a:rPr lang="en-US" sz="1600" dirty="0">
                <a:solidFill>
                  <a:srgbClr val="FFFFFF">
                    <a:alpha val="99000"/>
                  </a:srgbClr>
                </a:solidFill>
              </a:rPr>
              <a:t>P</a:t>
            </a:r>
            <a:r>
              <a:rPr lang="en-US" sz="1600" dirty="0" smtClean="0">
                <a:solidFill>
                  <a:srgbClr val="FFFFFF">
                    <a:alpha val="99000"/>
                  </a:srgbClr>
                </a:solidFill>
              </a:rPr>
              <a:t>rocessing</a:t>
            </a:r>
          </a:p>
        </p:txBody>
      </p:sp>
      <p:sp>
        <p:nvSpPr>
          <p:cNvPr id="25" name="Rectangle 24"/>
          <p:cNvSpPr/>
          <p:nvPr/>
        </p:nvSpPr>
        <p:spPr>
          <a:xfrm>
            <a:off x="9144757" y="2475682"/>
            <a:ext cx="1231353" cy="2016748"/>
          </a:xfrm>
          <a:prstGeom prst="rect">
            <a:avLst/>
          </a:prstGeom>
          <a:solidFill>
            <a:schemeClr val="accent2">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3383" bIns="93383" rtlCol="0" anchor="b"/>
          <a:lstStyle/>
          <a:p>
            <a:pPr defTabSz="932559"/>
            <a:r>
              <a:rPr lang="en-US" sz="1600" dirty="0">
                <a:solidFill>
                  <a:srgbClr val="FFFFFF">
                    <a:alpha val="99000"/>
                  </a:srgbClr>
                </a:solidFill>
              </a:rPr>
              <a:t>WFE</a:t>
            </a:r>
          </a:p>
        </p:txBody>
      </p:sp>
      <p:sp>
        <p:nvSpPr>
          <p:cNvPr id="30" name="Rectangle 29"/>
          <p:cNvSpPr/>
          <p:nvPr/>
        </p:nvSpPr>
        <p:spPr bwMode="auto">
          <a:xfrm>
            <a:off x="10053357" y="2571173"/>
            <a:ext cx="320269" cy="1177252"/>
          </a:xfrm>
          <a:prstGeom prst="rect">
            <a:avLst/>
          </a:prstGeom>
          <a:solidFill>
            <a:schemeClr val="accent3">
              <a:alpha val="4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vert" wrap="square" lIns="93407" tIns="46704" rIns="46704" bIns="93407" numCol="1" spcCol="0" rtlCol="0" fromWordArt="0" anchor="ctr" anchorCtr="0" forceAA="0" compatLnSpc="1">
            <a:prstTxWarp prst="textNoShape">
              <a:avLst/>
            </a:prstTxWarp>
            <a:noAutofit/>
          </a:bodyPr>
          <a:lstStyle/>
          <a:p>
            <a:pPr algn="ctr" defTabSz="932290" fontAlgn="base">
              <a:spcBef>
                <a:spcPct val="0"/>
              </a:spcBef>
              <a:spcAft>
                <a:spcPct val="0"/>
              </a:spcAft>
            </a:pPr>
            <a:r>
              <a:rPr lang="en-US" sz="1600" spc="-51" dirty="0" smtClean="0">
                <a:gradFill>
                  <a:gsLst>
                    <a:gs pos="0">
                      <a:srgbClr val="FFFFFF"/>
                    </a:gs>
                    <a:gs pos="100000">
                      <a:srgbClr val="FFFFFF"/>
                    </a:gs>
                  </a:gsLst>
                  <a:lin ang="5400000" scaled="0"/>
                </a:gradFill>
                <a:ea typeface="Segoe UI" pitchFamily="34" charset="0"/>
                <a:cs typeface="Segoe UI" pitchFamily="34" charset="0"/>
              </a:rPr>
              <a:t>API</a:t>
            </a:r>
            <a:endParaRPr lang="en-US" sz="1600" spc="-51" dirty="0">
              <a:gradFill>
                <a:gsLst>
                  <a:gs pos="0">
                    <a:srgbClr val="FFFFFF"/>
                  </a:gs>
                  <a:gs pos="100000">
                    <a:srgbClr val="FFFFFF"/>
                  </a:gs>
                </a:gsLst>
                <a:lin ang="5400000" scaled="0"/>
              </a:gradFill>
              <a:ea typeface="Segoe UI" pitchFamily="34" charset="0"/>
              <a:cs typeface="Segoe UI" pitchFamily="34" charset="0"/>
            </a:endParaRPr>
          </a:p>
        </p:txBody>
      </p:sp>
      <p:sp>
        <p:nvSpPr>
          <p:cNvPr id="42" name="Rectangle 41"/>
          <p:cNvSpPr/>
          <p:nvPr/>
        </p:nvSpPr>
        <p:spPr>
          <a:xfrm>
            <a:off x="5299969" y="5099197"/>
            <a:ext cx="1828800" cy="912992"/>
          </a:xfrm>
          <a:prstGeom prst="rect">
            <a:avLst/>
          </a:prstGeom>
          <a:solidFill>
            <a:schemeClr val="accent2">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3407" bIns="93407" rtlCol="0" anchor="b"/>
          <a:lstStyle/>
          <a:p>
            <a:pPr defTabSz="932559"/>
            <a:r>
              <a:rPr lang="en-US" sz="1600" dirty="0" smtClean="0">
                <a:solidFill>
                  <a:srgbClr val="FFFFFF">
                    <a:alpha val="99000"/>
                  </a:srgbClr>
                </a:solidFill>
              </a:rPr>
              <a:t>Analytics</a:t>
            </a:r>
          </a:p>
          <a:p>
            <a:pPr defTabSz="932559"/>
            <a:r>
              <a:rPr lang="en-US" sz="1600" dirty="0" smtClean="0">
                <a:solidFill>
                  <a:srgbClr val="FFFFFF">
                    <a:alpha val="99000"/>
                  </a:srgbClr>
                </a:solidFill>
              </a:rPr>
              <a:t>Processing</a:t>
            </a:r>
          </a:p>
        </p:txBody>
      </p:sp>
      <p:sp>
        <p:nvSpPr>
          <p:cNvPr id="46" name="Freeform 83"/>
          <p:cNvSpPr>
            <a:spLocks noEditPoints="1"/>
          </p:cNvSpPr>
          <p:nvPr/>
        </p:nvSpPr>
        <p:spPr bwMode="black">
          <a:xfrm>
            <a:off x="834068" y="2602572"/>
            <a:ext cx="513062" cy="541602"/>
          </a:xfrm>
          <a:custGeom>
            <a:avLst/>
            <a:gdLst>
              <a:gd name="T0" fmla="*/ 502 w 2107"/>
              <a:gd name="T1" fmla="*/ 1162 h 2221"/>
              <a:gd name="T2" fmla="*/ 239 w 2107"/>
              <a:gd name="T3" fmla="*/ 2072 h 2221"/>
              <a:gd name="T4" fmla="*/ 1587 w 2107"/>
              <a:gd name="T5" fmla="*/ 1800 h 2221"/>
              <a:gd name="T6" fmla="*/ 1487 w 2107"/>
              <a:gd name="T7" fmla="*/ 1835 h 2221"/>
              <a:gd name="T8" fmla="*/ 1579 w 2107"/>
              <a:gd name="T9" fmla="*/ 1870 h 2221"/>
              <a:gd name="T10" fmla="*/ 1470 w 2107"/>
              <a:gd name="T11" fmla="*/ 1847 h 2221"/>
              <a:gd name="T12" fmla="*/ 983 w 2107"/>
              <a:gd name="T13" fmla="*/ 1837 h 2221"/>
              <a:gd name="T14" fmla="*/ 1062 w 2107"/>
              <a:gd name="T15" fmla="*/ 1872 h 2221"/>
              <a:gd name="T16" fmla="*/ 956 w 2107"/>
              <a:gd name="T17" fmla="*/ 1951 h 2221"/>
              <a:gd name="T18" fmla="*/ 1046 w 2107"/>
              <a:gd name="T19" fmla="*/ 1970 h 2221"/>
              <a:gd name="T20" fmla="*/ 820 w 2107"/>
              <a:gd name="T21" fmla="*/ 1872 h 2221"/>
              <a:gd name="T22" fmla="*/ 899 w 2107"/>
              <a:gd name="T23" fmla="*/ 1836 h 2221"/>
              <a:gd name="T24" fmla="*/ 841 w 2107"/>
              <a:gd name="T25" fmla="*/ 1886 h 2221"/>
              <a:gd name="T26" fmla="*/ 905 w 2107"/>
              <a:gd name="T27" fmla="*/ 1920 h 2221"/>
              <a:gd name="T28" fmla="*/ 882 w 2107"/>
              <a:gd name="T29" fmla="*/ 1971 h 2221"/>
              <a:gd name="T30" fmla="*/ 687 w 2107"/>
              <a:gd name="T31" fmla="*/ 1847 h 2221"/>
              <a:gd name="T32" fmla="*/ 780 w 2107"/>
              <a:gd name="T33" fmla="*/ 1844 h 2221"/>
              <a:gd name="T34" fmla="*/ 760 w 2107"/>
              <a:gd name="T35" fmla="*/ 1882 h 2221"/>
              <a:gd name="T36" fmla="*/ 703 w 2107"/>
              <a:gd name="T37" fmla="*/ 1912 h 2221"/>
              <a:gd name="T38" fmla="*/ 682 w 2107"/>
              <a:gd name="T39" fmla="*/ 1972 h 2221"/>
              <a:gd name="T40" fmla="*/ 647 w 2107"/>
              <a:gd name="T41" fmla="*/ 1928 h 2221"/>
              <a:gd name="T42" fmla="*/ 631 w 2107"/>
              <a:gd name="T43" fmla="*/ 1862 h 2221"/>
              <a:gd name="T44" fmla="*/ 545 w 2107"/>
              <a:gd name="T45" fmla="*/ 2017 h 2221"/>
              <a:gd name="T46" fmla="*/ 416 w 2107"/>
              <a:gd name="T47" fmla="*/ 2078 h 2221"/>
              <a:gd name="T48" fmla="*/ 435 w 2107"/>
              <a:gd name="T49" fmla="*/ 2014 h 2221"/>
              <a:gd name="T50" fmla="*/ 538 w 2107"/>
              <a:gd name="T51" fmla="*/ 2006 h 2221"/>
              <a:gd name="T52" fmla="*/ 520 w 2107"/>
              <a:gd name="T53" fmla="*/ 1973 h 2221"/>
              <a:gd name="T54" fmla="*/ 490 w 2107"/>
              <a:gd name="T55" fmla="*/ 1930 h 2221"/>
              <a:gd name="T56" fmla="*/ 587 w 2107"/>
              <a:gd name="T57" fmla="*/ 1913 h 2221"/>
              <a:gd name="T58" fmla="*/ 1055 w 2107"/>
              <a:gd name="T59" fmla="*/ 2071 h 2221"/>
              <a:gd name="T60" fmla="*/ 605 w 2107"/>
              <a:gd name="T61" fmla="*/ 2078 h 2221"/>
              <a:gd name="T62" fmla="*/ 613 w 2107"/>
              <a:gd name="T63" fmla="*/ 2010 h 2221"/>
              <a:gd name="T64" fmla="*/ 1046 w 2107"/>
              <a:gd name="T65" fmla="*/ 2003 h 2221"/>
              <a:gd name="T66" fmla="*/ 1113 w 2107"/>
              <a:gd name="T67" fmla="*/ 1877 h 2221"/>
              <a:gd name="T68" fmla="*/ 1176 w 2107"/>
              <a:gd name="T69" fmla="*/ 1835 h 2221"/>
              <a:gd name="T70" fmla="*/ 1137 w 2107"/>
              <a:gd name="T71" fmla="*/ 1885 h 2221"/>
              <a:gd name="T72" fmla="*/ 1115 w 2107"/>
              <a:gd name="T73" fmla="*/ 1926 h 2221"/>
              <a:gd name="T74" fmla="*/ 1215 w 2107"/>
              <a:gd name="T75" fmla="*/ 1968 h 2221"/>
              <a:gd name="T76" fmla="*/ 1135 w 2107"/>
              <a:gd name="T77" fmla="*/ 1970 h 2221"/>
              <a:gd name="T78" fmla="*/ 1146 w 2107"/>
              <a:gd name="T79" fmla="*/ 2075 h 2221"/>
              <a:gd name="T80" fmla="*/ 1122 w 2107"/>
              <a:gd name="T81" fmla="*/ 2019 h 2221"/>
              <a:gd name="T82" fmla="*/ 1139 w 2107"/>
              <a:gd name="T83" fmla="*/ 2003 h 2221"/>
              <a:gd name="T84" fmla="*/ 1217 w 2107"/>
              <a:gd name="T85" fmla="*/ 2003 h 2221"/>
              <a:gd name="T86" fmla="*/ 1337 w 2107"/>
              <a:gd name="T87" fmla="*/ 1868 h 2221"/>
              <a:gd name="T88" fmla="*/ 1411 w 2107"/>
              <a:gd name="T89" fmla="*/ 1838 h 2221"/>
              <a:gd name="T90" fmla="*/ 1425 w 2107"/>
              <a:gd name="T91" fmla="*/ 1883 h 2221"/>
              <a:gd name="T92" fmla="*/ 1359 w 2107"/>
              <a:gd name="T93" fmla="*/ 1927 h 2221"/>
              <a:gd name="T94" fmla="*/ 1476 w 2107"/>
              <a:gd name="T95" fmla="*/ 1956 h 2221"/>
              <a:gd name="T96" fmla="*/ 1461 w 2107"/>
              <a:gd name="T97" fmla="*/ 1970 h 2221"/>
              <a:gd name="T98" fmla="*/ 1511 w 2107"/>
              <a:gd name="T99" fmla="*/ 2075 h 2221"/>
              <a:gd name="T100" fmla="*/ 1393 w 2107"/>
              <a:gd name="T101" fmla="*/ 2019 h 2221"/>
              <a:gd name="T102" fmla="*/ 1475 w 2107"/>
              <a:gd name="T103" fmla="*/ 2001 h 2221"/>
              <a:gd name="T104" fmla="*/ 1681 w 2107"/>
              <a:gd name="T105" fmla="*/ 2018 h 2221"/>
              <a:gd name="T106" fmla="*/ 1623 w 2107"/>
              <a:gd name="T107" fmla="*/ 2075 h 2221"/>
              <a:gd name="T108" fmla="*/ 1639 w 2107"/>
              <a:gd name="T109" fmla="*/ 2000 h 2221"/>
              <a:gd name="T110" fmla="*/ 1630 w 2107"/>
              <a:gd name="T111" fmla="*/ 1969 h 2221"/>
              <a:gd name="T112" fmla="*/ 1532 w 2107"/>
              <a:gd name="T113" fmla="*/ 1910 h 2221"/>
              <a:gd name="T114" fmla="*/ 933 w 2107"/>
              <a:gd name="T115" fmla="*/ 1308 h 2221"/>
              <a:gd name="T116" fmla="*/ 9 w 2107"/>
              <a:gd name="T117" fmla="*/ 909 h 2221"/>
              <a:gd name="T118" fmla="*/ 413 w 2107"/>
              <a:gd name="T119" fmla="*/ 386 h 2221"/>
              <a:gd name="T120" fmla="*/ 1700 w 2107"/>
              <a:gd name="T121" fmla="*/ 556 h 2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107" h="2221">
                <a:moveTo>
                  <a:pt x="2107" y="809"/>
                </a:moveTo>
                <a:cubicBezTo>
                  <a:pt x="2106" y="786"/>
                  <a:pt x="2103" y="764"/>
                  <a:pt x="2098" y="742"/>
                </a:cubicBezTo>
                <a:cubicBezTo>
                  <a:pt x="2098" y="745"/>
                  <a:pt x="2098" y="747"/>
                  <a:pt x="2098" y="749"/>
                </a:cubicBezTo>
                <a:cubicBezTo>
                  <a:pt x="2096" y="810"/>
                  <a:pt x="2076" y="869"/>
                  <a:pt x="2040" y="926"/>
                </a:cubicBezTo>
                <a:cubicBezTo>
                  <a:pt x="2018" y="961"/>
                  <a:pt x="1988" y="995"/>
                  <a:pt x="1953" y="1027"/>
                </a:cubicBezTo>
                <a:cubicBezTo>
                  <a:pt x="1918" y="1064"/>
                  <a:pt x="1873" y="1098"/>
                  <a:pt x="1819" y="1131"/>
                </a:cubicBezTo>
                <a:cubicBezTo>
                  <a:pt x="1777" y="1156"/>
                  <a:pt x="1731" y="1178"/>
                  <a:pt x="1682" y="1198"/>
                </a:cubicBezTo>
                <a:cubicBezTo>
                  <a:pt x="1682" y="1061"/>
                  <a:pt x="1682" y="1061"/>
                  <a:pt x="1682" y="1061"/>
                </a:cubicBezTo>
                <a:cubicBezTo>
                  <a:pt x="1682" y="1059"/>
                  <a:pt x="1682" y="1058"/>
                  <a:pt x="1682" y="1056"/>
                </a:cubicBezTo>
                <a:cubicBezTo>
                  <a:pt x="1680" y="988"/>
                  <a:pt x="1624" y="933"/>
                  <a:pt x="1554" y="933"/>
                </a:cubicBezTo>
                <a:cubicBezTo>
                  <a:pt x="555" y="933"/>
                  <a:pt x="555" y="933"/>
                  <a:pt x="555" y="933"/>
                </a:cubicBezTo>
                <a:cubicBezTo>
                  <a:pt x="484" y="933"/>
                  <a:pt x="426" y="990"/>
                  <a:pt x="426" y="1061"/>
                </a:cubicBezTo>
                <a:cubicBezTo>
                  <a:pt x="426" y="1141"/>
                  <a:pt x="426" y="1141"/>
                  <a:pt x="426" y="1141"/>
                </a:cubicBezTo>
                <a:cubicBezTo>
                  <a:pt x="430" y="1142"/>
                  <a:pt x="430" y="1142"/>
                  <a:pt x="430" y="1142"/>
                </a:cubicBezTo>
                <a:cubicBezTo>
                  <a:pt x="430" y="1143"/>
                  <a:pt x="459" y="1152"/>
                  <a:pt x="502" y="1162"/>
                </a:cubicBezTo>
                <a:cubicBezTo>
                  <a:pt x="502" y="1069"/>
                  <a:pt x="502" y="1069"/>
                  <a:pt x="502" y="1069"/>
                </a:cubicBezTo>
                <a:cubicBezTo>
                  <a:pt x="502" y="1032"/>
                  <a:pt x="531" y="1003"/>
                  <a:pt x="568" y="1003"/>
                </a:cubicBezTo>
                <a:cubicBezTo>
                  <a:pt x="1541" y="1003"/>
                  <a:pt x="1541" y="1003"/>
                  <a:pt x="1541" y="1003"/>
                </a:cubicBezTo>
                <a:cubicBezTo>
                  <a:pt x="1577" y="1003"/>
                  <a:pt x="1607" y="1032"/>
                  <a:pt x="1607" y="1069"/>
                </a:cubicBezTo>
                <a:cubicBezTo>
                  <a:pt x="1607" y="1668"/>
                  <a:pt x="1607" y="1668"/>
                  <a:pt x="1607" y="1668"/>
                </a:cubicBezTo>
                <a:cubicBezTo>
                  <a:pt x="1607" y="1704"/>
                  <a:pt x="1577" y="1734"/>
                  <a:pt x="1541" y="1734"/>
                </a:cubicBezTo>
                <a:cubicBezTo>
                  <a:pt x="568" y="1734"/>
                  <a:pt x="568" y="1734"/>
                  <a:pt x="568" y="1734"/>
                </a:cubicBezTo>
                <a:cubicBezTo>
                  <a:pt x="531" y="1734"/>
                  <a:pt x="502" y="1704"/>
                  <a:pt x="502" y="1668"/>
                </a:cubicBezTo>
                <a:cubicBezTo>
                  <a:pt x="502" y="1541"/>
                  <a:pt x="502" y="1541"/>
                  <a:pt x="502" y="1541"/>
                </a:cubicBezTo>
                <a:cubicBezTo>
                  <a:pt x="476" y="1535"/>
                  <a:pt x="451" y="1528"/>
                  <a:pt x="426" y="1520"/>
                </a:cubicBezTo>
                <a:cubicBezTo>
                  <a:pt x="426" y="1676"/>
                  <a:pt x="426" y="1676"/>
                  <a:pt x="426" y="1676"/>
                </a:cubicBezTo>
                <a:cubicBezTo>
                  <a:pt x="426" y="1736"/>
                  <a:pt x="467" y="1786"/>
                  <a:pt x="523" y="1800"/>
                </a:cubicBezTo>
                <a:cubicBezTo>
                  <a:pt x="491" y="1802"/>
                  <a:pt x="456" y="1813"/>
                  <a:pt x="435" y="1837"/>
                </a:cubicBezTo>
                <a:cubicBezTo>
                  <a:pt x="419" y="1857"/>
                  <a:pt x="403" y="1876"/>
                  <a:pt x="387" y="1895"/>
                </a:cubicBezTo>
                <a:cubicBezTo>
                  <a:pt x="337" y="1954"/>
                  <a:pt x="288" y="2013"/>
                  <a:pt x="239" y="2072"/>
                </a:cubicBezTo>
                <a:cubicBezTo>
                  <a:pt x="227" y="2086"/>
                  <a:pt x="203" y="2107"/>
                  <a:pt x="203" y="2127"/>
                </a:cubicBezTo>
                <a:cubicBezTo>
                  <a:pt x="203" y="2183"/>
                  <a:pt x="203" y="2183"/>
                  <a:pt x="203" y="2183"/>
                </a:cubicBezTo>
                <a:cubicBezTo>
                  <a:pt x="204" y="2190"/>
                  <a:pt x="206" y="2197"/>
                  <a:pt x="209" y="2202"/>
                </a:cubicBezTo>
                <a:cubicBezTo>
                  <a:pt x="222" y="2220"/>
                  <a:pt x="247" y="2221"/>
                  <a:pt x="267" y="2221"/>
                </a:cubicBezTo>
                <a:cubicBezTo>
                  <a:pt x="295" y="2221"/>
                  <a:pt x="1759" y="2221"/>
                  <a:pt x="1804" y="2221"/>
                </a:cubicBezTo>
                <a:cubicBezTo>
                  <a:pt x="1826" y="2221"/>
                  <a:pt x="1850" y="2219"/>
                  <a:pt x="1871" y="2214"/>
                </a:cubicBezTo>
                <a:cubicBezTo>
                  <a:pt x="1886" y="2211"/>
                  <a:pt x="1903" y="2203"/>
                  <a:pt x="1905" y="2186"/>
                </a:cubicBezTo>
                <a:cubicBezTo>
                  <a:pt x="1905" y="2126"/>
                  <a:pt x="1905" y="2126"/>
                  <a:pt x="1905" y="2126"/>
                </a:cubicBezTo>
                <a:cubicBezTo>
                  <a:pt x="1907" y="2113"/>
                  <a:pt x="1899" y="2100"/>
                  <a:pt x="1891" y="2091"/>
                </a:cubicBezTo>
                <a:cubicBezTo>
                  <a:pt x="1887" y="2086"/>
                  <a:pt x="1883" y="2081"/>
                  <a:pt x="1879" y="2077"/>
                </a:cubicBezTo>
                <a:cubicBezTo>
                  <a:pt x="1858" y="2052"/>
                  <a:pt x="1837" y="2027"/>
                  <a:pt x="1816" y="2003"/>
                </a:cubicBezTo>
                <a:cubicBezTo>
                  <a:pt x="1770" y="1948"/>
                  <a:pt x="1724" y="1894"/>
                  <a:pt x="1678" y="1840"/>
                </a:cubicBezTo>
                <a:cubicBezTo>
                  <a:pt x="1676" y="1837"/>
                  <a:pt x="1674" y="1834"/>
                  <a:pt x="1671" y="1832"/>
                </a:cubicBezTo>
                <a:cubicBezTo>
                  <a:pt x="1662" y="1820"/>
                  <a:pt x="1647" y="1813"/>
                  <a:pt x="1633" y="1809"/>
                </a:cubicBezTo>
                <a:cubicBezTo>
                  <a:pt x="1618" y="1804"/>
                  <a:pt x="1603" y="1801"/>
                  <a:pt x="1587" y="1800"/>
                </a:cubicBezTo>
                <a:cubicBezTo>
                  <a:pt x="1642" y="1785"/>
                  <a:pt x="1682" y="1735"/>
                  <a:pt x="1682" y="1676"/>
                </a:cubicBezTo>
                <a:cubicBezTo>
                  <a:pt x="1682" y="1462"/>
                  <a:pt x="1682" y="1462"/>
                  <a:pt x="1682" y="1462"/>
                </a:cubicBezTo>
                <a:cubicBezTo>
                  <a:pt x="1698" y="1455"/>
                  <a:pt x="1714" y="1448"/>
                  <a:pt x="1730" y="1441"/>
                </a:cubicBezTo>
                <a:cubicBezTo>
                  <a:pt x="1801" y="1408"/>
                  <a:pt x="1863" y="1368"/>
                  <a:pt x="1916" y="1325"/>
                </a:cubicBezTo>
                <a:cubicBezTo>
                  <a:pt x="1946" y="1300"/>
                  <a:pt x="1972" y="1273"/>
                  <a:pt x="1995" y="1246"/>
                </a:cubicBezTo>
                <a:cubicBezTo>
                  <a:pt x="2018" y="1218"/>
                  <a:pt x="2037" y="1187"/>
                  <a:pt x="2054" y="1154"/>
                </a:cubicBezTo>
                <a:cubicBezTo>
                  <a:pt x="2068" y="1124"/>
                  <a:pt x="2079" y="1090"/>
                  <a:pt x="2084" y="1054"/>
                </a:cubicBezTo>
                <a:cubicBezTo>
                  <a:pt x="2086" y="1040"/>
                  <a:pt x="2087" y="1026"/>
                  <a:pt x="2089" y="1013"/>
                </a:cubicBezTo>
                <a:cubicBezTo>
                  <a:pt x="2089" y="1008"/>
                  <a:pt x="2090" y="1003"/>
                  <a:pt x="2090" y="998"/>
                </a:cubicBezTo>
                <a:cubicBezTo>
                  <a:pt x="2102" y="877"/>
                  <a:pt x="2102" y="877"/>
                  <a:pt x="2102" y="877"/>
                </a:cubicBezTo>
                <a:cubicBezTo>
                  <a:pt x="2103" y="874"/>
                  <a:pt x="2103" y="870"/>
                  <a:pt x="2103" y="867"/>
                </a:cubicBezTo>
                <a:cubicBezTo>
                  <a:pt x="2105" y="848"/>
                  <a:pt x="2107" y="829"/>
                  <a:pt x="2107" y="809"/>
                </a:cubicBezTo>
                <a:close/>
                <a:moveTo>
                  <a:pt x="1474" y="1837"/>
                </a:moveTo>
                <a:cubicBezTo>
                  <a:pt x="1475" y="1836"/>
                  <a:pt x="1476" y="1836"/>
                  <a:pt x="1478" y="1836"/>
                </a:cubicBezTo>
                <a:cubicBezTo>
                  <a:pt x="1481" y="1835"/>
                  <a:pt x="1483" y="1835"/>
                  <a:pt x="1487" y="1835"/>
                </a:cubicBezTo>
                <a:cubicBezTo>
                  <a:pt x="1492" y="1835"/>
                  <a:pt x="1492" y="1835"/>
                  <a:pt x="1492" y="1835"/>
                </a:cubicBezTo>
                <a:cubicBezTo>
                  <a:pt x="1492" y="1835"/>
                  <a:pt x="1492" y="1835"/>
                  <a:pt x="1492" y="1835"/>
                </a:cubicBezTo>
                <a:cubicBezTo>
                  <a:pt x="1502" y="1835"/>
                  <a:pt x="1511" y="1835"/>
                  <a:pt x="1521" y="1835"/>
                </a:cubicBezTo>
                <a:cubicBezTo>
                  <a:pt x="1521" y="1835"/>
                  <a:pt x="1521" y="1835"/>
                  <a:pt x="1521" y="1835"/>
                </a:cubicBezTo>
                <a:cubicBezTo>
                  <a:pt x="1531" y="1835"/>
                  <a:pt x="1531" y="1835"/>
                  <a:pt x="1531" y="1835"/>
                </a:cubicBezTo>
                <a:cubicBezTo>
                  <a:pt x="1534" y="1834"/>
                  <a:pt x="1538" y="1835"/>
                  <a:pt x="1541" y="1835"/>
                </a:cubicBezTo>
                <a:cubicBezTo>
                  <a:pt x="1543" y="1836"/>
                  <a:pt x="1546" y="1836"/>
                  <a:pt x="1548" y="1837"/>
                </a:cubicBezTo>
                <a:cubicBezTo>
                  <a:pt x="1548" y="1837"/>
                  <a:pt x="1548" y="1837"/>
                  <a:pt x="1548" y="1837"/>
                </a:cubicBezTo>
                <a:cubicBezTo>
                  <a:pt x="1549" y="1837"/>
                  <a:pt x="1549" y="1838"/>
                  <a:pt x="1549" y="1838"/>
                </a:cubicBezTo>
                <a:cubicBezTo>
                  <a:pt x="1550" y="1838"/>
                  <a:pt x="1550" y="1838"/>
                  <a:pt x="1550" y="1838"/>
                </a:cubicBezTo>
                <a:cubicBezTo>
                  <a:pt x="1553" y="1839"/>
                  <a:pt x="1556" y="1840"/>
                  <a:pt x="1558" y="1842"/>
                </a:cubicBezTo>
                <a:cubicBezTo>
                  <a:pt x="1560" y="1843"/>
                  <a:pt x="1562" y="1845"/>
                  <a:pt x="1563" y="1847"/>
                </a:cubicBezTo>
                <a:cubicBezTo>
                  <a:pt x="1571" y="1858"/>
                  <a:pt x="1571" y="1858"/>
                  <a:pt x="1571" y="1858"/>
                </a:cubicBezTo>
                <a:cubicBezTo>
                  <a:pt x="1573" y="1861"/>
                  <a:pt x="1577" y="1865"/>
                  <a:pt x="1579" y="1870"/>
                </a:cubicBezTo>
                <a:cubicBezTo>
                  <a:pt x="1579" y="1870"/>
                  <a:pt x="1579" y="1870"/>
                  <a:pt x="1579" y="1870"/>
                </a:cubicBezTo>
                <a:cubicBezTo>
                  <a:pt x="1581" y="1872"/>
                  <a:pt x="1581" y="1874"/>
                  <a:pt x="1581" y="1876"/>
                </a:cubicBezTo>
                <a:cubicBezTo>
                  <a:pt x="1581" y="1877"/>
                  <a:pt x="1580" y="1878"/>
                  <a:pt x="1579" y="1879"/>
                </a:cubicBezTo>
                <a:cubicBezTo>
                  <a:pt x="1579" y="1879"/>
                  <a:pt x="1579" y="1880"/>
                  <a:pt x="1579" y="1880"/>
                </a:cubicBezTo>
                <a:cubicBezTo>
                  <a:pt x="1579" y="1880"/>
                  <a:pt x="1579" y="1880"/>
                  <a:pt x="1579" y="1880"/>
                </a:cubicBezTo>
                <a:cubicBezTo>
                  <a:pt x="1578" y="1880"/>
                  <a:pt x="1578" y="1880"/>
                  <a:pt x="1578" y="1880"/>
                </a:cubicBezTo>
                <a:cubicBezTo>
                  <a:pt x="1578" y="1880"/>
                  <a:pt x="1578" y="1881"/>
                  <a:pt x="1577" y="1881"/>
                </a:cubicBezTo>
                <a:cubicBezTo>
                  <a:pt x="1577" y="1881"/>
                  <a:pt x="1577" y="1881"/>
                  <a:pt x="1576" y="1881"/>
                </a:cubicBezTo>
                <a:cubicBezTo>
                  <a:pt x="1576" y="1881"/>
                  <a:pt x="1576" y="1882"/>
                  <a:pt x="1575" y="1882"/>
                </a:cubicBezTo>
                <a:cubicBezTo>
                  <a:pt x="1569" y="1885"/>
                  <a:pt x="1560" y="1884"/>
                  <a:pt x="1553" y="1884"/>
                </a:cubicBezTo>
                <a:cubicBezTo>
                  <a:pt x="1516" y="1884"/>
                  <a:pt x="1516" y="1884"/>
                  <a:pt x="1516" y="1884"/>
                </a:cubicBezTo>
                <a:cubicBezTo>
                  <a:pt x="1509" y="1884"/>
                  <a:pt x="1501" y="1883"/>
                  <a:pt x="1494" y="1879"/>
                </a:cubicBezTo>
                <a:cubicBezTo>
                  <a:pt x="1492" y="1878"/>
                  <a:pt x="1490" y="1877"/>
                  <a:pt x="1488" y="1876"/>
                </a:cubicBezTo>
                <a:cubicBezTo>
                  <a:pt x="1486" y="1874"/>
                  <a:pt x="1484" y="1872"/>
                  <a:pt x="1483" y="1871"/>
                </a:cubicBezTo>
                <a:cubicBezTo>
                  <a:pt x="1481" y="1868"/>
                  <a:pt x="1481" y="1868"/>
                  <a:pt x="1481" y="1868"/>
                </a:cubicBezTo>
                <a:cubicBezTo>
                  <a:pt x="1478" y="1861"/>
                  <a:pt x="1473" y="1854"/>
                  <a:pt x="1470" y="1847"/>
                </a:cubicBezTo>
                <a:cubicBezTo>
                  <a:pt x="1467" y="1842"/>
                  <a:pt x="1469" y="1839"/>
                  <a:pt x="1474" y="1837"/>
                </a:cubicBezTo>
                <a:close/>
                <a:moveTo>
                  <a:pt x="965" y="1871"/>
                </a:moveTo>
                <a:cubicBezTo>
                  <a:pt x="966" y="1869"/>
                  <a:pt x="966" y="1868"/>
                  <a:pt x="966" y="1866"/>
                </a:cubicBezTo>
                <a:cubicBezTo>
                  <a:pt x="966" y="1866"/>
                  <a:pt x="966" y="1866"/>
                  <a:pt x="966" y="1866"/>
                </a:cubicBezTo>
                <a:cubicBezTo>
                  <a:pt x="967" y="1861"/>
                  <a:pt x="966" y="1855"/>
                  <a:pt x="968" y="1850"/>
                </a:cubicBezTo>
                <a:cubicBezTo>
                  <a:pt x="968" y="1848"/>
                  <a:pt x="968" y="1848"/>
                  <a:pt x="968" y="1848"/>
                </a:cubicBezTo>
                <a:cubicBezTo>
                  <a:pt x="968" y="1846"/>
                  <a:pt x="969" y="1845"/>
                  <a:pt x="970" y="1843"/>
                </a:cubicBezTo>
                <a:cubicBezTo>
                  <a:pt x="971" y="1842"/>
                  <a:pt x="973" y="1841"/>
                  <a:pt x="974" y="1841"/>
                </a:cubicBezTo>
                <a:cubicBezTo>
                  <a:pt x="974" y="1840"/>
                  <a:pt x="974" y="1840"/>
                  <a:pt x="974" y="1840"/>
                </a:cubicBezTo>
                <a:cubicBezTo>
                  <a:pt x="975" y="1840"/>
                  <a:pt x="975" y="1840"/>
                  <a:pt x="975" y="1840"/>
                </a:cubicBezTo>
                <a:cubicBezTo>
                  <a:pt x="976" y="1840"/>
                  <a:pt x="976" y="1839"/>
                  <a:pt x="976" y="1839"/>
                </a:cubicBezTo>
                <a:cubicBezTo>
                  <a:pt x="976" y="1839"/>
                  <a:pt x="977" y="1839"/>
                  <a:pt x="977" y="1839"/>
                </a:cubicBezTo>
                <a:cubicBezTo>
                  <a:pt x="978" y="1839"/>
                  <a:pt x="978" y="1838"/>
                  <a:pt x="979" y="1838"/>
                </a:cubicBezTo>
                <a:cubicBezTo>
                  <a:pt x="980" y="1838"/>
                  <a:pt x="980" y="1838"/>
                  <a:pt x="980" y="1838"/>
                </a:cubicBezTo>
                <a:cubicBezTo>
                  <a:pt x="981" y="1837"/>
                  <a:pt x="982" y="1837"/>
                  <a:pt x="983" y="1837"/>
                </a:cubicBezTo>
                <a:cubicBezTo>
                  <a:pt x="983" y="1837"/>
                  <a:pt x="984" y="1837"/>
                  <a:pt x="984" y="1837"/>
                </a:cubicBezTo>
                <a:cubicBezTo>
                  <a:pt x="984" y="1837"/>
                  <a:pt x="984" y="1837"/>
                  <a:pt x="985" y="1837"/>
                </a:cubicBezTo>
                <a:cubicBezTo>
                  <a:pt x="985" y="1837"/>
                  <a:pt x="985" y="1837"/>
                  <a:pt x="986" y="1836"/>
                </a:cubicBezTo>
                <a:cubicBezTo>
                  <a:pt x="988" y="1836"/>
                  <a:pt x="991" y="1836"/>
                  <a:pt x="993" y="1836"/>
                </a:cubicBezTo>
                <a:cubicBezTo>
                  <a:pt x="995" y="1836"/>
                  <a:pt x="995" y="1836"/>
                  <a:pt x="995" y="1836"/>
                </a:cubicBezTo>
                <a:cubicBezTo>
                  <a:pt x="998" y="1836"/>
                  <a:pt x="1000" y="1836"/>
                  <a:pt x="1003" y="1836"/>
                </a:cubicBezTo>
                <a:cubicBezTo>
                  <a:pt x="1038" y="1836"/>
                  <a:pt x="1038" y="1836"/>
                  <a:pt x="1038" y="1836"/>
                </a:cubicBezTo>
                <a:cubicBezTo>
                  <a:pt x="1038" y="1836"/>
                  <a:pt x="1039" y="1836"/>
                  <a:pt x="1040" y="1836"/>
                </a:cubicBezTo>
                <a:cubicBezTo>
                  <a:pt x="1040" y="1836"/>
                  <a:pt x="1040" y="1836"/>
                  <a:pt x="1041" y="1836"/>
                </a:cubicBezTo>
                <a:cubicBezTo>
                  <a:pt x="1042" y="1836"/>
                  <a:pt x="1042" y="1836"/>
                  <a:pt x="1043" y="1836"/>
                </a:cubicBezTo>
                <a:cubicBezTo>
                  <a:pt x="1050" y="1837"/>
                  <a:pt x="1058" y="1839"/>
                  <a:pt x="1061" y="1844"/>
                </a:cubicBezTo>
                <a:cubicBezTo>
                  <a:pt x="1061" y="1845"/>
                  <a:pt x="1061" y="1845"/>
                  <a:pt x="1061" y="1846"/>
                </a:cubicBezTo>
                <a:cubicBezTo>
                  <a:pt x="1061" y="1846"/>
                  <a:pt x="1061" y="1846"/>
                  <a:pt x="1061" y="1846"/>
                </a:cubicBezTo>
                <a:cubicBezTo>
                  <a:pt x="1063" y="1853"/>
                  <a:pt x="1062" y="1863"/>
                  <a:pt x="1062" y="1870"/>
                </a:cubicBezTo>
                <a:cubicBezTo>
                  <a:pt x="1062" y="1872"/>
                  <a:pt x="1062" y="1872"/>
                  <a:pt x="1062" y="1872"/>
                </a:cubicBezTo>
                <a:cubicBezTo>
                  <a:pt x="1062" y="1873"/>
                  <a:pt x="1062" y="1874"/>
                  <a:pt x="1061" y="1876"/>
                </a:cubicBezTo>
                <a:cubicBezTo>
                  <a:pt x="1054" y="1889"/>
                  <a:pt x="1022" y="1885"/>
                  <a:pt x="1010" y="1885"/>
                </a:cubicBezTo>
                <a:cubicBezTo>
                  <a:pt x="1003" y="1885"/>
                  <a:pt x="996" y="1885"/>
                  <a:pt x="989" y="1885"/>
                </a:cubicBezTo>
                <a:cubicBezTo>
                  <a:pt x="983" y="1885"/>
                  <a:pt x="974" y="1884"/>
                  <a:pt x="969" y="1879"/>
                </a:cubicBezTo>
                <a:cubicBezTo>
                  <a:pt x="969" y="1879"/>
                  <a:pt x="969" y="1879"/>
                  <a:pt x="968" y="1879"/>
                </a:cubicBezTo>
                <a:cubicBezTo>
                  <a:pt x="968" y="1879"/>
                  <a:pt x="968" y="1878"/>
                  <a:pt x="968" y="1878"/>
                </a:cubicBezTo>
                <a:cubicBezTo>
                  <a:pt x="967" y="1878"/>
                  <a:pt x="967" y="1878"/>
                  <a:pt x="967" y="1877"/>
                </a:cubicBezTo>
                <a:cubicBezTo>
                  <a:pt x="967" y="1877"/>
                  <a:pt x="967" y="1877"/>
                  <a:pt x="967" y="1877"/>
                </a:cubicBezTo>
                <a:cubicBezTo>
                  <a:pt x="967" y="1877"/>
                  <a:pt x="967" y="1877"/>
                  <a:pt x="967" y="1877"/>
                </a:cubicBezTo>
                <a:cubicBezTo>
                  <a:pt x="966" y="1876"/>
                  <a:pt x="966" y="1876"/>
                  <a:pt x="966" y="1875"/>
                </a:cubicBezTo>
                <a:cubicBezTo>
                  <a:pt x="965" y="1874"/>
                  <a:pt x="965" y="1873"/>
                  <a:pt x="965" y="1872"/>
                </a:cubicBezTo>
                <a:lnTo>
                  <a:pt x="965" y="1871"/>
                </a:lnTo>
                <a:close/>
                <a:moveTo>
                  <a:pt x="956" y="1955"/>
                </a:moveTo>
                <a:cubicBezTo>
                  <a:pt x="956" y="1952"/>
                  <a:pt x="956" y="1952"/>
                  <a:pt x="956" y="1952"/>
                </a:cubicBezTo>
                <a:cubicBezTo>
                  <a:pt x="956" y="1952"/>
                  <a:pt x="956" y="1951"/>
                  <a:pt x="956" y="1951"/>
                </a:cubicBezTo>
                <a:cubicBezTo>
                  <a:pt x="957" y="1943"/>
                  <a:pt x="958" y="1935"/>
                  <a:pt x="959" y="1926"/>
                </a:cubicBezTo>
                <a:cubicBezTo>
                  <a:pt x="959" y="1926"/>
                  <a:pt x="959" y="1926"/>
                  <a:pt x="959" y="1926"/>
                </a:cubicBezTo>
                <a:cubicBezTo>
                  <a:pt x="959" y="1926"/>
                  <a:pt x="959" y="1926"/>
                  <a:pt x="959" y="1925"/>
                </a:cubicBezTo>
                <a:cubicBezTo>
                  <a:pt x="963" y="1907"/>
                  <a:pt x="999" y="1911"/>
                  <a:pt x="1013" y="1911"/>
                </a:cubicBezTo>
                <a:cubicBezTo>
                  <a:pt x="1025" y="1911"/>
                  <a:pt x="1055" y="1908"/>
                  <a:pt x="1061" y="1921"/>
                </a:cubicBezTo>
                <a:cubicBezTo>
                  <a:pt x="1062" y="1923"/>
                  <a:pt x="1063" y="1924"/>
                  <a:pt x="1063" y="1926"/>
                </a:cubicBezTo>
                <a:cubicBezTo>
                  <a:pt x="1063" y="1940"/>
                  <a:pt x="1063" y="1940"/>
                  <a:pt x="1063" y="1940"/>
                </a:cubicBezTo>
                <a:cubicBezTo>
                  <a:pt x="1063" y="1945"/>
                  <a:pt x="1063" y="1949"/>
                  <a:pt x="1063" y="1953"/>
                </a:cubicBezTo>
                <a:cubicBezTo>
                  <a:pt x="1063" y="1953"/>
                  <a:pt x="1063" y="1953"/>
                  <a:pt x="1063" y="1953"/>
                </a:cubicBezTo>
                <a:cubicBezTo>
                  <a:pt x="1063" y="1955"/>
                  <a:pt x="1063" y="1955"/>
                  <a:pt x="1063" y="1955"/>
                </a:cubicBezTo>
                <a:cubicBezTo>
                  <a:pt x="1063" y="1957"/>
                  <a:pt x="1062" y="1959"/>
                  <a:pt x="1061" y="1961"/>
                </a:cubicBezTo>
                <a:cubicBezTo>
                  <a:pt x="1061" y="1962"/>
                  <a:pt x="1060" y="1962"/>
                  <a:pt x="1060" y="1962"/>
                </a:cubicBezTo>
                <a:cubicBezTo>
                  <a:pt x="1060" y="1963"/>
                  <a:pt x="1059" y="1963"/>
                  <a:pt x="1059" y="1964"/>
                </a:cubicBezTo>
                <a:cubicBezTo>
                  <a:pt x="1058" y="1964"/>
                  <a:pt x="1058" y="1964"/>
                  <a:pt x="1058" y="1964"/>
                </a:cubicBezTo>
                <a:cubicBezTo>
                  <a:pt x="1055" y="1967"/>
                  <a:pt x="1051" y="1969"/>
                  <a:pt x="1046" y="1970"/>
                </a:cubicBezTo>
                <a:cubicBezTo>
                  <a:pt x="1046" y="1970"/>
                  <a:pt x="1046" y="1970"/>
                  <a:pt x="1046" y="1970"/>
                </a:cubicBezTo>
                <a:cubicBezTo>
                  <a:pt x="1046" y="1970"/>
                  <a:pt x="1046" y="1970"/>
                  <a:pt x="1046" y="1970"/>
                </a:cubicBezTo>
                <a:cubicBezTo>
                  <a:pt x="1044" y="1971"/>
                  <a:pt x="1043" y="1971"/>
                  <a:pt x="1041" y="1971"/>
                </a:cubicBezTo>
                <a:cubicBezTo>
                  <a:pt x="1041" y="1971"/>
                  <a:pt x="1040" y="1971"/>
                  <a:pt x="1040" y="1971"/>
                </a:cubicBezTo>
                <a:cubicBezTo>
                  <a:pt x="1038" y="1971"/>
                  <a:pt x="1037" y="1972"/>
                  <a:pt x="1035" y="1972"/>
                </a:cubicBezTo>
                <a:cubicBezTo>
                  <a:pt x="1035" y="1972"/>
                  <a:pt x="1035" y="1972"/>
                  <a:pt x="1035" y="1972"/>
                </a:cubicBezTo>
                <a:cubicBezTo>
                  <a:pt x="982" y="1972"/>
                  <a:pt x="982" y="1972"/>
                  <a:pt x="982" y="1972"/>
                </a:cubicBezTo>
                <a:cubicBezTo>
                  <a:pt x="976" y="1972"/>
                  <a:pt x="969" y="1971"/>
                  <a:pt x="963" y="1967"/>
                </a:cubicBezTo>
                <a:cubicBezTo>
                  <a:pt x="963" y="1967"/>
                  <a:pt x="963" y="1967"/>
                  <a:pt x="963" y="1967"/>
                </a:cubicBezTo>
                <a:cubicBezTo>
                  <a:pt x="963" y="1967"/>
                  <a:pt x="963" y="1967"/>
                  <a:pt x="963" y="1967"/>
                </a:cubicBezTo>
                <a:cubicBezTo>
                  <a:pt x="962" y="1966"/>
                  <a:pt x="961" y="1965"/>
                  <a:pt x="960" y="1964"/>
                </a:cubicBezTo>
                <a:cubicBezTo>
                  <a:pt x="959" y="1964"/>
                  <a:pt x="958" y="1963"/>
                  <a:pt x="958" y="1962"/>
                </a:cubicBezTo>
                <a:cubicBezTo>
                  <a:pt x="958" y="1962"/>
                  <a:pt x="958" y="1962"/>
                  <a:pt x="957" y="1962"/>
                </a:cubicBezTo>
                <a:cubicBezTo>
                  <a:pt x="956" y="1960"/>
                  <a:pt x="956" y="1957"/>
                  <a:pt x="956" y="1955"/>
                </a:cubicBezTo>
                <a:close/>
                <a:moveTo>
                  <a:pt x="820" y="1872"/>
                </a:moveTo>
                <a:cubicBezTo>
                  <a:pt x="820" y="1872"/>
                  <a:pt x="820" y="1872"/>
                  <a:pt x="820" y="1872"/>
                </a:cubicBezTo>
                <a:cubicBezTo>
                  <a:pt x="820" y="1872"/>
                  <a:pt x="820" y="1872"/>
                  <a:pt x="820" y="1872"/>
                </a:cubicBezTo>
                <a:cubicBezTo>
                  <a:pt x="820" y="1870"/>
                  <a:pt x="821" y="1868"/>
                  <a:pt x="822" y="1866"/>
                </a:cubicBezTo>
                <a:cubicBezTo>
                  <a:pt x="823" y="1861"/>
                  <a:pt x="824" y="1854"/>
                  <a:pt x="827" y="1849"/>
                </a:cubicBezTo>
                <a:cubicBezTo>
                  <a:pt x="827" y="1848"/>
                  <a:pt x="827" y="1848"/>
                  <a:pt x="827" y="1848"/>
                </a:cubicBezTo>
                <a:cubicBezTo>
                  <a:pt x="827" y="1847"/>
                  <a:pt x="829" y="1845"/>
                  <a:pt x="830" y="1844"/>
                </a:cubicBezTo>
                <a:cubicBezTo>
                  <a:pt x="831" y="1843"/>
                  <a:pt x="832" y="1842"/>
                  <a:pt x="833" y="1841"/>
                </a:cubicBezTo>
                <a:cubicBezTo>
                  <a:pt x="837" y="1839"/>
                  <a:pt x="840" y="1838"/>
                  <a:pt x="844" y="1837"/>
                </a:cubicBezTo>
                <a:cubicBezTo>
                  <a:pt x="845" y="1837"/>
                  <a:pt x="845" y="1837"/>
                  <a:pt x="845" y="1837"/>
                </a:cubicBezTo>
                <a:cubicBezTo>
                  <a:pt x="848" y="1836"/>
                  <a:pt x="851" y="1836"/>
                  <a:pt x="855" y="1836"/>
                </a:cubicBezTo>
                <a:cubicBezTo>
                  <a:pt x="859" y="1836"/>
                  <a:pt x="859" y="1836"/>
                  <a:pt x="859" y="1836"/>
                </a:cubicBezTo>
                <a:cubicBezTo>
                  <a:pt x="861" y="1836"/>
                  <a:pt x="862" y="1836"/>
                  <a:pt x="864" y="1836"/>
                </a:cubicBezTo>
                <a:cubicBezTo>
                  <a:pt x="873" y="1836"/>
                  <a:pt x="883" y="1836"/>
                  <a:pt x="893" y="1836"/>
                </a:cubicBezTo>
                <a:cubicBezTo>
                  <a:pt x="894" y="1836"/>
                  <a:pt x="896" y="1836"/>
                  <a:pt x="897" y="1836"/>
                </a:cubicBezTo>
                <a:cubicBezTo>
                  <a:pt x="899" y="1836"/>
                  <a:pt x="899" y="1836"/>
                  <a:pt x="899" y="1836"/>
                </a:cubicBezTo>
                <a:cubicBezTo>
                  <a:pt x="899" y="1836"/>
                  <a:pt x="899" y="1836"/>
                  <a:pt x="900" y="1836"/>
                </a:cubicBezTo>
                <a:cubicBezTo>
                  <a:pt x="901" y="1836"/>
                  <a:pt x="902" y="1836"/>
                  <a:pt x="904" y="1836"/>
                </a:cubicBezTo>
                <a:cubicBezTo>
                  <a:pt x="904" y="1836"/>
                  <a:pt x="904" y="1836"/>
                  <a:pt x="904" y="1836"/>
                </a:cubicBezTo>
                <a:cubicBezTo>
                  <a:pt x="911" y="1837"/>
                  <a:pt x="919" y="1839"/>
                  <a:pt x="921" y="1846"/>
                </a:cubicBezTo>
                <a:cubicBezTo>
                  <a:pt x="921" y="1846"/>
                  <a:pt x="921" y="1846"/>
                  <a:pt x="921" y="1846"/>
                </a:cubicBezTo>
                <a:cubicBezTo>
                  <a:pt x="921" y="1846"/>
                  <a:pt x="921" y="1846"/>
                  <a:pt x="921" y="1846"/>
                </a:cubicBezTo>
                <a:cubicBezTo>
                  <a:pt x="921" y="1854"/>
                  <a:pt x="918" y="1863"/>
                  <a:pt x="917" y="1870"/>
                </a:cubicBezTo>
                <a:cubicBezTo>
                  <a:pt x="917" y="1870"/>
                  <a:pt x="917" y="1870"/>
                  <a:pt x="917" y="1870"/>
                </a:cubicBezTo>
                <a:cubicBezTo>
                  <a:pt x="917" y="1872"/>
                  <a:pt x="917" y="1872"/>
                  <a:pt x="917" y="1872"/>
                </a:cubicBezTo>
                <a:cubicBezTo>
                  <a:pt x="916" y="1873"/>
                  <a:pt x="916" y="1875"/>
                  <a:pt x="914" y="1876"/>
                </a:cubicBezTo>
                <a:cubicBezTo>
                  <a:pt x="914" y="1876"/>
                  <a:pt x="914" y="1877"/>
                  <a:pt x="914" y="1877"/>
                </a:cubicBezTo>
                <a:cubicBezTo>
                  <a:pt x="914" y="1877"/>
                  <a:pt x="914" y="1877"/>
                  <a:pt x="914" y="1877"/>
                </a:cubicBezTo>
                <a:cubicBezTo>
                  <a:pt x="914" y="1877"/>
                  <a:pt x="914" y="1877"/>
                  <a:pt x="914" y="1877"/>
                </a:cubicBezTo>
                <a:cubicBezTo>
                  <a:pt x="904" y="1889"/>
                  <a:pt x="878" y="1886"/>
                  <a:pt x="865" y="1886"/>
                </a:cubicBezTo>
                <a:cubicBezTo>
                  <a:pt x="857" y="1886"/>
                  <a:pt x="849" y="1886"/>
                  <a:pt x="841" y="1886"/>
                </a:cubicBezTo>
                <a:cubicBezTo>
                  <a:pt x="834" y="1886"/>
                  <a:pt x="824" y="1884"/>
                  <a:pt x="820" y="1877"/>
                </a:cubicBezTo>
                <a:cubicBezTo>
                  <a:pt x="820" y="1877"/>
                  <a:pt x="820" y="1876"/>
                  <a:pt x="820" y="1875"/>
                </a:cubicBezTo>
                <a:cubicBezTo>
                  <a:pt x="820" y="1875"/>
                  <a:pt x="820" y="1875"/>
                  <a:pt x="820" y="1874"/>
                </a:cubicBezTo>
                <a:cubicBezTo>
                  <a:pt x="820" y="1873"/>
                  <a:pt x="820" y="1873"/>
                  <a:pt x="820" y="1872"/>
                </a:cubicBezTo>
                <a:close/>
                <a:moveTo>
                  <a:pt x="795" y="1956"/>
                </a:moveTo>
                <a:cubicBezTo>
                  <a:pt x="796" y="1952"/>
                  <a:pt x="796" y="1952"/>
                  <a:pt x="796" y="1952"/>
                </a:cubicBezTo>
                <a:cubicBezTo>
                  <a:pt x="796" y="1952"/>
                  <a:pt x="796" y="1952"/>
                  <a:pt x="796" y="1952"/>
                </a:cubicBezTo>
                <a:cubicBezTo>
                  <a:pt x="796" y="1951"/>
                  <a:pt x="796" y="1951"/>
                  <a:pt x="796" y="1950"/>
                </a:cubicBezTo>
                <a:cubicBezTo>
                  <a:pt x="803" y="1926"/>
                  <a:pt x="803" y="1926"/>
                  <a:pt x="803" y="1926"/>
                </a:cubicBezTo>
                <a:cubicBezTo>
                  <a:pt x="804" y="1926"/>
                  <a:pt x="804" y="1926"/>
                  <a:pt x="804" y="1925"/>
                </a:cubicBezTo>
                <a:cubicBezTo>
                  <a:pt x="811" y="1908"/>
                  <a:pt x="843" y="1911"/>
                  <a:pt x="859" y="1911"/>
                </a:cubicBezTo>
                <a:cubicBezTo>
                  <a:pt x="865" y="1911"/>
                  <a:pt x="877" y="1910"/>
                  <a:pt x="888" y="1912"/>
                </a:cubicBezTo>
                <a:cubicBezTo>
                  <a:pt x="890" y="1912"/>
                  <a:pt x="891" y="1912"/>
                  <a:pt x="893" y="1913"/>
                </a:cubicBezTo>
                <a:cubicBezTo>
                  <a:pt x="894" y="1913"/>
                  <a:pt x="894" y="1913"/>
                  <a:pt x="894" y="1913"/>
                </a:cubicBezTo>
                <a:cubicBezTo>
                  <a:pt x="899" y="1914"/>
                  <a:pt x="903" y="1916"/>
                  <a:pt x="905" y="1920"/>
                </a:cubicBezTo>
                <a:cubicBezTo>
                  <a:pt x="906" y="1920"/>
                  <a:pt x="906" y="1920"/>
                  <a:pt x="906" y="1920"/>
                </a:cubicBezTo>
                <a:cubicBezTo>
                  <a:pt x="906" y="1921"/>
                  <a:pt x="906" y="1921"/>
                  <a:pt x="906" y="1921"/>
                </a:cubicBezTo>
                <a:cubicBezTo>
                  <a:pt x="906" y="1921"/>
                  <a:pt x="906" y="1921"/>
                  <a:pt x="906" y="1921"/>
                </a:cubicBezTo>
                <a:cubicBezTo>
                  <a:pt x="907" y="1923"/>
                  <a:pt x="907" y="1924"/>
                  <a:pt x="907" y="1926"/>
                </a:cubicBezTo>
                <a:cubicBezTo>
                  <a:pt x="907" y="1928"/>
                  <a:pt x="907" y="1928"/>
                  <a:pt x="907" y="1928"/>
                </a:cubicBezTo>
                <a:cubicBezTo>
                  <a:pt x="907" y="1928"/>
                  <a:pt x="907" y="1928"/>
                  <a:pt x="907" y="1928"/>
                </a:cubicBezTo>
                <a:cubicBezTo>
                  <a:pt x="906" y="1932"/>
                  <a:pt x="905" y="1936"/>
                  <a:pt x="904" y="1941"/>
                </a:cubicBezTo>
                <a:cubicBezTo>
                  <a:pt x="902" y="1955"/>
                  <a:pt x="902" y="1955"/>
                  <a:pt x="902" y="1955"/>
                </a:cubicBezTo>
                <a:cubicBezTo>
                  <a:pt x="901" y="1958"/>
                  <a:pt x="900" y="1960"/>
                  <a:pt x="899" y="1962"/>
                </a:cubicBezTo>
                <a:cubicBezTo>
                  <a:pt x="898" y="1962"/>
                  <a:pt x="898" y="1962"/>
                  <a:pt x="898" y="1962"/>
                </a:cubicBezTo>
                <a:cubicBezTo>
                  <a:pt x="898" y="1963"/>
                  <a:pt x="897" y="1963"/>
                  <a:pt x="897" y="1963"/>
                </a:cubicBezTo>
                <a:cubicBezTo>
                  <a:pt x="897" y="1964"/>
                  <a:pt x="896" y="1964"/>
                  <a:pt x="895" y="1965"/>
                </a:cubicBezTo>
                <a:cubicBezTo>
                  <a:pt x="891" y="1968"/>
                  <a:pt x="887" y="1969"/>
                  <a:pt x="882" y="1971"/>
                </a:cubicBezTo>
                <a:cubicBezTo>
                  <a:pt x="882" y="1971"/>
                  <a:pt x="882" y="1971"/>
                  <a:pt x="882" y="1971"/>
                </a:cubicBezTo>
                <a:cubicBezTo>
                  <a:pt x="882" y="1971"/>
                  <a:pt x="882" y="1971"/>
                  <a:pt x="882" y="1971"/>
                </a:cubicBezTo>
                <a:cubicBezTo>
                  <a:pt x="880" y="1971"/>
                  <a:pt x="879" y="1971"/>
                  <a:pt x="877" y="1971"/>
                </a:cubicBezTo>
                <a:cubicBezTo>
                  <a:pt x="877" y="1972"/>
                  <a:pt x="876" y="1972"/>
                  <a:pt x="876" y="1972"/>
                </a:cubicBezTo>
                <a:cubicBezTo>
                  <a:pt x="874" y="1972"/>
                  <a:pt x="872" y="1972"/>
                  <a:pt x="871" y="1972"/>
                </a:cubicBezTo>
                <a:cubicBezTo>
                  <a:pt x="871" y="1972"/>
                  <a:pt x="871" y="1972"/>
                  <a:pt x="871" y="1972"/>
                </a:cubicBezTo>
                <a:cubicBezTo>
                  <a:pt x="818" y="1972"/>
                  <a:pt x="818" y="1972"/>
                  <a:pt x="818" y="1972"/>
                </a:cubicBezTo>
                <a:cubicBezTo>
                  <a:pt x="812" y="1972"/>
                  <a:pt x="805" y="1971"/>
                  <a:pt x="799" y="1967"/>
                </a:cubicBezTo>
                <a:cubicBezTo>
                  <a:pt x="799" y="1967"/>
                  <a:pt x="799" y="1967"/>
                  <a:pt x="799" y="1967"/>
                </a:cubicBezTo>
                <a:cubicBezTo>
                  <a:pt x="799" y="1967"/>
                  <a:pt x="799" y="1967"/>
                  <a:pt x="799" y="1967"/>
                </a:cubicBezTo>
                <a:cubicBezTo>
                  <a:pt x="798" y="1967"/>
                  <a:pt x="797" y="1966"/>
                  <a:pt x="797" y="1965"/>
                </a:cubicBezTo>
                <a:cubicBezTo>
                  <a:pt x="796" y="1964"/>
                  <a:pt x="796" y="1963"/>
                  <a:pt x="795" y="1963"/>
                </a:cubicBezTo>
                <a:cubicBezTo>
                  <a:pt x="795" y="1962"/>
                  <a:pt x="795" y="1962"/>
                  <a:pt x="795" y="1962"/>
                </a:cubicBezTo>
                <a:cubicBezTo>
                  <a:pt x="794" y="1960"/>
                  <a:pt x="794" y="1958"/>
                  <a:pt x="795" y="1956"/>
                </a:cubicBezTo>
                <a:close/>
                <a:moveTo>
                  <a:pt x="674" y="1875"/>
                </a:moveTo>
                <a:cubicBezTo>
                  <a:pt x="674" y="1872"/>
                  <a:pt x="676" y="1869"/>
                  <a:pt x="677" y="1867"/>
                </a:cubicBezTo>
                <a:cubicBezTo>
                  <a:pt x="680" y="1861"/>
                  <a:pt x="683" y="1852"/>
                  <a:pt x="687" y="1847"/>
                </a:cubicBezTo>
                <a:cubicBezTo>
                  <a:pt x="688" y="1846"/>
                  <a:pt x="688" y="1846"/>
                  <a:pt x="688" y="1846"/>
                </a:cubicBezTo>
                <a:cubicBezTo>
                  <a:pt x="688" y="1846"/>
                  <a:pt x="689" y="1845"/>
                  <a:pt x="689" y="1845"/>
                </a:cubicBezTo>
                <a:cubicBezTo>
                  <a:pt x="689" y="1845"/>
                  <a:pt x="689" y="1845"/>
                  <a:pt x="690" y="1844"/>
                </a:cubicBezTo>
                <a:cubicBezTo>
                  <a:pt x="690" y="1844"/>
                  <a:pt x="690" y="1844"/>
                  <a:pt x="690" y="1844"/>
                </a:cubicBezTo>
                <a:cubicBezTo>
                  <a:pt x="690" y="1844"/>
                  <a:pt x="691" y="1844"/>
                  <a:pt x="691" y="1843"/>
                </a:cubicBezTo>
                <a:cubicBezTo>
                  <a:pt x="695" y="1840"/>
                  <a:pt x="700" y="1838"/>
                  <a:pt x="706" y="1838"/>
                </a:cubicBezTo>
                <a:cubicBezTo>
                  <a:pt x="706" y="1837"/>
                  <a:pt x="706" y="1837"/>
                  <a:pt x="706" y="1837"/>
                </a:cubicBezTo>
                <a:cubicBezTo>
                  <a:pt x="709" y="1837"/>
                  <a:pt x="713" y="1836"/>
                  <a:pt x="716" y="1836"/>
                </a:cubicBezTo>
                <a:cubicBezTo>
                  <a:pt x="734" y="1836"/>
                  <a:pt x="734" y="1836"/>
                  <a:pt x="734" y="1836"/>
                </a:cubicBezTo>
                <a:cubicBezTo>
                  <a:pt x="740" y="1836"/>
                  <a:pt x="746" y="1836"/>
                  <a:pt x="751" y="1836"/>
                </a:cubicBezTo>
                <a:cubicBezTo>
                  <a:pt x="759" y="1836"/>
                  <a:pt x="771" y="1835"/>
                  <a:pt x="777" y="1841"/>
                </a:cubicBezTo>
                <a:cubicBezTo>
                  <a:pt x="778" y="1841"/>
                  <a:pt x="778" y="1842"/>
                  <a:pt x="778" y="1842"/>
                </a:cubicBezTo>
                <a:cubicBezTo>
                  <a:pt x="778" y="1842"/>
                  <a:pt x="779" y="1842"/>
                  <a:pt x="779" y="1842"/>
                </a:cubicBezTo>
                <a:cubicBezTo>
                  <a:pt x="779" y="1842"/>
                  <a:pt x="779" y="1843"/>
                  <a:pt x="779" y="1843"/>
                </a:cubicBezTo>
                <a:cubicBezTo>
                  <a:pt x="779" y="1843"/>
                  <a:pt x="779" y="1843"/>
                  <a:pt x="780" y="1844"/>
                </a:cubicBezTo>
                <a:cubicBezTo>
                  <a:pt x="780" y="1845"/>
                  <a:pt x="780" y="1846"/>
                  <a:pt x="780" y="1847"/>
                </a:cubicBezTo>
                <a:cubicBezTo>
                  <a:pt x="779" y="1854"/>
                  <a:pt x="774" y="1863"/>
                  <a:pt x="773" y="1867"/>
                </a:cubicBezTo>
                <a:cubicBezTo>
                  <a:pt x="773" y="1867"/>
                  <a:pt x="773" y="1867"/>
                  <a:pt x="773" y="1867"/>
                </a:cubicBezTo>
                <a:cubicBezTo>
                  <a:pt x="772" y="1869"/>
                  <a:pt x="772" y="1870"/>
                  <a:pt x="771" y="1871"/>
                </a:cubicBezTo>
                <a:cubicBezTo>
                  <a:pt x="771" y="1872"/>
                  <a:pt x="771" y="1872"/>
                  <a:pt x="771" y="1872"/>
                </a:cubicBezTo>
                <a:cubicBezTo>
                  <a:pt x="771" y="1873"/>
                  <a:pt x="771" y="1873"/>
                  <a:pt x="770" y="1873"/>
                </a:cubicBezTo>
                <a:cubicBezTo>
                  <a:pt x="770" y="1874"/>
                  <a:pt x="770" y="1874"/>
                  <a:pt x="770" y="1874"/>
                </a:cubicBezTo>
                <a:cubicBezTo>
                  <a:pt x="770" y="1875"/>
                  <a:pt x="769" y="1875"/>
                  <a:pt x="769" y="1876"/>
                </a:cubicBezTo>
                <a:cubicBezTo>
                  <a:pt x="769" y="1876"/>
                  <a:pt x="769" y="1876"/>
                  <a:pt x="768" y="1876"/>
                </a:cubicBezTo>
                <a:cubicBezTo>
                  <a:pt x="768" y="1876"/>
                  <a:pt x="768" y="1877"/>
                  <a:pt x="768" y="1877"/>
                </a:cubicBezTo>
                <a:cubicBezTo>
                  <a:pt x="768" y="1877"/>
                  <a:pt x="767" y="1877"/>
                  <a:pt x="767" y="1877"/>
                </a:cubicBezTo>
                <a:cubicBezTo>
                  <a:pt x="766" y="1878"/>
                  <a:pt x="765" y="1879"/>
                  <a:pt x="764" y="1880"/>
                </a:cubicBezTo>
                <a:cubicBezTo>
                  <a:pt x="763" y="1880"/>
                  <a:pt x="762" y="1881"/>
                  <a:pt x="761" y="1881"/>
                </a:cubicBezTo>
                <a:cubicBezTo>
                  <a:pt x="760" y="1882"/>
                  <a:pt x="760" y="1882"/>
                  <a:pt x="760" y="1882"/>
                </a:cubicBezTo>
                <a:cubicBezTo>
                  <a:pt x="760" y="1882"/>
                  <a:pt x="760" y="1882"/>
                  <a:pt x="760" y="1882"/>
                </a:cubicBezTo>
                <a:cubicBezTo>
                  <a:pt x="756" y="1883"/>
                  <a:pt x="752" y="1885"/>
                  <a:pt x="749" y="1885"/>
                </a:cubicBezTo>
                <a:cubicBezTo>
                  <a:pt x="748" y="1885"/>
                  <a:pt x="746" y="1885"/>
                  <a:pt x="745" y="1886"/>
                </a:cubicBezTo>
                <a:cubicBezTo>
                  <a:pt x="745" y="1886"/>
                  <a:pt x="745" y="1886"/>
                  <a:pt x="745" y="1886"/>
                </a:cubicBezTo>
                <a:cubicBezTo>
                  <a:pt x="738" y="1886"/>
                  <a:pt x="730" y="1886"/>
                  <a:pt x="723" y="1886"/>
                </a:cubicBezTo>
                <a:cubicBezTo>
                  <a:pt x="693" y="1886"/>
                  <a:pt x="693" y="1886"/>
                  <a:pt x="693" y="1886"/>
                </a:cubicBezTo>
                <a:cubicBezTo>
                  <a:pt x="687" y="1886"/>
                  <a:pt x="676" y="1885"/>
                  <a:pt x="674" y="1878"/>
                </a:cubicBezTo>
                <a:cubicBezTo>
                  <a:pt x="673" y="1877"/>
                  <a:pt x="673" y="1876"/>
                  <a:pt x="673" y="1876"/>
                </a:cubicBezTo>
                <a:cubicBezTo>
                  <a:pt x="673" y="1875"/>
                  <a:pt x="674" y="1875"/>
                  <a:pt x="674" y="1875"/>
                </a:cubicBezTo>
                <a:close/>
                <a:moveTo>
                  <a:pt x="647" y="1928"/>
                </a:moveTo>
                <a:cubicBezTo>
                  <a:pt x="648" y="1927"/>
                  <a:pt x="648" y="1927"/>
                  <a:pt x="648" y="1927"/>
                </a:cubicBezTo>
                <a:cubicBezTo>
                  <a:pt x="648" y="1926"/>
                  <a:pt x="648" y="1926"/>
                  <a:pt x="648" y="1926"/>
                </a:cubicBezTo>
                <a:cubicBezTo>
                  <a:pt x="649" y="1925"/>
                  <a:pt x="649" y="1924"/>
                  <a:pt x="650" y="1924"/>
                </a:cubicBezTo>
                <a:cubicBezTo>
                  <a:pt x="650" y="1924"/>
                  <a:pt x="650" y="1924"/>
                  <a:pt x="650" y="1924"/>
                </a:cubicBezTo>
                <a:cubicBezTo>
                  <a:pt x="661" y="1909"/>
                  <a:pt x="687" y="1912"/>
                  <a:pt x="703" y="1912"/>
                </a:cubicBezTo>
                <a:cubicBezTo>
                  <a:pt x="703" y="1912"/>
                  <a:pt x="703" y="1912"/>
                  <a:pt x="703" y="1912"/>
                </a:cubicBezTo>
                <a:cubicBezTo>
                  <a:pt x="708" y="1912"/>
                  <a:pt x="720" y="1911"/>
                  <a:pt x="730" y="1912"/>
                </a:cubicBezTo>
                <a:cubicBezTo>
                  <a:pt x="734" y="1912"/>
                  <a:pt x="737" y="1912"/>
                  <a:pt x="740" y="1913"/>
                </a:cubicBezTo>
                <a:cubicBezTo>
                  <a:pt x="742" y="1913"/>
                  <a:pt x="744" y="1914"/>
                  <a:pt x="745" y="1915"/>
                </a:cubicBezTo>
                <a:cubicBezTo>
                  <a:pt x="749" y="1917"/>
                  <a:pt x="752" y="1919"/>
                  <a:pt x="752" y="1923"/>
                </a:cubicBezTo>
                <a:cubicBezTo>
                  <a:pt x="752" y="1923"/>
                  <a:pt x="752" y="1924"/>
                  <a:pt x="752" y="1924"/>
                </a:cubicBezTo>
                <a:cubicBezTo>
                  <a:pt x="752" y="1924"/>
                  <a:pt x="752" y="1924"/>
                  <a:pt x="752" y="1924"/>
                </a:cubicBezTo>
                <a:cubicBezTo>
                  <a:pt x="752" y="1925"/>
                  <a:pt x="751" y="1926"/>
                  <a:pt x="751" y="1927"/>
                </a:cubicBezTo>
                <a:cubicBezTo>
                  <a:pt x="741" y="1956"/>
                  <a:pt x="741" y="1956"/>
                  <a:pt x="741" y="1956"/>
                </a:cubicBezTo>
                <a:cubicBezTo>
                  <a:pt x="740" y="1958"/>
                  <a:pt x="738" y="1960"/>
                  <a:pt x="736" y="1962"/>
                </a:cubicBezTo>
                <a:cubicBezTo>
                  <a:pt x="734" y="1964"/>
                  <a:pt x="731" y="1966"/>
                  <a:pt x="728" y="1967"/>
                </a:cubicBezTo>
                <a:cubicBezTo>
                  <a:pt x="728" y="1968"/>
                  <a:pt x="727" y="1968"/>
                  <a:pt x="727" y="1968"/>
                </a:cubicBezTo>
                <a:cubicBezTo>
                  <a:pt x="723" y="1970"/>
                  <a:pt x="718" y="1971"/>
                  <a:pt x="713" y="1972"/>
                </a:cubicBezTo>
                <a:cubicBezTo>
                  <a:pt x="713" y="1972"/>
                  <a:pt x="713" y="1972"/>
                  <a:pt x="713" y="1972"/>
                </a:cubicBezTo>
                <a:cubicBezTo>
                  <a:pt x="712" y="1972"/>
                  <a:pt x="711" y="1972"/>
                  <a:pt x="710" y="1972"/>
                </a:cubicBezTo>
                <a:cubicBezTo>
                  <a:pt x="701" y="1973"/>
                  <a:pt x="692" y="1972"/>
                  <a:pt x="682" y="1972"/>
                </a:cubicBezTo>
                <a:cubicBezTo>
                  <a:pt x="673" y="1973"/>
                  <a:pt x="663" y="1973"/>
                  <a:pt x="654" y="1973"/>
                </a:cubicBezTo>
                <a:cubicBezTo>
                  <a:pt x="647" y="1973"/>
                  <a:pt x="638" y="1971"/>
                  <a:pt x="634" y="1966"/>
                </a:cubicBezTo>
                <a:cubicBezTo>
                  <a:pt x="634" y="1965"/>
                  <a:pt x="634" y="1965"/>
                  <a:pt x="633" y="1965"/>
                </a:cubicBezTo>
                <a:cubicBezTo>
                  <a:pt x="633" y="1964"/>
                  <a:pt x="633" y="1964"/>
                  <a:pt x="633" y="1964"/>
                </a:cubicBezTo>
                <a:cubicBezTo>
                  <a:pt x="633" y="1963"/>
                  <a:pt x="633" y="1963"/>
                  <a:pt x="632" y="1963"/>
                </a:cubicBezTo>
                <a:cubicBezTo>
                  <a:pt x="632" y="1963"/>
                  <a:pt x="632" y="1962"/>
                  <a:pt x="632" y="1962"/>
                </a:cubicBezTo>
                <a:cubicBezTo>
                  <a:pt x="632" y="1962"/>
                  <a:pt x="632" y="1962"/>
                  <a:pt x="632" y="1962"/>
                </a:cubicBezTo>
                <a:cubicBezTo>
                  <a:pt x="632" y="1962"/>
                  <a:pt x="632" y="1961"/>
                  <a:pt x="632" y="1960"/>
                </a:cubicBezTo>
                <a:cubicBezTo>
                  <a:pt x="632" y="1959"/>
                  <a:pt x="632" y="1959"/>
                  <a:pt x="633" y="1959"/>
                </a:cubicBezTo>
                <a:cubicBezTo>
                  <a:pt x="633" y="1958"/>
                  <a:pt x="633" y="1957"/>
                  <a:pt x="633" y="1956"/>
                </a:cubicBezTo>
                <a:cubicBezTo>
                  <a:pt x="633" y="1956"/>
                  <a:pt x="633" y="1956"/>
                  <a:pt x="633" y="1956"/>
                </a:cubicBezTo>
                <a:cubicBezTo>
                  <a:pt x="634" y="1955"/>
                  <a:pt x="634" y="1955"/>
                  <a:pt x="634" y="1955"/>
                </a:cubicBezTo>
                <a:cubicBezTo>
                  <a:pt x="634" y="1954"/>
                  <a:pt x="635" y="1953"/>
                  <a:pt x="635" y="1952"/>
                </a:cubicBezTo>
                <a:cubicBezTo>
                  <a:pt x="639" y="1944"/>
                  <a:pt x="643" y="1936"/>
                  <a:pt x="647" y="1928"/>
                </a:cubicBezTo>
                <a:cubicBezTo>
                  <a:pt x="647" y="1928"/>
                  <a:pt x="647" y="1928"/>
                  <a:pt x="647" y="1928"/>
                </a:cubicBezTo>
                <a:close/>
                <a:moveTo>
                  <a:pt x="527" y="1875"/>
                </a:moveTo>
                <a:cubicBezTo>
                  <a:pt x="528" y="1873"/>
                  <a:pt x="531" y="1870"/>
                  <a:pt x="532" y="1868"/>
                </a:cubicBezTo>
                <a:cubicBezTo>
                  <a:pt x="536" y="1861"/>
                  <a:pt x="541" y="1854"/>
                  <a:pt x="546" y="1848"/>
                </a:cubicBezTo>
                <a:cubicBezTo>
                  <a:pt x="546" y="1847"/>
                  <a:pt x="546" y="1847"/>
                  <a:pt x="547" y="1847"/>
                </a:cubicBezTo>
                <a:cubicBezTo>
                  <a:pt x="547" y="1847"/>
                  <a:pt x="547" y="1847"/>
                  <a:pt x="547" y="1846"/>
                </a:cubicBezTo>
                <a:cubicBezTo>
                  <a:pt x="561" y="1833"/>
                  <a:pt x="590" y="1837"/>
                  <a:pt x="608" y="1837"/>
                </a:cubicBezTo>
                <a:cubicBezTo>
                  <a:pt x="616" y="1837"/>
                  <a:pt x="626" y="1835"/>
                  <a:pt x="634" y="1839"/>
                </a:cubicBezTo>
                <a:cubicBezTo>
                  <a:pt x="634" y="1839"/>
                  <a:pt x="634" y="1839"/>
                  <a:pt x="634" y="1839"/>
                </a:cubicBezTo>
                <a:cubicBezTo>
                  <a:pt x="634" y="1839"/>
                  <a:pt x="635" y="1839"/>
                  <a:pt x="636" y="1840"/>
                </a:cubicBezTo>
                <a:cubicBezTo>
                  <a:pt x="636" y="1840"/>
                  <a:pt x="636" y="1840"/>
                  <a:pt x="636" y="1840"/>
                </a:cubicBezTo>
                <a:cubicBezTo>
                  <a:pt x="638" y="1841"/>
                  <a:pt x="639" y="1843"/>
                  <a:pt x="639" y="1844"/>
                </a:cubicBezTo>
                <a:cubicBezTo>
                  <a:pt x="640" y="1845"/>
                  <a:pt x="640" y="1847"/>
                  <a:pt x="639" y="1849"/>
                </a:cubicBezTo>
                <a:cubicBezTo>
                  <a:pt x="638" y="1850"/>
                  <a:pt x="638" y="1850"/>
                  <a:pt x="638" y="1850"/>
                </a:cubicBezTo>
                <a:cubicBezTo>
                  <a:pt x="637" y="1854"/>
                  <a:pt x="633" y="1858"/>
                  <a:pt x="631" y="1862"/>
                </a:cubicBezTo>
                <a:cubicBezTo>
                  <a:pt x="631" y="1862"/>
                  <a:pt x="631" y="1862"/>
                  <a:pt x="631" y="1862"/>
                </a:cubicBezTo>
                <a:cubicBezTo>
                  <a:pt x="625" y="1873"/>
                  <a:pt x="625" y="1873"/>
                  <a:pt x="625" y="1873"/>
                </a:cubicBezTo>
                <a:cubicBezTo>
                  <a:pt x="624" y="1874"/>
                  <a:pt x="623" y="1876"/>
                  <a:pt x="621" y="1878"/>
                </a:cubicBezTo>
                <a:cubicBezTo>
                  <a:pt x="618" y="1879"/>
                  <a:pt x="616" y="1881"/>
                  <a:pt x="613" y="1882"/>
                </a:cubicBezTo>
                <a:cubicBezTo>
                  <a:pt x="612" y="1882"/>
                  <a:pt x="611" y="1883"/>
                  <a:pt x="610" y="1883"/>
                </a:cubicBezTo>
                <a:cubicBezTo>
                  <a:pt x="610" y="1883"/>
                  <a:pt x="609" y="1883"/>
                  <a:pt x="609" y="1884"/>
                </a:cubicBezTo>
                <a:cubicBezTo>
                  <a:pt x="609" y="1884"/>
                  <a:pt x="609" y="1884"/>
                  <a:pt x="609" y="1884"/>
                </a:cubicBezTo>
                <a:cubicBezTo>
                  <a:pt x="607" y="1884"/>
                  <a:pt x="605" y="1885"/>
                  <a:pt x="603" y="1885"/>
                </a:cubicBezTo>
                <a:cubicBezTo>
                  <a:pt x="599" y="1886"/>
                  <a:pt x="596" y="1886"/>
                  <a:pt x="592" y="1886"/>
                </a:cubicBezTo>
                <a:cubicBezTo>
                  <a:pt x="582" y="1886"/>
                  <a:pt x="582" y="1886"/>
                  <a:pt x="582" y="1886"/>
                </a:cubicBezTo>
                <a:cubicBezTo>
                  <a:pt x="582" y="1886"/>
                  <a:pt x="582" y="1886"/>
                  <a:pt x="582" y="1886"/>
                </a:cubicBezTo>
                <a:cubicBezTo>
                  <a:pt x="570" y="1886"/>
                  <a:pt x="557" y="1886"/>
                  <a:pt x="545" y="1886"/>
                </a:cubicBezTo>
                <a:cubicBezTo>
                  <a:pt x="540" y="1886"/>
                  <a:pt x="528" y="1885"/>
                  <a:pt x="527" y="1878"/>
                </a:cubicBezTo>
                <a:cubicBezTo>
                  <a:pt x="527" y="1877"/>
                  <a:pt x="527" y="1876"/>
                  <a:pt x="527" y="1875"/>
                </a:cubicBezTo>
                <a:close/>
                <a:moveTo>
                  <a:pt x="545" y="2017"/>
                </a:moveTo>
                <a:cubicBezTo>
                  <a:pt x="545" y="2017"/>
                  <a:pt x="545" y="2017"/>
                  <a:pt x="545" y="2017"/>
                </a:cubicBezTo>
                <a:cubicBezTo>
                  <a:pt x="543" y="2024"/>
                  <a:pt x="538" y="2031"/>
                  <a:pt x="534" y="2038"/>
                </a:cubicBezTo>
                <a:cubicBezTo>
                  <a:pt x="534" y="2038"/>
                  <a:pt x="534" y="2038"/>
                  <a:pt x="534" y="2038"/>
                </a:cubicBezTo>
                <a:cubicBezTo>
                  <a:pt x="530" y="2045"/>
                  <a:pt x="527" y="2053"/>
                  <a:pt x="521" y="2060"/>
                </a:cubicBezTo>
                <a:cubicBezTo>
                  <a:pt x="521" y="2061"/>
                  <a:pt x="520" y="2061"/>
                  <a:pt x="520" y="2062"/>
                </a:cubicBezTo>
                <a:cubicBezTo>
                  <a:pt x="520" y="2062"/>
                  <a:pt x="520" y="2062"/>
                  <a:pt x="520" y="2062"/>
                </a:cubicBezTo>
                <a:cubicBezTo>
                  <a:pt x="519" y="2063"/>
                  <a:pt x="518" y="2064"/>
                  <a:pt x="517" y="2064"/>
                </a:cubicBezTo>
                <a:cubicBezTo>
                  <a:pt x="517" y="2065"/>
                  <a:pt x="517" y="2065"/>
                  <a:pt x="516" y="2065"/>
                </a:cubicBezTo>
                <a:cubicBezTo>
                  <a:pt x="516" y="2065"/>
                  <a:pt x="516" y="2066"/>
                  <a:pt x="516" y="2066"/>
                </a:cubicBezTo>
                <a:cubicBezTo>
                  <a:pt x="510" y="2071"/>
                  <a:pt x="503" y="2074"/>
                  <a:pt x="496" y="2076"/>
                </a:cubicBezTo>
                <a:cubicBezTo>
                  <a:pt x="495" y="2076"/>
                  <a:pt x="494" y="2076"/>
                  <a:pt x="493" y="2077"/>
                </a:cubicBezTo>
                <a:cubicBezTo>
                  <a:pt x="489" y="2078"/>
                  <a:pt x="484" y="2078"/>
                  <a:pt x="480" y="2078"/>
                </a:cubicBezTo>
                <a:cubicBezTo>
                  <a:pt x="476" y="2078"/>
                  <a:pt x="476" y="2078"/>
                  <a:pt x="476" y="2078"/>
                </a:cubicBezTo>
                <a:cubicBezTo>
                  <a:pt x="476" y="2078"/>
                  <a:pt x="476" y="2078"/>
                  <a:pt x="476" y="2078"/>
                </a:cubicBezTo>
                <a:cubicBezTo>
                  <a:pt x="458" y="2078"/>
                  <a:pt x="439" y="2078"/>
                  <a:pt x="421" y="2079"/>
                </a:cubicBezTo>
                <a:cubicBezTo>
                  <a:pt x="419" y="2079"/>
                  <a:pt x="418" y="2078"/>
                  <a:pt x="416" y="2078"/>
                </a:cubicBezTo>
                <a:cubicBezTo>
                  <a:pt x="414" y="2078"/>
                  <a:pt x="412" y="2078"/>
                  <a:pt x="410" y="2077"/>
                </a:cubicBezTo>
                <a:cubicBezTo>
                  <a:pt x="406" y="2076"/>
                  <a:pt x="404" y="2074"/>
                  <a:pt x="402" y="2072"/>
                </a:cubicBezTo>
                <a:cubicBezTo>
                  <a:pt x="401" y="2070"/>
                  <a:pt x="400" y="2068"/>
                  <a:pt x="400" y="2066"/>
                </a:cubicBezTo>
                <a:cubicBezTo>
                  <a:pt x="400" y="2064"/>
                  <a:pt x="401" y="2062"/>
                  <a:pt x="402" y="2060"/>
                </a:cubicBezTo>
                <a:cubicBezTo>
                  <a:pt x="402" y="2059"/>
                  <a:pt x="402" y="2059"/>
                  <a:pt x="403" y="2059"/>
                </a:cubicBezTo>
                <a:cubicBezTo>
                  <a:pt x="403" y="2058"/>
                  <a:pt x="403" y="2058"/>
                  <a:pt x="403" y="2058"/>
                </a:cubicBezTo>
                <a:cubicBezTo>
                  <a:pt x="404" y="2057"/>
                  <a:pt x="404" y="2057"/>
                  <a:pt x="404" y="2057"/>
                </a:cubicBezTo>
                <a:cubicBezTo>
                  <a:pt x="404" y="2057"/>
                  <a:pt x="404" y="2057"/>
                  <a:pt x="404" y="2057"/>
                </a:cubicBezTo>
                <a:cubicBezTo>
                  <a:pt x="409" y="2050"/>
                  <a:pt x="413" y="2043"/>
                  <a:pt x="418" y="2035"/>
                </a:cubicBezTo>
                <a:cubicBezTo>
                  <a:pt x="422" y="2030"/>
                  <a:pt x="425" y="2024"/>
                  <a:pt x="430" y="2019"/>
                </a:cubicBezTo>
                <a:cubicBezTo>
                  <a:pt x="430" y="2018"/>
                  <a:pt x="431" y="2018"/>
                  <a:pt x="431" y="2017"/>
                </a:cubicBezTo>
                <a:cubicBezTo>
                  <a:pt x="431" y="2017"/>
                  <a:pt x="432" y="2017"/>
                  <a:pt x="432" y="2017"/>
                </a:cubicBezTo>
                <a:cubicBezTo>
                  <a:pt x="433" y="2016"/>
                  <a:pt x="434" y="2015"/>
                  <a:pt x="435" y="2014"/>
                </a:cubicBezTo>
                <a:cubicBezTo>
                  <a:pt x="435" y="2014"/>
                  <a:pt x="435" y="2014"/>
                  <a:pt x="435" y="2014"/>
                </a:cubicBezTo>
                <a:cubicBezTo>
                  <a:pt x="435" y="2014"/>
                  <a:pt x="435" y="2014"/>
                  <a:pt x="435" y="2014"/>
                </a:cubicBezTo>
                <a:cubicBezTo>
                  <a:pt x="441" y="2009"/>
                  <a:pt x="449" y="2006"/>
                  <a:pt x="457" y="2004"/>
                </a:cubicBezTo>
                <a:cubicBezTo>
                  <a:pt x="457" y="2004"/>
                  <a:pt x="457" y="2004"/>
                  <a:pt x="457" y="2004"/>
                </a:cubicBezTo>
                <a:cubicBezTo>
                  <a:pt x="457" y="2004"/>
                  <a:pt x="458" y="2004"/>
                  <a:pt x="458" y="2004"/>
                </a:cubicBezTo>
                <a:cubicBezTo>
                  <a:pt x="459" y="2004"/>
                  <a:pt x="461" y="2004"/>
                  <a:pt x="462" y="2004"/>
                </a:cubicBezTo>
                <a:cubicBezTo>
                  <a:pt x="463" y="2003"/>
                  <a:pt x="464" y="2003"/>
                  <a:pt x="465" y="2003"/>
                </a:cubicBezTo>
                <a:cubicBezTo>
                  <a:pt x="466" y="2003"/>
                  <a:pt x="467" y="2003"/>
                  <a:pt x="468" y="2003"/>
                </a:cubicBezTo>
                <a:cubicBezTo>
                  <a:pt x="468" y="2003"/>
                  <a:pt x="469" y="2003"/>
                  <a:pt x="470" y="2003"/>
                </a:cubicBezTo>
                <a:cubicBezTo>
                  <a:pt x="471" y="2003"/>
                  <a:pt x="471" y="2003"/>
                  <a:pt x="471" y="2003"/>
                </a:cubicBezTo>
                <a:cubicBezTo>
                  <a:pt x="471" y="2003"/>
                  <a:pt x="471" y="2003"/>
                  <a:pt x="471" y="2003"/>
                </a:cubicBezTo>
                <a:cubicBezTo>
                  <a:pt x="488" y="2003"/>
                  <a:pt x="504" y="2003"/>
                  <a:pt x="521" y="2003"/>
                </a:cubicBezTo>
                <a:cubicBezTo>
                  <a:pt x="521" y="2003"/>
                  <a:pt x="521" y="2003"/>
                  <a:pt x="521" y="2003"/>
                </a:cubicBezTo>
                <a:cubicBezTo>
                  <a:pt x="524" y="2003"/>
                  <a:pt x="524" y="2003"/>
                  <a:pt x="524" y="2003"/>
                </a:cubicBezTo>
                <a:cubicBezTo>
                  <a:pt x="528" y="2003"/>
                  <a:pt x="532" y="2003"/>
                  <a:pt x="535" y="2004"/>
                </a:cubicBezTo>
                <a:cubicBezTo>
                  <a:pt x="536" y="2004"/>
                  <a:pt x="536" y="2005"/>
                  <a:pt x="537" y="2005"/>
                </a:cubicBezTo>
                <a:cubicBezTo>
                  <a:pt x="537" y="2005"/>
                  <a:pt x="538" y="2005"/>
                  <a:pt x="538" y="2006"/>
                </a:cubicBezTo>
                <a:cubicBezTo>
                  <a:pt x="538" y="2006"/>
                  <a:pt x="539" y="2006"/>
                  <a:pt x="539" y="2006"/>
                </a:cubicBezTo>
                <a:cubicBezTo>
                  <a:pt x="543" y="2008"/>
                  <a:pt x="546" y="2012"/>
                  <a:pt x="545" y="2017"/>
                </a:cubicBezTo>
                <a:close/>
                <a:moveTo>
                  <a:pt x="579" y="1956"/>
                </a:moveTo>
                <a:cubicBezTo>
                  <a:pt x="579" y="1956"/>
                  <a:pt x="579" y="1956"/>
                  <a:pt x="579" y="1956"/>
                </a:cubicBezTo>
                <a:cubicBezTo>
                  <a:pt x="579" y="1956"/>
                  <a:pt x="579" y="1956"/>
                  <a:pt x="579" y="1956"/>
                </a:cubicBezTo>
                <a:cubicBezTo>
                  <a:pt x="578" y="1957"/>
                  <a:pt x="578" y="1958"/>
                  <a:pt x="577" y="1959"/>
                </a:cubicBezTo>
                <a:cubicBezTo>
                  <a:pt x="577" y="1959"/>
                  <a:pt x="577" y="1960"/>
                  <a:pt x="577" y="1960"/>
                </a:cubicBezTo>
                <a:cubicBezTo>
                  <a:pt x="572" y="1964"/>
                  <a:pt x="566" y="1968"/>
                  <a:pt x="560" y="1970"/>
                </a:cubicBezTo>
                <a:cubicBezTo>
                  <a:pt x="560" y="1970"/>
                  <a:pt x="560" y="1970"/>
                  <a:pt x="560" y="1970"/>
                </a:cubicBezTo>
                <a:cubicBezTo>
                  <a:pt x="559" y="1970"/>
                  <a:pt x="558" y="1970"/>
                  <a:pt x="557" y="1971"/>
                </a:cubicBezTo>
                <a:cubicBezTo>
                  <a:pt x="556" y="1971"/>
                  <a:pt x="556" y="1971"/>
                  <a:pt x="555" y="1971"/>
                </a:cubicBezTo>
                <a:cubicBezTo>
                  <a:pt x="554" y="1971"/>
                  <a:pt x="554" y="1971"/>
                  <a:pt x="553" y="1971"/>
                </a:cubicBezTo>
                <a:cubicBezTo>
                  <a:pt x="550" y="1972"/>
                  <a:pt x="546" y="1973"/>
                  <a:pt x="542" y="1973"/>
                </a:cubicBezTo>
                <a:cubicBezTo>
                  <a:pt x="541" y="1973"/>
                  <a:pt x="541" y="1973"/>
                  <a:pt x="541" y="1973"/>
                </a:cubicBezTo>
                <a:cubicBezTo>
                  <a:pt x="534" y="1973"/>
                  <a:pt x="527" y="1973"/>
                  <a:pt x="520" y="1973"/>
                </a:cubicBezTo>
                <a:cubicBezTo>
                  <a:pt x="510" y="1973"/>
                  <a:pt x="499" y="1973"/>
                  <a:pt x="489" y="1973"/>
                </a:cubicBezTo>
                <a:cubicBezTo>
                  <a:pt x="488" y="1973"/>
                  <a:pt x="486" y="1973"/>
                  <a:pt x="484" y="1973"/>
                </a:cubicBezTo>
                <a:cubicBezTo>
                  <a:pt x="484" y="1973"/>
                  <a:pt x="484" y="1973"/>
                  <a:pt x="483" y="1973"/>
                </a:cubicBezTo>
                <a:cubicBezTo>
                  <a:pt x="482" y="1972"/>
                  <a:pt x="480" y="1972"/>
                  <a:pt x="479" y="1972"/>
                </a:cubicBezTo>
                <a:cubicBezTo>
                  <a:pt x="479" y="1972"/>
                  <a:pt x="479" y="1972"/>
                  <a:pt x="479" y="1972"/>
                </a:cubicBezTo>
                <a:cubicBezTo>
                  <a:pt x="479" y="1972"/>
                  <a:pt x="479" y="1972"/>
                  <a:pt x="479" y="1972"/>
                </a:cubicBezTo>
                <a:cubicBezTo>
                  <a:pt x="474" y="1970"/>
                  <a:pt x="470" y="1968"/>
                  <a:pt x="470" y="1963"/>
                </a:cubicBezTo>
                <a:cubicBezTo>
                  <a:pt x="470" y="1962"/>
                  <a:pt x="470" y="1961"/>
                  <a:pt x="470" y="1960"/>
                </a:cubicBezTo>
                <a:cubicBezTo>
                  <a:pt x="470" y="1960"/>
                  <a:pt x="470" y="1959"/>
                  <a:pt x="471" y="1959"/>
                </a:cubicBezTo>
                <a:cubicBezTo>
                  <a:pt x="471" y="1958"/>
                  <a:pt x="471" y="1957"/>
                  <a:pt x="472" y="1957"/>
                </a:cubicBezTo>
                <a:cubicBezTo>
                  <a:pt x="472" y="1957"/>
                  <a:pt x="472" y="1956"/>
                  <a:pt x="472" y="1956"/>
                </a:cubicBezTo>
                <a:cubicBezTo>
                  <a:pt x="472" y="1956"/>
                  <a:pt x="472" y="1956"/>
                  <a:pt x="472" y="1956"/>
                </a:cubicBezTo>
                <a:cubicBezTo>
                  <a:pt x="473" y="1955"/>
                  <a:pt x="474" y="1954"/>
                  <a:pt x="474" y="1953"/>
                </a:cubicBezTo>
                <a:cubicBezTo>
                  <a:pt x="479" y="1945"/>
                  <a:pt x="485" y="1938"/>
                  <a:pt x="490" y="1930"/>
                </a:cubicBezTo>
                <a:cubicBezTo>
                  <a:pt x="490" y="1930"/>
                  <a:pt x="490" y="1930"/>
                  <a:pt x="490" y="1930"/>
                </a:cubicBezTo>
                <a:cubicBezTo>
                  <a:pt x="492" y="1927"/>
                  <a:pt x="492" y="1927"/>
                  <a:pt x="492" y="1927"/>
                </a:cubicBezTo>
                <a:cubicBezTo>
                  <a:pt x="493" y="1925"/>
                  <a:pt x="495" y="1923"/>
                  <a:pt x="498" y="1921"/>
                </a:cubicBezTo>
                <a:cubicBezTo>
                  <a:pt x="499" y="1920"/>
                  <a:pt x="501" y="1919"/>
                  <a:pt x="503" y="1918"/>
                </a:cubicBezTo>
                <a:cubicBezTo>
                  <a:pt x="504" y="1918"/>
                  <a:pt x="505" y="1917"/>
                  <a:pt x="506" y="1917"/>
                </a:cubicBezTo>
                <a:cubicBezTo>
                  <a:pt x="506" y="1917"/>
                  <a:pt x="506" y="1917"/>
                  <a:pt x="507" y="1917"/>
                </a:cubicBezTo>
                <a:cubicBezTo>
                  <a:pt x="507" y="1917"/>
                  <a:pt x="507" y="1916"/>
                  <a:pt x="507" y="1916"/>
                </a:cubicBezTo>
                <a:cubicBezTo>
                  <a:pt x="508" y="1916"/>
                  <a:pt x="508" y="1916"/>
                  <a:pt x="508" y="1916"/>
                </a:cubicBezTo>
                <a:cubicBezTo>
                  <a:pt x="511" y="1915"/>
                  <a:pt x="514" y="1914"/>
                  <a:pt x="517" y="1913"/>
                </a:cubicBezTo>
                <a:cubicBezTo>
                  <a:pt x="521" y="1913"/>
                  <a:pt x="525" y="1912"/>
                  <a:pt x="528" y="1912"/>
                </a:cubicBezTo>
                <a:cubicBezTo>
                  <a:pt x="538" y="1912"/>
                  <a:pt x="538" y="1912"/>
                  <a:pt x="538" y="1912"/>
                </a:cubicBezTo>
                <a:cubicBezTo>
                  <a:pt x="541" y="1912"/>
                  <a:pt x="543" y="1912"/>
                  <a:pt x="545" y="1912"/>
                </a:cubicBezTo>
                <a:cubicBezTo>
                  <a:pt x="555" y="1912"/>
                  <a:pt x="564" y="1912"/>
                  <a:pt x="573" y="1912"/>
                </a:cubicBezTo>
                <a:cubicBezTo>
                  <a:pt x="573" y="1912"/>
                  <a:pt x="573" y="1912"/>
                  <a:pt x="573" y="1912"/>
                </a:cubicBezTo>
                <a:cubicBezTo>
                  <a:pt x="577" y="1912"/>
                  <a:pt x="577" y="1912"/>
                  <a:pt x="577" y="1912"/>
                </a:cubicBezTo>
                <a:cubicBezTo>
                  <a:pt x="581" y="1912"/>
                  <a:pt x="584" y="1913"/>
                  <a:pt x="587" y="1913"/>
                </a:cubicBezTo>
                <a:cubicBezTo>
                  <a:pt x="589" y="1914"/>
                  <a:pt x="590" y="1915"/>
                  <a:pt x="592" y="1915"/>
                </a:cubicBezTo>
                <a:cubicBezTo>
                  <a:pt x="596" y="1918"/>
                  <a:pt x="599" y="1921"/>
                  <a:pt x="595" y="1927"/>
                </a:cubicBezTo>
                <a:cubicBezTo>
                  <a:pt x="592" y="1934"/>
                  <a:pt x="588" y="1941"/>
                  <a:pt x="584" y="1948"/>
                </a:cubicBezTo>
                <a:cubicBezTo>
                  <a:pt x="579" y="1956"/>
                  <a:pt x="579" y="1956"/>
                  <a:pt x="579" y="1956"/>
                </a:cubicBezTo>
                <a:cubicBezTo>
                  <a:pt x="579" y="1956"/>
                  <a:pt x="579" y="1956"/>
                  <a:pt x="579" y="1956"/>
                </a:cubicBezTo>
                <a:close/>
                <a:moveTo>
                  <a:pt x="1064" y="2056"/>
                </a:moveTo>
                <a:cubicBezTo>
                  <a:pt x="1064" y="2057"/>
                  <a:pt x="1064" y="2059"/>
                  <a:pt x="1064" y="2060"/>
                </a:cubicBezTo>
                <a:cubicBezTo>
                  <a:pt x="1064" y="2060"/>
                  <a:pt x="1064" y="2060"/>
                  <a:pt x="1064" y="2061"/>
                </a:cubicBezTo>
                <a:cubicBezTo>
                  <a:pt x="1063" y="2062"/>
                  <a:pt x="1063" y="2063"/>
                  <a:pt x="1062" y="2064"/>
                </a:cubicBezTo>
                <a:cubicBezTo>
                  <a:pt x="1062" y="2064"/>
                  <a:pt x="1062" y="2064"/>
                  <a:pt x="1062" y="2064"/>
                </a:cubicBezTo>
                <a:cubicBezTo>
                  <a:pt x="1062" y="2064"/>
                  <a:pt x="1062" y="2064"/>
                  <a:pt x="1062" y="2064"/>
                </a:cubicBezTo>
                <a:cubicBezTo>
                  <a:pt x="1061" y="2065"/>
                  <a:pt x="1060" y="2066"/>
                  <a:pt x="1059" y="2067"/>
                </a:cubicBezTo>
                <a:cubicBezTo>
                  <a:pt x="1059" y="2067"/>
                  <a:pt x="1059" y="2067"/>
                  <a:pt x="1059" y="2068"/>
                </a:cubicBezTo>
                <a:cubicBezTo>
                  <a:pt x="1058" y="2069"/>
                  <a:pt x="1057" y="2069"/>
                  <a:pt x="1056" y="2070"/>
                </a:cubicBezTo>
                <a:cubicBezTo>
                  <a:pt x="1056" y="2070"/>
                  <a:pt x="1055" y="2071"/>
                  <a:pt x="1055" y="2071"/>
                </a:cubicBezTo>
                <a:cubicBezTo>
                  <a:pt x="1055" y="2071"/>
                  <a:pt x="1055" y="2071"/>
                  <a:pt x="1055" y="2071"/>
                </a:cubicBezTo>
                <a:cubicBezTo>
                  <a:pt x="1053" y="2072"/>
                  <a:pt x="1052" y="2072"/>
                  <a:pt x="1051" y="2073"/>
                </a:cubicBezTo>
                <a:cubicBezTo>
                  <a:pt x="1051" y="2073"/>
                  <a:pt x="1051" y="2073"/>
                  <a:pt x="1050" y="2073"/>
                </a:cubicBezTo>
                <a:cubicBezTo>
                  <a:pt x="1049" y="2074"/>
                  <a:pt x="1048" y="2074"/>
                  <a:pt x="1047" y="2074"/>
                </a:cubicBezTo>
                <a:cubicBezTo>
                  <a:pt x="1047" y="2075"/>
                  <a:pt x="1046" y="2075"/>
                  <a:pt x="1046" y="2075"/>
                </a:cubicBezTo>
                <a:cubicBezTo>
                  <a:pt x="1046" y="2075"/>
                  <a:pt x="1045" y="2075"/>
                  <a:pt x="1045" y="2075"/>
                </a:cubicBezTo>
                <a:cubicBezTo>
                  <a:pt x="1045" y="2075"/>
                  <a:pt x="1045" y="2075"/>
                  <a:pt x="1044" y="2075"/>
                </a:cubicBezTo>
                <a:cubicBezTo>
                  <a:pt x="1043" y="2076"/>
                  <a:pt x="1042" y="2076"/>
                  <a:pt x="1041" y="2076"/>
                </a:cubicBezTo>
                <a:cubicBezTo>
                  <a:pt x="1039" y="2076"/>
                  <a:pt x="1038" y="2076"/>
                  <a:pt x="1037" y="2077"/>
                </a:cubicBezTo>
                <a:cubicBezTo>
                  <a:pt x="1036" y="2077"/>
                  <a:pt x="1035" y="2077"/>
                  <a:pt x="1034" y="2077"/>
                </a:cubicBezTo>
                <a:cubicBezTo>
                  <a:pt x="1033" y="2077"/>
                  <a:pt x="1033" y="2077"/>
                  <a:pt x="1033" y="2077"/>
                </a:cubicBezTo>
                <a:cubicBezTo>
                  <a:pt x="1031" y="2077"/>
                  <a:pt x="1031" y="2077"/>
                  <a:pt x="1031" y="2077"/>
                </a:cubicBezTo>
                <a:cubicBezTo>
                  <a:pt x="1031" y="2077"/>
                  <a:pt x="1031" y="2077"/>
                  <a:pt x="1031" y="2077"/>
                </a:cubicBezTo>
                <a:cubicBezTo>
                  <a:pt x="1025" y="2077"/>
                  <a:pt x="1018" y="2077"/>
                  <a:pt x="1011" y="2077"/>
                </a:cubicBezTo>
                <a:cubicBezTo>
                  <a:pt x="981" y="2077"/>
                  <a:pt x="630" y="2078"/>
                  <a:pt x="605" y="2078"/>
                </a:cubicBezTo>
                <a:cubicBezTo>
                  <a:pt x="604" y="2078"/>
                  <a:pt x="602" y="2078"/>
                  <a:pt x="600" y="2078"/>
                </a:cubicBezTo>
                <a:cubicBezTo>
                  <a:pt x="598" y="2077"/>
                  <a:pt x="596" y="2077"/>
                  <a:pt x="594" y="2076"/>
                </a:cubicBezTo>
                <a:cubicBezTo>
                  <a:pt x="590" y="2075"/>
                  <a:pt x="588" y="2074"/>
                  <a:pt x="586" y="2072"/>
                </a:cubicBezTo>
                <a:cubicBezTo>
                  <a:pt x="584" y="2070"/>
                  <a:pt x="583" y="2068"/>
                  <a:pt x="582" y="2065"/>
                </a:cubicBezTo>
                <a:cubicBezTo>
                  <a:pt x="582" y="2063"/>
                  <a:pt x="582" y="2060"/>
                  <a:pt x="584" y="2057"/>
                </a:cubicBezTo>
                <a:cubicBezTo>
                  <a:pt x="584" y="2056"/>
                  <a:pt x="584" y="2056"/>
                  <a:pt x="584" y="2056"/>
                </a:cubicBezTo>
                <a:cubicBezTo>
                  <a:pt x="584" y="2056"/>
                  <a:pt x="584" y="2056"/>
                  <a:pt x="584" y="2056"/>
                </a:cubicBezTo>
                <a:cubicBezTo>
                  <a:pt x="588" y="2048"/>
                  <a:pt x="592" y="2040"/>
                  <a:pt x="596" y="2031"/>
                </a:cubicBezTo>
                <a:cubicBezTo>
                  <a:pt x="597" y="2030"/>
                  <a:pt x="598" y="2029"/>
                  <a:pt x="598" y="2027"/>
                </a:cubicBezTo>
                <a:cubicBezTo>
                  <a:pt x="601" y="2021"/>
                  <a:pt x="601" y="2021"/>
                  <a:pt x="601" y="2021"/>
                </a:cubicBezTo>
                <a:cubicBezTo>
                  <a:pt x="603" y="2018"/>
                  <a:pt x="605" y="2016"/>
                  <a:pt x="607" y="2014"/>
                </a:cubicBezTo>
                <a:cubicBezTo>
                  <a:pt x="608" y="2013"/>
                  <a:pt x="609" y="2013"/>
                  <a:pt x="609" y="2012"/>
                </a:cubicBezTo>
                <a:cubicBezTo>
                  <a:pt x="610" y="2012"/>
                  <a:pt x="610" y="2012"/>
                  <a:pt x="610" y="2011"/>
                </a:cubicBezTo>
                <a:cubicBezTo>
                  <a:pt x="611" y="2011"/>
                  <a:pt x="612" y="2011"/>
                  <a:pt x="612" y="2010"/>
                </a:cubicBezTo>
                <a:cubicBezTo>
                  <a:pt x="612" y="2010"/>
                  <a:pt x="612" y="2010"/>
                  <a:pt x="613" y="2010"/>
                </a:cubicBezTo>
                <a:cubicBezTo>
                  <a:pt x="613" y="2010"/>
                  <a:pt x="613" y="2010"/>
                  <a:pt x="614" y="2009"/>
                </a:cubicBezTo>
                <a:cubicBezTo>
                  <a:pt x="615" y="2009"/>
                  <a:pt x="616" y="2008"/>
                  <a:pt x="617" y="2008"/>
                </a:cubicBezTo>
                <a:cubicBezTo>
                  <a:pt x="617" y="2008"/>
                  <a:pt x="618" y="2007"/>
                  <a:pt x="618" y="2007"/>
                </a:cubicBezTo>
                <a:cubicBezTo>
                  <a:pt x="619" y="2007"/>
                  <a:pt x="620" y="2007"/>
                  <a:pt x="621" y="2006"/>
                </a:cubicBezTo>
                <a:cubicBezTo>
                  <a:pt x="622" y="2006"/>
                  <a:pt x="623" y="2005"/>
                  <a:pt x="625" y="2005"/>
                </a:cubicBezTo>
                <a:cubicBezTo>
                  <a:pt x="625" y="2005"/>
                  <a:pt x="626" y="2004"/>
                  <a:pt x="627" y="2004"/>
                </a:cubicBezTo>
                <a:cubicBezTo>
                  <a:pt x="627" y="2004"/>
                  <a:pt x="628" y="2004"/>
                  <a:pt x="628" y="2004"/>
                </a:cubicBezTo>
                <a:cubicBezTo>
                  <a:pt x="632" y="2003"/>
                  <a:pt x="636" y="2002"/>
                  <a:pt x="640" y="2002"/>
                </a:cubicBezTo>
                <a:cubicBezTo>
                  <a:pt x="640" y="2002"/>
                  <a:pt x="1008" y="2001"/>
                  <a:pt x="1021" y="2001"/>
                </a:cubicBezTo>
                <a:cubicBezTo>
                  <a:pt x="1026" y="2001"/>
                  <a:pt x="1030" y="2001"/>
                  <a:pt x="1034" y="2001"/>
                </a:cubicBezTo>
                <a:cubicBezTo>
                  <a:pt x="1036" y="2001"/>
                  <a:pt x="1038" y="2002"/>
                  <a:pt x="1040" y="2002"/>
                </a:cubicBezTo>
                <a:cubicBezTo>
                  <a:pt x="1040" y="2002"/>
                  <a:pt x="1040" y="2002"/>
                  <a:pt x="1041" y="2002"/>
                </a:cubicBezTo>
                <a:cubicBezTo>
                  <a:pt x="1042" y="2002"/>
                  <a:pt x="1044" y="2002"/>
                  <a:pt x="1045" y="2003"/>
                </a:cubicBezTo>
                <a:cubicBezTo>
                  <a:pt x="1045" y="2003"/>
                  <a:pt x="1046" y="2003"/>
                  <a:pt x="1046" y="2003"/>
                </a:cubicBezTo>
                <a:cubicBezTo>
                  <a:pt x="1046" y="2003"/>
                  <a:pt x="1046" y="2003"/>
                  <a:pt x="1046" y="2003"/>
                </a:cubicBezTo>
                <a:cubicBezTo>
                  <a:pt x="1048" y="2003"/>
                  <a:pt x="1049" y="2004"/>
                  <a:pt x="1050" y="2004"/>
                </a:cubicBezTo>
                <a:cubicBezTo>
                  <a:pt x="1050" y="2004"/>
                  <a:pt x="1051" y="2005"/>
                  <a:pt x="1051" y="2005"/>
                </a:cubicBezTo>
                <a:cubicBezTo>
                  <a:pt x="1052" y="2005"/>
                  <a:pt x="1053" y="2006"/>
                  <a:pt x="1054" y="2006"/>
                </a:cubicBezTo>
                <a:cubicBezTo>
                  <a:pt x="1055" y="2006"/>
                  <a:pt x="1055" y="2007"/>
                  <a:pt x="1055" y="2007"/>
                </a:cubicBezTo>
                <a:cubicBezTo>
                  <a:pt x="1055" y="2007"/>
                  <a:pt x="1055" y="2007"/>
                  <a:pt x="1056" y="2007"/>
                </a:cubicBezTo>
                <a:cubicBezTo>
                  <a:pt x="1056" y="2008"/>
                  <a:pt x="1057" y="2008"/>
                  <a:pt x="1058" y="2009"/>
                </a:cubicBezTo>
                <a:cubicBezTo>
                  <a:pt x="1059" y="2010"/>
                  <a:pt x="1061" y="2011"/>
                  <a:pt x="1061" y="2013"/>
                </a:cubicBezTo>
                <a:cubicBezTo>
                  <a:pt x="1063" y="2015"/>
                  <a:pt x="1064" y="2017"/>
                  <a:pt x="1064" y="2020"/>
                </a:cubicBezTo>
                <a:cubicBezTo>
                  <a:pt x="1064" y="2022"/>
                  <a:pt x="1064" y="2022"/>
                  <a:pt x="1064" y="2022"/>
                </a:cubicBezTo>
                <a:cubicBezTo>
                  <a:pt x="1064" y="2022"/>
                  <a:pt x="1064" y="2022"/>
                  <a:pt x="1064" y="2022"/>
                </a:cubicBezTo>
                <a:cubicBezTo>
                  <a:pt x="1064" y="2031"/>
                  <a:pt x="1064" y="2040"/>
                  <a:pt x="1064" y="2049"/>
                </a:cubicBezTo>
                <a:cubicBezTo>
                  <a:pt x="1064" y="2051"/>
                  <a:pt x="1064" y="2054"/>
                  <a:pt x="1064" y="2056"/>
                </a:cubicBezTo>
                <a:close/>
                <a:moveTo>
                  <a:pt x="1114" y="1878"/>
                </a:moveTo>
                <a:cubicBezTo>
                  <a:pt x="1114" y="1878"/>
                  <a:pt x="1114" y="1877"/>
                  <a:pt x="1113" y="1877"/>
                </a:cubicBezTo>
                <a:cubicBezTo>
                  <a:pt x="1113" y="1877"/>
                  <a:pt x="1113" y="1877"/>
                  <a:pt x="1113" y="1877"/>
                </a:cubicBezTo>
                <a:cubicBezTo>
                  <a:pt x="1112" y="1875"/>
                  <a:pt x="1111" y="1873"/>
                  <a:pt x="1111" y="1871"/>
                </a:cubicBezTo>
                <a:cubicBezTo>
                  <a:pt x="1111" y="1870"/>
                  <a:pt x="1111" y="1870"/>
                  <a:pt x="1111" y="1870"/>
                </a:cubicBezTo>
                <a:cubicBezTo>
                  <a:pt x="1110" y="1868"/>
                  <a:pt x="1110" y="1867"/>
                  <a:pt x="1110" y="1866"/>
                </a:cubicBezTo>
                <a:cubicBezTo>
                  <a:pt x="1110" y="1866"/>
                  <a:pt x="1110" y="1866"/>
                  <a:pt x="1110" y="1866"/>
                </a:cubicBezTo>
                <a:cubicBezTo>
                  <a:pt x="1110" y="1861"/>
                  <a:pt x="1109" y="1855"/>
                  <a:pt x="1109" y="1849"/>
                </a:cubicBezTo>
                <a:cubicBezTo>
                  <a:pt x="1109" y="1848"/>
                  <a:pt x="1109" y="1848"/>
                  <a:pt x="1109" y="1848"/>
                </a:cubicBezTo>
                <a:cubicBezTo>
                  <a:pt x="1109" y="1846"/>
                  <a:pt x="1109" y="1844"/>
                  <a:pt x="1110" y="1843"/>
                </a:cubicBezTo>
                <a:cubicBezTo>
                  <a:pt x="1112" y="1841"/>
                  <a:pt x="1113" y="1840"/>
                  <a:pt x="1115" y="1839"/>
                </a:cubicBezTo>
                <a:cubicBezTo>
                  <a:pt x="1118" y="1838"/>
                  <a:pt x="1120" y="1837"/>
                  <a:pt x="1123" y="1836"/>
                </a:cubicBezTo>
                <a:cubicBezTo>
                  <a:pt x="1123" y="1836"/>
                  <a:pt x="1123" y="1836"/>
                  <a:pt x="1123" y="1836"/>
                </a:cubicBezTo>
                <a:cubicBezTo>
                  <a:pt x="1123" y="1836"/>
                  <a:pt x="1123" y="1836"/>
                  <a:pt x="1123" y="1836"/>
                </a:cubicBezTo>
                <a:cubicBezTo>
                  <a:pt x="1124" y="1836"/>
                  <a:pt x="1125" y="1836"/>
                  <a:pt x="1126" y="1836"/>
                </a:cubicBezTo>
                <a:cubicBezTo>
                  <a:pt x="1127" y="1836"/>
                  <a:pt x="1127" y="1836"/>
                  <a:pt x="1128" y="1836"/>
                </a:cubicBezTo>
                <a:cubicBezTo>
                  <a:pt x="1133" y="1835"/>
                  <a:pt x="1138" y="1835"/>
                  <a:pt x="1143" y="1835"/>
                </a:cubicBezTo>
                <a:cubicBezTo>
                  <a:pt x="1176" y="1835"/>
                  <a:pt x="1176" y="1835"/>
                  <a:pt x="1176" y="1835"/>
                </a:cubicBezTo>
                <a:cubicBezTo>
                  <a:pt x="1178" y="1835"/>
                  <a:pt x="1180" y="1835"/>
                  <a:pt x="1182" y="1836"/>
                </a:cubicBezTo>
                <a:cubicBezTo>
                  <a:pt x="1191" y="1837"/>
                  <a:pt x="1201" y="1839"/>
                  <a:pt x="1203" y="1848"/>
                </a:cubicBezTo>
                <a:cubicBezTo>
                  <a:pt x="1205" y="1855"/>
                  <a:pt x="1206" y="1863"/>
                  <a:pt x="1207" y="1870"/>
                </a:cubicBezTo>
                <a:cubicBezTo>
                  <a:pt x="1207" y="1871"/>
                  <a:pt x="1207" y="1871"/>
                  <a:pt x="1207" y="1871"/>
                </a:cubicBezTo>
                <a:cubicBezTo>
                  <a:pt x="1208" y="1873"/>
                  <a:pt x="1207" y="1874"/>
                  <a:pt x="1207" y="1876"/>
                </a:cubicBezTo>
                <a:cubicBezTo>
                  <a:pt x="1207" y="1876"/>
                  <a:pt x="1207" y="1876"/>
                  <a:pt x="1206" y="1876"/>
                </a:cubicBezTo>
                <a:cubicBezTo>
                  <a:pt x="1206" y="1876"/>
                  <a:pt x="1206" y="1876"/>
                  <a:pt x="1206" y="1876"/>
                </a:cubicBezTo>
                <a:cubicBezTo>
                  <a:pt x="1206" y="1877"/>
                  <a:pt x="1206" y="1877"/>
                  <a:pt x="1206" y="1877"/>
                </a:cubicBezTo>
                <a:cubicBezTo>
                  <a:pt x="1204" y="1880"/>
                  <a:pt x="1200" y="1882"/>
                  <a:pt x="1195" y="1883"/>
                </a:cubicBezTo>
                <a:cubicBezTo>
                  <a:pt x="1195" y="1883"/>
                  <a:pt x="1195" y="1884"/>
                  <a:pt x="1194" y="1884"/>
                </a:cubicBezTo>
                <a:cubicBezTo>
                  <a:pt x="1194" y="1884"/>
                  <a:pt x="1193" y="1884"/>
                  <a:pt x="1193" y="1884"/>
                </a:cubicBezTo>
                <a:cubicBezTo>
                  <a:pt x="1192" y="1884"/>
                  <a:pt x="1192" y="1884"/>
                  <a:pt x="1192" y="1884"/>
                </a:cubicBezTo>
                <a:cubicBezTo>
                  <a:pt x="1191" y="1884"/>
                  <a:pt x="1190" y="1884"/>
                  <a:pt x="1189" y="1885"/>
                </a:cubicBezTo>
                <a:cubicBezTo>
                  <a:pt x="1178" y="1886"/>
                  <a:pt x="1164" y="1885"/>
                  <a:pt x="1158" y="1885"/>
                </a:cubicBezTo>
                <a:cubicBezTo>
                  <a:pt x="1137" y="1885"/>
                  <a:pt x="1137" y="1885"/>
                  <a:pt x="1137" y="1885"/>
                </a:cubicBezTo>
                <a:cubicBezTo>
                  <a:pt x="1135" y="1885"/>
                  <a:pt x="1134" y="1885"/>
                  <a:pt x="1132" y="1885"/>
                </a:cubicBezTo>
                <a:cubicBezTo>
                  <a:pt x="1131" y="1884"/>
                  <a:pt x="1130" y="1884"/>
                  <a:pt x="1128" y="1884"/>
                </a:cubicBezTo>
                <a:cubicBezTo>
                  <a:pt x="1128" y="1884"/>
                  <a:pt x="1128" y="1884"/>
                  <a:pt x="1127" y="1884"/>
                </a:cubicBezTo>
                <a:cubicBezTo>
                  <a:pt x="1127" y="1884"/>
                  <a:pt x="1127" y="1884"/>
                  <a:pt x="1127" y="1884"/>
                </a:cubicBezTo>
                <a:cubicBezTo>
                  <a:pt x="1126" y="1883"/>
                  <a:pt x="1125" y="1883"/>
                  <a:pt x="1123" y="1883"/>
                </a:cubicBezTo>
                <a:cubicBezTo>
                  <a:pt x="1123" y="1883"/>
                  <a:pt x="1122" y="1882"/>
                  <a:pt x="1122" y="1882"/>
                </a:cubicBezTo>
                <a:cubicBezTo>
                  <a:pt x="1121" y="1882"/>
                  <a:pt x="1120" y="1881"/>
                  <a:pt x="1119" y="1881"/>
                </a:cubicBezTo>
                <a:cubicBezTo>
                  <a:pt x="1117" y="1880"/>
                  <a:pt x="1116" y="1879"/>
                  <a:pt x="1115" y="1878"/>
                </a:cubicBezTo>
                <a:cubicBezTo>
                  <a:pt x="1115" y="1878"/>
                  <a:pt x="1114" y="1878"/>
                  <a:pt x="1114" y="1878"/>
                </a:cubicBezTo>
                <a:close/>
                <a:moveTo>
                  <a:pt x="1120" y="1961"/>
                </a:moveTo>
                <a:cubicBezTo>
                  <a:pt x="1118" y="1959"/>
                  <a:pt x="1117" y="1957"/>
                  <a:pt x="1117" y="1955"/>
                </a:cubicBezTo>
                <a:cubicBezTo>
                  <a:pt x="1117" y="1952"/>
                  <a:pt x="1117" y="1952"/>
                  <a:pt x="1117" y="1952"/>
                </a:cubicBezTo>
                <a:cubicBezTo>
                  <a:pt x="1117" y="1952"/>
                  <a:pt x="1117" y="1952"/>
                  <a:pt x="1117" y="1952"/>
                </a:cubicBezTo>
                <a:cubicBezTo>
                  <a:pt x="1116" y="1943"/>
                  <a:pt x="1116" y="1935"/>
                  <a:pt x="1115" y="1926"/>
                </a:cubicBezTo>
                <a:cubicBezTo>
                  <a:pt x="1115" y="1926"/>
                  <a:pt x="1115" y="1926"/>
                  <a:pt x="1115" y="1926"/>
                </a:cubicBezTo>
                <a:cubicBezTo>
                  <a:pt x="1115" y="1926"/>
                  <a:pt x="1115" y="1926"/>
                  <a:pt x="1115" y="1926"/>
                </a:cubicBezTo>
                <a:cubicBezTo>
                  <a:pt x="1115" y="1925"/>
                  <a:pt x="1115" y="1925"/>
                  <a:pt x="1115" y="1924"/>
                </a:cubicBezTo>
                <a:cubicBezTo>
                  <a:pt x="1117" y="1906"/>
                  <a:pt x="1155" y="1911"/>
                  <a:pt x="1167" y="1911"/>
                </a:cubicBezTo>
                <a:cubicBezTo>
                  <a:pt x="1181" y="1911"/>
                  <a:pt x="1208" y="1907"/>
                  <a:pt x="1216" y="1921"/>
                </a:cubicBezTo>
                <a:cubicBezTo>
                  <a:pt x="1217" y="1923"/>
                  <a:pt x="1218" y="1924"/>
                  <a:pt x="1218" y="1925"/>
                </a:cubicBezTo>
                <a:cubicBezTo>
                  <a:pt x="1219" y="1927"/>
                  <a:pt x="1219" y="1927"/>
                  <a:pt x="1219" y="1927"/>
                </a:cubicBezTo>
                <a:cubicBezTo>
                  <a:pt x="1219" y="1927"/>
                  <a:pt x="1219" y="1927"/>
                  <a:pt x="1219" y="1927"/>
                </a:cubicBezTo>
                <a:cubicBezTo>
                  <a:pt x="1219" y="1931"/>
                  <a:pt x="1220" y="1936"/>
                  <a:pt x="1221" y="1940"/>
                </a:cubicBezTo>
                <a:cubicBezTo>
                  <a:pt x="1224" y="1955"/>
                  <a:pt x="1224" y="1955"/>
                  <a:pt x="1224" y="1955"/>
                </a:cubicBezTo>
                <a:cubicBezTo>
                  <a:pt x="1225" y="1957"/>
                  <a:pt x="1224" y="1959"/>
                  <a:pt x="1223" y="1961"/>
                </a:cubicBezTo>
                <a:cubicBezTo>
                  <a:pt x="1223" y="1962"/>
                  <a:pt x="1222" y="1963"/>
                  <a:pt x="1220" y="1964"/>
                </a:cubicBezTo>
                <a:cubicBezTo>
                  <a:pt x="1220" y="1965"/>
                  <a:pt x="1219" y="1965"/>
                  <a:pt x="1219" y="1966"/>
                </a:cubicBezTo>
                <a:cubicBezTo>
                  <a:pt x="1219" y="1966"/>
                  <a:pt x="1218" y="1966"/>
                  <a:pt x="1218" y="1966"/>
                </a:cubicBezTo>
                <a:cubicBezTo>
                  <a:pt x="1218" y="1966"/>
                  <a:pt x="1218" y="1966"/>
                  <a:pt x="1218" y="1967"/>
                </a:cubicBezTo>
                <a:cubicBezTo>
                  <a:pt x="1217" y="1967"/>
                  <a:pt x="1216" y="1967"/>
                  <a:pt x="1215" y="1968"/>
                </a:cubicBezTo>
                <a:cubicBezTo>
                  <a:pt x="1215" y="1968"/>
                  <a:pt x="1214" y="1968"/>
                  <a:pt x="1213" y="1969"/>
                </a:cubicBezTo>
                <a:cubicBezTo>
                  <a:pt x="1213" y="1969"/>
                  <a:pt x="1212" y="1969"/>
                  <a:pt x="1212" y="1969"/>
                </a:cubicBezTo>
                <a:cubicBezTo>
                  <a:pt x="1211" y="1969"/>
                  <a:pt x="1211" y="1970"/>
                  <a:pt x="1210" y="1970"/>
                </a:cubicBezTo>
                <a:cubicBezTo>
                  <a:pt x="1209" y="1970"/>
                  <a:pt x="1209" y="1970"/>
                  <a:pt x="1208" y="1970"/>
                </a:cubicBezTo>
                <a:cubicBezTo>
                  <a:pt x="1208" y="1970"/>
                  <a:pt x="1207" y="1970"/>
                  <a:pt x="1207" y="1970"/>
                </a:cubicBezTo>
                <a:cubicBezTo>
                  <a:pt x="1206" y="1971"/>
                  <a:pt x="1205" y="1971"/>
                  <a:pt x="1204" y="1971"/>
                </a:cubicBezTo>
                <a:cubicBezTo>
                  <a:pt x="1202" y="1971"/>
                  <a:pt x="1201" y="1971"/>
                  <a:pt x="1199" y="1971"/>
                </a:cubicBezTo>
                <a:cubicBezTo>
                  <a:pt x="1199" y="1971"/>
                  <a:pt x="1199" y="1971"/>
                  <a:pt x="1199" y="1971"/>
                </a:cubicBezTo>
                <a:cubicBezTo>
                  <a:pt x="1199" y="1971"/>
                  <a:pt x="1199" y="1971"/>
                  <a:pt x="1199" y="1971"/>
                </a:cubicBezTo>
                <a:cubicBezTo>
                  <a:pt x="1181" y="1971"/>
                  <a:pt x="1164" y="1971"/>
                  <a:pt x="1147" y="1971"/>
                </a:cubicBezTo>
                <a:cubicBezTo>
                  <a:pt x="1145" y="1971"/>
                  <a:pt x="1143" y="1971"/>
                  <a:pt x="1141" y="1971"/>
                </a:cubicBezTo>
                <a:cubicBezTo>
                  <a:pt x="1141" y="1971"/>
                  <a:pt x="1140" y="1971"/>
                  <a:pt x="1140" y="1971"/>
                </a:cubicBezTo>
                <a:cubicBezTo>
                  <a:pt x="1139" y="1971"/>
                  <a:pt x="1137" y="1970"/>
                  <a:pt x="1136" y="1970"/>
                </a:cubicBezTo>
                <a:cubicBezTo>
                  <a:pt x="1136" y="1970"/>
                  <a:pt x="1136" y="1970"/>
                  <a:pt x="1136" y="1970"/>
                </a:cubicBezTo>
                <a:cubicBezTo>
                  <a:pt x="1135" y="1970"/>
                  <a:pt x="1135" y="1970"/>
                  <a:pt x="1135" y="1970"/>
                </a:cubicBezTo>
                <a:cubicBezTo>
                  <a:pt x="1134" y="1969"/>
                  <a:pt x="1132" y="1969"/>
                  <a:pt x="1131" y="1969"/>
                </a:cubicBezTo>
                <a:cubicBezTo>
                  <a:pt x="1130" y="1968"/>
                  <a:pt x="1130" y="1968"/>
                  <a:pt x="1129" y="1968"/>
                </a:cubicBezTo>
                <a:cubicBezTo>
                  <a:pt x="1128" y="1967"/>
                  <a:pt x="1128" y="1967"/>
                  <a:pt x="1127" y="1967"/>
                </a:cubicBezTo>
                <a:cubicBezTo>
                  <a:pt x="1127" y="1967"/>
                  <a:pt x="1126" y="1967"/>
                  <a:pt x="1126" y="1966"/>
                </a:cubicBezTo>
                <a:cubicBezTo>
                  <a:pt x="1124" y="1965"/>
                  <a:pt x="1121" y="1963"/>
                  <a:pt x="1120" y="1961"/>
                </a:cubicBezTo>
                <a:close/>
                <a:moveTo>
                  <a:pt x="1244" y="2063"/>
                </a:moveTo>
                <a:cubicBezTo>
                  <a:pt x="1243" y="2066"/>
                  <a:pt x="1241" y="2068"/>
                  <a:pt x="1238" y="2070"/>
                </a:cubicBezTo>
                <a:cubicBezTo>
                  <a:pt x="1236" y="2072"/>
                  <a:pt x="1233" y="2074"/>
                  <a:pt x="1229" y="2075"/>
                </a:cubicBezTo>
                <a:cubicBezTo>
                  <a:pt x="1225" y="2076"/>
                  <a:pt x="1221" y="2076"/>
                  <a:pt x="1217" y="2076"/>
                </a:cubicBezTo>
                <a:cubicBezTo>
                  <a:pt x="1205" y="2076"/>
                  <a:pt x="1205" y="2076"/>
                  <a:pt x="1205" y="2076"/>
                </a:cubicBezTo>
                <a:cubicBezTo>
                  <a:pt x="1205" y="2076"/>
                  <a:pt x="1205" y="2076"/>
                  <a:pt x="1205" y="2076"/>
                </a:cubicBezTo>
                <a:cubicBezTo>
                  <a:pt x="1189" y="2076"/>
                  <a:pt x="1174" y="2076"/>
                  <a:pt x="1158" y="2077"/>
                </a:cubicBezTo>
                <a:cubicBezTo>
                  <a:pt x="1156" y="2077"/>
                  <a:pt x="1154" y="2076"/>
                  <a:pt x="1152" y="2076"/>
                </a:cubicBezTo>
                <a:cubicBezTo>
                  <a:pt x="1152" y="2076"/>
                  <a:pt x="1151" y="2076"/>
                  <a:pt x="1151" y="2076"/>
                </a:cubicBezTo>
                <a:cubicBezTo>
                  <a:pt x="1149" y="2076"/>
                  <a:pt x="1148" y="2075"/>
                  <a:pt x="1146" y="2075"/>
                </a:cubicBezTo>
                <a:cubicBezTo>
                  <a:pt x="1146" y="2075"/>
                  <a:pt x="1146" y="2075"/>
                  <a:pt x="1146" y="2075"/>
                </a:cubicBezTo>
                <a:cubicBezTo>
                  <a:pt x="1145" y="2075"/>
                  <a:pt x="1145" y="2075"/>
                  <a:pt x="1145" y="2075"/>
                </a:cubicBezTo>
                <a:cubicBezTo>
                  <a:pt x="1138" y="2073"/>
                  <a:pt x="1132" y="2069"/>
                  <a:pt x="1128" y="2064"/>
                </a:cubicBezTo>
                <a:cubicBezTo>
                  <a:pt x="1128" y="2064"/>
                  <a:pt x="1128" y="2064"/>
                  <a:pt x="1128" y="2064"/>
                </a:cubicBezTo>
                <a:cubicBezTo>
                  <a:pt x="1128" y="2064"/>
                  <a:pt x="1128" y="2064"/>
                  <a:pt x="1128" y="2064"/>
                </a:cubicBezTo>
                <a:cubicBezTo>
                  <a:pt x="1127" y="2063"/>
                  <a:pt x="1126" y="2062"/>
                  <a:pt x="1126" y="2060"/>
                </a:cubicBezTo>
                <a:cubicBezTo>
                  <a:pt x="1126" y="2060"/>
                  <a:pt x="1126" y="2059"/>
                  <a:pt x="1125" y="2059"/>
                </a:cubicBezTo>
                <a:cubicBezTo>
                  <a:pt x="1125" y="2058"/>
                  <a:pt x="1125" y="2057"/>
                  <a:pt x="1125" y="2057"/>
                </a:cubicBezTo>
                <a:cubicBezTo>
                  <a:pt x="1125" y="2056"/>
                  <a:pt x="1125" y="2056"/>
                  <a:pt x="1125" y="2056"/>
                </a:cubicBezTo>
                <a:cubicBezTo>
                  <a:pt x="1125" y="2055"/>
                  <a:pt x="1125" y="2055"/>
                  <a:pt x="1125" y="2055"/>
                </a:cubicBezTo>
                <a:cubicBezTo>
                  <a:pt x="1125" y="2055"/>
                  <a:pt x="1125" y="2055"/>
                  <a:pt x="1125" y="2055"/>
                </a:cubicBezTo>
                <a:cubicBezTo>
                  <a:pt x="1124" y="2046"/>
                  <a:pt x="1123" y="2037"/>
                  <a:pt x="1123" y="2029"/>
                </a:cubicBezTo>
                <a:cubicBezTo>
                  <a:pt x="1123" y="2027"/>
                  <a:pt x="1122" y="2026"/>
                  <a:pt x="1122" y="2024"/>
                </a:cubicBezTo>
                <a:cubicBezTo>
                  <a:pt x="1122" y="2020"/>
                  <a:pt x="1122" y="2020"/>
                  <a:pt x="1122" y="2020"/>
                </a:cubicBezTo>
                <a:cubicBezTo>
                  <a:pt x="1122" y="2019"/>
                  <a:pt x="1122" y="2019"/>
                  <a:pt x="1122" y="2019"/>
                </a:cubicBezTo>
                <a:cubicBezTo>
                  <a:pt x="1122" y="2018"/>
                  <a:pt x="1122" y="2017"/>
                  <a:pt x="1122" y="2016"/>
                </a:cubicBezTo>
                <a:cubicBezTo>
                  <a:pt x="1122" y="2016"/>
                  <a:pt x="1123" y="2016"/>
                  <a:pt x="1123" y="2015"/>
                </a:cubicBezTo>
                <a:cubicBezTo>
                  <a:pt x="1123" y="2014"/>
                  <a:pt x="1123" y="2014"/>
                  <a:pt x="1123" y="2013"/>
                </a:cubicBezTo>
                <a:cubicBezTo>
                  <a:pt x="1124" y="2013"/>
                  <a:pt x="1124" y="2013"/>
                  <a:pt x="1124" y="2012"/>
                </a:cubicBezTo>
                <a:cubicBezTo>
                  <a:pt x="1124" y="2012"/>
                  <a:pt x="1124" y="2012"/>
                  <a:pt x="1124" y="2012"/>
                </a:cubicBezTo>
                <a:cubicBezTo>
                  <a:pt x="1125" y="2011"/>
                  <a:pt x="1125" y="2010"/>
                  <a:pt x="1126" y="2010"/>
                </a:cubicBezTo>
                <a:cubicBezTo>
                  <a:pt x="1126" y="2009"/>
                  <a:pt x="1127" y="2009"/>
                  <a:pt x="1127" y="2009"/>
                </a:cubicBezTo>
                <a:cubicBezTo>
                  <a:pt x="1128" y="2008"/>
                  <a:pt x="1128" y="2008"/>
                  <a:pt x="1129" y="2007"/>
                </a:cubicBezTo>
                <a:cubicBezTo>
                  <a:pt x="1129" y="2007"/>
                  <a:pt x="1129" y="2007"/>
                  <a:pt x="1130" y="2006"/>
                </a:cubicBezTo>
                <a:cubicBezTo>
                  <a:pt x="1130" y="2006"/>
                  <a:pt x="1130" y="2006"/>
                  <a:pt x="1130" y="2006"/>
                </a:cubicBezTo>
                <a:cubicBezTo>
                  <a:pt x="1131" y="2006"/>
                  <a:pt x="1132" y="2005"/>
                  <a:pt x="1133" y="2004"/>
                </a:cubicBezTo>
                <a:cubicBezTo>
                  <a:pt x="1134" y="2004"/>
                  <a:pt x="1134" y="2004"/>
                  <a:pt x="1134" y="2004"/>
                </a:cubicBezTo>
                <a:cubicBezTo>
                  <a:pt x="1134" y="2004"/>
                  <a:pt x="1135" y="2004"/>
                  <a:pt x="1135" y="2004"/>
                </a:cubicBezTo>
                <a:cubicBezTo>
                  <a:pt x="1135" y="2004"/>
                  <a:pt x="1135" y="2004"/>
                  <a:pt x="1136" y="2004"/>
                </a:cubicBezTo>
                <a:cubicBezTo>
                  <a:pt x="1137" y="2003"/>
                  <a:pt x="1138" y="2003"/>
                  <a:pt x="1139" y="2003"/>
                </a:cubicBezTo>
                <a:cubicBezTo>
                  <a:pt x="1139" y="2002"/>
                  <a:pt x="1140" y="2002"/>
                  <a:pt x="1140" y="2002"/>
                </a:cubicBezTo>
                <a:cubicBezTo>
                  <a:pt x="1141" y="2002"/>
                  <a:pt x="1141" y="2002"/>
                  <a:pt x="1142" y="2002"/>
                </a:cubicBezTo>
                <a:cubicBezTo>
                  <a:pt x="1143" y="2002"/>
                  <a:pt x="1145" y="2001"/>
                  <a:pt x="1147" y="2001"/>
                </a:cubicBezTo>
                <a:cubicBezTo>
                  <a:pt x="1147" y="2001"/>
                  <a:pt x="1148" y="2001"/>
                  <a:pt x="1148" y="2001"/>
                </a:cubicBezTo>
                <a:cubicBezTo>
                  <a:pt x="1149" y="2001"/>
                  <a:pt x="1149" y="2001"/>
                  <a:pt x="1150" y="2001"/>
                </a:cubicBezTo>
                <a:cubicBezTo>
                  <a:pt x="1153" y="2001"/>
                  <a:pt x="1153" y="2001"/>
                  <a:pt x="1153" y="2001"/>
                </a:cubicBezTo>
                <a:cubicBezTo>
                  <a:pt x="1155" y="2001"/>
                  <a:pt x="1158" y="2001"/>
                  <a:pt x="1160" y="2001"/>
                </a:cubicBezTo>
                <a:cubicBezTo>
                  <a:pt x="1163" y="2001"/>
                  <a:pt x="1165" y="2001"/>
                  <a:pt x="1168" y="2001"/>
                </a:cubicBezTo>
                <a:cubicBezTo>
                  <a:pt x="1191" y="2001"/>
                  <a:pt x="1191" y="2001"/>
                  <a:pt x="1191" y="2001"/>
                </a:cubicBezTo>
                <a:cubicBezTo>
                  <a:pt x="1197" y="2001"/>
                  <a:pt x="1203" y="2001"/>
                  <a:pt x="1209" y="2001"/>
                </a:cubicBezTo>
                <a:cubicBezTo>
                  <a:pt x="1210" y="2001"/>
                  <a:pt x="1211" y="2001"/>
                  <a:pt x="1212" y="2002"/>
                </a:cubicBezTo>
                <a:cubicBezTo>
                  <a:pt x="1212" y="2002"/>
                  <a:pt x="1213" y="2002"/>
                  <a:pt x="1214" y="2002"/>
                </a:cubicBezTo>
                <a:cubicBezTo>
                  <a:pt x="1214" y="2002"/>
                  <a:pt x="1214" y="2002"/>
                  <a:pt x="1215" y="2002"/>
                </a:cubicBezTo>
                <a:cubicBezTo>
                  <a:pt x="1215" y="2002"/>
                  <a:pt x="1216" y="2002"/>
                  <a:pt x="1216" y="2002"/>
                </a:cubicBezTo>
                <a:cubicBezTo>
                  <a:pt x="1216" y="2002"/>
                  <a:pt x="1216" y="2003"/>
                  <a:pt x="1217" y="2003"/>
                </a:cubicBezTo>
                <a:cubicBezTo>
                  <a:pt x="1218" y="2003"/>
                  <a:pt x="1219" y="2003"/>
                  <a:pt x="1220" y="2004"/>
                </a:cubicBezTo>
                <a:cubicBezTo>
                  <a:pt x="1221" y="2004"/>
                  <a:pt x="1221" y="2004"/>
                  <a:pt x="1222" y="2004"/>
                </a:cubicBezTo>
                <a:cubicBezTo>
                  <a:pt x="1222" y="2005"/>
                  <a:pt x="1223" y="2005"/>
                  <a:pt x="1223" y="2005"/>
                </a:cubicBezTo>
                <a:cubicBezTo>
                  <a:pt x="1224" y="2005"/>
                  <a:pt x="1225" y="2006"/>
                  <a:pt x="1226" y="2006"/>
                </a:cubicBezTo>
                <a:cubicBezTo>
                  <a:pt x="1229" y="2008"/>
                  <a:pt x="1231" y="2010"/>
                  <a:pt x="1233" y="2012"/>
                </a:cubicBezTo>
                <a:cubicBezTo>
                  <a:pt x="1235" y="2014"/>
                  <a:pt x="1237" y="2017"/>
                  <a:pt x="1237" y="2019"/>
                </a:cubicBezTo>
                <a:cubicBezTo>
                  <a:pt x="1240" y="2034"/>
                  <a:pt x="1240" y="2034"/>
                  <a:pt x="1240" y="2034"/>
                </a:cubicBezTo>
                <a:cubicBezTo>
                  <a:pt x="1241" y="2040"/>
                  <a:pt x="1243" y="2046"/>
                  <a:pt x="1244" y="2052"/>
                </a:cubicBezTo>
                <a:cubicBezTo>
                  <a:pt x="1244" y="2052"/>
                  <a:pt x="1244" y="2052"/>
                  <a:pt x="1244" y="2052"/>
                </a:cubicBezTo>
                <a:cubicBezTo>
                  <a:pt x="1244" y="2055"/>
                  <a:pt x="1244" y="2055"/>
                  <a:pt x="1244" y="2055"/>
                </a:cubicBezTo>
                <a:cubicBezTo>
                  <a:pt x="1245" y="2058"/>
                  <a:pt x="1245" y="2061"/>
                  <a:pt x="1244" y="2063"/>
                </a:cubicBezTo>
                <a:close/>
                <a:moveTo>
                  <a:pt x="1349" y="1880"/>
                </a:moveTo>
                <a:cubicBezTo>
                  <a:pt x="1346" y="1879"/>
                  <a:pt x="1344" y="1878"/>
                  <a:pt x="1342" y="1876"/>
                </a:cubicBezTo>
                <a:cubicBezTo>
                  <a:pt x="1340" y="1875"/>
                  <a:pt x="1338" y="1873"/>
                  <a:pt x="1338" y="1871"/>
                </a:cubicBezTo>
                <a:cubicBezTo>
                  <a:pt x="1337" y="1868"/>
                  <a:pt x="1337" y="1868"/>
                  <a:pt x="1337" y="1868"/>
                </a:cubicBezTo>
                <a:cubicBezTo>
                  <a:pt x="1335" y="1863"/>
                  <a:pt x="1333" y="1859"/>
                  <a:pt x="1332" y="1854"/>
                </a:cubicBezTo>
                <a:cubicBezTo>
                  <a:pt x="1331" y="1852"/>
                  <a:pt x="1329" y="1848"/>
                  <a:pt x="1329" y="1845"/>
                </a:cubicBezTo>
                <a:cubicBezTo>
                  <a:pt x="1329" y="1845"/>
                  <a:pt x="1329" y="1845"/>
                  <a:pt x="1329" y="1844"/>
                </a:cubicBezTo>
                <a:cubicBezTo>
                  <a:pt x="1329" y="1844"/>
                  <a:pt x="1329" y="1844"/>
                  <a:pt x="1329" y="1844"/>
                </a:cubicBezTo>
                <a:cubicBezTo>
                  <a:pt x="1329" y="1844"/>
                  <a:pt x="1329" y="1843"/>
                  <a:pt x="1329" y="1843"/>
                </a:cubicBezTo>
                <a:cubicBezTo>
                  <a:pt x="1329" y="1843"/>
                  <a:pt x="1329" y="1843"/>
                  <a:pt x="1329" y="1842"/>
                </a:cubicBezTo>
                <a:cubicBezTo>
                  <a:pt x="1329" y="1842"/>
                  <a:pt x="1329" y="1842"/>
                  <a:pt x="1329" y="1842"/>
                </a:cubicBezTo>
                <a:cubicBezTo>
                  <a:pt x="1333" y="1834"/>
                  <a:pt x="1348" y="1835"/>
                  <a:pt x="1355" y="1835"/>
                </a:cubicBezTo>
                <a:cubicBezTo>
                  <a:pt x="1392" y="1835"/>
                  <a:pt x="1392" y="1835"/>
                  <a:pt x="1392" y="1835"/>
                </a:cubicBezTo>
                <a:cubicBezTo>
                  <a:pt x="1396" y="1835"/>
                  <a:pt x="1399" y="1835"/>
                  <a:pt x="1402" y="1836"/>
                </a:cubicBezTo>
                <a:cubicBezTo>
                  <a:pt x="1403" y="1836"/>
                  <a:pt x="1404" y="1836"/>
                  <a:pt x="1405" y="1836"/>
                </a:cubicBezTo>
                <a:cubicBezTo>
                  <a:pt x="1405" y="1836"/>
                  <a:pt x="1405" y="1837"/>
                  <a:pt x="1406" y="1837"/>
                </a:cubicBezTo>
                <a:cubicBezTo>
                  <a:pt x="1406" y="1837"/>
                  <a:pt x="1407" y="1837"/>
                  <a:pt x="1408" y="1837"/>
                </a:cubicBezTo>
                <a:cubicBezTo>
                  <a:pt x="1409" y="1837"/>
                  <a:pt x="1410" y="1838"/>
                  <a:pt x="1411" y="1838"/>
                </a:cubicBezTo>
                <a:cubicBezTo>
                  <a:pt x="1411" y="1838"/>
                  <a:pt x="1411" y="1838"/>
                  <a:pt x="1411" y="1838"/>
                </a:cubicBezTo>
                <a:cubicBezTo>
                  <a:pt x="1411" y="1838"/>
                  <a:pt x="1411" y="1838"/>
                  <a:pt x="1411" y="1838"/>
                </a:cubicBezTo>
                <a:cubicBezTo>
                  <a:pt x="1412" y="1839"/>
                  <a:pt x="1413" y="1839"/>
                  <a:pt x="1414" y="1840"/>
                </a:cubicBezTo>
                <a:cubicBezTo>
                  <a:pt x="1415" y="1840"/>
                  <a:pt x="1415" y="1840"/>
                  <a:pt x="1416" y="1841"/>
                </a:cubicBezTo>
                <a:cubicBezTo>
                  <a:pt x="1416" y="1841"/>
                  <a:pt x="1416" y="1841"/>
                  <a:pt x="1417" y="1841"/>
                </a:cubicBezTo>
                <a:cubicBezTo>
                  <a:pt x="1417" y="1841"/>
                  <a:pt x="1417" y="1841"/>
                  <a:pt x="1417" y="1842"/>
                </a:cubicBezTo>
                <a:cubicBezTo>
                  <a:pt x="1418" y="1842"/>
                  <a:pt x="1418" y="1842"/>
                  <a:pt x="1418" y="1842"/>
                </a:cubicBezTo>
                <a:cubicBezTo>
                  <a:pt x="1420" y="1844"/>
                  <a:pt x="1422" y="1845"/>
                  <a:pt x="1423" y="1847"/>
                </a:cubicBezTo>
                <a:cubicBezTo>
                  <a:pt x="1423" y="1847"/>
                  <a:pt x="1423" y="1847"/>
                  <a:pt x="1423" y="1847"/>
                </a:cubicBezTo>
                <a:cubicBezTo>
                  <a:pt x="1426" y="1852"/>
                  <a:pt x="1428" y="1859"/>
                  <a:pt x="1431" y="1864"/>
                </a:cubicBezTo>
                <a:cubicBezTo>
                  <a:pt x="1431" y="1864"/>
                  <a:pt x="1431" y="1864"/>
                  <a:pt x="1431" y="1864"/>
                </a:cubicBezTo>
                <a:cubicBezTo>
                  <a:pt x="1432" y="1867"/>
                  <a:pt x="1434" y="1870"/>
                  <a:pt x="1435" y="1873"/>
                </a:cubicBezTo>
                <a:cubicBezTo>
                  <a:pt x="1435" y="1873"/>
                  <a:pt x="1435" y="1873"/>
                  <a:pt x="1435" y="1873"/>
                </a:cubicBezTo>
                <a:cubicBezTo>
                  <a:pt x="1435" y="1873"/>
                  <a:pt x="1435" y="1873"/>
                  <a:pt x="1435" y="1874"/>
                </a:cubicBezTo>
                <a:cubicBezTo>
                  <a:pt x="1436" y="1879"/>
                  <a:pt x="1431" y="1882"/>
                  <a:pt x="1425" y="1883"/>
                </a:cubicBezTo>
                <a:cubicBezTo>
                  <a:pt x="1425" y="1883"/>
                  <a:pt x="1425" y="1883"/>
                  <a:pt x="1425" y="1883"/>
                </a:cubicBezTo>
                <a:cubicBezTo>
                  <a:pt x="1425" y="1883"/>
                  <a:pt x="1424" y="1883"/>
                  <a:pt x="1424" y="1883"/>
                </a:cubicBezTo>
                <a:cubicBezTo>
                  <a:pt x="1423" y="1884"/>
                  <a:pt x="1422" y="1884"/>
                  <a:pt x="1421" y="1884"/>
                </a:cubicBezTo>
                <a:cubicBezTo>
                  <a:pt x="1421" y="1884"/>
                  <a:pt x="1420" y="1884"/>
                  <a:pt x="1420" y="1884"/>
                </a:cubicBezTo>
                <a:cubicBezTo>
                  <a:pt x="1419" y="1884"/>
                  <a:pt x="1418" y="1884"/>
                  <a:pt x="1417" y="1884"/>
                </a:cubicBezTo>
                <a:cubicBezTo>
                  <a:pt x="1417" y="1884"/>
                  <a:pt x="1416" y="1884"/>
                  <a:pt x="1416" y="1884"/>
                </a:cubicBezTo>
                <a:cubicBezTo>
                  <a:pt x="1416" y="1884"/>
                  <a:pt x="1416" y="1884"/>
                  <a:pt x="1415" y="1884"/>
                </a:cubicBezTo>
                <a:cubicBezTo>
                  <a:pt x="1414" y="1884"/>
                  <a:pt x="1414" y="1884"/>
                  <a:pt x="1414" y="1884"/>
                </a:cubicBezTo>
                <a:cubicBezTo>
                  <a:pt x="1408" y="1884"/>
                  <a:pt x="1403" y="1884"/>
                  <a:pt x="1397" y="1884"/>
                </a:cubicBezTo>
                <a:cubicBezTo>
                  <a:pt x="1387" y="1884"/>
                  <a:pt x="1378" y="1884"/>
                  <a:pt x="1368" y="1884"/>
                </a:cubicBezTo>
                <a:cubicBezTo>
                  <a:pt x="1362" y="1884"/>
                  <a:pt x="1355" y="1883"/>
                  <a:pt x="1349" y="1880"/>
                </a:cubicBezTo>
                <a:cubicBezTo>
                  <a:pt x="1349" y="1880"/>
                  <a:pt x="1349" y="1880"/>
                  <a:pt x="1349" y="1880"/>
                </a:cubicBezTo>
                <a:close/>
                <a:moveTo>
                  <a:pt x="1373" y="1961"/>
                </a:moveTo>
                <a:cubicBezTo>
                  <a:pt x="1371" y="1959"/>
                  <a:pt x="1369" y="1956"/>
                  <a:pt x="1369" y="1954"/>
                </a:cubicBezTo>
                <a:cubicBezTo>
                  <a:pt x="1363" y="1940"/>
                  <a:pt x="1363" y="1940"/>
                  <a:pt x="1363" y="1940"/>
                </a:cubicBezTo>
                <a:cubicBezTo>
                  <a:pt x="1362" y="1935"/>
                  <a:pt x="1360" y="1931"/>
                  <a:pt x="1359" y="1927"/>
                </a:cubicBezTo>
                <a:cubicBezTo>
                  <a:pt x="1359" y="1927"/>
                  <a:pt x="1359" y="1927"/>
                  <a:pt x="1359" y="1927"/>
                </a:cubicBezTo>
                <a:cubicBezTo>
                  <a:pt x="1358" y="1925"/>
                  <a:pt x="1358" y="1925"/>
                  <a:pt x="1358" y="1925"/>
                </a:cubicBezTo>
                <a:cubicBezTo>
                  <a:pt x="1357" y="1923"/>
                  <a:pt x="1357" y="1921"/>
                  <a:pt x="1358" y="1919"/>
                </a:cubicBezTo>
                <a:cubicBezTo>
                  <a:pt x="1358" y="1918"/>
                  <a:pt x="1359" y="1917"/>
                  <a:pt x="1360" y="1916"/>
                </a:cubicBezTo>
                <a:cubicBezTo>
                  <a:pt x="1360" y="1916"/>
                  <a:pt x="1361" y="1916"/>
                  <a:pt x="1361" y="1915"/>
                </a:cubicBezTo>
                <a:cubicBezTo>
                  <a:pt x="1361" y="1915"/>
                  <a:pt x="1361" y="1915"/>
                  <a:pt x="1362" y="1915"/>
                </a:cubicBezTo>
                <a:cubicBezTo>
                  <a:pt x="1364" y="1913"/>
                  <a:pt x="1366" y="1912"/>
                  <a:pt x="1369" y="1911"/>
                </a:cubicBezTo>
                <a:cubicBezTo>
                  <a:pt x="1371" y="1911"/>
                  <a:pt x="1374" y="1910"/>
                  <a:pt x="1376" y="1910"/>
                </a:cubicBezTo>
                <a:cubicBezTo>
                  <a:pt x="1386" y="1909"/>
                  <a:pt x="1397" y="1910"/>
                  <a:pt x="1402" y="1910"/>
                </a:cubicBezTo>
                <a:cubicBezTo>
                  <a:pt x="1420" y="1910"/>
                  <a:pt x="1451" y="1906"/>
                  <a:pt x="1461" y="1925"/>
                </a:cubicBezTo>
                <a:cubicBezTo>
                  <a:pt x="1461" y="1925"/>
                  <a:pt x="1461" y="1925"/>
                  <a:pt x="1461" y="1925"/>
                </a:cubicBezTo>
                <a:cubicBezTo>
                  <a:pt x="1461" y="1925"/>
                  <a:pt x="1461" y="1925"/>
                  <a:pt x="1461" y="1925"/>
                </a:cubicBezTo>
                <a:cubicBezTo>
                  <a:pt x="1461" y="1925"/>
                  <a:pt x="1461" y="1925"/>
                  <a:pt x="1461" y="1925"/>
                </a:cubicBezTo>
                <a:cubicBezTo>
                  <a:pt x="1465" y="1933"/>
                  <a:pt x="1469" y="1940"/>
                  <a:pt x="1473" y="1948"/>
                </a:cubicBezTo>
                <a:cubicBezTo>
                  <a:pt x="1474" y="1951"/>
                  <a:pt x="1476" y="1953"/>
                  <a:pt x="1476" y="1956"/>
                </a:cubicBezTo>
                <a:cubicBezTo>
                  <a:pt x="1476" y="1956"/>
                  <a:pt x="1476" y="1956"/>
                  <a:pt x="1476" y="1957"/>
                </a:cubicBezTo>
                <a:cubicBezTo>
                  <a:pt x="1477" y="1957"/>
                  <a:pt x="1477" y="1958"/>
                  <a:pt x="1477" y="1958"/>
                </a:cubicBezTo>
                <a:cubicBezTo>
                  <a:pt x="1477" y="1959"/>
                  <a:pt x="1477" y="1959"/>
                  <a:pt x="1477" y="1960"/>
                </a:cubicBezTo>
                <a:cubicBezTo>
                  <a:pt x="1477" y="1960"/>
                  <a:pt x="1477" y="1960"/>
                  <a:pt x="1477" y="1960"/>
                </a:cubicBezTo>
                <a:cubicBezTo>
                  <a:pt x="1477" y="1960"/>
                  <a:pt x="1476" y="1961"/>
                  <a:pt x="1476" y="1961"/>
                </a:cubicBezTo>
                <a:cubicBezTo>
                  <a:pt x="1476" y="1962"/>
                  <a:pt x="1476" y="1962"/>
                  <a:pt x="1475" y="1963"/>
                </a:cubicBezTo>
                <a:cubicBezTo>
                  <a:pt x="1475" y="1963"/>
                  <a:pt x="1475" y="1963"/>
                  <a:pt x="1475" y="1963"/>
                </a:cubicBezTo>
                <a:cubicBezTo>
                  <a:pt x="1475" y="1964"/>
                  <a:pt x="1474" y="1965"/>
                  <a:pt x="1474" y="1965"/>
                </a:cubicBezTo>
                <a:cubicBezTo>
                  <a:pt x="1473" y="1965"/>
                  <a:pt x="1473" y="1965"/>
                  <a:pt x="1473" y="1966"/>
                </a:cubicBezTo>
                <a:cubicBezTo>
                  <a:pt x="1473" y="1966"/>
                  <a:pt x="1473" y="1966"/>
                  <a:pt x="1472" y="1966"/>
                </a:cubicBezTo>
                <a:cubicBezTo>
                  <a:pt x="1472" y="1966"/>
                  <a:pt x="1472" y="1967"/>
                  <a:pt x="1471" y="1967"/>
                </a:cubicBezTo>
                <a:cubicBezTo>
                  <a:pt x="1470" y="1968"/>
                  <a:pt x="1468" y="1969"/>
                  <a:pt x="1466" y="1969"/>
                </a:cubicBezTo>
                <a:cubicBezTo>
                  <a:pt x="1465" y="1969"/>
                  <a:pt x="1465" y="1969"/>
                  <a:pt x="1464" y="1970"/>
                </a:cubicBezTo>
                <a:cubicBezTo>
                  <a:pt x="1463" y="1970"/>
                  <a:pt x="1462" y="1970"/>
                  <a:pt x="1462" y="1970"/>
                </a:cubicBezTo>
                <a:cubicBezTo>
                  <a:pt x="1461" y="1970"/>
                  <a:pt x="1461" y="1970"/>
                  <a:pt x="1461" y="1970"/>
                </a:cubicBezTo>
                <a:cubicBezTo>
                  <a:pt x="1460" y="1970"/>
                  <a:pt x="1460" y="1970"/>
                  <a:pt x="1460" y="1970"/>
                </a:cubicBezTo>
                <a:cubicBezTo>
                  <a:pt x="1441" y="1972"/>
                  <a:pt x="1422" y="1971"/>
                  <a:pt x="1403" y="1971"/>
                </a:cubicBezTo>
                <a:cubicBezTo>
                  <a:pt x="1401" y="1971"/>
                  <a:pt x="1399" y="1971"/>
                  <a:pt x="1397" y="1970"/>
                </a:cubicBezTo>
                <a:cubicBezTo>
                  <a:pt x="1397" y="1970"/>
                  <a:pt x="1397" y="1970"/>
                  <a:pt x="1397" y="1970"/>
                </a:cubicBezTo>
                <a:cubicBezTo>
                  <a:pt x="1390" y="1970"/>
                  <a:pt x="1383" y="1967"/>
                  <a:pt x="1377" y="1964"/>
                </a:cubicBezTo>
                <a:cubicBezTo>
                  <a:pt x="1376" y="1963"/>
                  <a:pt x="1374" y="1962"/>
                  <a:pt x="1373" y="1961"/>
                </a:cubicBezTo>
                <a:close/>
                <a:moveTo>
                  <a:pt x="1527" y="2063"/>
                </a:moveTo>
                <a:cubicBezTo>
                  <a:pt x="1527" y="2063"/>
                  <a:pt x="1527" y="2064"/>
                  <a:pt x="1527" y="2064"/>
                </a:cubicBezTo>
                <a:cubicBezTo>
                  <a:pt x="1527" y="2065"/>
                  <a:pt x="1526" y="2065"/>
                  <a:pt x="1526" y="2065"/>
                </a:cubicBezTo>
                <a:cubicBezTo>
                  <a:pt x="1526" y="2066"/>
                  <a:pt x="1526" y="2066"/>
                  <a:pt x="1525" y="2067"/>
                </a:cubicBezTo>
                <a:cubicBezTo>
                  <a:pt x="1525" y="2067"/>
                  <a:pt x="1525" y="2068"/>
                  <a:pt x="1525" y="2068"/>
                </a:cubicBezTo>
                <a:cubicBezTo>
                  <a:pt x="1525" y="2068"/>
                  <a:pt x="1524" y="2068"/>
                  <a:pt x="1524" y="2069"/>
                </a:cubicBezTo>
                <a:cubicBezTo>
                  <a:pt x="1524" y="2069"/>
                  <a:pt x="1524" y="2069"/>
                  <a:pt x="1524" y="2069"/>
                </a:cubicBezTo>
                <a:cubicBezTo>
                  <a:pt x="1524" y="2069"/>
                  <a:pt x="1523" y="2070"/>
                  <a:pt x="1523" y="2070"/>
                </a:cubicBezTo>
                <a:cubicBezTo>
                  <a:pt x="1520" y="2073"/>
                  <a:pt x="1515" y="2074"/>
                  <a:pt x="1511" y="2075"/>
                </a:cubicBezTo>
                <a:cubicBezTo>
                  <a:pt x="1510" y="2075"/>
                  <a:pt x="1510" y="2075"/>
                  <a:pt x="1510" y="2075"/>
                </a:cubicBezTo>
                <a:cubicBezTo>
                  <a:pt x="1508" y="2075"/>
                  <a:pt x="1506" y="2076"/>
                  <a:pt x="1504" y="2076"/>
                </a:cubicBezTo>
                <a:cubicBezTo>
                  <a:pt x="1504" y="2076"/>
                  <a:pt x="1504" y="2076"/>
                  <a:pt x="1504" y="2076"/>
                </a:cubicBezTo>
                <a:cubicBezTo>
                  <a:pt x="1503" y="2076"/>
                  <a:pt x="1503" y="2076"/>
                  <a:pt x="1503" y="2076"/>
                </a:cubicBezTo>
                <a:cubicBezTo>
                  <a:pt x="1501" y="2076"/>
                  <a:pt x="1499" y="2076"/>
                  <a:pt x="1497" y="2076"/>
                </a:cubicBezTo>
                <a:cubicBezTo>
                  <a:pt x="1446" y="2076"/>
                  <a:pt x="1446" y="2076"/>
                  <a:pt x="1446" y="2076"/>
                </a:cubicBezTo>
                <a:cubicBezTo>
                  <a:pt x="1444" y="2076"/>
                  <a:pt x="1441" y="2076"/>
                  <a:pt x="1439" y="2075"/>
                </a:cubicBezTo>
                <a:cubicBezTo>
                  <a:pt x="1439" y="2075"/>
                  <a:pt x="1438" y="2075"/>
                  <a:pt x="1438" y="2075"/>
                </a:cubicBezTo>
                <a:cubicBezTo>
                  <a:pt x="1427" y="2074"/>
                  <a:pt x="1414" y="2069"/>
                  <a:pt x="1408" y="2059"/>
                </a:cubicBezTo>
                <a:cubicBezTo>
                  <a:pt x="1407" y="2058"/>
                  <a:pt x="1407" y="2056"/>
                  <a:pt x="1406" y="2055"/>
                </a:cubicBezTo>
                <a:cubicBezTo>
                  <a:pt x="1406" y="2055"/>
                  <a:pt x="1406" y="2055"/>
                  <a:pt x="1406" y="2055"/>
                </a:cubicBezTo>
                <a:cubicBezTo>
                  <a:pt x="1406" y="2055"/>
                  <a:pt x="1406" y="2055"/>
                  <a:pt x="1406" y="2055"/>
                </a:cubicBezTo>
                <a:cubicBezTo>
                  <a:pt x="1403" y="2047"/>
                  <a:pt x="1400" y="2040"/>
                  <a:pt x="1398" y="2032"/>
                </a:cubicBezTo>
                <a:cubicBezTo>
                  <a:pt x="1396" y="2029"/>
                  <a:pt x="1394" y="2024"/>
                  <a:pt x="1393" y="2019"/>
                </a:cubicBezTo>
                <a:cubicBezTo>
                  <a:pt x="1393" y="2019"/>
                  <a:pt x="1393" y="2019"/>
                  <a:pt x="1393" y="2019"/>
                </a:cubicBezTo>
                <a:cubicBezTo>
                  <a:pt x="1393" y="2019"/>
                  <a:pt x="1393" y="2019"/>
                  <a:pt x="1393" y="2019"/>
                </a:cubicBezTo>
                <a:cubicBezTo>
                  <a:pt x="1392" y="2018"/>
                  <a:pt x="1392" y="2018"/>
                  <a:pt x="1392" y="2017"/>
                </a:cubicBezTo>
                <a:cubicBezTo>
                  <a:pt x="1392" y="2015"/>
                  <a:pt x="1392" y="2013"/>
                  <a:pt x="1392" y="2012"/>
                </a:cubicBezTo>
                <a:cubicBezTo>
                  <a:pt x="1393" y="2011"/>
                  <a:pt x="1393" y="2010"/>
                  <a:pt x="1394" y="2009"/>
                </a:cubicBezTo>
                <a:cubicBezTo>
                  <a:pt x="1394" y="2009"/>
                  <a:pt x="1394" y="2009"/>
                  <a:pt x="1394" y="2009"/>
                </a:cubicBezTo>
                <a:cubicBezTo>
                  <a:pt x="1397" y="2004"/>
                  <a:pt x="1403" y="2002"/>
                  <a:pt x="1409" y="2001"/>
                </a:cubicBezTo>
                <a:cubicBezTo>
                  <a:pt x="1409" y="2001"/>
                  <a:pt x="1409" y="2001"/>
                  <a:pt x="1410" y="2001"/>
                </a:cubicBezTo>
                <a:cubicBezTo>
                  <a:pt x="1411" y="2001"/>
                  <a:pt x="1413" y="2001"/>
                  <a:pt x="1414" y="2000"/>
                </a:cubicBezTo>
                <a:cubicBezTo>
                  <a:pt x="1414" y="2000"/>
                  <a:pt x="1415" y="2000"/>
                  <a:pt x="1415" y="2000"/>
                </a:cubicBezTo>
                <a:cubicBezTo>
                  <a:pt x="1418" y="2000"/>
                  <a:pt x="1418" y="2000"/>
                  <a:pt x="1418" y="2000"/>
                </a:cubicBezTo>
                <a:cubicBezTo>
                  <a:pt x="1419" y="2000"/>
                  <a:pt x="1420" y="2000"/>
                  <a:pt x="1421" y="2000"/>
                </a:cubicBezTo>
                <a:cubicBezTo>
                  <a:pt x="1437" y="2000"/>
                  <a:pt x="1453" y="2000"/>
                  <a:pt x="1469" y="2000"/>
                </a:cubicBezTo>
                <a:cubicBezTo>
                  <a:pt x="1469" y="2000"/>
                  <a:pt x="1469" y="2000"/>
                  <a:pt x="1469" y="2000"/>
                </a:cubicBezTo>
                <a:cubicBezTo>
                  <a:pt x="1469" y="2000"/>
                  <a:pt x="1469" y="2000"/>
                  <a:pt x="1469" y="2000"/>
                </a:cubicBezTo>
                <a:cubicBezTo>
                  <a:pt x="1471" y="2000"/>
                  <a:pt x="1473" y="2000"/>
                  <a:pt x="1475" y="2001"/>
                </a:cubicBezTo>
                <a:cubicBezTo>
                  <a:pt x="1475" y="2001"/>
                  <a:pt x="1476" y="2001"/>
                  <a:pt x="1476" y="2001"/>
                </a:cubicBezTo>
                <a:cubicBezTo>
                  <a:pt x="1487" y="2002"/>
                  <a:pt x="1499" y="2006"/>
                  <a:pt x="1505" y="2015"/>
                </a:cubicBezTo>
                <a:cubicBezTo>
                  <a:pt x="1506" y="2016"/>
                  <a:pt x="1507" y="2017"/>
                  <a:pt x="1508" y="2019"/>
                </a:cubicBezTo>
                <a:cubicBezTo>
                  <a:pt x="1509" y="2022"/>
                  <a:pt x="1509" y="2022"/>
                  <a:pt x="1509" y="2022"/>
                </a:cubicBezTo>
                <a:cubicBezTo>
                  <a:pt x="1512" y="2028"/>
                  <a:pt x="1516" y="2035"/>
                  <a:pt x="1519" y="2041"/>
                </a:cubicBezTo>
                <a:cubicBezTo>
                  <a:pt x="1521" y="2045"/>
                  <a:pt x="1524" y="2051"/>
                  <a:pt x="1526" y="2056"/>
                </a:cubicBezTo>
                <a:cubicBezTo>
                  <a:pt x="1527" y="2058"/>
                  <a:pt x="1527" y="2061"/>
                  <a:pt x="1527" y="2063"/>
                </a:cubicBezTo>
                <a:close/>
                <a:moveTo>
                  <a:pt x="1640" y="2000"/>
                </a:moveTo>
                <a:cubicBezTo>
                  <a:pt x="1642" y="2000"/>
                  <a:pt x="1643" y="2000"/>
                  <a:pt x="1645" y="2000"/>
                </a:cubicBezTo>
                <a:cubicBezTo>
                  <a:pt x="1645" y="2000"/>
                  <a:pt x="1645" y="2000"/>
                  <a:pt x="1646" y="2000"/>
                </a:cubicBezTo>
                <a:cubicBezTo>
                  <a:pt x="1657" y="2002"/>
                  <a:pt x="1669" y="2006"/>
                  <a:pt x="1677" y="2014"/>
                </a:cubicBezTo>
                <a:cubicBezTo>
                  <a:pt x="1678" y="2014"/>
                  <a:pt x="1678" y="2015"/>
                  <a:pt x="1678" y="2015"/>
                </a:cubicBezTo>
                <a:cubicBezTo>
                  <a:pt x="1679" y="2016"/>
                  <a:pt x="1679" y="2016"/>
                  <a:pt x="1680" y="2017"/>
                </a:cubicBezTo>
                <a:cubicBezTo>
                  <a:pt x="1680" y="2017"/>
                  <a:pt x="1680" y="2017"/>
                  <a:pt x="1680" y="2018"/>
                </a:cubicBezTo>
                <a:cubicBezTo>
                  <a:pt x="1681" y="2018"/>
                  <a:pt x="1681" y="2018"/>
                  <a:pt x="1681" y="2018"/>
                </a:cubicBezTo>
                <a:cubicBezTo>
                  <a:pt x="1682" y="2019"/>
                  <a:pt x="1682" y="2019"/>
                  <a:pt x="1682" y="2019"/>
                </a:cubicBezTo>
                <a:cubicBezTo>
                  <a:pt x="1685" y="2024"/>
                  <a:pt x="1688" y="2029"/>
                  <a:pt x="1692" y="2034"/>
                </a:cubicBezTo>
                <a:cubicBezTo>
                  <a:pt x="1692" y="2034"/>
                  <a:pt x="1692" y="2034"/>
                  <a:pt x="1692" y="2034"/>
                </a:cubicBezTo>
                <a:cubicBezTo>
                  <a:pt x="1697" y="2041"/>
                  <a:pt x="1703" y="2049"/>
                  <a:pt x="1707" y="2056"/>
                </a:cubicBezTo>
                <a:cubicBezTo>
                  <a:pt x="1707" y="2057"/>
                  <a:pt x="1707" y="2057"/>
                  <a:pt x="1708" y="2058"/>
                </a:cubicBezTo>
                <a:cubicBezTo>
                  <a:pt x="1708" y="2058"/>
                  <a:pt x="1708" y="2058"/>
                  <a:pt x="1708" y="2058"/>
                </a:cubicBezTo>
                <a:cubicBezTo>
                  <a:pt x="1709" y="2063"/>
                  <a:pt x="1709" y="2066"/>
                  <a:pt x="1707" y="2068"/>
                </a:cubicBezTo>
                <a:cubicBezTo>
                  <a:pt x="1706" y="2069"/>
                  <a:pt x="1706" y="2069"/>
                  <a:pt x="1706" y="2069"/>
                </a:cubicBezTo>
                <a:cubicBezTo>
                  <a:pt x="1705" y="2071"/>
                  <a:pt x="1702" y="2072"/>
                  <a:pt x="1699" y="2073"/>
                </a:cubicBezTo>
                <a:cubicBezTo>
                  <a:pt x="1696" y="2074"/>
                  <a:pt x="1692" y="2075"/>
                  <a:pt x="1688" y="2075"/>
                </a:cubicBezTo>
                <a:cubicBezTo>
                  <a:pt x="1684" y="2075"/>
                  <a:pt x="1684" y="2075"/>
                  <a:pt x="1684" y="2075"/>
                </a:cubicBezTo>
                <a:cubicBezTo>
                  <a:pt x="1684" y="2075"/>
                  <a:pt x="1684" y="2075"/>
                  <a:pt x="1684" y="2075"/>
                </a:cubicBezTo>
                <a:cubicBezTo>
                  <a:pt x="1666" y="2075"/>
                  <a:pt x="1648" y="2075"/>
                  <a:pt x="1629" y="2075"/>
                </a:cubicBezTo>
                <a:cubicBezTo>
                  <a:pt x="1627" y="2075"/>
                  <a:pt x="1625" y="2075"/>
                  <a:pt x="1623" y="2075"/>
                </a:cubicBezTo>
                <a:cubicBezTo>
                  <a:pt x="1623" y="2075"/>
                  <a:pt x="1623" y="2075"/>
                  <a:pt x="1623" y="2075"/>
                </a:cubicBezTo>
                <a:cubicBezTo>
                  <a:pt x="1610" y="2073"/>
                  <a:pt x="1597" y="2068"/>
                  <a:pt x="1589" y="2059"/>
                </a:cubicBezTo>
                <a:cubicBezTo>
                  <a:pt x="1588" y="2057"/>
                  <a:pt x="1587" y="2056"/>
                  <a:pt x="1586" y="2055"/>
                </a:cubicBezTo>
                <a:cubicBezTo>
                  <a:pt x="1586" y="2054"/>
                  <a:pt x="1586" y="2054"/>
                  <a:pt x="1586" y="2054"/>
                </a:cubicBezTo>
                <a:cubicBezTo>
                  <a:pt x="1586" y="2054"/>
                  <a:pt x="1586" y="2054"/>
                  <a:pt x="1586" y="2054"/>
                </a:cubicBezTo>
                <a:cubicBezTo>
                  <a:pt x="1582" y="2047"/>
                  <a:pt x="1578" y="2041"/>
                  <a:pt x="1574" y="2034"/>
                </a:cubicBezTo>
                <a:cubicBezTo>
                  <a:pt x="1571" y="2029"/>
                  <a:pt x="1566" y="2021"/>
                  <a:pt x="1564" y="2015"/>
                </a:cubicBezTo>
                <a:cubicBezTo>
                  <a:pt x="1564" y="2015"/>
                  <a:pt x="1564" y="2015"/>
                  <a:pt x="1564" y="2014"/>
                </a:cubicBezTo>
                <a:cubicBezTo>
                  <a:pt x="1564" y="2014"/>
                  <a:pt x="1564" y="2013"/>
                  <a:pt x="1564" y="2013"/>
                </a:cubicBezTo>
                <a:cubicBezTo>
                  <a:pt x="1564" y="2006"/>
                  <a:pt x="1568" y="2003"/>
                  <a:pt x="1574" y="2002"/>
                </a:cubicBezTo>
                <a:cubicBezTo>
                  <a:pt x="1574" y="2001"/>
                  <a:pt x="1574" y="2001"/>
                  <a:pt x="1574" y="2001"/>
                </a:cubicBezTo>
                <a:cubicBezTo>
                  <a:pt x="1574" y="2001"/>
                  <a:pt x="1575" y="2001"/>
                  <a:pt x="1575" y="2001"/>
                </a:cubicBezTo>
                <a:cubicBezTo>
                  <a:pt x="1575" y="2001"/>
                  <a:pt x="1576" y="2001"/>
                  <a:pt x="1576" y="2001"/>
                </a:cubicBezTo>
                <a:cubicBezTo>
                  <a:pt x="1579" y="2000"/>
                  <a:pt x="1581" y="2000"/>
                  <a:pt x="1585" y="2000"/>
                </a:cubicBezTo>
                <a:cubicBezTo>
                  <a:pt x="1621" y="2000"/>
                  <a:pt x="1621" y="2000"/>
                  <a:pt x="1621" y="2000"/>
                </a:cubicBezTo>
                <a:cubicBezTo>
                  <a:pt x="1627" y="2000"/>
                  <a:pt x="1633" y="2000"/>
                  <a:pt x="1639" y="2000"/>
                </a:cubicBezTo>
                <a:cubicBezTo>
                  <a:pt x="1639" y="2000"/>
                  <a:pt x="1639" y="2000"/>
                  <a:pt x="1639" y="2000"/>
                </a:cubicBezTo>
                <a:cubicBezTo>
                  <a:pt x="1639" y="2000"/>
                  <a:pt x="1640" y="2000"/>
                  <a:pt x="1640" y="2000"/>
                </a:cubicBezTo>
                <a:close/>
                <a:moveTo>
                  <a:pt x="1617" y="1924"/>
                </a:moveTo>
                <a:cubicBezTo>
                  <a:pt x="1621" y="1930"/>
                  <a:pt x="1625" y="1937"/>
                  <a:pt x="1629" y="1943"/>
                </a:cubicBezTo>
                <a:cubicBezTo>
                  <a:pt x="1631" y="1946"/>
                  <a:pt x="1635" y="1950"/>
                  <a:pt x="1637" y="1955"/>
                </a:cubicBezTo>
                <a:cubicBezTo>
                  <a:pt x="1638" y="1956"/>
                  <a:pt x="1639" y="1958"/>
                  <a:pt x="1639" y="1960"/>
                </a:cubicBezTo>
                <a:cubicBezTo>
                  <a:pt x="1639" y="1961"/>
                  <a:pt x="1638" y="1962"/>
                  <a:pt x="1638" y="1963"/>
                </a:cubicBezTo>
                <a:cubicBezTo>
                  <a:pt x="1637" y="1964"/>
                  <a:pt x="1637" y="1964"/>
                  <a:pt x="1636" y="1965"/>
                </a:cubicBezTo>
                <a:cubicBezTo>
                  <a:pt x="1636" y="1965"/>
                  <a:pt x="1636" y="1965"/>
                  <a:pt x="1636" y="1965"/>
                </a:cubicBezTo>
                <a:cubicBezTo>
                  <a:pt x="1636" y="1965"/>
                  <a:pt x="1636" y="1965"/>
                  <a:pt x="1636" y="1965"/>
                </a:cubicBezTo>
                <a:cubicBezTo>
                  <a:pt x="1636" y="1966"/>
                  <a:pt x="1635" y="1966"/>
                  <a:pt x="1635" y="1966"/>
                </a:cubicBezTo>
                <a:cubicBezTo>
                  <a:pt x="1635" y="1966"/>
                  <a:pt x="1634" y="1967"/>
                  <a:pt x="1634" y="1967"/>
                </a:cubicBezTo>
                <a:cubicBezTo>
                  <a:pt x="1634" y="1967"/>
                  <a:pt x="1633" y="1967"/>
                  <a:pt x="1632" y="1968"/>
                </a:cubicBezTo>
                <a:cubicBezTo>
                  <a:pt x="1632" y="1968"/>
                  <a:pt x="1631" y="1968"/>
                  <a:pt x="1630" y="1969"/>
                </a:cubicBezTo>
                <a:cubicBezTo>
                  <a:pt x="1630" y="1969"/>
                  <a:pt x="1630" y="1969"/>
                  <a:pt x="1630" y="1969"/>
                </a:cubicBezTo>
                <a:cubicBezTo>
                  <a:pt x="1630" y="1969"/>
                  <a:pt x="1630" y="1969"/>
                  <a:pt x="1629" y="1969"/>
                </a:cubicBezTo>
                <a:cubicBezTo>
                  <a:pt x="1620" y="1972"/>
                  <a:pt x="1607" y="1970"/>
                  <a:pt x="1598" y="1970"/>
                </a:cubicBezTo>
                <a:cubicBezTo>
                  <a:pt x="1588" y="1970"/>
                  <a:pt x="1578" y="1970"/>
                  <a:pt x="1567" y="1970"/>
                </a:cubicBezTo>
                <a:cubicBezTo>
                  <a:pt x="1558" y="1970"/>
                  <a:pt x="1547" y="1968"/>
                  <a:pt x="1539" y="1962"/>
                </a:cubicBezTo>
                <a:cubicBezTo>
                  <a:pt x="1538" y="1962"/>
                  <a:pt x="1536" y="1961"/>
                  <a:pt x="1535" y="1960"/>
                </a:cubicBezTo>
                <a:cubicBezTo>
                  <a:pt x="1533" y="1958"/>
                  <a:pt x="1531" y="1956"/>
                  <a:pt x="1530" y="1954"/>
                </a:cubicBezTo>
                <a:cubicBezTo>
                  <a:pt x="1529" y="1952"/>
                  <a:pt x="1529" y="1952"/>
                  <a:pt x="1529" y="1952"/>
                </a:cubicBezTo>
                <a:cubicBezTo>
                  <a:pt x="1529" y="1952"/>
                  <a:pt x="1529" y="1952"/>
                  <a:pt x="1529" y="1952"/>
                </a:cubicBezTo>
                <a:cubicBezTo>
                  <a:pt x="1524" y="1944"/>
                  <a:pt x="1520" y="1936"/>
                  <a:pt x="1515" y="1928"/>
                </a:cubicBezTo>
                <a:cubicBezTo>
                  <a:pt x="1513" y="1925"/>
                  <a:pt x="1513" y="1925"/>
                  <a:pt x="1513" y="1925"/>
                </a:cubicBezTo>
                <a:cubicBezTo>
                  <a:pt x="1512" y="1923"/>
                  <a:pt x="1512" y="1921"/>
                  <a:pt x="1512" y="1919"/>
                </a:cubicBezTo>
                <a:cubicBezTo>
                  <a:pt x="1512" y="1917"/>
                  <a:pt x="1513" y="1915"/>
                  <a:pt x="1515" y="1914"/>
                </a:cubicBezTo>
                <a:cubicBezTo>
                  <a:pt x="1517" y="1913"/>
                  <a:pt x="1519" y="1912"/>
                  <a:pt x="1522" y="1911"/>
                </a:cubicBezTo>
                <a:cubicBezTo>
                  <a:pt x="1524" y="1910"/>
                  <a:pt x="1528" y="1910"/>
                  <a:pt x="1531" y="1910"/>
                </a:cubicBezTo>
                <a:cubicBezTo>
                  <a:pt x="1532" y="1910"/>
                  <a:pt x="1532" y="1910"/>
                  <a:pt x="1532" y="1910"/>
                </a:cubicBezTo>
                <a:cubicBezTo>
                  <a:pt x="1540" y="1909"/>
                  <a:pt x="1548" y="1910"/>
                  <a:pt x="1553" y="1910"/>
                </a:cubicBezTo>
                <a:cubicBezTo>
                  <a:pt x="1573" y="1910"/>
                  <a:pt x="1604" y="1906"/>
                  <a:pt x="1617" y="1924"/>
                </a:cubicBezTo>
                <a:close/>
                <a:moveTo>
                  <a:pt x="366" y="1441"/>
                </a:moveTo>
                <a:cubicBezTo>
                  <a:pt x="372" y="1443"/>
                  <a:pt x="377" y="1446"/>
                  <a:pt x="382" y="1448"/>
                </a:cubicBezTo>
                <a:cubicBezTo>
                  <a:pt x="392" y="1453"/>
                  <a:pt x="403" y="1458"/>
                  <a:pt x="413" y="1462"/>
                </a:cubicBezTo>
                <a:cubicBezTo>
                  <a:pt x="418" y="1464"/>
                  <a:pt x="422" y="1466"/>
                  <a:pt x="426" y="1468"/>
                </a:cubicBezTo>
                <a:cubicBezTo>
                  <a:pt x="430" y="1469"/>
                  <a:pt x="433" y="1470"/>
                  <a:pt x="437" y="1472"/>
                </a:cubicBezTo>
                <a:cubicBezTo>
                  <a:pt x="458" y="1479"/>
                  <a:pt x="479" y="1486"/>
                  <a:pt x="502" y="1492"/>
                </a:cubicBezTo>
                <a:cubicBezTo>
                  <a:pt x="527" y="1499"/>
                  <a:pt x="552" y="1505"/>
                  <a:pt x="578" y="1510"/>
                </a:cubicBezTo>
                <a:cubicBezTo>
                  <a:pt x="683" y="1532"/>
                  <a:pt x="786" y="1541"/>
                  <a:pt x="819" y="1542"/>
                </a:cubicBezTo>
                <a:cubicBezTo>
                  <a:pt x="819" y="1610"/>
                  <a:pt x="819" y="1610"/>
                  <a:pt x="819" y="1610"/>
                </a:cubicBezTo>
                <a:cubicBezTo>
                  <a:pt x="857" y="1570"/>
                  <a:pt x="857" y="1570"/>
                  <a:pt x="857" y="1570"/>
                </a:cubicBezTo>
                <a:cubicBezTo>
                  <a:pt x="906" y="1518"/>
                  <a:pt x="906" y="1518"/>
                  <a:pt x="906" y="1518"/>
                </a:cubicBezTo>
                <a:cubicBezTo>
                  <a:pt x="1019" y="1399"/>
                  <a:pt x="1019" y="1399"/>
                  <a:pt x="1019" y="1399"/>
                </a:cubicBezTo>
                <a:cubicBezTo>
                  <a:pt x="933" y="1308"/>
                  <a:pt x="933" y="1308"/>
                  <a:pt x="933" y="1308"/>
                </a:cubicBezTo>
                <a:cubicBezTo>
                  <a:pt x="819" y="1188"/>
                  <a:pt x="819" y="1188"/>
                  <a:pt x="819" y="1188"/>
                </a:cubicBezTo>
                <a:cubicBezTo>
                  <a:pt x="819" y="1271"/>
                  <a:pt x="819" y="1271"/>
                  <a:pt x="819" y="1271"/>
                </a:cubicBezTo>
                <a:cubicBezTo>
                  <a:pt x="740" y="1279"/>
                  <a:pt x="653" y="1266"/>
                  <a:pt x="578" y="1249"/>
                </a:cubicBezTo>
                <a:cubicBezTo>
                  <a:pt x="550" y="1242"/>
                  <a:pt x="525" y="1235"/>
                  <a:pt x="502" y="1229"/>
                </a:cubicBezTo>
                <a:cubicBezTo>
                  <a:pt x="471" y="1219"/>
                  <a:pt x="445" y="1211"/>
                  <a:pt x="426" y="1204"/>
                </a:cubicBezTo>
                <a:cubicBezTo>
                  <a:pt x="422" y="1202"/>
                  <a:pt x="418" y="1201"/>
                  <a:pt x="415" y="1199"/>
                </a:cubicBezTo>
                <a:cubicBezTo>
                  <a:pt x="414" y="1199"/>
                  <a:pt x="414" y="1199"/>
                  <a:pt x="413" y="1199"/>
                </a:cubicBezTo>
                <a:cubicBezTo>
                  <a:pt x="413" y="1199"/>
                  <a:pt x="413" y="1199"/>
                  <a:pt x="413" y="1199"/>
                </a:cubicBezTo>
                <a:cubicBezTo>
                  <a:pt x="354" y="1175"/>
                  <a:pt x="300" y="1147"/>
                  <a:pt x="253" y="1115"/>
                </a:cubicBezTo>
                <a:cubicBezTo>
                  <a:pt x="189" y="1073"/>
                  <a:pt x="142" y="1028"/>
                  <a:pt x="110" y="981"/>
                </a:cubicBezTo>
                <a:cubicBezTo>
                  <a:pt x="94" y="963"/>
                  <a:pt x="80" y="944"/>
                  <a:pt x="68" y="925"/>
                </a:cubicBezTo>
                <a:cubicBezTo>
                  <a:pt x="33" y="870"/>
                  <a:pt x="13" y="811"/>
                  <a:pt x="11" y="751"/>
                </a:cubicBezTo>
                <a:cubicBezTo>
                  <a:pt x="7" y="768"/>
                  <a:pt x="4" y="785"/>
                  <a:pt x="3" y="802"/>
                </a:cubicBezTo>
                <a:cubicBezTo>
                  <a:pt x="0" y="834"/>
                  <a:pt x="4" y="864"/>
                  <a:pt x="7" y="893"/>
                </a:cubicBezTo>
                <a:cubicBezTo>
                  <a:pt x="8" y="898"/>
                  <a:pt x="9" y="904"/>
                  <a:pt x="9" y="909"/>
                </a:cubicBezTo>
                <a:cubicBezTo>
                  <a:pt x="22" y="1021"/>
                  <a:pt x="22" y="1021"/>
                  <a:pt x="22" y="1021"/>
                </a:cubicBezTo>
                <a:cubicBezTo>
                  <a:pt x="23" y="1025"/>
                  <a:pt x="23" y="1029"/>
                  <a:pt x="24" y="1033"/>
                </a:cubicBezTo>
                <a:cubicBezTo>
                  <a:pt x="25" y="1048"/>
                  <a:pt x="27" y="1064"/>
                  <a:pt x="30" y="1080"/>
                </a:cubicBezTo>
                <a:cubicBezTo>
                  <a:pt x="34" y="1101"/>
                  <a:pt x="40" y="1121"/>
                  <a:pt x="47" y="1140"/>
                </a:cubicBezTo>
                <a:cubicBezTo>
                  <a:pt x="61" y="1175"/>
                  <a:pt x="80" y="1208"/>
                  <a:pt x="103" y="1239"/>
                </a:cubicBezTo>
                <a:cubicBezTo>
                  <a:pt x="146" y="1295"/>
                  <a:pt x="202" y="1344"/>
                  <a:pt x="275" y="1390"/>
                </a:cubicBezTo>
                <a:cubicBezTo>
                  <a:pt x="304" y="1409"/>
                  <a:pt x="335" y="1426"/>
                  <a:pt x="366" y="1441"/>
                </a:cubicBezTo>
                <a:close/>
                <a:moveTo>
                  <a:pt x="64" y="773"/>
                </a:moveTo>
                <a:cubicBezTo>
                  <a:pt x="67" y="798"/>
                  <a:pt x="74" y="823"/>
                  <a:pt x="84" y="848"/>
                </a:cubicBezTo>
                <a:cubicBezTo>
                  <a:pt x="107" y="785"/>
                  <a:pt x="165" y="713"/>
                  <a:pt x="209" y="677"/>
                </a:cubicBezTo>
                <a:cubicBezTo>
                  <a:pt x="272" y="628"/>
                  <a:pt x="353" y="583"/>
                  <a:pt x="451" y="545"/>
                </a:cubicBezTo>
                <a:cubicBezTo>
                  <a:pt x="515" y="521"/>
                  <a:pt x="582" y="501"/>
                  <a:pt x="652" y="486"/>
                </a:cubicBezTo>
                <a:cubicBezTo>
                  <a:pt x="652" y="314"/>
                  <a:pt x="652" y="314"/>
                  <a:pt x="652" y="314"/>
                </a:cubicBezTo>
                <a:cubicBezTo>
                  <a:pt x="640" y="317"/>
                  <a:pt x="627" y="320"/>
                  <a:pt x="615" y="323"/>
                </a:cubicBezTo>
                <a:cubicBezTo>
                  <a:pt x="544" y="340"/>
                  <a:pt x="476" y="361"/>
                  <a:pt x="413" y="386"/>
                </a:cubicBezTo>
                <a:cubicBezTo>
                  <a:pt x="345" y="413"/>
                  <a:pt x="288" y="442"/>
                  <a:pt x="238" y="474"/>
                </a:cubicBezTo>
                <a:cubicBezTo>
                  <a:pt x="204" y="496"/>
                  <a:pt x="178" y="516"/>
                  <a:pt x="153" y="537"/>
                </a:cubicBezTo>
                <a:cubicBezTo>
                  <a:pt x="142" y="547"/>
                  <a:pt x="131" y="556"/>
                  <a:pt x="122" y="566"/>
                </a:cubicBezTo>
                <a:cubicBezTo>
                  <a:pt x="81" y="622"/>
                  <a:pt x="60" y="684"/>
                  <a:pt x="62" y="747"/>
                </a:cubicBezTo>
                <a:cubicBezTo>
                  <a:pt x="62" y="756"/>
                  <a:pt x="63" y="764"/>
                  <a:pt x="64" y="773"/>
                </a:cubicBezTo>
                <a:close/>
                <a:moveTo>
                  <a:pt x="1928" y="693"/>
                </a:moveTo>
                <a:cubicBezTo>
                  <a:pt x="1966" y="727"/>
                  <a:pt x="2007" y="795"/>
                  <a:pt x="2021" y="856"/>
                </a:cubicBezTo>
                <a:cubicBezTo>
                  <a:pt x="2034" y="828"/>
                  <a:pt x="2042" y="798"/>
                  <a:pt x="2045" y="768"/>
                </a:cubicBezTo>
                <a:cubicBezTo>
                  <a:pt x="2046" y="761"/>
                  <a:pt x="2047" y="754"/>
                  <a:pt x="2047" y="747"/>
                </a:cubicBezTo>
                <a:cubicBezTo>
                  <a:pt x="2049" y="670"/>
                  <a:pt x="2018" y="595"/>
                  <a:pt x="1958" y="530"/>
                </a:cubicBezTo>
                <a:cubicBezTo>
                  <a:pt x="1924" y="501"/>
                  <a:pt x="1884" y="473"/>
                  <a:pt x="1839" y="447"/>
                </a:cubicBezTo>
                <a:cubicBezTo>
                  <a:pt x="1782" y="415"/>
                  <a:pt x="1718" y="387"/>
                  <a:pt x="1639" y="359"/>
                </a:cubicBezTo>
                <a:cubicBezTo>
                  <a:pt x="1584" y="340"/>
                  <a:pt x="1524" y="324"/>
                  <a:pt x="1457" y="310"/>
                </a:cubicBezTo>
                <a:cubicBezTo>
                  <a:pt x="1457" y="482"/>
                  <a:pt x="1457" y="482"/>
                  <a:pt x="1457" y="482"/>
                </a:cubicBezTo>
                <a:cubicBezTo>
                  <a:pt x="1542" y="500"/>
                  <a:pt x="1625" y="525"/>
                  <a:pt x="1700" y="556"/>
                </a:cubicBezTo>
                <a:cubicBezTo>
                  <a:pt x="1795" y="595"/>
                  <a:pt x="1871" y="642"/>
                  <a:pt x="1928" y="693"/>
                </a:cubicBezTo>
                <a:close/>
                <a:moveTo>
                  <a:pt x="1054" y="814"/>
                </a:moveTo>
                <a:cubicBezTo>
                  <a:pt x="1186" y="814"/>
                  <a:pt x="1408" y="789"/>
                  <a:pt x="1408" y="696"/>
                </a:cubicBezTo>
                <a:cubicBezTo>
                  <a:pt x="1408" y="118"/>
                  <a:pt x="1408" y="118"/>
                  <a:pt x="1408" y="118"/>
                </a:cubicBezTo>
                <a:cubicBezTo>
                  <a:pt x="1408" y="25"/>
                  <a:pt x="1186" y="0"/>
                  <a:pt x="1054" y="0"/>
                </a:cubicBezTo>
                <a:cubicBezTo>
                  <a:pt x="923" y="0"/>
                  <a:pt x="701" y="25"/>
                  <a:pt x="701" y="118"/>
                </a:cubicBezTo>
                <a:cubicBezTo>
                  <a:pt x="701" y="696"/>
                  <a:pt x="701" y="696"/>
                  <a:pt x="701" y="696"/>
                </a:cubicBezTo>
                <a:cubicBezTo>
                  <a:pt x="701" y="789"/>
                  <a:pt x="923" y="814"/>
                  <a:pt x="1054" y="814"/>
                </a:cubicBezTo>
                <a:close/>
                <a:moveTo>
                  <a:pt x="1054" y="35"/>
                </a:moveTo>
                <a:cubicBezTo>
                  <a:pt x="1219" y="35"/>
                  <a:pt x="1352" y="71"/>
                  <a:pt x="1352" y="116"/>
                </a:cubicBezTo>
                <a:cubicBezTo>
                  <a:pt x="1352" y="161"/>
                  <a:pt x="1219" y="197"/>
                  <a:pt x="1054" y="197"/>
                </a:cubicBezTo>
                <a:cubicBezTo>
                  <a:pt x="890" y="197"/>
                  <a:pt x="757" y="161"/>
                  <a:pt x="757" y="116"/>
                </a:cubicBezTo>
                <a:cubicBezTo>
                  <a:pt x="757" y="71"/>
                  <a:pt x="890" y="35"/>
                  <a:pt x="1054" y="35"/>
                </a:cubicBezTo>
                <a:close/>
              </a:path>
            </a:pathLst>
          </a:custGeom>
          <a:solidFill>
            <a:srgbClr val="FFFFFF"/>
          </a:solidFill>
          <a:ln>
            <a:noFill/>
          </a:ln>
        </p:spPr>
        <p:txBody>
          <a:bodyPr vert="horz" wrap="square" lIns="84072" tIns="42040" rIns="84072" bIns="42040" numCol="1" anchor="t" anchorCtr="0" compatLnSpc="1">
            <a:prstTxWarp prst="textNoShape">
              <a:avLst/>
            </a:prstTxWarp>
          </a:bodyPr>
          <a:lstStyle/>
          <a:p>
            <a:pPr defTabSz="932559"/>
            <a:endParaRPr lang="en-US" sz="1632" dirty="0">
              <a:solidFill>
                <a:srgbClr val="000000"/>
              </a:solidFill>
            </a:endParaRPr>
          </a:p>
        </p:txBody>
      </p:sp>
      <p:sp>
        <p:nvSpPr>
          <p:cNvPr id="47" name="Freeform 79"/>
          <p:cNvSpPr>
            <a:spLocks noEditPoints="1"/>
          </p:cNvSpPr>
          <p:nvPr/>
        </p:nvSpPr>
        <p:spPr bwMode="black">
          <a:xfrm>
            <a:off x="926157" y="3217849"/>
            <a:ext cx="372777" cy="420944"/>
          </a:xfrm>
          <a:custGeom>
            <a:avLst/>
            <a:gdLst>
              <a:gd name="T0" fmla="*/ 277 w 277"/>
              <a:gd name="T1" fmla="*/ 171 h 344"/>
              <a:gd name="T2" fmla="*/ 277 w 277"/>
              <a:gd name="T3" fmla="*/ 251 h 344"/>
              <a:gd name="T4" fmla="*/ 274 w 277"/>
              <a:gd name="T5" fmla="*/ 258 h 344"/>
              <a:gd name="T6" fmla="*/ 251 w 277"/>
              <a:gd name="T7" fmla="*/ 280 h 344"/>
              <a:gd name="T8" fmla="*/ 251 w 277"/>
              <a:gd name="T9" fmla="*/ 295 h 344"/>
              <a:gd name="T10" fmla="*/ 248 w 277"/>
              <a:gd name="T11" fmla="*/ 302 h 344"/>
              <a:gd name="T12" fmla="*/ 241 w 277"/>
              <a:gd name="T13" fmla="*/ 305 h 344"/>
              <a:gd name="T14" fmla="*/ 10 w 277"/>
              <a:gd name="T15" fmla="*/ 305 h 344"/>
              <a:gd name="T16" fmla="*/ 3 w 277"/>
              <a:gd name="T17" fmla="*/ 302 h 344"/>
              <a:gd name="T18" fmla="*/ 0 w 277"/>
              <a:gd name="T19" fmla="*/ 295 h 344"/>
              <a:gd name="T20" fmla="*/ 0 w 277"/>
              <a:gd name="T21" fmla="*/ 9 h 344"/>
              <a:gd name="T22" fmla="*/ 3 w 277"/>
              <a:gd name="T23" fmla="*/ 2 h 344"/>
              <a:gd name="T24" fmla="*/ 10 w 277"/>
              <a:gd name="T25" fmla="*/ 0 h 344"/>
              <a:gd name="T26" fmla="*/ 241 w 277"/>
              <a:gd name="T27" fmla="*/ 0 h 344"/>
              <a:gd name="T28" fmla="*/ 248 w 277"/>
              <a:gd name="T29" fmla="*/ 2 h 344"/>
              <a:gd name="T30" fmla="*/ 251 w 277"/>
              <a:gd name="T31" fmla="*/ 9 h 344"/>
              <a:gd name="T32" fmla="*/ 251 w 277"/>
              <a:gd name="T33" fmla="*/ 143 h 344"/>
              <a:gd name="T34" fmla="*/ 274 w 277"/>
              <a:gd name="T35" fmla="*/ 164 h 344"/>
              <a:gd name="T36" fmla="*/ 277 w 277"/>
              <a:gd name="T37" fmla="*/ 171 h 344"/>
              <a:gd name="T38" fmla="*/ 3 w 277"/>
              <a:gd name="T39" fmla="*/ 2 h 344"/>
              <a:gd name="T40" fmla="*/ 0 w 277"/>
              <a:gd name="T41" fmla="*/ 9 h 344"/>
              <a:gd name="T42" fmla="*/ 0 w 277"/>
              <a:gd name="T43" fmla="*/ 295 h 344"/>
              <a:gd name="T44" fmla="*/ 3 w 277"/>
              <a:gd name="T45" fmla="*/ 302 h 344"/>
              <a:gd name="T46" fmla="*/ 10 w 277"/>
              <a:gd name="T47" fmla="*/ 305 h 344"/>
              <a:gd name="T48" fmla="*/ 199 w 277"/>
              <a:gd name="T49" fmla="*/ 305 h 344"/>
              <a:gd name="T50" fmla="*/ 199 w 277"/>
              <a:gd name="T51" fmla="*/ 191 h 344"/>
              <a:gd name="T52" fmla="*/ 216 w 277"/>
              <a:gd name="T53" fmla="*/ 171 h 344"/>
              <a:gd name="T54" fmla="*/ 222 w 277"/>
              <a:gd name="T55" fmla="*/ 155 h 344"/>
              <a:gd name="T56" fmla="*/ 222 w 277"/>
              <a:gd name="T57" fmla="*/ 56 h 344"/>
              <a:gd name="T58" fmla="*/ 202 w 277"/>
              <a:gd name="T59" fmla="*/ 32 h 344"/>
              <a:gd name="T60" fmla="*/ 31 w 277"/>
              <a:gd name="T61" fmla="*/ 0 h 344"/>
              <a:gd name="T62" fmla="*/ 10 w 277"/>
              <a:gd name="T63" fmla="*/ 0 h 344"/>
              <a:gd name="T64" fmla="*/ 3 w 277"/>
              <a:gd name="T65" fmla="*/ 2 h 344"/>
              <a:gd name="T66" fmla="*/ 200 w 277"/>
              <a:gd name="T67" fmla="*/ 47 h 344"/>
              <a:gd name="T68" fmla="*/ 11 w 277"/>
              <a:gd name="T69" fmla="*/ 11 h 344"/>
              <a:gd name="T70" fmla="*/ 4 w 277"/>
              <a:gd name="T71" fmla="*/ 13 h 344"/>
              <a:gd name="T72" fmla="*/ 0 w 277"/>
              <a:gd name="T73" fmla="*/ 20 h 344"/>
              <a:gd name="T74" fmla="*/ 0 w 277"/>
              <a:gd name="T75" fmla="*/ 302 h 344"/>
              <a:gd name="T76" fmla="*/ 8 w 277"/>
              <a:gd name="T77" fmla="*/ 311 h 344"/>
              <a:gd name="T78" fmla="*/ 173 w 277"/>
              <a:gd name="T79" fmla="*/ 343 h 344"/>
              <a:gd name="T80" fmla="*/ 181 w 277"/>
              <a:gd name="T81" fmla="*/ 341 h 344"/>
              <a:gd name="T82" fmla="*/ 184 w 277"/>
              <a:gd name="T83" fmla="*/ 334 h 344"/>
              <a:gd name="T84" fmla="*/ 184 w 277"/>
              <a:gd name="T85" fmla="*/ 185 h 344"/>
              <a:gd name="T86" fmla="*/ 205 w 277"/>
              <a:gd name="T87" fmla="*/ 161 h 344"/>
              <a:gd name="T88" fmla="*/ 207 w 277"/>
              <a:gd name="T89" fmla="*/ 155 h 344"/>
              <a:gd name="T90" fmla="*/ 207 w 277"/>
              <a:gd name="T91" fmla="*/ 56 h 344"/>
              <a:gd name="T92" fmla="*/ 200 w 277"/>
              <a:gd name="T93" fmla="*/ 47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77" h="344">
                <a:moveTo>
                  <a:pt x="277" y="171"/>
                </a:moveTo>
                <a:cubicBezTo>
                  <a:pt x="277" y="251"/>
                  <a:pt x="277" y="251"/>
                  <a:pt x="277" y="251"/>
                </a:cubicBezTo>
                <a:cubicBezTo>
                  <a:pt x="277" y="254"/>
                  <a:pt x="276" y="256"/>
                  <a:pt x="274" y="258"/>
                </a:cubicBezTo>
                <a:cubicBezTo>
                  <a:pt x="251" y="280"/>
                  <a:pt x="251" y="280"/>
                  <a:pt x="251" y="280"/>
                </a:cubicBezTo>
                <a:cubicBezTo>
                  <a:pt x="251" y="295"/>
                  <a:pt x="251" y="295"/>
                  <a:pt x="251" y="295"/>
                </a:cubicBezTo>
                <a:cubicBezTo>
                  <a:pt x="251" y="298"/>
                  <a:pt x="250" y="300"/>
                  <a:pt x="248" y="302"/>
                </a:cubicBezTo>
                <a:cubicBezTo>
                  <a:pt x="246" y="304"/>
                  <a:pt x="244" y="305"/>
                  <a:pt x="241" y="305"/>
                </a:cubicBezTo>
                <a:cubicBezTo>
                  <a:pt x="10" y="305"/>
                  <a:pt x="10" y="305"/>
                  <a:pt x="10" y="305"/>
                </a:cubicBezTo>
                <a:cubicBezTo>
                  <a:pt x="7" y="305"/>
                  <a:pt x="5" y="304"/>
                  <a:pt x="3" y="302"/>
                </a:cubicBezTo>
                <a:cubicBezTo>
                  <a:pt x="1" y="300"/>
                  <a:pt x="0" y="298"/>
                  <a:pt x="0" y="295"/>
                </a:cubicBezTo>
                <a:cubicBezTo>
                  <a:pt x="0" y="9"/>
                  <a:pt x="0" y="9"/>
                  <a:pt x="0" y="9"/>
                </a:cubicBezTo>
                <a:cubicBezTo>
                  <a:pt x="0" y="6"/>
                  <a:pt x="1" y="4"/>
                  <a:pt x="3" y="2"/>
                </a:cubicBezTo>
                <a:cubicBezTo>
                  <a:pt x="5" y="1"/>
                  <a:pt x="7" y="0"/>
                  <a:pt x="10" y="0"/>
                </a:cubicBezTo>
                <a:cubicBezTo>
                  <a:pt x="241" y="0"/>
                  <a:pt x="241" y="0"/>
                  <a:pt x="241" y="0"/>
                </a:cubicBezTo>
                <a:cubicBezTo>
                  <a:pt x="244" y="0"/>
                  <a:pt x="246" y="1"/>
                  <a:pt x="248" y="2"/>
                </a:cubicBezTo>
                <a:cubicBezTo>
                  <a:pt x="250" y="4"/>
                  <a:pt x="251" y="6"/>
                  <a:pt x="251" y="9"/>
                </a:cubicBezTo>
                <a:cubicBezTo>
                  <a:pt x="251" y="143"/>
                  <a:pt x="251" y="143"/>
                  <a:pt x="251" y="143"/>
                </a:cubicBezTo>
                <a:cubicBezTo>
                  <a:pt x="274" y="164"/>
                  <a:pt x="274" y="164"/>
                  <a:pt x="274" y="164"/>
                </a:cubicBezTo>
                <a:cubicBezTo>
                  <a:pt x="276" y="166"/>
                  <a:pt x="277" y="169"/>
                  <a:pt x="277" y="171"/>
                </a:cubicBezTo>
                <a:close/>
                <a:moveTo>
                  <a:pt x="3" y="2"/>
                </a:moveTo>
                <a:cubicBezTo>
                  <a:pt x="1" y="4"/>
                  <a:pt x="0" y="6"/>
                  <a:pt x="0" y="9"/>
                </a:cubicBezTo>
                <a:cubicBezTo>
                  <a:pt x="0" y="295"/>
                  <a:pt x="0" y="295"/>
                  <a:pt x="0" y="295"/>
                </a:cubicBezTo>
                <a:cubicBezTo>
                  <a:pt x="0" y="298"/>
                  <a:pt x="1" y="300"/>
                  <a:pt x="3" y="302"/>
                </a:cubicBezTo>
                <a:cubicBezTo>
                  <a:pt x="5" y="304"/>
                  <a:pt x="7" y="305"/>
                  <a:pt x="10" y="305"/>
                </a:cubicBezTo>
                <a:cubicBezTo>
                  <a:pt x="199" y="305"/>
                  <a:pt x="199" y="305"/>
                  <a:pt x="199" y="305"/>
                </a:cubicBezTo>
                <a:cubicBezTo>
                  <a:pt x="199" y="191"/>
                  <a:pt x="199" y="191"/>
                  <a:pt x="199" y="191"/>
                </a:cubicBezTo>
                <a:cubicBezTo>
                  <a:pt x="204" y="185"/>
                  <a:pt x="216" y="171"/>
                  <a:pt x="216" y="171"/>
                </a:cubicBezTo>
                <a:cubicBezTo>
                  <a:pt x="220" y="166"/>
                  <a:pt x="222" y="161"/>
                  <a:pt x="222" y="155"/>
                </a:cubicBezTo>
                <a:cubicBezTo>
                  <a:pt x="222" y="56"/>
                  <a:pt x="222" y="56"/>
                  <a:pt x="222" y="56"/>
                </a:cubicBezTo>
                <a:cubicBezTo>
                  <a:pt x="222" y="44"/>
                  <a:pt x="214" y="35"/>
                  <a:pt x="202" y="32"/>
                </a:cubicBezTo>
                <a:cubicBezTo>
                  <a:pt x="31" y="0"/>
                  <a:pt x="31" y="0"/>
                  <a:pt x="31" y="0"/>
                </a:cubicBezTo>
                <a:cubicBezTo>
                  <a:pt x="10" y="0"/>
                  <a:pt x="10" y="0"/>
                  <a:pt x="10" y="0"/>
                </a:cubicBezTo>
                <a:cubicBezTo>
                  <a:pt x="7" y="0"/>
                  <a:pt x="5" y="1"/>
                  <a:pt x="3" y="2"/>
                </a:cubicBezTo>
                <a:close/>
                <a:moveTo>
                  <a:pt x="200" y="47"/>
                </a:moveTo>
                <a:cubicBezTo>
                  <a:pt x="11" y="11"/>
                  <a:pt x="11" y="11"/>
                  <a:pt x="11" y="11"/>
                </a:cubicBezTo>
                <a:cubicBezTo>
                  <a:pt x="9" y="10"/>
                  <a:pt x="6" y="11"/>
                  <a:pt x="4" y="13"/>
                </a:cubicBezTo>
                <a:cubicBezTo>
                  <a:pt x="2" y="14"/>
                  <a:pt x="0" y="17"/>
                  <a:pt x="0" y="20"/>
                </a:cubicBezTo>
                <a:cubicBezTo>
                  <a:pt x="0" y="302"/>
                  <a:pt x="0" y="302"/>
                  <a:pt x="0" y="302"/>
                </a:cubicBezTo>
                <a:cubicBezTo>
                  <a:pt x="0" y="307"/>
                  <a:pt x="4" y="311"/>
                  <a:pt x="8" y="311"/>
                </a:cubicBezTo>
                <a:cubicBezTo>
                  <a:pt x="173" y="343"/>
                  <a:pt x="173" y="343"/>
                  <a:pt x="173" y="343"/>
                </a:cubicBezTo>
                <a:cubicBezTo>
                  <a:pt x="176" y="344"/>
                  <a:pt x="179" y="343"/>
                  <a:pt x="181" y="341"/>
                </a:cubicBezTo>
                <a:cubicBezTo>
                  <a:pt x="183" y="339"/>
                  <a:pt x="184" y="337"/>
                  <a:pt x="184" y="334"/>
                </a:cubicBezTo>
                <a:cubicBezTo>
                  <a:pt x="184" y="185"/>
                  <a:pt x="184" y="185"/>
                  <a:pt x="184" y="185"/>
                </a:cubicBezTo>
                <a:cubicBezTo>
                  <a:pt x="205" y="161"/>
                  <a:pt x="205" y="161"/>
                  <a:pt x="205" y="161"/>
                </a:cubicBezTo>
                <a:cubicBezTo>
                  <a:pt x="206" y="159"/>
                  <a:pt x="207" y="157"/>
                  <a:pt x="207" y="155"/>
                </a:cubicBezTo>
                <a:cubicBezTo>
                  <a:pt x="207" y="56"/>
                  <a:pt x="207" y="56"/>
                  <a:pt x="207" y="56"/>
                </a:cubicBezTo>
                <a:cubicBezTo>
                  <a:pt x="207" y="51"/>
                  <a:pt x="204" y="48"/>
                  <a:pt x="200" y="47"/>
                </a:cubicBezTo>
                <a:close/>
              </a:path>
            </a:pathLst>
          </a:custGeom>
          <a:solidFill>
            <a:srgbClr val="FFFFFF"/>
          </a:solidFill>
          <a:ln>
            <a:noFill/>
          </a:ln>
          <a:extLst/>
        </p:spPr>
        <p:txBody>
          <a:bodyPr vert="horz" wrap="square" lIns="84072" tIns="42040" rIns="84072" bIns="42040" numCol="1" anchor="t" anchorCtr="0" compatLnSpc="1">
            <a:prstTxWarp prst="textNoShape">
              <a:avLst/>
            </a:prstTxWarp>
          </a:bodyPr>
          <a:lstStyle/>
          <a:p>
            <a:pPr defTabSz="932559"/>
            <a:endParaRPr lang="en-US" sz="1632" dirty="0">
              <a:solidFill>
                <a:srgbClr val="000000"/>
              </a:solidFill>
            </a:endParaRPr>
          </a:p>
        </p:txBody>
      </p:sp>
      <p:sp>
        <p:nvSpPr>
          <p:cNvPr id="48" name="Freeform 7"/>
          <p:cNvSpPr>
            <a:spLocks noEditPoints="1"/>
          </p:cNvSpPr>
          <p:nvPr/>
        </p:nvSpPr>
        <p:spPr bwMode="black">
          <a:xfrm>
            <a:off x="466241" y="2997105"/>
            <a:ext cx="414866" cy="420944"/>
          </a:xfrm>
          <a:custGeom>
            <a:avLst/>
            <a:gdLst>
              <a:gd name="T0" fmla="*/ 278 w 306"/>
              <a:gd name="T1" fmla="*/ 15 h 329"/>
              <a:gd name="T2" fmla="*/ 256 w 306"/>
              <a:gd name="T3" fmla="*/ 22 h 329"/>
              <a:gd name="T4" fmla="*/ 248 w 306"/>
              <a:gd name="T5" fmla="*/ 0 h 329"/>
              <a:gd name="T6" fmla="*/ 56 w 306"/>
              <a:gd name="T7" fmla="*/ 15 h 329"/>
              <a:gd name="T8" fmla="*/ 34 w 306"/>
              <a:gd name="T9" fmla="*/ 22 h 329"/>
              <a:gd name="T10" fmla="*/ 26 w 306"/>
              <a:gd name="T11" fmla="*/ 0 h 329"/>
              <a:gd name="T12" fmla="*/ 0 w 306"/>
              <a:gd name="T13" fmla="*/ 329 h 329"/>
              <a:gd name="T14" fmla="*/ 25 w 306"/>
              <a:gd name="T15" fmla="*/ 314 h 329"/>
              <a:gd name="T16" fmla="*/ 48 w 306"/>
              <a:gd name="T17" fmla="*/ 306 h 329"/>
              <a:gd name="T18" fmla="*/ 55 w 306"/>
              <a:gd name="T19" fmla="*/ 329 h 329"/>
              <a:gd name="T20" fmla="*/ 249 w 306"/>
              <a:gd name="T21" fmla="*/ 314 h 329"/>
              <a:gd name="T22" fmla="*/ 271 w 306"/>
              <a:gd name="T23" fmla="*/ 306 h 329"/>
              <a:gd name="T24" fmla="*/ 279 w 306"/>
              <a:gd name="T25" fmla="*/ 329 h 329"/>
              <a:gd name="T26" fmla="*/ 306 w 306"/>
              <a:gd name="T27" fmla="*/ 0 h 329"/>
              <a:gd name="T28" fmla="*/ 56 w 306"/>
              <a:gd name="T29" fmla="*/ 250 h 329"/>
              <a:gd name="T30" fmla="*/ 34 w 306"/>
              <a:gd name="T31" fmla="*/ 258 h 329"/>
              <a:gd name="T32" fmla="*/ 26 w 306"/>
              <a:gd name="T33" fmla="*/ 236 h 329"/>
              <a:gd name="T34" fmla="*/ 49 w 306"/>
              <a:gd name="T35" fmla="*/ 228 h 329"/>
              <a:gd name="T36" fmla="*/ 56 w 306"/>
              <a:gd name="T37" fmla="*/ 250 h 329"/>
              <a:gd name="T38" fmla="*/ 49 w 306"/>
              <a:gd name="T39" fmla="*/ 179 h 329"/>
              <a:gd name="T40" fmla="*/ 26 w 306"/>
              <a:gd name="T41" fmla="*/ 172 h 329"/>
              <a:gd name="T42" fmla="*/ 34 w 306"/>
              <a:gd name="T43" fmla="*/ 150 h 329"/>
              <a:gd name="T44" fmla="*/ 56 w 306"/>
              <a:gd name="T45" fmla="*/ 157 h 329"/>
              <a:gd name="T46" fmla="*/ 56 w 306"/>
              <a:gd name="T47" fmla="*/ 93 h 329"/>
              <a:gd name="T48" fmla="*/ 34 w 306"/>
              <a:gd name="T49" fmla="*/ 101 h 329"/>
              <a:gd name="T50" fmla="*/ 26 w 306"/>
              <a:gd name="T51" fmla="*/ 79 h 329"/>
              <a:gd name="T52" fmla="*/ 49 w 306"/>
              <a:gd name="T53" fmla="*/ 71 h 329"/>
              <a:gd name="T54" fmla="*/ 56 w 306"/>
              <a:gd name="T55" fmla="*/ 93 h 329"/>
              <a:gd name="T56" fmla="*/ 83 w 306"/>
              <a:gd name="T57" fmla="*/ 295 h 329"/>
              <a:gd name="T58" fmla="*/ 222 w 306"/>
              <a:gd name="T59" fmla="*/ 183 h 329"/>
              <a:gd name="T60" fmla="*/ 222 w 306"/>
              <a:gd name="T61" fmla="*/ 146 h 329"/>
              <a:gd name="T62" fmla="*/ 83 w 306"/>
              <a:gd name="T63" fmla="*/ 34 h 329"/>
              <a:gd name="T64" fmla="*/ 222 w 306"/>
              <a:gd name="T65" fmla="*/ 146 h 329"/>
              <a:gd name="T66" fmla="*/ 270 w 306"/>
              <a:gd name="T67" fmla="*/ 258 h 329"/>
              <a:gd name="T68" fmla="*/ 248 w 306"/>
              <a:gd name="T69" fmla="*/ 250 h 329"/>
              <a:gd name="T70" fmla="*/ 256 w 306"/>
              <a:gd name="T71" fmla="*/ 228 h 329"/>
              <a:gd name="T72" fmla="*/ 278 w 306"/>
              <a:gd name="T73" fmla="*/ 236 h 329"/>
              <a:gd name="T74" fmla="*/ 278 w 306"/>
              <a:gd name="T75" fmla="*/ 172 h 329"/>
              <a:gd name="T76" fmla="*/ 256 w 306"/>
              <a:gd name="T77" fmla="*/ 179 h 329"/>
              <a:gd name="T78" fmla="*/ 248 w 306"/>
              <a:gd name="T79" fmla="*/ 157 h 329"/>
              <a:gd name="T80" fmla="*/ 270 w 306"/>
              <a:gd name="T81" fmla="*/ 150 h 329"/>
              <a:gd name="T82" fmla="*/ 278 w 306"/>
              <a:gd name="T83" fmla="*/ 172 h 329"/>
              <a:gd name="T84" fmla="*/ 270 w 306"/>
              <a:gd name="T85" fmla="*/ 101 h 329"/>
              <a:gd name="T86" fmla="*/ 248 w 306"/>
              <a:gd name="T87" fmla="*/ 93 h 329"/>
              <a:gd name="T88" fmla="*/ 256 w 306"/>
              <a:gd name="T89" fmla="*/ 71 h 329"/>
              <a:gd name="T90" fmla="*/ 278 w 306"/>
              <a:gd name="T91" fmla="*/ 79 h 3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06" h="329">
                <a:moveTo>
                  <a:pt x="278" y="0"/>
                </a:moveTo>
                <a:cubicBezTo>
                  <a:pt x="278" y="15"/>
                  <a:pt x="278" y="15"/>
                  <a:pt x="278" y="15"/>
                </a:cubicBezTo>
                <a:cubicBezTo>
                  <a:pt x="278" y="19"/>
                  <a:pt x="275" y="22"/>
                  <a:pt x="270" y="22"/>
                </a:cubicBezTo>
                <a:cubicBezTo>
                  <a:pt x="256" y="22"/>
                  <a:pt x="256" y="22"/>
                  <a:pt x="256" y="22"/>
                </a:cubicBezTo>
                <a:cubicBezTo>
                  <a:pt x="252" y="22"/>
                  <a:pt x="248" y="19"/>
                  <a:pt x="248" y="15"/>
                </a:cubicBezTo>
                <a:cubicBezTo>
                  <a:pt x="248" y="0"/>
                  <a:pt x="248" y="0"/>
                  <a:pt x="248" y="0"/>
                </a:cubicBezTo>
                <a:cubicBezTo>
                  <a:pt x="56" y="0"/>
                  <a:pt x="56" y="0"/>
                  <a:pt x="56" y="0"/>
                </a:cubicBezTo>
                <a:cubicBezTo>
                  <a:pt x="56" y="15"/>
                  <a:pt x="56" y="15"/>
                  <a:pt x="56" y="15"/>
                </a:cubicBezTo>
                <a:cubicBezTo>
                  <a:pt x="56" y="19"/>
                  <a:pt x="53" y="22"/>
                  <a:pt x="49" y="22"/>
                </a:cubicBezTo>
                <a:cubicBezTo>
                  <a:pt x="34" y="22"/>
                  <a:pt x="34" y="22"/>
                  <a:pt x="34" y="22"/>
                </a:cubicBezTo>
                <a:cubicBezTo>
                  <a:pt x="30" y="22"/>
                  <a:pt x="26" y="19"/>
                  <a:pt x="26" y="15"/>
                </a:cubicBezTo>
                <a:cubicBezTo>
                  <a:pt x="26" y="0"/>
                  <a:pt x="26" y="0"/>
                  <a:pt x="26" y="0"/>
                </a:cubicBezTo>
                <a:cubicBezTo>
                  <a:pt x="0" y="0"/>
                  <a:pt x="0" y="0"/>
                  <a:pt x="0" y="0"/>
                </a:cubicBezTo>
                <a:cubicBezTo>
                  <a:pt x="0" y="329"/>
                  <a:pt x="0" y="329"/>
                  <a:pt x="0" y="329"/>
                </a:cubicBezTo>
                <a:cubicBezTo>
                  <a:pt x="25" y="329"/>
                  <a:pt x="25" y="329"/>
                  <a:pt x="25" y="329"/>
                </a:cubicBezTo>
                <a:cubicBezTo>
                  <a:pt x="25" y="314"/>
                  <a:pt x="25" y="314"/>
                  <a:pt x="25" y="314"/>
                </a:cubicBezTo>
                <a:cubicBezTo>
                  <a:pt x="25" y="310"/>
                  <a:pt x="29" y="306"/>
                  <a:pt x="33" y="306"/>
                </a:cubicBezTo>
                <a:cubicBezTo>
                  <a:pt x="48" y="306"/>
                  <a:pt x="48" y="306"/>
                  <a:pt x="48" y="306"/>
                </a:cubicBezTo>
                <a:cubicBezTo>
                  <a:pt x="52" y="306"/>
                  <a:pt x="55" y="310"/>
                  <a:pt x="55" y="314"/>
                </a:cubicBezTo>
                <a:cubicBezTo>
                  <a:pt x="55" y="329"/>
                  <a:pt x="55" y="329"/>
                  <a:pt x="55" y="329"/>
                </a:cubicBezTo>
                <a:cubicBezTo>
                  <a:pt x="249" y="329"/>
                  <a:pt x="249" y="329"/>
                  <a:pt x="249" y="329"/>
                </a:cubicBezTo>
                <a:cubicBezTo>
                  <a:pt x="249" y="314"/>
                  <a:pt x="249" y="314"/>
                  <a:pt x="249" y="314"/>
                </a:cubicBezTo>
                <a:cubicBezTo>
                  <a:pt x="249" y="310"/>
                  <a:pt x="253" y="306"/>
                  <a:pt x="257" y="306"/>
                </a:cubicBezTo>
                <a:cubicBezTo>
                  <a:pt x="271" y="306"/>
                  <a:pt x="271" y="306"/>
                  <a:pt x="271" y="306"/>
                </a:cubicBezTo>
                <a:cubicBezTo>
                  <a:pt x="276" y="306"/>
                  <a:pt x="279" y="310"/>
                  <a:pt x="279" y="314"/>
                </a:cubicBezTo>
                <a:cubicBezTo>
                  <a:pt x="279" y="329"/>
                  <a:pt x="279" y="329"/>
                  <a:pt x="279" y="329"/>
                </a:cubicBezTo>
                <a:cubicBezTo>
                  <a:pt x="306" y="329"/>
                  <a:pt x="306" y="329"/>
                  <a:pt x="306" y="329"/>
                </a:cubicBezTo>
                <a:cubicBezTo>
                  <a:pt x="306" y="0"/>
                  <a:pt x="306" y="0"/>
                  <a:pt x="306" y="0"/>
                </a:cubicBezTo>
                <a:lnTo>
                  <a:pt x="278" y="0"/>
                </a:lnTo>
                <a:close/>
                <a:moveTo>
                  <a:pt x="56" y="250"/>
                </a:moveTo>
                <a:cubicBezTo>
                  <a:pt x="56" y="254"/>
                  <a:pt x="53" y="258"/>
                  <a:pt x="49" y="258"/>
                </a:cubicBezTo>
                <a:cubicBezTo>
                  <a:pt x="34" y="258"/>
                  <a:pt x="34" y="258"/>
                  <a:pt x="34" y="258"/>
                </a:cubicBezTo>
                <a:cubicBezTo>
                  <a:pt x="30" y="258"/>
                  <a:pt x="26" y="254"/>
                  <a:pt x="26" y="250"/>
                </a:cubicBezTo>
                <a:cubicBezTo>
                  <a:pt x="26" y="236"/>
                  <a:pt x="26" y="236"/>
                  <a:pt x="26" y="236"/>
                </a:cubicBezTo>
                <a:cubicBezTo>
                  <a:pt x="26" y="231"/>
                  <a:pt x="30" y="228"/>
                  <a:pt x="34" y="228"/>
                </a:cubicBezTo>
                <a:cubicBezTo>
                  <a:pt x="49" y="228"/>
                  <a:pt x="49" y="228"/>
                  <a:pt x="49" y="228"/>
                </a:cubicBezTo>
                <a:cubicBezTo>
                  <a:pt x="53" y="228"/>
                  <a:pt x="56" y="231"/>
                  <a:pt x="56" y="236"/>
                </a:cubicBezTo>
                <a:lnTo>
                  <a:pt x="56" y="250"/>
                </a:lnTo>
                <a:close/>
                <a:moveTo>
                  <a:pt x="56" y="172"/>
                </a:moveTo>
                <a:cubicBezTo>
                  <a:pt x="56" y="176"/>
                  <a:pt x="53" y="179"/>
                  <a:pt x="49" y="179"/>
                </a:cubicBezTo>
                <a:cubicBezTo>
                  <a:pt x="34" y="179"/>
                  <a:pt x="34" y="179"/>
                  <a:pt x="34" y="179"/>
                </a:cubicBezTo>
                <a:cubicBezTo>
                  <a:pt x="30" y="179"/>
                  <a:pt x="26" y="176"/>
                  <a:pt x="26" y="172"/>
                </a:cubicBezTo>
                <a:cubicBezTo>
                  <a:pt x="26" y="157"/>
                  <a:pt x="26" y="157"/>
                  <a:pt x="26" y="157"/>
                </a:cubicBezTo>
                <a:cubicBezTo>
                  <a:pt x="26" y="153"/>
                  <a:pt x="30" y="150"/>
                  <a:pt x="34" y="150"/>
                </a:cubicBezTo>
                <a:cubicBezTo>
                  <a:pt x="49" y="150"/>
                  <a:pt x="49" y="150"/>
                  <a:pt x="49" y="150"/>
                </a:cubicBezTo>
                <a:cubicBezTo>
                  <a:pt x="53" y="150"/>
                  <a:pt x="56" y="153"/>
                  <a:pt x="56" y="157"/>
                </a:cubicBezTo>
                <a:lnTo>
                  <a:pt x="56" y="172"/>
                </a:lnTo>
                <a:close/>
                <a:moveTo>
                  <a:pt x="56" y="93"/>
                </a:moveTo>
                <a:cubicBezTo>
                  <a:pt x="56" y="97"/>
                  <a:pt x="53" y="101"/>
                  <a:pt x="49" y="101"/>
                </a:cubicBezTo>
                <a:cubicBezTo>
                  <a:pt x="34" y="101"/>
                  <a:pt x="34" y="101"/>
                  <a:pt x="34" y="101"/>
                </a:cubicBezTo>
                <a:cubicBezTo>
                  <a:pt x="30" y="101"/>
                  <a:pt x="26" y="97"/>
                  <a:pt x="26" y="93"/>
                </a:cubicBezTo>
                <a:cubicBezTo>
                  <a:pt x="26" y="79"/>
                  <a:pt x="26" y="79"/>
                  <a:pt x="26" y="79"/>
                </a:cubicBezTo>
                <a:cubicBezTo>
                  <a:pt x="26" y="74"/>
                  <a:pt x="30" y="71"/>
                  <a:pt x="34" y="71"/>
                </a:cubicBezTo>
                <a:cubicBezTo>
                  <a:pt x="49" y="71"/>
                  <a:pt x="49" y="71"/>
                  <a:pt x="49" y="71"/>
                </a:cubicBezTo>
                <a:cubicBezTo>
                  <a:pt x="53" y="71"/>
                  <a:pt x="56" y="74"/>
                  <a:pt x="56" y="79"/>
                </a:cubicBezTo>
                <a:lnTo>
                  <a:pt x="56" y="93"/>
                </a:lnTo>
                <a:close/>
                <a:moveTo>
                  <a:pt x="222" y="295"/>
                </a:moveTo>
                <a:cubicBezTo>
                  <a:pt x="83" y="295"/>
                  <a:pt x="83" y="295"/>
                  <a:pt x="83" y="295"/>
                </a:cubicBezTo>
                <a:cubicBezTo>
                  <a:pt x="83" y="183"/>
                  <a:pt x="83" y="183"/>
                  <a:pt x="83" y="183"/>
                </a:cubicBezTo>
                <a:cubicBezTo>
                  <a:pt x="222" y="183"/>
                  <a:pt x="222" y="183"/>
                  <a:pt x="222" y="183"/>
                </a:cubicBezTo>
                <a:lnTo>
                  <a:pt x="222" y="295"/>
                </a:lnTo>
                <a:close/>
                <a:moveTo>
                  <a:pt x="222" y="146"/>
                </a:moveTo>
                <a:cubicBezTo>
                  <a:pt x="83" y="146"/>
                  <a:pt x="83" y="146"/>
                  <a:pt x="83" y="146"/>
                </a:cubicBezTo>
                <a:cubicBezTo>
                  <a:pt x="83" y="34"/>
                  <a:pt x="83" y="34"/>
                  <a:pt x="83" y="34"/>
                </a:cubicBezTo>
                <a:cubicBezTo>
                  <a:pt x="222" y="34"/>
                  <a:pt x="222" y="34"/>
                  <a:pt x="222" y="34"/>
                </a:cubicBezTo>
                <a:lnTo>
                  <a:pt x="222" y="146"/>
                </a:lnTo>
                <a:close/>
                <a:moveTo>
                  <a:pt x="278" y="250"/>
                </a:moveTo>
                <a:cubicBezTo>
                  <a:pt x="278" y="254"/>
                  <a:pt x="275" y="258"/>
                  <a:pt x="270" y="258"/>
                </a:cubicBezTo>
                <a:cubicBezTo>
                  <a:pt x="256" y="258"/>
                  <a:pt x="256" y="258"/>
                  <a:pt x="256" y="258"/>
                </a:cubicBezTo>
                <a:cubicBezTo>
                  <a:pt x="252" y="258"/>
                  <a:pt x="248" y="254"/>
                  <a:pt x="248" y="250"/>
                </a:cubicBezTo>
                <a:cubicBezTo>
                  <a:pt x="248" y="236"/>
                  <a:pt x="248" y="236"/>
                  <a:pt x="248" y="236"/>
                </a:cubicBezTo>
                <a:cubicBezTo>
                  <a:pt x="248" y="231"/>
                  <a:pt x="252" y="228"/>
                  <a:pt x="256" y="228"/>
                </a:cubicBezTo>
                <a:cubicBezTo>
                  <a:pt x="270" y="228"/>
                  <a:pt x="270" y="228"/>
                  <a:pt x="270" y="228"/>
                </a:cubicBezTo>
                <a:cubicBezTo>
                  <a:pt x="275" y="228"/>
                  <a:pt x="278" y="231"/>
                  <a:pt x="278" y="236"/>
                </a:cubicBezTo>
                <a:lnTo>
                  <a:pt x="278" y="250"/>
                </a:lnTo>
                <a:close/>
                <a:moveTo>
                  <a:pt x="278" y="172"/>
                </a:moveTo>
                <a:cubicBezTo>
                  <a:pt x="278" y="176"/>
                  <a:pt x="275" y="179"/>
                  <a:pt x="270" y="179"/>
                </a:cubicBezTo>
                <a:cubicBezTo>
                  <a:pt x="256" y="179"/>
                  <a:pt x="256" y="179"/>
                  <a:pt x="256" y="179"/>
                </a:cubicBezTo>
                <a:cubicBezTo>
                  <a:pt x="252" y="179"/>
                  <a:pt x="248" y="176"/>
                  <a:pt x="248" y="172"/>
                </a:cubicBezTo>
                <a:cubicBezTo>
                  <a:pt x="248" y="157"/>
                  <a:pt x="248" y="157"/>
                  <a:pt x="248" y="157"/>
                </a:cubicBezTo>
                <a:cubicBezTo>
                  <a:pt x="248" y="153"/>
                  <a:pt x="252" y="150"/>
                  <a:pt x="256" y="150"/>
                </a:cubicBezTo>
                <a:cubicBezTo>
                  <a:pt x="270" y="150"/>
                  <a:pt x="270" y="150"/>
                  <a:pt x="270" y="150"/>
                </a:cubicBezTo>
                <a:cubicBezTo>
                  <a:pt x="275" y="150"/>
                  <a:pt x="278" y="153"/>
                  <a:pt x="278" y="157"/>
                </a:cubicBezTo>
                <a:lnTo>
                  <a:pt x="278" y="172"/>
                </a:lnTo>
                <a:close/>
                <a:moveTo>
                  <a:pt x="278" y="93"/>
                </a:moveTo>
                <a:cubicBezTo>
                  <a:pt x="278" y="97"/>
                  <a:pt x="275" y="101"/>
                  <a:pt x="270" y="101"/>
                </a:cubicBezTo>
                <a:cubicBezTo>
                  <a:pt x="256" y="101"/>
                  <a:pt x="256" y="101"/>
                  <a:pt x="256" y="101"/>
                </a:cubicBezTo>
                <a:cubicBezTo>
                  <a:pt x="252" y="101"/>
                  <a:pt x="248" y="97"/>
                  <a:pt x="248" y="93"/>
                </a:cubicBezTo>
                <a:cubicBezTo>
                  <a:pt x="248" y="79"/>
                  <a:pt x="248" y="79"/>
                  <a:pt x="248" y="79"/>
                </a:cubicBezTo>
                <a:cubicBezTo>
                  <a:pt x="248" y="74"/>
                  <a:pt x="252" y="71"/>
                  <a:pt x="256" y="71"/>
                </a:cubicBezTo>
                <a:cubicBezTo>
                  <a:pt x="270" y="71"/>
                  <a:pt x="270" y="71"/>
                  <a:pt x="270" y="71"/>
                </a:cubicBezTo>
                <a:cubicBezTo>
                  <a:pt x="275" y="71"/>
                  <a:pt x="278" y="74"/>
                  <a:pt x="278" y="79"/>
                </a:cubicBezTo>
                <a:lnTo>
                  <a:pt x="278" y="93"/>
                </a:lnTo>
                <a:close/>
              </a:path>
            </a:pathLst>
          </a:custGeom>
          <a:solidFill>
            <a:srgbClr val="FFFFFF"/>
          </a:solidFill>
          <a:ln>
            <a:no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84069" tIns="42038" rIns="84069" bIns="42038" numCol="1" rtlCol="0" anchor="ctr" anchorCtr="0" compatLnSpc="1">
            <a:prstTxWarp prst="textNoShape">
              <a:avLst/>
            </a:prstTxWarp>
          </a:bodyPr>
          <a:lstStyle/>
          <a:p>
            <a:pPr defTabSz="755481"/>
            <a:endParaRPr lang="en-US" sz="1836" spc="-124" dirty="0">
              <a:solidFill>
                <a:srgbClr val="000000">
                  <a:lumMod val="50000"/>
                </a:srgbClr>
              </a:solidFill>
              <a:latin typeface="Segoe Light" pitchFamily="34" charset="0"/>
            </a:endParaRPr>
          </a:p>
        </p:txBody>
      </p:sp>
      <p:sp>
        <p:nvSpPr>
          <p:cNvPr id="49" name="Rounded Rectangle 6"/>
          <p:cNvSpPr/>
          <p:nvPr/>
        </p:nvSpPr>
        <p:spPr bwMode="black">
          <a:xfrm rot="16200000">
            <a:off x="10923754" y="2571330"/>
            <a:ext cx="762461" cy="1101605"/>
          </a:xfrm>
          <a:custGeom>
            <a:avLst/>
            <a:gdLst/>
            <a:ahLst/>
            <a:cxnLst/>
            <a:rect l="l" t="t" r="r" b="b"/>
            <a:pathLst>
              <a:path w="3286897" h="4658497">
                <a:moveTo>
                  <a:pt x="1600200" y="4382531"/>
                </a:moveTo>
                <a:cubicBezTo>
                  <a:pt x="1600200" y="4367744"/>
                  <a:pt x="1588213" y="4355757"/>
                  <a:pt x="1573426" y="4355757"/>
                </a:cubicBezTo>
                <a:lnTo>
                  <a:pt x="811428" y="4355757"/>
                </a:lnTo>
                <a:cubicBezTo>
                  <a:pt x="796641" y="4355757"/>
                  <a:pt x="784654" y="4367744"/>
                  <a:pt x="784654" y="4382531"/>
                </a:cubicBezTo>
                <a:lnTo>
                  <a:pt x="784654" y="4489621"/>
                </a:lnTo>
                <a:cubicBezTo>
                  <a:pt x="784654" y="4504408"/>
                  <a:pt x="796641" y="4516395"/>
                  <a:pt x="811428" y="4516395"/>
                </a:cubicBezTo>
                <a:lnTo>
                  <a:pt x="1573426" y="4516395"/>
                </a:lnTo>
                <a:cubicBezTo>
                  <a:pt x="1588213" y="4516395"/>
                  <a:pt x="1600200" y="4504408"/>
                  <a:pt x="1600200" y="4489621"/>
                </a:cubicBezTo>
                <a:close/>
                <a:moveTo>
                  <a:pt x="2502243" y="4382531"/>
                </a:moveTo>
                <a:cubicBezTo>
                  <a:pt x="2502243" y="4367744"/>
                  <a:pt x="2490256" y="4355757"/>
                  <a:pt x="2475469" y="4355757"/>
                </a:cubicBezTo>
                <a:lnTo>
                  <a:pt x="1713471" y="4355757"/>
                </a:lnTo>
                <a:cubicBezTo>
                  <a:pt x="1698684" y="4355757"/>
                  <a:pt x="1686697" y="4367744"/>
                  <a:pt x="1686697" y="4382531"/>
                </a:cubicBezTo>
                <a:lnTo>
                  <a:pt x="1686697" y="4489621"/>
                </a:lnTo>
                <a:cubicBezTo>
                  <a:pt x="1686697" y="4504408"/>
                  <a:pt x="1698684" y="4516395"/>
                  <a:pt x="1713471" y="4516395"/>
                </a:cubicBezTo>
                <a:lnTo>
                  <a:pt x="2475469" y="4516395"/>
                </a:lnTo>
                <a:cubicBezTo>
                  <a:pt x="2490256" y="4516395"/>
                  <a:pt x="2502243" y="4504408"/>
                  <a:pt x="2502243" y="4489621"/>
                </a:cubicBezTo>
                <a:close/>
                <a:moveTo>
                  <a:pt x="3021231" y="480896"/>
                </a:moveTo>
                <a:cubicBezTo>
                  <a:pt x="3021231" y="375524"/>
                  <a:pt x="2935811" y="290104"/>
                  <a:pt x="2830439" y="290104"/>
                </a:cubicBezTo>
                <a:lnTo>
                  <a:pt x="444108" y="290104"/>
                </a:lnTo>
                <a:cubicBezTo>
                  <a:pt x="338736" y="290104"/>
                  <a:pt x="253316" y="375524"/>
                  <a:pt x="253316" y="480896"/>
                </a:cubicBezTo>
                <a:lnTo>
                  <a:pt x="253316" y="4029043"/>
                </a:lnTo>
                <a:cubicBezTo>
                  <a:pt x="253316" y="4134415"/>
                  <a:pt x="338736" y="4219835"/>
                  <a:pt x="444108" y="4219835"/>
                </a:cubicBezTo>
                <a:lnTo>
                  <a:pt x="2830439" y="4219835"/>
                </a:lnTo>
                <a:cubicBezTo>
                  <a:pt x="2935811" y="4219835"/>
                  <a:pt x="3021231" y="4134415"/>
                  <a:pt x="3021231" y="4029043"/>
                </a:cubicBezTo>
                <a:close/>
                <a:moveTo>
                  <a:pt x="3286897" y="226566"/>
                </a:moveTo>
                <a:lnTo>
                  <a:pt x="3286897" y="4431931"/>
                </a:lnTo>
                <a:cubicBezTo>
                  <a:pt x="3286897" y="4557060"/>
                  <a:pt x="3185460" y="4658497"/>
                  <a:pt x="3060331" y="4658497"/>
                </a:cubicBezTo>
                <a:lnTo>
                  <a:pt x="226566" y="4658497"/>
                </a:lnTo>
                <a:cubicBezTo>
                  <a:pt x="101437" y="4658497"/>
                  <a:pt x="0" y="4557060"/>
                  <a:pt x="0" y="4431931"/>
                </a:cubicBezTo>
                <a:lnTo>
                  <a:pt x="0" y="226566"/>
                </a:lnTo>
                <a:cubicBezTo>
                  <a:pt x="0" y="101437"/>
                  <a:pt x="101437" y="0"/>
                  <a:pt x="226566" y="0"/>
                </a:cubicBezTo>
                <a:lnTo>
                  <a:pt x="3060331" y="0"/>
                </a:lnTo>
                <a:cubicBezTo>
                  <a:pt x="3185460" y="0"/>
                  <a:pt x="3286897" y="101437"/>
                  <a:pt x="3286897" y="226566"/>
                </a:cubicBezTo>
                <a:close/>
              </a:path>
            </a:pathLst>
          </a:custGeom>
          <a:solidFill>
            <a:srgbClr val="FFFFFF"/>
          </a:solidFill>
          <a:ln>
            <a:no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84069" tIns="42038" rIns="84069" bIns="42038" numCol="1" rtlCol="0" anchor="ctr" anchorCtr="0" compatLnSpc="1">
            <a:prstTxWarp prst="textNoShape">
              <a:avLst/>
            </a:prstTxWarp>
          </a:bodyPr>
          <a:lstStyle/>
          <a:p>
            <a:pPr defTabSz="755481"/>
            <a:endParaRPr lang="en-US" sz="1836" spc="-124" dirty="0">
              <a:solidFill>
                <a:srgbClr val="000000">
                  <a:lumMod val="50000"/>
                </a:srgbClr>
              </a:solidFill>
              <a:latin typeface="Segoe Light" pitchFamily="34" charset="0"/>
            </a:endParaRPr>
          </a:p>
        </p:txBody>
      </p:sp>
      <p:grpSp>
        <p:nvGrpSpPr>
          <p:cNvPr id="53" name="Group 52"/>
          <p:cNvGrpSpPr/>
          <p:nvPr/>
        </p:nvGrpSpPr>
        <p:grpSpPr bwMode="black">
          <a:xfrm>
            <a:off x="3588045" y="5466818"/>
            <a:ext cx="662148" cy="541630"/>
            <a:chOff x="5184775" y="225425"/>
            <a:chExt cx="1500188" cy="1220788"/>
          </a:xfrm>
          <a:solidFill>
            <a:srgbClr val="FFFFFF"/>
          </a:solidFill>
        </p:grpSpPr>
        <p:sp>
          <p:nvSpPr>
            <p:cNvPr id="54" name="Freeform 86"/>
            <p:cNvSpPr>
              <a:spLocks noEditPoints="1"/>
            </p:cNvSpPr>
            <p:nvPr/>
          </p:nvSpPr>
          <p:spPr bwMode="black">
            <a:xfrm>
              <a:off x="5184775" y="344488"/>
              <a:ext cx="1095375" cy="1101725"/>
            </a:xfrm>
            <a:custGeom>
              <a:avLst/>
              <a:gdLst>
                <a:gd name="T0" fmla="*/ 287 w 292"/>
                <a:gd name="T1" fmla="*/ 113 h 294"/>
                <a:gd name="T2" fmla="*/ 239 w 292"/>
                <a:gd name="T3" fmla="*/ 105 h 294"/>
                <a:gd name="T4" fmla="*/ 252 w 292"/>
                <a:gd name="T5" fmla="*/ 58 h 294"/>
                <a:gd name="T6" fmla="*/ 229 w 292"/>
                <a:gd name="T7" fmla="*/ 32 h 294"/>
                <a:gd name="T8" fmla="*/ 187 w 292"/>
                <a:gd name="T9" fmla="*/ 57 h 294"/>
                <a:gd name="T10" fmla="*/ 167 w 292"/>
                <a:gd name="T11" fmla="*/ 6 h 294"/>
                <a:gd name="T12" fmla="*/ 132 w 292"/>
                <a:gd name="T13" fmla="*/ 0 h 294"/>
                <a:gd name="T14" fmla="*/ 115 w 292"/>
                <a:gd name="T15" fmla="*/ 53 h 294"/>
                <a:gd name="T16" fmla="*/ 72 w 292"/>
                <a:gd name="T17" fmla="*/ 31 h 294"/>
                <a:gd name="T18" fmla="*/ 42 w 292"/>
                <a:gd name="T19" fmla="*/ 49 h 294"/>
                <a:gd name="T20" fmla="*/ 59 w 292"/>
                <a:gd name="T21" fmla="*/ 95 h 294"/>
                <a:gd name="T22" fmla="*/ 12 w 292"/>
                <a:gd name="T23" fmla="*/ 107 h 294"/>
                <a:gd name="T24" fmla="*/ 0 w 292"/>
                <a:gd name="T25" fmla="*/ 140 h 294"/>
                <a:gd name="T26" fmla="*/ 43 w 292"/>
                <a:gd name="T27" fmla="*/ 164 h 294"/>
                <a:gd name="T28" fmla="*/ 14 w 292"/>
                <a:gd name="T29" fmla="*/ 204 h 294"/>
                <a:gd name="T30" fmla="*/ 27 w 292"/>
                <a:gd name="T31" fmla="*/ 237 h 294"/>
                <a:gd name="T32" fmla="*/ 75 w 292"/>
                <a:gd name="T33" fmla="*/ 227 h 294"/>
                <a:gd name="T34" fmla="*/ 79 w 292"/>
                <a:gd name="T35" fmla="*/ 276 h 294"/>
                <a:gd name="T36" fmla="*/ 109 w 292"/>
                <a:gd name="T37" fmla="*/ 293 h 294"/>
                <a:gd name="T38" fmla="*/ 140 w 292"/>
                <a:gd name="T39" fmla="*/ 255 h 294"/>
                <a:gd name="T40" fmla="*/ 152 w 292"/>
                <a:gd name="T41" fmla="*/ 255 h 294"/>
                <a:gd name="T42" fmla="*/ 183 w 292"/>
                <a:gd name="T43" fmla="*/ 293 h 294"/>
                <a:gd name="T44" fmla="*/ 213 w 292"/>
                <a:gd name="T45" fmla="*/ 276 h 294"/>
                <a:gd name="T46" fmla="*/ 217 w 292"/>
                <a:gd name="T47" fmla="*/ 227 h 294"/>
                <a:gd name="T48" fmla="*/ 265 w 292"/>
                <a:gd name="T49" fmla="*/ 237 h 294"/>
                <a:gd name="T50" fmla="*/ 278 w 292"/>
                <a:gd name="T51" fmla="*/ 204 h 294"/>
                <a:gd name="T52" fmla="*/ 249 w 292"/>
                <a:gd name="T53" fmla="*/ 164 h 294"/>
                <a:gd name="T54" fmla="*/ 292 w 292"/>
                <a:gd name="T55" fmla="*/ 140 h 294"/>
                <a:gd name="T56" fmla="*/ 187 w 292"/>
                <a:gd name="T57" fmla="*/ 193 h 294"/>
                <a:gd name="T58" fmla="*/ 105 w 292"/>
                <a:gd name="T59" fmla="*/ 193 h 294"/>
                <a:gd name="T60" fmla="*/ 105 w 292"/>
                <a:gd name="T61" fmla="*/ 111 h 294"/>
                <a:gd name="T62" fmla="*/ 187 w 292"/>
                <a:gd name="T63" fmla="*/ 111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92" h="294">
                  <a:moveTo>
                    <a:pt x="292" y="140"/>
                  </a:moveTo>
                  <a:cubicBezTo>
                    <a:pt x="287" y="113"/>
                    <a:pt x="287" y="113"/>
                    <a:pt x="287" y="113"/>
                  </a:cubicBezTo>
                  <a:cubicBezTo>
                    <a:pt x="286" y="110"/>
                    <a:pt x="284" y="108"/>
                    <a:pt x="280" y="107"/>
                  </a:cubicBezTo>
                  <a:cubicBezTo>
                    <a:pt x="239" y="105"/>
                    <a:pt x="239" y="105"/>
                    <a:pt x="239" y="105"/>
                  </a:cubicBezTo>
                  <a:cubicBezTo>
                    <a:pt x="237" y="102"/>
                    <a:pt x="235" y="98"/>
                    <a:pt x="233" y="95"/>
                  </a:cubicBezTo>
                  <a:cubicBezTo>
                    <a:pt x="252" y="58"/>
                    <a:pt x="252" y="58"/>
                    <a:pt x="252" y="58"/>
                  </a:cubicBezTo>
                  <a:cubicBezTo>
                    <a:pt x="254" y="55"/>
                    <a:pt x="253" y="51"/>
                    <a:pt x="250" y="49"/>
                  </a:cubicBezTo>
                  <a:cubicBezTo>
                    <a:pt x="229" y="32"/>
                    <a:pt x="229" y="32"/>
                    <a:pt x="229" y="32"/>
                  </a:cubicBezTo>
                  <a:cubicBezTo>
                    <a:pt x="227" y="29"/>
                    <a:pt x="223" y="29"/>
                    <a:pt x="220" y="31"/>
                  </a:cubicBezTo>
                  <a:cubicBezTo>
                    <a:pt x="187" y="57"/>
                    <a:pt x="187" y="57"/>
                    <a:pt x="187" y="57"/>
                  </a:cubicBezTo>
                  <a:cubicBezTo>
                    <a:pt x="184" y="55"/>
                    <a:pt x="181" y="54"/>
                    <a:pt x="177" y="53"/>
                  </a:cubicBezTo>
                  <a:cubicBezTo>
                    <a:pt x="167" y="6"/>
                    <a:pt x="167" y="6"/>
                    <a:pt x="167" y="6"/>
                  </a:cubicBezTo>
                  <a:cubicBezTo>
                    <a:pt x="166" y="3"/>
                    <a:pt x="163" y="0"/>
                    <a:pt x="160" y="0"/>
                  </a:cubicBezTo>
                  <a:cubicBezTo>
                    <a:pt x="132" y="0"/>
                    <a:pt x="132" y="0"/>
                    <a:pt x="132" y="0"/>
                  </a:cubicBezTo>
                  <a:cubicBezTo>
                    <a:pt x="129" y="0"/>
                    <a:pt x="126" y="3"/>
                    <a:pt x="125" y="6"/>
                  </a:cubicBezTo>
                  <a:cubicBezTo>
                    <a:pt x="115" y="53"/>
                    <a:pt x="115" y="53"/>
                    <a:pt x="115" y="53"/>
                  </a:cubicBezTo>
                  <a:cubicBezTo>
                    <a:pt x="111" y="54"/>
                    <a:pt x="108" y="55"/>
                    <a:pt x="105" y="57"/>
                  </a:cubicBezTo>
                  <a:cubicBezTo>
                    <a:pt x="72" y="31"/>
                    <a:pt x="72" y="31"/>
                    <a:pt x="72" y="31"/>
                  </a:cubicBezTo>
                  <a:cubicBezTo>
                    <a:pt x="69" y="29"/>
                    <a:pt x="65" y="29"/>
                    <a:pt x="63" y="31"/>
                  </a:cubicBezTo>
                  <a:cubicBezTo>
                    <a:pt x="42" y="49"/>
                    <a:pt x="42" y="49"/>
                    <a:pt x="42" y="49"/>
                  </a:cubicBezTo>
                  <a:cubicBezTo>
                    <a:pt x="39" y="51"/>
                    <a:pt x="39" y="55"/>
                    <a:pt x="40" y="58"/>
                  </a:cubicBezTo>
                  <a:cubicBezTo>
                    <a:pt x="59" y="95"/>
                    <a:pt x="59" y="95"/>
                    <a:pt x="59" y="95"/>
                  </a:cubicBezTo>
                  <a:cubicBezTo>
                    <a:pt x="57" y="98"/>
                    <a:pt x="55" y="102"/>
                    <a:pt x="53" y="105"/>
                  </a:cubicBezTo>
                  <a:cubicBezTo>
                    <a:pt x="12" y="107"/>
                    <a:pt x="12" y="107"/>
                    <a:pt x="12" y="107"/>
                  </a:cubicBezTo>
                  <a:cubicBezTo>
                    <a:pt x="8" y="107"/>
                    <a:pt x="6" y="110"/>
                    <a:pt x="5" y="113"/>
                  </a:cubicBezTo>
                  <a:cubicBezTo>
                    <a:pt x="0" y="140"/>
                    <a:pt x="0" y="140"/>
                    <a:pt x="0" y="140"/>
                  </a:cubicBezTo>
                  <a:cubicBezTo>
                    <a:pt x="0" y="143"/>
                    <a:pt x="1" y="147"/>
                    <a:pt x="4" y="148"/>
                  </a:cubicBezTo>
                  <a:cubicBezTo>
                    <a:pt x="43" y="164"/>
                    <a:pt x="43" y="164"/>
                    <a:pt x="43" y="164"/>
                  </a:cubicBezTo>
                  <a:cubicBezTo>
                    <a:pt x="44" y="168"/>
                    <a:pt x="44" y="172"/>
                    <a:pt x="45" y="176"/>
                  </a:cubicBezTo>
                  <a:cubicBezTo>
                    <a:pt x="14" y="204"/>
                    <a:pt x="14" y="204"/>
                    <a:pt x="14" y="204"/>
                  </a:cubicBezTo>
                  <a:cubicBezTo>
                    <a:pt x="12" y="206"/>
                    <a:pt x="11" y="210"/>
                    <a:pt x="13" y="213"/>
                  </a:cubicBezTo>
                  <a:cubicBezTo>
                    <a:pt x="27" y="237"/>
                    <a:pt x="27" y="237"/>
                    <a:pt x="27" y="237"/>
                  </a:cubicBezTo>
                  <a:cubicBezTo>
                    <a:pt x="28" y="239"/>
                    <a:pt x="32" y="241"/>
                    <a:pt x="35" y="240"/>
                  </a:cubicBezTo>
                  <a:cubicBezTo>
                    <a:pt x="75" y="227"/>
                    <a:pt x="75" y="227"/>
                    <a:pt x="75" y="227"/>
                  </a:cubicBezTo>
                  <a:cubicBezTo>
                    <a:pt x="78" y="230"/>
                    <a:pt x="81" y="233"/>
                    <a:pt x="84" y="235"/>
                  </a:cubicBezTo>
                  <a:cubicBezTo>
                    <a:pt x="79" y="276"/>
                    <a:pt x="79" y="276"/>
                    <a:pt x="79" y="276"/>
                  </a:cubicBezTo>
                  <a:cubicBezTo>
                    <a:pt x="78" y="280"/>
                    <a:pt x="80" y="283"/>
                    <a:pt x="83" y="284"/>
                  </a:cubicBezTo>
                  <a:cubicBezTo>
                    <a:pt x="109" y="293"/>
                    <a:pt x="109" y="293"/>
                    <a:pt x="109" y="293"/>
                  </a:cubicBezTo>
                  <a:cubicBezTo>
                    <a:pt x="112" y="294"/>
                    <a:pt x="116" y="293"/>
                    <a:pt x="118" y="291"/>
                  </a:cubicBezTo>
                  <a:cubicBezTo>
                    <a:pt x="140" y="255"/>
                    <a:pt x="140" y="255"/>
                    <a:pt x="140" y="255"/>
                  </a:cubicBezTo>
                  <a:cubicBezTo>
                    <a:pt x="142" y="255"/>
                    <a:pt x="144" y="256"/>
                    <a:pt x="146" y="256"/>
                  </a:cubicBezTo>
                  <a:cubicBezTo>
                    <a:pt x="148" y="256"/>
                    <a:pt x="150" y="255"/>
                    <a:pt x="152" y="255"/>
                  </a:cubicBezTo>
                  <a:cubicBezTo>
                    <a:pt x="174" y="291"/>
                    <a:pt x="174" y="291"/>
                    <a:pt x="174" y="291"/>
                  </a:cubicBezTo>
                  <a:cubicBezTo>
                    <a:pt x="176" y="293"/>
                    <a:pt x="180" y="294"/>
                    <a:pt x="183" y="293"/>
                  </a:cubicBezTo>
                  <a:cubicBezTo>
                    <a:pt x="209" y="284"/>
                    <a:pt x="209" y="284"/>
                    <a:pt x="209" y="284"/>
                  </a:cubicBezTo>
                  <a:cubicBezTo>
                    <a:pt x="212" y="283"/>
                    <a:pt x="214" y="280"/>
                    <a:pt x="213" y="276"/>
                  </a:cubicBezTo>
                  <a:cubicBezTo>
                    <a:pt x="208" y="235"/>
                    <a:pt x="208" y="235"/>
                    <a:pt x="208" y="235"/>
                  </a:cubicBezTo>
                  <a:cubicBezTo>
                    <a:pt x="211" y="232"/>
                    <a:pt x="214" y="230"/>
                    <a:pt x="217" y="227"/>
                  </a:cubicBezTo>
                  <a:cubicBezTo>
                    <a:pt x="257" y="240"/>
                    <a:pt x="257" y="240"/>
                    <a:pt x="257" y="240"/>
                  </a:cubicBezTo>
                  <a:cubicBezTo>
                    <a:pt x="260" y="241"/>
                    <a:pt x="264" y="239"/>
                    <a:pt x="265" y="237"/>
                  </a:cubicBezTo>
                  <a:cubicBezTo>
                    <a:pt x="279" y="213"/>
                    <a:pt x="279" y="213"/>
                    <a:pt x="279" y="213"/>
                  </a:cubicBezTo>
                  <a:cubicBezTo>
                    <a:pt x="281" y="210"/>
                    <a:pt x="280" y="206"/>
                    <a:pt x="278" y="204"/>
                  </a:cubicBezTo>
                  <a:cubicBezTo>
                    <a:pt x="247" y="176"/>
                    <a:pt x="247" y="176"/>
                    <a:pt x="247" y="176"/>
                  </a:cubicBezTo>
                  <a:cubicBezTo>
                    <a:pt x="248" y="172"/>
                    <a:pt x="248" y="168"/>
                    <a:pt x="249" y="164"/>
                  </a:cubicBezTo>
                  <a:cubicBezTo>
                    <a:pt x="288" y="148"/>
                    <a:pt x="288" y="148"/>
                    <a:pt x="288" y="148"/>
                  </a:cubicBezTo>
                  <a:cubicBezTo>
                    <a:pt x="291" y="147"/>
                    <a:pt x="292" y="144"/>
                    <a:pt x="292" y="140"/>
                  </a:cubicBezTo>
                  <a:close/>
                  <a:moveTo>
                    <a:pt x="204" y="152"/>
                  </a:moveTo>
                  <a:cubicBezTo>
                    <a:pt x="204" y="168"/>
                    <a:pt x="197" y="182"/>
                    <a:pt x="187" y="193"/>
                  </a:cubicBezTo>
                  <a:cubicBezTo>
                    <a:pt x="176" y="203"/>
                    <a:pt x="162" y="210"/>
                    <a:pt x="146" y="210"/>
                  </a:cubicBezTo>
                  <a:cubicBezTo>
                    <a:pt x="130" y="210"/>
                    <a:pt x="116" y="203"/>
                    <a:pt x="105" y="193"/>
                  </a:cubicBezTo>
                  <a:cubicBezTo>
                    <a:pt x="95" y="182"/>
                    <a:pt x="88" y="168"/>
                    <a:pt x="88" y="152"/>
                  </a:cubicBezTo>
                  <a:cubicBezTo>
                    <a:pt x="88" y="136"/>
                    <a:pt x="95" y="121"/>
                    <a:pt x="105" y="111"/>
                  </a:cubicBezTo>
                  <a:cubicBezTo>
                    <a:pt x="116" y="100"/>
                    <a:pt x="130" y="94"/>
                    <a:pt x="146" y="94"/>
                  </a:cubicBezTo>
                  <a:cubicBezTo>
                    <a:pt x="162" y="94"/>
                    <a:pt x="176" y="100"/>
                    <a:pt x="187" y="111"/>
                  </a:cubicBezTo>
                  <a:cubicBezTo>
                    <a:pt x="197" y="121"/>
                    <a:pt x="204" y="136"/>
                    <a:pt x="204" y="15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383" tIns="46691" rIns="93383" bIns="46691" numCol="1" anchor="t" anchorCtr="0" compatLnSpc="1">
              <a:prstTxWarp prst="textNoShape">
                <a:avLst/>
              </a:prstTxWarp>
            </a:bodyPr>
            <a:lstStyle/>
            <a:p>
              <a:pPr defTabSz="932559"/>
              <a:endParaRPr lang="en-US" sz="1632" dirty="0">
                <a:solidFill>
                  <a:srgbClr val="000000"/>
                </a:solidFill>
              </a:endParaRPr>
            </a:p>
          </p:txBody>
        </p:sp>
        <p:sp>
          <p:nvSpPr>
            <p:cNvPr id="55" name="Oval 87"/>
            <p:cNvSpPr>
              <a:spLocks noChangeArrowheads="1"/>
            </p:cNvSpPr>
            <p:nvPr/>
          </p:nvSpPr>
          <p:spPr bwMode="black">
            <a:xfrm>
              <a:off x="5630863" y="812800"/>
              <a:ext cx="203200" cy="2032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383" tIns="46691" rIns="93383" bIns="46691" numCol="1" anchor="t" anchorCtr="0" compatLnSpc="1">
              <a:prstTxWarp prst="textNoShape">
                <a:avLst/>
              </a:prstTxWarp>
            </a:bodyPr>
            <a:lstStyle/>
            <a:p>
              <a:pPr defTabSz="932559"/>
              <a:endParaRPr lang="en-US" sz="1632" dirty="0">
                <a:solidFill>
                  <a:srgbClr val="000000"/>
                </a:solidFill>
              </a:endParaRPr>
            </a:p>
          </p:txBody>
        </p:sp>
        <p:sp>
          <p:nvSpPr>
            <p:cNvPr id="56" name="Freeform 88"/>
            <p:cNvSpPr>
              <a:spLocks noEditPoints="1"/>
            </p:cNvSpPr>
            <p:nvPr/>
          </p:nvSpPr>
          <p:spPr bwMode="black">
            <a:xfrm>
              <a:off x="6129338" y="225425"/>
              <a:ext cx="555625" cy="598488"/>
            </a:xfrm>
            <a:custGeom>
              <a:avLst/>
              <a:gdLst>
                <a:gd name="T0" fmla="*/ 129 w 148"/>
                <a:gd name="T1" fmla="*/ 91 h 160"/>
                <a:gd name="T2" fmla="*/ 131 w 148"/>
                <a:gd name="T3" fmla="*/ 80 h 160"/>
                <a:gd name="T4" fmla="*/ 129 w 148"/>
                <a:gd name="T5" fmla="*/ 70 h 160"/>
                <a:gd name="T6" fmla="*/ 145 w 148"/>
                <a:gd name="T7" fmla="*/ 55 h 160"/>
                <a:gd name="T8" fmla="*/ 147 w 148"/>
                <a:gd name="T9" fmla="*/ 50 h 160"/>
                <a:gd name="T10" fmla="*/ 147 w 148"/>
                <a:gd name="T11" fmla="*/ 46 h 160"/>
                <a:gd name="T12" fmla="*/ 140 w 148"/>
                <a:gd name="T13" fmla="*/ 34 h 160"/>
                <a:gd name="T14" fmla="*/ 133 w 148"/>
                <a:gd name="T15" fmla="*/ 31 h 160"/>
                <a:gd name="T16" fmla="*/ 131 w 148"/>
                <a:gd name="T17" fmla="*/ 31 h 160"/>
                <a:gd name="T18" fmla="*/ 111 w 148"/>
                <a:gd name="T19" fmla="*/ 37 h 160"/>
                <a:gd name="T20" fmla="*/ 92 w 148"/>
                <a:gd name="T21" fmla="*/ 27 h 160"/>
                <a:gd name="T22" fmla="*/ 88 w 148"/>
                <a:gd name="T23" fmla="*/ 6 h 160"/>
                <a:gd name="T24" fmla="*/ 81 w 148"/>
                <a:gd name="T25" fmla="*/ 0 h 160"/>
                <a:gd name="T26" fmla="*/ 67 w 148"/>
                <a:gd name="T27" fmla="*/ 0 h 160"/>
                <a:gd name="T28" fmla="*/ 60 w 148"/>
                <a:gd name="T29" fmla="*/ 6 h 160"/>
                <a:gd name="T30" fmla="*/ 55 w 148"/>
                <a:gd name="T31" fmla="*/ 27 h 160"/>
                <a:gd name="T32" fmla="*/ 37 w 148"/>
                <a:gd name="T33" fmla="*/ 38 h 160"/>
                <a:gd name="T34" fmla="*/ 16 w 148"/>
                <a:gd name="T35" fmla="*/ 31 h 160"/>
                <a:gd name="T36" fmla="*/ 14 w 148"/>
                <a:gd name="T37" fmla="*/ 31 h 160"/>
                <a:gd name="T38" fmla="*/ 8 w 148"/>
                <a:gd name="T39" fmla="*/ 34 h 160"/>
                <a:gd name="T40" fmla="*/ 1 w 148"/>
                <a:gd name="T41" fmla="*/ 46 h 160"/>
                <a:gd name="T42" fmla="*/ 0 w 148"/>
                <a:gd name="T43" fmla="*/ 50 h 160"/>
                <a:gd name="T44" fmla="*/ 2 w 148"/>
                <a:gd name="T45" fmla="*/ 55 h 160"/>
                <a:gd name="T46" fmla="*/ 19 w 148"/>
                <a:gd name="T47" fmla="*/ 70 h 160"/>
                <a:gd name="T48" fmla="*/ 17 w 148"/>
                <a:gd name="T49" fmla="*/ 80 h 160"/>
                <a:gd name="T50" fmla="*/ 19 w 148"/>
                <a:gd name="T51" fmla="*/ 91 h 160"/>
                <a:gd name="T52" fmla="*/ 2 w 148"/>
                <a:gd name="T53" fmla="*/ 106 h 160"/>
                <a:gd name="T54" fmla="*/ 0 w 148"/>
                <a:gd name="T55" fmla="*/ 111 h 160"/>
                <a:gd name="T56" fmla="*/ 1 w 148"/>
                <a:gd name="T57" fmla="*/ 114 h 160"/>
                <a:gd name="T58" fmla="*/ 8 w 148"/>
                <a:gd name="T59" fmla="*/ 126 h 160"/>
                <a:gd name="T60" fmla="*/ 14 w 148"/>
                <a:gd name="T61" fmla="*/ 130 h 160"/>
                <a:gd name="T62" fmla="*/ 16 w 148"/>
                <a:gd name="T63" fmla="*/ 130 h 160"/>
                <a:gd name="T64" fmla="*/ 37 w 148"/>
                <a:gd name="T65" fmla="*/ 123 h 160"/>
                <a:gd name="T66" fmla="*/ 55 w 148"/>
                <a:gd name="T67" fmla="*/ 133 h 160"/>
                <a:gd name="T68" fmla="*/ 60 w 148"/>
                <a:gd name="T69" fmla="*/ 155 h 160"/>
                <a:gd name="T70" fmla="*/ 67 w 148"/>
                <a:gd name="T71" fmla="*/ 160 h 160"/>
                <a:gd name="T72" fmla="*/ 81 w 148"/>
                <a:gd name="T73" fmla="*/ 160 h 160"/>
                <a:gd name="T74" fmla="*/ 88 w 148"/>
                <a:gd name="T75" fmla="*/ 155 h 160"/>
                <a:gd name="T76" fmla="*/ 92 w 148"/>
                <a:gd name="T77" fmla="*/ 134 h 160"/>
                <a:gd name="T78" fmla="*/ 111 w 148"/>
                <a:gd name="T79" fmla="*/ 123 h 160"/>
                <a:gd name="T80" fmla="*/ 131 w 148"/>
                <a:gd name="T81" fmla="*/ 130 h 160"/>
                <a:gd name="T82" fmla="*/ 133 w 148"/>
                <a:gd name="T83" fmla="*/ 130 h 160"/>
                <a:gd name="T84" fmla="*/ 140 w 148"/>
                <a:gd name="T85" fmla="*/ 126 h 160"/>
                <a:gd name="T86" fmla="*/ 147 w 148"/>
                <a:gd name="T87" fmla="*/ 114 h 160"/>
                <a:gd name="T88" fmla="*/ 147 w 148"/>
                <a:gd name="T89" fmla="*/ 111 h 160"/>
                <a:gd name="T90" fmla="*/ 145 w 148"/>
                <a:gd name="T91" fmla="*/ 106 h 160"/>
                <a:gd name="T92" fmla="*/ 129 w 148"/>
                <a:gd name="T93" fmla="*/ 91 h 160"/>
                <a:gd name="T94" fmla="*/ 96 w 148"/>
                <a:gd name="T95" fmla="*/ 80 h 160"/>
                <a:gd name="T96" fmla="*/ 74 w 148"/>
                <a:gd name="T97" fmla="*/ 102 h 160"/>
                <a:gd name="T98" fmla="*/ 52 w 148"/>
                <a:gd name="T99" fmla="*/ 80 h 160"/>
                <a:gd name="T100" fmla="*/ 74 w 148"/>
                <a:gd name="T101" fmla="*/ 58 h 160"/>
                <a:gd name="T102" fmla="*/ 96 w 148"/>
                <a:gd name="T103" fmla="*/ 8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48" h="160">
                  <a:moveTo>
                    <a:pt x="129" y="91"/>
                  </a:moveTo>
                  <a:cubicBezTo>
                    <a:pt x="130" y="88"/>
                    <a:pt x="131" y="84"/>
                    <a:pt x="131" y="80"/>
                  </a:cubicBezTo>
                  <a:cubicBezTo>
                    <a:pt x="131" y="77"/>
                    <a:pt x="130" y="73"/>
                    <a:pt x="129" y="70"/>
                  </a:cubicBezTo>
                  <a:cubicBezTo>
                    <a:pt x="145" y="55"/>
                    <a:pt x="145" y="55"/>
                    <a:pt x="145" y="55"/>
                  </a:cubicBezTo>
                  <a:cubicBezTo>
                    <a:pt x="147" y="54"/>
                    <a:pt x="147" y="52"/>
                    <a:pt x="147" y="50"/>
                  </a:cubicBezTo>
                  <a:cubicBezTo>
                    <a:pt x="147" y="49"/>
                    <a:pt x="147" y="47"/>
                    <a:pt x="147" y="46"/>
                  </a:cubicBezTo>
                  <a:cubicBezTo>
                    <a:pt x="140" y="34"/>
                    <a:pt x="140" y="34"/>
                    <a:pt x="140" y="34"/>
                  </a:cubicBezTo>
                  <a:cubicBezTo>
                    <a:pt x="138" y="32"/>
                    <a:pt x="136" y="31"/>
                    <a:pt x="133" y="31"/>
                  </a:cubicBezTo>
                  <a:cubicBezTo>
                    <a:pt x="133" y="31"/>
                    <a:pt x="132" y="31"/>
                    <a:pt x="131" y="31"/>
                  </a:cubicBezTo>
                  <a:cubicBezTo>
                    <a:pt x="111" y="37"/>
                    <a:pt x="111" y="37"/>
                    <a:pt x="111" y="37"/>
                  </a:cubicBezTo>
                  <a:cubicBezTo>
                    <a:pt x="105" y="33"/>
                    <a:pt x="99" y="29"/>
                    <a:pt x="92" y="27"/>
                  </a:cubicBezTo>
                  <a:cubicBezTo>
                    <a:pt x="88" y="6"/>
                    <a:pt x="88" y="6"/>
                    <a:pt x="88" y="6"/>
                  </a:cubicBezTo>
                  <a:cubicBezTo>
                    <a:pt x="87" y="3"/>
                    <a:pt x="84" y="0"/>
                    <a:pt x="81" y="0"/>
                  </a:cubicBezTo>
                  <a:cubicBezTo>
                    <a:pt x="67" y="0"/>
                    <a:pt x="67" y="0"/>
                    <a:pt x="67" y="0"/>
                  </a:cubicBezTo>
                  <a:cubicBezTo>
                    <a:pt x="63" y="0"/>
                    <a:pt x="61" y="3"/>
                    <a:pt x="60" y="6"/>
                  </a:cubicBezTo>
                  <a:cubicBezTo>
                    <a:pt x="55" y="27"/>
                    <a:pt x="55" y="27"/>
                    <a:pt x="55" y="27"/>
                  </a:cubicBezTo>
                  <a:cubicBezTo>
                    <a:pt x="48" y="29"/>
                    <a:pt x="42" y="33"/>
                    <a:pt x="37" y="38"/>
                  </a:cubicBezTo>
                  <a:cubicBezTo>
                    <a:pt x="16" y="31"/>
                    <a:pt x="16" y="31"/>
                    <a:pt x="16" y="31"/>
                  </a:cubicBezTo>
                  <a:cubicBezTo>
                    <a:pt x="15" y="31"/>
                    <a:pt x="15" y="31"/>
                    <a:pt x="14" y="31"/>
                  </a:cubicBezTo>
                  <a:cubicBezTo>
                    <a:pt x="12" y="31"/>
                    <a:pt x="9" y="32"/>
                    <a:pt x="8" y="34"/>
                  </a:cubicBezTo>
                  <a:cubicBezTo>
                    <a:pt x="1" y="46"/>
                    <a:pt x="1" y="46"/>
                    <a:pt x="1" y="46"/>
                  </a:cubicBezTo>
                  <a:cubicBezTo>
                    <a:pt x="0" y="47"/>
                    <a:pt x="0" y="49"/>
                    <a:pt x="0" y="50"/>
                  </a:cubicBezTo>
                  <a:cubicBezTo>
                    <a:pt x="0" y="52"/>
                    <a:pt x="1" y="54"/>
                    <a:pt x="2" y="55"/>
                  </a:cubicBezTo>
                  <a:cubicBezTo>
                    <a:pt x="19" y="70"/>
                    <a:pt x="19" y="70"/>
                    <a:pt x="19" y="70"/>
                  </a:cubicBezTo>
                  <a:cubicBezTo>
                    <a:pt x="18" y="73"/>
                    <a:pt x="17" y="77"/>
                    <a:pt x="17" y="80"/>
                  </a:cubicBezTo>
                  <a:cubicBezTo>
                    <a:pt x="17" y="84"/>
                    <a:pt x="18" y="87"/>
                    <a:pt x="19" y="91"/>
                  </a:cubicBezTo>
                  <a:cubicBezTo>
                    <a:pt x="2" y="106"/>
                    <a:pt x="2" y="106"/>
                    <a:pt x="2" y="106"/>
                  </a:cubicBezTo>
                  <a:cubicBezTo>
                    <a:pt x="1" y="107"/>
                    <a:pt x="0" y="109"/>
                    <a:pt x="0" y="111"/>
                  </a:cubicBezTo>
                  <a:cubicBezTo>
                    <a:pt x="0" y="112"/>
                    <a:pt x="0" y="113"/>
                    <a:pt x="1" y="114"/>
                  </a:cubicBezTo>
                  <a:cubicBezTo>
                    <a:pt x="8" y="126"/>
                    <a:pt x="8" y="126"/>
                    <a:pt x="8" y="126"/>
                  </a:cubicBezTo>
                  <a:cubicBezTo>
                    <a:pt x="9" y="129"/>
                    <a:pt x="12" y="130"/>
                    <a:pt x="14" y="130"/>
                  </a:cubicBezTo>
                  <a:cubicBezTo>
                    <a:pt x="15" y="130"/>
                    <a:pt x="15" y="130"/>
                    <a:pt x="16" y="130"/>
                  </a:cubicBezTo>
                  <a:cubicBezTo>
                    <a:pt x="37" y="123"/>
                    <a:pt x="37" y="123"/>
                    <a:pt x="37" y="123"/>
                  </a:cubicBezTo>
                  <a:cubicBezTo>
                    <a:pt x="42" y="127"/>
                    <a:pt x="48" y="131"/>
                    <a:pt x="55" y="133"/>
                  </a:cubicBezTo>
                  <a:cubicBezTo>
                    <a:pt x="60" y="155"/>
                    <a:pt x="60" y="155"/>
                    <a:pt x="60" y="155"/>
                  </a:cubicBezTo>
                  <a:cubicBezTo>
                    <a:pt x="61" y="158"/>
                    <a:pt x="63" y="160"/>
                    <a:pt x="67" y="160"/>
                  </a:cubicBezTo>
                  <a:cubicBezTo>
                    <a:pt x="81" y="160"/>
                    <a:pt x="81" y="160"/>
                    <a:pt x="81" y="160"/>
                  </a:cubicBezTo>
                  <a:cubicBezTo>
                    <a:pt x="84" y="160"/>
                    <a:pt x="87" y="158"/>
                    <a:pt x="88" y="155"/>
                  </a:cubicBezTo>
                  <a:cubicBezTo>
                    <a:pt x="92" y="134"/>
                    <a:pt x="92" y="134"/>
                    <a:pt x="92" y="134"/>
                  </a:cubicBezTo>
                  <a:cubicBezTo>
                    <a:pt x="99" y="131"/>
                    <a:pt x="105" y="128"/>
                    <a:pt x="111" y="123"/>
                  </a:cubicBezTo>
                  <a:cubicBezTo>
                    <a:pt x="131" y="130"/>
                    <a:pt x="131" y="130"/>
                    <a:pt x="131" y="130"/>
                  </a:cubicBezTo>
                  <a:cubicBezTo>
                    <a:pt x="132" y="130"/>
                    <a:pt x="133" y="130"/>
                    <a:pt x="133" y="130"/>
                  </a:cubicBezTo>
                  <a:cubicBezTo>
                    <a:pt x="136" y="130"/>
                    <a:pt x="138" y="129"/>
                    <a:pt x="140" y="126"/>
                  </a:cubicBezTo>
                  <a:cubicBezTo>
                    <a:pt x="147" y="114"/>
                    <a:pt x="147" y="114"/>
                    <a:pt x="147" y="114"/>
                  </a:cubicBezTo>
                  <a:cubicBezTo>
                    <a:pt x="147" y="113"/>
                    <a:pt x="148" y="112"/>
                    <a:pt x="147" y="111"/>
                  </a:cubicBezTo>
                  <a:cubicBezTo>
                    <a:pt x="148" y="109"/>
                    <a:pt x="147" y="107"/>
                    <a:pt x="145" y="106"/>
                  </a:cubicBezTo>
                  <a:lnTo>
                    <a:pt x="129" y="91"/>
                  </a:lnTo>
                  <a:close/>
                  <a:moveTo>
                    <a:pt x="96" y="80"/>
                  </a:moveTo>
                  <a:cubicBezTo>
                    <a:pt x="96" y="92"/>
                    <a:pt x="86" y="102"/>
                    <a:pt x="74" y="102"/>
                  </a:cubicBezTo>
                  <a:cubicBezTo>
                    <a:pt x="62" y="102"/>
                    <a:pt x="52" y="92"/>
                    <a:pt x="52" y="80"/>
                  </a:cubicBezTo>
                  <a:cubicBezTo>
                    <a:pt x="52" y="68"/>
                    <a:pt x="62" y="58"/>
                    <a:pt x="74" y="58"/>
                  </a:cubicBezTo>
                  <a:cubicBezTo>
                    <a:pt x="86" y="58"/>
                    <a:pt x="96" y="68"/>
                    <a:pt x="96"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383" tIns="46691" rIns="93383" bIns="46691" numCol="1" anchor="t" anchorCtr="0" compatLnSpc="1">
              <a:prstTxWarp prst="textNoShape">
                <a:avLst/>
              </a:prstTxWarp>
            </a:bodyPr>
            <a:lstStyle/>
            <a:p>
              <a:pPr defTabSz="932559"/>
              <a:endParaRPr lang="en-US" sz="1632" dirty="0">
                <a:solidFill>
                  <a:srgbClr val="000000"/>
                </a:solidFill>
              </a:endParaRPr>
            </a:p>
          </p:txBody>
        </p:sp>
      </p:grpSp>
      <p:cxnSp>
        <p:nvCxnSpPr>
          <p:cNvPr id="58" name="Straight Connector 56"/>
          <p:cNvCxnSpPr>
            <a:stCxn id="42" idx="3"/>
            <a:endCxn id="25" idx="2"/>
          </p:cNvCxnSpPr>
          <p:nvPr/>
        </p:nvCxnSpPr>
        <p:spPr>
          <a:xfrm flipV="1">
            <a:off x="7128769" y="4492430"/>
            <a:ext cx="2631665" cy="1063263"/>
          </a:xfrm>
          <a:prstGeom prst="bentConnector2">
            <a:avLst/>
          </a:prstGeom>
          <a:ln w="38100">
            <a:solidFill>
              <a:schemeClr val="tx2"/>
            </a:solidFill>
            <a:prstDash val="solid"/>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00" name="Straight Connector 56"/>
          <p:cNvCxnSpPr>
            <a:stCxn id="17" idx="2"/>
            <a:endCxn id="42" idx="1"/>
          </p:cNvCxnSpPr>
          <p:nvPr/>
        </p:nvCxnSpPr>
        <p:spPr>
          <a:xfrm rot="16200000" flipH="1">
            <a:off x="4129551" y="4385274"/>
            <a:ext cx="1063263" cy="1277573"/>
          </a:xfrm>
          <a:prstGeom prst="bentConnector2">
            <a:avLst/>
          </a:prstGeom>
          <a:ln w="38100">
            <a:solidFill>
              <a:schemeClr val="tx2"/>
            </a:solidFill>
            <a:prstDash val="solid"/>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63" name="Rectangle 62"/>
          <p:cNvSpPr/>
          <p:nvPr/>
        </p:nvSpPr>
        <p:spPr>
          <a:xfrm>
            <a:off x="5165826" y="2475681"/>
            <a:ext cx="2089444" cy="1455418"/>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93383" bIns="93383" rtlCol="0" anchor="b"/>
          <a:lstStyle/>
          <a:p>
            <a:pPr defTabSz="932559"/>
            <a:r>
              <a:rPr lang="en-US" sz="1600" dirty="0" smtClean="0">
                <a:solidFill>
                  <a:srgbClr val="FFFFFF">
                    <a:alpha val="99000"/>
                  </a:srgbClr>
                </a:solidFill>
              </a:rPr>
              <a:t>FAST Search Index</a:t>
            </a:r>
            <a:endParaRPr lang="en-US" sz="1600" dirty="0">
              <a:solidFill>
                <a:srgbClr val="FFFFFF">
                  <a:alpha val="99000"/>
                </a:srgbClr>
              </a:solidFill>
            </a:endParaRPr>
          </a:p>
        </p:txBody>
      </p:sp>
      <p:sp>
        <p:nvSpPr>
          <p:cNvPr id="69" name="Freeform 104"/>
          <p:cNvSpPr>
            <a:spLocks noEditPoints="1"/>
          </p:cNvSpPr>
          <p:nvPr/>
        </p:nvSpPr>
        <p:spPr bwMode="black">
          <a:xfrm>
            <a:off x="5814681" y="2707386"/>
            <a:ext cx="652602" cy="682888"/>
          </a:xfrm>
          <a:custGeom>
            <a:avLst/>
            <a:gdLst>
              <a:gd name="T0" fmla="*/ 37 w 61"/>
              <a:gd name="T1" fmla="*/ 43 h 61"/>
              <a:gd name="T2" fmla="*/ 18 w 61"/>
              <a:gd name="T3" fmla="*/ 37 h 61"/>
              <a:gd name="T4" fmla="*/ 24 w 61"/>
              <a:gd name="T5" fmla="*/ 18 h 61"/>
              <a:gd name="T6" fmla="*/ 43 w 61"/>
              <a:gd name="T7" fmla="*/ 24 h 61"/>
              <a:gd name="T8" fmla="*/ 37 w 61"/>
              <a:gd name="T9" fmla="*/ 43 h 61"/>
              <a:gd name="T10" fmla="*/ 61 w 61"/>
              <a:gd name="T11" fmla="*/ 28 h 61"/>
              <a:gd name="T12" fmla="*/ 58 w 61"/>
              <a:gd name="T13" fmla="*/ 18 h 61"/>
              <a:gd name="T14" fmla="*/ 50 w 61"/>
              <a:gd name="T15" fmla="*/ 19 h 61"/>
              <a:gd name="T16" fmla="*/ 47 w 61"/>
              <a:gd name="T17" fmla="*/ 15 h 61"/>
              <a:gd name="T18" fmla="*/ 50 w 61"/>
              <a:gd name="T19" fmla="*/ 7 h 61"/>
              <a:gd name="T20" fmla="*/ 41 w 61"/>
              <a:gd name="T21" fmla="*/ 2 h 61"/>
              <a:gd name="T22" fmla="*/ 36 w 61"/>
              <a:gd name="T23" fmla="*/ 9 h 61"/>
              <a:gd name="T24" fmla="*/ 30 w 61"/>
              <a:gd name="T25" fmla="*/ 8 h 61"/>
              <a:gd name="T26" fmla="*/ 27 w 61"/>
              <a:gd name="T27" fmla="*/ 0 h 61"/>
              <a:gd name="T28" fmla="*/ 17 w 61"/>
              <a:gd name="T29" fmla="*/ 3 h 61"/>
              <a:gd name="T30" fmla="*/ 18 w 61"/>
              <a:gd name="T31" fmla="*/ 11 h 61"/>
              <a:gd name="T32" fmla="*/ 15 w 61"/>
              <a:gd name="T33" fmla="*/ 14 h 61"/>
              <a:gd name="T34" fmla="*/ 7 w 61"/>
              <a:gd name="T35" fmla="*/ 11 h 61"/>
              <a:gd name="T36" fmla="*/ 2 w 61"/>
              <a:gd name="T37" fmla="*/ 20 h 61"/>
              <a:gd name="T38" fmla="*/ 8 w 61"/>
              <a:gd name="T39" fmla="*/ 25 h 61"/>
              <a:gd name="T40" fmla="*/ 7 w 61"/>
              <a:gd name="T41" fmla="*/ 30 h 61"/>
              <a:gd name="T42" fmla="*/ 0 w 61"/>
              <a:gd name="T43" fmla="*/ 33 h 61"/>
              <a:gd name="T44" fmla="*/ 2 w 61"/>
              <a:gd name="T45" fmla="*/ 43 h 61"/>
              <a:gd name="T46" fmla="*/ 11 w 61"/>
              <a:gd name="T47" fmla="*/ 42 h 61"/>
              <a:gd name="T48" fmla="*/ 14 w 61"/>
              <a:gd name="T49" fmla="*/ 47 h 61"/>
              <a:gd name="T50" fmla="*/ 11 w 61"/>
              <a:gd name="T51" fmla="*/ 54 h 61"/>
              <a:gd name="T52" fmla="*/ 20 w 61"/>
              <a:gd name="T53" fmla="*/ 59 h 61"/>
              <a:gd name="T54" fmla="*/ 25 w 61"/>
              <a:gd name="T55" fmla="*/ 53 h 61"/>
              <a:gd name="T56" fmla="*/ 30 w 61"/>
              <a:gd name="T57" fmla="*/ 53 h 61"/>
              <a:gd name="T58" fmla="*/ 33 w 61"/>
              <a:gd name="T59" fmla="*/ 61 h 61"/>
              <a:gd name="T60" fmla="*/ 43 w 61"/>
              <a:gd name="T61" fmla="*/ 58 h 61"/>
              <a:gd name="T62" fmla="*/ 42 w 61"/>
              <a:gd name="T63" fmla="*/ 50 h 61"/>
              <a:gd name="T64" fmla="*/ 46 w 61"/>
              <a:gd name="T65" fmla="*/ 47 h 61"/>
              <a:gd name="T66" fmla="*/ 54 w 61"/>
              <a:gd name="T67" fmla="*/ 50 h 61"/>
              <a:gd name="T68" fmla="*/ 59 w 61"/>
              <a:gd name="T69" fmla="*/ 41 h 61"/>
              <a:gd name="T70" fmla="*/ 52 w 61"/>
              <a:gd name="T71" fmla="*/ 36 h 61"/>
              <a:gd name="T72" fmla="*/ 53 w 61"/>
              <a:gd name="T73" fmla="*/ 31 h 61"/>
              <a:gd name="T74" fmla="*/ 61 w 61"/>
              <a:gd name="T75" fmla="*/ 28 h 61"/>
              <a:gd name="T76" fmla="*/ 28 w 61"/>
              <a:gd name="T77" fmla="*/ 26 h 61"/>
              <a:gd name="T78" fmla="*/ 26 w 61"/>
              <a:gd name="T79" fmla="*/ 33 h 61"/>
              <a:gd name="T80" fmla="*/ 33 w 61"/>
              <a:gd name="T81" fmla="*/ 35 h 61"/>
              <a:gd name="T82" fmla="*/ 35 w 61"/>
              <a:gd name="T83" fmla="*/ 28 h 61"/>
              <a:gd name="T84" fmla="*/ 28 w 61"/>
              <a:gd name="T85" fmla="*/ 26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61" h="61">
                <a:moveTo>
                  <a:pt x="37" y="43"/>
                </a:moveTo>
                <a:cubicBezTo>
                  <a:pt x="30" y="47"/>
                  <a:pt x="21" y="44"/>
                  <a:pt x="18" y="37"/>
                </a:cubicBezTo>
                <a:cubicBezTo>
                  <a:pt x="14" y="30"/>
                  <a:pt x="17" y="21"/>
                  <a:pt x="24" y="18"/>
                </a:cubicBezTo>
                <a:cubicBezTo>
                  <a:pt x="31" y="14"/>
                  <a:pt x="39" y="17"/>
                  <a:pt x="43" y="24"/>
                </a:cubicBezTo>
                <a:cubicBezTo>
                  <a:pt x="47" y="31"/>
                  <a:pt x="44" y="40"/>
                  <a:pt x="37" y="43"/>
                </a:cubicBezTo>
                <a:moveTo>
                  <a:pt x="61" y="28"/>
                </a:moveTo>
                <a:cubicBezTo>
                  <a:pt x="58" y="18"/>
                  <a:pt x="58" y="18"/>
                  <a:pt x="58" y="18"/>
                </a:cubicBezTo>
                <a:cubicBezTo>
                  <a:pt x="50" y="19"/>
                  <a:pt x="50" y="19"/>
                  <a:pt x="50" y="19"/>
                </a:cubicBezTo>
                <a:cubicBezTo>
                  <a:pt x="49" y="17"/>
                  <a:pt x="48" y="16"/>
                  <a:pt x="47" y="15"/>
                </a:cubicBezTo>
                <a:cubicBezTo>
                  <a:pt x="50" y="7"/>
                  <a:pt x="50" y="7"/>
                  <a:pt x="50" y="7"/>
                </a:cubicBezTo>
                <a:cubicBezTo>
                  <a:pt x="41" y="2"/>
                  <a:pt x="41" y="2"/>
                  <a:pt x="41" y="2"/>
                </a:cubicBezTo>
                <a:cubicBezTo>
                  <a:pt x="36" y="9"/>
                  <a:pt x="36" y="9"/>
                  <a:pt x="36" y="9"/>
                </a:cubicBezTo>
                <a:cubicBezTo>
                  <a:pt x="34" y="8"/>
                  <a:pt x="32" y="8"/>
                  <a:pt x="30" y="8"/>
                </a:cubicBezTo>
                <a:cubicBezTo>
                  <a:pt x="27" y="0"/>
                  <a:pt x="27" y="0"/>
                  <a:pt x="27" y="0"/>
                </a:cubicBezTo>
                <a:cubicBezTo>
                  <a:pt x="17" y="3"/>
                  <a:pt x="17" y="3"/>
                  <a:pt x="17" y="3"/>
                </a:cubicBezTo>
                <a:cubicBezTo>
                  <a:pt x="18" y="11"/>
                  <a:pt x="18" y="11"/>
                  <a:pt x="18" y="11"/>
                </a:cubicBezTo>
                <a:cubicBezTo>
                  <a:pt x="17" y="12"/>
                  <a:pt x="16" y="13"/>
                  <a:pt x="15" y="14"/>
                </a:cubicBezTo>
                <a:cubicBezTo>
                  <a:pt x="7" y="11"/>
                  <a:pt x="7" y="11"/>
                  <a:pt x="7" y="11"/>
                </a:cubicBezTo>
                <a:cubicBezTo>
                  <a:pt x="2" y="20"/>
                  <a:pt x="2" y="20"/>
                  <a:pt x="2" y="20"/>
                </a:cubicBezTo>
                <a:cubicBezTo>
                  <a:pt x="8" y="25"/>
                  <a:pt x="8" y="25"/>
                  <a:pt x="8" y="25"/>
                </a:cubicBezTo>
                <a:cubicBezTo>
                  <a:pt x="8" y="27"/>
                  <a:pt x="7" y="28"/>
                  <a:pt x="7" y="30"/>
                </a:cubicBezTo>
                <a:cubicBezTo>
                  <a:pt x="0" y="33"/>
                  <a:pt x="0" y="33"/>
                  <a:pt x="0" y="33"/>
                </a:cubicBezTo>
                <a:cubicBezTo>
                  <a:pt x="2" y="43"/>
                  <a:pt x="2" y="43"/>
                  <a:pt x="2" y="43"/>
                </a:cubicBezTo>
                <a:cubicBezTo>
                  <a:pt x="11" y="42"/>
                  <a:pt x="11" y="42"/>
                  <a:pt x="11" y="42"/>
                </a:cubicBezTo>
                <a:cubicBezTo>
                  <a:pt x="12" y="44"/>
                  <a:pt x="13" y="45"/>
                  <a:pt x="14" y="47"/>
                </a:cubicBezTo>
                <a:cubicBezTo>
                  <a:pt x="11" y="54"/>
                  <a:pt x="11" y="54"/>
                  <a:pt x="11" y="54"/>
                </a:cubicBezTo>
                <a:cubicBezTo>
                  <a:pt x="20" y="59"/>
                  <a:pt x="20" y="59"/>
                  <a:pt x="20" y="59"/>
                </a:cubicBezTo>
                <a:cubicBezTo>
                  <a:pt x="25" y="53"/>
                  <a:pt x="25" y="53"/>
                  <a:pt x="25" y="53"/>
                </a:cubicBezTo>
                <a:cubicBezTo>
                  <a:pt x="26" y="53"/>
                  <a:pt x="28" y="53"/>
                  <a:pt x="30" y="53"/>
                </a:cubicBezTo>
                <a:cubicBezTo>
                  <a:pt x="33" y="61"/>
                  <a:pt x="33" y="61"/>
                  <a:pt x="33" y="61"/>
                </a:cubicBezTo>
                <a:cubicBezTo>
                  <a:pt x="43" y="58"/>
                  <a:pt x="43" y="58"/>
                  <a:pt x="43" y="58"/>
                </a:cubicBezTo>
                <a:cubicBezTo>
                  <a:pt x="42" y="50"/>
                  <a:pt x="42" y="50"/>
                  <a:pt x="42" y="50"/>
                </a:cubicBezTo>
                <a:cubicBezTo>
                  <a:pt x="44" y="49"/>
                  <a:pt x="45" y="48"/>
                  <a:pt x="46" y="47"/>
                </a:cubicBezTo>
                <a:cubicBezTo>
                  <a:pt x="54" y="50"/>
                  <a:pt x="54" y="50"/>
                  <a:pt x="54" y="50"/>
                </a:cubicBezTo>
                <a:cubicBezTo>
                  <a:pt x="59" y="41"/>
                  <a:pt x="59" y="41"/>
                  <a:pt x="59" y="41"/>
                </a:cubicBezTo>
                <a:cubicBezTo>
                  <a:pt x="52" y="36"/>
                  <a:pt x="52" y="36"/>
                  <a:pt x="52" y="36"/>
                </a:cubicBezTo>
                <a:cubicBezTo>
                  <a:pt x="53" y="34"/>
                  <a:pt x="53" y="33"/>
                  <a:pt x="53" y="31"/>
                </a:cubicBezTo>
                <a:lnTo>
                  <a:pt x="61" y="28"/>
                </a:lnTo>
                <a:close/>
                <a:moveTo>
                  <a:pt x="28" y="26"/>
                </a:moveTo>
                <a:cubicBezTo>
                  <a:pt x="25" y="27"/>
                  <a:pt x="24" y="30"/>
                  <a:pt x="26" y="33"/>
                </a:cubicBezTo>
                <a:cubicBezTo>
                  <a:pt x="27" y="35"/>
                  <a:pt x="30" y="36"/>
                  <a:pt x="33" y="35"/>
                </a:cubicBezTo>
                <a:cubicBezTo>
                  <a:pt x="35" y="34"/>
                  <a:pt x="36" y="31"/>
                  <a:pt x="35" y="28"/>
                </a:cubicBezTo>
                <a:cubicBezTo>
                  <a:pt x="34" y="26"/>
                  <a:pt x="31" y="25"/>
                  <a:pt x="28" y="26"/>
                </a:cubicBezTo>
                <a:close/>
              </a:path>
            </a:pathLst>
          </a:custGeom>
          <a:solidFill>
            <a:srgbClr val="FFFFFF"/>
          </a:solidFill>
          <a:ln>
            <a:noFill/>
          </a:ln>
          <a:extLst/>
        </p:spPr>
        <p:txBody>
          <a:bodyPr vert="horz" wrap="square" lIns="91444" tIns="45722" rIns="91444" bIns="45722" numCol="1" anchor="t" anchorCtr="0" compatLnSpc="1">
            <a:prstTxWarp prst="textNoShape">
              <a:avLst/>
            </a:prstTxWarp>
          </a:bodyPr>
          <a:lstStyle/>
          <a:p>
            <a:pPr defTabSz="914367"/>
            <a:endParaRPr lang="en-US" sz="1765" dirty="0">
              <a:solidFill>
                <a:srgbClr val="000000"/>
              </a:solidFill>
            </a:endParaRPr>
          </a:p>
        </p:txBody>
      </p:sp>
      <p:cxnSp>
        <p:nvCxnSpPr>
          <p:cNvPr id="85" name="Straight Connector 84"/>
          <p:cNvCxnSpPr/>
          <p:nvPr/>
        </p:nvCxnSpPr>
        <p:spPr>
          <a:xfrm>
            <a:off x="3153362" y="3131177"/>
            <a:ext cx="377308" cy="1"/>
          </a:xfrm>
          <a:prstGeom prst="line">
            <a:avLst/>
          </a:prstGeom>
          <a:ln w="38100">
            <a:solidFill>
              <a:schemeClr val="tx2"/>
            </a:solidFill>
            <a:prstDash val="solid"/>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86" name="Straight Connector 85"/>
          <p:cNvCxnSpPr/>
          <p:nvPr/>
        </p:nvCxnSpPr>
        <p:spPr>
          <a:xfrm>
            <a:off x="4512093" y="3131177"/>
            <a:ext cx="377308" cy="1"/>
          </a:xfrm>
          <a:prstGeom prst="line">
            <a:avLst/>
          </a:prstGeom>
          <a:ln w="38100">
            <a:solidFill>
              <a:schemeClr val="tx2"/>
            </a:solidFill>
            <a:prstDash val="solid"/>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87" name="Straight Connector 86"/>
          <p:cNvCxnSpPr/>
          <p:nvPr/>
        </p:nvCxnSpPr>
        <p:spPr>
          <a:xfrm>
            <a:off x="7531912" y="3212326"/>
            <a:ext cx="377308" cy="1"/>
          </a:xfrm>
          <a:prstGeom prst="line">
            <a:avLst/>
          </a:prstGeom>
          <a:ln w="38100">
            <a:solidFill>
              <a:schemeClr val="tx2"/>
            </a:solidFill>
            <a:prstDash val="solid"/>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88" name="Straight Connector 87"/>
          <p:cNvCxnSpPr/>
          <p:nvPr/>
        </p:nvCxnSpPr>
        <p:spPr>
          <a:xfrm>
            <a:off x="8891400" y="3207589"/>
            <a:ext cx="377308" cy="1"/>
          </a:xfrm>
          <a:prstGeom prst="line">
            <a:avLst/>
          </a:prstGeom>
          <a:ln w="38100">
            <a:solidFill>
              <a:schemeClr val="tx2"/>
            </a:solidFill>
            <a:prstDash val="solid"/>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89" name="Straight Connector 88"/>
          <p:cNvCxnSpPr/>
          <p:nvPr/>
        </p:nvCxnSpPr>
        <p:spPr>
          <a:xfrm>
            <a:off x="7531912" y="3033110"/>
            <a:ext cx="377308" cy="1"/>
          </a:xfrm>
          <a:prstGeom prst="line">
            <a:avLst/>
          </a:prstGeom>
          <a:ln w="38100">
            <a:solidFill>
              <a:schemeClr val="tx2"/>
            </a:solidFill>
            <a:prstDash val="solid"/>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93" name="Straight Connector 92"/>
          <p:cNvCxnSpPr/>
          <p:nvPr/>
        </p:nvCxnSpPr>
        <p:spPr>
          <a:xfrm>
            <a:off x="8891400" y="3028373"/>
            <a:ext cx="377308" cy="1"/>
          </a:xfrm>
          <a:prstGeom prst="line">
            <a:avLst/>
          </a:prstGeom>
          <a:ln w="38100">
            <a:solidFill>
              <a:schemeClr val="tx2"/>
            </a:solidFill>
            <a:prstDash val="solid"/>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94" name="Straight Connector 93"/>
          <p:cNvCxnSpPr>
            <a:stCxn id="42" idx="0"/>
            <a:endCxn id="20" idx="2"/>
          </p:cNvCxnSpPr>
          <p:nvPr/>
        </p:nvCxnSpPr>
        <p:spPr>
          <a:xfrm flipH="1" flipV="1">
            <a:off x="6212051" y="4492430"/>
            <a:ext cx="2318" cy="606767"/>
          </a:xfrm>
          <a:prstGeom prst="line">
            <a:avLst/>
          </a:prstGeom>
          <a:ln w="38100">
            <a:solidFill>
              <a:schemeClr val="tx2"/>
            </a:solidFill>
            <a:prstDash val="solid"/>
            <a:headEnd type="none" w="med" len="med"/>
            <a:tailEnd type="triangle" w="med" len="med"/>
          </a:ln>
        </p:spPr>
        <p:style>
          <a:lnRef idx="1">
            <a:schemeClr val="accent1"/>
          </a:lnRef>
          <a:fillRef idx="0">
            <a:schemeClr val="accent1"/>
          </a:fillRef>
          <a:effectRef idx="0">
            <a:schemeClr val="accent1"/>
          </a:effectRef>
          <a:fontRef idx="minor">
            <a:schemeClr val="tx1"/>
          </a:fontRef>
        </p:style>
      </p:cxnSp>
      <p:graphicFrame>
        <p:nvGraphicFramePr>
          <p:cNvPr id="5" name="Table 4"/>
          <p:cNvGraphicFramePr>
            <a:graphicFrameLocks noGrp="1"/>
          </p:cNvGraphicFramePr>
          <p:nvPr>
            <p:extLst>
              <p:ext uri="{D42A27DB-BD31-4B8C-83A1-F6EECF244321}">
                <p14:modId xmlns:p14="http://schemas.microsoft.com/office/powerpoint/2010/main" val="3604697737"/>
              </p:ext>
            </p:extLst>
          </p:nvPr>
        </p:nvGraphicFramePr>
        <p:xfrm>
          <a:off x="2179637" y="3638793"/>
          <a:ext cx="9753601" cy="1483360"/>
        </p:xfrm>
        <a:graphic>
          <a:graphicData uri="http://schemas.openxmlformats.org/drawingml/2006/table">
            <a:tbl>
              <a:tblPr firstRow="1" bandRow="1">
                <a:tableStyleId>{5C22544A-7EE6-4342-B048-85BDC9FD1C3A}</a:tableStyleId>
              </a:tblPr>
              <a:tblGrid>
                <a:gridCol w="1075078"/>
                <a:gridCol w="1210922"/>
                <a:gridCol w="1295400"/>
                <a:gridCol w="1524000"/>
                <a:gridCol w="1295400"/>
                <a:gridCol w="1219200"/>
                <a:gridCol w="2133601"/>
              </a:tblGrid>
              <a:tr h="370840">
                <a:tc>
                  <a:txBody>
                    <a:bodyPr/>
                    <a:lstStyle/>
                    <a:p>
                      <a:r>
                        <a:rPr lang="nb-NO" dirty="0" smtClean="0"/>
                        <a:t>DocId</a:t>
                      </a:r>
                      <a:endParaRPr lang="nb-NO" dirty="0"/>
                    </a:p>
                  </a:txBody>
                  <a:tcPr/>
                </a:tc>
                <a:tc>
                  <a:txBody>
                    <a:bodyPr/>
                    <a:lstStyle/>
                    <a:p>
                      <a:r>
                        <a:rPr lang="nb-NO" dirty="0" smtClean="0"/>
                        <a:t>Partition</a:t>
                      </a:r>
                      <a:endParaRPr lang="nb-NO" dirty="0"/>
                    </a:p>
                  </a:txBody>
                  <a:tcPr/>
                </a:tc>
                <a:tc>
                  <a:txBody>
                    <a:bodyPr/>
                    <a:lstStyle/>
                    <a:p>
                      <a:r>
                        <a:rPr lang="nb-NO" dirty="0" smtClean="0"/>
                        <a:t>Content</a:t>
                      </a:r>
                      <a:endParaRPr lang="nb-NO" dirty="0"/>
                    </a:p>
                  </a:txBody>
                  <a:tcPr/>
                </a:tc>
                <a:tc>
                  <a:txBody>
                    <a:bodyPr/>
                    <a:lstStyle/>
                    <a:p>
                      <a:r>
                        <a:rPr lang="nb-NO" dirty="0" smtClean="0"/>
                        <a:t>Title</a:t>
                      </a:r>
                      <a:endParaRPr lang="nb-NO" dirty="0"/>
                    </a:p>
                  </a:txBody>
                  <a:tcPr/>
                </a:tc>
                <a:tc>
                  <a:txBody>
                    <a:bodyPr/>
                    <a:lstStyle/>
                    <a:p>
                      <a:r>
                        <a:rPr lang="nb-NO" dirty="0" smtClean="0"/>
                        <a:t>Author</a:t>
                      </a:r>
                      <a:endParaRPr lang="nb-NO" dirty="0"/>
                    </a:p>
                  </a:txBody>
                  <a:tcPr/>
                </a:tc>
                <a:tc>
                  <a:txBody>
                    <a:bodyPr/>
                    <a:lstStyle/>
                    <a:p>
                      <a:r>
                        <a:rPr lang="nb-NO" dirty="0" smtClean="0"/>
                        <a:t>Modified</a:t>
                      </a:r>
                      <a:endParaRPr lang="nb-NO" dirty="0"/>
                    </a:p>
                  </a:txBody>
                  <a:tcPr/>
                </a:tc>
                <a:tc>
                  <a:txBody>
                    <a:bodyPr/>
                    <a:lstStyle/>
                    <a:p>
                      <a:r>
                        <a:rPr lang="nb-NO" dirty="0" smtClean="0"/>
                        <a:t>RefinableText1</a:t>
                      </a:r>
                      <a:endParaRPr lang="nb-NO" dirty="0"/>
                    </a:p>
                  </a:txBody>
                  <a:tcPr/>
                </a:tc>
              </a:tr>
              <a:tr h="370840">
                <a:tc>
                  <a:txBody>
                    <a:bodyPr/>
                    <a:lstStyle/>
                    <a:p>
                      <a:r>
                        <a:rPr lang="nb-NO" dirty="0" smtClean="0"/>
                        <a:t>111</a:t>
                      </a:r>
                      <a:endParaRPr lang="nb-NO" dirty="0"/>
                    </a:p>
                  </a:txBody>
                  <a:tcPr/>
                </a:tc>
                <a:tc>
                  <a:txBody>
                    <a:bodyPr/>
                    <a:lstStyle/>
                    <a:p>
                      <a:r>
                        <a:rPr lang="nb-NO" dirty="0" smtClean="0"/>
                        <a:t>0</a:t>
                      </a:r>
                      <a:endParaRPr lang="nb-NO" dirty="0"/>
                    </a:p>
                  </a:txBody>
                  <a:tcPr/>
                </a:tc>
                <a:tc>
                  <a:txBody>
                    <a:bodyPr/>
                    <a:lstStyle/>
                    <a:p>
                      <a:r>
                        <a:rPr lang="nb-NO" dirty="0" smtClean="0"/>
                        <a:t>Xyz...</a:t>
                      </a:r>
                      <a:endParaRPr lang="nb-NO" dirty="0"/>
                    </a:p>
                  </a:txBody>
                  <a:tcPr/>
                </a:tc>
                <a:tc>
                  <a:txBody>
                    <a:bodyPr/>
                    <a:lstStyle/>
                    <a:p>
                      <a:r>
                        <a:rPr lang="nb-NO" dirty="0" smtClean="0"/>
                        <a:t>My lab ...</a:t>
                      </a:r>
                      <a:endParaRPr lang="nb-NO" dirty="0"/>
                    </a:p>
                  </a:txBody>
                  <a:tcPr/>
                </a:tc>
                <a:tc>
                  <a:txBody>
                    <a:bodyPr/>
                    <a:lstStyle/>
                    <a:p>
                      <a:r>
                        <a:rPr lang="nb-NO" dirty="0" smtClean="0"/>
                        <a:t>Rune</a:t>
                      </a:r>
                      <a:endParaRPr lang="nb-NO" dirty="0"/>
                    </a:p>
                  </a:txBody>
                  <a:tcPr/>
                </a:tc>
                <a:tc>
                  <a:txBody>
                    <a:bodyPr/>
                    <a:lstStyle/>
                    <a:p>
                      <a:r>
                        <a:rPr lang="nb-NO" dirty="0" smtClean="0"/>
                        <a:t>...</a:t>
                      </a:r>
                      <a:endParaRPr lang="nb-NO" dirty="0"/>
                    </a:p>
                  </a:txBody>
                  <a:tcPr/>
                </a:tc>
                <a:tc>
                  <a:txBody>
                    <a:bodyPr/>
                    <a:lstStyle/>
                    <a:p>
                      <a:r>
                        <a:rPr lang="nb-NO" dirty="0" smtClean="0"/>
                        <a:t>Some value</a:t>
                      </a:r>
                      <a:endParaRPr lang="nb-NO" dirty="0"/>
                    </a:p>
                  </a:txBody>
                  <a:tcPr/>
                </a:tc>
              </a:tr>
              <a:tr h="370840">
                <a:tc>
                  <a:txBody>
                    <a:bodyPr/>
                    <a:lstStyle/>
                    <a:p>
                      <a:r>
                        <a:rPr lang="nb-NO" dirty="0" smtClean="0"/>
                        <a:t>222</a:t>
                      </a:r>
                      <a:endParaRPr lang="nb-NO" dirty="0"/>
                    </a:p>
                  </a:txBody>
                  <a:tcPr/>
                </a:tc>
                <a:tc>
                  <a:txBody>
                    <a:bodyPr/>
                    <a:lstStyle/>
                    <a:p>
                      <a:r>
                        <a:rPr lang="nb-NO" dirty="0" smtClean="0"/>
                        <a:t>0</a:t>
                      </a:r>
                      <a:endParaRPr lang="nb-NO" dirty="0"/>
                    </a:p>
                  </a:txBody>
                  <a:tcPr/>
                </a:tc>
                <a:tc>
                  <a:txBody>
                    <a:bodyPr/>
                    <a:lstStyle/>
                    <a:p>
                      <a:r>
                        <a:rPr lang="nb-NO" dirty="0" smtClean="0"/>
                        <a:t>Abc...</a:t>
                      </a:r>
                      <a:endParaRPr lang="nb-NO" dirty="0"/>
                    </a:p>
                  </a:txBody>
                  <a:tcPr/>
                </a:tc>
                <a:tc>
                  <a:txBody>
                    <a:bodyPr/>
                    <a:lstStyle/>
                    <a:p>
                      <a:r>
                        <a:rPr lang="nb-NO" dirty="0" smtClean="0"/>
                        <a:t>My Word ...</a:t>
                      </a:r>
                      <a:endParaRPr lang="nb-NO" dirty="0"/>
                    </a:p>
                  </a:txBody>
                  <a:tcPr/>
                </a:tc>
                <a:tc>
                  <a:txBody>
                    <a:bodyPr/>
                    <a:lstStyle/>
                    <a:p>
                      <a:r>
                        <a:rPr lang="nb-NO" dirty="0" smtClean="0"/>
                        <a:t>Rune</a:t>
                      </a:r>
                      <a:endParaRPr lang="nb-NO" dirty="0"/>
                    </a:p>
                  </a:txBody>
                  <a:tcPr/>
                </a:tc>
                <a:tc>
                  <a:txBody>
                    <a:bodyPr/>
                    <a:lstStyle/>
                    <a:p>
                      <a:r>
                        <a:rPr lang="nb-NO" dirty="0" smtClean="0"/>
                        <a:t>...</a:t>
                      </a:r>
                      <a:endParaRPr lang="nb-NO" dirty="0"/>
                    </a:p>
                  </a:txBody>
                  <a:tcPr/>
                </a:tc>
                <a:tc>
                  <a:txBody>
                    <a:bodyPr/>
                    <a:lstStyle/>
                    <a:p>
                      <a:r>
                        <a:rPr lang="nb-NO" dirty="0" smtClean="0"/>
                        <a:t>...</a:t>
                      </a:r>
                      <a:endParaRPr lang="nb-NO" dirty="0"/>
                    </a:p>
                  </a:txBody>
                  <a:tcPr/>
                </a:tc>
              </a:tr>
              <a:tr h="370840">
                <a:tc>
                  <a:txBody>
                    <a:bodyPr/>
                    <a:lstStyle/>
                    <a:p>
                      <a:r>
                        <a:rPr lang="nb-NO" dirty="0" smtClean="0"/>
                        <a:t>333</a:t>
                      </a:r>
                      <a:endParaRPr lang="nb-NO" dirty="0"/>
                    </a:p>
                  </a:txBody>
                  <a:tcPr/>
                </a:tc>
                <a:tc>
                  <a:txBody>
                    <a:bodyPr/>
                    <a:lstStyle/>
                    <a:p>
                      <a:r>
                        <a:rPr lang="nb-NO" dirty="0" smtClean="0"/>
                        <a:t>1</a:t>
                      </a:r>
                      <a:endParaRPr lang="nb-NO" dirty="0"/>
                    </a:p>
                  </a:txBody>
                  <a:tcPr/>
                </a:tc>
                <a:tc>
                  <a:txBody>
                    <a:bodyPr/>
                    <a:lstStyle/>
                    <a:p>
                      <a:r>
                        <a:rPr lang="nb-NO" dirty="0" smtClean="0"/>
                        <a:t>....</a:t>
                      </a:r>
                      <a:endParaRPr lang="nb-NO" dirty="0"/>
                    </a:p>
                  </a:txBody>
                  <a:tcPr/>
                </a:tc>
                <a:tc>
                  <a:txBody>
                    <a:bodyPr/>
                    <a:lstStyle/>
                    <a:p>
                      <a:r>
                        <a:rPr lang="nb-NO" dirty="0" smtClean="0"/>
                        <a:t>....</a:t>
                      </a:r>
                      <a:endParaRPr lang="nb-NO" dirty="0"/>
                    </a:p>
                  </a:txBody>
                  <a:tcPr/>
                </a:tc>
                <a:tc>
                  <a:txBody>
                    <a:bodyPr/>
                    <a:lstStyle/>
                    <a:p>
                      <a:endParaRPr lang="nb-NO" dirty="0"/>
                    </a:p>
                  </a:txBody>
                  <a:tcPr/>
                </a:tc>
                <a:tc>
                  <a:txBody>
                    <a:bodyPr/>
                    <a:lstStyle/>
                    <a:p>
                      <a:endParaRPr lang="nb-NO" dirty="0"/>
                    </a:p>
                  </a:txBody>
                  <a:tcPr/>
                </a:tc>
                <a:tc>
                  <a:txBody>
                    <a:bodyPr/>
                    <a:lstStyle/>
                    <a:p>
                      <a:endParaRPr lang="nb-NO" dirty="0"/>
                    </a:p>
                  </a:txBody>
                  <a:tcPr/>
                </a:tc>
              </a:tr>
            </a:tbl>
          </a:graphicData>
        </a:graphic>
      </p:graphicFrame>
      <p:pic>
        <p:nvPicPr>
          <p:cNvPr id="37" name="Picture 36"/>
          <p:cNvPicPr>
            <a:picLocks noChangeAspect="1"/>
          </p:cNvPicPr>
          <p:nvPr/>
        </p:nvPicPr>
        <p:blipFill>
          <a:blip r:embed="rId3"/>
          <a:stretch>
            <a:fillRect/>
          </a:stretch>
        </p:blipFill>
        <p:spPr>
          <a:xfrm>
            <a:off x="133286" y="1190606"/>
            <a:ext cx="6554047" cy="2017956"/>
          </a:xfrm>
          <a:prstGeom prst="rect">
            <a:avLst/>
          </a:prstGeom>
        </p:spPr>
      </p:pic>
      <p:sp>
        <p:nvSpPr>
          <p:cNvPr id="2" name="Oval 1"/>
          <p:cNvSpPr/>
          <p:nvPr/>
        </p:nvSpPr>
        <p:spPr bwMode="auto">
          <a:xfrm>
            <a:off x="5016776" y="1644122"/>
            <a:ext cx="1195275" cy="1500051"/>
          </a:xfrm>
          <a:prstGeom prst="ellipse">
            <a:avLst/>
          </a:prstGeom>
          <a:noFill/>
          <a:ln w="38100">
            <a:solidFill>
              <a:schemeClr val="accent3"/>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nb-NO" sz="2000" dirty="0">
              <a:ln>
                <a:solidFill>
                  <a:srgbClr val="BA141A"/>
                </a:solidFill>
              </a:ln>
              <a:noFill/>
            </a:endParaRPr>
          </a:p>
        </p:txBody>
      </p:sp>
      <p:cxnSp>
        <p:nvCxnSpPr>
          <p:cNvPr id="7" name="Straight Arrow Connector 6"/>
          <p:cNvCxnSpPr/>
          <p:nvPr/>
        </p:nvCxnSpPr>
        <p:spPr>
          <a:xfrm>
            <a:off x="6212051" y="2475681"/>
            <a:ext cx="4161575" cy="1163112"/>
          </a:xfrm>
          <a:prstGeom prst="straightConnector1">
            <a:avLst/>
          </a:prstGeom>
          <a:ln w="38100">
            <a:solidFill>
              <a:schemeClr val="accent3"/>
            </a:solidFill>
            <a:headEnd type="none"/>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36884388"/>
      </p:ext>
    </p:extLst>
  </p:cSld>
  <p:clrMapOvr>
    <a:masterClrMapping/>
  </p:clrMapOvr>
  <p:transition>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 name="Rectangle 61"/>
          <p:cNvSpPr/>
          <p:nvPr/>
        </p:nvSpPr>
        <p:spPr>
          <a:xfrm>
            <a:off x="-142125" y="4290853"/>
            <a:ext cx="2375213" cy="2062103"/>
          </a:xfrm>
          <a:prstGeom prst="rect">
            <a:avLst/>
          </a:prstGeom>
        </p:spPr>
        <p:txBody>
          <a:bodyPr wrap="square">
            <a:spAutoFit/>
          </a:bodyPr>
          <a:lstStyle/>
          <a:p>
            <a:pPr marL="449580" marR="0">
              <a:spcBef>
                <a:spcPts val="0"/>
              </a:spcBef>
              <a:spcAft>
                <a:spcPts val="0"/>
              </a:spcAft>
            </a:pPr>
            <a:r>
              <a:rPr lang="en-US" sz="1600" dirty="0" smtClean="0">
                <a:solidFill>
                  <a:schemeClr val="accent6"/>
                </a:solidFill>
                <a:ea typeface="Calibri" panose="020F0502020204030204" pitchFamily="34" charset="0"/>
                <a:cs typeface="Times New Roman" panose="02020603050405020304" pitchFamily="18" charset="0"/>
              </a:rPr>
              <a:t>HTTP</a:t>
            </a:r>
          </a:p>
          <a:p>
            <a:pPr marL="449580" marR="0">
              <a:spcBef>
                <a:spcPts val="0"/>
              </a:spcBef>
              <a:spcAft>
                <a:spcPts val="0"/>
              </a:spcAft>
            </a:pPr>
            <a:r>
              <a:rPr lang="en-US" sz="1600" dirty="0" smtClean="0">
                <a:solidFill>
                  <a:schemeClr val="accent6"/>
                </a:solidFill>
                <a:ea typeface="Calibri" panose="020F0502020204030204" pitchFamily="34" charset="0"/>
                <a:cs typeface="Times New Roman" panose="02020603050405020304" pitchFamily="18" charset="0"/>
              </a:rPr>
              <a:t>File </a:t>
            </a:r>
            <a:r>
              <a:rPr lang="en-US" sz="1600" dirty="0">
                <a:solidFill>
                  <a:schemeClr val="accent6"/>
                </a:solidFill>
                <a:ea typeface="Calibri" panose="020F0502020204030204" pitchFamily="34" charset="0"/>
                <a:cs typeface="Times New Roman" panose="02020603050405020304" pitchFamily="18" charset="0"/>
              </a:rPr>
              <a:t>shares</a:t>
            </a:r>
          </a:p>
          <a:p>
            <a:pPr marL="449580" marR="0">
              <a:spcBef>
                <a:spcPts val="0"/>
              </a:spcBef>
              <a:spcAft>
                <a:spcPts val="0"/>
              </a:spcAft>
            </a:pPr>
            <a:r>
              <a:rPr lang="en-US" sz="1600" dirty="0">
                <a:solidFill>
                  <a:schemeClr val="accent6"/>
                </a:solidFill>
                <a:ea typeface="Calibri" panose="020F0502020204030204" pitchFamily="34" charset="0"/>
                <a:cs typeface="Times New Roman" panose="02020603050405020304" pitchFamily="18" charset="0"/>
              </a:rPr>
              <a:t>SharePoint</a:t>
            </a:r>
          </a:p>
          <a:p>
            <a:pPr marL="449580" marR="0">
              <a:spcBef>
                <a:spcPts val="0"/>
              </a:spcBef>
              <a:spcAft>
                <a:spcPts val="0"/>
              </a:spcAft>
            </a:pPr>
            <a:r>
              <a:rPr lang="en-US" sz="1600" dirty="0">
                <a:solidFill>
                  <a:schemeClr val="accent6"/>
                </a:solidFill>
                <a:ea typeface="Calibri" panose="020F0502020204030204" pitchFamily="34" charset="0"/>
                <a:cs typeface="Times New Roman" panose="02020603050405020304" pitchFamily="18" charset="0"/>
              </a:rPr>
              <a:t>User profiles</a:t>
            </a:r>
          </a:p>
          <a:p>
            <a:pPr marL="449580" marR="0">
              <a:spcBef>
                <a:spcPts val="0"/>
              </a:spcBef>
              <a:spcAft>
                <a:spcPts val="0"/>
              </a:spcAft>
            </a:pPr>
            <a:r>
              <a:rPr lang="en-US" sz="1600" dirty="0" smtClean="0">
                <a:solidFill>
                  <a:schemeClr val="accent6"/>
                </a:solidFill>
                <a:ea typeface="Calibri" panose="020F0502020204030204" pitchFamily="34" charset="0"/>
                <a:cs typeface="Times New Roman" panose="02020603050405020304" pitchFamily="18" charset="0"/>
              </a:rPr>
              <a:t>Lotus </a:t>
            </a:r>
            <a:r>
              <a:rPr lang="en-US" sz="1600" dirty="0">
                <a:solidFill>
                  <a:schemeClr val="accent6"/>
                </a:solidFill>
                <a:ea typeface="Calibri" panose="020F0502020204030204" pitchFamily="34" charset="0"/>
                <a:cs typeface="Times New Roman" panose="02020603050405020304" pitchFamily="18" charset="0"/>
              </a:rPr>
              <a:t>Notes </a:t>
            </a:r>
          </a:p>
          <a:p>
            <a:pPr marL="449580" marR="0">
              <a:spcBef>
                <a:spcPts val="0"/>
              </a:spcBef>
              <a:spcAft>
                <a:spcPts val="0"/>
              </a:spcAft>
            </a:pPr>
            <a:r>
              <a:rPr lang="en-US" sz="1600" dirty="0" smtClean="0">
                <a:solidFill>
                  <a:schemeClr val="accent6"/>
                </a:solidFill>
                <a:ea typeface="Calibri" panose="020F0502020204030204" pitchFamily="34" charset="0"/>
                <a:cs typeface="Times New Roman" panose="02020603050405020304" pitchFamily="18" charset="0"/>
              </a:rPr>
              <a:t>Documentum</a:t>
            </a:r>
          </a:p>
          <a:p>
            <a:pPr marL="449580"/>
            <a:r>
              <a:rPr lang="en-US" sz="1600" dirty="0">
                <a:solidFill>
                  <a:schemeClr val="accent6"/>
                </a:solidFill>
                <a:ea typeface="Calibri" panose="020F0502020204030204" pitchFamily="34" charset="0"/>
                <a:cs typeface="Times New Roman" panose="02020603050405020304" pitchFamily="18" charset="0"/>
              </a:rPr>
              <a:t>Exchange folders</a:t>
            </a:r>
          </a:p>
          <a:p>
            <a:pPr marL="449580" marR="0">
              <a:spcBef>
                <a:spcPts val="0"/>
              </a:spcBef>
              <a:spcAft>
                <a:spcPts val="0"/>
              </a:spcAft>
            </a:pPr>
            <a:r>
              <a:rPr lang="en-US" sz="1600" dirty="0" smtClean="0">
                <a:solidFill>
                  <a:schemeClr val="accent6"/>
                </a:solidFill>
                <a:ea typeface="Calibri" panose="020F0502020204030204" pitchFamily="34" charset="0"/>
                <a:cs typeface="Times New Roman" panose="02020603050405020304" pitchFamily="18" charset="0"/>
              </a:rPr>
              <a:t>Custom - BCS</a:t>
            </a:r>
            <a:endParaRPr lang="en-US" sz="1600" dirty="0">
              <a:solidFill>
                <a:schemeClr val="accent6"/>
              </a:solidFill>
            </a:endParaRPr>
          </a:p>
        </p:txBody>
      </p:sp>
      <p:sp>
        <p:nvSpPr>
          <p:cNvPr id="61" name="Rectangle 60"/>
          <p:cNvSpPr/>
          <p:nvPr/>
        </p:nvSpPr>
        <p:spPr>
          <a:xfrm>
            <a:off x="10486587" y="4355364"/>
            <a:ext cx="2375213" cy="1077218"/>
          </a:xfrm>
          <a:prstGeom prst="rect">
            <a:avLst/>
          </a:prstGeom>
        </p:spPr>
        <p:txBody>
          <a:bodyPr wrap="square">
            <a:spAutoFit/>
          </a:bodyPr>
          <a:lstStyle/>
          <a:p>
            <a:pPr marL="449580" marR="0">
              <a:spcBef>
                <a:spcPts val="0"/>
              </a:spcBef>
              <a:spcAft>
                <a:spcPts val="0"/>
              </a:spcAft>
            </a:pPr>
            <a:r>
              <a:rPr lang="en-US" sz="1600" dirty="0" smtClean="0">
                <a:solidFill>
                  <a:schemeClr val="accent6"/>
                </a:solidFill>
                <a:ea typeface="Calibri" panose="020F0502020204030204" pitchFamily="34" charset="0"/>
                <a:cs typeface="Times New Roman" panose="02020603050405020304" pitchFamily="18" charset="0"/>
              </a:rPr>
              <a:t>SharePoint</a:t>
            </a:r>
          </a:p>
          <a:p>
            <a:pPr marL="449580" marR="0">
              <a:spcBef>
                <a:spcPts val="0"/>
              </a:spcBef>
              <a:spcAft>
                <a:spcPts val="0"/>
              </a:spcAft>
            </a:pPr>
            <a:r>
              <a:rPr lang="en-US" sz="1600" dirty="0" smtClean="0">
                <a:solidFill>
                  <a:schemeClr val="accent6"/>
                </a:solidFill>
                <a:cs typeface="Times New Roman" panose="02020603050405020304" pitchFamily="18" charset="0"/>
              </a:rPr>
              <a:t>SP Apps</a:t>
            </a:r>
          </a:p>
          <a:p>
            <a:pPr marL="449580" marR="0">
              <a:spcBef>
                <a:spcPts val="0"/>
              </a:spcBef>
              <a:spcAft>
                <a:spcPts val="0"/>
              </a:spcAft>
            </a:pPr>
            <a:r>
              <a:rPr lang="en-US" sz="1600" dirty="0" smtClean="0">
                <a:solidFill>
                  <a:schemeClr val="accent6"/>
                </a:solidFill>
                <a:cs typeface="Times New Roman" panose="02020603050405020304" pitchFamily="18" charset="0"/>
              </a:rPr>
              <a:t>Devices</a:t>
            </a:r>
          </a:p>
          <a:p>
            <a:pPr marL="449580" marR="0">
              <a:spcBef>
                <a:spcPts val="0"/>
              </a:spcBef>
              <a:spcAft>
                <a:spcPts val="0"/>
              </a:spcAft>
            </a:pPr>
            <a:r>
              <a:rPr lang="en-US" sz="1600" dirty="0" smtClean="0">
                <a:solidFill>
                  <a:schemeClr val="accent6"/>
                </a:solidFill>
                <a:cs typeface="Times New Roman" panose="02020603050405020304" pitchFamily="18" charset="0"/>
              </a:rPr>
              <a:t>Non-SP UX</a:t>
            </a:r>
          </a:p>
        </p:txBody>
      </p:sp>
      <p:sp>
        <p:nvSpPr>
          <p:cNvPr id="3" name="Title 2"/>
          <p:cNvSpPr>
            <a:spLocks noGrp="1"/>
          </p:cNvSpPr>
          <p:nvPr>
            <p:ph type="title"/>
          </p:nvPr>
        </p:nvSpPr>
        <p:spPr/>
        <p:txBody>
          <a:bodyPr/>
          <a:lstStyle/>
          <a:p>
            <a:r>
              <a:rPr lang="en-US" dirty="0" smtClean="0"/>
              <a:t>SharePoint 2013 Search Architecture</a:t>
            </a:r>
            <a:endParaRPr lang="en-US" dirty="0"/>
          </a:p>
        </p:txBody>
      </p:sp>
      <p:sp>
        <p:nvSpPr>
          <p:cNvPr id="6" name="Rectangle 5"/>
          <p:cNvSpPr/>
          <p:nvPr/>
        </p:nvSpPr>
        <p:spPr>
          <a:xfrm>
            <a:off x="8547310" y="5935662"/>
            <a:ext cx="1828800" cy="9144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3407" bIns="93407" rtlCol="0" anchor="b"/>
          <a:lstStyle/>
          <a:p>
            <a:pPr defTabSz="932559"/>
            <a:r>
              <a:rPr lang="en-US" sz="1600" dirty="0" smtClean="0">
                <a:solidFill>
                  <a:srgbClr val="FFFFFF">
                    <a:alpha val="99000"/>
                  </a:srgbClr>
                </a:solidFill>
              </a:rPr>
              <a:t>Search</a:t>
            </a:r>
          </a:p>
          <a:p>
            <a:pPr defTabSz="932559"/>
            <a:r>
              <a:rPr lang="en-US" sz="1600" dirty="0" smtClean="0">
                <a:solidFill>
                  <a:srgbClr val="FFFFFF">
                    <a:alpha val="99000"/>
                  </a:srgbClr>
                </a:solidFill>
              </a:rPr>
              <a:t>Admin</a:t>
            </a:r>
          </a:p>
        </p:txBody>
      </p:sp>
      <p:grpSp>
        <p:nvGrpSpPr>
          <p:cNvPr id="9" name="Group 8"/>
          <p:cNvGrpSpPr/>
          <p:nvPr/>
        </p:nvGrpSpPr>
        <p:grpSpPr>
          <a:xfrm>
            <a:off x="4120" y="2476636"/>
            <a:ext cx="1916493" cy="1924157"/>
            <a:chOff x="-1" y="1708150"/>
            <a:chExt cx="1879085" cy="1886600"/>
          </a:xfrm>
        </p:grpSpPr>
        <p:sp>
          <p:nvSpPr>
            <p:cNvPr id="10" name="TextBox 9"/>
            <p:cNvSpPr txBox="1"/>
            <p:nvPr/>
          </p:nvSpPr>
          <p:spPr>
            <a:xfrm>
              <a:off x="-1" y="3084930"/>
              <a:ext cx="1865435" cy="509820"/>
            </a:xfrm>
            <a:prstGeom prst="rect">
              <a:avLst/>
            </a:prstGeom>
            <a:noFill/>
          </p:spPr>
          <p:txBody>
            <a:bodyPr wrap="square" rtlCol="0" anchor="ctr">
              <a:spAutoFit/>
            </a:bodyPr>
            <a:lstStyle>
              <a:defPPr>
                <a:defRPr lang="en-US"/>
              </a:defPPr>
              <a:lvl1pPr algn="ctr">
                <a:lnSpc>
                  <a:spcPct val="95000"/>
                </a:lnSpc>
                <a:defRPr sz="3200" spc="-100">
                  <a:solidFill>
                    <a:schemeClr val="tx2"/>
                  </a:solidFill>
                  <a:latin typeface="Segoe Light" pitchFamily="34" charset="0"/>
                </a:defRPr>
              </a:lvl1pPr>
            </a:lstStyle>
            <a:p>
              <a:pPr defTabSz="932559"/>
              <a:r>
                <a:rPr lang="en-US" sz="2856" dirty="0">
                  <a:solidFill>
                    <a:srgbClr val="3F3F3F">
                      <a:alpha val="99000"/>
                    </a:srgbClr>
                  </a:solidFill>
                  <a:latin typeface="Segoe UI Light"/>
                </a:rPr>
                <a:t>Content</a:t>
              </a:r>
            </a:p>
          </p:txBody>
        </p:sp>
        <p:sp>
          <p:nvSpPr>
            <p:cNvPr id="11" name="Rectangle 10"/>
            <p:cNvSpPr/>
            <p:nvPr/>
          </p:nvSpPr>
          <p:spPr bwMode="auto">
            <a:xfrm>
              <a:off x="-1" y="1708150"/>
              <a:ext cx="1879085" cy="1298448"/>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383" tIns="46691" rIns="46691" bIns="93383" numCol="1" spcCol="0" rtlCol="0" fromWordArt="0" anchor="b" anchorCtr="0" forceAA="0" compatLnSpc="1">
              <a:prstTxWarp prst="textNoShape">
                <a:avLst/>
              </a:prstTxWarp>
              <a:noAutofit/>
            </a:bodyPr>
            <a:lstStyle/>
            <a:p>
              <a:pPr algn="ctr" defTabSz="932290" fontAlgn="base">
                <a:spcBef>
                  <a:spcPct val="0"/>
                </a:spcBef>
                <a:spcAft>
                  <a:spcPct val="0"/>
                </a:spcAft>
              </a:pPr>
              <a:endParaRPr lang="en-US" sz="1836" spc="-51" dirty="0">
                <a:gradFill>
                  <a:gsLst>
                    <a:gs pos="0">
                      <a:srgbClr val="FFFFFF"/>
                    </a:gs>
                    <a:gs pos="100000">
                      <a:srgbClr val="FFFFFF"/>
                    </a:gs>
                  </a:gsLst>
                  <a:lin ang="5400000" scaled="0"/>
                </a:gradFill>
                <a:ea typeface="Segoe UI" pitchFamily="34" charset="0"/>
                <a:cs typeface="Segoe UI" pitchFamily="34" charset="0"/>
              </a:endParaRPr>
            </a:p>
          </p:txBody>
        </p:sp>
      </p:grpSp>
      <p:grpSp>
        <p:nvGrpSpPr>
          <p:cNvPr id="12" name="Group 11"/>
          <p:cNvGrpSpPr/>
          <p:nvPr/>
        </p:nvGrpSpPr>
        <p:grpSpPr>
          <a:xfrm>
            <a:off x="10503486" y="2475681"/>
            <a:ext cx="1930411" cy="1931499"/>
            <a:chOff x="10296093" y="1700952"/>
            <a:chExt cx="1892732" cy="1893798"/>
          </a:xfrm>
        </p:grpSpPr>
        <p:sp>
          <p:nvSpPr>
            <p:cNvPr id="13" name="Rectangle 12"/>
            <p:cNvSpPr/>
            <p:nvPr/>
          </p:nvSpPr>
          <p:spPr bwMode="auto">
            <a:xfrm>
              <a:off x="10296093" y="1700952"/>
              <a:ext cx="1892732" cy="1321975"/>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383" tIns="46691" rIns="46691" bIns="93383" numCol="1" spcCol="0" rtlCol="0" fromWordArt="0" anchor="b" anchorCtr="0" forceAA="0" compatLnSpc="1">
              <a:prstTxWarp prst="textNoShape">
                <a:avLst/>
              </a:prstTxWarp>
              <a:noAutofit/>
            </a:bodyPr>
            <a:lstStyle/>
            <a:p>
              <a:pPr algn="ctr" defTabSz="932290" fontAlgn="base">
                <a:spcBef>
                  <a:spcPct val="0"/>
                </a:spcBef>
                <a:spcAft>
                  <a:spcPct val="0"/>
                </a:spcAft>
              </a:pPr>
              <a:endParaRPr lang="en-US" sz="1836" spc="-51" dirty="0">
                <a:gradFill>
                  <a:gsLst>
                    <a:gs pos="0">
                      <a:srgbClr val="FFFFFF"/>
                    </a:gs>
                    <a:gs pos="100000">
                      <a:srgbClr val="FFFFFF"/>
                    </a:gs>
                  </a:gsLst>
                  <a:lin ang="5400000" scaled="0"/>
                </a:gradFill>
                <a:ea typeface="Segoe UI" pitchFamily="34" charset="0"/>
                <a:cs typeface="Segoe UI" pitchFamily="34" charset="0"/>
              </a:endParaRPr>
            </a:p>
          </p:txBody>
        </p:sp>
        <p:sp>
          <p:nvSpPr>
            <p:cNvPr id="14" name="TextBox 13"/>
            <p:cNvSpPr txBox="1"/>
            <p:nvPr/>
          </p:nvSpPr>
          <p:spPr>
            <a:xfrm>
              <a:off x="10593404" y="3084930"/>
              <a:ext cx="1298110" cy="509820"/>
            </a:xfrm>
            <a:prstGeom prst="rect">
              <a:avLst/>
            </a:prstGeom>
            <a:noFill/>
          </p:spPr>
          <p:txBody>
            <a:bodyPr wrap="square" rtlCol="0" anchor="ctr">
              <a:spAutoFit/>
            </a:bodyPr>
            <a:lstStyle>
              <a:defPPr>
                <a:defRPr lang="en-US"/>
              </a:defPPr>
              <a:lvl1pPr algn="ctr">
                <a:lnSpc>
                  <a:spcPct val="95000"/>
                </a:lnSpc>
                <a:defRPr sz="3200" spc="-100">
                  <a:solidFill>
                    <a:schemeClr val="tx2"/>
                  </a:solidFill>
                  <a:latin typeface="Segoe Light" pitchFamily="34" charset="0"/>
                </a:defRPr>
              </a:lvl1pPr>
            </a:lstStyle>
            <a:p>
              <a:pPr defTabSz="932559"/>
              <a:r>
                <a:rPr lang="en-US" sz="2856" dirty="0">
                  <a:solidFill>
                    <a:srgbClr val="3F3F3F">
                      <a:alpha val="99000"/>
                    </a:srgbClr>
                  </a:solidFill>
                  <a:latin typeface="Segoe UI Light"/>
                </a:rPr>
                <a:t>UX</a:t>
              </a:r>
            </a:p>
          </p:txBody>
        </p:sp>
      </p:grpSp>
      <p:sp>
        <p:nvSpPr>
          <p:cNvPr id="16" name="Rectangle 15"/>
          <p:cNvSpPr/>
          <p:nvPr/>
        </p:nvSpPr>
        <p:spPr>
          <a:xfrm>
            <a:off x="2047990" y="2475682"/>
            <a:ext cx="1231352" cy="201674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3407" bIns="93407" rtlCol="0" anchor="b"/>
          <a:lstStyle/>
          <a:p>
            <a:pPr defTabSz="932559"/>
            <a:r>
              <a:rPr lang="en-US" sz="1600" dirty="0" smtClean="0">
                <a:solidFill>
                  <a:srgbClr val="FFFFFF">
                    <a:alpha val="99000"/>
                  </a:srgbClr>
                </a:solidFill>
              </a:rPr>
              <a:t>Crawl</a:t>
            </a:r>
          </a:p>
        </p:txBody>
      </p:sp>
      <p:sp>
        <p:nvSpPr>
          <p:cNvPr id="17" name="Rectangle 16"/>
          <p:cNvSpPr/>
          <p:nvPr/>
        </p:nvSpPr>
        <p:spPr>
          <a:xfrm>
            <a:off x="3406719" y="2475682"/>
            <a:ext cx="1231354" cy="201674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3407" bIns="93407" rtlCol="0" anchor="b"/>
          <a:lstStyle/>
          <a:p>
            <a:pPr defTabSz="932559"/>
            <a:r>
              <a:rPr lang="en-US" sz="1600" dirty="0">
                <a:solidFill>
                  <a:srgbClr val="FFFFFF">
                    <a:alpha val="99000"/>
                  </a:srgbClr>
                </a:solidFill>
              </a:rPr>
              <a:t>Content</a:t>
            </a:r>
            <a:br>
              <a:rPr lang="en-US" sz="1600" dirty="0">
                <a:solidFill>
                  <a:srgbClr val="FFFFFF">
                    <a:alpha val="99000"/>
                  </a:srgbClr>
                </a:solidFill>
              </a:rPr>
            </a:br>
            <a:r>
              <a:rPr lang="en-US" sz="1600" dirty="0">
                <a:solidFill>
                  <a:srgbClr val="FFFFFF">
                    <a:alpha val="99000"/>
                  </a:srgbClr>
                </a:solidFill>
              </a:rPr>
              <a:t>P</a:t>
            </a:r>
            <a:r>
              <a:rPr lang="en-US" sz="1600" dirty="0" smtClean="0">
                <a:solidFill>
                  <a:srgbClr val="FFFFFF">
                    <a:alpha val="99000"/>
                  </a:srgbClr>
                </a:solidFill>
              </a:rPr>
              <a:t>rocessing</a:t>
            </a:r>
          </a:p>
        </p:txBody>
      </p:sp>
      <p:sp>
        <p:nvSpPr>
          <p:cNvPr id="20" name="Rectangle 19"/>
          <p:cNvSpPr/>
          <p:nvPr/>
        </p:nvSpPr>
        <p:spPr>
          <a:xfrm>
            <a:off x="4765450" y="2475682"/>
            <a:ext cx="2893201" cy="201674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3383" bIns="93383" rtlCol="0" anchor="b"/>
          <a:lstStyle/>
          <a:p>
            <a:pPr defTabSz="932559"/>
            <a:r>
              <a:rPr lang="en-US" sz="1600" dirty="0" smtClean="0">
                <a:solidFill>
                  <a:srgbClr val="FFFFFF">
                    <a:alpha val="99000"/>
                  </a:srgbClr>
                </a:solidFill>
              </a:rPr>
              <a:t>Index</a:t>
            </a:r>
            <a:endParaRPr lang="en-US" sz="1600" dirty="0">
              <a:solidFill>
                <a:srgbClr val="FFFFFF">
                  <a:alpha val="99000"/>
                </a:srgbClr>
              </a:solidFill>
            </a:endParaRPr>
          </a:p>
        </p:txBody>
      </p:sp>
      <p:sp>
        <p:nvSpPr>
          <p:cNvPr id="24" name="Rectangle 23"/>
          <p:cNvSpPr/>
          <p:nvPr/>
        </p:nvSpPr>
        <p:spPr>
          <a:xfrm>
            <a:off x="7786028" y="2475682"/>
            <a:ext cx="1231352" cy="201674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3383" bIns="93383" rtlCol="0" anchor="b"/>
          <a:lstStyle/>
          <a:p>
            <a:pPr defTabSz="932559"/>
            <a:r>
              <a:rPr lang="en-US" sz="1600" dirty="0">
                <a:solidFill>
                  <a:srgbClr val="FFFFFF">
                    <a:alpha val="99000"/>
                  </a:srgbClr>
                </a:solidFill>
              </a:rPr>
              <a:t>Query</a:t>
            </a:r>
            <a:br>
              <a:rPr lang="en-US" sz="1600" dirty="0">
                <a:solidFill>
                  <a:srgbClr val="FFFFFF">
                    <a:alpha val="99000"/>
                  </a:srgbClr>
                </a:solidFill>
              </a:rPr>
            </a:br>
            <a:r>
              <a:rPr lang="en-US" sz="1600" dirty="0">
                <a:solidFill>
                  <a:srgbClr val="FFFFFF">
                    <a:alpha val="99000"/>
                  </a:srgbClr>
                </a:solidFill>
              </a:rPr>
              <a:t>P</a:t>
            </a:r>
            <a:r>
              <a:rPr lang="en-US" sz="1600" dirty="0" smtClean="0">
                <a:solidFill>
                  <a:srgbClr val="FFFFFF">
                    <a:alpha val="99000"/>
                  </a:srgbClr>
                </a:solidFill>
              </a:rPr>
              <a:t>rocessing</a:t>
            </a:r>
          </a:p>
        </p:txBody>
      </p:sp>
      <p:sp>
        <p:nvSpPr>
          <p:cNvPr id="25" name="Rectangle 24"/>
          <p:cNvSpPr/>
          <p:nvPr/>
        </p:nvSpPr>
        <p:spPr>
          <a:xfrm>
            <a:off x="9144757" y="2475682"/>
            <a:ext cx="1231353" cy="201674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3383" bIns="93383" rtlCol="0" anchor="b"/>
          <a:lstStyle/>
          <a:p>
            <a:pPr defTabSz="932559"/>
            <a:r>
              <a:rPr lang="en-US" sz="1600" dirty="0">
                <a:solidFill>
                  <a:srgbClr val="FFFFFF">
                    <a:alpha val="99000"/>
                  </a:srgbClr>
                </a:solidFill>
              </a:rPr>
              <a:t>WFE</a:t>
            </a:r>
          </a:p>
        </p:txBody>
      </p:sp>
      <p:sp>
        <p:nvSpPr>
          <p:cNvPr id="30" name="Rectangle 29"/>
          <p:cNvSpPr/>
          <p:nvPr/>
        </p:nvSpPr>
        <p:spPr bwMode="auto">
          <a:xfrm>
            <a:off x="10053357" y="2571173"/>
            <a:ext cx="320269" cy="1177252"/>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vert" wrap="square" lIns="93407" tIns="46704" rIns="46704" bIns="93407" numCol="1" spcCol="0" rtlCol="0" fromWordArt="0" anchor="ctr" anchorCtr="0" forceAA="0" compatLnSpc="1">
            <a:prstTxWarp prst="textNoShape">
              <a:avLst/>
            </a:prstTxWarp>
            <a:noAutofit/>
          </a:bodyPr>
          <a:lstStyle/>
          <a:p>
            <a:pPr algn="ctr" defTabSz="932290" fontAlgn="base">
              <a:spcBef>
                <a:spcPct val="0"/>
              </a:spcBef>
              <a:spcAft>
                <a:spcPct val="0"/>
              </a:spcAft>
            </a:pPr>
            <a:r>
              <a:rPr lang="en-US" sz="1600" spc="-51" dirty="0" smtClean="0">
                <a:gradFill>
                  <a:gsLst>
                    <a:gs pos="0">
                      <a:srgbClr val="FFFFFF"/>
                    </a:gs>
                    <a:gs pos="100000">
                      <a:srgbClr val="FFFFFF"/>
                    </a:gs>
                  </a:gsLst>
                  <a:lin ang="5400000" scaled="0"/>
                </a:gradFill>
                <a:ea typeface="Segoe UI" pitchFamily="34" charset="0"/>
                <a:cs typeface="Segoe UI" pitchFamily="34" charset="0"/>
              </a:rPr>
              <a:t>API</a:t>
            </a:r>
            <a:endParaRPr lang="en-US" sz="1600" spc="-51" dirty="0">
              <a:gradFill>
                <a:gsLst>
                  <a:gs pos="0">
                    <a:srgbClr val="FFFFFF"/>
                  </a:gs>
                  <a:gs pos="100000">
                    <a:srgbClr val="FFFFFF"/>
                  </a:gs>
                </a:gsLst>
                <a:lin ang="5400000" scaled="0"/>
              </a:gradFill>
              <a:ea typeface="Segoe UI" pitchFamily="34" charset="0"/>
              <a:cs typeface="Segoe UI" pitchFamily="34" charset="0"/>
            </a:endParaRPr>
          </a:p>
        </p:txBody>
      </p:sp>
      <p:sp>
        <p:nvSpPr>
          <p:cNvPr id="42" name="Rectangle 41"/>
          <p:cNvSpPr/>
          <p:nvPr/>
        </p:nvSpPr>
        <p:spPr>
          <a:xfrm>
            <a:off x="5299969" y="5099197"/>
            <a:ext cx="1828800" cy="91299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3407" bIns="93407" rtlCol="0" anchor="b"/>
          <a:lstStyle/>
          <a:p>
            <a:pPr defTabSz="932559"/>
            <a:r>
              <a:rPr lang="en-US" sz="1600" dirty="0" smtClean="0">
                <a:solidFill>
                  <a:srgbClr val="FFFFFF">
                    <a:alpha val="99000"/>
                  </a:srgbClr>
                </a:solidFill>
              </a:rPr>
              <a:t>Analytics</a:t>
            </a:r>
          </a:p>
          <a:p>
            <a:pPr defTabSz="932559"/>
            <a:r>
              <a:rPr lang="en-US" sz="1600" dirty="0" smtClean="0">
                <a:solidFill>
                  <a:srgbClr val="FFFFFF">
                    <a:alpha val="99000"/>
                  </a:srgbClr>
                </a:solidFill>
              </a:rPr>
              <a:t>Processing</a:t>
            </a:r>
          </a:p>
        </p:txBody>
      </p:sp>
      <p:sp>
        <p:nvSpPr>
          <p:cNvPr id="46" name="Freeform 83"/>
          <p:cNvSpPr>
            <a:spLocks noEditPoints="1"/>
          </p:cNvSpPr>
          <p:nvPr/>
        </p:nvSpPr>
        <p:spPr bwMode="black">
          <a:xfrm>
            <a:off x="834068" y="2602572"/>
            <a:ext cx="513062" cy="541602"/>
          </a:xfrm>
          <a:custGeom>
            <a:avLst/>
            <a:gdLst>
              <a:gd name="T0" fmla="*/ 502 w 2107"/>
              <a:gd name="T1" fmla="*/ 1162 h 2221"/>
              <a:gd name="T2" fmla="*/ 239 w 2107"/>
              <a:gd name="T3" fmla="*/ 2072 h 2221"/>
              <a:gd name="T4" fmla="*/ 1587 w 2107"/>
              <a:gd name="T5" fmla="*/ 1800 h 2221"/>
              <a:gd name="T6" fmla="*/ 1487 w 2107"/>
              <a:gd name="T7" fmla="*/ 1835 h 2221"/>
              <a:gd name="T8" fmla="*/ 1579 w 2107"/>
              <a:gd name="T9" fmla="*/ 1870 h 2221"/>
              <a:gd name="T10" fmla="*/ 1470 w 2107"/>
              <a:gd name="T11" fmla="*/ 1847 h 2221"/>
              <a:gd name="T12" fmla="*/ 983 w 2107"/>
              <a:gd name="T13" fmla="*/ 1837 h 2221"/>
              <a:gd name="T14" fmla="*/ 1062 w 2107"/>
              <a:gd name="T15" fmla="*/ 1872 h 2221"/>
              <a:gd name="T16" fmla="*/ 956 w 2107"/>
              <a:gd name="T17" fmla="*/ 1951 h 2221"/>
              <a:gd name="T18" fmla="*/ 1046 w 2107"/>
              <a:gd name="T19" fmla="*/ 1970 h 2221"/>
              <a:gd name="T20" fmla="*/ 820 w 2107"/>
              <a:gd name="T21" fmla="*/ 1872 h 2221"/>
              <a:gd name="T22" fmla="*/ 899 w 2107"/>
              <a:gd name="T23" fmla="*/ 1836 h 2221"/>
              <a:gd name="T24" fmla="*/ 841 w 2107"/>
              <a:gd name="T25" fmla="*/ 1886 h 2221"/>
              <a:gd name="T26" fmla="*/ 905 w 2107"/>
              <a:gd name="T27" fmla="*/ 1920 h 2221"/>
              <a:gd name="T28" fmla="*/ 882 w 2107"/>
              <a:gd name="T29" fmla="*/ 1971 h 2221"/>
              <a:gd name="T30" fmla="*/ 687 w 2107"/>
              <a:gd name="T31" fmla="*/ 1847 h 2221"/>
              <a:gd name="T32" fmla="*/ 780 w 2107"/>
              <a:gd name="T33" fmla="*/ 1844 h 2221"/>
              <a:gd name="T34" fmla="*/ 760 w 2107"/>
              <a:gd name="T35" fmla="*/ 1882 h 2221"/>
              <a:gd name="T36" fmla="*/ 703 w 2107"/>
              <a:gd name="T37" fmla="*/ 1912 h 2221"/>
              <a:gd name="T38" fmla="*/ 682 w 2107"/>
              <a:gd name="T39" fmla="*/ 1972 h 2221"/>
              <a:gd name="T40" fmla="*/ 647 w 2107"/>
              <a:gd name="T41" fmla="*/ 1928 h 2221"/>
              <a:gd name="T42" fmla="*/ 631 w 2107"/>
              <a:gd name="T43" fmla="*/ 1862 h 2221"/>
              <a:gd name="T44" fmla="*/ 545 w 2107"/>
              <a:gd name="T45" fmla="*/ 2017 h 2221"/>
              <a:gd name="T46" fmla="*/ 416 w 2107"/>
              <a:gd name="T47" fmla="*/ 2078 h 2221"/>
              <a:gd name="T48" fmla="*/ 435 w 2107"/>
              <a:gd name="T49" fmla="*/ 2014 h 2221"/>
              <a:gd name="T50" fmla="*/ 538 w 2107"/>
              <a:gd name="T51" fmla="*/ 2006 h 2221"/>
              <a:gd name="T52" fmla="*/ 520 w 2107"/>
              <a:gd name="T53" fmla="*/ 1973 h 2221"/>
              <a:gd name="T54" fmla="*/ 490 w 2107"/>
              <a:gd name="T55" fmla="*/ 1930 h 2221"/>
              <a:gd name="T56" fmla="*/ 587 w 2107"/>
              <a:gd name="T57" fmla="*/ 1913 h 2221"/>
              <a:gd name="T58" fmla="*/ 1055 w 2107"/>
              <a:gd name="T59" fmla="*/ 2071 h 2221"/>
              <a:gd name="T60" fmla="*/ 605 w 2107"/>
              <a:gd name="T61" fmla="*/ 2078 h 2221"/>
              <a:gd name="T62" fmla="*/ 613 w 2107"/>
              <a:gd name="T63" fmla="*/ 2010 h 2221"/>
              <a:gd name="T64" fmla="*/ 1046 w 2107"/>
              <a:gd name="T65" fmla="*/ 2003 h 2221"/>
              <a:gd name="T66" fmla="*/ 1113 w 2107"/>
              <a:gd name="T67" fmla="*/ 1877 h 2221"/>
              <a:gd name="T68" fmla="*/ 1176 w 2107"/>
              <a:gd name="T69" fmla="*/ 1835 h 2221"/>
              <a:gd name="T70" fmla="*/ 1137 w 2107"/>
              <a:gd name="T71" fmla="*/ 1885 h 2221"/>
              <a:gd name="T72" fmla="*/ 1115 w 2107"/>
              <a:gd name="T73" fmla="*/ 1926 h 2221"/>
              <a:gd name="T74" fmla="*/ 1215 w 2107"/>
              <a:gd name="T75" fmla="*/ 1968 h 2221"/>
              <a:gd name="T76" fmla="*/ 1135 w 2107"/>
              <a:gd name="T77" fmla="*/ 1970 h 2221"/>
              <a:gd name="T78" fmla="*/ 1146 w 2107"/>
              <a:gd name="T79" fmla="*/ 2075 h 2221"/>
              <a:gd name="T80" fmla="*/ 1122 w 2107"/>
              <a:gd name="T81" fmla="*/ 2019 h 2221"/>
              <a:gd name="T82" fmla="*/ 1139 w 2107"/>
              <a:gd name="T83" fmla="*/ 2003 h 2221"/>
              <a:gd name="T84" fmla="*/ 1217 w 2107"/>
              <a:gd name="T85" fmla="*/ 2003 h 2221"/>
              <a:gd name="T86" fmla="*/ 1337 w 2107"/>
              <a:gd name="T87" fmla="*/ 1868 h 2221"/>
              <a:gd name="T88" fmla="*/ 1411 w 2107"/>
              <a:gd name="T89" fmla="*/ 1838 h 2221"/>
              <a:gd name="T90" fmla="*/ 1425 w 2107"/>
              <a:gd name="T91" fmla="*/ 1883 h 2221"/>
              <a:gd name="T92" fmla="*/ 1359 w 2107"/>
              <a:gd name="T93" fmla="*/ 1927 h 2221"/>
              <a:gd name="T94" fmla="*/ 1476 w 2107"/>
              <a:gd name="T95" fmla="*/ 1956 h 2221"/>
              <a:gd name="T96" fmla="*/ 1461 w 2107"/>
              <a:gd name="T97" fmla="*/ 1970 h 2221"/>
              <a:gd name="T98" fmla="*/ 1511 w 2107"/>
              <a:gd name="T99" fmla="*/ 2075 h 2221"/>
              <a:gd name="T100" fmla="*/ 1393 w 2107"/>
              <a:gd name="T101" fmla="*/ 2019 h 2221"/>
              <a:gd name="T102" fmla="*/ 1475 w 2107"/>
              <a:gd name="T103" fmla="*/ 2001 h 2221"/>
              <a:gd name="T104" fmla="*/ 1681 w 2107"/>
              <a:gd name="T105" fmla="*/ 2018 h 2221"/>
              <a:gd name="T106" fmla="*/ 1623 w 2107"/>
              <a:gd name="T107" fmla="*/ 2075 h 2221"/>
              <a:gd name="T108" fmla="*/ 1639 w 2107"/>
              <a:gd name="T109" fmla="*/ 2000 h 2221"/>
              <a:gd name="T110" fmla="*/ 1630 w 2107"/>
              <a:gd name="T111" fmla="*/ 1969 h 2221"/>
              <a:gd name="T112" fmla="*/ 1532 w 2107"/>
              <a:gd name="T113" fmla="*/ 1910 h 2221"/>
              <a:gd name="T114" fmla="*/ 933 w 2107"/>
              <a:gd name="T115" fmla="*/ 1308 h 2221"/>
              <a:gd name="T116" fmla="*/ 9 w 2107"/>
              <a:gd name="T117" fmla="*/ 909 h 2221"/>
              <a:gd name="T118" fmla="*/ 413 w 2107"/>
              <a:gd name="T119" fmla="*/ 386 h 2221"/>
              <a:gd name="T120" fmla="*/ 1700 w 2107"/>
              <a:gd name="T121" fmla="*/ 556 h 2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107" h="2221">
                <a:moveTo>
                  <a:pt x="2107" y="809"/>
                </a:moveTo>
                <a:cubicBezTo>
                  <a:pt x="2106" y="786"/>
                  <a:pt x="2103" y="764"/>
                  <a:pt x="2098" y="742"/>
                </a:cubicBezTo>
                <a:cubicBezTo>
                  <a:pt x="2098" y="745"/>
                  <a:pt x="2098" y="747"/>
                  <a:pt x="2098" y="749"/>
                </a:cubicBezTo>
                <a:cubicBezTo>
                  <a:pt x="2096" y="810"/>
                  <a:pt x="2076" y="869"/>
                  <a:pt x="2040" y="926"/>
                </a:cubicBezTo>
                <a:cubicBezTo>
                  <a:pt x="2018" y="961"/>
                  <a:pt x="1988" y="995"/>
                  <a:pt x="1953" y="1027"/>
                </a:cubicBezTo>
                <a:cubicBezTo>
                  <a:pt x="1918" y="1064"/>
                  <a:pt x="1873" y="1098"/>
                  <a:pt x="1819" y="1131"/>
                </a:cubicBezTo>
                <a:cubicBezTo>
                  <a:pt x="1777" y="1156"/>
                  <a:pt x="1731" y="1178"/>
                  <a:pt x="1682" y="1198"/>
                </a:cubicBezTo>
                <a:cubicBezTo>
                  <a:pt x="1682" y="1061"/>
                  <a:pt x="1682" y="1061"/>
                  <a:pt x="1682" y="1061"/>
                </a:cubicBezTo>
                <a:cubicBezTo>
                  <a:pt x="1682" y="1059"/>
                  <a:pt x="1682" y="1058"/>
                  <a:pt x="1682" y="1056"/>
                </a:cubicBezTo>
                <a:cubicBezTo>
                  <a:pt x="1680" y="988"/>
                  <a:pt x="1624" y="933"/>
                  <a:pt x="1554" y="933"/>
                </a:cubicBezTo>
                <a:cubicBezTo>
                  <a:pt x="555" y="933"/>
                  <a:pt x="555" y="933"/>
                  <a:pt x="555" y="933"/>
                </a:cubicBezTo>
                <a:cubicBezTo>
                  <a:pt x="484" y="933"/>
                  <a:pt x="426" y="990"/>
                  <a:pt x="426" y="1061"/>
                </a:cubicBezTo>
                <a:cubicBezTo>
                  <a:pt x="426" y="1141"/>
                  <a:pt x="426" y="1141"/>
                  <a:pt x="426" y="1141"/>
                </a:cubicBezTo>
                <a:cubicBezTo>
                  <a:pt x="430" y="1142"/>
                  <a:pt x="430" y="1142"/>
                  <a:pt x="430" y="1142"/>
                </a:cubicBezTo>
                <a:cubicBezTo>
                  <a:pt x="430" y="1143"/>
                  <a:pt x="459" y="1152"/>
                  <a:pt x="502" y="1162"/>
                </a:cubicBezTo>
                <a:cubicBezTo>
                  <a:pt x="502" y="1069"/>
                  <a:pt x="502" y="1069"/>
                  <a:pt x="502" y="1069"/>
                </a:cubicBezTo>
                <a:cubicBezTo>
                  <a:pt x="502" y="1032"/>
                  <a:pt x="531" y="1003"/>
                  <a:pt x="568" y="1003"/>
                </a:cubicBezTo>
                <a:cubicBezTo>
                  <a:pt x="1541" y="1003"/>
                  <a:pt x="1541" y="1003"/>
                  <a:pt x="1541" y="1003"/>
                </a:cubicBezTo>
                <a:cubicBezTo>
                  <a:pt x="1577" y="1003"/>
                  <a:pt x="1607" y="1032"/>
                  <a:pt x="1607" y="1069"/>
                </a:cubicBezTo>
                <a:cubicBezTo>
                  <a:pt x="1607" y="1668"/>
                  <a:pt x="1607" y="1668"/>
                  <a:pt x="1607" y="1668"/>
                </a:cubicBezTo>
                <a:cubicBezTo>
                  <a:pt x="1607" y="1704"/>
                  <a:pt x="1577" y="1734"/>
                  <a:pt x="1541" y="1734"/>
                </a:cubicBezTo>
                <a:cubicBezTo>
                  <a:pt x="568" y="1734"/>
                  <a:pt x="568" y="1734"/>
                  <a:pt x="568" y="1734"/>
                </a:cubicBezTo>
                <a:cubicBezTo>
                  <a:pt x="531" y="1734"/>
                  <a:pt x="502" y="1704"/>
                  <a:pt x="502" y="1668"/>
                </a:cubicBezTo>
                <a:cubicBezTo>
                  <a:pt x="502" y="1541"/>
                  <a:pt x="502" y="1541"/>
                  <a:pt x="502" y="1541"/>
                </a:cubicBezTo>
                <a:cubicBezTo>
                  <a:pt x="476" y="1535"/>
                  <a:pt x="451" y="1528"/>
                  <a:pt x="426" y="1520"/>
                </a:cubicBezTo>
                <a:cubicBezTo>
                  <a:pt x="426" y="1676"/>
                  <a:pt x="426" y="1676"/>
                  <a:pt x="426" y="1676"/>
                </a:cubicBezTo>
                <a:cubicBezTo>
                  <a:pt x="426" y="1736"/>
                  <a:pt x="467" y="1786"/>
                  <a:pt x="523" y="1800"/>
                </a:cubicBezTo>
                <a:cubicBezTo>
                  <a:pt x="491" y="1802"/>
                  <a:pt x="456" y="1813"/>
                  <a:pt x="435" y="1837"/>
                </a:cubicBezTo>
                <a:cubicBezTo>
                  <a:pt x="419" y="1857"/>
                  <a:pt x="403" y="1876"/>
                  <a:pt x="387" y="1895"/>
                </a:cubicBezTo>
                <a:cubicBezTo>
                  <a:pt x="337" y="1954"/>
                  <a:pt x="288" y="2013"/>
                  <a:pt x="239" y="2072"/>
                </a:cubicBezTo>
                <a:cubicBezTo>
                  <a:pt x="227" y="2086"/>
                  <a:pt x="203" y="2107"/>
                  <a:pt x="203" y="2127"/>
                </a:cubicBezTo>
                <a:cubicBezTo>
                  <a:pt x="203" y="2183"/>
                  <a:pt x="203" y="2183"/>
                  <a:pt x="203" y="2183"/>
                </a:cubicBezTo>
                <a:cubicBezTo>
                  <a:pt x="204" y="2190"/>
                  <a:pt x="206" y="2197"/>
                  <a:pt x="209" y="2202"/>
                </a:cubicBezTo>
                <a:cubicBezTo>
                  <a:pt x="222" y="2220"/>
                  <a:pt x="247" y="2221"/>
                  <a:pt x="267" y="2221"/>
                </a:cubicBezTo>
                <a:cubicBezTo>
                  <a:pt x="295" y="2221"/>
                  <a:pt x="1759" y="2221"/>
                  <a:pt x="1804" y="2221"/>
                </a:cubicBezTo>
                <a:cubicBezTo>
                  <a:pt x="1826" y="2221"/>
                  <a:pt x="1850" y="2219"/>
                  <a:pt x="1871" y="2214"/>
                </a:cubicBezTo>
                <a:cubicBezTo>
                  <a:pt x="1886" y="2211"/>
                  <a:pt x="1903" y="2203"/>
                  <a:pt x="1905" y="2186"/>
                </a:cubicBezTo>
                <a:cubicBezTo>
                  <a:pt x="1905" y="2126"/>
                  <a:pt x="1905" y="2126"/>
                  <a:pt x="1905" y="2126"/>
                </a:cubicBezTo>
                <a:cubicBezTo>
                  <a:pt x="1907" y="2113"/>
                  <a:pt x="1899" y="2100"/>
                  <a:pt x="1891" y="2091"/>
                </a:cubicBezTo>
                <a:cubicBezTo>
                  <a:pt x="1887" y="2086"/>
                  <a:pt x="1883" y="2081"/>
                  <a:pt x="1879" y="2077"/>
                </a:cubicBezTo>
                <a:cubicBezTo>
                  <a:pt x="1858" y="2052"/>
                  <a:pt x="1837" y="2027"/>
                  <a:pt x="1816" y="2003"/>
                </a:cubicBezTo>
                <a:cubicBezTo>
                  <a:pt x="1770" y="1948"/>
                  <a:pt x="1724" y="1894"/>
                  <a:pt x="1678" y="1840"/>
                </a:cubicBezTo>
                <a:cubicBezTo>
                  <a:pt x="1676" y="1837"/>
                  <a:pt x="1674" y="1834"/>
                  <a:pt x="1671" y="1832"/>
                </a:cubicBezTo>
                <a:cubicBezTo>
                  <a:pt x="1662" y="1820"/>
                  <a:pt x="1647" y="1813"/>
                  <a:pt x="1633" y="1809"/>
                </a:cubicBezTo>
                <a:cubicBezTo>
                  <a:pt x="1618" y="1804"/>
                  <a:pt x="1603" y="1801"/>
                  <a:pt x="1587" y="1800"/>
                </a:cubicBezTo>
                <a:cubicBezTo>
                  <a:pt x="1642" y="1785"/>
                  <a:pt x="1682" y="1735"/>
                  <a:pt x="1682" y="1676"/>
                </a:cubicBezTo>
                <a:cubicBezTo>
                  <a:pt x="1682" y="1462"/>
                  <a:pt x="1682" y="1462"/>
                  <a:pt x="1682" y="1462"/>
                </a:cubicBezTo>
                <a:cubicBezTo>
                  <a:pt x="1698" y="1455"/>
                  <a:pt x="1714" y="1448"/>
                  <a:pt x="1730" y="1441"/>
                </a:cubicBezTo>
                <a:cubicBezTo>
                  <a:pt x="1801" y="1408"/>
                  <a:pt x="1863" y="1368"/>
                  <a:pt x="1916" y="1325"/>
                </a:cubicBezTo>
                <a:cubicBezTo>
                  <a:pt x="1946" y="1300"/>
                  <a:pt x="1972" y="1273"/>
                  <a:pt x="1995" y="1246"/>
                </a:cubicBezTo>
                <a:cubicBezTo>
                  <a:pt x="2018" y="1218"/>
                  <a:pt x="2037" y="1187"/>
                  <a:pt x="2054" y="1154"/>
                </a:cubicBezTo>
                <a:cubicBezTo>
                  <a:pt x="2068" y="1124"/>
                  <a:pt x="2079" y="1090"/>
                  <a:pt x="2084" y="1054"/>
                </a:cubicBezTo>
                <a:cubicBezTo>
                  <a:pt x="2086" y="1040"/>
                  <a:pt x="2087" y="1026"/>
                  <a:pt x="2089" y="1013"/>
                </a:cubicBezTo>
                <a:cubicBezTo>
                  <a:pt x="2089" y="1008"/>
                  <a:pt x="2090" y="1003"/>
                  <a:pt x="2090" y="998"/>
                </a:cubicBezTo>
                <a:cubicBezTo>
                  <a:pt x="2102" y="877"/>
                  <a:pt x="2102" y="877"/>
                  <a:pt x="2102" y="877"/>
                </a:cubicBezTo>
                <a:cubicBezTo>
                  <a:pt x="2103" y="874"/>
                  <a:pt x="2103" y="870"/>
                  <a:pt x="2103" y="867"/>
                </a:cubicBezTo>
                <a:cubicBezTo>
                  <a:pt x="2105" y="848"/>
                  <a:pt x="2107" y="829"/>
                  <a:pt x="2107" y="809"/>
                </a:cubicBezTo>
                <a:close/>
                <a:moveTo>
                  <a:pt x="1474" y="1837"/>
                </a:moveTo>
                <a:cubicBezTo>
                  <a:pt x="1475" y="1836"/>
                  <a:pt x="1476" y="1836"/>
                  <a:pt x="1478" y="1836"/>
                </a:cubicBezTo>
                <a:cubicBezTo>
                  <a:pt x="1481" y="1835"/>
                  <a:pt x="1483" y="1835"/>
                  <a:pt x="1487" y="1835"/>
                </a:cubicBezTo>
                <a:cubicBezTo>
                  <a:pt x="1492" y="1835"/>
                  <a:pt x="1492" y="1835"/>
                  <a:pt x="1492" y="1835"/>
                </a:cubicBezTo>
                <a:cubicBezTo>
                  <a:pt x="1492" y="1835"/>
                  <a:pt x="1492" y="1835"/>
                  <a:pt x="1492" y="1835"/>
                </a:cubicBezTo>
                <a:cubicBezTo>
                  <a:pt x="1502" y="1835"/>
                  <a:pt x="1511" y="1835"/>
                  <a:pt x="1521" y="1835"/>
                </a:cubicBezTo>
                <a:cubicBezTo>
                  <a:pt x="1521" y="1835"/>
                  <a:pt x="1521" y="1835"/>
                  <a:pt x="1521" y="1835"/>
                </a:cubicBezTo>
                <a:cubicBezTo>
                  <a:pt x="1531" y="1835"/>
                  <a:pt x="1531" y="1835"/>
                  <a:pt x="1531" y="1835"/>
                </a:cubicBezTo>
                <a:cubicBezTo>
                  <a:pt x="1534" y="1834"/>
                  <a:pt x="1538" y="1835"/>
                  <a:pt x="1541" y="1835"/>
                </a:cubicBezTo>
                <a:cubicBezTo>
                  <a:pt x="1543" y="1836"/>
                  <a:pt x="1546" y="1836"/>
                  <a:pt x="1548" y="1837"/>
                </a:cubicBezTo>
                <a:cubicBezTo>
                  <a:pt x="1548" y="1837"/>
                  <a:pt x="1548" y="1837"/>
                  <a:pt x="1548" y="1837"/>
                </a:cubicBezTo>
                <a:cubicBezTo>
                  <a:pt x="1549" y="1837"/>
                  <a:pt x="1549" y="1838"/>
                  <a:pt x="1549" y="1838"/>
                </a:cubicBezTo>
                <a:cubicBezTo>
                  <a:pt x="1550" y="1838"/>
                  <a:pt x="1550" y="1838"/>
                  <a:pt x="1550" y="1838"/>
                </a:cubicBezTo>
                <a:cubicBezTo>
                  <a:pt x="1553" y="1839"/>
                  <a:pt x="1556" y="1840"/>
                  <a:pt x="1558" y="1842"/>
                </a:cubicBezTo>
                <a:cubicBezTo>
                  <a:pt x="1560" y="1843"/>
                  <a:pt x="1562" y="1845"/>
                  <a:pt x="1563" y="1847"/>
                </a:cubicBezTo>
                <a:cubicBezTo>
                  <a:pt x="1571" y="1858"/>
                  <a:pt x="1571" y="1858"/>
                  <a:pt x="1571" y="1858"/>
                </a:cubicBezTo>
                <a:cubicBezTo>
                  <a:pt x="1573" y="1861"/>
                  <a:pt x="1577" y="1865"/>
                  <a:pt x="1579" y="1870"/>
                </a:cubicBezTo>
                <a:cubicBezTo>
                  <a:pt x="1579" y="1870"/>
                  <a:pt x="1579" y="1870"/>
                  <a:pt x="1579" y="1870"/>
                </a:cubicBezTo>
                <a:cubicBezTo>
                  <a:pt x="1581" y="1872"/>
                  <a:pt x="1581" y="1874"/>
                  <a:pt x="1581" y="1876"/>
                </a:cubicBezTo>
                <a:cubicBezTo>
                  <a:pt x="1581" y="1877"/>
                  <a:pt x="1580" y="1878"/>
                  <a:pt x="1579" y="1879"/>
                </a:cubicBezTo>
                <a:cubicBezTo>
                  <a:pt x="1579" y="1879"/>
                  <a:pt x="1579" y="1880"/>
                  <a:pt x="1579" y="1880"/>
                </a:cubicBezTo>
                <a:cubicBezTo>
                  <a:pt x="1579" y="1880"/>
                  <a:pt x="1579" y="1880"/>
                  <a:pt x="1579" y="1880"/>
                </a:cubicBezTo>
                <a:cubicBezTo>
                  <a:pt x="1578" y="1880"/>
                  <a:pt x="1578" y="1880"/>
                  <a:pt x="1578" y="1880"/>
                </a:cubicBezTo>
                <a:cubicBezTo>
                  <a:pt x="1578" y="1880"/>
                  <a:pt x="1578" y="1881"/>
                  <a:pt x="1577" y="1881"/>
                </a:cubicBezTo>
                <a:cubicBezTo>
                  <a:pt x="1577" y="1881"/>
                  <a:pt x="1577" y="1881"/>
                  <a:pt x="1576" y="1881"/>
                </a:cubicBezTo>
                <a:cubicBezTo>
                  <a:pt x="1576" y="1881"/>
                  <a:pt x="1576" y="1882"/>
                  <a:pt x="1575" y="1882"/>
                </a:cubicBezTo>
                <a:cubicBezTo>
                  <a:pt x="1569" y="1885"/>
                  <a:pt x="1560" y="1884"/>
                  <a:pt x="1553" y="1884"/>
                </a:cubicBezTo>
                <a:cubicBezTo>
                  <a:pt x="1516" y="1884"/>
                  <a:pt x="1516" y="1884"/>
                  <a:pt x="1516" y="1884"/>
                </a:cubicBezTo>
                <a:cubicBezTo>
                  <a:pt x="1509" y="1884"/>
                  <a:pt x="1501" y="1883"/>
                  <a:pt x="1494" y="1879"/>
                </a:cubicBezTo>
                <a:cubicBezTo>
                  <a:pt x="1492" y="1878"/>
                  <a:pt x="1490" y="1877"/>
                  <a:pt x="1488" y="1876"/>
                </a:cubicBezTo>
                <a:cubicBezTo>
                  <a:pt x="1486" y="1874"/>
                  <a:pt x="1484" y="1872"/>
                  <a:pt x="1483" y="1871"/>
                </a:cubicBezTo>
                <a:cubicBezTo>
                  <a:pt x="1481" y="1868"/>
                  <a:pt x="1481" y="1868"/>
                  <a:pt x="1481" y="1868"/>
                </a:cubicBezTo>
                <a:cubicBezTo>
                  <a:pt x="1478" y="1861"/>
                  <a:pt x="1473" y="1854"/>
                  <a:pt x="1470" y="1847"/>
                </a:cubicBezTo>
                <a:cubicBezTo>
                  <a:pt x="1467" y="1842"/>
                  <a:pt x="1469" y="1839"/>
                  <a:pt x="1474" y="1837"/>
                </a:cubicBezTo>
                <a:close/>
                <a:moveTo>
                  <a:pt x="965" y="1871"/>
                </a:moveTo>
                <a:cubicBezTo>
                  <a:pt x="966" y="1869"/>
                  <a:pt x="966" y="1868"/>
                  <a:pt x="966" y="1866"/>
                </a:cubicBezTo>
                <a:cubicBezTo>
                  <a:pt x="966" y="1866"/>
                  <a:pt x="966" y="1866"/>
                  <a:pt x="966" y="1866"/>
                </a:cubicBezTo>
                <a:cubicBezTo>
                  <a:pt x="967" y="1861"/>
                  <a:pt x="966" y="1855"/>
                  <a:pt x="968" y="1850"/>
                </a:cubicBezTo>
                <a:cubicBezTo>
                  <a:pt x="968" y="1848"/>
                  <a:pt x="968" y="1848"/>
                  <a:pt x="968" y="1848"/>
                </a:cubicBezTo>
                <a:cubicBezTo>
                  <a:pt x="968" y="1846"/>
                  <a:pt x="969" y="1845"/>
                  <a:pt x="970" y="1843"/>
                </a:cubicBezTo>
                <a:cubicBezTo>
                  <a:pt x="971" y="1842"/>
                  <a:pt x="973" y="1841"/>
                  <a:pt x="974" y="1841"/>
                </a:cubicBezTo>
                <a:cubicBezTo>
                  <a:pt x="974" y="1840"/>
                  <a:pt x="974" y="1840"/>
                  <a:pt x="974" y="1840"/>
                </a:cubicBezTo>
                <a:cubicBezTo>
                  <a:pt x="975" y="1840"/>
                  <a:pt x="975" y="1840"/>
                  <a:pt x="975" y="1840"/>
                </a:cubicBezTo>
                <a:cubicBezTo>
                  <a:pt x="976" y="1840"/>
                  <a:pt x="976" y="1839"/>
                  <a:pt x="976" y="1839"/>
                </a:cubicBezTo>
                <a:cubicBezTo>
                  <a:pt x="976" y="1839"/>
                  <a:pt x="977" y="1839"/>
                  <a:pt x="977" y="1839"/>
                </a:cubicBezTo>
                <a:cubicBezTo>
                  <a:pt x="978" y="1839"/>
                  <a:pt x="978" y="1838"/>
                  <a:pt x="979" y="1838"/>
                </a:cubicBezTo>
                <a:cubicBezTo>
                  <a:pt x="980" y="1838"/>
                  <a:pt x="980" y="1838"/>
                  <a:pt x="980" y="1838"/>
                </a:cubicBezTo>
                <a:cubicBezTo>
                  <a:pt x="981" y="1837"/>
                  <a:pt x="982" y="1837"/>
                  <a:pt x="983" y="1837"/>
                </a:cubicBezTo>
                <a:cubicBezTo>
                  <a:pt x="983" y="1837"/>
                  <a:pt x="984" y="1837"/>
                  <a:pt x="984" y="1837"/>
                </a:cubicBezTo>
                <a:cubicBezTo>
                  <a:pt x="984" y="1837"/>
                  <a:pt x="984" y="1837"/>
                  <a:pt x="985" y="1837"/>
                </a:cubicBezTo>
                <a:cubicBezTo>
                  <a:pt x="985" y="1837"/>
                  <a:pt x="985" y="1837"/>
                  <a:pt x="986" y="1836"/>
                </a:cubicBezTo>
                <a:cubicBezTo>
                  <a:pt x="988" y="1836"/>
                  <a:pt x="991" y="1836"/>
                  <a:pt x="993" y="1836"/>
                </a:cubicBezTo>
                <a:cubicBezTo>
                  <a:pt x="995" y="1836"/>
                  <a:pt x="995" y="1836"/>
                  <a:pt x="995" y="1836"/>
                </a:cubicBezTo>
                <a:cubicBezTo>
                  <a:pt x="998" y="1836"/>
                  <a:pt x="1000" y="1836"/>
                  <a:pt x="1003" y="1836"/>
                </a:cubicBezTo>
                <a:cubicBezTo>
                  <a:pt x="1038" y="1836"/>
                  <a:pt x="1038" y="1836"/>
                  <a:pt x="1038" y="1836"/>
                </a:cubicBezTo>
                <a:cubicBezTo>
                  <a:pt x="1038" y="1836"/>
                  <a:pt x="1039" y="1836"/>
                  <a:pt x="1040" y="1836"/>
                </a:cubicBezTo>
                <a:cubicBezTo>
                  <a:pt x="1040" y="1836"/>
                  <a:pt x="1040" y="1836"/>
                  <a:pt x="1041" y="1836"/>
                </a:cubicBezTo>
                <a:cubicBezTo>
                  <a:pt x="1042" y="1836"/>
                  <a:pt x="1042" y="1836"/>
                  <a:pt x="1043" y="1836"/>
                </a:cubicBezTo>
                <a:cubicBezTo>
                  <a:pt x="1050" y="1837"/>
                  <a:pt x="1058" y="1839"/>
                  <a:pt x="1061" y="1844"/>
                </a:cubicBezTo>
                <a:cubicBezTo>
                  <a:pt x="1061" y="1845"/>
                  <a:pt x="1061" y="1845"/>
                  <a:pt x="1061" y="1846"/>
                </a:cubicBezTo>
                <a:cubicBezTo>
                  <a:pt x="1061" y="1846"/>
                  <a:pt x="1061" y="1846"/>
                  <a:pt x="1061" y="1846"/>
                </a:cubicBezTo>
                <a:cubicBezTo>
                  <a:pt x="1063" y="1853"/>
                  <a:pt x="1062" y="1863"/>
                  <a:pt x="1062" y="1870"/>
                </a:cubicBezTo>
                <a:cubicBezTo>
                  <a:pt x="1062" y="1872"/>
                  <a:pt x="1062" y="1872"/>
                  <a:pt x="1062" y="1872"/>
                </a:cubicBezTo>
                <a:cubicBezTo>
                  <a:pt x="1062" y="1873"/>
                  <a:pt x="1062" y="1874"/>
                  <a:pt x="1061" y="1876"/>
                </a:cubicBezTo>
                <a:cubicBezTo>
                  <a:pt x="1054" y="1889"/>
                  <a:pt x="1022" y="1885"/>
                  <a:pt x="1010" y="1885"/>
                </a:cubicBezTo>
                <a:cubicBezTo>
                  <a:pt x="1003" y="1885"/>
                  <a:pt x="996" y="1885"/>
                  <a:pt x="989" y="1885"/>
                </a:cubicBezTo>
                <a:cubicBezTo>
                  <a:pt x="983" y="1885"/>
                  <a:pt x="974" y="1884"/>
                  <a:pt x="969" y="1879"/>
                </a:cubicBezTo>
                <a:cubicBezTo>
                  <a:pt x="969" y="1879"/>
                  <a:pt x="969" y="1879"/>
                  <a:pt x="968" y="1879"/>
                </a:cubicBezTo>
                <a:cubicBezTo>
                  <a:pt x="968" y="1879"/>
                  <a:pt x="968" y="1878"/>
                  <a:pt x="968" y="1878"/>
                </a:cubicBezTo>
                <a:cubicBezTo>
                  <a:pt x="967" y="1878"/>
                  <a:pt x="967" y="1878"/>
                  <a:pt x="967" y="1877"/>
                </a:cubicBezTo>
                <a:cubicBezTo>
                  <a:pt x="967" y="1877"/>
                  <a:pt x="967" y="1877"/>
                  <a:pt x="967" y="1877"/>
                </a:cubicBezTo>
                <a:cubicBezTo>
                  <a:pt x="967" y="1877"/>
                  <a:pt x="967" y="1877"/>
                  <a:pt x="967" y="1877"/>
                </a:cubicBezTo>
                <a:cubicBezTo>
                  <a:pt x="966" y="1876"/>
                  <a:pt x="966" y="1876"/>
                  <a:pt x="966" y="1875"/>
                </a:cubicBezTo>
                <a:cubicBezTo>
                  <a:pt x="965" y="1874"/>
                  <a:pt x="965" y="1873"/>
                  <a:pt x="965" y="1872"/>
                </a:cubicBezTo>
                <a:lnTo>
                  <a:pt x="965" y="1871"/>
                </a:lnTo>
                <a:close/>
                <a:moveTo>
                  <a:pt x="956" y="1955"/>
                </a:moveTo>
                <a:cubicBezTo>
                  <a:pt x="956" y="1952"/>
                  <a:pt x="956" y="1952"/>
                  <a:pt x="956" y="1952"/>
                </a:cubicBezTo>
                <a:cubicBezTo>
                  <a:pt x="956" y="1952"/>
                  <a:pt x="956" y="1951"/>
                  <a:pt x="956" y="1951"/>
                </a:cubicBezTo>
                <a:cubicBezTo>
                  <a:pt x="957" y="1943"/>
                  <a:pt x="958" y="1935"/>
                  <a:pt x="959" y="1926"/>
                </a:cubicBezTo>
                <a:cubicBezTo>
                  <a:pt x="959" y="1926"/>
                  <a:pt x="959" y="1926"/>
                  <a:pt x="959" y="1926"/>
                </a:cubicBezTo>
                <a:cubicBezTo>
                  <a:pt x="959" y="1926"/>
                  <a:pt x="959" y="1926"/>
                  <a:pt x="959" y="1925"/>
                </a:cubicBezTo>
                <a:cubicBezTo>
                  <a:pt x="963" y="1907"/>
                  <a:pt x="999" y="1911"/>
                  <a:pt x="1013" y="1911"/>
                </a:cubicBezTo>
                <a:cubicBezTo>
                  <a:pt x="1025" y="1911"/>
                  <a:pt x="1055" y="1908"/>
                  <a:pt x="1061" y="1921"/>
                </a:cubicBezTo>
                <a:cubicBezTo>
                  <a:pt x="1062" y="1923"/>
                  <a:pt x="1063" y="1924"/>
                  <a:pt x="1063" y="1926"/>
                </a:cubicBezTo>
                <a:cubicBezTo>
                  <a:pt x="1063" y="1940"/>
                  <a:pt x="1063" y="1940"/>
                  <a:pt x="1063" y="1940"/>
                </a:cubicBezTo>
                <a:cubicBezTo>
                  <a:pt x="1063" y="1945"/>
                  <a:pt x="1063" y="1949"/>
                  <a:pt x="1063" y="1953"/>
                </a:cubicBezTo>
                <a:cubicBezTo>
                  <a:pt x="1063" y="1953"/>
                  <a:pt x="1063" y="1953"/>
                  <a:pt x="1063" y="1953"/>
                </a:cubicBezTo>
                <a:cubicBezTo>
                  <a:pt x="1063" y="1955"/>
                  <a:pt x="1063" y="1955"/>
                  <a:pt x="1063" y="1955"/>
                </a:cubicBezTo>
                <a:cubicBezTo>
                  <a:pt x="1063" y="1957"/>
                  <a:pt x="1062" y="1959"/>
                  <a:pt x="1061" y="1961"/>
                </a:cubicBezTo>
                <a:cubicBezTo>
                  <a:pt x="1061" y="1962"/>
                  <a:pt x="1060" y="1962"/>
                  <a:pt x="1060" y="1962"/>
                </a:cubicBezTo>
                <a:cubicBezTo>
                  <a:pt x="1060" y="1963"/>
                  <a:pt x="1059" y="1963"/>
                  <a:pt x="1059" y="1964"/>
                </a:cubicBezTo>
                <a:cubicBezTo>
                  <a:pt x="1058" y="1964"/>
                  <a:pt x="1058" y="1964"/>
                  <a:pt x="1058" y="1964"/>
                </a:cubicBezTo>
                <a:cubicBezTo>
                  <a:pt x="1055" y="1967"/>
                  <a:pt x="1051" y="1969"/>
                  <a:pt x="1046" y="1970"/>
                </a:cubicBezTo>
                <a:cubicBezTo>
                  <a:pt x="1046" y="1970"/>
                  <a:pt x="1046" y="1970"/>
                  <a:pt x="1046" y="1970"/>
                </a:cubicBezTo>
                <a:cubicBezTo>
                  <a:pt x="1046" y="1970"/>
                  <a:pt x="1046" y="1970"/>
                  <a:pt x="1046" y="1970"/>
                </a:cubicBezTo>
                <a:cubicBezTo>
                  <a:pt x="1044" y="1971"/>
                  <a:pt x="1043" y="1971"/>
                  <a:pt x="1041" y="1971"/>
                </a:cubicBezTo>
                <a:cubicBezTo>
                  <a:pt x="1041" y="1971"/>
                  <a:pt x="1040" y="1971"/>
                  <a:pt x="1040" y="1971"/>
                </a:cubicBezTo>
                <a:cubicBezTo>
                  <a:pt x="1038" y="1971"/>
                  <a:pt x="1037" y="1972"/>
                  <a:pt x="1035" y="1972"/>
                </a:cubicBezTo>
                <a:cubicBezTo>
                  <a:pt x="1035" y="1972"/>
                  <a:pt x="1035" y="1972"/>
                  <a:pt x="1035" y="1972"/>
                </a:cubicBezTo>
                <a:cubicBezTo>
                  <a:pt x="982" y="1972"/>
                  <a:pt x="982" y="1972"/>
                  <a:pt x="982" y="1972"/>
                </a:cubicBezTo>
                <a:cubicBezTo>
                  <a:pt x="976" y="1972"/>
                  <a:pt x="969" y="1971"/>
                  <a:pt x="963" y="1967"/>
                </a:cubicBezTo>
                <a:cubicBezTo>
                  <a:pt x="963" y="1967"/>
                  <a:pt x="963" y="1967"/>
                  <a:pt x="963" y="1967"/>
                </a:cubicBezTo>
                <a:cubicBezTo>
                  <a:pt x="963" y="1967"/>
                  <a:pt x="963" y="1967"/>
                  <a:pt x="963" y="1967"/>
                </a:cubicBezTo>
                <a:cubicBezTo>
                  <a:pt x="962" y="1966"/>
                  <a:pt x="961" y="1965"/>
                  <a:pt x="960" y="1964"/>
                </a:cubicBezTo>
                <a:cubicBezTo>
                  <a:pt x="959" y="1964"/>
                  <a:pt x="958" y="1963"/>
                  <a:pt x="958" y="1962"/>
                </a:cubicBezTo>
                <a:cubicBezTo>
                  <a:pt x="958" y="1962"/>
                  <a:pt x="958" y="1962"/>
                  <a:pt x="957" y="1962"/>
                </a:cubicBezTo>
                <a:cubicBezTo>
                  <a:pt x="956" y="1960"/>
                  <a:pt x="956" y="1957"/>
                  <a:pt x="956" y="1955"/>
                </a:cubicBezTo>
                <a:close/>
                <a:moveTo>
                  <a:pt x="820" y="1872"/>
                </a:moveTo>
                <a:cubicBezTo>
                  <a:pt x="820" y="1872"/>
                  <a:pt x="820" y="1872"/>
                  <a:pt x="820" y="1872"/>
                </a:cubicBezTo>
                <a:cubicBezTo>
                  <a:pt x="820" y="1872"/>
                  <a:pt x="820" y="1872"/>
                  <a:pt x="820" y="1872"/>
                </a:cubicBezTo>
                <a:cubicBezTo>
                  <a:pt x="820" y="1870"/>
                  <a:pt x="821" y="1868"/>
                  <a:pt x="822" y="1866"/>
                </a:cubicBezTo>
                <a:cubicBezTo>
                  <a:pt x="823" y="1861"/>
                  <a:pt x="824" y="1854"/>
                  <a:pt x="827" y="1849"/>
                </a:cubicBezTo>
                <a:cubicBezTo>
                  <a:pt x="827" y="1848"/>
                  <a:pt x="827" y="1848"/>
                  <a:pt x="827" y="1848"/>
                </a:cubicBezTo>
                <a:cubicBezTo>
                  <a:pt x="827" y="1847"/>
                  <a:pt x="829" y="1845"/>
                  <a:pt x="830" y="1844"/>
                </a:cubicBezTo>
                <a:cubicBezTo>
                  <a:pt x="831" y="1843"/>
                  <a:pt x="832" y="1842"/>
                  <a:pt x="833" y="1841"/>
                </a:cubicBezTo>
                <a:cubicBezTo>
                  <a:pt x="837" y="1839"/>
                  <a:pt x="840" y="1838"/>
                  <a:pt x="844" y="1837"/>
                </a:cubicBezTo>
                <a:cubicBezTo>
                  <a:pt x="845" y="1837"/>
                  <a:pt x="845" y="1837"/>
                  <a:pt x="845" y="1837"/>
                </a:cubicBezTo>
                <a:cubicBezTo>
                  <a:pt x="848" y="1836"/>
                  <a:pt x="851" y="1836"/>
                  <a:pt x="855" y="1836"/>
                </a:cubicBezTo>
                <a:cubicBezTo>
                  <a:pt x="859" y="1836"/>
                  <a:pt x="859" y="1836"/>
                  <a:pt x="859" y="1836"/>
                </a:cubicBezTo>
                <a:cubicBezTo>
                  <a:pt x="861" y="1836"/>
                  <a:pt x="862" y="1836"/>
                  <a:pt x="864" y="1836"/>
                </a:cubicBezTo>
                <a:cubicBezTo>
                  <a:pt x="873" y="1836"/>
                  <a:pt x="883" y="1836"/>
                  <a:pt x="893" y="1836"/>
                </a:cubicBezTo>
                <a:cubicBezTo>
                  <a:pt x="894" y="1836"/>
                  <a:pt x="896" y="1836"/>
                  <a:pt x="897" y="1836"/>
                </a:cubicBezTo>
                <a:cubicBezTo>
                  <a:pt x="899" y="1836"/>
                  <a:pt x="899" y="1836"/>
                  <a:pt x="899" y="1836"/>
                </a:cubicBezTo>
                <a:cubicBezTo>
                  <a:pt x="899" y="1836"/>
                  <a:pt x="899" y="1836"/>
                  <a:pt x="900" y="1836"/>
                </a:cubicBezTo>
                <a:cubicBezTo>
                  <a:pt x="901" y="1836"/>
                  <a:pt x="902" y="1836"/>
                  <a:pt x="904" y="1836"/>
                </a:cubicBezTo>
                <a:cubicBezTo>
                  <a:pt x="904" y="1836"/>
                  <a:pt x="904" y="1836"/>
                  <a:pt x="904" y="1836"/>
                </a:cubicBezTo>
                <a:cubicBezTo>
                  <a:pt x="911" y="1837"/>
                  <a:pt x="919" y="1839"/>
                  <a:pt x="921" y="1846"/>
                </a:cubicBezTo>
                <a:cubicBezTo>
                  <a:pt x="921" y="1846"/>
                  <a:pt x="921" y="1846"/>
                  <a:pt x="921" y="1846"/>
                </a:cubicBezTo>
                <a:cubicBezTo>
                  <a:pt x="921" y="1846"/>
                  <a:pt x="921" y="1846"/>
                  <a:pt x="921" y="1846"/>
                </a:cubicBezTo>
                <a:cubicBezTo>
                  <a:pt x="921" y="1854"/>
                  <a:pt x="918" y="1863"/>
                  <a:pt x="917" y="1870"/>
                </a:cubicBezTo>
                <a:cubicBezTo>
                  <a:pt x="917" y="1870"/>
                  <a:pt x="917" y="1870"/>
                  <a:pt x="917" y="1870"/>
                </a:cubicBezTo>
                <a:cubicBezTo>
                  <a:pt x="917" y="1872"/>
                  <a:pt x="917" y="1872"/>
                  <a:pt x="917" y="1872"/>
                </a:cubicBezTo>
                <a:cubicBezTo>
                  <a:pt x="916" y="1873"/>
                  <a:pt x="916" y="1875"/>
                  <a:pt x="914" y="1876"/>
                </a:cubicBezTo>
                <a:cubicBezTo>
                  <a:pt x="914" y="1876"/>
                  <a:pt x="914" y="1877"/>
                  <a:pt x="914" y="1877"/>
                </a:cubicBezTo>
                <a:cubicBezTo>
                  <a:pt x="914" y="1877"/>
                  <a:pt x="914" y="1877"/>
                  <a:pt x="914" y="1877"/>
                </a:cubicBezTo>
                <a:cubicBezTo>
                  <a:pt x="914" y="1877"/>
                  <a:pt x="914" y="1877"/>
                  <a:pt x="914" y="1877"/>
                </a:cubicBezTo>
                <a:cubicBezTo>
                  <a:pt x="904" y="1889"/>
                  <a:pt x="878" y="1886"/>
                  <a:pt x="865" y="1886"/>
                </a:cubicBezTo>
                <a:cubicBezTo>
                  <a:pt x="857" y="1886"/>
                  <a:pt x="849" y="1886"/>
                  <a:pt x="841" y="1886"/>
                </a:cubicBezTo>
                <a:cubicBezTo>
                  <a:pt x="834" y="1886"/>
                  <a:pt x="824" y="1884"/>
                  <a:pt x="820" y="1877"/>
                </a:cubicBezTo>
                <a:cubicBezTo>
                  <a:pt x="820" y="1877"/>
                  <a:pt x="820" y="1876"/>
                  <a:pt x="820" y="1875"/>
                </a:cubicBezTo>
                <a:cubicBezTo>
                  <a:pt x="820" y="1875"/>
                  <a:pt x="820" y="1875"/>
                  <a:pt x="820" y="1874"/>
                </a:cubicBezTo>
                <a:cubicBezTo>
                  <a:pt x="820" y="1873"/>
                  <a:pt x="820" y="1873"/>
                  <a:pt x="820" y="1872"/>
                </a:cubicBezTo>
                <a:close/>
                <a:moveTo>
                  <a:pt x="795" y="1956"/>
                </a:moveTo>
                <a:cubicBezTo>
                  <a:pt x="796" y="1952"/>
                  <a:pt x="796" y="1952"/>
                  <a:pt x="796" y="1952"/>
                </a:cubicBezTo>
                <a:cubicBezTo>
                  <a:pt x="796" y="1952"/>
                  <a:pt x="796" y="1952"/>
                  <a:pt x="796" y="1952"/>
                </a:cubicBezTo>
                <a:cubicBezTo>
                  <a:pt x="796" y="1951"/>
                  <a:pt x="796" y="1951"/>
                  <a:pt x="796" y="1950"/>
                </a:cubicBezTo>
                <a:cubicBezTo>
                  <a:pt x="803" y="1926"/>
                  <a:pt x="803" y="1926"/>
                  <a:pt x="803" y="1926"/>
                </a:cubicBezTo>
                <a:cubicBezTo>
                  <a:pt x="804" y="1926"/>
                  <a:pt x="804" y="1926"/>
                  <a:pt x="804" y="1925"/>
                </a:cubicBezTo>
                <a:cubicBezTo>
                  <a:pt x="811" y="1908"/>
                  <a:pt x="843" y="1911"/>
                  <a:pt x="859" y="1911"/>
                </a:cubicBezTo>
                <a:cubicBezTo>
                  <a:pt x="865" y="1911"/>
                  <a:pt x="877" y="1910"/>
                  <a:pt x="888" y="1912"/>
                </a:cubicBezTo>
                <a:cubicBezTo>
                  <a:pt x="890" y="1912"/>
                  <a:pt x="891" y="1912"/>
                  <a:pt x="893" y="1913"/>
                </a:cubicBezTo>
                <a:cubicBezTo>
                  <a:pt x="894" y="1913"/>
                  <a:pt x="894" y="1913"/>
                  <a:pt x="894" y="1913"/>
                </a:cubicBezTo>
                <a:cubicBezTo>
                  <a:pt x="899" y="1914"/>
                  <a:pt x="903" y="1916"/>
                  <a:pt x="905" y="1920"/>
                </a:cubicBezTo>
                <a:cubicBezTo>
                  <a:pt x="906" y="1920"/>
                  <a:pt x="906" y="1920"/>
                  <a:pt x="906" y="1920"/>
                </a:cubicBezTo>
                <a:cubicBezTo>
                  <a:pt x="906" y="1921"/>
                  <a:pt x="906" y="1921"/>
                  <a:pt x="906" y="1921"/>
                </a:cubicBezTo>
                <a:cubicBezTo>
                  <a:pt x="906" y="1921"/>
                  <a:pt x="906" y="1921"/>
                  <a:pt x="906" y="1921"/>
                </a:cubicBezTo>
                <a:cubicBezTo>
                  <a:pt x="907" y="1923"/>
                  <a:pt x="907" y="1924"/>
                  <a:pt x="907" y="1926"/>
                </a:cubicBezTo>
                <a:cubicBezTo>
                  <a:pt x="907" y="1928"/>
                  <a:pt x="907" y="1928"/>
                  <a:pt x="907" y="1928"/>
                </a:cubicBezTo>
                <a:cubicBezTo>
                  <a:pt x="907" y="1928"/>
                  <a:pt x="907" y="1928"/>
                  <a:pt x="907" y="1928"/>
                </a:cubicBezTo>
                <a:cubicBezTo>
                  <a:pt x="906" y="1932"/>
                  <a:pt x="905" y="1936"/>
                  <a:pt x="904" y="1941"/>
                </a:cubicBezTo>
                <a:cubicBezTo>
                  <a:pt x="902" y="1955"/>
                  <a:pt x="902" y="1955"/>
                  <a:pt x="902" y="1955"/>
                </a:cubicBezTo>
                <a:cubicBezTo>
                  <a:pt x="901" y="1958"/>
                  <a:pt x="900" y="1960"/>
                  <a:pt x="899" y="1962"/>
                </a:cubicBezTo>
                <a:cubicBezTo>
                  <a:pt x="898" y="1962"/>
                  <a:pt x="898" y="1962"/>
                  <a:pt x="898" y="1962"/>
                </a:cubicBezTo>
                <a:cubicBezTo>
                  <a:pt x="898" y="1963"/>
                  <a:pt x="897" y="1963"/>
                  <a:pt x="897" y="1963"/>
                </a:cubicBezTo>
                <a:cubicBezTo>
                  <a:pt x="897" y="1964"/>
                  <a:pt x="896" y="1964"/>
                  <a:pt x="895" y="1965"/>
                </a:cubicBezTo>
                <a:cubicBezTo>
                  <a:pt x="891" y="1968"/>
                  <a:pt x="887" y="1969"/>
                  <a:pt x="882" y="1971"/>
                </a:cubicBezTo>
                <a:cubicBezTo>
                  <a:pt x="882" y="1971"/>
                  <a:pt x="882" y="1971"/>
                  <a:pt x="882" y="1971"/>
                </a:cubicBezTo>
                <a:cubicBezTo>
                  <a:pt x="882" y="1971"/>
                  <a:pt x="882" y="1971"/>
                  <a:pt x="882" y="1971"/>
                </a:cubicBezTo>
                <a:cubicBezTo>
                  <a:pt x="880" y="1971"/>
                  <a:pt x="879" y="1971"/>
                  <a:pt x="877" y="1971"/>
                </a:cubicBezTo>
                <a:cubicBezTo>
                  <a:pt x="877" y="1972"/>
                  <a:pt x="876" y="1972"/>
                  <a:pt x="876" y="1972"/>
                </a:cubicBezTo>
                <a:cubicBezTo>
                  <a:pt x="874" y="1972"/>
                  <a:pt x="872" y="1972"/>
                  <a:pt x="871" y="1972"/>
                </a:cubicBezTo>
                <a:cubicBezTo>
                  <a:pt x="871" y="1972"/>
                  <a:pt x="871" y="1972"/>
                  <a:pt x="871" y="1972"/>
                </a:cubicBezTo>
                <a:cubicBezTo>
                  <a:pt x="818" y="1972"/>
                  <a:pt x="818" y="1972"/>
                  <a:pt x="818" y="1972"/>
                </a:cubicBezTo>
                <a:cubicBezTo>
                  <a:pt x="812" y="1972"/>
                  <a:pt x="805" y="1971"/>
                  <a:pt x="799" y="1967"/>
                </a:cubicBezTo>
                <a:cubicBezTo>
                  <a:pt x="799" y="1967"/>
                  <a:pt x="799" y="1967"/>
                  <a:pt x="799" y="1967"/>
                </a:cubicBezTo>
                <a:cubicBezTo>
                  <a:pt x="799" y="1967"/>
                  <a:pt x="799" y="1967"/>
                  <a:pt x="799" y="1967"/>
                </a:cubicBezTo>
                <a:cubicBezTo>
                  <a:pt x="798" y="1967"/>
                  <a:pt x="797" y="1966"/>
                  <a:pt x="797" y="1965"/>
                </a:cubicBezTo>
                <a:cubicBezTo>
                  <a:pt x="796" y="1964"/>
                  <a:pt x="796" y="1963"/>
                  <a:pt x="795" y="1963"/>
                </a:cubicBezTo>
                <a:cubicBezTo>
                  <a:pt x="795" y="1962"/>
                  <a:pt x="795" y="1962"/>
                  <a:pt x="795" y="1962"/>
                </a:cubicBezTo>
                <a:cubicBezTo>
                  <a:pt x="794" y="1960"/>
                  <a:pt x="794" y="1958"/>
                  <a:pt x="795" y="1956"/>
                </a:cubicBezTo>
                <a:close/>
                <a:moveTo>
                  <a:pt x="674" y="1875"/>
                </a:moveTo>
                <a:cubicBezTo>
                  <a:pt x="674" y="1872"/>
                  <a:pt x="676" y="1869"/>
                  <a:pt x="677" y="1867"/>
                </a:cubicBezTo>
                <a:cubicBezTo>
                  <a:pt x="680" y="1861"/>
                  <a:pt x="683" y="1852"/>
                  <a:pt x="687" y="1847"/>
                </a:cubicBezTo>
                <a:cubicBezTo>
                  <a:pt x="688" y="1846"/>
                  <a:pt x="688" y="1846"/>
                  <a:pt x="688" y="1846"/>
                </a:cubicBezTo>
                <a:cubicBezTo>
                  <a:pt x="688" y="1846"/>
                  <a:pt x="689" y="1845"/>
                  <a:pt x="689" y="1845"/>
                </a:cubicBezTo>
                <a:cubicBezTo>
                  <a:pt x="689" y="1845"/>
                  <a:pt x="689" y="1845"/>
                  <a:pt x="690" y="1844"/>
                </a:cubicBezTo>
                <a:cubicBezTo>
                  <a:pt x="690" y="1844"/>
                  <a:pt x="690" y="1844"/>
                  <a:pt x="690" y="1844"/>
                </a:cubicBezTo>
                <a:cubicBezTo>
                  <a:pt x="690" y="1844"/>
                  <a:pt x="691" y="1844"/>
                  <a:pt x="691" y="1843"/>
                </a:cubicBezTo>
                <a:cubicBezTo>
                  <a:pt x="695" y="1840"/>
                  <a:pt x="700" y="1838"/>
                  <a:pt x="706" y="1838"/>
                </a:cubicBezTo>
                <a:cubicBezTo>
                  <a:pt x="706" y="1837"/>
                  <a:pt x="706" y="1837"/>
                  <a:pt x="706" y="1837"/>
                </a:cubicBezTo>
                <a:cubicBezTo>
                  <a:pt x="709" y="1837"/>
                  <a:pt x="713" y="1836"/>
                  <a:pt x="716" y="1836"/>
                </a:cubicBezTo>
                <a:cubicBezTo>
                  <a:pt x="734" y="1836"/>
                  <a:pt x="734" y="1836"/>
                  <a:pt x="734" y="1836"/>
                </a:cubicBezTo>
                <a:cubicBezTo>
                  <a:pt x="740" y="1836"/>
                  <a:pt x="746" y="1836"/>
                  <a:pt x="751" y="1836"/>
                </a:cubicBezTo>
                <a:cubicBezTo>
                  <a:pt x="759" y="1836"/>
                  <a:pt x="771" y="1835"/>
                  <a:pt x="777" y="1841"/>
                </a:cubicBezTo>
                <a:cubicBezTo>
                  <a:pt x="778" y="1841"/>
                  <a:pt x="778" y="1842"/>
                  <a:pt x="778" y="1842"/>
                </a:cubicBezTo>
                <a:cubicBezTo>
                  <a:pt x="778" y="1842"/>
                  <a:pt x="779" y="1842"/>
                  <a:pt x="779" y="1842"/>
                </a:cubicBezTo>
                <a:cubicBezTo>
                  <a:pt x="779" y="1842"/>
                  <a:pt x="779" y="1843"/>
                  <a:pt x="779" y="1843"/>
                </a:cubicBezTo>
                <a:cubicBezTo>
                  <a:pt x="779" y="1843"/>
                  <a:pt x="779" y="1843"/>
                  <a:pt x="780" y="1844"/>
                </a:cubicBezTo>
                <a:cubicBezTo>
                  <a:pt x="780" y="1845"/>
                  <a:pt x="780" y="1846"/>
                  <a:pt x="780" y="1847"/>
                </a:cubicBezTo>
                <a:cubicBezTo>
                  <a:pt x="779" y="1854"/>
                  <a:pt x="774" y="1863"/>
                  <a:pt x="773" y="1867"/>
                </a:cubicBezTo>
                <a:cubicBezTo>
                  <a:pt x="773" y="1867"/>
                  <a:pt x="773" y="1867"/>
                  <a:pt x="773" y="1867"/>
                </a:cubicBezTo>
                <a:cubicBezTo>
                  <a:pt x="772" y="1869"/>
                  <a:pt x="772" y="1870"/>
                  <a:pt x="771" y="1871"/>
                </a:cubicBezTo>
                <a:cubicBezTo>
                  <a:pt x="771" y="1872"/>
                  <a:pt x="771" y="1872"/>
                  <a:pt x="771" y="1872"/>
                </a:cubicBezTo>
                <a:cubicBezTo>
                  <a:pt x="771" y="1873"/>
                  <a:pt x="771" y="1873"/>
                  <a:pt x="770" y="1873"/>
                </a:cubicBezTo>
                <a:cubicBezTo>
                  <a:pt x="770" y="1874"/>
                  <a:pt x="770" y="1874"/>
                  <a:pt x="770" y="1874"/>
                </a:cubicBezTo>
                <a:cubicBezTo>
                  <a:pt x="770" y="1875"/>
                  <a:pt x="769" y="1875"/>
                  <a:pt x="769" y="1876"/>
                </a:cubicBezTo>
                <a:cubicBezTo>
                  <a:pt x="769" y="1876"/>
                  <a:pt x="769" y="1876"/>
                  <a:pt x="768" y="1876"/>
                </a:cubicBezTo>
                <a:cubicBezTo>
                  <a:pt x="768" y="1876"/>
                  <a:pt x="768" y="1877"/>
                  <a:pt x="768" y="1877"/>
                </a:cubicBezTo>
                <a:cubicBezTo>
                  <a:pt x="768" y="1877"/>
                  <a:pt x="767" y="1877"/>
                  <a:pt x="767" y="1877"/>
                </a:cubicBezTo>
                <a:cubicBezTo>
                  <a:pt x="766" y="1878"/>
                  <a:pt x="765" y="1879"/>
                  <a:pt x="764" y="1880"/>
                </a:cubicBezTo>
                <a:cubicBezTo>
                  <a:pt x="763" y="1880"/>
                  <a:pt x="762" y="1881"/>
                  <a:pt x="761" y="1881"/>
                </a:cubicBezTo>
                <a:cubicBezTo>
                  <a:pt x="760" y="1882"/>
                  <a:pt x="760" y="1882"/>
                  <a:pt x="760" y="1882"/>
                </a:cubicBezTo>
                <a:cubicBezTo>
                  <a:pt x="760" y="1882"/>
                  <a:pt x="760" y="1882"/>
                  <a:pt x="760" y="1882"/>
                </a:cubicBezTo>
                <a:cubicBezTo>
                  <a:pt x="756" y="1883"/>
                  <a:pt x="752" y="1885"/>
                  <a:pt x="749" y="1885"/>
                </a:cubicBezTo>
                <a:cubicBezTo>
                  <a:pt x="748" y="1885"/>
                  <a:pt x="746" y="1885"/>
                  <a:pt x="745" y="1886"/>
                </a:cubicBezTo>
                <a:cubicBezTo>
                  <a:pt x="745" y="1886"/>
                  <a:pt x="745" y="1886"/>
                  <a:pt x="745" y="1886"/>
                </a:cubicBezTo>
                <a:cubicBezTo>
                  <a:pt x="738" y="1886"/>
                  <a:pt x="730" y="1886"/>
                  <a:pt x="723" y="1886"/>
                </a:cubicBezTo>
                <a:cubicBezTo>
                  <a:pt x="693" y="1886"/>
                  <a:pt x="693" y="1886"/>
                  <a:pt x="693" y="1886"/>
                </a:cubicBezTo>
                <a:cubicBezTo>
                  <a:pt x="687" y="1886"/>
                  <a:pt x="676" y="1885"/>
                  <a:pt x="674" y="1878"/>
                </a:cubicBezTo>
                <a:cubicBezTo>
                  <a:pt x="673" y="1877"/>
                  <a:pt x="673" y="1876"/>
                  <a:pt x="673" y="1876"/>
                </a:cubicBezTo>
                <a:cubicBezTo>
                  <a:pt x="673" y="1875"/>
                  <a:pt x="674" y="1875"/>
                  <a:pt x="674" y="1875"/>
                </a:cubicBezTo>
                <a:close/>
                <a:moveTo>
                  <a:pt x="647" y="1928"/>
                </a:moveTo>
                <a:cubicBezTo>
                  <a:pt x="648" y="1927"/>
                  <a:pt x="648" y="1927"/>
                  <a:pt x="648" y="1927"/>
                </a:cubicBezTo>
                <a:cubicBezTo>
                  <a:pt x="648" y="1926"/>
                  <a:pt x="648" y="1926"/>
                  <a:pt x="648" y="1926"/>
                </a:cubicBezTo>
                <a:cubicBezTo>
                  <a:pt x="649" y="1925"/>
                  <a:pt x="649" y="1924"/>
                  <a:pt x="650" y="1924"/>
                </a:cubicBezTo>
                <a:cubicBezTo>
                  <a:pt x="650" y="1924"/>
                  <a:pt x="650" y="1924"/>
                  <a:pt x="650" y="1924"/>
                </a:cubicBezTo>
                <a:cubicBezTo>
                  <a:pt x="661" y="1909"/>
                  <a:pt x="687" y="1912"/>
                  <a:pt x="703" y="1912"/>
                </a:cubicBezTo>
                <a:cubicBezTo>
                  <a:pt x="703" y="1912"/>
                  <a:pt x="703" y="1912"/>
                  <a:pt x="703" y="1912"/>
                </a:cubicBezTo>
                <a:cubicBezTo>
                  <a:pt x="708" y="1912"/>
                  <a:pt x="720" y="1911"/>
                  <a:pt x="730" y="1912"/>
                </a:cubicBezTo>
                <a:cubicBezTo>
                  <a:pt x="734" y="1912"/>
                  <a:pt x="737" y="1912"/>
                  <a:pt x="740" y="1913"/>
                </a:cubicBezTo>
                <a:cubicBezTo>
                  <a:pt x="742" y="1913"/>
                  <a:pt x="744" y="1914"/>
                  <a:pt x="745" y="1915"/>
                </a:cubicBezTo>
                <a:cubicBezTo>
                  <a:pt x="749" y="1917"/>
                  <a:pt x="752" y="1919"/>
                  <a:pt x="752" y="1923"/>
                </a:cubicBezTo>
                <a:cubicBezTo>
                  <a:pt x="752" y="1923"/>
                  <a:pt x="752" y="1924"/>
                  <a:pt x="752" y="1924"/>
                </a:cubicBezTo>
                <a:cubicBezTo>
                  <a:pt x="752" y="1924"/>
                  <a:pt x="752" y="1924"/>
                  <a:pt x="752" y="1924"/>
                </a:cubicBezTo>
                <a:cubicBezTo>
                  <a:pt x="752" y="1925"/>
                  <a:pt x="751" y="1926"/>
                  <a:pt x="751" y="1927"/>
                </a:cubicBezTo>
                <a:cubicBezTo>
                  <a:pt x="741" y="1956"/>
                  <a:pt x="741" y="1956"/>
                  <a:pt x="741" y="1956"/>
                </a:cubicBezTo>
                <a:cubicBezTo>
                  <a:pt x="740" y="1958"/>
                  <a:pt x="738" y="1960"/>
                  <a:pt x="736" y="1962"/>
                </a:cubicBezTo>
                <a:cubicBezTo>
                  <a:pt x="734" y="1964"/>
                  <a:pt x="731" y="1966"/>
                  <a:pt x="728" y="1967"/>
                </a:cubicBezTo>
                <a:cubicBezTo>
                  <a:pt x="728" y="1968"/>
                  <a:pt x="727" y="1968"/>
                  <a:pt x="727" y="1968"/>
                </a:cubicBezTo>
                <a:cubicBezTo>
                  <a:pt x="723" y="1970"/>
                  <a:pt x="718" y="1971"/>
                  <a:pt x="713" y="1972"/>
                </a:cubicBezTo>
                <a:cubicBezTo>
                  <a:pt x="713" y="1972"/>
                  <a:pt x="713" y="1972"/>
                  <a:pt x="713" y="1972"/>
                </a:cubicBezTo>
                <a:cubicBezTo>
                  <a:pt x="712" y="1972"/>
                  <a:pt x="711" y="1972"/>
                  <a:pt x="710" y="1972"/>
                </a:cubicBezTo>
                <a:cubicBezTo>
                  <a:pt x="701" y="1973"/>
                  <a:pt x="692" y="1972"/>
                  <a:pt x="682" y="1972"/>
                </a:cubicBezTo>
                <a:cubicBezTo>
                  <a:pt x="673" y="1973"/>
                  <a:pt x="663" y="1973"/>
                  <a:pt x="654" y="1973"/>
                </a:cubicBezTo>
                <a:cubicBezTo>
                  <a:pt x="647" y="1973"/>
                  <a:pt x="638" y="1971"/>
                  <a:pt x="634" y="1966"/>
                </a:cubicBezTo>
                <a:cubicBezTo>
                  <a:pt x="634" y="1965"/>
                  <a:pt x="634" y="1965"/>
                  <a:pt x="633" y="1965"/>
                </a:cubicBezTo>
                <a:cubicBezTo>
                  <a:pt x="633" y="1964"/>
                  <a:pt x="633" y="1964"/>
                  <a:pt x="633" y="1964"/>
                </a:cubicBezTo>
                <a:cubicBezTo>
                  <a:pt x="633" y="1963"/>
                  <a:pt x="633" y="1963"/>
                  <a:pt x="632" y="1963"/>
                </a:cubicBezTo>
                <a:cubicBezTo>
                  <a:pt x="632" y="1963"/>
                  <a:pt x="632" y="1962"/>
                  <a:pt x="632" y="1962"/>
                </a:cubicBezTo>
                <a:cubicBezTo>
                  <a:pt x="632" y="1962"/>
                  <a:pt x="632" y="1962"/>
                  <a:pt x="632" y="1962"/>
                </a:cubicBezTo>
                <a:cubicBezTo>
                  <a:pt x="632" y="1962"/>
                  <a:pt x="632" y="1961"/>
                  <a:pt x="632" y="1960"/>
                </a:cubicBezTo>
                <a:cubicBezTo>
                  <a:pt x="632" y="1959"/>
                  <a:pt x="632" y="1959"/>
                  <a:pt x="633" y="1959"/>
                </a:cubicBezTo>
                <a:cubicBezTo>
                  <a:pt x="633" y="1958"/>
                  <a:pt x="633" y="1957"/>
                  <a:pt x="633" y="1956"/>
                </a:cubicBezTo>
                <a:cubicBezTo>
                  <a:pt x="633" y="1956"/>
                  <a:pt x="633" y="1956"/>
                  <a:pt x="633" y="1956"/>
                </a:cubicBezTo>
                <a:cubicBezTo>
                  <a:pt x="634" y="1955"/>
                  <a:pt x="634" y="1955"/>
                  <a:pt x="634" y="1955"/>
                </a:cubicBezTo>
                <a:cubicBezTo>
                  <a:pt x="634" y="1954"/>
                  <a:pt x="635" y="1953"/>
                  <a:pt x="635" y="1952"/>
                </a:cubicBezTo>
                <a:cubicBezTo>
                  <a:pt x="639" y="1944"/>
                  <a:pt x="643" y="1936"/>
                  <a:pt x="647" y="1928"/>
                </a:cubicBezTo>
                <a:cubicBezTo>
                  <a:pt x="647" y="1928"/>
                  <a:pt x="647" y="1928"/>
                  <a:pt x="647" y="1928"/>
                </a:cubicBezTo>
                <a:close/>
                <a:moveTo>
                  <a:pt x="527" y="1875"/>
                </a:moveTo>
                <a:cubicBezTo>
                  <a:pt x="528" y="1873"/>
                  <a:pt x="531" y="1870"/>
                  <a:pt x="532" y="1868"/>
                </a:cubicBezTo>
                <a:cubicBezTo>
                  <a:pt x="536" y="1861"/>
                  <a:pt x="541" y="1854"/>
                  <a:pt x="546" y="1848"/>
                </a:cubicBezTo>
                <a:cubicBezTo>
                  <a:pt x="546" y="1847"/>
                  <a:pt x="546" y="1847"/>
                  <a:pt x="547" y="1847"/>
                </a:cubicBezTo>
                <a:cubicBezTo>
                  <a:pt x="547" y="1847"/>
                  <a:pt x="547" y="1847"/>
                  <a:pt x="547" y="1846"/>
                </a:cubicBezTo>
                <a:cubicBezTo>
                  <a:pt x="561" y="1833"/>
                  <a:pt x="590" y="1837"/>
                  <a:pt x="608" y="1837"/>
                </a:cubicBezTo>
                <a:cubicBezTo>
                  <a:pt x="616" y="1837"/>
                  <a:pt x="626" y="1835"/>
                  <a:pt x="634" y="1839"/>
                </a:cubicBezTo>
                <a:cubicBezTo>
                  <a:pt x="634" y="1839"/>
                  <a:pt x="634" y="1839"/>
                  <a:pt x="634" y="1839"/>
                </a:cubicBezTo>
                <a:cubicBezTo>
                  <a:pt x="634" y="1839"/>
                  <a:pt x="635" y="1839"/>
                  <a:pt x="636" y="1840"/>
                </a:cubicBezTo>
                <a:cubicBezTo>
                  <a:pt x="636" y="1840"/>
                  <a:pt x="636" y="1840"/>
                  <a:pt x="636" y="1840"/>
                </a:cubicBezTo>
                <a:cubicBezTo>
                  <a:pt x="638" y="1841"/>
                  <a:pt x="639" y="1843"/>
                  <a:pt x="639" y="1844"/>
                </a:cubicBezTo>
                <a:cubicBezTo>
                  <a:pt x="640" y="1845"/>
                  <a:pt x="640" y="1847"/>
                  <a:pt x="639" y="1849"/>
                </a:cubicBezTo>
                <a:cubicBezTo>
                  <a:pt x="638" y="1850"/>
                  <a:pt x="638" y="1850"/>
                  <a:pt x="638" y="1850"/>
                </a:cubicBezTo>
                <a:cubicBezTo>
                  <a:pt x="637" y="1854"/>
                  <a:pt x="633" y="1858"/>
                  <a:pt x="631" y="1862"/>
                </a:cubicBezTo>
                <a:cubicBezTo>
                  <a:pt x="631" y="1862"/>
                  <a:pt x="631" y="1862"/>
                  <a:pt x="631" y="1862"/>
                </a:cubicBezTo>
                <a:cubicBezTo>
                  <a:pt x="625" y="1873"/>
                  <a:pt x="625" y="1873"/>
                  <a:pt x="625" y="1873"/>
                </a:cubicBezTo>
                <a:cubicBezTo>
                  <a:pt x="624" y="1874"/>
                  <a:pt x="623" y="1876"/>
                  <a:pt x="621" y="1878"/>
                </a:cubicBezTo>
                <a:cubicBezTo>
                  <a:pt x="618" y="1879"/>
                  <a:pt x="616" y="1881"/>
                  <a:pt x="613" y="1882"/>
                </a:cubicBezTo>
                <a:cubicBezTo>
                  <a:pt x="612" y="1882"/>
                  <a:pt x="611" y="1883"/>
                  <a:pt x="610" y="1883"/>
                </a:cubicBezTo>
                <a:cubicBezTo>
                  <a:pt x="610" y="1883"/>
                  <a:pt x="609" y="1883"/>
                  <a:pt x="609" y="1884"/>
                </a:cubicBezTo>
                <a:cubicBezTo>
                  <a:pt x="609" y="1884"/>
                  <a:pt x="609" y="1884"/>
                  <a:pt x="609" y="1884"/>
                </a:cubicBezTo>
                <a:cubicBezTo>
                  <a:pt x="607" y="1884"/>
                  <a:pt x="605" y="1885"/>
                  <a:pt x="603" y="1885"/>
                </a:cubicBezTo>
                <a:cubicBezTo>
                  <a:pt x="599" y="1886"/>
                  <a:pt x="596" y="1886"/>
                  <a:pt x="592" y="1886"/>
                </a:cubicBezTo>
                <a:cubicBezTo>
                  <a:pt x="582" y="1886"/>
                  <a:pt x="582" y="1886"/>
                  <a:pt x="582" y="1886"/>
                </a:cubicBezTo>
                <a:cubicBezTo>
                  <a:pt x="582" y="1886"/>
                  <a:pt x="582" y="1886"/>
                  <a:pt x="582" y="1886"/>
                </a:cubicBezTo>
                <a:cubicBezTo>
                  <a:pt x="570" y="1886"/>
                  <a:pt x="557" y="1886"/>
                  <a:pt x="545" y="1886"/>
                </a:cubicBezTo>
                <a:cubicBezTo>
                  <a:pt x="540" y="1886"/>
                  <a:pt x="528" y="1885"/>
                  <a:pt x="527" y="1878"/>
                </a:cubicBezTo>
                <a:cubicBezTo>
                  <a:pt x="527" y="1877"/>
                  <a:pt x="527" y="1876"/>
                  <a:pt x="527" y="1875"/>
                </a:cubicBezTo>
                <a:close/>
                <a:moveTo>
                  <a:pt x="545" y="2017"/>
                </a:moveTo>
                <a:cubicBezTo>
                  <a:pt x="545" y="2017"/>
                  <a:pt x="545" y="2017"/>
                  <a:pt x="545" y="2017"/>
                </a:cubicBezTo>
                <a:cubicBezTo>
                  <a:pt x="543" y="2024"/>
                  <a:pt x="538" y="2031"/>
                  <a:pt x="534" y="2038"/>
                </a:cubicBezTo>
                <a:cubicBezTo>
                  <a:pt x="534" y="2038"/>
                  <a:pt x="534" y="2038"/>
                  <a:pt x="534" y="2038"/>
                </a:cubicBezTo>
                <a:cubicBezTo>
                  <a:pt x="530" y="2045"/>
                  <a:pt x="527" y="2053"/>
                  <a:pt x="521" y="2060"/>
                </a:cubicBezTo>
                <a:cubicBezTo>
                  <a:pt x="521" y="2061"/>
                  <a:pt x="520" y="2061"/>
                  <a:pt x="520" y="2062"/>
                </a:cubicBezTo>
                <a:cubicBezTo>
                  <a:pt x="520" y="2062"/>
                  <a:pt x="520" y="2062"/>
                  <a:pt x="520" y="2062"/>
                </a:cubicBezTo>
                <a:cubicBezTo>
                  <a:pt x="519" y="2063"/>
                  <a:pt x="518" y="2064"/>
                  <a:pt x="517" y="2064"/>
                </a:cubicBezTo>
                <a:cubicBezTo>
                  <a:pt x="517" y="2065"/>
                  <a:pt x="517" y="2065"/>
                  <a:pt x="516" y="2065"/>
                </a:cubicBezTo>
                <a:cubicBezTo>
                  <a:pt x="516" y="2065"/>
                  <a:pt x="516" y="2066"/>
                  <a:pt x="516" y="2066"/>
                </a:cubicBezTo>
                <a:cubicBezTo>
                  <a:pt x="510" y="2071"/>
                  <a:pt x="503" y="2074"/>
                  <a:pt x="496" y="2076"/>
                </a:cubicBezTo>
                <a:cubicBezTo>
                  <a:pt x="495" y="2076"/>
                  <a:pt x="494" y="2076"/>
                  <a:pt x="493" y="2077"/>
                </a:cubicBezTo>
                <a:cubicBezTo>
                  <a:pt x="489" y="2078"/>
                  <a:pt x="484" y="2078"/>
                  <a:pt x="480" y="2078"/>
                </a:cubicBezTo>
                <a:cubicBezTo>
                  <a:pt x="476" y="2078"/>
                  <a:pt x="476" y="2078"/>
                  <a:pt x="476" y="2078"/>
                </a:cubicBezTo>
                <a:cubicBezTo>
                  <a:pt x="476" y="2078"/>
                  <a:pt x="476" y="2078"/>
                  <a:pt x="476" y="2078"/>
                </a:cubicBezTo>
                <a:cubicBezTo>
                  <a:pt x="458" y="2078"/>
                  <a:pt x="439" y="2078"/>
                  <a:pt x="421" y="2079"/>
                </a:cubicBezTo>
                <a:cubicBezTo>
                  <a:pt x="419" y="2079"/>
                  <a:pt x="418" y="2078"/>
                  <a:pt x="416" y="2078"/>
                </a:cubicBezTo>
                <a:cubicBezTo>
                  <a:pt x="414" y="2078"/>
                  <a:pt x="412" y="2078"/>
                  <a:pt x="410" y="2077"/>
                </a:cubicBezTo>
                <a:cubicBezTo>
                  <a:pt x="406" y="2076"/>
                  <a:pt x="404" y="2074"/>
                  <a:pt x="402" y="2072"/>
                </a:cubicBezTo>
                <a:cubicBezTo>
                  <a:pt x="401" y="2070"/>
                  <a:pt x="400" y="2068"/>
                  <a:pt x="400" y="2066"/>
                </a:cubicBezTo>
                <a:cubicBezTo>
                  <a:pt x="400" y="2064"/>
                  <a:pt x="401" y="2062"/>
                  <a:pt x="402" y="2060"/>
                </a:cubicBezTo>
                <a:cubicBezTo>
                  <a:pt x="402" y="2059"/>
                  <a:pt x="402" y="2059"/>
                  <a:pt x="403" y="2059"/>
                </a:cubicBezTo>
                <a:cubicBezTo>
                  <a:pt x="403" y="2058"/>
                  <a:pt x="403" y="2058"/>
                  <a:pt x="403" y="2058"/>
                </a:cubicBezTo>
                <a:cubicBezTo>
                  <a:pt x="404" y="2057"/>
                  <a:pt x="404" y="2057"/>
                  <a:pt x="404" y="2057"/>
                </a:cubicBezTo>
                <a:cubicBezTo>
                  <a:pt x="404" y="2057"/>
                  <a:pt x="404" y="2057"/>
                  <a:pt x="404" y="2057"/>
                </a:cubicBezTo>
                <a:cubicBezTo>
                  <a:pt x="409" y="2050"/>
                  <a:pt x="413" y="2043"/>
                  <a:pt x="418" y="2035"/>
                </a:cubicBezTo>
                <a:cubicBezTo>
                  <a:pt x="422" y="2030"/>
                  <a:pt x="425" y="2024"/>
                  <a:pt x="430" y="2019"/>
                </a:cubicBezTo>
                <a:cubicBezTo>
                  <a:pt x="430" y="2018"/>
                  <a:pt x="431" y="2018"/>
                  <a:pt x="431" y="2017"/>
                </a:cubicBezTo>
                <a:cubicBezTo>
                  <a:pt x="431" y="2017"/>
                  <a:pt x="432" y="2017"/>
                  <a:pt x="432" y="2017"/>
                </a:cubicBezTo>
                <a:cubicBezTo>
                  <a:pt x="433" y="2016"/>
                  <a:pt x="434" y="2015"/>
                  <a:pt x="435" y="2014"/>
                </a:cubicBezTo>
                <a:cubicBezTo>
                  <a:pt x="435" y="2014"/>
                  <a:pt x="435" y="2014"/>
                  <a:pt x="435" y="2014"/>
                </a:cubicBezTo>
                <a:cubicBezTo>
                  <a:pt x="435" y="2014"/>
                  <a:pt x="435" y="2014"/>
                  <a:pt x="435" y="2014"/>
                </a:cubicBezTo>
                <a:cubicBezTo>
                  <a:pt x="441" y="2009"/>
                  <a:pt x="449" y="2006"/>
                  <a:pt x="457" y="2004"/>
                </a:cubicBezTo>
                <a:cubicBezTo>
                  <a:pt x="457" y="2004"/>
                  <a:pt x="457" y="2004"/>
                  <a:pt x="457" y="2004"/>
                </a:cubicBezTo>
                <a:cubicBezTo>
                  <a:pt x="457" y="2004"/>
                  <a:pt x="458" y="2004"/>
                  <a:pt x="458" y="2004"/>
                </a:cubicBezTo>
                <a:cubicBezTo>
                  <a:pt x="459" y="2004"/>
                  <a:pt x="461" y="2004"/>
                  <a:pt x="462" y="2004"/>
                </a:cubicBezTo>
                <a:cubicBezTo>
                  <a:pt x="463" y="2003"/>
                  <a:pt x="464" y="2003"/>
                  <a:pt x="465" y="2003"/>
                </a:cubicBezTo>
                <a:cubicBezTo>
                  <a:pt x="466" y="2003"/>
                  <a:pt x="467" y="2003"/>
                  <a:pt x="468" y="2003"/>
                </a:cubicBezTo>
                <a:cubicBezTo>
                  <a:pt x="468" y="2003"/>
                  <a:pt x="469" y="2003"/>
                  <a:pt x="470" y="2003"/>
                </a:cubicBezTo>
                <a:cubicBezTo>
                  <a:pt x="471" y="2003"/>
                  <a:pt x="471" y="2003"/>
                  <a:pt x="471" y="2003"/>
                </a:cubicBezTo>
                <a:cubicBezTo>
                  <a:pt x="471" y="2003"/>
                  <a:pt x="471" y="2003"/>
                  <a:pt x="471" y="2003"/>
                </a:cubicBezTo>
                <a:cubicBezTo>
                  <a:pt x="488" y="2003"/>
                  <a:pt x="504" y="2003"/>
                  <a:pt x="521" y="2003"/>
                </a:cubicBezTo>
                <a:cubicBezTo>
                  <a:pt x="521" y="2003"/>
                  <a:pt x="521" y="2003"/>
                  <a:pt x="521" y="2003"/>
                </a:cubicBezTo>
                <a:cubicBezTo>
                  <a:pt x="524" y="2003"/>
                  <a:pt x="524" y="2003"/>
                  <a:pt x="524" y="2003"/>
                </a:cubicBezTo>
                <a:cubicBezTo>
                  <a:pt x="528" y="2003"/>
                  <a:pt x="532" y="2003"/>
                  <a:pt x="535" y="2004"/>
                </a:cubicBezTo>
                <a:cubicBezTo>
                  <a:pt x="536" y="2004"/>
                  <a:pt x="536" y="2005"/>
                  <a:pt x="537" y="2005"/>
                </a:cubicBezTo>
                <a:cubicBezTo>
                  <a:pt x="537" y="2005"/>
                  <a:pt x="538" y="2005"/>
                  <a:pt x="538" y="2006"/>
                </a:cubicBezTo>
                <a:cubicBezTo>
                  <a:pt x="538" y="2006"/>
                  <a:pt x="539" y="2006"/>
                  <a:pt x="539" y="2006"/>
                </a:cubicBezTo>
                <a:cubicBezTo>
                  <a:pt x="543" y="2008"/>
                  <a:pt x="546" y="2012"/>
                  <a:pt x="545" y="2017"/>
                </a:cubicBezTo>
                <a:close/>
                <a:moveTo>
                  <a:pt x="579" y="1956"/>
                </a:moveTo>
                <a:cubicBezTo>
                  <a:pt x="579" y="1956"/>
                  <a:pt x="579" y="1956"/>
                  <a:pt x="579" y="1956"/>
                </a:cubicBezTo>
                <a:cubicBezTo>
                  <a:pt x="579" y="1956"/>
                  <a:pt x="579" y="1956"/>
                  <a:pt x="579" y="1956"/>
                </a:cubicBezTo>
                <a:cubicBezTo>
                  <a:pt x="578" y="1957"/>
                  <a:pt x="578" y="1958"/>
                  <a:pt x="577" y="1959"/>
                </a:cubicBezTo>
                <a:cubicBezTo>
                  <a:pt x="577" y="1959"/>
                  <a:pt x="577" y="1960"/>
                  <a:pt x="577" y="1960"/>
                </a:cubicBezTo>
                <a:cubicBezTo>
                  <a:pt x="572" y="1964"/>
                  <a:pt x="566" y="1968"/>
                  <a:pt x="560" y="1970"/>
                </a:cubicBezTo>
                <a:cubicBezTo>
                  <a:pt x="560" y="1970"/>
                  <a:pt x="560" y="1970"/>
                  <a:pt x="560" y="1970"/>
                </a:cubicBezTo>
                <a:cubicBezTo>
                  <a:pt x="559" y="1970"/>
                  <a:pt x="558" y="1970"/>
                  <a:pt x="557" y="1971"/>
                </a:cubicBezTo>
                <a:cubicBezTo>
                  <a:pt x="556" y="1971"/>
                  <a:pt x="556" y="1971"/>
                  <a:pt x="555" y="1971"/>
                </a:cubicBezTo>
                <a:cubicBezTo>
                  <a:pt x="554" y="1971"/>
                  <a:pt x="554" y="1971"/>
                  <a:pt x="553" y="1971"/>
                </a:cubicBezTo>
                <a:cubicBezTo>
                  <a:pt x="550" y="1972"/>
                  <a:pt x="546" y="1973"/>
                  <a:pt x="542" y="1973"/>
                </a:cubicBezTo>
                <a:cubicBezTo>
                  <a:pt x="541" y="1973"/>
                  <a:pt x="541" y="1973"/>
                  <a:pt x="541" y="1973"/>
                </a:cubicBezTo>
                <a:cubicBezTo>
                  <a:pt x="534" y="1973"/>
                  <a:pt x="527" y="1973"/>
                  <a:pt x="520" y="1973"/>
                </a:cubicBezTo>
                <a:cubicBezTo>
                  <a:pt x="510" y="1973"/>
                  <a:pt x="499" y="1973"/>
                  <a:pt x="489" y="1973"/>
                </a:cubicBezTo>
                <a:cubicBezTo>
                  <a:pt x="488" y="1973"/>
                  <a:pt x="486" y="1973"/>
                  <a:pt x="484" y="1973"/>
                </a:cubicBezTo>
                <a:cubicBezTo>
                  <a:pt x="484" y="1973"/>
                  <a:pt x="484" y="1973"/>
                  <a:pt x="483" y="1973"/>
                </a:cubicBezTo>
                <a:cubicBezTo>
                  <a:pt x="482" y="1972"/>
                  <a:pt x="480" y="1972"/>
                  <a:pt x="479" y="1972"/>
                </a:cubicBezTo>
                <a:cubicBezTo>
                  <a:pt x="479" y="1972"/>
                  <a:pt x="479" y="1972"/>
                  <a:pt x="479" y="1972"/>
                </a:cubicBezTo>
                <a:cubicBezTo>
                  <a:pt x="479" y="1972"/>
                  <a:pt x="479" y="1972"/>
                  <a:pt x="479" y="1972"/>
                </a:cubicBezTo>
                <a:cubicBezTo>
                  <a:pt x="474" y="1970"/>
                  <a:pt x="470" y="1968"/>
                  <a:pt x="470" y="1963"/>
                </a:cubicBezTo>
                <a:cubicBezTo>
                  <a:pt x="470" y="1962"/>
                  <a:pt x="470" y="1961"/>
                  <a:pt x="470" y="1960"/>
                </a:cubicBezTo>
                <a:cubicBezTo>
                  <a:pt x="470" y="1960"/>
                  <a:pt x="470" y="1959"/>
                  <a:pt x="471" y="1959"/>
                </a:cubicBezTo>
                <a:cubicBezTo>
                  <a:pt x="471" y="1958"/>
                  <a:pt x="471" y="1957"/>
                  <a:pt x="472" y="1957"/>
                </a:cubicBezTo>
                <a:cubicBezTo>
                  <a:pt x="472" y="1957"/>
                  <a:pt x="472" y="1956"/>
                  <a:pt x="472" y="1956"/>
                </a:cubicBezTo>
                <a:cubicBezTo>
                  <a:pt x="472" y="1956"/>
                  <a:pt x="472" y="1956"/>
                  <a:pt x="472" y="1956"/>
                </a:cubicBezTo>
                <a:cubicBezTo>
                  <a:pt x="473" y="1955"/>
                  <a:pt x="474" y="1954"/>
                  <a:pt x="474" y="1953"/>
                </a:cubicBezTo>
                <a:cubicBezTo>
                  <a:pt x="479" y="1945"/>
                  <a:pt x="485" y="1938"/>
                  <a:pt x="490" y="1930"/>
                </a:cubicBezTo>
                <a:cubicBezTo>
                  <a:pt x="490" y="1930"/>
                  <a:pt x="490" y="1930"/>
                  <a:pt x="490" y="1930"/>
                </a:cubicBezTo>
                <a:cubicBezTo>
                  <a:pt x="492" y="1927"/>
                  <a:pt x="492" y="1927"/>
                  <a:pt x="492" y="1927"/>
                </a:cubicBezTo>
                <a:cubicBezTo>
                  <a:pt x="493" y="1925"/>
                  <a:pt x="495" y="1923"/>
                  <a:pt x="498" y="1921"/>
                </a:cubicBezTo>
                <a:cubicBezTo>
                  <a:pt x="499" y="1920"/>
                  <a:pt x="501" y="1919"/>
                  <a:pt x="503" y="1918"/>
                </a:cubicBezTo>
                <a:cubicBezTo>
                  <a:pt x="504" y="1918"/>
                  <a:pt x="505" y="1917"/>
                  <a:pt x="506" y="1917"/>
                </a:cubicBezTo>
                <a:cubicBezTo>
                  <a:pt x="506" y="1917"/>
                  <a:pt x="506" y="1917"/>
                  <a:pt x="507" y="1917"/>
                </a:cubicBezTo>
                <a:cubicBezTo>
                  <a:pt x="507" y="1917"/>
                  <a:pt x="507" y="1916"/>
                  <a:pt x="507" y="1916"/>
                </a:cubicBezTo>
                <a:cubicBezTo>
                  <a:pt x="508" y="1916"/>
                  <a:pt x="508" y="1916"/>
                  <a:pt x="508" y="1916"/>
                </a:cubicBezTo>
                <a:cubicBezTo>
                  <a:pt x="511" y="1915"/>
                  <a:pt x="514" y="1914"/>
                  <a:pt x="517" y="1913"/>
                </a:cubicBezTo>
                <a:cubicBezTo>
                  <a:pt x="521" y="1913"/>
                  <a:pt x="525" y="1912"/>
                  <a:pt x="528" y="1912"/>
                </a:cubicBezTo>
                <a:cubicBezTo>
                  <a:pt x="538" y="1912"/>
                  <a:pt x="538" y="1912"/>
                  <a:pt x="538" y="1912"/>
                </a:cubicBezTo>
                <a:cubicBezTo>
                  <a:pt x="541" y="1912"/>
                  <a:pt x="543" y="1912"/>
                  <a:pt x="545" y="1912"/>
                </a:cubicBezTo>
                <a:cubicBezTo>
                  <a:pt x="555" y="1912"/>
                  <a:pt x="564" y="1912"/>
                  <a:pt x="573" y="1912"/>
                </a:cubicBezTo>
                <a:cubicBezTo>
                  <a:pt x="573" y="1912"/>
                  <a:pt x="573" y="1912"/>
                  <a:pt x="573" y="1912"/>
                </a:cubicBezTo>
                <a:cubicBezTo>
                  <a:pt x="577" y="1912"/>
                  <a:pt x="577" y="1912"/>
                  <a:pt x="577" y="1912"/>
                </a:cubicBezTo>
                <a:cubicBezTo>
                  <a:pt x="581" y="1912"/>
                  <a:pt x="584" y="1913"/>
                  <a:pt x="587" y="1913"/>
                </a:cubicBezTo>
                <a:cubicBezTo>
                  <a:pt x="589" y="1914"/>
                  <a:pt x="590" y="1915"/>
                  <a:pt x="592" y="1915"/>
                </a:cubicBezTo>
                <a:cubicBezTo>
                  <a:pt x="596" y="1918"/>
                  <a:pt x="599" y="1921"/>
                  <a:pt x="595" y="1927"/>
                </a:cubicBezTo>
                <a:cubicBezTo>
                  <a:pt x="592" y="1934"/>
                  <a:pt x="588" y="1941"/>
                  <a:pt x="584" y="1948"/>
                </a:cubicBezTo>
                <a:cubicBezTo>
                  <a:pt x="579" y="1956"/>
                  <a:pt x="579" y="1956"/>
                  <a:pt x="579" y="1956"/>
                </a:cubicBezTo>
                <a:cubicBezTo>
                  <a:pt x="579" y="1956"/>
                  <a:pt x="579" y="1956"/>
                  <a:pt x="579" y="1956"/>
                </a:cubicBezTo>
                <a:close/>
                <a:moveTo>
                  <a:pt x="1064" y="2056"/>
                </a:moveTo>
                <a:cubicBezTo>
                  <a:pt x="1064" y="2057"/>
                  <a:pt x="1064" y="2059"/>
                  <a:pt x="1064" y="2060"/>
                </a:cubicBezTo>
                <a:cubicBezTo>
                  <a:pt x="1064" y="2060"/>
                  <a:pt x="1064" y="2060"/>
                  <a:pt x="1064" y="2061"/>
                </a:cubicBezTo>
                <a:cubicBezTo>
                  <a:pt x="1063" y="2062"/>
                  <a:pt x="1063" y="2063"/>
                  <a:pt x="1062" y="2064"/>
                </a:cubicBezTo>
                <a:cubicBezTo>
                  <a:pt x="1062" y="2064"/>
                  <a:pt x="1062" y="2064"/>
                  <a:pt x="1062" y="2064"/>
                </a:cubicBezTo>
                <a:cubicBezTo>
                  <a:pt x="1062" y="2064"/>
                  <a:pt x="1062" y="2064"/>
                  <a:pt x="1062" y="2064"/>
                </a:cubicBezTo>
                <a:cubicBezTo>
                  <a:pt x="1061" y="2065"/>
                  <a:pt x="1060" y="2066"/>
                  <a:pt x="1059" y="2067"/>
                </a:cubicBezTo>
                <a:cubicBezTo>
                  <a:pt x="1059" y="2067"/>
                  <a:pt x="1059" y="2067"/>
                  <a:pt x="1059" y="2068"/>
                </a:cubicBezTo>
                <a:cubicBezTo>
                  <a:pt x="1058" y="2069"/>
                  <a:pt x="1057" y="2069"/>
                  <a:pt x="1056" y="2070"/>
                </a:cubicBezTo>
                <a:cubicBezTo>
                  <a:pt x="1056" y="2070"/>
                  <a:pt x="1055" y="2071"/>
                  <a:pt x="1055" y="2071"/>
                </a:cubicBezTo>
                <a:cubicBezTo>
                  <a:pt x="1055" y="2071"/>
                  <a:pt x="1055" y="2071"/>
                  <a:pt x="1055" y="2071"/>
                </a:cubicBezTo>
                <a:cubicBezTo>
                  <a:pt x="1053" y="2072"/>
                  <a:pt x="1052" y="2072"/>
                  <a:pt x="1051" y="2073"/>
                </a:cubicBezTo>
                <a:cubicBezTo>
                  <a:pt x="1051" y="2073"/>
                  <a:pt x="1051" y="2073"/>
                  <a:pt x="1050" y="2073"/>
                </a:cubicBezTo>
                <a:cubicBezTo>
                  <a:pt x="1049" y="2074"/>
                  <a:pt x="1048" y="2074"/>
                  <a:pt x="1047" y="2074"/>
                </a:cubicBezTo>
                <a:cubicBezTo>
                  <a:pt x="1047" y="2075"/>
                  <a:pt x="1046" y="2075"/>
                  <a:pt x="1046" y="2075"/>
                </a:cubicBezTo>
                <a:cubicBezTo>
                  <a:pt x="1046" y="2075"/>
                  <a:pt x="1045" y="2075"/>
                  <a:pt x="1045" y="2075"/>
                </a:cubicBezTo>
                <a:cubicBezTo>
                  <a:pt x="1045" y="2075"/>
                  <a:pt x="1045" y="2075"/>
                  <a:pt x="1044" y="2075"/>
                </a:cubicBezTo>
                <a:cubicBezTo>
                  <a:pt x="1043" y="2076"/>
                  <a:pt x="1042" y="2076"/>
                  <a:pt x="1041" y="2076"/>
                </a:cubicBezTo>
                <a:cubicBezTo>
                  <a:pt x="1039" y="2076"/>
                  <a:pt x="1038" y="2076"/>
                  <a:pt x="1037" y="2077"/>
                </a:cubicBezTo>
                <a:cubicBezTo>
                  <a:pt x="1036" y="2077"/>
                  <a:pt x="1035" y="2077"/>
                  <a:pt x="1034" y="2077"/>
                </a:cubicBezTo>
                <a:cubicBezTo>
                  <a:pt x="1033" y="2077"/>
                  <a:pt x="1033" y="2077"/>
                  <a:pt x="1033" y="2077"/>
                </a:cubicBezTo>
                <a:cubicBezTo>
                  <a:pt x="1031" y="2077"/>
                  <a:pt x="1031" y="2077"/>
                  <a:pt x="1031" y="2077"/>
                </a:cubicBezTo>
                <a:cubicBezTo>
                  <a:pt x="1031" y="2077"/>
                  <a:pt x="1031" y="2077"/>
                  <a:pt x="1031" y="2077"/>
                </a:cubicBezTo>
                <a:cubicBezTo>
                  <a:pt x="1025" y="2077"/>
                  <a:pt x="1018" y="2077"/>
                  <a:pt x="1011" y="2077"/>
                </a:cubicBezTo>
                <a:cubicBezTo>
                  <a:pt x="981" y="2077"/>
                  <a:pt x="630" y="2078"/>
                  <a:pt x="605" y="2078"/>
                </a:cubicBezTo>
                <a:cubicBezTo>
                  <a:pt x="604" y="2078"/>
                  <a:pt x="602" y="2078"/>
                  <a:pt x="600" y="2078"/>
                </a:cubicBezTo>
                <a:cubicBezTo>
                  <a:pt x="598" y="2077"/>
                  <a:pt x="596" y="2077"/>
                  <a:pt x="594" y="2076"/>
                </a:cubicBezTo>
                <a:cubicBezTo>
                  <a:pt x="590" y="2075"/>
                  <a:pt x="588" y="2074"/>
                  <a:pt x="586" y="2072"/>
                </a:cubicBezTo>
                <a:cubicBezTo>
                  <a:pt x="584" y="2070"/>
                  <a:pt x="583" y="2068"/>
                  <a:pt x="582" y="2065"/>
                </a:cubicBezTo>
                <a:cubicBezTo>
                  <a:pt x="582" y="2063"/>
                  <a:pt x="582" y="2060"/>
                  <a:pt x="584" y="2057"/>
                </a:cubicBezTo>
                <a:cubicBezTo>
                  <a:pt x="584" y="2056"/>
                  <a:pt x="584" y="2056"/>
                  <a:pt x="584" y="2056"/>
                </a:cubicBezTo>
                <a:cubicBezTo>
                  <a:pt x="584" y="2056"/>
                  <a:pt x="584" y="2056"/>
                  <a:pt x="584" y="2056"/>
                </a:cubicBezTo>
                <a:cubicBezTo>
                  <a:pt x="588" y="2048"/>
                  <a:pt x="592" y="2040"/>
                  <a:pt x="596" y="2031"/>
                </a:cubicBezTo>
                <a:cubicBezTo>
                  <a:pt x="597" y="2030"/>
                  <a:pt x="598" y="2029"/>
                  <a:pt x="598" y="2027"/>
                </a:cubicBezTo>
                <a:cubicBezTo>
                  <a:pt x="601" y="2021"/>
                  <a:pt x="601" y="2021"/>
                  <a:pt x="601" y="2021"/>
                </a:cubicBezTo>
                <a:cubicBezTo>
                  <a:pt x="603" y="2018"/>
                  <a:pt x="605" y="2016"/>
                  <a:pt x="607" y="2014"/>
                </a:cubicBezTo>
                <a:cubicBezTo>
                  <a:pt x="608" y="2013"/>
                  <a:pt x="609" y="2013"/>
                  <a:pt x="609" y="2012"/>
                </a:cubicBezTo>
                <a:cubicBezTo>
                  <a:pt x="610" y="2012"/>
                  <a:pt x="610" y="2012"/>
                  <a:pt x="610" y="2011"/>
                </a:cubicBezTo>
                <a:cubicBezTo>
                  <a:pt x="611" y="2011"/>
                  <a:pt x="612" y="2011"/>
                  <a:pt x="612" y="2010"/>
                </a:cubicBezTo>
                <a:cubicBezTo>
                  <a:pt x="612" y="2010"/>
                  <a:pt x="612" y="2010"/>
                  <a:pt x="613" y="2010"/>
                </a:cubicBezTo>
                <a:cubicBezTo>
                  <a:pt x="613" y="2010"/>
                  <a:pt x="613" y="2010"/>
                  <a:pt x="614" y="2009"/>
                </a:cubicBezTo>
                <a:cubicBezTo>
                  <a:pt x="615" y="2009"/>
                  <a:pt x="616" y="2008"/>
                  <a:pt x="617" y="2008"/>
                </a:cubicBezTo>
                <a:cubicBezTo>
                  <a:pt x="617" y="2008"/>
                  <a:pt x="618" y="2007"/>
                  <a:pt x="618" y="2007"/>
                </a:cubicBezTo>
                <a:cubicBezTo>
                  <a:pt x="619" y="2007"/>
                  <a:pt x="620" y="2007"/>
                  <a:pt x="621" y="2006"/>
                </a:cubicBezTo>
                <a:cubicBezTo>
                  <a:pt x="622" y="2006"/>
                  <a:pt x="623" y="2005"/>
                  <a:pt x="625" y="2005"/>
                </a:cubicBezTo>
                <a:cubicBezTo>
                  <a:pt x="625" y="2005"/>
                  <a:pt x="626" y="2004"/>
                  <a:pt x="627" y="2004"/>
                </a:cubicBezTo>
                <a:cubicBezTo>
                  <a:pt x="627" y="2004"/>
                  <a:pt x="628" y="2004"/>
                  <a:pt x="628" y="2004"/>
                </a:cubicBezTo>
                <a:cubicBezTo>
                  <a:pt x="632" y="2003"/>
                  <a:pt x="636" y="2002"/>
                  <a:pt x="640" y="2002"/>
                </a:cubicBezTo>
                <a:cubicBezTo>
                  <a:pt x="640" y="2002"/>
                  <a:pt x="1008" y="2001"/>
                  <a:pt x="1021" y="2001"/>
                </a:cubicBezTo>
                <a:cubicBezTo>
                  <a:pt x="1026" y="2001"/>
                  <a:pt x="1030" y="2001"/>
                  <a:pt x="1034" y="2001"/>
                </a:cubicBezTo>
                <a:cubicBezTo>
                  <a:pt x="1036" y="2001"/>
                  <a:pt x="1038" y="2002"/>
                  <a:pt x="1040" y="2002"/>
                </a:cubicBezTo>
                <a:cubicBezTo>
                  <a:pt x="1040" y="2002"/>
                  <a:pt x="1040" y="2002"/>
                  <a:pt x="1041" y="2002"/>
                </a:cubicBezTo>
                <a:cubicBezTo>
                  <a:pt x="1042" y="2002"/>
                  <a:pt x="1044" y="2002"/>
                  <a:pt x="1045" y="2003"/>
                </a:cubicBezTo>
                <a:cubicBezTo>
                  <a:pt x="1045" y="2003"/>
                  <a:pt x="1046" y="2003"/>
                  <a:pt x="1046" y="2003"/>
                </a:cubicBezTo>
                <a:cubicBezTo>
                  <a:pt x="1046" y="2003"/>
                  <a:pt x="1046" y="2003"/>
                  <a:pt x="1046" y="2003"/>
                </a:cubicBezTo>
                <a:cubicBezTo>
                  <a:pt x="1048" y="2003"/>
                  <a:pt x="1049" y="2004"/>
                  <a:pt x="1050" y="2004"/>
                </a:cubicBezTo>
                <a:cubicBezTo>
                  <a:pt x="1050" y="2004"/>
                  <a:pt x="1051" y="2005"/>
                  <a:pt x="1051" y="2005"/>
                </a:cubicBezTo>
                <a:cubicBezTo>
                  <a:pt x="1052" y="2005"/>
                  <a:pt x="1053" y="2006"/>
                  <a:pt x="1054" y="2006"/>
                </a:cubicBezTo>
                <a:cubicBezTo>
                  <a:pt x="1055" y="2006"/>
                  <a:pt x="1055" y="2007"/>
                  <a:pt x="1055" y="2007"/>
                </a:cubicBezTo>
                <a:cubicBezTo>
                  <a:pt x="1055" y="2007"/>
                  <a:pt x="1055" y="2007"/>
                  <a:pt x="1056" y="2007"/>
                </a:cubicBezTo>
                <a:cubicBezTo>
                  <a:pt x="1056" y="2008"/>
                  <a:pt x="1057" y="2008"/>
                  <a:pt x="1058" y="2009"/>
                </a:cubicBezTo>
                <a:cubicBezTo>
                  <a:pt x="1059" y="2010"/>
                  <a:pt x="1061" y="2011"/>
                  <a:pt x="1061" y="2013"/>
                </a:cubicBezTo>
                <a:cubicBezTo>
                  <a:pt x="1063" y="2015"/>
                  <a:pt x="1064" y="2017"/>
                  <a:pt x="1064" y="2020"/>
                </a:cubicBezTo>
                <a:cubicBezTo>
                  <a:pt x="1064" y="2022"/>
                  <a:pt x="1064" y="2022"/>
                  <a:pt x="1064" y="2022"/>
                </a:cubicBezTo>
                <a:cubicBezTo>
                  <a:pt x="1064" y="2022"/>
                  <a:pt x="1064" y="2022"/>
                  <a:pt x="1064" y="2022"/>
                </a:cubicBezTo>
                <a:cubicBezTo>
                  <a:pt x="1064" y="2031"/>
                  <a:pt x="1064" y="2040"/>
                  <a:pt x="1064" y="2049"/>
                </a:cubicBezTo>
                <a:cubicBezTo>
                  <a:pt x="1064" y="2051"/>
                  <a:pt x="1064" y="2054"/>
                  <a:pt x="1064" y="2056"/>
                </a:cubicBezTo>
                <a:close/>
                <a:moveTo>
                  <a:pt x="1114" y="1878"/>
                </a:moveTo>
                <a:cubicBezTo>
                  <a:pt x="1114" y="1878"/>
                  <a:pt x="1114" y="1877"/>
                  <a:pt x="1113" y="1877"/>
                </a:cubicBezTo>
                <a:cubicBezTo>
                  <a:pt x="1113" y="1877"/>
                  <a:pt x="1113" y="1877"/>
                  <a:pt x="1113" y="1877"/>
                </a:cubicBezTo>
                <a:cubicBezTo>
                  <a:pt x="1112" y="1875"/>
                  <a:pt x="1111" y="1873"/>
                  <a:pt x="1111" y="1871"/>
                </a:cubicBezTo>
                <a:cubicBezTo>
                  <a:pt x="1111" y="1870"/>
                  <a:pt x="1111" y="1870"/>
                  <a:pt x="1111" y="1870"/>
                </a:cubicBezTo>
                <a:cubicBezTo>
                  <a:pt x="1110" y="1868"/>
                  <a:pt x="1110" y="1867"/>
                  <a:pt x="1110" y="1866"/>
                </a:cubicBezTo>
                <a:cubicBezTo>
                  <a:pt x="1110" y="1866"/>
                  <a:pt x="1110" y="1866"/>
                  <a:pt x="1110" y="1866"/>
                </a:cubicBezTo>
                <a:cubicBezTo>
                  <a:pt x="1110" y="1861"/>
                  <a:pt x="1109" y="1855"/>
                  <a:pt x="1109" y="1849"/>
                </a:cubicBezTo>
                <a:cubicBezTo>
                  <a:pt x="1109" y="1848"/>
                  <a:pt x="1109" y="1848"/>
                  <a:pt x="1109" y="1848"/>
                </a:cubicBezTo>
                <a:cubicBezTo>
                  <a:pt x="1109" y="1846"/>
                  <a:pt x="1109" y="1844"/>
                  <a:pt x="1110" y="1843"/>
                </a:cubicBezTo>
                <a:cubicBezTo>
                  <a:pt x="1112" y="1841"/>
                  <a:pt x="1113" y="1840"/>
                  <a:pt x="1115" y="1839"/>
                </a:cubicBezTo>
                <a:cubicBezTo>
                  <a:pt x="1118" y="1838"/>
                  <a:pt x="1120" y="1837"/>
                  <a:pt x="1123" y="1836"/>
                </a:cubicBezTo>
                <a:cubicBezTo>
                  <a:pt x="1123" y="1836"/>
                  <a:pt x="1123" y="1836"/>
                  <a:pt x="1123" y="1836"/>
                </a:cubicBezTo>
                <a:cubicBezTo>
                  <a:pt x="1123" y="1836"/>
                  <a:pt x="1123" y="1836"/>
                  <a:pt x="1123" y="1836"/>
                </a:cubicBezTo>
                <a:cubicBezTo>
                  <a:pt x="1124" y="1836"/>
                  <a:pt x="1125" y="1836"/>
                  <a:pt x="1126" y="1836"/>
                </a:cubicBezTo>
                <a:cubicBezTo>
                  <a:pt x="1127" y="1836"/>
                  <a:pt x="1127" y="1836"/>
                  <a:pt x="1128" y="1836"/>
                </a:cubicBezTo>
                <a:cubicBezTo>
                  <a:pt x="1133" y="1835"/>
                  <a:pt x="1138" y="1835"/>
                  <a:pt x="1143" y="1835"/>
                </a:cubicBezTo>
                <a:cubicBezTo>
                  <a:pt x="1176" y="1835"/>
                  <a:pt x="1176" y="1835"/>
                  <a:pt x="1176" y="1835"/>
                </a:cubicBezTo>
                <a:cubicBezTo>
                  <a:pt x="1178" y="1835"/>
                  <a:pt x="1180" y="1835"/>
                  <a:pt x="1182" y="1836"/>
                </a:cubicBezTo>
                <a:cubicBezTo>
                  <a:pt x="1191" y="1837"/>
                  <a:pt x="1201" y="1839"/>
                  <a:pt x="1203" y="1848"/>
                </a:cubicBezTo>
                <a:cubicBezTo>
                  <a:pt x="1205" y="1855"/>
                  <a:pt x="1206" y="1863"/>
                  <a:pt x="1207" y="1870"/>
                </a:cubicBezTo>
                <a:cubicBezTo>
                  <a:pt x="1207" y="1871"/>
                  <a:pt x="1207" y="1871"/>
                  <a:pt x="1207" y="1871"/>
                </a:cubicBezTo>
                <a:cubicBezTo>
                  <a:pt x="1208" y="1873"/>
                  <a:pt x="1207" y="1874"/>
                  <a:pt x="1207" y="1876"/>
                </a:cubicBezTo>
                <a:cubicBezTo>
                  <a:pt x="1207" y="1876"/>
                  <a:pt x="1207" y="1876"/>
                  <a:pt x="1206" y="1876"/>
                </a:cubicBezTo>
                <a:cubicBezTo>
                  <a:pt x="1206" y="1876"/>
                  <a:pt x="1206" y="1876"/>
                  <a:pt x="1206" y="1876"/>
                </a:cubicBezTo>
                <a:cubicBezTo>
                  <a:pt x="1206" y="1877"/>
                  <a:pt x="1206" y="1877"/>
                  <a:pt x="1206" y="1877"/>
                </a:cubicBezTo>
                <a:cubicBezTo>
                  <a:pt x="1204" y="1880"/>
                  <a:pt x="1200" y="1882"/>
                  <a:pt x="1195" y="1883"/>
                </a:cubicBezTo>
                <a:cubicBezTo>
                  <a:pt x="1195" y="1883"/>
                  <a:pt x="1195" y="1884"/>
                  <a:pt x="1194" y="1884"/>
                </a:cubicBezTo>
                <a:cubicBezTo>
                  <a:pt x="1194" y="1884"/>
                  <a:pt x="1193" y="1884"/>
                  <a:pt x="1193" y="1884"/>
                </a:cubicBezTo>
                <a:cubicBezTo>
                  <a:pt x="1192" y="1884"/>
                  <a:pt x="1192" y="1884"/>
                  <a:pt x="1192" y="1884"/>
                </a:cubicBezTo>
                <a:cubicBezTo>
                  <a:pt x="1191" y="1884"/>
                  <a:pt x="1190" y="1884"/>
                  <a:pt x="1189" y="1885"/>
                </a:cubicBezTo>
                <a:cubicBezTo>
                  <a:pt x="1178" y="1886"/>
                  <a:pt x="1164" y="1885"/>
                  <a:pt x="1158" y="1885"/>
                </a:cubicBezTo>
                <a:cubicBezTo>
                  <a:pt x="1137" y="1885"/>
                  <a:pt x="1137" y="1885"/>
                  <a:pt x="1137" y="1885"/>
                </a:cubicBezTo>
                <a:cubicBezTo>
                  <a:pt x="1135" y="1885"/>
                  <a:pt x="1134" y="1885"/>
                  <a:pt x="1132" y="1885"/>
                </a:cubicBezTo>
                <a:cubicBezTo>
                  <a:pt x="1131" y="1884"/>
                  <a:pt x="1130" y="1884"/>
                  <a:pt x="1128" y="1884"/>
                </a:cubicBezTo>
                <a:cubicBezTo>
                  <a:pt x="1128" y="1884"/>
                  <a:pt x="1128" y="1884"/>
                  <a:pt x="1127" y="1884"/>
                </a:cubicBezTo>
                <a:cubicBezTo>
                  <a:pt x="1127" y="1884"/>
                  <a:pt x="1127" y="1884"/>
                  <a:pt x="1127" y="1884"/>
                </a:cubicBezTo>
                <a:cubicBezTo>
                  <a:pt x="1126" y="1883"/>
                  <a:pt x="1125" y="1883"/>
                  <a:pt x="1123" y="1883"/>
                </a:cubicBezTo>
                <a:cubicBezTo>
                  <a:pt x="1123" y="1883"/>
                  <a:pt x="1122" y="1882"/>
                  <a:pt x="1122" y="1882"/>
                </a:cubicBezTo>
                <a:cubicBezTo>
                  <a:pt x="1121" y="1882"/>
                  <a:pt x="1120" y="1881"/>
                  <a:pt x="1119" y="1881"/>
                </a:cubicBezTo>
                <a:cubicBezTo>
                  <a:pt x="1117" y="1880"/>
                  <a:pt x="1116" y="1879"/>
                  <a:pt x="1115" y="1878"/>
                </a:cubicBezTo>
                <a:cubicBezTo>
                  <a:pt x="1115" y="1878"/>
                  <a:pt x="1114" y="1878"/>
                  <a:pt x="1114" y="1878"/>
                </a:cubicBezTo>
                <a:close/>
                <a:moveTo>
                  <a:pt x="1120" y="1961"/>
                </a:moveTo>
                <a:cubicBezTo>
                  <a:pt x="1118" y="1959"/>
                  <a:pt x="1117" y="1957"/>
                  <a:pt x="1117" y="1955"/>
                </a:cubicBezTo>
                <a:cubicBezTo>
                  <a:pt x="1117" y="1952"/>
                  <a:pt x="1117" y="1952"/>
                  <a:pt x="1117" y="1952"/>
                </a:cubicBezTo>
                <a:cubicBezTo>
                  <a:pt x="1117" y="1952"/>
                  <a:pt x="1117" y="1952"/>
                  <a:pt x="1117" y="1952"/>
                </a:cubicBezTo>
                <a:cubicBezTo>
                  <a:pt x="1116" y="1943"/>
                  <a:pt x="1116" y="1935"/>
                  <a:pt x="1115" y="1926"/>
                </a:cubicBezTo>
                <a:cubicBezTo>
                  <a:pt x="1115" y="1926"/>
                  <a:pt x="1115" y="1926"/>
                  <a:pt x="1115" y="1926"/>
                </a:cubicBezTo>
                <a:cubicBezTo>
                  <a:pt x="1115" y="1926"/>
                  <a:pt x="1115" y="1926"/>
                  <a:pt x="1115" y="1926"/>
                </a:cubicBezTo>
                <a:cubicBezTo>
                  <a:pt x="1115" y="1925"/>
                  <a:pt x="1115" y="1925"/>
                  <a:pt x="1115" y="1924"/>
                </a:cubicBezTo>
                <a:cubicBezTo>
                  <a:pt x="1117" y="1906"/>
                  <a:pt x="1155" y="1911"/>
                  <a:pt x="1167" y="1911"/>
                </a:cubicBezTo>
                <a:cubicBezTo>
                  <a:pt x="1181" y="1911"/>
                  <a:pt x="1208" y="1907"/>
                  <a:pt x="1216" y="1921"/>
                </a:cubicBezTo>
                <a:cubicBezTo>
                  <a:pt x="1217" y="1923"/>
                  <a:pt x="1218" y="1924"/>
                  <a:pt x="1218" y="1925"/>
                </a:cubicBezTo>
                <a:cubicBezTo>
                  <a:pt x="1219" y="1927"/>
                  <a:pt x="1219" y="1927"/>
                  <a:pt x="1219" y="1927"/>
                </a:cubicBezTo>
                <a:cubicBezTo>
                  <a:pt x="1219" y="1927"/>
                  <a:pt x="1219" y="1927"/>
                  <a:pt x="1219" y="1927"/>
                </a:cubicBezTo>
                <a:cubicBezTo>
                  <a:pt x="1219" y="1931"/>
                  <a:pt x="1220" y="1936"/>
                  <a:pt x="1221" y="1940"/>
                </a:cubicBezTo>
                <a:cubicBezTo>
                  <a:pt x="1224" y="1955"/>
                  <a:pt x="1224" y="1955"/>
                  <a:pt x="1224" y="1955"/>
                </a:cubicBezTo>
                <a:cubicBezTo>
                  <a:pt x="1225" y="1957"/>
                  <a:pt x="1224" y="1959"/>
                  <a:pt x="1223" y="1961"/>
                </a:cubicBezTo>
                <a:cubicBezTo>
                  <a:pt x="1223" y="1962"/>
                  <a:pt x="1222" y="1963"/>
                  <a:pt x="1220" y="1964"/>
                </a:cubicBezTo>
                <a:cubicBezTo>
                  <a:pt x="1220" y="1965"/>
                  <a:pt x="1219" y="1965"/>
                  <a:pt x="1219" y="1966"/>
                </a:cubicBezTo>
                <a:cubicBezTo>
                  <a:pt x="1219" y="1966"/>
                  <a:pt x="1218" y="1966"/>
                  <a:pt x="1218" y="1966"/>
                </a:cubicBezTo>
                <a:cubicBezTo>
                  <a:pt x="1218" y="1966"/>
                  <a:pt x="1218" y="1966"/>
                  <a:pt x="1218" y="1967"/>
                </a:cubicBezTo>
                <a:cubicBezTo>
                  <a:pt x="1217" y="1967"/>
                  <a:pt x="1216" y="1967"/>
                  <a:pt x="1215" y="1968"/>
                </a:cubicBezTo>
                <a:cubicBezTo>
                  <a:pt x="1215" y="1968"/>
                  <a:pt x="1214" y="1968"/>
                  <a:pt x="1213" y="1969"/>
                </a:cubicBezTo>
                <a:cubicBezTo>
                  <a:pt x="1213" y="1969"/>
                  <a:pt x="1212" y="1969"/>
                  <a:pt x="1212" y="1969"/>
                </a:cubicBezTo>
                <a:cubicBezTo>
                  <a:pt x="1211" y="1969"/>
                  <a:pt x="1211" y="1970"/>
                  <a:pt x="1210" y="1970"/>
                </a:cubicBezTo>
                <a:cubicBezTo>
                  <a:pt x="1209" y="1970"/>
                  <a:pt x="1209" y="1970"/>
                  <a:pt x="1208" y="1970"/>
                </a:cubicBezTo>
                <a:cubicBezTo>
                  <a:pt x="1208" y="1970"/>
                  <a:pt x="1207" y="1970"/>
                  <a:pt x="1207" y="1970"/>
                </a:cubicBezTo>
                <a:cubicBezTo>
                  <a:pt x="1206" y="1971"/>
                  <a:pt x="1205" y="1971"/>
                  <a:pt x="1204" y="1971"/>
                </a:cubicBezTo>
                <a:cubicBezTo>
                  <a:pt x="1202" y="1971"/>
                  <a:pt x="1201" y="1971"/>
                  <a:pt x="1199" y="1971"/>
                </a:cubicBezTo>
                <a:cubicBezTo>
                  <a:pt x="1199" y="1971"/>
                  <a:pt x="1199" y="1971"/>
                  <a:pt x="1199" y="1971"/>
                </a:cubicBezTo>
                <a:cubicBezTo>
                  <a:pt x="1199" y="1971"/>
                  <a:pt x="1199" y="1971"/>
                  <a:pt x="1199" y="1971"/>
                </a:cubicBezTo>
                <a:cubicBezTo>
                  <a:pt x="1181" y="1971"/>
                  <a:pt x="1164" y="1971"/>
                  <a:pt x="1147" y="1971"/>
                </a:cubicBezTo>
                <a:cubicBezTo>
                  <a:pt x="1145" y="1971"/>
                  <a:pt x="1143" y="1971"/>
                  <a:pt x="1141" y="1971"/>
                </a:cubicBezTo>
                <a:cubicBezTo>
                  <a:pt x="1141" y="1971"/>
                  <a:pt x="1140" y="1971"/>
                  <a:pt x="1140" y="1971"/>
                </a:cubicBezTo>
                <a:cubicBezTo>
                  <a:pt x="1139" y="1971"/>
                  <a:pt x="1137" y="1970"/>
                  <a:pt x="1136" y="1970"/>
                </a:cubicBezTo>
                <a:cubicBezTo>
                  <a:pt x="1136" y="1970"/>
                  <a:pt x="1136" y="1970"/>
                  <a:pt x="1136" y="1970"/>
                </a:cubicBezTo>
                <a:cubicBezTo>
                  <a:pt x="1135" y="1970"/>
                  <a:pt x="1135" y="1970"/>
                  <a:pt x="1135" y="1970"/>
                </a:cubicBezTo>
                <a:cubicBezTo>
                  <a:pt x="1134" y="1969"/>
                  <a:pt x="1132" y="1969"/>
                  <a:pt x="1131" y="1969"/>
                </a:cubicBezTo>
                <a:cubicBezTo>
                  <a:pt x="1130" y="1968"/>
                  <a:pt x="1130" y="1968"/>
                  <a:pt x="1129" y="1968"/>
                </a:cubicBezTo>
                <a:cubicBezTo>
                  <a:pt x="1128" y="1967"/>
                  <a:pt x="1128" y="1967"/>
                  <a:pt x="1127" y="1967"/>
                </a:cubicBezTo>
                <a:cubicBezTo>
                  <a:pt x="1127" y="1967"/>
                  <a:pt x="1126" y="1967"/>
                  <a:pt x="1126" y="1966"/>
                </a:cubicBezTo>
                <a:cubicBezTo>
                  <a:pt x="1124" y="1965"/>
                  <a:pt x="1121" y="1963"/>
                  <a:pt x="1120" y="1961"/>
                </a:cubicBezTo>
                <a:close/>
                <a:moveTo>
                  <a:pt x="1244" y="2063"/>
                </a:moveTo>
                <a:cubicBezTo>
                  <a:pt x="1243" y="2066"/>
                  <a:pt x="1241" y="2068"/>
                  <a:pt x="1238" y="2070"/>
                </a:cubicBezTo>
                <a:cubicBezTo>
                  <a:pt x="1236" y="2072"/>
                  <a:pt x="1233" y="2074"/>
                  <a:pt x="1229" y="2075"/>
                </a:cubicBezTo>
                <a:cubicBezTo>
                  <a:pt x="1225" y="2076"/>
                  <a:pt x="1221" y="2076"/>
                  <a:pt x="1217" y="2076"/>
                </a:cubicBezTo>
                <a:cubicBezTo>
                  <a:pt x="1205" y="2076"/>
                  <a:pt x="1205" y="2076"/>
                  <a:pt x="1205" y="2076"/>
                </a:cubicBezTo>
                <a:cubicBezTo>
                  <a:pt x="1205" y="2076"/>
                  <a:pt x="1205" y="2076"/>
                  <a:pt x="1205" y="2076"/>
                </a:cubicBezTo>
                <a:cubicBezTo>
                  <a:pt x="1189" y="2076"/>
                  <a:pt x="1174" y="2076"/>
                  <a:pt x="1158" y="2077"/>
                </a:cubicBezTo>
                <a:cubicBezTo>
                  <a:pt x="1156" y="2077"/>
                  <a:pt x="1154" y="2076"/>
                  <a:pt x="1152" y="2076"/>
                </a:cubicBezTo>
                <a:cubicBezTo>
                  <a:pt x="1152" y="2076"/>
                  <a:pt x="1151" y="2076"/>
                  <a:pt x="1151" y="2076"/>
                </a:cubicBezTo>
                <a:cubicBezTo>
                  <a:pt x="1149" y="2076"/>
                  <a:pt x="1148" y="2075"/>
                  <a:pt x="1146" y="2075"/>
                </a:cubicBezTo>
                <a:cubicBezTo>
                  <a:pt x="1146" y="2075"/>
                  <a:pt x="1146" y="2075"/>
                  <a:pt x="1146" y="2075"/>
                </a:cubicBezTo>
                <a:cubicBezTo>
                  <a:pt x="1145" y="2075"/>
                  <a:pt x="1145" y="2075"/>
                  <a:pt x="1145" y="2075"/>
                </a:cubicBezTo>
                <a:cubicBezTo>
                  <a:pt x="1138" y="2073"/>
                  <a:pt x="1132" y="2069"/>
                  <a:pt x="1128" y="2064"/>
                </a:cubicBezTo>
                <a:cubicBezTo>
                  <a:pt x="1128" y="2064"/>
                  <a:pt x="1128" y="2064"/>
                  <a:pt x="1128" y="2064"/>
                </a:cubicBezTo>
                <a:cubicBezTo>
                  <a:pt x="1128" y="2064"/>
                  <a:pt x="1128" y="2064"/>
                  <a:pt x="1128" y="2064"/>
                </a:cubicBezTo>
                <a:cubicBezTo>
                  <a:pt x="1127" y="2063"/>
                  <a:pt x="1126" y="2062"/>
                  <a:pt x="1126" y="2060"/>
                </a:cubicBezTo>
                <a:cubicBezTo>
                  <a:pt x="1126" y="2060"/>
                  <a:pt x="1126" y="2059"/>
                  <a:pt x="1125" y="2059"/>
                </a:cubicBezTo>
                <a:cubicBezTo>
                  <a:pt x="1125" y="2058"/>
                  <a:pt x="1125" y="2057"/>
                  <a:pt x="1125" y="2057"/>
                </a:cubicBezTo>
                <a:cubicBezTo>
                  <a:pt x="1125" y="2056"/>
                  <a:pt x="1125" y="2056"/>
                  <a:pt x="1125" y="2056"/>
                </a:cubicBezTo>
                <a:cubicBezTo>
                  <a:pt x="1125" y="2055"/>
                  <a:pt x="1125" y="2055"/>
                  <a:pt x="1125" y="2055"/>
                </a:cubicBezTo>
                <a:cubicBezTo>
                  <a:pt x="1125" y="2055"/>
                  <a:pt x="1125" y="2055"/>
                  <a:pt x="1125" y="2055"/>
                </a:cubicBezTo>
                <a:cubicBezTo>
                  <a:pt x="1124" y="2046"/>
                  <a:pt x="1123" y="2037"/>
                  <a:pt x="1123" y="2029"/>
                </a:cubicBezTo>
                <a:cubicBezTo>
                  <a:pt x="1123" y="2027"/>
                  <a:pt x="1122" y="2026"/>
                  <a:pt x="1122" y="2024"/>
                </a:cubicBezTo>
                <a:cubicBezTo>
                  <a:pt x="1122" y="2020"/>
                  <a:pt x="1122" y="2020"/>
                  <a:pt x="1122" y="2020"/>
                </a:cubicBezTo>
                <a:cubicBezTo>
                  <a:pt x="1122" y="2019"/>
                  <a:pt x="1122" y="2019"/>
                  <a:pt x="1122" y="2019"/>
                </a:cubicBezTo>
                <a:cubicBezTo>
                  <a:pt x="1122" y="2018"/>
                  <a:pt x="1122" y="2017"/>
                  <a:pt x="1122" y="2016"/>
                </a:cubicBezTo>
                <a:cubicBezTo>
                  <a:pt x="1122" y="2016"/>
                  <a:pt x="1123" y="2016"/>
                  <a:pt x="1123" y="2015"/>
                </a:cubicBezTo>
                <a:cubicBezTo>
                  <a:pt x="1123" y="2014"/>
                  <a:pt x="1123" y="2014"/>
                  <a:pt x="1123" y="2013"/>
                </a:cubicBezTo>
                <a:cubicBezTo>
                  <a:pt x="1124" y="2013"/>
                  <a:pt x="1124" y="2013"/>
                  <a:pt x="1124" y="2012"/>
                </a:cubicBezTo>
                <a:cubicBezTo>
                  <a:pt x="1124" y="2012"/>
                  <a:pt x="1124" y="2012"/>
                  <a:pt x="1124" y="2012"/>
                </a:cubicBezTo>
                <a:cubicBezTo>
                  <a:pt x="1125" y="2011"/>
                  <a:pt x="1125" y="2010"/>
                  <a:pt x="1126" y="2010"/>
                </a:cubicBezTo>
                <a:cubicBezTo>
                  <a:pt x="1126" y="2009"/>
                  <a:pt x="1127" y="2009"/>
                  <a:pt x="1127" y="2009"/>
                </a:cubicBezTo>
                <a:cubicBezTo>
                  <a:pt x="1128" y="2008"/>
                  <a:pt x="1128" y="2008"/>
                  <a:pt x="1129" y="2007"/>
                </a:cubicBezTo>
                <a:cubicBezTo>
                  <a:pt x="1129" y="2007"/>
                  <a:pt x="1129" y="2007"/>
                  <a:pt x="1130" y="2006"/>
                </a:cubicBezTo>
                <a:cubicBezTo>
                  <a:pt x="1130" y="2006"/>
                  <a:pt x="1130" y="2006"/>
                  <a:pt x="1130" y="2006"/>
                </a:cubicBezTo>
                <a:cubicBezTo>
                  <a:pt x="1131" y="2006"/>
                  <a:pt x="1132" y="2005"/>
                  <a:pt x="1133" y="2004"/>
                </a:cubicBezTo>
                <a:cubicBezTo>
                  <a:pt x="1134" y="2004"/>
                  <a:pt x="1134" y="2004"/>
                  <a:pt x="1134" y="2004"/>
                </a:cubicBezTo>
                <a:cubicBezTo>
                  <a:pt x="1134" y="2004"/>
                  <a:pt x="1135" y="2004"/>
                  <a:pt x="1135" y="2004"/>
                </a:cubicBezTo>
                <a:cubicBezTo>
                  <a:pt x="1135" y="2004"/>
                  <a:pt x="1135" y="2004"/>
                  <a:pt x="1136" y="2004"/>
                </a:cubicBezTo>
                <a:cubicBezTo>
                  <a:pt x="1137" y="2003"/>
                  <a:pt x="1138" y="2003"/>
                  <a:pt x="1139" y="2003"/>
                </a:cubicBezTo>
                <a:cubicBezTo>
                  <a:pt x="1139" y="2002"/>
                  <a:pt x="1140" y="2002"/>
                  <a:pt x="1140" y="2002"/>
                </a:cubicBezTo>
                <a:cubicBezTo>
                  <a:pt x="1141" y="2002"/>
                  <a:pt x="1141" y="2002"/>
                  <a:pt x="1142" y="2002"/>
                </a:cubicBezTo>
                <a:cubicBezTo>
                  <a:pt x="1143" y="2002"/>
                  <a:pt x="1145" y="2001"/>
                  <a:pt x="1147" y="2001"/>
                </a:cubicBezTo>
                <a:cubicBezTo>
                  <a:pt x="1147" y="2001"/>
                  <a:pt x="1148" y="2001"/>
                  <a:pt x="1148" y="2001"/>
                </a:cubicBezTo>
                <a:cubicBezTo>
                  <a:pt x="1149" y="2001"/>
                  <a:pt x="1149" y="2001"/>
                  <a:pt x="1150" y="2001"/>
                </a:cubicBezTo>
                <a:cubicBezTo>
                  <a:pt x="1153" y="2001"/>
                  <a:pt x="1153" y="2001"/>
                  <a:pt x="1153" y="2001"/>
                </a:cubicBezTo>
                <a:cubicBezTo>
                  <a:pt x="1155" y="2001"/>
                  <a:pt x="1158" y="2001"/>
                  <a:pt x="1160" y="2001"/>
                </a:cubicBezTo>
                <a:cubicBezTo>
                  <a:pt x="1163" y="2001"/>
                  <a:pt x="1165" y="2001"/>
                  <a:pt x="1168" y="2001"/>
                </a:cubicBezTo>
                <a:cubicBezTo>
                  <a:pt x="1191" y="2001"/>
                  <a:pt x="1191" y="2001"/>
                  <a:pt x="1191" y="2001"/>
                </a:cubicBezTo>
                <a:cubicBezTo>
                  <a:pt x="1197" y="2001"/>
                  <a:pt x="1203" y="2001"/>
                  <a:pt x="1209" y="2001"/>
                </a:cubicBezTo>
                <a:cubicBezTo>
                  <a:pt x="1210" y="2001"/>
                  <a:pt x="1211" y="2001"/>
                  <a:pt x="1212" y="2002"/>
                </a:cubicBezTo>
                <a:cubicBezTo>
                  <a:pt x="1212" y="2002"/>
                  <a:pt x="1213" y="2002"/>
                  <a:pt x="1214" y="2002"/>
                </a:cubicBezTo>
                <a:cubicBezTo>
                  <a:pt x="1214" y="2002"/>
                  <a:pt x="1214" y="2002"/>
                  <a:pt x="1215" y="2002"/>
                </a:cubicBezTo>
                <a:cubicBezTo>
                  <a:pt x="1215" y="2002"/>
                  <a:pt x="1216" y="2002"/>
                  <a:pt x="1216" y="2002"/>
                </a:cubicBezTo>
                <a:cubicBezTo>
                  <a:pt x="1216" y="2002"/>
                  <a:pt x="1216" y="2003"/>
                  <a:pt x="1217" y="2003"/>
                </a:cubicBezTo>
                <a:cubicBezTo>
                  <a:pt x="1218" y="2003"/>
                  <a:pt x="1219" y="2003"/>
                  <a:pt x="1220" y="2004"/>
                </a:cubicBezTo>
                <a:cubicBezTo>
                  <a:pt x="1221" y="2004"/>
                  <a:pt x="1221" y="2004"/>
                  <a:pt x="1222" y="2004"/>
                </a:cubicBezTo>
                <a:cubicBezTo>
                  <a:pt x="1222" y="2005"/>
                  <a:pt x="1223" y="2005"/>
                  <a:pt x="1223" y="2005"/>
                </a:cubicBezTo>
                <a:cubicBezTo>
                  <a:pt x="1224" y="2005"/>
                  <a:pt x="1225" y="2006"/>
                  <a:pt x="1226" y="2006"/>
                </a:cubicBezTo>
                <a:cubicBezTo>
                  <a:pt x="1229" y="2008"/>
                  <a:pt x="1231" y="2010"/>
                  <a:pt x="1233" y="2012"/>
                </a:cubicBezTo>
                <a:cubicBezTo>
                  <a:pt x="1235" y="2014"/>
                  <a:pt x="1237" y="2017"/>
                  <a:pt x="1237" y="2019"/>
                </a:cubicBezTo>
                <a:cubicBezTo>
                  <a:pt x="1240" y="2034"/>
                  <a:pt x="1240" y="2034"/>
                  <a:pt x="1240" y="2034"/>
                </a:cubicBezTo>
                <a:cubicBezTo>
                  <a:pt x="1241" y="2040"/>
                  <a:pt x="1243" y="2046"/>
                  <a:pt x="1244" y="2052"/>
                </a:cubicBezTo>
                <a:cubicBezTo>
                  <a:pt x="1244" y="2052"/>
                  <a:pt x="1244" y="2052"/>
                  <a:pt x="1244" y="2052"/>
                </a:cubicBezTo>
                <a:cubicBezTo>
                  <a:pt x="1244" y="2055"/>
                  <a:pt x="1244" y="2055"/>
                  <a:pt x="1244" y="2055"/>
                </a:cubicBezTo>
                <a:cubicBezTo>
                  <a:pt x="1245" y="2058"/>
                  <a:pt x="1245" y="2061"/>
                  <a:pt x="1244" y="2063"/>
                </a:cubicBezTo>
                <a:close/>
                <a:moveTo>
                  <a:pt x="1349" y="1880"/>
                </a:moveTo>
                <a:cubicBezTo>
                  <a:pt x="1346" y="1879"/>
                  <a:pt x="1344" y="1878"/>
                  <a:pt x="1342" y="1876"/>
                </a:cubicBezTo>
                <a:cubicBezTo>
                  <a:pt x="1340" y="1875"/>
                  <a:pt x="1338" y="1873"/>
                  <a:pt x="1338" y="1871"/>
                </a:cubicBezTo>
                <a:cubicBezTo>
                  <a:pt x="1337" y="1868"/>
                  <a:pt x="1337" y="1868"/>
                  <a:pt x="1337" y="1868"/>
                </a:cubicBezTo>
                <a:cubicBezTo>
                  <a:pt x="1335" y="1863"/>
                  <a:pt x="1333" y="1859"/>
                  <a:pt x="1332" y="1854"/>
                </a:cubicBezTo>
                <a:cubicBezTo>
                  <a:pt x="1331" y="1852"/>
                  <a:pt x="1329" y="1848"/>
                  <a:pt x="1329" y="1845"/>
                </a:cubicBezTo>
                <a:cubicBezTo>
                  <a:pt x="1329" y="1845"/>
                  <a:pt x="1329" y="1845"/>
                  <a:pt x="1329" y="1844"/>
                </a:cubicBezTo>
                <a:cubicBezTo>
                  <a:pt x="1329" y="1844"/>
                  <a:pt x="1329" y="1844"/>
                  <a:pt x="1329" y="1844"/>
                </a:cubicBezTo>
                <a:cubicBezTo>
                  <a:pt x="1329" y="1844"/>
                  <a:pt x="1329" y="1843"/>
                  <a:pt x="1329" y="1843"/>
                </a:cubicBezTo>
                <a:cubicBezTo>
                  <a:pt x="1329" y="1843"/>
                  <a:pt x="1329" y="1843"/>
                  <a:pt x="1329" y="1842"/>
                </a:cubicBezTo>
                <a:cubicBezTo>
                  <a:pt x="1329" y="1842"/>
                  <a:pt x="1329" y="1842"/>
                  <a:pt x="1329" y="1842"/>
                </a:cubicBezTo>
                <a:cubicBezTo>
                  <a:pt x="1333" y="1834"/>
                  <a:pt x="1348" y="1835"/>
                  <a:pt x="1355" y="1835"/>
                </a:cubicBezTo>
                <a:cubicBezTo>
                  <a:pt x="1392" y="1835"/>
                  <a:pt x="1392" y="1835"/>
                  <a:pt x="1392" y="1835"/>
                </a:cubicBezTo>
                <a:cubicBezTo>
                  <a:pt x="1396" y="1835"/>
                  <a:pt x="1399" y="1835"/>
                  <a:pt x="1402" y="1836"/>
                </a:cubicBezTo>
                <a:cubicBezTo>
                  <a:pt x="1403" y="1836"/>
                  <a:pt x="1404" y="1836"/>
                  <a:pt x="1405" y="1836"/>
                </a:cubicBezTo>
                <a:cubicBezTo>
                  <a:pt x="1405" y="1836"/>
                  <a:pt x="1405" y="1837"/>
                  <a:pt x="1406" y="1837"/>
                </a:cubicBezTo>
                <a:cubicBezTo>
                  <a:pt x="1406" y="1837"/>
                  <a:pt x="1407" y="1837"/>
                  <a:pt x="1408" y="1837"/>
                </a:cubicBezTo>
                <a:cubicBezTo>
                  <a:pt x="1409" y="1837"/>
                  <a:pt x="1410" y="1838"/>
                  <a:pt x="1411" y="1838"/>
                </a:cubicBezTo>
                <a:cubicBezTo>
                  <a:pt x="1411" y="1838"/>
                  <a:pt x="1411" y="1838"/>
                  <a:pt x="1411" y="1838"/>
                </a:cubicBezTo>
                <a:cubicBezTo>
                  <a:pt x="1411" y="1838"/>
                  <a:pt x="1411" y="1838"/>
                  <a:pt x="1411" y="1838"/>
                </a:cubicBezTo>
                <a:cubicBezTo>
                  <a:pt x="1412" y="1839"/>
                  <a:pt x="1413" y="1839"/>
                  <a:pt x="1414" y="1840"/>
                </a:cubicBezTo>
                <a:cubicBezTo>
                  <a:pt x="1415" y="1840"/>
                  <a:pt x="1415" y="1840"/>
                  <a:pt x="1416" y="1841"/>
                </a:cubicBezTo>
                <a:cubicBezTo>
                  <a:pt x="1416" y="1841"/>
                  <a:pt x="1416" y="1841"/>
                  <a:pt x="1417" y="1841"/>
                </a:cubicBezTo>
                <a:cubicBezTo>
                  <a:pt x="1417" y="1841"/>
                  <a:pt x="1417" y="1841"/>
                  <a:pt x="1417" y="1842"/>
                </a:cubicBezTo>
                <a:cubicBezTo>
                  <a:pt x="1418" y="1842"/>
                  <a:pt x="1418" y="1842"/>
                  <a:pt x="1418" y="1842"/>
                </a:cubicBezTo>
                <a:cubicBezTo>
                  <a:pt x="1420" y="1844"/>
                  <a:pt x="1422" y="1845"/>
                  <a:pt x="1423" y="1847"/>
                </a:cubicBezTo>
                <a:cubicBezTo>
                  <a:pt x="1423" y="1847"/>
                  <a:pt x="1423" y="1847"/>
                  <a:pt x="1423" y="1847"/>
                </a:cubicBezTo>
                <a:cubicBezTo>
                  <a:pt x="1426" y="1852"/>
                  <a:pt x="1428" y="1859"/>
                  <a:pt x="1431" y="1864"/>
                </a:cubicBezTo>
                <a:cubicBezTo>
                  <a:pt x="1431" y="1864"/>
                  <a:pt x="1431" y="1864"/>
                  <a:pt x="1431" y="1864"/>
                </a:cubicBezTo>
                <a:cubicBezTo>
                  <a:pt x="1432" y="1867"/>
                  <a:pt x="1434" y="1870"/>
                  <a:pt x="1435" y="1873"/>
                </a:cubicBezTo>
                <a:cubicBezTo>
                  <a:pt x="1435" y="1873"/>
                  <a:pt x="1435" y="1873"/>
                  <a:pt x="1435" y="1873"/>
                </a:cubicBezTo>
                <a:cubicBezTo>
                  <a:pt x="1435" y="1873"/>
                  <a:pt x="1435" y="1873"/>
                  <a:pt x="1435" y="1874"/>
                </a:cubicBezTo>
                <a:cubicBezTo>
                  <a:pt x="1436" y="1879"/>
                  <a:pt x="1431" y="1882"/>
                  <a:pt x="1425" y="1883"/>
                </a:cubicBezTo>
                <a:cubicBezTo>
                  <a:pt x="1425" y="1883"/>
                  <a:pt x="1425" y="1883"/>
                  <a:pt x="1425" y="1883"/>
                </a:cubicBezTo>
                <a:cubicBezTo>
                  <a:pt x="1425" y="1883"/>
                  <a:pt x="1424" y="1883"/>
                  <a:pt x="1424" y="1883"/>
                </a:cubicBezTo>
                <a:cubicBezTo>
                  <a:pt x="1423" y="1884"/>
                  <a:pt x="1422" y="1884"/>
                  <a:pt x="1421" y="1884"/>
                </a:cubicBezTo>
                <a:cubicBezTo>
                  <a:pt x="1421" y="1884"/>
                  <a:pt x="1420" y="1884"/>
                  <a:pt x="1420" y="1884"/>
                </a:cubicBezTo>
                <a:cubicBezTo>
                  <a:pt x="1419" y="1884"/>
                  <a:pt x="1418" y="1884"/>
                  <a:pt x="1417" y="1884"/>
                </a:cubicBezTo>
                <a:cubicBezTo>
                  <a:pt x="1417" y="1884"/>
                  <a:pt x="1416" y="1884"/>
                  <a:pt x="1416" y="1884"/>
                </a:cubicBezTo>
                <a:cubicBezTo>
                  <a:pt x="1416" y="1884"/>
                  <a:pt x="1416" y="1884"/>
                  <a:pt x="1415" y="1884"/>
                </a:cubicBezTo>
                <a:cubicBezTo>
                  <a:pt x="1414" y="1884"/>
                  <a:pt x="1414" y="1884"/>
                  <a:pt x="1414" y="1884"/>
                </a:cubicBezTo>
                <a:cubicBezTo>
                  <a:pt x="1408" y="1884"/>
                  <a:pt x="1403" y="1884"/>
                  <a:pt x="1397" y="1884"/>
                </a:cubicBezTo>
                <a:cubicBezTo>
                  <a:pt x="1387" y="1884"/>
                  <a:pt x="1378" y="1884"/>
                  <a:pt x="1368" y="1884"/>
                </a:cubicBezTo>
                <a:cubicBezTo>
                  <a:pt x="1362" y="1884"/>
                  <a:pt x="1355" y="1883"/>
                  <a:pt x="1349" y="1880"/>
                </a:cubicBezTo>
                <a:cubicBezTo>
                  <a:pt x="1349" y="1880"/>
                  <a:pt x="1349" y="1880"/>
                  <a:pt x="1349" y="1880"/>
                </a:cubicBezTo>
                <a:close/>
                <a:moveTo>
                  <a:pt x="1373" y="1961"/>
                </a:moveTo>
                <a:cubicBezTo>
                  <a:pt x="1371" y="1959"/>
                  <a:pt x="1369" y="1956"/>
                  <a:pt x="1369" y="1954"/>
                </a:cubicBezTo>
                <a:cubicBezTo>
                  <a:pt x="1363" y="1940"/>
                  <a:pt x="1363" y="1940"/>
                  <a:pt x="1363" y="1940"/>
                </a:cubicBezTo>
                <a:cubicBezTo>
                  <a:pt x="1362" y="1935"/>
                  <a:pt x="1360" y="1931"/>
                  <a:pt x="1359" y="1927"/>
                </a:cubicBezTo>
                <a:cubicBezTo>
                  <a:pt x="1359" y="1927"/>
                  <a:pt x="1359" y="1927"/>
                  <a:pt x="1359" y="1927"/>
                </a:cubicBezTo>
                <a:cubicBezTo>
                  <a:pt x="1358" y="1925"/>
                  <a:pt x="1358" y="1925"/>
                  <a:pt x="1358" y="1925"/>
                </a:cubicBezTo>
                <a:cubicBezTo>
                  <a:pt x="1357" y="1923"/>
                  <a:pt x="1357" y="1921"/>
                  <a:pt x="1358" y="1919"/>
                </a:cubicBezTo>
                <a:cubicBezTo>
                  <a:pt x="1358" y="1918"/>
                  <a:pt x="1359" y="1917"/>
                  <a:pt x="1360" y="1916"/>
                </a:cubicBezTo>
                <a:cubicBezTo>
                  <a:pt x="1360" y="1916"/>
                  <a:pt x="1361" y="1916"/>
                  <a:pt x="1361" y="1915"/>
                </a:cubicBezTo>
                <a:cubicBezTo>
                  <a:pt x="1361" y="1915"/>
                  <a:pt x="1361" y="1915"/>
                  <a:pt x="1362" y="1915"/>
                </a:cubicBezTo>
                <a:cubicBezTo>
                  <a:pt x="1364" y="1913"/>
                  <a:pt x="1366" y="1912"/>
                  <a:pt x="1369" y="1911"/>
                </a:cubicBezTo>
                <a:cubicBezTo>
                  <a:pt x="1371" y="1911"/>
                  <a:pt x="1374" y="1910"/>
                  <a:pt x="1376" y="1910"/>
                </a:cubicBezTo>
                <a:cubicBezTo>
                  <a:pt x="1386" y="1909"/>
                  <a:pt x="1397" y="1910"/>
                  <a:pt x="1402" y="1910"/>
                </a:cubicBezTo>
                <a:cubicBezTo>
                  <a:pt x="1420" y="1910"/>
                  <a:pt x="1451" y="1906"/>
                  <a:pt x="1461" y="1925"/>
                </a:cubicBezTo>
                <a:cubicBezTo>
                  <a:pt x="1461" y="1925"/>
                  <a:pt x="1461" y="1925"/>
                  <a:pt x="1461" y="1925"/>
                </a:cubicBezTo>
                <a:cubicBezTo>
                  <a:pt x="1461" y="1925"/>
                  <a:pt x="1461" y="1925"/>
                  <a:pt x="1461" y="1925"/>
                </a:cubicBezTo>
                <a:cubicBezTo>
                  <a:pt x="1461" y="1925"/>
                  <a:pt x="1461" y="1925"/>
                  <a:pt x="1461" y="1925"/>
                </a:cubicBezTo>
                <a:cubicBezTo>
                  <a:pt x="1465" y="1933"/>
                  <a:pt x="1469" y="1940"/>
                  <a:pt x="1473" y="1948"/>
                </a:cubicBezTo>
                <a:cubicBezTo>
                  <a:pt x="1474" y="1951"/>
                  <a:pt x="1476" y="1953"/>
                  <a:pt x="1476" y="1956"/>
                </a:cubicBezTo>
                <a:cubicBezTo>
                  <a:pt x="1476" y="1956"/>
                  <a:pt x="1476" y="1956"/>
                  <a:pt x="1476" y="1957"/>
                </a:cubicBezTo>
                <a:cubicBezTo>
                  <a:pt x="1477" y="1957"/>
                  <a:pt x="1477" y="1958"/>
                  <a:pt x="1477" y="1958"/>
                </a:cubicBezTo>
                <a:cubicBezTo>
                  <a:pt x="1477" y="1959"/>
                  <a:pt x="1477" y="1959"/>
                  <a:pt x="1477" y="1960"/>
                </a:cubicBezTo>
                <a:cubicBezTo>
                  <a:pt x="1477" y="1960"/>
                  <a:pt x="1477" y="1960"/>
                  <a:pt x="1477" y="1960"/>
                </a:cubicBezTo>
                <a:cubicBezTo>
                  <a:pt x="1477" y="1960"/>
                  <a:pt x="1476" y="1961"/>
                  <a:pt x="1476" y="1961"/>
                </a:cubicBezTo>
                <a:cubicBezTo>
                  <a:pt x="1476" y="1962"/>
                  <a:pt x="1476" y="1962"/>
                  <a:pt x="1475" y="1963"/>
                </a:cubicBezTo>
                <a:cubicBezTo>
                  <a:pt x="1475" y="1963"/>
                  <a:pt x="1475" y="1963"/>
                  <a:pt x="1475" y="1963"/>
                </a:cubicBezTo>
                <a:cubicBezTo>
                  <a:pt x="1475" y="1964"/>
                  <a:pt x="1474" y="1965"/>
                  <a:pt x="1474" y="1965"/>
                </a:cubicBezTo>
                <a:cubicBezTo>
                  <a:pt x="1473" y="1965"/>
                  <a:pt x="1473" y="1965"/>
                  <a:pt x="1473" y="1966"/>
                </a:cubicBezTo>
                <a:cubicBezTo>
                  <a:pt x="1473" y="1966"/>
                  <a:pt x="1473" y="1966"/>
                  <a:pt x="1472" y="1966"/>
                </a:cubicBezTo>
                <a:cubicBezTo>
                  <a:pt x="1472" y="1966"/>
                  <a:pt x="1472" y="1967"/>
                  <a:pt x="1471" y="1967"/>
                </a:cubicBezTo>
                <a:cubicBezTo>
                  <a:pt x="1470" y="1968"/>
                  <a:pt x="1468" y="1969"/>
                  <a:pt x="1466" y="1969"/>
                </a:cubicBezTo>
                <a:cubicBezTo>
                  <a:pt x="1465" y="1969"/>
                  <a:pt x="1465" y="1969"/>
                  <a:pt x="1464" y="1970"/>
                </a:cubicBezTo>
                <a:cubicBezTo>
                  <a:pt x="1463" y="1970"/>
                  <a:pt x="1462" y="1970"/>
                  <a:pt x="1462" y="1970"/>
                </a:cubicBezTo>
                <a:cubicBezTo>
                  <a:pt x="1461" y="1970"/>
                  <a:pt x="1461" y="1970"/>
                  <a:pt x="1461" y="1970"/>
                </a:cubicBezTo>
                <a:cubicBezTo>
                  <a:pt x="1460" y="1970"/>
                  <a:pt x="1460" y="1970"/>
                  <a:pt x="1460" y="1970"/>
                </a:cubicBezTo>
                <a:cubicBezTo>
                  <a:pt x="1441" y="1972"/>
                  <a:pt x="1422" y="1971"/>
                  <a:pt x="1403" y="1971"/>
                </a:cubicBezTo>
                <a:cubicBezTo>
                  <a:pt x="1401" y="1971"/>
                  <a:pt x="1399" y="1971"/>
                  <a:pt x="1397" y="1970"/>
                </a:cubicBezTo>
                <a:cubicBezTo>
                  <a:pt x="1397" y="1970"/>
                  <a:pt x="1397" y="1970"/>
                  <a:pt x="1397" y="1970"/>
                </a:cubicBezTo>
                <a:cubicBezTo>
                  <a:pt x="1390" y="1970"/>
                  <a:pt x="1383" y="1967"/>
                  <a:pt x="1377" y="1964"/>
                </a:cubicBezTo>
                <a:cubicBezTo>
                  <a:pt x="1376" y="1963"/>
                  <a:pt x="1374" y="1962"/>
                  <a:pt x="1373" y="1961"/>
                </a:cubicBezTo>
                <a:close/>
                <a:moveTo>
                  <a:pt x="1527" y="2063"/>
                </a:moveTo>
                <a:cubicBezTo>
                  <a:pt x="1527" y="2063"/>
                  <a:pt x="1527" y="2064"/>
                  <a:pt x="1527" y="2064"/>
                </a:cubicBezTo>
                <a:cubicBezTo>
                  <a:pt x="1527" y="2065"/>
                  <a:pt x="1526" y="2065"/>
                  <a:pt x="1526" y="2065"/>
                </a:cubicBezTo>
                <a:cubicBezTo>
                  <a:pt x="1526" y="2066"/>
                  <a:pt x="1526" y="2066"/>
                  <a:pt x="1525" y="2067"/>
                </a:cubicBezTo>
                <a:cubicBezTo>
                  <a:pt x="1525" y="2067"/>
                  <a:pt x="1525" y="2068"/>
                  <a:pt x="1525" y="2068"/>
                </a:cubicBezTo>
                <a:cubicBezTo>
                  <a:pt x="1525" y="2068"/>
                  <a:pt x="1524" y="2068"/>
                  <a:pt x="1524" y="2069"/>
                </a:cubicBezTo>
                <a:cubicBezTo>
                  <a:pt x="1524" y="2069"/>
                  <a:pt x="1524" y="2069"/>
                  <a:pt x="1524" y="2069"/>
                </a:cubicBezTo>
                <a:cubicBezTo>
                  <a:pt x="1524" y="2069"/>
                  <a:pt x="1523" y="2070"/>
                  <a:pt x="1523" y="2070"/>
                </a:cubicBezTo>
                <a:cubicBezTo>
                  <a:pt x="1520" y="2073"/>
                  <a:pt x="1515" y="2074"/>
                  <a:pt x="1511" y="2075"/>
                </a:cubicBezTo>
                <a:cubicBezTo>
                  <a:pt x="1510" y="2075"/>
                  <a:pt x="1510" y="2075"/>
                  <a:pt x="1510" y="2075"/>
                </a:cubicBezTo>
                <a:cubicBezTo>
                  <a:pt x="1508" y="2075"/>
                  <a:pt x="1506" y="2076"/>
                  <a:pt x="1504" y="2076"/>
                </a:cubicBezTo>
                <a:cubicBezTo>
                  <a:pt x="1504" y="2076"/>
                  <a:pt x="1504" y="2076"/>
                  <a:pt x="1504" y="2076"/>
                </a:cubicBezTo>
                <a:cubicBezTo>
                  <a:pt x="1503" y="2076"/>
                  <a:pt x="1503" y="2076"/>
                  <a:pt x="1503" y="2076"/>
                </a:cubicBezTo>
                <a:cubicBezTo>
                  <a:pt x="1501" y="2076"/>
                  <a:pt x="1499" y="2076"/>
                  <a:pt x="1497" y="2076"/>
                </a:cubicBezTo>
                <a:cubicBezTo>
                  <a:pt x="1446" y="2076"/>
                  <a:pt x="1446" y="2076"/>
                  <a:pt x="1446" y="2076"/>
                </a:cubicBezTo>
                <a:cubicBezTo>
                  <a:pt x="1444" y="2076"/>
                  <a:pt x="1441" y="2076"/>
                  <a:pt x="1439" y="2075"/>
                </a:cubicBezTo>
                <a:cubicBezTo>
                  <a:pt x="1439" y="2075"/>
                  <a:pt x="1438" y="2075"/>
                  <a:pt x="1438" y="2075"/>
                </a:cubicBezTo>
                <a:cubicBezTo>
                  <a:pt x="1427" y="2074"/>
                  <a:pt x="1414" y="2069"/>
                  <a:pt x="1408" y="2059"/>
                </a:cubicBezTo>
                <a:cubicBezTo>
                  <a:pt x="1407" y="2058"/>
                  <a:pt x="1407" y="2056"/>
                  <a:pt x="1406" y="2055"/>
                </a:cubicBezTo>
                <a:cubicBezTo>
                  <a:pt x="1406" y="2055"/>
                  <a:pt x="1406" y="2055"/>
                  <a:pt x="1406" y="2055"/>
                </a:cubicBezTo>
                <a:cubicBezTo>
                  <a:pt x="1406" y="2055"/>
                  <a:pt x="1406" y="2055"/>
                  <a:pt x="1406" y="2055"/>
                </a:cubicBezTo>
                <a:cubicBezTo>
                  <a:pt x="1403" y="2047"/>
                  <a:pt x="1400" y="2040"/>
                  <a:pt x="1398" y="2032"/>
                </a:cubicBezTo>
                <a:cubicBezTo>
                  <a:pt x="1396" y="2029"/>
                  <a:pt x="1394" y="2024"/>
                  <a:pt x="1393" y="2019"/>
                </a:cubicBezTo>
                <a:cubicBezTo>
                  <a:pt x="1393" y="2019"/>
                  <a:pt x="1393" y="2019"/>
                  <a:pt x="1393" y="2019"/>
                </a:cubicBezTo>
                <a:cubicBezTo>
                  <a:pt x="1393" y="2019"/>
                  <a:pt x="1393" y="2019"/>
                  <a:pt x="1393" y="2019"/>
                </a:cubicBezTo>
                <a:cubicBezTo>
                  <a:pt x="1392" y="2018"/>
                  <a:pt x="1392" y="2018"/>
                  <a:pt x="1392" y="2017"/>
                </a:cubicBezTo>
                <a:cubicBezTo>
                  <a:pt x="1392" y="2015"/>
                  <a:pt x="1392" y="2013"/>
                  <a:pt x="1392" y="2012"/>
                </a:cubicBezTo>
                <a:cubicBezTo>
                  <a:pt x="1393" y="2011"/>
                  <a:pt x="1393" y="2010"/>
                  <a:pt x="1394" y="2009"/>
                </a:cubicBezTo>
                <a:cubicBezTo>
                  <a:pt x="1394" y="2009"/>
                  <a:pt x="1394" y="2009"/>
                  <a:pt x="1394" y="2009"/>
                </a:cubicBezTo>
                <a:cubicBezTo>
                  <a:pt x="1397" y="2004"/>
                  <a:pt x="1403" y="2002"/>
                  <a:pt x="1409" y="2001"/>
                </a:cubicBezTo>
                <a:cubicBezTo>
                  <a:pt x="1409" y="2001"/>
                  <a:pt x="1409" y="2001"/>
                  <a:pt x="1410" y="2001"/>
                </a:cubicBezTo>
                <a:cubicBezTo>
                  <a:pt x="1411" y="2001"/>
                  <a:pt x="1413" y="2001"/>
                  <a:pt x="1414" y="2000"/>
                </a:cubicBezTo>
                <a:cubicBezTo>
                  <a:pt x="1414" y="2000"/>
                  <a:pt x="1415" y="2000"/>
                  <a:pt x="1415" y="2000"/>
                </a:cubicBezTo>
                <a:cubicBezTo>
                  <a:pt x="1418" y="2000"/>
                  <a:pt x="1418" y="2000"/>
                  <a:pt x="1418" y="2000"/>
                </a:cubicBezTo>
                <a:cubicBezTo>
                  <a:pt x="1419" y="2000"/>
                  <a:pt x="1420" y="2000"/>
                  <a:pt x="1421" y="2000"/>
                </a:cubicBezTo>
                <a:cubicBezTo>
                  <a:pt x="1437" y="2000"/>
                  <a:pt x="1453" y="2000"/>
                  <a:pt x="1469" y="2000"/>
                </a:cubicBezTo>
                <a:cubicBezTo>
                  <a:pt x="1469" y="2000"/>
                  <a:pt x="1469" y="2000"/>
                  <a:pt x="1469" y="2000"/>
                </a:cubicBezTo>
                <a:cubicBezTo>
                  <a:pt x="1469" y="2000"/>
                  <a:pt x="1469" y="2000"/>
                  <a:pt x="1469" y="2000"/>
                </a:cubicBezTo>
                <a:cubicBezTo>
                  <a:pt x="1471" y="2000"/>
                  <a:pt x="1473" y="2000"/>
                  <a:pt x="1475" y="2001"/>
                </a:cubicBezTo>
                <a:cubicBezTo>
                  <a:pt x="1475" y="2001"/>
                  <a:pt x="1476" y="2001"/>
                  <a:pt x="1476" y="2001"/>
                </a:cubicBezTo>
                <a:cubicBezTo>
                  <a:pt x="1487" y="2002"/>
                  <a:pt x="1499" y="2006"/>
                  <a:pt x="1505" y="2015"/>
                </a:cubicBezTo>
                <a:cubicBezTo>
                  <a:pt x="1506" y="2016"/>
                  <a:pt x="1507" y="2017"/>
                  <a:pt x="1508" y="2019"/>
                </a:cubicBezTo>
                <a:cubicBezTo>
                  <a:pt x="1509" y="2022"/>
                  <a:pt x="1509" y="2022"/>
                  <a:pt x="1509" y="2022"/>
                </a:cubicBezTo>
                <a:cubicBezTo>
                  <a:pt x="1512" y="2028"/>
                  <a:pt x="1516" y="2035"/>
                  <a:pt x="1519" y="2041"/>
                </a:cubicBezTo>
                <a:cubicBezTo>
                  <a:pt x="1521" y="2045"/>
                  <a:pt x="1524" y="2051"/>
                  <a:pt x="1526" y="2056"/>
                </a:cubicBezTo>
                <a:cubicBezTo>
                  <a:pt x="1527" y="2058"/>
                  <a:pt x="1527" y="2061"/>
                  <a:pt x="1527" y="2063"/>
                </a:cubicBezTo>
                <a:close/>
                <a:moveTo>
                  <a:pt x="1640" y="2000"/>
                </a:moveTo>
                <a:cubicBezTo>
                  <a:pt x="1642" y="2000"/>
                  <a:pt x="1643" y="2000"/>
                  <a:pt x="1645" y="2000"/>
                </a:cubicBezTo>
                <a:cubicBezTo>
                  <a:pt x="1645" y="2000"/>
                  <a:pt x="1645" y="2000"/>
                  <a:pt x="1646" y="2000"/>
                </a:cubicBezTo>
                <a:cubicBezTo>
                  <a:pt x="1657" y="2002"/>
                  <a:pt x="1669" y="2006"/>
                  <a:pt x="1677" y="2014"/>
                </a:cubicBezTo>
                <a:cubicBezTo>
                  <a:pt x="1678" y="2014"/>
                  <a:pt x="1678" y="2015"/>
                  <a:pt x="1678" y="2015"/>
                </a:cubicBezTo>
                <a:cubicBezTo>
                  <a:pt x="1679" y="2016"/>
                  <a:pt x="1679" y="2016"/>
                  <a:pt x="1680" y="2017"/>
                </a:cubicBezTo>
                <a:cubicBezTo>
                  <a:pt x="1680" y="2017"/>
                  <a:pt x="1680" y="2017"/>
                  <a:pt x="1680" y="2018"/>
                </a:cubicBezTo>
                <a:cubicBezTo>
                  <a:pt x="1681" y="2018"/>
                  <a:pt x="1681" y="2018"/>
                  <a:pt x="1681" y="2018"/>
                </a:cubicBezTo>
                <a:cubicBezTo>
                  <a:pt x="1682" y="2019"/>
                  <a:pt x="1682" y="2019"/>
                  <a:pt x="1682" y="2019"/>
                </a:cubicBezTo>
                <a:cubicBezTo>
                  <a:pt x="1685" y="2024"/>
                  <a:pt x="1688" y="2029"/>
                  <a:pt x="1692" y="2034"/>
                </a:cubicBezTo>
                <a:cubicBezTo>
                  <a:pt x="1692" y="2034"/>
                  <a:pt x="1692" y="2034"/>
                  <a:pt x="1692" y="2034"/>
                </a:cubicBezTo>
                <a:cubicBezTo>
                  <a:pt x="1697" y="2041"/>
                  <a:pt x="1703" y="2049"/>
                  <a:pt x="1707" y="2056"/>
                </a:cubicBezTo>
                <a:cubicBezTo>
                  <a:pt x="1707" y="2057"/>
                  <a:pt x="1707" y="2057"/>
                  <a:pt x="1708" y="2058"/>
                </a:cubicBezTo>
                <a:cubicBezTo>
                  <a:pt x="1708" y="2058"/>
                  <a:pt x="1708" y="2058"/>
                  <a:pt x="1708" y="2058"/>
                </a:cubicBezTo>
                <a:cubicBezTo>
                  <a:pt x="1709" y="2063"/>
                  <a:pt x="1709" y="2066"/>
                  <a:pt x="1707" y="2068"/>
                </a:cubicBezTo>
                <a:cubicBezTo>
                  <a:pt x="1706" y="2069"/>
                  <a:pt x="1706" y="2069"/>
                  <a:pt x="1706" y="2069"/>
                </a:cubicBezTo>
                <a:cubicBezTo>
                  <a:pt x="1705" y="2071"/>
                  <a:pt x="1702" y="2072"/>
                  <a:pt x="1699" y="2073"/>
                </a:cubicBezTo>
                <a:cubicBezTo>
                  <a:pt x="1696" y="2074"/>
                  <a:pt x="1692" y="2075"/>
                  <a:pt x="1688" y="2075"/>
                </a:cubicBezTo>
                <a:cubicBezTo>
                  <a:pt x="1684" y="2075"/>
                  <a:pt x="1684" y="2075"/>
                  <a:pt x="1684" y="2075"/>
                </a:cubicBezTo>
                <a:cubicBezTo>
                  <a:pt x="1684" y="2075"/>
                  <a:pt x="1684" y="2075"/>
                  <a:pt x="1684" y="2075"/>
                </a:cubicBezTo>
                <a:cubicBezTo>
                  <a:pt x="1666" y="2075"/>
                  <a:pt x="1648" y="2075"/>
                  <a:pt x="1629" y="2075"/>
                </a:cubicBezTo>
                <a:cubicBezTo>
                  <a:pt x="1627" y="2075"/>
                  <a:pt x="1625" y="2075"/>
                  <a:pt x="1623" y="2075"/>
                </a:cubicBezTo>
                <a:cubicBezTo>
                  <a:pt x="1623" y="2075"/>
                  <a:pt x="1623" y="2075"/>
                  <a:pt x="1623" y="2075"/>
                </a:cubicBezTo>
                <a:cubicBezTo>
                  <a:pt x="1610" y="2073"/>
                  <a:pt x="1597" y="2068"/>
                  <a:pt x="1589" y="2059"/>
                </a:cubicBezTo>
                <a:cubicBezTo>
                  <a:pt x="1588" y="2057"/>
                  <a:pt x="1587" y="2056"/>
                  <a:pt x="1586" y="2055"/>
                </a:cubicBezTo>
                <a:cubicBezTo>
                  <a:pt x="1586" y="2054"/>
                  <a:pt x="1586" y="2054"/>
                  <a:pt x="1586" y="2054"/>
                </a:cubicBezTo>
                <a:cubicBezTo>
                  <a:pt x="1586" y="2054"/>
                  <a:pt x="1586" y="2054"/>
                  <a:pt x="1586" y="2054"/>
                </a:cubicBezTo>
                <a:cubicBezTo>
                  <a:pt x="1582" y="2047"/>
                  <a:pt x="1578" y="2041"/>
                  <a:pt x="1574" y="2034"/>
                </a:cubicBezTo>
                <a:cubicBezTo>
                  <a:pt x="1571" y="2029"/>
                  <a:pt x="1566" y="2021"/>
                  <a:pt x="1564" y="2015"/>
                </a:cubicBezTo>
                <a:cubicBezTo>
                  <a:pt x="1564" y="2015"/>
                  <a:pt x="1564" y="2015"/>
                  <a:pt x="1564" y="2014"/>
                </a:cubicBezTo>
                <a:cubicBezTo>
                  <a:pt x="1564" y="2014"/>
                  <a:pt x="1564" y="2013"/>
                  <a:pt x="1564" y="2013"/>
                </a:cubicBezTo>
                <a:cubicBezTo>
                  <a:pt x="1564" y="2006"/>
                  <a:pt x="1568" y="2003"/>
                  <a:pt x="1574" y="2002"/>
                </a:cubicBezTo>
                <a:cubicBezTo>
                  <a:pt x="1574" y="2001"/>
                  <a:pt x="1574" y="2001"/>
                  <a:pt x="1574" y="2001"/>
                </a:cubicBezTo>
                <a:cubicBezTo>
                  <a:pt x="1574" y="2001"/>
                  <a:pt x="1575" y="2001"/>
                  <a:pt x="1575" y="2001"/>
                </a:cubicBezTo>
                <a:cubicBezTo>
                  <a:pt x="1575" y="2001"/>
                  <a:pt x="1576" y="2001"/>
                  <a:pt x="1576" y="2001"/>
                </a:cubicBezTo>
                <a:cubicBezTo>
                  <a:pt x="1579" y="2000"/>
                  <a:pt x="1581" y="2000"/>
                  <a:pt x="1585" y="2000"/>
                </a:cubicBezTo>
                <a:cubicBezTo>
                  <a:pt x="1621" y="2000"/>
                  <a:pt x="1621" y="2000"/>
                  <a:pt x="1621" y="2000"/>
                </a:cubicBezTo>
                <a:cubicBezTo>
                  <a:pt x="1627" y="2000"/>
                  <a:pt x="1633" y="2000"/>
                  <a:pt x="1639" y="2000"/>
                </a:cubicBezTo>
                <a:cubicBezTo>
                  <a:pt x="1639" y="2000"/>
                  <a:pt x="1639" y="2000"/>
                  <a:pt x="1639" y="2000"/>
                </a:cubicBezTo>
                <a:cubicBezTo>
                  <a:pt x="1639" y="2000"/>
                  <a:pt x="1640" y="2000"/>
                  <a:pt x="1640" y="2000"/>
                </a:cubicBezTo>
                <a:close/>
                <a:moveTo>
                  <a:pt x="1617" y="1924"/>
                </a:moveTo>
                <a:cubicBezTo>
                  <a:pt x="1621" y="1930"/>
                  <a:pt x="1625" y="1937"/>
                  <a:pt x="1629" y="1943"/>
                </a:cubicBezTo>
                <a:cubicBezTo>
                  <a:pt x="1631" y="1946"/>
                  <a:pt x="1635" y="1950"/>
                  <a:pt x="1637" y="1955"/>
                </a:cubicBezTo>
                <a:cubicBezTo>
                  <a:pt x="1638" y="1956"/>
                  <a:pt x="1639" y="1958"/>
                  <a:pt x="1639" y="1960"/>
                </a:cubicBezTo>
                <a:cubicBezTo>
                  <a:pt x="1639" y="1961"/>
                  <a:pt x="1638" y="1962"/>
                  <a:pt x="1638" y="1963"/>
                </a:cubicBezTo>
                <a:cubicBezTo>
                  <a:pt x="1637" y="1964"/>
                  <a:pt x="1637" y="1964"/>
                  <a:pt x="1636" y="1965"/>
                </a:cubicBezTo>
                <a:cubicBezTo>
                  <a:pt x="1636" y="1965"/>
                  <a:pt x="1636" y="1965"/>
                  <a:pt x="1636" y="1965"/>
                </a:cubicBezTo>
                <a:cubicBezTo>
                  <a:pt x="1636" y="1965"/>
                  <a:pt x="1636" y="1965"/>
                  <a:pt x="1636" y="1965"/>
                </a:cubicBezTo>
                <a:cubicBezTo>
                  <a:pt x="1636" y="1966"/>
                  <a:pt x="1635" y="1966"/>
                  <a:pt x="1635" y="1966"/>
                </a:cubicBezTo>
                <a:cubicBezTo>
                  <a:pt x="1635" y="1966"/>
                  <a:pt x="1634" y="1967"/>
                  <a:pt x="1634" y="1967"/>
                </a:cubicBezTo>
                <a:cubicBezTo>
                  <a:pt x="1634" y="1967"/>
                  <a:pt x="1633" y="1967"/>
                  <a:pt x="1632" y="1968"/>
                </a:cubicBezTo>
                <a:cubicBezTo>
                  <a:pt x="1632" y="1968"/>
                  <a:pt x="1631" y="1968"/>
                  <a:pt x="1630" y="1969"/>
                </a:cubicBezTo>
                <a:cubicBezTo>
                  <a:pt x="1630" y="1969"/>
                  <a:pt x="1630" y="1969"/>
                  <a:pt x="1630" y="1969"/>
                </a:cubicBezTo>
                <a:cubicBezTo>
                  <a:pt x="1630" y="1969"/>
                  <a:pt x="1630" y="1969"/>
                  <a:pt x="1629" y="1969"/>
                </a:cubicBezTo>
                <a:cubicBezTo>
                  <a:pt x="1620" y="1972"/>
                  <a:pt x="1607" y="1970"/>
                  <a:pt x="1598" y="1970"/>
                </a:cubicBezTo>
                <a:cubicBezTo>
                  <a:pt x="1588" y="1970"/>
                  <a:pt x="1578" y="1970"/>
                  <a:pt x="1567" y="1970"/>
                </a:cubicBezTo>
                <a:cubicBezTo>
                  <a:pt x="1558" y="1970"/>
                  <a:pt x="1547" y="1968"/>
                  <a:pt x="1539" y="1962"/>
                </a:cubicBezTo>
                <a:cubicBezTo>
                  <a:pt x="1538" y="1962"/>
                  <a:pt x="1536" y="1961"/>
                  <a:pt x="1535" y="1960"/>
                </a:cubicBezTo>
                <a:cubicBezTo>
                  <a:pt x="1533" y="1958"/>
                  <a:pt x="1531" y="1956"/>
                  <a:pt x="1530" y="1954"/>
                </a:cubicBezTo>
                <a:cubicBezTo>
                  <a:pt x="1529" y="1952"/>
                  <a:pt x="1529" y="1952"/>
                  <a:pt x="1529" y="1952"/>
                </a:cubicBezTo>
                <a:cubicBezTo>
                  <a:pt x="1529" y="1952"/>
                  <a:pt x="1529" y="1952"/>
                  <a:pt x="1529" y="1952"/>
                </a:cubicBezTo>
                <a:cubicBezTo>
                  <a:pt x="1524" y="1944"/>
                  <a:pt x="1520" y="1936"/>
                  <a:pt x="1515" y="1928"/>
                </a:cubicBezTo>
                <a:cubicBezTo>
                  <a:pt x="1513" y="1925"/>
                  <a:pt x="1513" y="1925"/>
                  <a:pt x="1513" y="1925"/>
                </a:cubicBezTo>
                <a:cubicBezTo>
                  <a:pt x="1512" y="1923"/>
                  <a:pt x="1512" y="1921"/>
                  <a:pt x="1512" y="1919"/>
                </a:cubicBezTo>
                <a:cubicBezTo>
                  <a:pt x="1512" y="1917"/>
                  <a:pt x="1513" y="1915"/>
                  <a:pt x="1515" y="1914"/>
                </a:cubicBezTo>
                <a:cubicBezTo>
                  <a:pt x="1517" y="1913"/>
                  <a:pt x="1519" y="1912"/>
                  <a:pt x="1522" y="1911"/>
                </a:cubicBezTo>
                <a:cubicBezTo>
                  <a:pt x="1524" y="1910"/>
                  <a:pt x="1528" y="1910"/>
                  <a:pt x="1531" y="1910"/>
                </a:cubicBezTo>
                <a:cubicBezTo>
                  <a:pt x="1532" y="1910"/>
                  <a:pt x="1532" y="1910"/>
                  <a:pt x="1532" y="1910"/>
                </a:cubicBezTo>
                <a:cubicBezTo>
                  <a:pt x="1540" y="1909"/>
                  <a:pt x="1548" y="1910"/>
                  <a:pt x="1553" y="1910"/>
                </a:cubicBezTo>
                <a:cubicBezTo>
                  <a:pt x="1573" y="1910"/>
                  <a:pt x="1604" y="1906"/>
                  <a:pt x="1617" y="1924"/>
                </a:cubicBezTo>
                <a:close/>
                <a:moveTo>
                  <a:pt x="366" y="1441"/>
                </a:moveTo>
                <a:cubicBezTo>
                  <a:pt x="372" y="1443"/>
                  <a:pt x="377" y="1446"/>
                  <a:pt x="382" y="1448"/>
                </a:cubicBezTo>
                <a:cubicBezTo>
                  <a:pt x="392" y="1453"/>
                  <a:pt x="403" y="1458"/>
                  <a:pt x="413" y="1462"/>
                </a:cubicBezTo>
                <a:cubicBezTo>
                  <a:pt x="418" y="1464"/>
                  <a:pt x="422" y="1466"/>
                  <a:pt x="426" y="1468"/>
                </a:cubicBezTo>
                <a:cubicBezTo>
                  <a:pt x="430" y="1469"/>
                  <a:pt x="433" y="1470"/>
                  <a:pt x="437" y="1472"/>
                </a:cubicBezTo>
                <a:cubicBezTo>
                  <a:pt x="458" y="1479"/>
                  <a:pt x="479" y="1486"/>
                  <a:pt x="502" y="1492"/>
                </a:cubicBezTo>
                <a:cubicBezTo>
                  <a:pt x="527" y="1499"/>
                  <a:pt x="552" y="1505"/>
                  <a:pt x="578" y="1510"/>
                </a:cubicBezTo>
                <a:cubicBezTo>
                  <a:pt x="683" y="1532"/>
                  <a:pt x="786" y="1541"/>
                  <a:pt x="819" y="1542"/>
                </a:cubicBezTo>
                <a:cubicBezTo>
                  <a:pt x="819" y="1610"/>
                  <a:pt x="819" y="1610"/>
                  <a:pt x="819" y="1610"/>
                </a:cubicBezTo>
                <a:cubicBezTo>
                  <a:pt x="857" y="1570"/>
                  <a:pt x="857" y="1570"/>
                  <a:pt x="857" y="1570"/>
                </a:cubicBezTo>
                <a:cubicBezTo>
                  <a:pt x="906" y="1518"/>
                  <a:pt x="906" y="1518"/>
                  <a:pt x="906" y="1518"/>
                </a:cubicBezTo>
                <a:cubicBezTo>
                  <a:pt x="1019" y="1399"/>
                  <a:pt x="1019" y="1399"/>
                  <a:pt x="1019" y="1399"/>
                </a:cubicBezTo>
                <a:cubicBezTo>
                  <a:pt x="933" y="1308"/>
                  <a:pt x="933" y="1308"/>
                  <a:pt x="933" y="1308"/>
                </a:cubicBezTo>
                <a:cubicBezTo>
                  <a:pt x="819" y="1188"/>
                  <a:pt x="819" y="1188"/>
                  <a:pt x="819" y="1188"/>
                </a:cubicBezTo>
                <a:cubicBezTo>
                  <a:pt x="819" y="1271"/>
                  <a:pt x="819" y="1271"/>
                  <a:pt x="819" y="1271"/>
                </a:cubicBezTo>
                <a:cubicBezTo>
                  <a:pt x="740" y="1279"/>
                  <a:pt x="653" y="1266"/>
                  <a:pt x="578" y="1249"/>
                </a:cubicBezTo>
                <a:cubicBezTo>
                  <a:pt x="550" y="1242"/>
                  <a:pt x="525" y="1235"/>
                  <a:pt x="502" y="1229"/>
                </a:cubicBezTo>
                <a:cubicBezTo>
                  <a:pt x="471" y="1219"/>
                  <a:pt x="445" y="1211"/>
                  <a:pt x="426" y="1204"/>
                </a:cubicBezTo>
                <a:cubicBezTo>
                  <a:pt x="422" y="1202"/>
                  <a:pt x="418" y="1201"/>
                  <a:pt x="415" y="1199"/>
                </a:cubicBezTo>
                <a:cubicBezTo>
                  <a:pt x="414" y="1199"/>
                  <a:pt x="414" y="1199"/>
                  <a:pt x="413" y="1199"/>
                </a:cubicBezTo>
                <a:cubicBezTo>
                  <a:pt x="413" y="1199"/>
                  <a:pt x="413" y="1199"/>
                  <a:pt x="413" y="1199"/>
                </a:cubicBezTo>
                <a:cubicBezTo>
                  <a:pt x="354" y="1175"/>
                  <a:pt x="300" y="1147"/>
                  <a:pt x="253" y="1115"/>
                </a:cubicBezTo>
                <a:cubicBezTo>
                  <a:pt x="189" y="1073"/>
                  <a:pt x="142" y="1028"/>
                  <a:pt x="110" y="981"/>
                </a:cubicBezTo>
                <a:cubicBezTo>
                  <a:pt x="94" y="963"/>
                  <a:pt x="80" y="944"/>
                  <a:pt x="68" y="925"/>
                </a:cubicBezTo>
                <a:cubicBezTo>
                  <a:pt x="33" y="870"/>
                  <a:pt x="13" y="811"/>
                  <a:pt x="11" y="751"/>
                </a:cubicBezTo>
                <a:cubicBezTo>
                  <a:pt x="7" y="768"/>
                  <a:pt x="4" y="785"/>
                  <a:pt x="3" y="802"/>
                </a:cubicBezTo>
                <a:cubicBezTo>
                  <a:pt x="0" y="834"/>
                  <a:pt x="4" y="864"/>
                  <a:pt x="7" y="893"/>
                </a:cubicBezTo>
                <a:cubicBezTo>
                  <a:pt x="8" y="898"/>
                  <a:pt x="9" y="904"/>
                  <a:pt x="9" y="909"/>
                </a:cubicBezTo>
                <a:cubicBezTo>
                  <a:pt x="22" y="1021"/>
                  <a:pt x="22" y="1021"/>
                  <a:pt x="22" y="1021"/>
                </a:cubicBezTo>
                <a:cubicBezTo>
                  <a:pt x="23" y="1025"/>
                  <a:pt x="23" y="1029"/>
                  <a:pt x="24" y="1033"/>
                </a:cubicBezTo>
                <a:cubicBezTo>
                  <a:pt x="25" y="1048"/>
                  <a:pt x="27" y="1064"/>
                  <a:pt x="30" y="1080"/>
                </a:cubicBezTo>
                <a:cubicBezTo>
                  <a:pt x="34" y="1101"/>
                  <a:pt x="40" y="1121"/>
                  <a:pt x="47" y="1140"/>
                </a:cubicBezTo>
                <a:cubicBezTo>
                  <a:pt x="61" y="1175"/>
                  <a:pt x="80" y="1208"/>
                  <a:pt x="103" y="1239"/>
                </a:cubicBezTo>
                <a:cubicBezTo>
                  <a:pt x="146" y="1295"/>
                  <a:pt x="202" y="1344"/>
                  <a:pt x="275" y="1390"/>
                </a:cubicBezTo>
                <a:cubicBezTo>
                  <a:pt x="304" y="1409"/>
                  <a:pt x="335" y="1426"/>
                  <a:pt x="366" y="1441"/>
                </a:cubicBezTo>
                <a:close/>
                <a:moveTo>
                  <a:pt x="64" y="773"/>
                </a:moveTo>
                <a:cubicBezTo>
                  <a:pt x="67" y="798"/>
                  <a:pt x="74" y="823"/>
                  <a:pt x="84" y="848"/>
                </a:cubicBezTo>
                <a:cubicBezTo>
                  <a:pt x="107" y="785"/>
                  <a:pt x="165" y="713"/>
                  <a:pt x="209" y="677"/>
                </a:cubicBezTo>
                <a:cubicBezTo>
                  <a:pt x="272" y="628"/>
                  <a:pt x="353" y="583"/>
                  <a:pt x="451" y="545"/>
                </a:cubicBezTo>
                <a:cubicBezTo>
                  <a:pt x="515" y="521"/>
                  <a:pt x="582" y="501"/>
                  <a:pt x="652" y="486"/>
                </a:cubicBezTo>
                <a:cubicBezTo>
                  <a:pt x="652" y="314"/>
                  <a:pt x="652" y="314"/>
                  <a:pt x="652" y="314"/>
                </a:cubicBezTo>
                <a:cubicBezTo>
                  <a:pt x="640" y="317"/>
                  <a:pt x="627" y="320"/>
                  <a:pt x="615" y="323"/>
                </a:cubicBezTo>
                <a:cubicBezTo>
                  <a:pt x="544" y="340"/>
                  <a:pt x="476" y="361"/>
                  <a:pt x="413" y="386"/>
                </a:cubicBezTo>
                <a:cubicBezTo>
                  <a:pt x="345" y="413"/>
                  <a:pt x="288" y="442"/>
                  <a:pt x="238" y="474"/>
                </a:cubicBezTo>
                <a:cubicBezTo>
                  <a:pt x="204" y="496"/>
                  <a:pt x="178" y="516"/>
                  <a:pt x="153" y="537"/>
                </a:cubicBezTo>
                <a:cubicBezTo>
                  <a:pt x="142" y="547"/>
                  <a:pt x="131" y="556"/>
                  <a:pt x="122" y="566"/>
                </a:cubicBezTo>
                <a:cubicBezTo>
                  <a:pt x="81" y="622"/>
                  <a:pt x="60" y="684"/>
                  <a:pt x="62" y="747"/>
                </a:cubicBezTo>
                <a:cubicBezTo>
                  <a:pt x="62" y="756"/>
                  <a:pt x="63" y="764"/>
                  <a:pt x="64" y="773"/>
                </a:cubicBezTo>
                <a:close/>
                <a:moveTo>
                  <a:pt x="1928" y="693"/>
                </a:moveTo>
                <a:cubicBezTo>
                  <a:pt x="1966" y="727"/>
                  <a:pt x="2007" y="795"/>
                  <a:pt x="2021" y="856"/>
                </a:cubicBezTo>
                <a:cubicBezTo>
                  <a:pt x="2034" y="828"/>
                  <a:pt x="2042" y="798"/>
                  <a:pt x="2045" y="768"/>
                </a:cubicBezTo>
                <a:cubicBezTo>
                  <a:pt x="2046" y="761"/>
                  <a:pt x="2047" y="754"/>
                  <a:pt x="2047" y="747"/>
                </a:cubicBezTo>
                <a:cubicBezTo>
                  <a:pt x="2049" y="670"/>
                  <a:pt x="2018" y="595"/>
                  <a:pt x="1958" y="530"/>
                </a:cubicBezTo>
                <a:cubicBezTo>
                  <a:pt x="1924" y="501"/>
                  <a:pt x="1884" y="473"/>
                  <a:pt x="1839" y="447"/>
                </a:cubicBezTo>
                <a:cubicBezTo>
                  <a:pt x="1782" y="415"/>
                  <a:pt x="1718" y="387"/>
                  <a:pt x="1639" y="359"/>
                </a:cubicBezTo>
                <a:cubicBezTo>
                  <a:pt x="1584" y="340"/>
                  <a:pt x="1524" y="324"/>
                  <a:pt x="1457" y="310"/>
                </a:cubicBezTo>
                <a:cubicBezTo>
                  <a:pt x="1457" y="482"/>
                  <a:pt x="1457" y="482"/>
                  <a:pt x="1457" y="482"/>
                </a:cubicBezTo>
                <a:cubicBezTo>
                  <a:pt x="1542" y="500"/>
                  <a:pt x="1625" y="525"/>
                  <a:pt x="1700" y="556"/>
                </a:cubicBezTo>
                <a:cubicBezTo>
                  <a:pt x="1795" y="595"/>
                  <a:pt x="1871" y="642"/>
                  <a:pt x="1928" y="693"/>
                </a:cubicBezTo>
                <a:close/>
                <a:moveTo>
                  <a:pt x="1054" y="814"/>
                </a:moveTo>
                <a:cubicBezTo>
                  <a:pt x="1186" y="814"/>
                  <a:pt x="1408" y="789"/>
                  <a:pt x="1408" y="696"/>
                </a:cubicBezTo>
                <a:cubicBezTo>
                  <a:pt x="1408" y="118"/>
                  <a:pt x="1408" y="118"/>
                  <a:pt x="1408" y="118"/>
                </a:cubicBezTo>
                <a:cubicBezTo>
                  <a:pt x="1408" y="25"/>
                  <a:pt x="1186" y="0"/>
                  <a:pt x="1054" y="0"/>
                </a:cubicBezTo>
                <a:cubicBezTo>
                  <a:pt x="923" y="0"/>
                  <a:pt x="701" y="25"/>
                  <a:pt x="701" y="118"/>
                </a:cubicBezTo>
                <a:cubicBezTo>
                  <a:pt x="701" y="696"/>
                  <a:pt x="701" y="696"/>
                  <a:pt x="701" y="696"/>
                </a:cubicBezTo>
                <a:cubicBezTo>
                  <a:pt x="701" y="789"/>
                  <a:pt x="923" y="814"/>
                  <a:pt x="1054" y="814"/>
                </a:cubicBezTo>
                <a:close/>
                <a:moveTo>
                  <a:pt x="1054" y="35"/>
                </a:moveTo>
                <a:cubicBezTo>
                  <a:pt x="1219" y="35"/>
                  <a:pt x="1352" y="71"/>
                  <a:pt x="1352" y="116"/>
                </a:cubicBezTo>
                <a:cubicBezTo>
                  <a:pt x="1352" y="161"/>
                  <a:pt x="1219" y="197"/>
                  <a:pt x="1054" y="197"/>
                </a:cubicBezTo>
                <a:cubicBezTo>
                  <a:pt x="890" y="197"/>
                  <a:pt x="757" y="161"/>
                  <a:pt x="757" y="116"/>
                </a:cubicBezTo>
                <a:cubicBezTo>
                  <a:pt x="757" y="71"/>
                  <a:pt x="890" y="35"/>
                  <a:pt x="1054" y="35"/>
                </a:cubicBezTo>
                <a:close/>
              </a:path>
            </a:pathLst>
          </a:custGeom>
          <a:solidFill>
            <a:srgbClr val="FFFFFF"/>
          </a:solidFill>
          <a:ln>
            <a:noFill/>
          </a:ln>
        </p:spPr>
        <p:txBody>
          <a:bodyPr vert="horz" wrap="square" lIns="84072" tIns="42040" rIns="84072" bIns="42040" numCol="1" anchor="t" anchorCtr="0" compatLnSpc="1">
            <a:prstTxWarp prst="textNoShape">
              <a:avLst/>
            </a:prstTxWarp>
          </a:bodyPr>
          <a:lstStyle/>
          <a:p>
            <a:pPr defTabSz="932559"/>
            <a:endParaRPr lang="en-US" sz="1632" dirty="0">
              <a:solidFill>
                <a:srgbClr val="000000"/>
              </a:solidFill>
            </a:endParaRPr>
          </a:p>
        </p:txBody>
      </p:sp>
      <p:sp>
        <p:nvSpPr>
          <p:cNvPr id="47" name="Freeform 79"/>
          <p:cNvSpPr>
            <a:spLocks noEditPoints="1"/>
          </p:cNvSpPr>
          <p:nvPr/>
        </p:nvSpPr>
        <p:spPr bwMode="black">
          <a:xfrm>
            <a:off x="926157" y="3217849"/>
            <a:ext cx="372777" cy="420944"/>
          </a:xfrm>
          <a:custGeom>
            <a:avLst/>
            <a:gdLst>
              <a:gd name="T0" fmla="*/ 277 w 277"/>
              <a:gd name="T1" fmla="*/ 171 h 344"/>
              <a:gd name="T2" fmla="*/ 277 w 277"/>
              <a:gd name="T3" fmla="*/ 251 h 344"/>
              <a:gd name="T4" fmla="*/ 274 w 277"/>
              <a:gd name="T5" fmla="*/ 258 h 344"/>
              <a:gd name="T6" fmla="*/ 251 w 277"/>
              <a:gd name="T7" fmla="*/ 280 h 344"/>
              <a:gd name="T8" fmla="*/ 251 w 277"/>
              <a:gd name="T9" fmla="*/ 295 h 344"/>
              <a:gd name="T10" fmla="*/ 248 w 277"/>
              <a:gd name="T11" fmla="*/ 302 h 344"/>
              <a:gd name="T12" fmla="*/ 241 w 277"/>
              <a:gd name="T13" fmla="*/ 305 h 344"/>
              <a:gd name="T14" fmla="*/ 10 w 277"/>
              <a:gd name="T15" fmla="*/ 305 h 344"/>
              <a:gd name="T16" fmla="*/ 3 w 277"/>
              <a:gd name="T17" fmla="*/ 302 h 344"/>
              <a:gd name="T18" fmla="*/ 0 w 277"/>
              <a:gd name="T19" fmla="*/ 295 h 344"/>
              <a:gd name="T20" fmla="*/ 0 w 277"/>
              <a:gd name="T21" fmla="*/ 9 h 344"/>
              <a:gd name="T22" fmla="*/ 3 w 277"/>
              <a:gd name="T23" fmla="*/ 2 h 344"/>
              <a:gd name="T24" fmla="*/ 10 w 277"/>
              <a:gd name="T25" fmla="*/ 0 h 344"/>
              <a:gd name="T26" fmla="*/ 241 w 277"/>
              <a:gd name="T27" fmla="*/ 0 h 344"/>
              <a:gd name="T28" fmla="*/ 248 w 277"/>
              <a:gd name="T29" fmla="*/ 2 h 344"/>
              <a:gd name="T30" fmla="*/ 251 w 277"/>
              <a:gd name="T31" fmla="*/ 9 h 344"/>
              <a:gd name="T32" fmla="*/ 251 w 277"/>
              <a:gd name="T33" fmla="*/ 143 h 344"/>
              <a:gd name="T34" fmla="*/ 274 w 277"/>
              <a:gd name="T35" fmla="*/ 164 h 344"/>
              <a:gd name="T36" fmla="*/ 277 w 277"/>
              <a:gd name="T37" fmla="*/ 171 h 344"/>
              <a:gd name="T38" fmla="*/ 3 w 277"/>
              <a:gd name="T39" fmla="*/ 2 h 344"/>
              <a:gd name="T40" fmla="*/ 0 w 277"/>
              <a:gd name="T41" fmla="*/ 9 h 344"/>
              <a:gd name="T42" fmla="*/ 0 w 277"/>
              <a:gd name="T43" fmla="*/ 295 h 344"/>
              <a:gd name="T44" fmla="*/ 3 w 277"/>
              <a:gd name="T45" fmla="*/ 302 h 344"/>
              <a:gd name="T46" fmla="*/ 10 w 277"/>
              <a:gd name="T47" fmla="*/ 305 h 344"/>
              <a:gd name="T48" fmla="*/ 199 w 277"/>
              <a:gd name="T49" fmla="*/ 305 h 344"/>
              <a:gd name="T50" fmla="*/ 199 w 277"/>
              <a:gd name="T51" fmla="*/ 191 h 344"/>
              <a:gd name="T52" fmla="*/ 216 w 277"/>
              <a:gd name="T53" fmla="*/ 171 h 344"/>
              <a:gd name="T54" fmla="*/ 222 w 277"/>
              <a:gd name="T55" fmla="*/ 155 h 344"/>
              <a:gd name="T56" fmla="*/ 222 w 277"/>
              <a:gd name="T57" fmla="*/ 56 h 344"/>
              <a:gd name="T58" fmla="*/ 202 w 277"/>
              <a:gd name="T59" fmla="*/ 32 h 344"/>
              <a:gd name="T60" fmla="*/ 31 w 277"/>
              <a:gd name="T61" fmla="*/ 0 h 344"/>
              <a:gd name="T62" fmla="*/ 10 w 277"/>
              <a:gd name="T63" fmla="*/ 0 h 344"/>
              <a:gd name="T64" fmla="*/ 3 w 277"/>
              <a:gd name="T65" fmla="*/ 2 h 344"/>
              <a:gd name="T66" fmla="*/ 200 w 277"/>
              <a:gd name="T67" fmla="*/ 47 h 344"/>
              <a:gd name="T68" fmla="*/ 11 w 277"/>
              <a:gd name="T69" fmla="*/ 11 h 344"/>
              <a:gd name="T70" fmla="*/ 4 w 277"/>
              <a:gd name="T71" fmla="*/ 13 h 344"/>
              <a:gd name="T72" fmla="*/ 0 w 277"/>
              <a:gd name="T73" fmla="*/ 20 h 344"/>
              <a:gd name="T74" fmla="*/ 0 w 277"/>
              <a:gd name="T75" fmla="*/ 302 h 344"/>
              <a:gd name="T76" fmla="*/ 8 w 277"/>
              <a:gd name="T77" fmla="*/ 311 h 344"/>
              <a:gd name="T78" fmla="*/ 173 w 277"/>
              <a:gd name="T79" fmla="*/ 343 h 344"/>
              <a:gd name="T80" fmla="*/ 181 w 277"/>
              <a:gd name="T81" fmla="*/ 341 h 344"/>
              <a:gd name="T82" fmla="*/ 184 w 277"/>
              <a:gd name="T83" fmla="*/ 334 h 344"/>
              <a:gd name="T84" fmla="*/ 184 w 277"/>
              <a:gd name="T85" fmla="*/ 185 h 344"/>
              <a:gd name="T86" fmla="*/ 205 w 277"/>
              <a:gd name="T87" fmla="*/ 161 h 344"/>
              <a:gd name="T88" fmla="*/ 207 w 277"/>
              <a:gd name="T89" fmla="*/ 155 h 344"/>
              <a:gd name="T90" fmla="*/ 207 w 277"/>
              <a:gd name="T91" fmla="*/ 56 h 344"/>
              <a:gd name="T92" fmla="*/ 200 w 277"/>
              <a:gd name="T93" fmla="*/ 47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77" h="344">
                <a:moveTo>
                  <a:pt x="277" y="171"/>
                </a:moveTo>
                <a:cubicBezTo>
                  <a:pt x="277" y="251"/>
                  <a:pt x="277" y="251"/>
                  <a:pt x="277" y="251"/>
                </a:cubicBezTo>
                <a:cubicBezTo>
                  <a:pt x="277" y="254"/>
                  <a:pt x="276" y="256"/>
                  <a:pt x="274" y="258"/>
                </a:cubicBezTo>
                <a:cubicBezTo>
                  <a:pt x="251" y="280"/>
                  <a:pt x="251" y="280"/>
                  <a:pt x="251" y="280"/>
                </a:cubicBezTo>
                <a:cubicBezTo>
                  <a:pt x="251" y="295"/>
                  <a:pt x="251" y="295"/>
                  <a:pt x="251" y="295"/>
                </a:cubicBezTo>
                <a:cubicBezTo>
                  <a:pt x="251" y="298"/>
                  <a:pt x="250" y="300"/>
                  <a:pt x="248" y="302"/>
                </a:cubicBezTo>
                <a:cubicBezTo>
                  <a:pt x="246" y="304"/>
                  <a:pt x="244" y="305"/>
                  <a:pt x="241" y="305"/>
                </a:cubicBezTo>
                <a:cubicBezTo>
                  <a:pt x="10" y="305"/>
                  <a:pt x="10" y="305"/>
                  <a:pt x="10" y="305"/>
                </a:cubicBezTo>
                <a:cubicBezTo>
                  <a:pt x="7" y="305"/>
                  <a:pt x="5" y="304"/>
                  <a:pt x="3" y="302"/>
                </a:cubicBezTo>
                <a:cubicBezTo>
                  <a:pt x="1" y="300"/>
                  <a:pt x="0" y="298"/>
                  <a:pt x="0" y="295"/>
                </a:cubicBezTo>
                <a:cubicBezTo>
                  <a:pt x="0" y="9"/>
                  <a:pt x="0" y="9"/>
                  <a:pt x="0" y="9"/>
                </a:cubicBezTo>
                <a:cubicBezTo>
                  <a:pt x="0" y="6"/>
                  <a:pt x="1" y="4"/>
                  <a:pt x="3" y="2"/>
                </a:cubicBezTo>
                <a:cubicBezTo>
                  <a:pt x="5" y="1"/>
                  <a:pt x="7" y="0"/>
                  <a:pt x="10" y="0"/>
                </a:cubicBezTo>
                <a:cubicBezTo>
                  <a:pt x="241" y="0"/>
                  <a:pt x="241" y="0"/>
                  <a:pt x="241" y="0"/>
                </a:cubicBezTo>
                <a:cubicBezTo>
                  <a:pt x="244" y="0"/>
                  <a:pt x="246" y="1"/>
                  <a:pt x="248" y="2"/>
                </a:cubicBezTo>
                <a:cubicBezTo>
                  <a:pt x="250" y="4"/>
                  <a:pt x="251" y="6"/>
                  <a:pt x="251" y="9"/>
                </a:cubicBezTo>
                <a:cubicBezTo>
                  <a:pt x="251" y="143"/>
                  <a:pt x="251" y="143"/>
                  <a:pt x="251" y="143"/>
                </a:cubicBezTo>
                <a:cubicBezTo>
                  <a:pt x="274" y="164"/>
                  <a:pt x="274" y="164"/>
                  <a:pt x="274" y="164"/>
                </a:cubicBezTo>
                <a:cubicBezTo>
                  <a:pt x="276" y="166"/>
                  <a:pt x="277" y="169"/>
                  <a:pt x="277" y="171"/>
                </a:cubicBezTo>
                <a:close/>
                <a:moveTo>
                  <a:pt x="3" y="2"/>
                </a:moveTo>
                <a:cubicBezTo>
                  <a:pt x="1" y="4"/>
                  <a:pt x="0" y="6"/>
                  <a:pt x="0" y="9"/>
                </a:cubicBezTo>
                <a:cubicBezTo>
                  <a:pt x="0" y="295"/>
                  <a:pt x="0" y="295"/>
                  <a:pt x="0" y="295"/>
                </a:cubicBezTo>
                <a:cubicBezTo>
                  <a:pt x="0" y="298"/>
                  <a:pt x="1" y="300"/>
                  <a:pt x="3" y="302"/>
                </a:cubicBezTo>
                <a:cubicBezTo>
                  <a:pt x="5" y="304"/>
                  <a:pt x="7" y="305"/>
                  <a:pt x="10" y="305"/>
                </a:cubicBezTo>
                <a:cubicBezTo>
                  <a:pt x="199" y="305"/>
                  <a:pt x="199" y="305"/>
                  <a:pt x="199" y="305"/>
                </a:cubicBezTo>
                <a:cubicBezTo>
                  <a:pt x="199" y="191"/>
                  <a:pt x="199" y="191"/>
                  <a:pt x="199" y="191"/>
                </a:cubicBezTo>
                <a:cubicBezTo>
                  <a:pt x="204" y="185"/>
                  <a:pt x="216" y="171"/>
                  <a:pt x="216" y="171"/>
                </a:cubicBezTo>
                <a:cubicBezTo>
                  <a:pt x="220" y="166"/>
                  <a:pt x="222" y="161"/>
                  <a:pt x="222" y="155"/>
                </a:cubicBezTo>
                <a:cubicBezTo>
                  <a:pt x="222" y="56"/>
                  <a:pt x="222" y="56"/>
                  <a:pt x="222" y="56"/>
                </a:cubicBezTo>
                <a:cubicBezTo>
                  <a:pt x="222" y="44"/>
                  <a:pt x="214" y="35"/>
                  <a:pt x="202" y="32"/>
                </a:cubicBezTo>
                <a:cubicBezTo>
                  <a:pt x="31" y="0"/>
                  <a:pt x="31" y="0"/>
                  <a:pt x="31" y="0"/>
                </a:cubicBezTo>
                <a:cubicBezTo>
                  <a:pt x="10" y="0"/>
                  <a:pt x="10" y="0"/>
                  <a:pt x="10" y="0"/>
                </a:cubicBezTo>
                <a:cubicBezTo>
                  <a:pt x="7" y="0"/>
                  <a:pt x="5" y="1"/>
                  <a:pt x="3" y="2"/>
                </a:cubicBezTo>
                <a:close/>
                <a:moveTo>
                  <a:pt x="200" y="47"/>
                </a:moveTo>
                <a:cubicBezTo>
                  <a:pt x="11" y="11"/>
                  <a:pt x="11" y="11"/>
                  <a:pt x="11" y="11"/>
                </a:cubicBezTo>
                <a:cubicBezTo>
                  <a:pt x="9" y="10"/>
                  <a:pt x="6" y="11"/>
                  <a:pt x="4" y="13"/>
                </a:cubicBezTo>
                <a:cubicBezTo>
                  <a:pt x="2" y="14"/>
                  <a:pt x="0" y="17"/>
                  <a:pt x="0" y="20"/>
                </a:cubicBezTo>
                <a:cubicBezTo>
                  <a:pt x="0" y="302"/>
                  <a:pt x="0" y="302"/>
                  <a:pt x="0" y="302"/>
                </a:cubicBezTo>
                <a:cubicBezTo>
                  <a:pt x="0" y="307"/>
                  <a:pt x="4" y="311"/>
                  <a:pt x="8" y="311"/>
                </a:cubicBezTo>
                <a:cubicBezTo>
                  <a:pt x="173" y="343"/>
                  <a:pt x="173" y="343"/>
                  <a:pt x="173" y="343"/>
                </a:cubicBezTo>
                <a:cubicBezTo>
                  <a:pt x="176" y="344"/>
                  <a:pt x="179" y="343"/>
                  <a:pt x="181" y="341"/>
                </a:cubicBezTo>
                <a:cubicBezTo>
                  <a:pt x="183" y="339"/>
                  <a:pt x="184" y="337"/>
                  <a:pt x="184" y="334"/>
                </a:cubicBezTo>
                <a:cubicBezTo>
                  <a:pt x="184" y="185"/>
                  <a:pt x="184" y="185"/>
                  <a:pt x="184" y="185"/>
                </a:cubicBezTo>
                <a:cubicBezTo>
                  <a:pt x="205" y="161"/>
                  <a:pt x="205" y="161"/>
                  <a:pt x="205" y="161"/>
                </a:cubicBezTo>
                <a:cubicBezTo>
                  <a:pt x="206" y="159"/>
                  <a:pt x="207" y="157"/>
                  <a:pt x="207" y="155"/>
                </a:cubicBezTo>
                <a:cubicBezTo>
                  <a:pt x="207" y="56"/>
                  <a:pt x="207" y="56"/>
                  <a:pt x="207" y="56"/>
                </a:cubicBezTo>
                <a:cubicBezTo>
                  <a:pt x="207" y="51"/>
                  <a:pt x="204" y="48"/>
                  <a:pt x="200" y="47"/>
                </a:cubicBezTo>
                <a:close/>
              </a:path>
            </a:pathLst>
          </a:custGeom>
          <a:solidFill>
            <a:srgbClr val="FFFFFF"/>
          </a:solidFill>
          <a:ln>
            <a:noFill/>
          </a:ln>
          <a:extLst/>
        </p:spPr>
        <p:txBody>
          <a:bodyPr vert="horz" wrap="square" lIns="84072" tIns="42040" rIns="84072" bIns="42040" numCol="1" anchor="t" anchorCtr="0" compatLnSpc="1">
            <a:prstTxWarp prst="textNoShape">
              <a:avLst/>
            </a:prstTxWarp>
          </a:bodyPr>
          <a:lstStyle/>
          <a:p>
            <a:pPr defTabSz="932559"/>
            <a:endParaRPr lang="en-US" sz="1632" dirty="0">
              <a:solidFill>
                <a:srgbClr val="000000"/>
              </a:solidFill>
            </a:endParaRPr>
          </a:p>
        </p:txBody>
      </p:sp>
      <p:sp>
        <p:nvSpPr>
          <p:cNvPr id="48" name="Freeform 7"/>
          <p:cNvSpPr>
            <a:spLocks noEditPoints="1"/>
          </p:cNvSpPr>
          <p:nvPr/>
        </p:nvSpPr>
        <p:spPr bwMode="black">
          <a:xfrm>
            <a:off x="466241" y="2997105"/>
            <a:ext cx="414866" cy="420944"/>
          </a:xfrm>
          <a:custGeom>
            <a:avLst/>
            <a:gdLst>
              <a:gd name="T0" fmla="*/ 278 w 306"/>
              <a:gd name="T1" fmla="*/ 15 h 329"/>
              <a:gd name="T2" fmla="*/ 256 w 306"/>
              <a:gd name="T3" fmla="*/ 22 h 329"/>
              <a:gd name="T4" fmla="*/ 248 w 306"/>
              <a:gd name="T5" fmla="*/ 0 h 329"/>
              <a:gd name="T6" fmla="*/ 56 w 306"/>
              <a:gd name="T7" fmla="*/ 15 h 329"/>
              <a:gd name="T8" fmla="*/ 34 w 306"/>
              <a:gd name="T9" fmla="*/ 22 h 329"/>
              <a:gd name="T10" fmla="*/ 26 w 306"/>
              <a:gd name="T11" fmla="*/ 0 h 329"/>
              <a:gd name="T12" fmla="*/ 0 w 306"/>
              <a:gd name="T13" fmla="*/ 329 h 329"/>
              <a:gd name="T14" fmla="*/ 25 w 306"/>
              <a:gd name="T15" fmla="*/ 314 h 329"/>
              <a:gd name="T16" fmla="*/ 48 w 306"/>
              <a:gd name="T17" fmla="*/ 306 h 329"/>
              <a:gd name="T18" fmla="*/ 55 w 306"/>
              <a:gd name="T19" fmla="*/ 329 h 329"/>
              <a:gd name="T20" fmla="*/ 249 w 306"/>
              <a:gd name="T21" fmla="*/ 314 h 329"/>
              <a:gd name="T22" fmla="*/ 271 w 306"/>
              <a:gd name="T23" fmla="*/ 306 h 329"/>
              <a:gd name="T24" fmla="*/ 279 w 306"/>
              <a:gd name="T25" fmla="*/ 329 h 329"/>
              <a:gd name="T26" fmla="*/ 306 w 306"/>
              <a:gd name="T27" fmla="*/ 0 h 329"/>
              <a:gd name="T28" fmla="*/ 56 w 306"/>
              <a:gd name="T29" fmla="*/ 250 h 329"/>
              <a:gd name="T30" fmla="*/ 34 w 306"/>
              <a:gd name="T31" fmla="*/ 258 h 329"/>
              <a:gd name="T32" fmla="*/ 26 w 306"/>
              <a:gd name="T33" fmla="*/ 236 h 329"/>
              <a:gd name="T34" fmla="*/ 49 w 306"/>
              <a:gd name="T35" fmla="*/ 228 h 329"/>
              <a:gd name="T36" fmla="*/ 56 w 306"/>
              <a:gd name="T37" fmla="*/ 250 h 329"/>
              <a:gd name="T38" fmla="*/ 49 w 306"/>
              <a:gd name="T39" fmla="*/ 179 h 329"/>
              <a:gd name="T40" fmla="*/ 26 w 306"/>
              <a:gd name="T41" fmla="*/ 172 h 329"/>
              <a:gd name="T42" fmla="*/ 34 w 306"/>
              <a:gd name="T43" fmla="*/ 150 h 329"/>
              <a:gd name="T44" fmla="*/ 56 w 306"/>
              <a:gd name="T45" fmla="*/ 157 h 329"/>
              <a:gd name="T46" fmla="*/ 56 w 306"/>
              <a:gd name="T47" fmla="*/ 93 h 329"/>
              <a:gd name="T48" fmla="*/ 34 w 306"/>
              <a:gd name="T49" fmla="*/ 101 h 329"/>
              <a:gd name="T50" fmla="*/ 26 w 306"/>
              <a:gd name="T51" fmla="*/ 79 h 329"/>
              <a:gd name="T52" fmla="*/ 49 w 306"/>
              <a:gd name="T53" fmla="*/ 71 h 329"/>
              <a:gd name="T54" fmla="*/ 56 w 306"/>
              <a:gd name="T55" fmla="*/ 93 h 329"/>
              <a:gd name="T56" fmla="*/ 83 w 306"/>
              <a:gd name="T57" fmla="*/ 295 h 329"/>
              <a:gd name="T58" fmla="*/ 222 w 306"/>
              <a:gd name="T59" fmla="*/ 183 h 329"/>
              <a:gd name="T60" fmla="*/ 222 w 306"/>
              <a:gd name="T61" fmla="*/ 146 h 329"/>
              <a:gd name="T62" fmla="*/ 83 w 306"/>
              <a:gd name="T63" fmla="*/ 34 h 329"/>
              <a:gd name="T64" fmla="*/ 222 w 306"/>
              <a:gd name="T65" fmla="*/ 146 h 329"/>
              <a:gd name="T66" fmla="*/ 270 w 306"/>
              <a:gd name="T67" fmla="*/ 258 h 329"/>
              <a:gd name="T68" fmla="*/ 248 w 306"/>
              <a:gd name="T69" fmla="*/ 250 h 329"/>
              <a:gd name="T70" fmla="*/ 256 w 306"/>
              <a:gd name="T71" fmla="*/ 228 h 329"/>
              <a:gd name="T72" fmla="*/ 278 w 306"/>
              <a:gd name="T73" fmla="*/ 236 h 329"/>
              <a:gd name="T74" fmla="*/ 278 w 306"/>
              <a:gd name="T75" fmla="*/ 172 h 329"/>
              <a:gd name="T76" fmla="*/ 256 w 306"/>
              <a:gd name="T77" fmla="*/ 179 h 329"/>
              <a:gd name="T78" fmla="*/ 248 w 306"/>
              <a:gd name="T79" fmla="*/ 157 h 329"/>
              <a:gd name="T80" fmla="*/ 270 w 306"/>
              <a:gd name="T81" fmla="*/ 150 h 329"/>
              <a:gd name="T82" fmla="*/ 278 w 306"/>
              <a:gd name="T83" fmla="*/ 172 h 329"/>
              <a:gd name="T84" fmla="*/ 270 w 306"/>
              <a:gd name="T85" fmla="*/ 101 h 329"/>
              <a:gd name="T86" fmla="*/ 248 w 306"/>
              <a:gd name="T87" fmla="*/ 93 h 329"/>
              <a:gd name="T88" fmla="*/ 256 w 306"/>
              <a:gd name="T89" fmla="*/ 71 h 329"/>
              <a:gd name="T90" fmla="*/ 278 w 306"/>
              <a:gd name="T91" fmla="*/ 79 h 3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06" h="329">
                <a:moveTo>
                  <a:pt x="278" y="0"/>
                </a:moveTo>
                <a:cubicBezTo>
                  <a:pt x="278" y="15"/>
                  <a:pt x="278" y="15"/>
                  <a:pt x="278" y="15"/>
                </a:cubicBezTo>
                <a:cubicBezTo>
                  <a:pt x="278" y="19"/>
                  <a:pt x="275" y="22"/>
                  <a:pt x="270" y="22"/>
                </a:cubicBezTo>
                <a:cubicBezTo>
                  <a:pt x="256" y="22"/>
                  <a:pt x="256" y="22"/>
                  <a:pt x="256" y="22"/>
                </a:cubicBezTo>
                <a:cubicBezTo>
                  <a:pt x="252" y="22"/>
                  <a:pt x="248" y="19"/>
                  <a:pt x="248" y="15"/>
                </a:cubicBezTo>
                <a:cubicBezTo>
                  <a:pt x="248" y="0"/>
                  <a:pt x="248" y="0"/>
                  <a:pt x="248" y="0"/>
                </a:cubicBezTo>
                <a:cubicBezTo>
                  <a:pt x="56" y="0"/>
                  <a:pt x="56" y="0"/>
                  <a:pt x="56" y="0"/>
                </a:cubicBezTo>
                <a:cubicBezTo>
                  <a:pt x="56" y="15"/>
                  <a:pt x="56" y="15"/>
                  <a:pt x="56" y="15"/>
                </a:cubicBezTo>
                <a:cubicBezTo>
                  <a:pt x="56" y="19"/>
                  <a:pt x="53" y="22"/>
                  <a:pt x="49" y="22"/>
                </a:cubicBezTo>
                <a:cubicBezTo>
                  <a:pt x="34" y="22"/>
                  <a:pt x="34" y="22"/>
                  <a:pt x="34" y="22"/>
                </a:cubicBezTo>
                <a:cubicBezTo>
                  <a:pt x="30" y="22"/>
                  <a:pt x="26" y="19"/>
                  <a:pt x="26" y="15"/>
                </a:cubicBezTo>
                <a:cubicBezTo>
                  <a:pt x="26" y="0"/>
                  <a:pt x="26" y="0"/>
                  <a:pt x="26" y="0"/>
                </a:cubicBezTo>
                <a:cubicBezTo>
                  <a:pt x="0" y="0"/>
                  <a:pt x="0" y="0"/>
                  <a:pt x="0" y="0"/>
                </a:cubicBezTo>
                <a:cubicBezTo>
                  <a:pt x="0" y="329"/>
                  <a:pt x="0" y="329"/>
                  <a:pt x="0" y="329"/>
                </a:cubicBezTo>
                <a:cubicBezTo>
                  <a:pt x="25" y="329"/>
                  <a:pt x="25" y="329"/>
                  <a:pt x="25" y="329"/>
                </a:cubicBezTo>
                <a:cubicBezTo>
                  <a:pt x="25" y="314"/>
                  <a:pt x="25" y="314"/>
                  <a:pt x="25" y="314"/>
                </a:cubicBezTo>
                <a:cubicBezTo>
                  <a:pt x="25" y="310"/>
                  <a:pt x="29" y="306"/>
                  <a:pt x="33" y="306"/>
                </a:cubicBezTo>
                <a:cubicBezTo>
                  <a:pt x="48" y="306"/>
                  <a:pt x="48" y="306"/>
                  <a:pt x="48" y="306"/>
                </a:cubicBezTo>
                <a:cubicBezTo>
                  <a:pt x="52" y="306"/>
                  <a:pt x="55" y="310"/>
                  <a:pt x="55" y="314"/>
                </a:cubicBezTo>
                <a:cubicBezTo>
                  <a:pt x="55" y="329"/>
                  <a:pt x="55" y="329"/>
                  <a:pt x="55" y="329"/>
                </a:cubicBezTo>
                <a:cubicBezTo>
                  <a:pt x="249" y="329"/>
                  <a:pt x="249" y="329"/>
                  <a:pt x="249" y="329"/>
                </a:cubicBezTo>
                <a:cubicBezTo>
                  <a:pt x="249" y="314"/>
                  <a:pt x="249" y="314"/>
                  <a:pt x="249" y="314"/>
                </a:cubicBezTo>
                <a:cubicBezTo>
                  <a:pt x="249" y="310"/>
                  <a:pt x="253" y="306"/>
                  <a:pt x="257" y="306"/>
                </a:cubicBezTo>
                <a:cubicBezTo>
                  <a:pt x="271" y="306"/>
                  <a:pt x="271" y="306"/>
                  <a:pt x="271" y="306"/>
                </a:cubicBezTo>
                <a:cubicBezTo>
                  <a:pt x="276" y="306"/>
                  <a:pt x="279" y="310"/>
                  <a:pt x="279" y="314"/>
                </a:cubicBezTo>
                <a:cubicBezTo>
                  <a:pt x="279" y="329"/>
                  <a:pt x="279" y="329"/>
                  <a:pt x="279" y="329"/>
                </a:cubicBezTo>
                <a:cubicBezTo>
                  <a:pt x="306" y="329"/>
                  <a:pt x="306" y="329"/>
                  <a:pt x="306" y="329"/>
                </a:cubicBezTo>
                <a:cubicBezTo>
                  <a:pt x="306" y="0"/>
                  <a:pt x="306" y="0"/>
                  <a:pt x="306" y="0"/>
                </a:cubicBezTo>
                <a:lnTo>
                  <a:pt x="278" y="0"/>
                </a:lnTo>
                <a:close/>
                <a:moveTo>
                  <a:pt x="56" y="250"/>
                </a:moveTo>
                <a:cubicBezTo>
                  <a:pt x="56" y="254"/>
                  <a:pt x="53" y="258"/>
                  <a:pt x="49" y="258"/>
                </a:cubicBezTo>
                <a:cubicBezTo>
                  <a:pt x="34" y="258"/>
                  <a:pt x="34" y="258"/>
                  <a:pt x="34" y="258"/>
                </a:cubicBezTo>
                <a:cubicBezTo>
                  <a:pt x="30" y="258"/>
                  <a:pt x="26" y="254"/>
                  <a:pt x="26" y="250"/>
                </a:cubicBezTo>
                <a:cubicBezTo>
                  <a:pt x="26" y="236"/>
                  <a:pt x="26" y="236"/>
                  <a:pt x="26" y="236"/>
                </a:cubicBezTo>
                <a:cubicBezTo>
                  <a:pt x="26" y="231"/>
                  <a:pt x="30" y="228"/>
                  <a:pt x="34" y="228"/>
                </a:cubicBezTo>
                <a:cubicBezTo>
                  <a:pt x="49" y="228"/>
                  <a:pt x="49" y="228"/>
                  <a:pt x="49" y="228"/>
                </a:cubicBezTo>
                <a:cubicBezTo>
                  <a:pt x="53" y="228"/>
                  <a:pt x="56" y="231"/>
                  <a:pt x="56" y="236"/>
                </a:cubicBezTo>
                <a:lnTo>
                  <a:pt x="56" y="250"/>
                </a:lnTo>
                <a:close/>
                <a:moveTo>
                  <a:pt x="56" y="172"/>
                </a:moveTo>
                <a:cubicBezTo>
                  <a:pt x="56" y="176"/>
                  <a:pt x="53" y="179"/>
                  <a:pt x="49" y="179"/>
                </a:cubicBezTo>
                <a:cubicBezTo>
                  <a:pt x="34" y="179"/>
                  <a:pt x="34" y="179"/>
                  <a:pt x="34" y="179"/>
                </a:cubicBezTo>
                <a:cubicBezTo>
                  <a:pt x="30" y="179"/>
                  <a:pt x="26" y="176"/>
                  <a:pt x="26" y="172"/>
                </a:cubicBezTo>
                <a:cubicBezTo>
                  <a:pt x="26" y="157"/>
                  <a:pt x="26" y="157"/>
                  <a:pt x="26" y="157"/>
                </a:cubicBezTo>
                <a:cubicBezTo>
                  <a:pt x="26" y="153"/>
                  <a:pt x="30" y="150"/>
                  <a:pt x="34" y="150"/>
                </a:cubicBezTo>
                <a:cubicBezTo>
                  <a:pt x="49" y="150"/>
                  <a:pt x="49" y="150"/>
                  <a:pt x="49" y="150"/>
                </a:cubicBezTo>
                <a:cubicBezTo>
                  <a:pt x="53" y="150"/>
                  <a:pt x="56" y="153"/>
                  <a:pt x="56" y="157"/>
                </a:cubicBezTo>
                <a:lnTo>
                  <a:pt x="56" y="172"/>
                </a:lnTo>
                <a:close/>
                <a:moveTo>
                  <a:pt x="56" y="93"/>
                </a:moveTo>
                <a:cubicBezTo>
                  <a:pt x="56" y="97"/>
                  <a:pt x="53" y="101"/>
                  <a:pt x="49" y="101"/>
                </a:cubicBezTo>
                <a:cubicBezTo>
                  <a:pt x="34" y="101"/>
                  <a:pt x="34" y="101"/>
                  <a:pt x="34" y="101"/>
                </a:cubicBezTo>
                <a:cubicBezTo>
                  <a:pt x="30" y="101"/>
                  <a:pt x="26" y="97"/>
                  <a:pt x="26" y="93"/>
                </a:cubicBezTo>
                <a:cubicBezTo>
                  <a:pt x="26" y="79"/>
                  <a:pt x="26" y="79"/>
                  <a:pt x="26" y="79"/>
                </a:cubicBezTo>
                <a:cubicBezTo>
                  <a:pt x="26" y="74"/>
                  <a:pt x="30" y="71"/>
                  <a:pt x="34" y="71"/>
                </a:cubicBezTo>
                <a:cubicBezTo>
                  <a:pt x="49" y="71"/>
                  <a:pt x="49" y="71"/>
                  <a:pt x="49" y="71"/>
                </a:cubicBezTo>
                <a:cubicBezTo>
                  <a:pt x="53" y="71"/>
                  <a:pt x="56" y="74"/>
                  <a:pt x="56" y="79"/>
                </a:cubicBezTo>
                <a:lnTo>
                  <a:pt x="56" y="93"/>
                </a:lnTo>
                <a:close/>
                <a:moveTo>
                  <a:pt x="222" y="295"/>
                </a:moveTo>
                <a:cubicBezTo>
                  <a:pt x="83" y="295"/>
                  <a:pt x="83" y="295"/>
                  <a:pt x="83" y="295"/>
                </a:cubicBezTo>
                <a:cubicBezTo>
                  <a:pt x="83" y="183"/>
                  <a:pt x="83" y="183"/>
                  <a:pt x="83" y="183"/>
                </a:cubicBezTo>
                <a:cubicBezTo>
                  <a:pt x="222" y="183"/>
                  <a:pt x="222" y="183"/>
                  <a:pt x="222" y="183"/>
                </a:cubicBezTo>
                <a:lnTo>
                  <a:pt x="222" y="295"/>
                </a:lnTo>
                <a:close/>
                <a:moveTo>
                  <a:pt x="222" y="146"/>
                </a:moveTo>
                <a:cubicBezTo>
                  <a:pt x="83" y="146"/>
                  <a:pt x="83" y="146"/>
                  <a:pt x="83" y="146"/>
                </a:cubicBezTo>
                <a:cubicBezTo>
                  <a:pt x="83" y="34"/>
                  <a:pt x="83" y="34"/>
                  <a:pt x="83" y="34"/>
                </a:cubicBezTo>
                <a:cubicBezTo>
                  <a:pt x="222" y="34"/>
                  <a:pt x="222" y="34"/>
                  <a:pt x="222" y="34"/>
                </a:cubicBezTo>
                <a:lnTo>
                  <a:pt x="222" y="146"/>
                </a:lnTo>
                <a:close/>
                <a:moveTo>
                  <a:pt x="278" y="250"/>
                </a:moveTo>
                <a:cubicBezTo>
                  <a:pt x="278" y="254"/>
                  <a:pt x="275" y="258"/>
                  <a:pt x="270" y="258"/>
                </a:cubicBezTo>
                <a:cubicBezTo>
                  <a:pt x="256" y="258"/>
                  <a:pt x="256" y="258"/>
                  <a:pt x="256" y="258"/>
                </a:cubicBezTo>
                <a:cubicBezTo>
                  <a:pt x="252" y="258"/>
                  <a:pt x="248" y="254"/>
                  <a:pt x="248" y="250"/>
                </a:cubicBezTo>
                <a:cubicBezTo>
                  <a:pt x="248" y="236"/>
                  <a:pt x="248" y="236"/>
                  <a:pt x="248" y="236"/>
                </a:cubicBezTo>
                <a:cubicBezTo>
                  <a:pt x="248" y="231"/>
                  <a:pt x="252" y="228"/>
                  <a:pt x="256" y="228"/>
                </a:cubicBezTo>
                <a:cubicBezTo>
                  <a:pt x="270" y="228"/>
                  <a:pt x="270" y="228"/>
                  <a:pt x="270" y="228"/>
                </a:cubicBezTo>
                <a:cubicBezTo>
                  <a:pt x="275" y="228"/>
                  <a:pt x="278" y="231"/>
                  <a:pt x="278" y="236"/>
                </a:cubicBezTo>
                <a:lnTo>
                  <a:pt x="278" y="250"/>
                </a:lnTo>
                <a:close/>
                <a:moveTo>
                  <a:pt x="278" y="172"/>
                </a:moveTo>
                <a:cubicBezTo>
                  <a:pt x="278" y="176"/>
                  <a:pt x="275" y="179"/>
                  <a:pt x="270" y="179"/>
                </a:cubicBezTo>
                <a:cubicBezTo>
                  <a:pt x="256" y="179"/>
                  <a:pt x="256" y="179"/>
                  <a:pt x="256" y="179"/>
                </a:cubicBezTo>
                <a:cubicBezTo>
                  <a:pt x="252" y="179"/>
                  <a:pt x="248" y="176"/>
                  <a:pt x="248" y="172"/>
                </a:cubicBezTo>
                <a:cubicBezTo>
                  <a:pt x="248" y="157"/>
                  <a:pt x="248" y="157"/>
                  <a:pt x="248" y="157"/>
                </a:cubicBezTo>
                <a:cubicBezTo>
                  <a:pt x="248" y="153"/>
                  <a:pt x="252" y="150"/>
                  <a:pt x="256" y="150"/>
                </a:cubicBezTo>
                <a:cubicBezTo>
                  <a:pt x="270" y="150"/>
                  <a:pt x="270" y="150"/>
                  <a:pt x="270" y="150"/>
                </a:cubicBezTo>
                <a:cubicBezTo>
                  <a:pt x="275" y="150"/>
                  <a:pt x="278" y="153"/>
                  <a:pt x="278" y="157"/>
                </a:cubicBezTo>
                <a:lnTo>
                  <a:pt x="278" y="172"/>
                </a:lnTo>
                <a:close/>
                <a:moveTo>
                  <a:pt x="278" y="93"/>
                </a:moveTo>
                <a:cubicBezTo>
                  <a:pt x="278" y="97"/>
                  <a:pt x="275" y="101"/>
                  <a:pt x="270" y="101"/>
                </a:cubicBezTo>
                <a:cubicBezTo>
                  <a:pt x="256" y="101"/>
                  <a:pt x="256" y="101"/>
                  <a:pt x="256" y="101"/>
                </a:cubicBezTo>
                <a:cubicBezTo>
                  <a:pt x="252" y="101"/>
                  <a:pt x="248" y="97"/>
                  <a:pt x="248" y="93"/>
                </a:cubicBezTo>
                <a:cubicBezTo>
                  <a:pt x="248" y="79"/>
                  <a:pt x="248" y="79"/>
                  <a:pt x="248" y="79"/>
                </a:cubicBezTo>
                <a:cubicBezTo>
                  <a:pt x="248" y="74"/>
                  <a:pt x="252" y="71"/>
                  <a:pt x="256" y="71"/>
                </a:cubicBezTo>
                <a:cubicBezTo>
                  <a:pt x="270" y="71"/>
                  <a:pt x="270" y="71"/>
                  <a:pt x="270" y="71"/>
                </a:cubicBezTo>
                <a:cubicBezTo>
                  <a:pt x="275" y="71"/>
                  <a:pt x="278" y="74"/>
                  <a:pt x="278" y="79"/>
                </a:cubicBezTo>
                <a:lnTo>
                  <a:pt x="278" y="93"/>
                </a:lnTo>
                <a:close/>
              </a:path>
            </a:pathLst>
          </a:custGeom>
          <a:solidFill>
            <a:srgbClr val="FFFFFF"/>
          </a:solidFill>
          <a:ln>
            <a:no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84069" tIns="42038" rIns="84069" bIns="42038" numCol="1" rtlCol="0" anchor="ctr" anchorCtr="0" compatLnSpc="1">
            <a:prstTxWarp prst="textNoShape">
              <a:avLst/>
            </a:prstTxWarp>
          </a:bodyPr>
          <a:lstStyle/>
          <a:p>
            <a:pPr defTabSz="755481"/>
            <a:endParaRPr lang="en-US" sz="1836" spc="-124" dirty="0">
              <a:solidFill>
                <a:srgbClr val="000000">
                  <a:lumMod val="50000"/>
                </a:srgbClr>
              </a:solidFill>
              <a:latin typeface="Segoe Light" pitchFamily="34" charset="0"/>
            </a:endParaRPr>
          </a:p>
        </p:txBody>
      </p:sp>
      <p:sp>
        <p:nvSpPr>
          <p:cNvPr id="49" name="Rounded Rectangle 6"/>
          <p:cNvSpPr/>
          <p:nvPr/>
        </p:nvSpPr>
        <p:spPr bwMode="black">
          <a:xfrm rot="16200000">
            <a:off x="10923754" y="2571330"/>
            <a:ext cx="762461" cy="1101605"/>
          </a:xfrm>
          <a:custGeom>
            <a:avLst/>
            <a:gdLst/>
            <a:ahLst/>
            <a:cxnLst/>
            <a:rect l="l" t="t" r="r" b="b"/>
            <a:pathLst>
              <a:path w="3286897" h="4658497">
                <a:moveTo>
                  <a:pt x="1600200" y="4382531"/>
                </a:moveTo>
                <a:cubicBezTo>
                  <a:pt x="1600200" y="4367744"/>
                  <a:pt x="1588213" y="4355757"/>
                  <a:pt x="1573426" y="4355757"/>
                </a:cubicBezTo>
                <a:lnTo>
                  <a:pt x="811428" y="4355757"/>
                </a:lnTo>
                <a:cubicBezTo>
                  <a:pt x="796641" y="4355757"/>
                  <a:pt x="784654" y="4367744"/>
                  <a:pt x="784654" y="4382531"/>
                </a:cubicBezTo>
                <a:lnTo>
                  <a:pt x="784654" y="4489621"/>
                </a:lnTo>
                <a:cubicBezTo>
                  <a:pt x="784654" y="4504408"/>
                  <a:pt x="796641" y="4516395"/>
                  <a:pt x="811428" y="4516395"/>
                </a:cubicBezTo>
                <a:lnTo>
                  <a:pt x="1573426" y="4516395"/>
                </a:lnTo>
                <a:cubicBezTo>
                  <a:pt x="1588213" y="4516395"/>
                  <a:pt x="1600200" y="4504408"/>
                  <a:pt x="1600200" y="4489621"/>
                </a:cubicBezTo>
                <a:close/>
                <a:moveTo>
                  <a:pt x="2502243" y="4382531"/>
                </a:moveTo>
                <a:cubicBezTo>
                  <a:pt x="2502243" y="4367744"/>
                  <a:pt x="2490256" y="4355757"/>
                  <a:pt x="2475469" y="4355757"/>
                </a:cubicBezTo>
                <a:lnTo>
                  <a:pt x="1713471" y="4355757"/>
                </a:lnTo>
                <a:cubicBezTo>
                  <a:pt x="1698684" y="4355757"/>
                  <a:pt x="1686697" y="4367744"/>
                  <a:pt x="1686697" y="4382531"/>
                </a:cubicBezTo>
                <a:lnTo>
                  <a:pt x="1686697" y="4489621"/>
                </a:lnTo>
                <a:cubicBezTo>
                  <a:pt x="1686697" y="4504408"/>
                  <a:pt x="1698684" y="4516395"/>
                  <a:pt x="1713471" y="4516395"/>
                </a:cubicBezTo>
                <a:lnTo>
                  <a:pt x="2475469" y="4516395"/>
                </a:lnTo>
                <a:cubicBezTo>
                  <a:pt x="2490256" y="4516395"/>
                  <a:pt x="2502243" y="4504408"/>
                  <a:pt x="2502243" y="4489621"/>
                </a:cubicBezTo>
                <a:close/>
                <a:moveTo>
                  <a:pt x="3021231" y="480896"/>
                </a:moveTo>
                <a:cubicBezTo>
                  <a:pt x="3021231" y="375524"/>
                  <a:pt x="2935811" y="290104"/>
                  <a:pt x="2830439" y="290104"/>
                </a:cubicBezTo>
                <a:lnTo>
                  <a:pt x="444108" y="290104"/>
                </a:lnTo>
                <a:cubicBezTo>
                  <a:pt x="338736" y="290104"/>
                  <a:pt x="253316" y="375524"/>
                  <a:pt x="253316" y="480896"/>
                </a:cubicBezTo>
                <a:lnTo>
                  <a:pt x="253316" y="4029043"/>
                </a:lnTo>
                <a:cubicBezTo>
                  <a:pt x="253316" y="4134415"/>
                  <a:pt x="338736" y="4219835"/>
                  <a:pt x="444108" y="4219835"/>
                </a:cubicBezTo>
                <a:lnTo>
                  <a:pt x="2830439" y="4219835"/>
                </a:lnTo>
                <a:cubicBezTo>
                  <a:pt x="2935811" y="4219835"/>
                  <a:pt x="3021231" y="4134415"/>
                  <a:pt x="3021231" y="4029043"/>
                </a:cubicBezTo>
                <a:close/>
                <a:moveTo>
                  <a:pt x="3286897" y="226566"/>
                </a:moveTo>
                <a:lnTo>
                  <a:pt x="3286897" y="4431931"/>
                </a:lnTo>
                <a:cubicBezTo>
                  <a:pt x="3286897" y="4557060"/>
                  <a:pt x="3185460" y="4658497"/>
                  <a:pt x="3060331" y="4658497"/>
                </a:cubicBezTo>
                <a:lnTo>
                  <a:pt x="226566" y="4658497"/>
                </a:lnTo>
                <a:cubicBezTo>
                  <a:pt x="101437" y="4658497"/>
                  <a:pt x="0" y="4557060"/>
                  <a:pt x="0" y="4431931"/>
                </a:cubicBezTo>
                <a:lnTo>
                  <a:pt x="0" y="226566"/>
                </a:lnTo>
                <a:cubicBezTo>
                  <a:pt x="0" y="101437"/>
                  <a:pt x="101437" y="0"/>
                  <a:pt x="226566" y="0"/>
                </a:cubicBezTo>
                <a:lnTo>
                  <a:pt x="3060331" y="0"/>
                </a:lnTo>
                <a:cubicBezTo>
                  <a:pt x="3185460" y="0"/>
                  <a:pt x="3286897" y="101437"/>
                  <a:pt x="3286897" y="226566"/>
                </a:cubicBezTo>
                <a:close/>
              </a:path>
            </a:pathLst>
          </a:custGeom>
          <a:solidFill>
            <a:srgbClr val="FFFFFF"/>
          </a:solidFill>
          <a:ln>
            <a:no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84069" tIns="42038" rIns="84069" bIns="42038" numCol="1" rtlCol="0" anchor="ctr" anchorCtr="0" compatLnSpc="1">
            <a:prstTxWarp prst="textNoShape">
              <a:avLst/>
            </a:prstTxWarp>
          </a:bodyPr>
          <a:lstStyle/>
          <a:p>
            <a:pPr defTabSz="755481"/>
            <a:endParaRPr lang="en-US" sz="1836" spc="-124" dirty="0">
              <a:solidFill>
                <a:srgbClr val="000000">
                  <a:lumMod val="50000"/>
                </a:srgbClr>
              </a:solidFill>
              <a:latin typeface="Segoe Light" pitchFamily="34" charset="0"/>
            </a:endParaRPr>
          </a:p>
        </p:txBody>
      </p:sp>
      <p:grpSp>
        <p:nvGrpSpPr>
          <p:cNvPr id="53" name="Group 52"/>
          <p:cNvGrpSpPr/>
          <p:nvPr/>
        </p:nvGrpSpPr>
        <p:grpSpPr bwMode="black">
          <a:xfrm>
            <a:off x="3588045" y="5466818"/>
            <a:ext cx="662148" cy="541630"/>
            <a:chOff x="5184775" y="225425"/>
            <a:chExt cx="1500188" cy="1220788"/>
          </a:xfrm>
          <a:solidFill>
            <a:srgbClr val="FFFFFF"/>
          </a:solidFill>
        </p:grpSpPr>
        <p:sp>
          <p:nvSpPr>
            <p:cNvPr id="54" name="Freeform 86"/>
            <p:cNvSpPr>
              <a:spLocks noEditPoints="1"/>
            </p:cNvSpPr>
            <p:nvPr/>
          </p:nvSpPr>
          <p:spPr bwMode="black">
            <a:xfrm>
              <a:off x="5184775" y="344488"/>
              <a:ext cx="1095375" cy="1101725"/>
            </a:xfrm>
            <a:custGeom>
              <a:avLst/>
              <a:gdLst>
                <a:gd name="T0" fmla="*/ 287 w 292"/>
                <a:gd name="T1" fmla="*/ 113 h 294"/>
                <a:gd name="T2" fmla="*/ 239 w 292"/>
                <a:gd name="T3" fmla="*/ 105 h 294"/>
                <a:gd name="T4" fmla="*/ 252 w 292"/>
                <a:gd name="T5" fmla="*/ 58 h 294"/>
                <a:gd name="T6" fmla="*/ 229 w 292"/>
                <a:gd name="T7" fmla="*/ 32 h 294"/>
                <a:gd name="T8" fmla="*/ 187 w 292"/>
                <a:gd name="T9" fmla="*/ 57 h 294"/>
                <a:gd name="T10" fmla="*/ 167 w 292"/>
                <a:gd name="T11" fmla="*/ 6 h 294"/>
                <a:gd name="T12" fmla="*/ 132 w 292"/>
                <a:gd name="T13" fmla="*/ 0 h 294"/>
                <a:gd name="T14" fmla="*/ 115 w 292"/>
                <a:gd name="T15" fmla="*/ 53 h 294"/>
                <a:gd name="T16" fmla="*/ 72 w 292"/>
                <a:gd name="T17" fmla="*/ 31 h 294"/>
                <a:gd name="T18" fmla="*/ 42 w 292"/>
                <a:gd name="T19" fmla="*/ 49 h 294"/>
                <a:gd name="T20" fmla="*/ 59 w 292"/>
                <a:gd name="T21" fmla="*/ 95 h 294"/>
                <a:gd name="T22" fmla="*/ 12 w 292"/>
                <a:gd name="T23" fmla="*/ 107 h 294"/>
                <a:gd name="T24" fmla="*/ 0 w 292"/>
                <a:gd name="T25" fmla="*/ 140 h 294"/>
                <a:gd name="T26" fmla="*/ 43 w 292"/>
                <a:gd name="T27" fmla="*/ 164 h 294"/>
                <a:gd name="T28" fmla="*/ 14 w 292"/>
                <a:gd name="T29" fmla="*/ 204 h 294"/>
                <a:gd name="T30" fmla="*/ 27 w 292"/>
                <a:gd name="T31" fmla="*/ 237 h 294"/>
                <a:gd name="T32" fmla="*/ 75 w 292"/>
                <a:gd name="T33" fmla="*/ 227 h 294"/>
                <a:gd name="T34" fmla="*/ 79 w 292"/>
                <a:gd name="T35" fmla="*/ 276 h 294"/>
                <a:gd name="T36" fmla="*/ 109 w 292"/>
                <a:gd name="T37" fmla="*/ 293 h 294"/>
                <a:gd name="T38" fmla="*/ 140 w 292"/>
                <a:gd name="T39" fmla="*/ 255 h 294"/>
                <a:gd name="T40" fmla="*/ 152 w 292"/>
                <a:gd name="T41" fmla="*/ 255 h 294"/>
                <a:gd name="T42" fmla="*/ 183 w 292"/>
                <a:gd name="T43" fmla="*/ 293 h 294"/>
                <a:gd name="T44" fmla="*/ 213 w 292"/>
                <a:gd name="T45" fmla="*/ 276 h 294"/>
                <a:gd name="T46" fmla="*/ 217 w 292"/>
                <a:gd name="T47" fmla="*/ 227 h 294"/>
                <a:gd name="T48" fmla="*/ 265 w 292"/>
                <a:gd name="T49" fmla="*/ 237 h 294"/>
                <a:gd name="T50" fmla="*/ 278 w 292"/>
                <a:gd name="T51" fmla="*/ 204 h 294"/>
                <a:gd name="T52" fmla="*/ 249 w 292"/>
                <a:gd name="T53" fmla="*/ 164 h 294"/>
                <a:gd name="T54" fmla="*/ 292 w 292"/>
                <a:gd name="T55" fmla="*/ 140 h 294"/>
                <a:gd name="T56" fmla="*/ 187 w 292"/>
                <a:gd name="T57" fmla="*/ 193 h 294"/>
                <a:gd name="T58" fmla="*/ 105 w 292"/>
                <a:gd name="T59" fmla="*/ 193 h 294"/>
                <a:gd name="T60" fmla="*/ 105 w 292"/>
                <a:gd name="T61" fmla="*/ 111 h 294"/>
                <a:gd name="T62" fmla="*/ 187 w 292"/>
                <a:gd name="T63" fmla="*/ 111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92" h="294">
                  <a:moveTo>
                    <a:pt x="292" y="140"/>
                  </a:moveTo>
                  <a:cubicBezTo>
                    <a:pt x="287" y="113"/>
                    <a:pt x="287" y="113"/>
                    <a:pt x="287" y="113"/>
                  </a:cubicBezTo>
                  <a:cubicBezTo>
                    <a:pt x="286" y="110"/>
                    <a:pt x="284" y="108"/>
                    <a:pt x="280" y="107"/>
                  </a:cubicBezTo>
                  <a:cubicBezTo>
                    <a:pt x="239" y="105"/>
                    <a:pt x="239" y="105"/>
                    <a:pt x="239" y="105"/>
                  </a:cubicBezTo>
                  <a:cubicBezTo>
                    <a:pt x="237" y="102"/>
                    <a:pt x="235" y="98"/>
                    <a:pt x="233" y="95"/>
                  </a:cubicBezTo>
                  <a:cubicBezTo>
                    <a:pt x="252" y="58"/>
                    <a:pt x="252" y="58"/>
                    <a:pt x="252" y="58"/>
                  </a:cubicBezTo>
                  <a:cubicBezTo>
                    <a:pt x="254" y="55"/>
                    <a:pt x="253" y="51"/>
                    <a:pt x="250" y="49"/>
                  </a:cubicBezTo>
                  <a:cubicBezTo>
                    <a:pt x="229" y="32"/>
                    <a:pt x="229" y="32"/>
                    <a:pt x="229" y="32"/>
                  </a:cubicBezTo>
                  <a:cubicBezTo>
                    <a:pt x="227" y="29"/>
                    <a:pt x="223" y="29"/>
                    <a:pt x="220" y="31"/>
                  </a:cubicBezTo>
                  <a:cubicBezTo>
                    <a:pt x="187" y="57"/>
                    <a:pt x="187" y="57"/>
                    <a:pt x="187" y="57"/>
                  </a:cubicBezTo>
                  <a:cubicBezTo>
                    <a:pt x="184" y="55"/>
                    <a:pt x="181" y="54"/>
                    <a:pt x="177" y="53"/>
                  </a:cubicBezTo>
                  <a:cubicBezTo>
                    <a:pt x="167" y="6"/>
                    <a:pt x="167" y="6"/>
                    <a:pt x="167" y="6"/>
                  </a:cubicBezTo>
                  <a:cubicBezTo>
                    <a:pt x="166" y="3"/>
                    <a:pt x="163" y="0"/>
                    <a:pt x="160" y="0"/>
                  </a:cubicBezTo>
                  <a:cubicBezTo>
                    <a:pt x="132" y="0"/>
                    <a:pt x="132" y="0"/>
                    <a:pt x="132" y="0"/>
                  </a:cubicBezTo>
                  <a:cubicBezTo>
                    <a:pt x="129" y="0"/>
                    <a:pt x="126" y="3"/>
                    <a:pt x="125" y="6"/>
                  </a:cubicBezTo>
                  <a:cubicBezTo>
                    <a:pt x="115" y="53"/>
                    <a:pt x="115" y="53"/>
                    <a:pt x="115" y="53"/>
                  </a:cubicBezTo>
                  <a:cubicBezTo>
                    <a:pt x="111" y="54"/>
                    <a:pt x="108" y="55"/>
                    <a:pt x="105" y="57"/>
                  </a:cubicBezTo>
                  <a:cubicBezTo>
                    <a:pt x="72" y="31"/>
                    <a:pt x="72" y="31"/>
                    <a:pt x="72" y="31"/>
                  </a:cubicBezTo>
                  <a:cubicBezTo>
                    <a:pt x="69" y="29"/>
                    <a:pt x="65" y="29"/>
                    <a:pt x="63" y="31"/>
                  </a:cubicBezTo>
                  <a:cubicBezTo>
                    <a:pt x="42" y="49"/>
                    <a:pt x="42" y="49"/>
                    <a:pt x="42" y="49"/>
                  </a:cubicBezTo>
                  <a:cubicBezTo>
                    <a:pt x="39" y="51"/>
                    <a:pt x="39" y="55"/>
                    <a:pt x="40" y="58"/>
                  </a:cubicBezTo>
                  <a:cubicBezTo>
                    <a:pt x="59" y="95"/>
                    <a:pt x="59" y="95"/>
                    <a:pt x="59" y="95"/>
                  </a:cubicBezTo>
                  <a:cubicBezTo>
                    <a:pt x="57" y="98"/>
                    <a:pt x="55" y="102"/>
                    <a:pt x="53" y="105"/>
                  </a:cubicBezTo>
                  <a:cubicBezTo>
                    <a:pt x="12" y="107"/>
                    <a:pt x="12" y="107"/>
                    <a:pt x="12" y="107"/>
                  </a:cubicBezTo>
                  <a:cubicBezTo>
                    <a:pt x="8" y="107"/>
                    <a:pt x="6" y="110"/>
                    <a:pt x="5" y="113"/>
                  </a:cubicBezTo>
                  <a:cubicBezTo>
                    <a:pt x="0" y="140"/>
                    <a:pt x="0" y="140"/>
                    <a:pt x="0" y="140"/>
                  </a:cubicBezTo>
                  <a:cubicBezTo>
                    <a:pt x="0" y="143"/>
                    <a:pt x="1" y="147"/>
                    <a:pt x="4" y="148"/>
                  </a:cubicBezTo>
                  <a:cubicBezTo>
                    <a:pt x="43" y="164"/>
                    <a:pt x="43" y="164"/>
                    <a:pt x="43" y="164"/>
                  </a:cubicBezTo>
                  <a:cubicBezTo>
                    <a:pt x="44" y="168"/>
                    <a:pt x="44" y="172"/>
                    <a:pt x="45" y="176"/>
                  </a:cubicBezTo>
                  <a:cubicBezTo>
                    <a:pt x="14" y="204"/>
                    <a:pt x="14" y="204"/>
                    <a:pt x="14" y="204"/>
                  </a:cubicBezTo>
                  <a:cubicBezTo>
                    <a:pt x="12" y="206"/>
                    <a:pt x="11" y="210"/>
                    <a:pt x="13" y="213"/>
                  </a:cubicBezTo>
                  <a:cubicBezTo>
                    <a:pt x="27" y="237"/>
                    <a:pt x="27" y="237"/>
                    <a:pt x="27" y="237"/>
                  </a:cubicBezTo>
                  <a:cubicBezTo>
                    <a:pt x="28" y="239"/>
                    <a:pt x="32" y="241"/>
                    <a:pt x="35" y="240"/>
                  </a:cubicBezTo>
                  <a:cubicBezTo>
                    <a:pt x="75" y="227"/>
                    <a:pt x="75" y="227"/>
                    <a:pt x="75" y="227"/>
                  </a:cubicBezTo>
                  <a:cubicBezTo>
                    <a:pt x="78" y="230"/>
                    <a:pt x="81" y="233"/>
                    <a:pt x="84" y="235"/>
                  </a:cubicBezTo>
                  <a:cubicBezTo>
                    <a:pt x="79" y="276"/>
                    <a:pt x="79" y="276"/>
                    <a:pt x="79" y="276"/>
                  </a:cubicBezTo>
                  <a:cubicBezTo>
                    <a:pt x="78" y="280"/>
                    <a:pt x="80" y="283"/>
                    <a:pt x="83" y="284"/>
                  </a:cubicBezTo>
                  <a:cubicBezTo>
                    <a:pt x="109" y="293"/>
                    <a:pt x="109" y="293"/>
                    <a:pt x="109" y="293"/>
                  </a:cubicBezTo>
                  <a:cubicBezTo>
                    <a:pt x="112" y="294"/>
                    <a:pt x="116" y="293"/>
                    <a:pt x="118" y="291"/>
                  </a:cubicBezTo>
                  <a:cubicBezTo>
                    <a:pt x="140" y="255"/>
                    <a:pt x="140" y="255"/>
                    <a:pt x="140" y="255"/>
                  </a:cubicBezTo>
                  <a:cubicBezTo>
                    <a:pt x="142" y="255"/>
                    <a:pt x="144" y="256"/>
                    <a:pt x="146" y="256"/>
                  </a:cubicBezTo>
                  <a:cubicBezTo>
                    <a:pt x="148" y="256"/>
                    <a:pt x="150" y="255"/>
                    <a:pt x="152" y="255"/>
                  </a:cubicBezTo>
                  <a:cubicBezTo>
                    <a:pt x="174" y="291"/>
                    <a:pt x="174" y="291"/>
                    <a:pt x="174" y="291"/>
                  </a:cubicBezTo>
                  <a:cubicBezTo>
                    <a:pt x="176" y="293"/>
                    <a:pt x="180" y="294"/>
                    <a:pt x="183" y="293"/>
                  </a:cubicBezTo>
                  <a:cubicBezTo>
                    <a:pt x="209" y="284"/>
                    <a:pt x="209" y="284"/>
                    <a:pt x="209" y="284"/>
                  </a:cubicBezTo>
                  <a:cubicBezTo>
                    <a:pt x="212" y="283"/>
                    <a:pt x="214" y="280"/>
                    <a:pt x="213" y="276"/>
                  </a:cubicBezTo>
                  <a:cubicBezTo>
                    <a:pt x="208" y="235"/>
                    <a:pt x="208" y="235"/>
                    <a:pt x="208" y="235"/>
                  </a:cubicBezTo>
                  <a:cubicBezTo>
                    <a:pt x="211" y="232"/>
                    <a:pt x="214" y="230"/>
                    <a:pt x="217" y="227"/>
                  </a:cubicBezTo>
                  <a:cubicBezTo>
                    <a:pt x="257" y="240"/>
                    <a:pt x="257" y="240"/>
                    <a:pt x="257" y="240"/>
                  </a:cubicBezTo>
                  <a:cubicBezTo>
                    <a:pt x="260" y="241"/>
                    <a:pt x="264" y="239"/>
                    <a:pt x="265" y="237"/>
                  </a:cubicBezTo>
                  <a:cubicBezTo>
                    <a:pt x="279" y="213"/>
                    <a:pt x="279" y="213"/>
                    <a:pt x="279" y="213"/>
                  </a:cubicBezTo>
                  <a:cubicBezTo>
                    <a:pt x="281" y="210"/>
                    <a:pt x="280" y="206"/>
                    <a:pt x="278" y="204"/>
                  </a:cubicBezTo>
                  <a:cubicBezTo>
                    <a:pt x="247" y="176"/>
                    <a:pt x="247" y="176"/>
                    <a:pt x="247" y="176"/>
                  </a:cubicBezTo>
                  <a:cubicBezTo>
                    <a:pt x="248" y="172"/>
                    <a:pt x="248" y="168"/>
                    <a:pt x="249" y="164"/>
                  </a:cubicBezTo>
                  <a:cubicBezTo>
                    <a:pt x="288" y="148"/>
                    <a:pt x="288" y="148"/>
                    <a:pt x="288" y="148"/>
                  </a:cubicBezTo>
                  <a:cubicBezTo>
                    <a:pt x="291" y="147"/>
                    <a:pt x="292" y="144"/>
                    <a:pt x="292" y="140"/>
                  </a:cubicBezTo>
                  <a:close/>
                  <a:moveTo>
                    <a:pt x="204" y="152"/>
                  </a:moveTo>
                  <a:cubicBezTo>
                    <a:pt x="204" y="168"/>
                    <a:pt x="197" y="182"/>
                    <a:pt x="187" y="193"/>
                  </a:cubicBezTo>
                  <a:cubicBezTo>
                    <a:pt x="176" y="203"/>
                    <a:pt x="162" y="210"/>
                    <a:pt x="146" y="210"/>
                  </a:cubicBezTo>
                  <a:cubicBezTo>
                    <a:pt x="130" y="210"/>
                    <a:pt x="116" y="203"/>
                    <a:pt x="105" y="193"/>
                  </a:cubicBezTo>
                  <a:cubicBezTo>
                    <a:pt x="95" y="182"/>
                    <a:pt x="88" y="168"/>
                    <a:pt x="88" y="152"/>
                  </a:cubicBezTo>
                  <a:cubicBezTo>
                    <a:pt x="88" y="136"/>
                    <a:pt x="95" y="121"/>
                    <a:pt x="105" y="111"/>
                  </a:cubicBezTo>
                  <a:cubicBezTo>
                    <a:pt x="116" y="100"/>
                    <a:pt x="130" y="94"/>
                    <a:pt x="146" y="94"/>
                  </a:cubicBezTo>
                  <a:cubicBezTo>
                    <a:pt x="162" y="94"/>
                    <a:pt x="176" y="100"/>
                    <a:pt x="187" y="111"/>
                  </a:cubicBezTo>
                  <a:cubicBezTo>
                    <a:pt x="197" y="121"/>
                    <a:pt x="204" y="136"/>
                    <a:pt x="204" y="15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383" tIns="46691" rIns="93383" bIns="46691" numCol="1" anchor="t" anchorCtr="0" compatLnSpc="1">
              <a:prstTxWarp prst="textNoShape">
                <a:avLst/>
              </a:prstTxWarp>
            </a:bodyPr>
            <a:lstStyle/>
            <a:p>
              <a:pPr defTabSz="932559"/>
              <a:endParaRPr lang="en-US" sz="1632" dirty="0">
                <a:solidFill>
                  <a:srgbClr val="000000"/>
                </a:solidFill>
              </a:endParaRPr>
            </a:p>
          </p:txBody>
        </p:sp>
        <p:sp>
          <p:nvSpPr>
            <p:cNvPr id="55" name="Oval 87"/>
            <p:cNvSpPr>
              <a:spLocks noChangeArrowheads="1"/>
            </p:cNvSpPr>
            <p:nvPr/>
          </p:nvSpPr>
          <p:spPr bwMode="black">
            <a:xfrm>
              <a:off x="5630863" y="812800"/>
              <a:ext cx="203200" cy="2032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383" tIns="46691" rIns="93383" bIns="46691" numCol="1" anchor="t" anchorCtr="0" compatLnSpc="1">
              <a:prstTxWarp prst="textNoShape">
                <a:avLst/>
              </a:prstTxWarp>
            </a:bodyPr>
            <a:lstStyle/>
            <a:p>
              <a:pPr defTabSz="932559"/>
              <a:endParaRPr lang="en-US" sz="1632" dirty="0">
                <a:solidFill>
                  <a:srgbClr val="000000"/>
                </a:solidFill>
              </a:endParaRPr>
            </a:p>
          </p:txBody>
        </p:sp>
        <p:sp>
          <p:nvSpPr>
            <p:cNvPr id="56" name="Freeform 88"/>
            <p:cNvSpPr>
              <a:spLocks noEditPoints="1"/>
            </p:cNvSpPr>
            <p:nvPr/>
          </p:nvSpPr>
          <p:spPr bwMode="black">
            <a:xfrm>
              <a:off x="6129338" y="225425"/>
              <a:ext cx="555625" cy="598488"/>
            </a:xfrm>
            <a:custGeom>
              <a:avLst/>
              <a:gdLst>
                <a:gd name="T0" fmla="*/ 129 w 148"/>
                <a:gd name="T1" fmla="*/ 91 h 160"/>
                <a:gd name="T2" fmla="*/ 131 w 148"/>
                <a:gd name="T3" fmla="*/ 80 h 160"/>
                <a:gd name="T4" fmla="*/ 129 w 148"/>
                <a:gd name="T5" fmla="*/ 70 h 160"/>
                <a:gd name="T6" fmla="*/ 145 w 148"/>
                <a:gd name="T7" fmla="*/ 55 h 160"/>
                <a:gd name="T8" fmla="*/ 147 w 148"/>
                <a:gd name="T9" fmla="*/ 50 h 160"/>
                <a:gd name="T10" fmla="*/ 147 w 148"/>
                <a:gd name="T11" fmla="*/ 46 h 160"/>
                <a:gd name="T12" fmla="*/ 140 w 148"/>
                <a:gd name="T13" fmla="*/ 34 h 160"/>
                <a:gd name="T14" fmla="*/ 133 w 148"/>
                <a:gd name="T15" fmla="*/ 31 h 160"/>
                <a:gd name="T16" fmla="*/ 131 w 148"/>
                <a:gd name="T17" fmla="*/ 31 h 160"/>
                <a:gd name="T18" fmla="*/ 111 w 148"/>
                <a:gd name="T19" fmla="*/ 37 h 160"/>
                <a:gd name="T20" fmla="*/ 92 w 148"/>
                <a:gd name="T21" fmla="*/ 27 h 160"/>
                <a:gd name="T22" fmla="*/ 88 w 148"/>
                <a:gd name="T23" fmla="*/ 6 h 160"/>
                <a:gd name="T24" fmla="*/ 81 w 148"/>
                <a:gd name="T25" fmla="*/ 0 h 160"/>
                <a:gd name="T26" fmla="*/ 67 w 148"/>
                <a:gd name="T27" fmla="*/ 0 h 160"/>
                <a:gd name="T28" fmla="*/ 60 w 148"/>
                <a:gd name="T29" fmla="*/ 6 h 160"/>
                <a:gd name="T30" fmla="*/ 55 w 148"/>
                <a:gd name="T31" fmla="*/ 27 h 160"/>
                <a:gd name="T32" fmla="*/ 37 w 148"/>
                <a:gd name="T33" fmla="*/ 38 h 160"/>
                <a:gd name="T34" fmla="*/ 16 w 148"/>
                <a:gd name="T35" fmla="*/ 31 h 160"/>
                <a:gd name="T36" fmla="*/ 14 w 148"/>
                <a:gd name="T37" fmla="*/ 31 h 160"/>
                <a:gd name="T38" fmla="*/ 8 w 148"/>
                <a:gd name="T39" fmla="*/ 34 h 160"/>
                <a:gd name="T40" fmla="*/ 1 w 148"/>
                <a:gd name="T41" fmla="*/ 46 h 160"/>
                <a:gd name="T42" fmla="*/ 0 w 148"/>
                <a:gd name="T43" fmla="*/ 50 h 160"/>
                <a:gd name="T44" fmla="*/ 2 w 148"/>
                <a:gd name="T45" fmla="*/ 55 h 160"/>
                <a:gd name="T46" fmla="*/ 19 w 148"/>
                <a:gd name="T47" fmla="*/ 70 h 160"/>
                <a:gd name="T48" fmla="*/ 17 w 148"/>
                <a:gd name="T49" fmla="*/ 80 h 160"/>
                <a:gd name="T50" fmla="*/ 19 w 148"/>
                <a:gd name="T51" fmla="*/ 91 h 160"/>
                <a:gd name="T52" fmla="*/ 2 w 148"/>
                <a:gd name="T53" fmla="*/ 106 h 160"/>
                <a:gd name="T54" fmla="*/ 0 w 148"/>
                <a:gd name="T55" fmla="*/ 111 h 160"/>
                <a:gd name="T56" fmla="*/ 1 w 148"/>
                <a:gd name="T57" fmla="*/ 114 h 160"/>
                <a:gd name="T58" fmla="*/ 8 w 148"/>
                <a:gd name="T59" fmla="*/ 126 h 160"/>
                <a:gd name="T60" fmla="*/ 14 w 148"/>
                <a:gd name="T61" fmla="*/ 130 h 160"/>
                <a:gd name="T62" fmla="*/ 16 w 148"/>
                <a:gd name="T63" fmla="*/ 130 h 160"/>
                <a:gd name="T64" fmla="*/ 37 w 148"/>
                <a:gd name="T65" fmla="*/ 123 h 160"/>
                <a:gd name="T66" fmla="*/ 55 w 148"/>
                <a:gd name="T67" fmla="*/ 133 h 160"/>
                <a:gd name="T68" fmla="*/ 60 w 148"/>
                <a:gd name="T69" fmla="*/ 155 h 160"/>
                <a:gd name="T70" fmla="*/ 67 w 148"/>
                <a:gd name="T71" fmla="*/ 160 h 160"/>
                <a:gd name="T72" fmla="*/ 81 w 148"/>
                <a:gd name="T73" fmla="*/ 160 h 160"/>
                <a:gd name="T74" fmla="*/ 88 w 148"/>
                <a:gd name="T75" fmla="*/ 155 h 160"/>
                <a:gd name="T76" fmla="*/ 92 w 148"/>
                <a:gd name="T77" fmla="*/ 134 h 160"/>
                <a:gd name="T78" fmla="*/ 111 w 148"/>
                <a:gd name="T79" fmla="*/ 123 h 160"/>
                <a:gd name="T80" fmla="*/ 131 w 148"/>
                <a:gd name="T81" fmla="*/ 130 h 160"/>
                <a:gd name="T82" fmla="*/ 133 w 148"/>
                <a:gd name="T83" fmla="*/ 130 h 160"/>
                <a:gd name="T84" fmla="*/ 140 w 148"/>
                <a:gd name="T85" fmla="*/ 126 h 160"/>
                <a:gd name="T86" fmla="*/ 147 w 148"/>
                <a:gd name="T87" fmla="*/ 114 h 160"/>
                <a:gd name="T88" fmla="*/ 147 w 148"/>
                <a:gd name="T89" fmla="*/ 111 h 160"/>
                <a:gd name="T90" fmla="*/ 145 w 148"/>
                <a:gd name="T91" fmla="*/ 106 h 160"/>
                <a:gd name="T92" fmla="*/ 129 w 148"/>
                <a:gd name="T93" fmla="*/ 91 h 160"/>
                <a:gd name="T94" fmla="*/ 96 w 148"/>
                <a:gd name="T95" fmla="*/ 80 h 160"/>
                <a:gd name="T96" fmla="*/ 74 w 148"/>
                <a:gd name="T97" fmla="*/ 102 h 160"/>
                <a:gd name="T98" fmla="*/ 52 w 148"/>
                <a:gd name="T99" fmla="*/ 80 h 160"/>
                <a:gd name="T100" fmla="*/ 74 w 148"/>
                <a:gd name="T101" fmla="*/ 58 h 160"/>
                <a:gd name="T102" fmla="*/ 96 w 148"/>
                <a:gd name="T103" fmla="*/ 8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48" h="160">
                  <a:moveTo>
                    <a:pt x="129" y="91"/>
                  </a:moveTo>
                  <a:cubicBezTo>
                    <a:pt x="130" y="88"/>
                    <a:pt x="131" y="84"/>
                    <a:pt x="131" y="80"/>
                  </a:cubicBezTo>
                  <a:cubicBezTo>
                    <a:pt x="131" y="77"/>
                    <a:pt x="130" y="73"/>
                    <a:pt x="129" y="70"/>
                  </a:cubicBezTo>
                  <a:cubicBezTo>
                    <a:pt x="145" y="55"/>
                    <a:pt x="145" y="55"/>
                    <a:pt x="145" y="55"/>
                  </a:cubicBezTo>
                  <a:cubicBezTo>
                    <a:pt x="147" y="54"/>
                    <a:pt x="147" y="52"/>
                    <a:pt x="147" y="50"/>
                  </a:cubicBezTo>
                  <a:cubicBezTo>
                    <a:pt x="147" y="49"/>
                    <a:pt x="147" y="47"/>
                    <a:pt x="147" y="46"/>
                  </a:cubicBezTo>
                  <a:cubicBezTo>
                    <a:pt x="140" y="34"/>
                    <a:pt x="140" y="34"/>
                    <a:pt x="140" y="34"/>
                  </a:cubicBezTo>
                  <a:cubicBezTo>
                    <a:pt x="138" y="32"/>
                    <a:pt x="136" y="31"/>
                    <a:pt x="133" y="31"/>
                  </a:cubicBezTo>
                  <a:cubicBezTo>
                    <a:pt x="133" y="31"/>
                    <a:pt x="132" y="31"/>
                    <a:pt x="131" y="31"/>
                  </a:cubicBezTo>
                  <a:cubicBezTo>
                    <a:pt x="111" y="37"/>
                    <a:pt x="111" y="37"/>
                    <a:pt x="111" y="37"/>
                  </a:cubicBezTo>
                  <a:cubicBezTo>
                    <a:pt x="105" y="33"/>
                    <a:pt x="99" y="29"/>
                    <a:pt x="92" y="27"/>
                  </a:cubicBezTo>
                  <a:cubicBezTo>
                    <a:pt x="88" y="6"/>
                    <a:pt x="88" y="6"/>
                    <a:pt x="88" y="6"/>
                  </a:cubicBezTo>
                  <a:cubicBezTo>
                    <a:pt x="87" y="3"/>
                    <a:pt x="84" y="0"/>
                    <a:pt x="81" y="0"/>
                  </a:cubicBezTo>
                  <a:cubicBezTo>
                    <a:pt x="67" y="0"/>
                    <a:pt x="67" y="0"/>
                    <a:pt x="67" y="0"/>
                  </a:cubicBezTo>
                  <a:cubicBezTo>
                    <a:pt x="63" y="0"/>
                    <a:pt x="61" y="3"/>
                    <a:pt x="60" y="6"/>
                  </a:cubicBezTo>
                  <a:cubicBezTo>
                    <a:pt x="55" y="27"/>
                    <a:pt x="55" y="27"/>
                    <a:pt x="55" y="27"/>
                  </a:cubicBezTo>
                  <a:cubicBezTo>
                    <a:pt x="48" y="29"/>
                    <a:pt x="42" y="33"/>
                    <a:pt x="37" y="38"/>
                  </a:cubicBezTo>
                  <a:cubicBezTo>
                    <a:pt x="16" y="31"/>
                    <a:pt x="16" y="31"/>
                    <a:pt x="16" y="31"/>
                  </a:cubicBezTo>
                  <a:cubicBezTo>
                    <a:pt x="15" y="31"/>
                    <a:pt x="15" y="31"/>
                    <a:pt x="14" y="31"/>
                  </a:cubicBezTo>
                  <a:cubicBezTo>
                    <a:pt x="12" y="31"/>
                    <a:pt x="9" y="32"/>
                    <a:pt x="8" y="34"/>
                  </a:cubicBezTo>
                  <a:cubicBezTo>
                    <a:pt x="1" y="46"/>
                    <a:pt x="1" y="46"/>
                    <a:pt x="1" y="46"/>
                  </a:cubicBezTo>
                  <a:cubicBezTo>
                    <a:pt x="0" y="47"/>
                    <a:pt x="0" y="49"/>
                    <a:pt x="0" y="50"/>
                  </a:cubicBezTo>
                  <a:cubicBezTo>
                    <a:pt x="0" y="52"/>
                    <a:pt x="1" y="54"/>
                    <a:pt x="2" y="55"/>
                  </a:cubicBezTo>
                  <a:cubicBezTo>
                    <a:pt x="19" y="70"/>
                    <a:pt x="19" y="70"/>
                    <a:pt x="19" y="70"/>
                  </a:cubicBezTo>
                  <a:cubicBezTo>
                    <a:pt x="18" y="73"/>
                    <a:pt x="17" y="77"/>
                    <a:pt x="17" y="80"/>
                  </a:cubicBezTo>
                  <a:cubicBezTo>
                    <a:pt x="17" y="84"/>
                    <a:pt x="18" y="87"/>
                    <a:pt x="19" y="91"/>
                  </a:cubicBezTo>
                  <a:cubicBezTo>
                    <a:pt x="2" y="106"/>
                    <a:pt x="2" y="106"/>
                    <a:pt x="2" y="106"/>
                  </a:cubicBezTo>
                  <a:cubicBezTo>
                    <a:pt x="1" y="107"/>
                    <a:pt x="0" y="109"/>
                    <a:pt x="0" y="111"/>
                  </a:cubicBezTo>
                  <a:cubicBezTo>
                    <a:pt x="0" y="112"/>
                    <a:pt x="0" y="113"/>
                    <a:pt x="1" y="114"/>
                  </a:cubicBezTo>
                  <a:cubicBezTo>
                    <a:pt x="8" y="126"/>
                    <a:pt x="8" y="126"/>
                    <a:pt x="8" y="126"/>
                  </a:cubicBezTo>
                  <a:cubicBezTo>
                    <a:pt x="9" y="129"/>
                    <a:pt x="12" y="130"/>
                    <a:pt x="14" y="130"/>
                  </a:cubicBezTo>
                  <a:cubicBezTo>
                    <a:pt x="15" y="130"/>
                    <a:pt x="15" y="130"/>
                    <a:pt x="16" y="130"/>
                  </a:cubicBezTo>
                  <a:cubicBezTo>
                    <a:pt x="37" y="123"/>
                    <a:pt x="37" y="123"/>
                    <a:pt x="37" y="123"/>
                  </a:cubicBezTo>
                  <a:cubicBezTo>
                    <a:pt x="42" y="127"/>
                    <a:pt x="48" y="131"/>
                    <a:pt x="55" y="133"/>
                  </a:cubicBezTo>
                  <a:cubicBezTo>
                    <a:pt x="60" y="155"/>
                    <a:pt x="60" y="155"/>
                    <a:pt x="60" y="155"/>
                  </a:cubicBezTo>
                  <a:cubicBezTo>
                    <a:pt x="61" y="158"/>
                    <a:pt x="63" y="160"/>
                    <a:pt x="67" y="160"/>
                  </a:cubicBezTo>
                  <a:cubicBezTo>
                    <a:pt x="81" y="160"/>
                    <a:pt x="81" y="160"/>
                    <a:pt x="81" y="160"/>
                  </a:cubicBezTo>
                  <a:cubicBezTo>
                    <a:pt x="84" y="160"/>
                    <a:pt x="87" y="158"/>
                    <a:pt x="88" y="155"/>
                  </a:cubicBezTo>
                  <a:cubicBezTo>
                    <a:pt x="92" y="134"/>
                    <a:pt x="92" y="134"/>
                    <a:pt x="92" y="134"/>
                  </a:cubicBezTo>
                  <a:cubicBezTo>
                    <a:pt x="99" y="131"/>
                    <a:pt x="105" y="128"/>
                    <a:pt x="111" y="123"/>
                  </a:cubicBezTo>
                  <a:cubicBezTo>
                    <a:pt x="131" y="130"/>
                    <a:pt x="131" y="130"/>
                    <a:pt x="131" y="130"/>
                  </a:cubicBezTo>
                  <a:cubicBezTo>
                    <a:pt x="132" y="130"/>
                    <a:pt x="133" y="130"/>
                    <a:pt x="133" y="130"/>
                  </a:cubicBezTo>
                  <a:cubicBezTo>
                    <a:pt x="136" y="130"/>
                    <a:pt x="138" y="129"/>
                    <a:pt x="140" y="126"/>
                  </a:cubicBezTo>
                  <a:cubicBezTo>
                    <a:pt x="147" y="114"/>
                    <a:pt x="147" y="114"/>
                    <a:pt x="147" y="114"/>
                  </a:cubicBezTo>
                  <a:cubicBezTo>
                    <a:pt x="147" y="113"/>
                    <a:pt x="148" y="112"/>
                    <a:pt x="147" y="111"/>
                  </a:cubicBezTo>
                  <a:cubicBezTo>
                    <a:pt x="148" y="109"/>
                    <a:pt x="147" y="107"/>
                    <a:pt x="145" y="106"/>
                  </a:cubicBezTo>
                  <a:lnTo>
                    <a:pt x="129" y="91"/>
                  </a:lnTo>
                  <a:close/>
                  <a:moveTo>
                    <a:pt x="96" y="80"/>
                  </a:moveTo>
                  <a:cubicBezTo>
                    <a:pt x="96" y="92"/>
                    <a:pt x="86" y="102"/>
                    <a:pt x="74" y="102"/>
                  </a:cubicBezTo>
                  <a:cubicBezTo>
                    <a:pt x="62" y="102"/>
                    <a:pt x="52" y="92"/>
                    <a:pt x="52" y="80"/>
                  </a:cubicBezTo>
                  <a:cubicBezTo>
                    <a:pt x="52" y="68"/>
                    <a:pt x="62" y="58"/>
                    <a:pt x="74" y="58"/>
                  </a:cubicBezTo>
                  <a:cubicBezTo>
                    <a:pt x="86" y="58"/>
                    <a:pt x="96" y="68"/>
                    <a:pt x="96"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383" tIns="46691" rIns="93383" bIns="46691" numCol="1" anchor="t" anchorCtr="0" compatLnSpc="1">
              <a:prstTxWarp prst="textNoShape">
                <a:avLst/>
              </a:prstTxWarp>
            </a:bodyPr>
            <a:lstStyle/>
            <a:p>
              <a:pPr defTabSz="932559"/>
              <a:endParaRPr lang="en-US" sz="1632" dirty="0">
                <a:solidFill>
                  <a:srgbClr val="000000"/>
                </a:solidFill>
              </a:endParaRPr>
            </a:p>
          </p:txBody>
        </p:sp>
      </p:grpSp>
      <p:cxnSp>
        <p:nvCxnSpPr>
          <p:cNvPr id="58" name="Straight Connector 56"/>
          <p:cNvCxnSpPr>
            <a:stCxn id="42" idx="3"/>
            <a:endCxn id="25" idx="2"/>
          </p:cNvCxnSpPr>
          <p:nvPr/>
        </p:nvCxnSpPr>
        <p:spPr>
          <a:xfrm flipV="1">
            <a:off x="7128769" y="4492430"/>
            <a:ext cx="2631665" cy="1063263"/>
          </a:xfrm>
          <a:prstGeom prst="bentConnector2">
            <a:avLst/>
          </a:prstGeom>
          <a:ln w="38100">
            <a:solidFill>
              <a:schemeClr val="tx2"/>
            </a:solidFill>
            <a:prstDash val="solid"/>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00" name="Straight Connector 56"/>
          <p:cNvCxnSpPr>
            <a:stCxn id="17" idx="2"/>
            <a:endCxn id="42" idx="1"/>
          </p:cNvCxnSpPr>
          <p:nvPr/>
        </p:nvCxnSpPr>
        <p:spPr>
          <a:xfrm rot="16200000" flipH="1">
            <a:off x="4129551" y="4385274"/>
            <a:ext cx="1063263" cy="1277573"/>
          </a:xfrm>
          <a:prstGeom prst="bentConnector2">
            <a:avLst/>
          </a:prstGeom>
          <a:ln w="38100">
            <a:solidFill>
              <a:schemeClr val="tx2"/>
            </a:solidFill>
            <a:prstDash val="solid"/>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63" name="Rectangle 62"/>
          <p:cNvSpPr/>
          <p:nvPr/>
        </p:nvSpPr>
        <p:spPr>
          <a:xfrm>
            <a:off x="5165826" y="2475681"/>
            <a:ext cx="2089444" cy="1455418"/>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93383" bIns="93383" rtlCol="0" anchor="b"/>
          <a:lstStyle/>
          <a:p>
            <a:pPr defTabSz="932559"/>
            <a:r>
              <a:rPr lang="en-US" sz="1600" dirty="0" smtClean="0">
                <a:solidFill>
                  <a:srgbClr val="FFFFFF">
                    <a:alpha val="99000"/>
                  </a:srgbClr>
                </a:solidFill>
              </a:rPr>
              <a:t>FAST Search Index</a:t>
            </a:r>
            <a:endParaRPr lang="en-US" sz="1600" dirty="0">
              <a:solidFill>
                <a:srgbClr val="FFFFFF">
                  <a:alpha val="99000"/>
                </a:srgbClr>
              </a:solidFill>
            </a:endParaRPr>
          </a:p>
        </p:txBody>
      </p:sp>
      <p:sp>
        <p:nvSpPr>
          <p:cNvPr id="69" name="Freeform 104"/>
          <p:cNvSpPr>
            <a:spLocks noEditPoints="1"/>
          </p:cNvSpPr>
          <p:nvPr/>
        </p:nvSpPr>
        <p:spPr bwMode="black">
          <a:xfrm>
            <a:off x="5814681" y="2707386"/>
            <a:ext cx="652602" cy="682888"/>
          </a:xfrm>
          <a:custGeom>
            <a:avLst/>
            <a:gdLst>
              <a:gd name="T0" fmla="*/ 37 w 61"/>
              <a:gd name="T1" fmla="*/ 43 h 61"/>
              <a:gd name="T2" fmla="*/ 18 w 61"/>
              <a:gd name="T3" fmla="*/ 37 h 61"/>
              <a:gd name="T4" fmla="*/ 24 w 61"/>
              <a:gd name="T5" fmla="*/ 18 h 61"/>
              <a:gd name="T6" fmla="*/ 43 w 61"/>
              <a:gd name="T7" fmla="*/ 24 h 61"/>
              <a:gd name="T8" fmla="*/ 37 w 61"/>
              <a:gd name="T9" fmla="*/ 43 h 61"/>
              <a:gd name="T10" fmla="*/ 61 w 61"/>
              <a:gd name="T11" fmla="*/ 28 h 61"/>
              <a:gd name="T12" fmla="*/ 58 w 61"/>
              <a:gd name="T13" fmla="*/ 18 h 61"/>
              <a:gd name="T14" fmla="*/ 50 w 61"/>
              <a:gd name="T15" fmla="*/ 19 h 61"/>
              <a:gd name="T16" fmla="*/ 47 w 61"/>
              <a:gd name="T17" fmla="*/ 15 h 61"/>
              <a:gd name="T18" fmla="*/ 50 w 61"/>
              <a:gd name="T19" fmla="*/ 7 h 61"/>
              <a:gd name="T20" fmla="*/ 41 w 61"/>
              <a:gd name="T21" fmla="*/ 2 h 61"/>
              <a:gd name="T22" fmla="*/ 36 w 61"/>
              <a:gd name="T23" fmla="*/ 9 h 61"/>
              <a:gd name="T24" fmla="*/ 30 w 61"/>
              <a:gd name="T25" fmla="*/ 8 h 61"/>
              <a:gd name="T26" fmla="*/ 27 w 61"/>
              <a:gd name="T27" fmla="*/ 0 h 61"/>
              <a:gd name="T28" fmla="*/ 17 w 61"/>
              <a:gd name="T29" fmla="*/ 3 h 61"/>
              <a:gd name="T30" fmla="*/ 18 w 61"/>
              <a:gd name="T31" fmla="*/ 11 h 61"/>
              <a:gd name="T32" fmla="*/ 15 w 61"/>
              <a:gd name="T33" fmla="*/ 14 h 61"/>
              <a:gd name="T34" fmla="*/ 7 w 61"/>
              <a:gd name="T35" fmla="*/ 11 h 61"/>
              <a:gd name="T36" fmla="*/ 2 w 61"/>
              <a:gd name="T37" fmla="*/ 20 h 61"/>
              <a:gd name="T38" fmla="*/ 8 w 61"/>
              <a:gd name="T39" fmla="*/ 25 h 61"/>
              <a:gd name="T40" fmla="*/ 7 w 61"/>
              <a:gd name="T41" fmla="*/ 30 h 61"/>
              <a:gd name="T42" fmla="*/ 0 w 61"/>
              <a:gd name="T43" fmla="*/ 33 h 61"/>
              <a:gd name="T44" fmla="*/ 2 w 61"/>
              <a:gd name="T45" fmla="*/ 43 h 61"/>
              <a:gd name="T46" fmla="*/ 11 w 61"/>
              <a:gd name="T47" fmla="*/ 42 h 61"/>
              <a:gd name="T48" fmla="*/ 14 w 61"/>
              <a:gd name="T49" fmla="*/ 47 h 61"/>
              <a:gd name="T50" fmla="*/ 11 w 61"/>
              <a:gd name="T51" fmla="*/ 54 h 61"/>
              <a:gd name="T52" fmla="*/ 20 w 61"/>
              <a:gd name="T53" fmla="*/ 59 h 61"/>
              <a:gd name="T54" fmla="*/ 25 w 61"/>
              <a:gd name="T55" fmla="*/ 53 h 61"/>
              <a:gd name="T56" fmla="*/ 30 w 61"/>
              <a:gd name="T57" fmla="*/ 53 h 61"/>
              <a:gd name="T58" fmla="*/ 33 w 61"/>
              <a:gd name="T59" fmla="*/ 61 h 61"/>
              <a:gd name="T60" fmla="*/ 43 w 61"/>
              <a:gd name="T61" fmla="*/ 58 h 61"/>
              <a:gd name="T62" fmla="*/ 42 w 61"/>
              <a:gd name="T63" fmla="*/ 50 h 61"/>
              <a:gd name="T64" fmla="*/ 46 w 61"/>
              <a:gd name="T65" fmla="*/ 47 h 61"/>
              <a:gd name="T66" fmla="*/ 54 w 61"/>
              <a:gd name="T67" fmla="*/ 50 h 61"/>
              <a:gd name="T68" fmla="*/ 59 w 61"/>
              <a:gd name="T69" fmla="*/ 41 h 61"/>
              <a:gd name="T70" fmla="*/ 52 w 61"/>
              <a:gd name="T71" fmla="*/ 36 h 61"/>
              <a:gd name="T72" fmla="*/ 53 w 61"/>
              <a:gd name="T73" fmla="*/ 31 h 61"/>
              <a:gd name="T74" fmla="*/ 61 w 61"/>
              <a:gd name="T75" fmla="*/ 28 h 61"/>
              <a:gd name="T76" fmla="*/ 28 w 61"/>
              <a:gd name="T77" fmla="*/ 26 h 61"/>
              <a:gd name="T78" fmla="*/ 26 w 61"/>
              <a:gd name="T79" fmla="*/ 33 h 61"/>
              <a:gd name="T80" fmla="*/ 33 w 61"/>
              <a:gd name="T81" fmla="*/ 35 h 61"/>
              <a:gd name="T82" fmla="*/ 35 w 61"/>
              <a:gd name="T83" fmla="*/ 28 h 61"/>
              <a:gd name="T84" fmla="*/ 28 w 61"/>
              <a:gd name="T85" fmla="*/ 26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61" h="61">
                <a:moveTo>
                  <a:pt x="37" y="43"/>
                </a:moveTo>
                <a:cubicBezTo>
                  <a:pt x="30" y="47"/>
                  <a:pt x="21" y="44"/>
                  <a:pt x="18" y="37"/>
                </a:cubicBezTo>
                <a:cubicBezTo>
                  <a:pt x="14" y="30"/>
                  <a:pt x="17" y="21"/>
                  <a:pt x="24" y="18"/>
                </a:cubicBezTo>
                <a:cubicBezTo>
                  <a:pt x="31" y="14"/>
                  <a:pt x="39" y="17"/>
                  <a:pt x="43" y="24"/>
                </a:cubicBezTo>
                <a:cubicBezTo>
                  <a:pt x="47" y="31"/>
                  <a:pt x="44" y="40"/>
                  <a:pt x="37" y="43"/>
                </a:cubicBezTo>
                <a:moveTo>
                  <a:pt x="61" y="28"/>
                </a:moveTo>
                <a:cubicBezTo>
                  <a:pt x="58" y="18"/>
                  <a:pt x="58" y="18"/>
                  <a:pt x="58" y="18"/>
                </a:cubicBezTo>
                <a:cubicBezTo>
                  <a:pt x="50" y="19"/>
                  <a:pt x="50" y="19"/>
                  <a:pt x="50" y="19"/>
                </a:cubicBezTo>
                <a:cubicBezTo>
                  <a:pt x="49" y="17"/>
                  <a:pt x="48" y="16"/>
                  <a:pt x="47" y="15"/>
                </a:cubicBezTo>
                <a:cubicBezTo>
                  <a:pt x="50" y="7"/>
                  <a:pt x="50" y="7"/>
                  <a:pt x="50" y="7"/>
                </a:cubicBezTo>
                <a:cubicBezTo>
                  <a:pt x="41" y="2"/>
                  <a:pt x="41" y="2"/>
                  <a:pt x="41" y="2"/>
                </a:cubicBezTo>
                <a:cubicBezTo>
                  <a:pt x="36" y="9"/>
                  <a:pt x="36" y="9"/>
                  <a:pt x="36" y="9"/>
                </a:cubicBezTo>
                <a:cubicBezTo>
                  <a:pt x="34" y="8"/>
                  <a:pt x="32" y="8"/>
                  <a:pt x="30" y="8"/>
                </a:cubicBezTo>
                <a:cubicBezTo>
                  <a:pt x="27" y="0"/>
                  <a:pt x="27" y="0"/>
                  <a:pt x="27" y="0"/>
                </a:cubicBezTo>
                <a:cubicBezTo>
                  <a:pt x="17" y="3"/>
                  <a:pt x="17" y="3"/>
                  <a:pt x="17" y="3"/>
                </a:cubicBezTo>
                <a:cubicBezTo>
                  <a:pt x="18" y="11"/>
                  <a:pt x="18" y="11"/>
                  <a:pt x="18" y="11"/>
                </a:cubicBezTo>
                <a:cubicBezTo>
                  <a:pt x="17" y="12"/>
                  <a:pt x="16" y="13"/>
                  <a:pt x="15" y="14"/>
                </a:cubicBezTo>
                <a:cubicBezTo>
                  <a:pt x="7" y="11"/>
                  <a:pt x="7" y="11"/>
                  <a:pt x="7" y="11"/>
                </a:cubicBezTo>
                <a:cubicBezTo>
                  <a:pt x="2" y="20"/>
                  <a:pt x="2" y="20"/>
                  <a:pt x="2" y="20"/>
                </a:cubicBezTo>
                <a:cubicBezTo>
                  <a:pt x="8" y="25"/>
                  <a:pt x="8" y="25"/>
                  <a:pt x="8" y="25"/>
                </a:cubicBezTo>
                <a:cubicBezTo>
                  <a:pt x="8" y="27"/>
                  <a:pt x="7" y="28"/>
                  <a:pt x="7" y="30"/>
                </a:cubicBezTo>
                <a:cubicBezTo>
                  <a:pt x="0" y="33"/>
                  <a:pt x="0" y="33"/>
                  <a:pt x="0" y="33"/>
                </a:cubicBezTo>
                <a:cubicBezTo>
                  <a:pt x="2" y="43"/>
                  <a:pt x="2" y="43"/>
                  <a:pt x="2" y="43"/>
                </a:cubicBezTo>
                <a:cubicBezTo>
                  <a:pt x="11" y="42"/>
                  <a:pt x="11" y="42"/>
                  <a:pt x="11" y="42"/>
                </a:cubicBezTo>
                <a:cubicBezTo>
                  <a:pt x="12" y="44"/>
                  <a:pt x="13" y="45"/>
                  <a:pt x="14" y="47"/>
                </a:cubicBezTo>
                <a:cubicBezTo>
                  <a:pt x="11" y="54"/>
                  <a:pt x="11" y="54"/>
                  <a:pt x="11" y="54"/>
                </a:cubicBezTo>
                <a:cubicBezTo>
                  <a:pt x="20" y="59"/>
                  <a:pt x="20" y="59"/>
                  <a:pt x="20" y="59"/>
                </a:cubicBezTo>
                <a:cubicBezTo>
                  <a:pt x="25" y="53"/>
                  <a:pt x="25" y="53"/>
                  <a:pt x="25" y="53"/>
                </a:cubicBezTo>
                <a:cubicBezTo>
                  <a:pt x="26" y="53"/>
                  <a:pt x="28" y="53"/>
                  <a:pt x="30" y="53"/>
                </a:cubicBezTo>
                <a:cubicBezTo>
                  <a:pt x="33" y="61"/>
                  <a:pt x="33" y="61"/>
                  <a:pt x="33" y="61"/>
                </a:cubicBezTo>
                <a:cubicBezTo>
                  <a:pt x="43" y="58"/>
                  <a:pt x="43" y="58"/>
                  <a:pt x="43" y="58"/>
                </a:cubicBezTo>
                <a:cubicBezTo>
                  <a:pt x="42" y="50"/>
                  <a:pt x="42" y="50"/>
                  <a:pt x="42" y="50"/>
                </a:cubicBezTo>
                <a:cubicBezTo>
                  <a:pt x="44" y="49"/>
                  <a:pt x="45" y="48"/>
                  <a:pt x="46" y="47"/>
                </a:cubicBezTo>
                <a:cubicBezTo>
                  <a:pt x="54" y="50"/>
                  <a:pt x="54" y="50"/>
                  <a:pt x="54" y="50"/>
                </a:cubicBezTo>
                <a:cubicBezTo>
                  <a:pt x="59" y="41"/>
                  <a:pt x="59" y="41"/>
                  <a:pt x="59" y="41"/>
                </a:cubicBezTo>
                <a:cubicBezTo>
                  <a:pt x="52" y="36"/>
                  <a:pt x="52" y="36"/>
                  <a:pt x="52" y="36"/>
                </a:cubicBezTo>
                <a:cubicBezTo>
                  <a:pt x="53" y="34"/>
                  <a:pt x="53" y="33"/>
                  <a:pt x="53" y="31"/>
                </a:cubicBezTo>
                <a:lnTo>
                  <a:pt x="61" y="28"/>
                </a:lnTo>
                <a:close/>
                <a:moveTo>
                  <a:pt x="28" y="26"/>
                </a:moveTo>
                <a:cubicBezTo>
                  <a:pt x="25" y="27"/>
                  <a:pt x="24" y="30"/>
                  <a:pt x="26" y="33"/>
                </a:cubicBezTo>
                <a:cubicBezTo>
                  <a:pt x="27" y="35"/>
                  <a:pt x="30" y="36"/>
                  <a:pt x="33" y="35"/>
                </a:cubicBezTo>
                <a:cubicBezTo>
                  <a:pt x="35" y="34"/>
                  <a:pt x="36" y="31"/>
                  <a:pt x="35" y="28"/>
                </a:cubicBezTo>
                <a:cubicBezTo>
                  <a:pt x="34" y="26"/>
                  <a:pt x="31" y="25"/>
                  <a:pt x="28" y="26"/>
                </a:cubicBezTo>
                <a:close/>
              </a:path>
            </a:pathLst>
          </a:custGeom>
          <a:solidFill>
            <a:srgbClr val="FFFFFF"/>
          </a:solidFill>
          <a:ln>
            <a:noFill/>
          </a:ln>
          <a:extLst/>
        </p:spPr>
        <p:txBody>
          <a:bodyPr vert="horz" wrap="square" lIns="91444" tIns="45722" rIns="91444" bIns="45722" numCol="1" anchor="t" anchorCtr="0" compatLnSpc="1">
            <a:prstTxWarp prst="textNoShape">
              <a:avLst/>
            </a:prstTxWarp>
          </a:bodyPr>
          <a:lstStyle/>
          <a:p>
            <a:pPr defTabSz="914367"/>
            <a:endParaRPr lang="en-US" sz="1765" dirty="0">
              <a:solidFill>
                <a:srgbClr val="000000"/>
              </a:solidFill>
            </a:endParaRPr>
          </a:p>
        </p:txBody>
      </p:sp>
      <p:cxnSp>
        <p:nvCxnSpPr>
          <p:cNvPr id="85" name="Straight Connector 84"/>
          <p:cNvCxnSpPr/>
          <p:nvPr/>
        </p:nvCxnSpPr>
        <p:spPr>
          <a:xfrm>
            <a:off x="3153362" y="3131177"/>
            <a:ext cx="377308" cy="1"/>
          </a:xfrm>
          <a:prstGeom prst="line">
            <a:avLst/>
          </a:prstGeom>
          <a:ln w="38100">
            <a:solidFill>
              <a:schemeClr val="tx2"/>
            </a:solidFill>
            <a:prstDash val="solid"/>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86" name="Straight Connector 85"/>
          <p:cNvCxnSpPr/>
          <p:nvPr/>
        </p:nvCxnSpPr>
        <p:spPr>
          <a:xfrm>
            <a:off x="4512093" y="3131177"/>
            <a:ext cx="377308" cy="1"/>
          </a:xfrm>
          <a:prstGeom prst="line">
            <a:avLst/>
          </a:prstGeom>
          <a:ln w="38100">
            <a:solidFill>
              <a:schemeClr val="tx2"/>
            </a:solidFill>
            <a:prstDash val="solid"/>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87" name="Straight Connector 86"/>
          <p:cNvCxnSpPr/>
          <p:nvPr/>
        </p:nvCxnSpPr>
        <p:spPr>
          <a:xfrm>
            <a:off x="7531912" y="3212326"/>
            <a:ext cx="377308" cy="1"/>
          </a:xfrm>
          <a:prstGeom prst="line">
            <a:avLst/>
          </a:prstGeom>
          <a:ln w="38100">
            <a:solidFill>
              <a:schemeClr val="tx2"/>
            </a:solidFill>
            <a:prstDash val="solid"/>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88" name="Straight Connector 87"/>
          <p:cNvCxnSpPr/>
          <p:nvPr/>
        </p:nvCxnSpPr>
        <p:spPr>
          <a:xfrm>
            <a:off x="8891400" y="3207589"/>
            <a:ext cx="377308" cy="1"/>
          </a:xfrm>
          <a:prstGeom prst="line">
            <a:avLst/>
          </a:prstGeom>
          <a:ln w="38100">
            <a:solidFill>
              <a:schemeClr val="tx2"/>
            </a:solidFill>
            <a:prstDash val="solid"/>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89" name="Straight Connector 88"/>
          <p:cNvCxnSpPr/>
          <p:nvPr/>
        </p:nvCxnSpPr>
        <p:spPr>
          <a:xfrm>
            <a:off x="7531912" y="3033110"/>
            <a:ext cx="377308" cy="1"/>
          </a:xfrm>
          <a:prstGeom prst="line">
            <a:avLst/>
          </a:prstGeom>
          <a:ln w="38100">
            <a:solidFill>
              <a:schemeClr val="tx2"/>
            </a:solidFill>
            <a:prstDash val="solid"/>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93" name="Straight Connector 92"/>
          <p:cNvCxnSpPr/>
          <p:nvPr/>
        </p:nvCxnSpPr>
        <p:spPr>
          <a:xfrm>
            <a:off x="8891400" y="3028373"/>
            <a:ext cx="377308" cy="1"/>
          </a:xfrm>
          <a:prstGeom prst="line">
            <a:avLst/>
          </a:prstGeom>
          <a:ln w="38100">
            <a:solidFill>
              <a:schemeClr val="tx2"/>
            </a:solidFill>
            <a:prstDash val="solid"/>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94" name="Straight Connector 93"/>
          <p:cNvCxnSpPr>
            <a:stCxn id="42" idx="0"/>
            <a:endCxn id="20" idx="2"/>
          </p:cNvCxnSpPr>
          <p:nvPr/>
        </p:nvCxnSpPr>
        <p:spPr>
          <a:xfrm flipH="1" flipV="1">
            <a:off x="6212051" y="4492430"/>
            <a:ext cx="2318" cy="606767"/>
          </a:xfrm>
          <a:prstGeom prst="line">
            <a:avLst/>
          </a:prstGeom>
          <a:ln w="38100">
            <a:solidFill>
              <a:schemeClr val="tx2"/>
            </a:solidFill>
            <a:prstDash val="solid"/>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50" name="Rectangle 49"/>
          <p:cNvSpPr/>
          <p:nvPr/>
        </p:nvSpPr>
        <p:spPr bwMode="auto">
          <a:xfrm>
            <a:off x="9144758" y="1301432"/>
            <a:ext cx="3291718" cy="862193"/>
          </a:xfrm>
          <a:prstGeom prst="rect">
            <a:avLst/>
          </a:prstGeom>
          <a:solidFill>
            <a:schemeClr val="bg1">
              <a:lumMod val="8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407" tIns="46704" rIns="46704" bIns="93407" numCol="1" spcCol="0" rtlCol="0" fromWordArt="0" anchor="b" anchorCtr="0" forceAA="0" compatLnSpc="1">
            <a:prstTxWarp prst="textNoShape">
              <a:avLst/>
            </a:prstTxWarp>
            <a:noAutofit/>
          </a:bodyPr>
          <a:lstStyle/>
          <a:p>
            <a:pPr algn="ctr" defTabSz="932290" fontAlgn="base">
              <a:spcBef>
                <a:spcPct val="0"/>
              </a:spcBef>
              <a:spcAft>
                <a:spcPct val="0"/>
              </a:spcAft>
            </a:pPr>
            <a:endParaRPr lang="en-US" sz="1400" spc="-51" dirty="0">
              <a:gradFill>
                <a:gsLst>
                  <a:gs pos="0">
                    <a:srgbClr val="FFFFFF"/>
                  </a:gs>
                  <a:gs pos="100000">
                    <a:srgbClr val="FFFFFF"/>
                  </a:gs>
                </a:gsLst>
                <a:lin ang="5400000" scaled="0"/>
              </a:gradFill>
              <a:ea typeface="Segoe UI" pitchFamily="34" charset="0"/>
              <a:cs typeface="Segoe UI" pitchFamily="34" charset="0"/>
            </a:endParaRPr>
          </a:p>
        </p:txBody>
      </p:sp>
      <p:sp>
        <p:nvSpPr>
          <p:cNvPr id="51" name="Rectangle 50"/>
          <p:cNvSpPr/>
          <p:nvPr/>
        </p:nvSpPr>
        <p:spPr bwMode="auto">
          <a:xfrm>
            <a:off x="9307457" y="1461818"/>
            <a:ext cx="140308" cy="244148"/>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383" tIns="46691" rIns="46691" bIns="93383"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1400" spc="-51" dirty="0">
              <a:gradFill>
                <a:gsLst>
                  <a:gs pos="0">
                    <a:srgbClr val="FFFFFF"/>
                  </a:gs>
                  <a:gs pos="100000">
                    <a:srgbClr val="FFFFFF"/>
                  </a:gs>
                </a:gsLst>
                <a:lin ang="5400000" scaled="0"/>
              </a:gradFill>
              <a:ea typeface="Segoe UI" pitchFamily="34" charset="0"/>
              <a:cs typeface="Segoe UI" pitchFamily="34" charset="0"/>
            </a:endParaRPr>
          </a:p>
        </p:txBody>
      </p:sp>
      <p:sp>
        <p:nvSpPr>
          <p:cNvPr id="52" name="Rectangle 51"/>
          <p:cNvSpPr/>
          <p:nvPr/>
        </p:nvSpPr>
        <p:spPr bwMode="auto">
          <a:xfrm>
            <a:off x="9307457" y="1772908"/>
            <a:ext cx="140308" cy="244148"/>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383" tIns="46691" rIns="46691" bIns="93383"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1400" spc="-51" dirty="0">
              <a:gradFill>
                <a:gsLst>
                  <a:gs pos="0">
                    <a:srgbClr val="FFFFFF"/>
                  </a:gs>
                  <a:gs pos="100000">
                    <a:srgbClr val="FFFFFF"/>
                  </a:gs>
                </a:gsLst>
                <a:lin ang="5400000" scaled="0"/>
              </a:gradFill>
              <a:ea typeface="Segoe UI" pitchFamily="34" charset="0"/>
              <a:cs typeface="Segoe UI" pitchFamily="34" charset="0"/>
            </a:endParaRPr>
          </a:p>
        </p:txBody>
      </p:sp>
      <p:sp>
        <p:nvSpPr>
          <p:cNvPr id="57" name="Rectangle 56"/>
          <p:cNvSpPr/>
          <p:nvPr/>
        </p:nvSpPr>
        <p:spPr>
          <a:xfrm>
            <a:off x="9527448" y="1451536"/>
            <a:ext cx="984680" cy="275460"/>
          </a:xfrm>
          <a:prstGeom prst="rect">
            <a:avLst/>
          </a:prstGeom>
        </p:spPr>
        <p:txBody>
          <a:bodyPr wrap="square" lIns="0" anchor="ctr">
            <a:spAutoFit/>
          </a:bodyPr>
          <a:lstStyle/>
          <a:p>
            <a:pPr defTabSz="932290" eaLnBrk="0" hangingPunct="0">
              <a:lnSpc>
                <a:spcPct val="85000"/>
              </a:lnSpc>
            </a:pPr>
            <a:r>
              <a:rPr lang="en-US" sz="1400" dirty="0">
                <a:solidFill>
                  <a:srgbClr val="3F3F3F"/>
                </a:solidFill>
              </a:rPr>
              <a:t>Public API</a:t>
            </a:r>
          </a:p>
        </p:txBody>
      </p:sp>
      <p:sp>
        <p:nvSpPr>
          <p:cNvPr id="60" name="Rectangle 59"/>
          <p:cNvSpPr/>
          <p:nvPr/>
        </p:nvSpPr>
        <p:spPr>
          <a:xfrm>
            <a:off x="9527447" y="1743000"/>
            <a:ext cx="2717818" cy="275460"/>
          </a:xfrm>
          <a:prstGeom prst="rect">
            <a:avLst/>
          </a:prstGeom>
        </p:spPr>
        <p:txBody>
          <a:bodyPr wrap="square" lIns="0" anchor="ctr">
            <a:spAutoFit/>
          </a:bodyPr>
          <a:lstStyle/>
          <a:p>
            <a:pPr defTabSz="932290" eaLnBrk="0" hangingPunct="0">
              <a:lnSpc>
                <a:spcPct val="85000"/>
              </a:lnSpc>
            </a:pPr>
            <a:r>
              <a:rPr lang="en-US" sz="1400" dirty="0">
                <a:solidFill>
                  <a:srgbClr val="3F3F3F"/>
                </a:solidFill>
              </a:rPr>
              <a:t>Unit of scale/role boundary</a:t>
            </a:r>
          </a:p>
        </p:txBody>
      </p:sp>
      <p:sp>
        <p:nvSpPr>
          <p:cNvPr id="44" name="Rounded Rectangle 43"/>
          <p:cNvSpPr/>
          <p:nvPr/>
        </p:nvSpPr>
        <p:spPr bwMode="auto">
          <a:xfrm>
            <a:off x="7581649" y="1907357"/>
            <a:ext cx="4854825" cy="2851866"/>
          </a:xfrm>
          <a:prstGeom prst="roundRect">
            <a:avLst/>
          </a:prstGeom>
          <a:solidFill>
            <a:schemeClr val="accent3">
              <a:alpha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r>
              <a:rPr lang="nb-NO" sz="4000" b="1" dirty="0" smtClean="0">
                <a:gradFill>
                  <a:gsLst>
                    <a:gs pos="0">
                      <a:srgbClr val="FFFFFF"/>
                    </a:gs>
                    <a:gs pos="100000">
                      <a:srgbClr val="FFFFFF"/>
                    </a:gs>
                  </a:gsLst>
                  <a:lin ang="5400000" scaled="0"/>
                </a:gradFill>
                <a:ea typeface="Segoe UI" pitchFamily="34" charset="0"/>
                <a:cs typeface="Segoe UI" pitchFamily="34" charset="0"/>
              </a:rPr>
              <a:t>Query Chain</a:t>
            </a:r>
          </a:p>
        </p:txBody>
      </p:sp>
    </p:spTree>
    <p:extLst>
      <p:ext uri="{BB962C8B-B14F-4D97-AF65-F5344CB8AC3E}">
        <p14:creationId xmlns:p14="http://schemas.microsoft.com/office/powerpoint/2010/main" val="3965070329"/>
      </p:ext>
    </p:extLst>
  </p:cSld>
  <p:clrMapOvr>
    <a:masterClrMapping/>
  </p:clrMapOvr>
  <p:transition>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 name="Rectangle 60"/>
          <p:cNvSpPr/>
          <p:nvPr/>
        </p:nvSpPr>
        <p:spPr>
          <a:xfrm>
            <a:off x="10486587" y="4355364"/>
            <a:ext cx="2375213" cy="1077218"/>
          </a:xfrm>
          <a:prstGeom prst="rect">
            <a:avLst/>
          </a:prstGeom>
        </p:spPr>
        <p:txBody>
          <a:bodyPr wrap="square">
            <a:spAutoFit/>
          </a:bodyPr>
          <a:lstStyle/>
          <a:p>
            <a:pPr marL="449580" marR="0">
              <a:spcBef>
                <a:spcPts val="0"/>
              </a:spcBef>
              <a:spcAft>
                <a:spcPts val="0"/>
              </a:spcAft>
            </a:pPr>
            <a:r>
              <a:rPr lang="en-US" sz="1600" dirty="0" smtClean="0">
                <a:solidFill>
                  <a:schemeClr val="accent6"/>
                </a:solidFill>
                <a:ea typeface="Calibri" panose="020F0502020204030204" pitchFamily="34" charset="0"/>
                <a:cs typeface="Times New Roman" panose="02020603050405020304" pitchFamily="18" charset="0"/>
              </a:rPr>
              <a:t>SharePoint</a:t>
            </a:r>
          </a:p>
          <a:p>
            <a:pPr marL="449580" marR="0">
              <a:spcBef>
                <a:spcPts val="0"/>
              </a:spcBef>
              <a:spcAft>
                <a:spcPts val="0"/>
              </a:spcAft>
            </a:pPr>
            <a:r>
              <a:rPr lang="en-US" sz="1600" dirty="0" smtClean="0">
                <a:solidFill>
                  <a:schemeClr val="accent6"/>
                </a:solidFill>
                <a:cs typeface="Times New Roman" panose="02020603050405020304" pitchFamily="18" charset="0"/>
              </a:rPr>
              <a:t>SP Apps</a:t>
            </a:r>
          </a:p>
          <a:p>
            <a:pPr marL="449580" marR="0">
              <a:spcBef>
                <a:spcPts val="0"/>
              </a:spcBef>
              <a:spcAft>
                <a:spcPts val="0"/>
              </a:spcAft>
            </a:pPr>
            <a:r>
              <a:rPr lang="en-US" sz="1600" dirty="0" smtClean="0">
                <a:solidFill>
                  <a:schemeClr val="accent6"/>
                </a:solidFill>
                <a:cs typeface="Times New Roman" panose="02020603050405020304" pitchFamily="18" charset="0"/>
              </a:rPr>
              <a:t>Devices</a:t>
            </a:r>
          </a:p>
          <a:p>
            <a:pPr marL="449580" marR="0">
              <a:spcBef>
                <a:spcPts val="0"/>
              </a:spcBef>
              <a:spcAft>
                <a:spcPts val="0"/>
              </a:spcAft>
            </a:pPr>
            <a:r>
              <a:rPr lang="en-US" sz="1600" dirty="0" smtClean="0">
                <a:solidFill>
                  <a:schemeClr val="accent6"/>
                </a:solidFill>
                <a:cs typeface="Times New Roman" panose="02020603050405020304" pitchFamily="18" charset="0"/>
              </a:rPr>
              <a:t>Non-SP UX</a:t>
            </a:r>
          </a:p>
        </p:txBody>
      </p:sp>
      <p:sp>
        <p:nvSpPr>
          <p:cNvPr id="3" name="Title 2"/>
          <p:cNvSpPr>
            <a:spLocks noGrp="1"/>
          </p:cNvSpPr>
          <p:nvPr>
            <p:ph type="title"/>
          </p:nvPr>
        </p:nvSpPr>
        <p:spPr/>
        <p:txBody>
          <a:bodyPr/>
          <a:lstStyle/>
          <a:p>
            <a:r>
              <a:rPr lang="en-US" dirty="0" smtClean="0"/>
              <a:t>Web Front-End</a:t>
            </a:r>
            <a:endParaRPr lang="en-US" dirty="0"/>
          </a:p>
        </p:txBody>
      </p:sp>
      <p:sp>
        <p:nvSpPr>
          <p:cNvPr id="6" name="Rectangle 5"/>
          <p:cNvSpPr/>
          <p:nvPr/>
        </p:nvSpPr>
        <p:spPr>
          <a:xfrm>
            <a:off x="8547310" y="5935662"/>
            <a:ext cx="1828800" cy="914400"/>
          </a:xfrm>
          <a:prstGeom prst="rect">
            <a:avLst/>
          </a:prstGeom>
          <a:solidFill>
            <a:schemeClr val="accent2">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3407" bIns="93407" rtlCol="0" anchor="b"/>
          <a:lstStyle/>
          <a:p>
            <a:pPr defTabSz="932559"/>
            <a:r>
              <a:rPr lang="en-US" sz="1600" dirty="0" smtClean="0">
                <a:solidFill>
                  <a:srgbClr val="FFFFFF">
                    <a:alpha val="99000"/>
                  </a:srgbClr>
                </a:solidFill>
              </a:rPr>
              <a:t>Search</a:t>
            </a:r>
          </a:p>
          <a:p>
            <a:pPr defTabSz="932559"/>
            <a:r>
              <a:rPr lang="en-US" sz="1600" dirty="0" smtClean="0">
                <a:solidFill>
                  <a:srgbClr val="FFFFFF">
                    <a:alpha val="99000"/>
                  </a:srgbClr>
                </a:solidFill>
              </a:rPr>
              <a:t>Admin</a:t>
            </a:r>
          </a:p>
        </p:txBody>
      </p:sp>
      <p:grpSp>
        <p:nvGrpSpPr>
          <p:cNvPr id="12" name="Group 11"/>
          <p:cNvGrpSpPr/>
          <p:nvPr/>
        </p:nvGrpSpPr>
        <p:grpSpPr>
          <a:xfrm>
            <a:off x="10503486" y="2475681"/>
            <a:ext cx="1930411" cy="1931499"/>
            <a:chOff x="10296093" y="1700952"/>
            <a:chExt cx="1892732" cy="1893798"/>
          </a:xfrm>
        </p:grpSpPr>
        <p:sp>
          <p:nvSpPr>
            <p:cNvPr id="13" name="Rectangle 12"/>
            <p:cNvSpPr/>
            <p:nvPr/>
          </p:nvSpPr>
          <p:spPr bwMode="auto">
            <a:xfrm>
              <a:off x="10296093" y="1700952"/>
              <a:ext cx="1892732" cy="1321975"/>
            </a:xfrm>
            <a:prstGeom prst="rect">
              <a:avLst/>
            </a:prstGeom>
            <a:solidFill>
              <a:schemeClr val="accent1">
                <a:alpha val="4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383" tIns="46691" rIns="46691" bIns="93383" numCol="1" spcCol="0" rtlCol="0" fromWordArt="0" anchor="b" anchorCtr="0" forceAA="0" compatLnSpc="1">
              <a:prstTxWarp prst="textNoShape">
                <a:avLst/>
              </a:prstTxWarp>
              <a:noAutofit/>
            </a:bodyPr>
            <a:lstStyle/>
            <a:p>
              <a:pPr algn="ctr" defTabSz="932290" fontAlgn="base">
                <a:spcBef>
                  <a:spcPct val="0"/>
                </a:spcBef>
                <a:spcAft>
                  <a:spcPct val="0"/>
                </a:spcAft>
              </a:pPr>
              <a:endParaRPr lang="en-US" sz="1836" spc="-51" dirty="0">
                <a:gradFill>
                  <a:gsLst>
                    <a:gs pos="0">
                      <a:srgbClr val="FFFFFF"/>
                    </a:gs>
                    <a:gs pos="100000">
                      <a:srgbClr val="FFFFFF"/>
                    </a:gs>
                  </a:gsLst>
                  <a:lin ang="5400000" scaled="0"/>
                </a:gradFill>
                <a:ea typeface="Segoe UI" pitchFamily="34" charset="0"/>
                <a:cs typeface="Segoe UI" pitchFamily="34" charset="0"/>
              </a:endParaRPr>
            </a:p>
          </p:txBody>
        </p:sp>
        <p:sp>
          <p:nvSpPr>
            <p:cNvPr id="14" name="TextBox 13"/>
            <p:cNvSpPr txBox="1"/>
            <p:nvPr/>
          </p:nvSpPr>
          <p:spPr>
            <a:xfrm>
              <a:off x="10593404" y="3084930"/>
              <a:ext cx="1298110" cy="509820"/>
            </a:xfrm>
            <a:prstGeom prst="rect">
              <a:avLst/>
            </a:prstGeom>
            <a:noFill/>
          </p:spPr>
          <p:txBody>
            <a:bodyPr wrap="square" rtlCol="0" anchor="ctr">
              <a:spAutoFit/>
            </a:bodyPr>
            <a:lstStyle>
              <a:defPPr>
                <a:defRPr lang="en-US"/>
              </a:defPPr>
              <a:lvl1pPr algn="ctr">
                <a:lnSpc>
                  <a:spcPct val="95000"/>
                </a:lnSpc>
                <a:defRPr sz="3200" spc="-100">
                  <a:solidFill>
                    <a:schemeClr val="tx2"/>
                  </a:solidFill>
                  <a:latin typeface="Segoe Light" pitchFamily="34" charset="0"/>
                </a:defRPr>
              </a:lvl1pPr>
            </a:lstStyle>
            <a:p>
              <a:pPr defTabSz="932559"/>
              <a:r>
                <a:rPr lang="en-US" sz="2856" dirty="0">
                  <a:solidFill>
                    <a:srgbClr val="3F3F3F">
                      <a:alpha val="99000"/>
                    </a:srgbClr>
                  </a:solidFill>
                  <a:latin typeface="Segoe UI Light"/>
                </a:rPr>
                <a:t>UX</a:t>
              </a:r>
            </a:p>
          </p:txBody>
        </p:sp>
      </p:grpSp>
      <p:sp>
        <p:nvSpPr>
          <p:cNvPr id="24" name="Rectangle 23"/>
          <p:cNvSpPr/>
          <p:nvPr/>
        </p:nvSpPr>
        <p:spPr>
          <a:xfrm>
            <a:off x="7786028" y="2475682"/>
            <a:ext cx="1231352" cy="2016748"/>
          </a:xfrm>
          <a:prstGeom prst="rect">
            <a:avLst/>
          </a:prstGeom>
          <a:solidFill>
            <a:schemeClr val="accent2">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3383" bIns="93383" rtlCol="0" anchor="b"/>
          <a:lstStyle/>
          <a:p>
            <a:pPr defTabSz="932559"/>
            <a:r>
              <a:rPr lang="en-US" sz="1600" dirty="0">
                <a:solidFill>
                  <a:srgbClr val="FFFFFF">
                    <a:alpha val="99000"/>
                  </a:srgbClr>
                </a:solidFill>
              </a:rPr>
              <a:t>Query</a:t>
            </a:r>
            <a:br>
              <a:rPr lang="en-US" sz="1600" dirty="0">
                <a:solidFill>
                  <a:srgbClr val="FFFFFF">
                    <a:alpha val="99000"/>
                  </a:srgbClr>
                </a:solidFill>
              </a:rPr>
            </a:br>
            <a:r>
              <a:rPr lang="en-US" sz="1600" dirty="0">
                <a:solidFill>
                  <a:srgbClr val="FFFFFF">
                    <a:alpha val="99000"/>
                  </a:srgbClr>
                </a:solidFill>
              </a:rPr>
              <a:t>P</a:t>
            </a:r>
            <a:r>
              <a:rPr lang="en-US" sz="1600" dirty="0" smtClean="0">
                <a:solidFill>
                  <a:srgbClr val="FFFFFF">
                    <a:alpha val="99000"/>
                  </a:srgbClr>
                </a:solidFill>
              </a:rPr>
              <a:t>rocessing</a:t>
            </a:r>
          </a:p>
        </p:txBody>
      </p:sp>
      <p:sp>
        <p:nvSpPr>
          <p:cNvPr id="25" name="Rectangle 24"/>
          <p:cNvSpPr/>
          <p:nvPr/>
        </p:nvSpPr>
        <p:spPr>
          <a:xfrm>
            <a:off x="9144757" y="2475682"/>
            <a:ext cx="1231353" cy="201674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3383" bIns="93383" rtlCol="0" anchor="b"/>
          <a:lstStyle/>
          <a:p>
            <a:pPr defTabSz="932559"/>
            <a:r>
              <a:rPr lang="en-US" sz="1600" dirty="0">
                <a:solidFill>
                  <a:srgbClr val="FFFFFF">
                    <a:alpha val="99000"/>
                  </a:srgbClr>
                </a:solidFill>
              </a:rPr>
              <a:t>WFE</a:t>
            </a:r>
          </a:p>
        </p:txBody>
      </p:sp>
      <p:sp>
        <p:nvSpPr>
          <p:cNvPr id="30" name="Rectangle 29"/>
          <p:cNvSpPr/>
          <p:nvPr/>
        </p:nvSpPr>
        <p:spPr bwMode="auto">
          <a:xfrm>
            <a:off x="10053357" y="2571173"/>
            <a:ext cx="320269" cy="1177252"/>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vert" wrap="square" lIns="93407" tIns="46704" rIns="46704" bIns="93407" numCol="1" spcCol="0" rtlCol="0" fromWordArt="0" anchor="ctr" anchorCtr="0" forceAA="0" compatLnSpc="1">
            <a:prstTxWarp prst="textNoShape">
              <a:avLst/>
            </a:prstTxWarp>
            <a:noAutofit/>
          </a:bodyPr>
          <a:lstStyle/>
          <a:p>
            <a:pPr algn="ctr" defTabSz="932290" fontAlgn="base">
              <a:spcBef>
                <a:spcPct val="0"/>
              </a:spcBef>
              <a:spcAft>
                <a:spcPct val="0"/>
              </a:spcAft>
            </a:pPr>
            <a:r>
              <a:rPr lang="en-US" sz="1600" spc="-51" dirty="0" smtClean="0">
                <a:gradFill>
                  <a:gsLst>
                    <a:gs pos="0">
                      <a:srgbClr val="FFFFFF"/>
                    </a:gs>
                    <a:gs pos="100000">
                      <a:srgbClr val="FFFFFF"/>
                    </a:gs>
                  </a:gsLst>
                  <a:lin ang="5400000" scaled="0"/>
                </a:gradFill>
                <a:ea typeface="Segoe UI" pitchFamily="34" charset="0"/>
                <a:cs typeface="Segoe UI" pitchFamily="34" charset="0"/>
              </a:rPr>
              <a:t>API</a:t>
            </a:r>
            <a:endParaRPr lang="en-US" sz="1600" spc="-51" dirty="0">
              <a:gradFill>
                <a:gsLst>
                  <a:gs pos="0">
                    <a:srgbClr val="FFFFFF"/>
                  </a:gs>
                  <a:gs pos="100000">
                    <a:srgbClr val="FFFFFF"/>
                  </a:gs>
                </a:gsLst>
                <a:lin ang="5400000" scaled="0"/>
              </a:gradFill>
              <a:ea typeface="Segoe UI" pitchFamily="34" charset="0"/>
              <a:cs typeface="Segoe UI" pitchFamily="34" charset="0"/>
            </a:endParaRPr>
          </a:p>
        </p:txBody>
      </p:sp>
      <p:sp>
        <p:nvSpPr>
          <p:cNvPr id="49" name="Rounded Rectangle 6"/>
          <p:cNvSpPr/>
          <p:nvPr/>
        </p:nvSpPr>
        <p:spPr bwMode="black">
          <a:xfrm rot="16200000">
            <a:off x="10923754" y="2571330"/>
            <a:ext cx="762461" cy="1101605"/>
          </a:xfrm>
          <a:custGeom>
            <a:avLst/>
            <a:gdLst/>
            <a:ahLst/>
            <a:cxnLst/>
            <a:rect l="l" t="t" r="r" b="b"/>
            <a:pathLst>
              <a:path w="3286897" h="4658497">
                <a:moveTo>
                  <a:pt x="1600200" y="4382531"/>
                </a:moveTo>
                <a:cubicBezTo>
                  <a:pt x="1600200" y="4367744"/>
                  <a:pt x="1588213" y="4355757"/>
                  <a:pt x="1573426" y="4355757"/>
                </a:cubicBezTo>
                <a:lnTo>
                  <a:pt x="811428" y="4355757"/>
                </a:lnTo>
                <a:cubicBezTo>
                  <a:pt x="796641" y="4355757"/>
                  <a:pt x="784654" y="4367744"/>
                  <a:pt x="784654" y="4382531"/>
                </a:cubicBezTo>
                <a:lnTo>
                  <a:pt x="784654" y="4489621"/>
                </a:lnTo>
                <a:cubicBezTo>
                  <a:pt x="784654" y="4504408"/>
                  <a:pt x="796641" y="4516395"/>
                  <a:pt x="811428" y="4516395"/>
                </a:cubicBezTo>
                <a:lnTo>
                  <a:pt x="1573426" y="4516395"/>
                </a:lnTo>
                <a:cubicBezTo>
                  <a:pt x="1588213" y="4516395"/>
                  <a:pt x="1600200" y="4504408"/>
                  <a:pt x="1600200" y="4489621"/>
                </a:cubicBezTo>
                <a:close/>
                <a:moveTo>
                  <a:pt x="2502243" y="4382531"/>
                </a:moveTo>
                <a:cubicBezTo>
                  <a:pt x="2502243" y="4367744"/>
                  <a:pt x="2490256" y="4355757"/>
                  <a:pt x="2475469" y="4355757"/>
                </a:cubicBezTo>
                <a:lnTo>
                  <a:pt x="1713471" y="4355757"/>
                </a:lnTo>
                <a:cubicBezTo>
                  <a:pt x="1698684" y="4355757"/>
                  <a:pt x="1686697" y="4367744"/>
                  <a:pt x="1686697" y="4382531"/>
                </a:cubicBezTo>
                <a:lnTo>
                  <a:pt x="1686697" y="4489621"/>
                </a:lnTo>
                <a:cubicBezTo>
                  <a:pt x="1686697" y="4504408"/>
                  <a:pt x="1698684" y="4516395"/>
                  <a:pt x="1713471" y="4516395"/>
                </a:cubicBezTo>
                <a:lnTo>
                  <a:pt x="2475469" y="4516395"/>
                </a:lnTo>
                <a:cubicBezTo>
                  <a:pt x="2490256" y="4516395"/>
                  <a:pt x="2502243" y="4504408"/>
                  <a:pt x="2502243" y="4489621"/>
                </a:cubicBezTo>
                <a:close/>
                <a:moveTo>
                  <a:pt x="3021231" y="480896"/>
                </a:moveTo>
                <a:cubicBezTo>
                  <a:pt x="3021231" y="375524"/>
                  <a:pt x="2935811" y="290104"/>
                  <a:pt x="2830439" y="290104"/>
                </a:cubicBezTo>
                <a:lnTo>
                  <a:pt x="444108" y="290104"/>
                </a:lnTo>
                <a:cubicBezTo>
                  <a:pt x="338736" y="290104"/>
                  <a:pt x="253316" y="375524"/>
                  <a:pt x="253316" y="480896"/>
                </a:cubicBezTo>
                <a:lnTo>
                  <a:pt x="253316" y="4029043"/>
                </a:lnTo>
                <a:cubicBezTo>
                  <a:pt x="253316" y="4134415"/>
                  <a:pt x="338736" y="4219835"/>
                  <a:pt x="444108" y="4219835"/>
                </a:cubicBezTo>
                <a:lnTo>
                  <a:pt x="2830439" y="4219835"/>
                </a:lnTo>
                <a:cubicBezTo>
                  <a:pt x="2935811" y="4219835"/>
                  <a:pt x="3021231" y="4134415"/>
                  <a:pt x="3021231" y="4029043"/>
                </a:cubicBezTo>
                <a:close/>
                <a:moveTo>
                  <a:pt x="3286897" y="226566"/>
                </a:moveTo>
                <a:lnTo>
                  <a:pt x="3286897" y="4431931"/>
                </a:lnTo>
                <a:cubicBezTo>
                  <a:pt x="3286897" y="4557060"/>
                  <a:pt x="3185460" y="4658497"/>
                  <a:pt x="3060331" y="4658497"/>
                </a:cubicBezTo>
                <a:lnTo>
                  <a:pt x="226566" y="4658497"/>
                </a:lnTo>
                <a:cubicBezTo>
                  <a:pt x="101437" y="4658497"/>
                  <a:pt x="0" y="4557060"/>
                  <a:pt x="0" y="4431931"/>
                </a:cubicBezTo>
                <a:lnTo>
                  <a:pt x="0" y="226566"/>
                </a:lnTo>
                <a:cubicBezTo>
                  <a:pt x="0" y="101437"/>
                  <a:pt x="101437" y="0"/>
                  <a:pt x="226566" y="0"/>
                </a:cubicBezTo>
                <a:lnTo>
                  <a:pt x="3060331" y="0"/>
                </a:lnTo>
                <a:cubicBezTo>
                  <a:pt x="3185460" y="0"/>
                  <a:pt x="3286897" y="101437"/>
                  <a:pt x="3286897" y="226566"/>
                </a:cubicBezTo>
                <a:close/>
              </a:path>
            </a:pathLst>
          </a:custGeom>
          <a:solidFill>
            <a:srgbClr val="FFFFFF"/>
          </a:solidFill>
          <a:ln>
            <a:no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84069" tIns="42038" rIns="84069" bIns="42038" numCol="1" rtlCol="0" anchor="ctr" anchorCtr="0" compatLnSpc="1">
            <a:prstTxWarp prst="textNoShape">
              <a:avLst/>
            </a:prstTxWarp>
          </a:bodyPr>
          <a:lstStyle/>
          <a:p>
            <a:pPr defTabSz="755481"/>
            <a:endParaRPr lang="en-US" sz="1836" spc="-124" dirty="0">
              <a:solidFill>
                <a:srgbClr val="000000">
                  <a:lumMod val="50000"/>
                </a:srgbClr>
              </a:solidFill>
              <a:latin typeface="Segoe Light" pitchFamily="34" charset="0"/>
            </a:endParaRPr>
          </a:p>
        </p:txBody>
      </p:sp>
      <p:cxnSp>
        <p:nvCxnSpPr>
          <p:cNvPr id="88" name="Straight Connector 87"/>
          <p:cNvCxnSpPr/>
          <p:nvPr/>
        </p:nvCxnSpPr>
        <p:spPr>
          <a:xfrm>
            <a:off x="8891400" y="3207589"/>
            <a:ext cx="377308" cy="1"/>
          </a:xfrm>
          <a:prstGeom prst="line">
            <a:avLst/>
          </a:prstGeom>
          <a:ln w="38100">
            <a:solidFill>
              <a:schemeClr val="tx2"/>
            </a:solidFill>
            <a:prstDash val="solid"/>
            <a:headEnd type="none" w="med" len="med"/>
            <a:tailEnd type="triangle" w="med" len="med"/>
          </a:ln>
        </p:spPr>
        <p:style>
          <a:lnRef idx="1">
            <a:schemeClr val="accent1"/>
          </a:lnRef>
          <a:fillRef idx="0">
            <a:schemeClr val="accent1"/>
          </a:fillRef>
          <a:effectRef idx="0">
            <a:schemeClr val="accent1"/>
          </a:effectRef>
          <a:fontRef idx="minor">
            <a:schemeClr val="tx1"/>
          </a:fontRef>
        </p:style>
      </p:cxnSp>
      <p:grpSp>
        <p:nvGrpSpPr>
          <p:cNvPr id="2" name="Group 1"/>
          <p:cNvGrpSpPr/>
          <p:nvPr/>
        </p:nvGrpSpPr>
        <p:grpSpPr>
          <a:xfrm>
            <a:off x="4765450" y="2475681"/>
            <a:ext cx="3143770" cy="2016749"/>
            <a:chOff x="4765450" y="2475681"/>
            <a:chExt cx="3143770" cy="2016749"/>
          </a:xfrm>
        </p:grpSpPr>
        <p:sp>
          <p:nvSpPr>
            <p:cNvPr id="20" name="Rectangle 19"/>
            <p:cNvSpPr/>
            <p:nvPr/>
          </p:nvSpPr>
          <p:spPr>
            <a:xfrm>
              <a:off x="4765450" y="2475682"/>
              <a:ext cx="2893201" cy="2016748"/>
            </a:xfrm>
            <a:prstGeom prst="rect">
              <a:avLst/>
            </a:prstGeom>
            <a:solidFill>
              <a:schemeClr val="accent2">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3383" bIns="93383" rtlCol="0" anchor="b"/>
            <a:lstStyle/>
            <a:p>
              <a:pPr defTabSz="932559"/>
              <a:r>
                <a:rPr lang="en-US" sz="1600" dirty="0" smtClean="0">
                  <a:solidFill>
                    <a:srgbClr val="FFFFFF">
                      <a:alpha val="99000"/>
                    </a:srgbClr>
                  </a:solidFill>
                </a:rPr>
                <a:t>Index</a:t>
              </a:r>
              <a:endParaRPr lang="en-US" sz="1600" dirty="0">
                <a:solidFill>
                  <a:srgbClr val="FFFFFF">
                    <a:alpha val="99000"/>
                  </a:srgbClr>
                </a:solidFill>
              </a:endParaRPr>
            </a:p>
          </p:txBody>
        </p:sp>
        <p:sp>
          <p:nvSpPr>
            <p:cNvPr id="63" name="Rectangle 62"/>
            <p:cNvSpPr/>
            <p:nvPr/>
          </p:nvSpPr>
          <p:spPr>
            <a:xfrm>
              <a:off x="5165826" y="2475681"/>
              <a:ext cx="2089444" cy="1455418"/>
            </a:xfrm>
            <a:prstGeom prst="rect">
              <a:avLst/>
            </a:prstGeom>
            <a:solidFill>
              <a:schemeClr val="accent2">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3383" bIns="93383" rtlCol="0" anchor="b"/>
            <a:lstStyle/>
            <a:p>
              <a:pPr defTabSz="932559"/>
              <a:r>
                <a:rPr lang="en-US" sz="1600" dirty="0" smtClean="0">
                  <a:solidFill>
                    <a:srgbClr val="FFFFFF">
                      <a:alpha val="99000"/>
                    </a:srgbClr>
                  </a:solidFill>
                </a:rPr>
                <a:t>FAST Search Index</a:t>
              </a:r>
              <a:endParaRPr lang="en-US" sz="1600" dirty="0">
                <a:solidFill>
                  <a:srgbClr val="FFFFFF">
                    <a:alpha val="99000"/>
                  </a:srgbClr>
                </a:solidFill>
              </a:endParaRPr>
            </a:p>
          </p:txBody>
        </p:sp>
        <p:sp>
          <p:nvSpPr>
            <p:cNvPr id="69" name="Freeform 104"/>
            <p:cNvSpPr>
              <a:spLocks noEditPoints="1"/>
            </p:cNvSpPr>
            <p:nvPr/>
          </p:nvSpPr>
          <p:spPr bwMode="black">
            <a:xfrm>
              <a:off x="5814681" y="2707386"/>
              <a:ext cx="652602" cy="682888"/>
            </a:xfrm>
            <a:custGeom>
              <a:avLst/>
              <a:gdLst>
                <a:gd name="T0" fmla="*/ 37 w 61"/>
                <a:gd name="T1" fmla="*/ 43 h 61"/>
                <a:gd name="T2" fmla="*/ 18 w 61"/>
                <a:gd name="T3" fmla="*/ 37 h 61"/>
                <a:gd name="T4" fmla="*/ 24 w 61"/>
                <a:gd name="T5" fmla="*/ 18 h 61"/>
                <a:gd name="T6" fmla="*/ 43 w 61"/>
                <a:gd name="T7" fmla="*/ 24 h 61"/>
                <a:gd name="T8" fmla="*/ 37 w 61"/>
                <a:gd name="T9" fmla="*/ 43 h 61"/>
                <a:gd name="T10" fmla="*/ 61 w 61"/>
                <a:gd name="T11" fmla="*/ 28 h 61"/>
                <a:gd name="T12" fmla="*/ 58 w 61"/>
                <a:gd name="T13" fmla="*/ 18 h 61"/>
                <a:gd name="T14" fmla="*/ 50 w 61"/>
                <a:gd name="T15" fmla="*/ 19 h 61"/>
                <a:gd name="T16" fmla="*/ 47 w 61"/>
                <a:gd name="T17" fmla="*/ 15 h 61"/>
                <a:gd name="T18" fmla="*/ 50 w 61"/>
                <a:gd name="T19" fmla="*/ 7 h 61"/>
                <a:gd name="T20" fmla="*/ 41 w 61"/>
                <a:gd name="T21" fmla="*/ 2 h 61"/>
                <a:gd name="T22" fmla="*/ 36 w 61"/>
                <a:gd name="T23" fmla="*/ 9 h 61"/>
                <a:gd name="T24" fmla="*/ 30 w 61"/>
                <a:gd name="T25" fmla="*/ 8 h 61"/>
                <a:gd name="T26" fmla="*/ 27 w 61"/>
                <a:gd name="T27" fmla="*/ 0 h 61"/>
                <a:gd name="T28" fmla="*/ 17 w 61"/>
                <a:gd name="T29" fmla="*/ 3 h 61"/>
                <a:gd name="T30" fmla="*/ 18 w 61"/>
                <a:gd name="T31" fmla="*/ 11 h 61"/>
                <a:gd name="T32" fmla="*/ 15 w 61"/>
                <a:gd name="T33" fmla="*/ 14 h 61"/>
                <a:gd name="T34" fmla="*/ 7 w 61"/>
                <a:gd name="T35" fmla="*/ 11 h 61"/>
                <a:gd name="T36" fmla="*/ 2 w 61"/>
                <a:gd name="T37" fmla="*/ 20 h 61"/>
                <a:gd name="T38" fmla="*/ 8 w 61"/>
                <a:gd name="T39" fmla="*/ 25 h 61"/>
                <a:gd name="T40" fmla="*/ 7 w 61"/>
                <a:gd name="T41" fmla="*/ 30 h 61"/>
                <a:gd name="T42" fmla="*/ 0 w 61"/>
                <a:gd name="T43" fmla="*/ 33 h 61"/>
                <a:gd name="T44" fmla="*/ 2 w 61"/>
                <a:gd name="T45" fmla="*/ 43 h 61"/>
                <a:gd name="T46" fmla="*/ 11 w 61"/>
                <a:gd name="T47" fmla="*/ 42 h 61"/>
                <a:gd name="T48" fmla="*/ 14 w 61"/>
                <a:gd name="T49" fmla="*/ 47 h 61"/>
                <a:gd name="T50" fmla="*/ 11 w 61"/>
                <a:gd name="T51" fmla="*/ 54 h 61"/>
                <a:gd name="T52" fmla="*/ 20 w 61"/>
                <a:gd name="T53" fmla="*/ 59 h 61"/>
                <a:gd name="T54" fmla="*/ 25 w 61"/>
                <a:gd name="T55" fmla="*/ 53 h 61"/>
                <a:gd name="T56" fmla="*/ 30 w 61"/>
                <a:gd name="T57" fmla="*/ 53 h 61"/>
                <a:gd name="T58" fmla="*/ 33 w 61"/>
                <a:gd name="T59" fmla="*/ 61 h 61"/>
                <a:gd name="T60" fmla="*/ 43 w 61"/>
                <a:gd name="T61" fmla="*/ 58 h 61"/>
                <a:gd name="T62" fmla="*/ 42 w 61"/>
                <a:gd name="T63" fmla="*/ 50 h 61"/>
                <a:gd name="T64" fmla="*/ 46 w 61"/>
                <a:gd name="T65" fmla="*/ 47 h 61"/>
                <a:gd name="T66" fmla="*/ 54 w 61"/>
                <a:gd name="T67" fmla="*/ 50 h 61"/>
                <a:gd name="T68" fmla="*/ 59 w 61"/>
                <a:gd name="T69" fmla="*/ 41 h 61"/>
                <a:gd name="T70" fmla="*/ 52 w 61"/>
                <a:gd name="T71" fmla="*/ 36 h 61"/>
                <a:gd name="T72" fmla="*/ 53 w 61"/>
                <a:gd name="T73" fmla="*/ 31 h 61"/>
                <a:gd name="T74" fmla="*/ 61 w 61"/>
                <a:gd name="T75" fmla="*/ 28 h 61"/>
                <a:gd name="T76" fmla="*/ 28 w 61"/>
                <a:gd name="T77" fmla="*/ 26 h 61"/>
                <a:gd name="T78" fmla="*/ 26 w 61"/>
                <a:gd name="T79" fmla="*/ 33 h 61"/>
                <a:gd name="T80" fmla="*/ 33 w 61"/>
                <a:gd name="T81" fmla="*/ 35 h 61"/>
                <a:gd name="T82" fmla="*/ 35 w 61"/>
                <a:gd name="T83" fmla="*/ 28 h 61"/>
                <a:gd name="T84" fmla="*/ 28 w 61"/>
                <a:gd name="T85" fmla="*/ 26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61" h="61">
                  <a:moveTo>
                    <a:pt x="37" y="43"/>
                  </a:moveTo>
                  <a:cubicBezTo>
                    <a:pt x="30" y="47"/>
                    <a:pt x="21" y="44"/>
                    <a:pt x="18" y="37"/>
                  </a:cubicBezTo>
                  <a:cubicBezTo>
                    <a:pt x="14" y="30"/>
                    <a:pt x="17" y="21"/>
                    <a:pt x="24" y="18"/>
                  </a:cubicBezTo>
                  <a:cubicBezTo>
                    <a:pt x="31" y="14"/>
                    <a:pt x="39" y="17"/>
                    <a:pt x="43" y="24"/>
                  </a:cubicBezTo>
                  <a:cubicBezTo>
                    <a:pt x="47" y="31"/>
                    <a:pt x="44" y="40"/>
                    <a:pt x="37" y="43"/>
                  </a:cubicBezTo>
                  <a:moveTo>
                    <a:pt x="61" y="28"/>
                  </a:moveTo>
                  <a:cubicBezTo>
                    <a:pt x="58" y="18"/>
                    <a:pt x="58" y="18"/>
                    <a:pt x="58" y="18"/>
                  </a:cubicBezTo>
                  <a:cubicBezTo>
                    <a:pt x="50" y="19"/>
                    <a:pt x="50" y="19"/>
                    <a:pt x="50" y="19"/>
                  </a:cubicBezTo>
                  <a:cubicBezTo>
                    <a:pt x="49" y="17"/>
                    <a:pt x="48" y="16"/>
                    <a:pt x="47" y="15"/>
                  </a:cubicBezTo>
                  <a:cubicBezTo>
                    <a:pt x="50" y="7"/>
                    <a:pt x="50" y="7"/>
                    <a:pt x="50" y="7"/>
                  </a:cubicBezTo>
                  <a:cubicBezTo>
                    <a:pt x="41" y="2"/>
                    <a:pt x="41" y="2"/>
                    <a:pt x="41" y="2"/>
                  </a:cubicBezTo>
                  <a:cubicBezTo>
                    <a:pt x="36" y="9"/>
                    <a:pt x="36" y="9"/>
                    <a:pt x="36" y="9"/>
                  </a:cubicBezTo>
                  <a:cubicBezTo>
                    <a:pt x="34" y="8"/>
                    <a:pt x="32" y="8"/>
                    <a:pt x="30" y="8"/>
                  </a:cubicBezTo>
                  <a:cubicBezTo>
                    <a:pt x="27" y="0"/>
                    <a:pt x="27" y="0"/>
                    <a:pt x="27" y="0"/>
                  </a:cubicBezTo>
                  <a:cubicBezTo>
                    <a:pt x="17" y="3"/>
                    <a:pt x="17" y="3"/>
                    <a:pt x="17" y="3"/>
                  </a:cubicBezTo>
                  <a:cubicBezTo>
                    <a:pt x="18" y="11"/>
                    <a:pt x="18" y="11"/>
                    <a:pt x="18" y="11"/>
                  </a:cubicBezTo>
                  <a:cubicBezTo>
                    <a:pt x="17" y="12"/>
                    <a:pt x="16" y="13"/>
                    <a:pt x="15" y="14"/>
                  </a:cubicBezTo>
                  <a:cubicBezTo>
                    <a:pt x="7" y="11"/>
                    <a:pt x="7" y="11"/>
                    <a:pt x="7" y="11"/>
                  </a:cubicBezTo>
                  <a:cubicBezTo>
                    <a:pt x="2" y="20"/>
                    <a:pt x="2" y="20"/>
                    <a:pt x="2" y="20"/>
                  </a:cubicBezTo>
                  <a:cubicBezTo>
                    <a:pt x="8" y="25"/>
                    <a:pt x="8" y="25"/>
                    <a:pt x="8" y="25"/>
                  </a:cubicBezTo>
                  <a:cubicBezTo>
                    <a:pt x="8" y="27"/>
                    <a:pt x="7" y="28"/>
                    <a:pt x="7" y="30"/>
                  </a:cubicBezTo>
                  <a:cubicBezTo>
                    <a:pt x="0" y="33"/>
                    <a:pt x="0" y="33"/>
                    <a:pt x="0" y="33"/>
                  </a:cubicBezTo>
                  <a:cubicBezTo>
                    <a:pt x="2" y="43"/>
                    <a:pt x="2" y="43"/>
                    <a:pt x="2" y="43"/>
                  </a:cubicBezTo>
                  <a:cubicBezTo>
                    <a:pt x="11" y="42"/>
                    <a:pt x="11" y="42"/>
                    <a:pt x="11" y="42"/>
                  </a:cubicBezTo>
                  <a:cubicBezTo>
                    <a:pt x="12" y="44"/>
                    <a:pt x="13" y="45"/>
                    <a:pt x="14" y="47"/>
                  </a:cubicBezTo>
                  <a:cubicBezTo>
                    <a:pt x="11" y="54"/>
                    <a:pt x="11" y="54"/>
                    <a:pt x="11" y="54"/>
                  </a:cubicBezTo>
                  <a:cubicBezTo>
                    <a:pt x="20" y="59"/>
                    <a:pt x="20" y="59"/>
                    <a:pt x="20" y="59"/>
                  </a:cubicBezTo>
                  <a:cubicBezTo>
                    <a:pt x="25" y="53"/>
                    <a:pt x="25" y="53"/>
                    <a:pt x="25" y="53"/>
                  </a:cubicBezTo>
                  <a:cubicBezTo>
                    <a:pt x="26" y="53"/>
                    <a:pt x="28" y="53"/>
                    <a:pt x="30" y="53"/>
                  </a:cubicBezTo>
                  <a:cubicBezTo>
                    <a:pt x="33" y="61"/>
                    <a:pt x="33" y="61"/>
                    <a:pt x="33" y="61"/>
                  </a:cubicBezTo>
                  <a:cubicBezTo>
                    <a:pt x="43" y="58"/>
                    <a:pt x="43" y="58"/>
                    <a:pt x="43" y="58"/>
                  </a:cubicBezTo>
                  <a:cubicBezTo>
                    <a:pt x="42" y="50"/>
                    <a:pt x="42" y="50"/>
                    <a:pt x="42" y="50"/>
                  </a:cubicBezTo>
                  <a:cubicBezTo>
                    <a:pt x="44" y="49"/>
                    <a:pt x="45" y="48"/>
                    <a:pt x="46" y="47"/>
                  </a:cubicBezTo>
                  <a:cubicBezTo>
                    <a:pt x="54" y="50"/>
                    <a:pt x="54" y="50"/>
                    <a:pt x="54" y="50"/>
                  </a:cubicBezTo>
                  <a:cubicBezTo>
                    <a:pt x="59" y="41"/>
                    <a:pt x="59" y="41"/>
                    <a:pt x="59" y="41"/>
                  </a:cubicBezTo>
                  <a:cubicBezTo>
                    <a:pt x="52" y="36"/>
                    <a:pt x="52" y="36"/>
                    <a:pt x="52" y="36"/>
                  </a:cubicBezTo>
                  <a:cubicBezTo>
                    <a:pt x="53" y="34"/>
                    <a:pt x="53" y="33"/>
                    <a:pt x="53" y="31"/>
                  </a:cubicBezTo>
                  <a:lnTo>
                    <a:pt x="61" y="28"/>
                  </a:lnTo>
                  <a:close/>
                  <a:moveTo>
                    <a:pt x="28" y="26"/>
                  </a:moveTo>
                  <a:cubicBezTo>
                    <a:pt x="25" y="27"/>
                    <a:pt x="24" y="30"/>
                    <a:pt x="26" y="33"/>
                  </a:cubicBezTo>
                  <a:cubicBezTo>
                    <a:pt x="27" y="35"/>
                    <a:pt x="30" y="36"/>
                    <a:pt x="33" y="35"/>
                  </a:cubicBezTo>
                  <a:cubicBezTo>
                    <a:pt x="35" y="34"/>
                    <a:pt x="36" y="31"/>
                    <a:pt x="35" y="28"/>
                  </a:cubicBezTo>
                  <a:cubicBezTo>
                    <a:pt x="34" y="26"/>
                    <a:pt x="31" y="25"/>
                    <a:pt x="28" y="26"/>
                  </a:cubicBezTo>
                  <a:close/>
                </a:path>
              </a:pathLst>
            </a:custGeom>
            <a:solidFill>
              <a:srgbClr val="FFFFFF"/>
            </a:solidFill>
            <a:ln>
              <a:noFill/>
            </a:ln>
            <a:extLst/>
          </p:spPr>
          <p:txBody>
            <a:bodyPr vert="horz" wrap="square" lIns="91444" tIns="45722" rIns="91444" bIns="45722" numCol="1" anchor="t" anchorCtr="0" compatLnSpc="1">
              <a:prstTxWarp prst="textNoShape">
                <a:avLst/>
              </a:prstTxWarp>
            </a:bodyPr>
            <a:lstStyle/>
            <a:p>
              <a:pPr defTabSz="914367"/>
              <a:endParaRPr lang="en-US" sz="1765" dirty="0">
                <a:solidFill>
                  <a:srgbClr val="000000"/>
                </a:solidFill>
              </a:endParaRPr>
            </a:p>
          </p:txBody>
        </p:sp>
        <p:cxnSp>
          <p:nvCxnSpPr>
            <p:cNvPr id="87" name="Straight Connector 86"/>
            <p:cNvCxnSpPr/>
            <p:nvPr/>
          </p:nvCxnSpPr>
          <p:spPr>
            <a:xfrm>
              <a:off x="7531912" y="3212326"/>
              <a:ext cx="377308" cy="1"/>
            </a:xfrm>
            <a:prstGeom prst="line">
              <a:avLst/>
            </a:prstGeom>
            <a:ln w="38100">
              <a:solidFill>
                <a:schemeClr val="tx2"/>
              </a:solidFill>
              <a:prstDash val="solid"/>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89" name="Straight Connector 88"/>
            <p:cNvCxnSpPr/>
            <p:nvPr/>
          </p:nvCxnSpPr>
          <p:spPr>
            <a:xfrm>
              <a:off x="7531912" y="3033110"/>
              <a:ext cx="377308" cy="1"/>
            </a:xfrm>
            <a:prstGeom prst="line">
              <a:avLst/>
            </a:prstGeom>
            <a:ln w="38100">
              <a:solidFill>
                <a:schemeClr val="tx2"/>
              </a:solidFill>
              <a:prstDash val="solid"/>
              <a:headEnd type="triangle" w="med" len="med"/>
              <a:tailEnd type="none" w="med" len="med"/>
            </a:ln>
          </p:spPr>
          <p:style>
            <a:lnRef idx="1">
              <a:schemeClr val="accent1"/>
            </a:lnRef>
            <a:fillRef idx="0">
              <a:schemeClr val="accent1"/>
            </a:fillRef>
            <a:effectRef idx="0">
              <a:schemeClr val="accent1"/>
            </a:effectRef>
            <a:fontRef idx="minor">
              <a:schemeClr val="tx1"/>
            </a:fontRef>
          </p:style>
        </p:cxnSp>
      </p:grpSp>
      <p:cxnSp>
        <p:nvCxnSpPr>
          <p:cNvPr id="93" name="Straight Connector 92"/>
          <p:cNvCxnSpPr/>
          <p:nvPr/>
        </p:nvCxnSpPr>
        <p:spPr>
          <a:xfrm>
            <a:off x="8891400" y="3028373"/>
            <a:ext cx="377308" cy="1"/>
          </a:xfrm>
          <a:prstGeom prst="line">
            <a:avLst/>
          </a:prstGeom>
          <a:ln w="38100">
            <a:solidFill>
              <a:schemeClr val="tx2"/>
            </a:solidFill>
            <a:prstDash val="solid"/>
            <a:headEnd type="triangle" w="med" len="med"/>
            <a:tailEnd type="none" w="med" len="med"/>
          </a:ln>
        </p:spPr>
        <p:style>
          <a:lnRef idx="1">
            <a:schemeClr val="accent1"/>
          </a:lnRef>
          <a:fillRef idx="0">
            <a:schemeClr val="accent1"/>
          </a:fillRef>
          <a:effectRef idx="0">
            <a:schemeClr val="accent1"/>
          </a:effectRef>
          <a:fontRef idx="minor">
            <a:schemeClr val="tx1"/>
          </a:fontRef>
        </p:style>
      </p:cxnSp>
      <p:sp>
        <p:nvSpPr>
          <p:cNvPr id="50" name="Rectangle 49"/>
          <p:cNvSpPr/>
          <p:nvPr/>
        </p:nvSpPr>
        <p:spPr bwMode="auto">
          <a:xfrm>
            <a:off x="9144758" y="1301432"/>
            <a:ext cx="3291718" cy="862193"/>
          </a:xfrm>
          <a:prstGeom prst="rect">
            <a:avLst/>
          </a:prstGeom>
          <a:solidFill>
            <a:schemeClr val="bg1">
              <a:lumMod val="8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407" tIns="46704" rIns="46704" bIns="93407" numCol="1" spcCol="0" rtlCol="0" fromWordArt="0" anchor="b" anchorCtr="0" forceAA="0" compatLnSpc="1">
            <a:prstTxWarp prst="textNoShape">
              <a:avLst/>
            </a:prstTxWarp>
            <a:noAutofit/>
          </a:bodyPr>
          <a:lstStyle/>
          <a:p>
            <a:pPr algn="ctr" defTabSz="932290" fontAlgn="base">
              <a:spcBef>
                <a:spcPct val="0"/>
              </a:spcBef>
              <a:spcAft>
                <a:spcPct val="0"/>
              </a:spcAft>
            </a:pPr>
            <a:endParaRPr lang="en-US" sz="1400" spc="-51" dirty="0">
              <a:gradFill>
                <a:gsLst>
                  <a:gs pos="0">
                    <a:srgbClr val="FFFFFF"/>
                  </a:gs>
                  <a:gs pos="100000">
                    <a:srgbClr val="FFFFFF"/>
                  </a:gs>
                </a:gsLst>
                <a:lin ang="5400000" scaled="0"/>
              </a:gradFill>
              <a:ea typeface="Segoe UI" pitchFamily="34" charset="0"/>
              <a:cs typeface="Segoe UI" pitchFamily="34" charset="0"/>
            </a:endParaRPr>
          </a:p>
        </p:txBody>
      </p:sp>
      <p:sp>
        <p:nvSpPr>
          <p:cNvPr id="51" name="Rectangle 50"/>
          <p:cNvSpPr/>
          <p:nvPr/>
        </p:nvSpPr>
        <p:spPr bwMode="auto">
          <a:xfrm>
            <a:off x="9307457" y="1461818"/>
            <a:ext cx="140308" cy="244148"/>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383" tIns="46691" rIns="46691" bIns="93383"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1400" spc="-51" dirty="0">
              <a:gradFill>
                <a:gsLst>
                  <a:gs pos="0">
                    <a:srgbClr val="FFFFFF"/>
                  </a:gs>
                  <a:gs pos="100000">
                    <a:srgbClr val="FFFFFF"/>
                  </a:gs>
                </a:gsLst>
                <a:lin ang="5400000" scaled="0"/>
              </a:gradFill>
              <a:ea typeface="Segoe UI" pitchFamily="34" charset="0"/>
              <a:cs typeface="Segoe UI" pitchFamily="34" charset="0"/>
            </a:endParaRPr>
          </a:p>
        </p:txBody>
      </p:sp>
      <p:sp>
        <p:nvSpPr>
          <p:cNvPr id="52" name="Rectangle 51"/>
          <p:cNvSpPr/>
          <p:nvPr/>
        </p:nvSpPr>
        <p:spPr bwMode="auto">
          <a:xfrm>
            <a:off x="9307457" y="1772908"/>
            <a:ext cx="140308" cy="244148"/>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383" tIns="46691" rIns="46691" bIns="93383"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1400" spc="-51" dirty="0">
              <a:gradFill>
                <a:gsLst>
                  <a:gs pos="0">
                    <a:srgbClr val="FFFFFF"/>
                  </a:gs>
                  <a:gs pos="100000">
                    <a:srgbClr val="FFFFFF"/>
                  </a:gs>
                </a:gsLst>
                <a:lin ang="5400000" scaled="0"/>
              </a:gradFill>
              <a:ea typeface="Segoe UI" pitchFamily="34" charset="0"/>
              <a:cs typeface="Segoe UI" pitchFamily="34" charset="0"/>
            </a:endParaRPr>
          </a:p>
        </p:txBody>
      </p:sp>
      <p:sp>
        <p:nvSpPr>
          <p:cNvPr id="57" name="Rectangle 56"/>
          <p:cNvSpPr/>
          <p:nvPr/>
        </p:nvSpPr>
        <p:spPr>
          <a:xfrm>
            <a:off x="9527448" y="1451536"/>
            <a:ext cx="984680" cy="275460"/>
          </a:xfrm>
          <a:prstGeom prst="rect">
            <a:avLst/>
          </a:prstGeom>
        </p:spPr>
        <p:txBody>
          <a:bodyPr wrap="square" lIns="0" anchor="ctr">
            <a:spAutoFit/>
          </a:bodyPr>
          <a:lstStyle/>
          <a:p>
            <a:pPr defTabSz="932290" eaLnBrk="0" hangingPunct="0">
              <a:lnSpc>
                <a:spcPct val="85000"/>
              </a:lnSpc>
            </a:pPr>
            <a:r>
              <a:rPr lang="en-US" sz="1400" dirty="0">
                <a:solidFill>
                  <a:srgbClr val="3F3F3F"/>
                </a:solidFill>
              </a:rPr>
              <a:t>Public API</a:t>
            </a:r>
          </a:p>
        </p:txBody>
      </p:sp>
      <p:sp>
        <p:nvSpPr>
          <p:cNvPr id="60" name="Rectangle 59"/>
          <p:cNvSpPr/>
          <p:nvPr/>
        </p:nvSpPr>
        <p:spPr>
          <a:xfrm>
            <a:off x="9527447" y="1743000"/>
            <a:ext cx="2717818" cy="275460"/>
          </a:xfrm>
          <a:prstGeom prst="rect">
            <a:avLst/>
          </a:prstGeom>
        </p:spPr>
        <p:txBody>
          <a:bodyPr wrap="square" lIns="0" anchor="ctr">
            <a:spAutoFit/>
          </a:bodyPr>
          <a:lstStyle/>
          <a:p>
            <a:pPr defTabSz="932290" eaLnBrk="0" hangingPunct="0">
              <a:lnSpc>
                <a:spcPct val="85000"/>
              </a:lnSpc>
            </a:pPr>
            <a:r>
              <a:rPr lang="en-US" sz="1400" dirty="0">
                <a:solidFill>
                  <a:srgbClr val="3F3F3F"/>
                </a:solidFill>
              </a:rPr>
              <a:t>Unit of scale/role boundary</a:t>
            </a:r>
          </a:p>
        </p:txBody>
      </p:sp>
      <p:sp>
        <p:nvSpPr>
          <p:cNvPr id="45" name="Text Placeholder 38"/>
          <p:cNvSpPr txBox="1">
            <a:spLocks/>
          </p:cNvSpPr>
          <p:nvPr/>
        </p:nvSpPr>
        <p:spPr>
          <a:xfrm>
            <a:off x="427037" y="1301432"/>
            <a:ext cx="4335408" cy="5255047"/>
          </a:xfrm>
          <a:prstGeom prst="rect">
            <a:avLst/>
          </a:prstGeom>
        </p:spPr>
        <p:txBody>
          <a:bodyPr/>
          <a:lst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nSpc>
                <a:spcPct val="100000"/>
              </a:lnSpc>
            </a:pPr>
            <a:r>
              <a:rPr lang="nb-NO" sz="2400" dirty="0"/>
              <a:t>REST/OData API</a:t>
            </a:r>
          </a:p>
          <a:p>
            <a:pPr>
              <a:lnSpc>
                <a:spcPct val="100000"/>
              </a:lnSpc>
            </a:pPr>
            <a:r>
              <a:rPr lang="nb-NO" sz="2400" dirty="0" smtClean="0"/>
              <a:t>Client-Side object </a:t>
            </a:r>
            <a:r>
              <a:rPr lang="nb-NO" sz="2400" dirty="0"/>
              <a:t>m</a:t>
            </a:r>
            <a:r>
              <a:rPr lang="nb-NO" sz="2400" dirty="0" smtClean="0"/>
              <a:t>odel (CSOM)</a:t>
            </a:r>
          </a:p>
          <a:p>
            <a:pPr>
              <a:lnSpc>
                <a:spcPct val="100000"/>
              </a:lnSpc>
            </a:pPr>
            <a:r>
              <a:rPr lang="nb-NO" sz="2400" dirty="0" smtClean="0"/>
              <a:t>Server-Side </a:t>
            </a:r>
            <a:r>
              <a:rPr lang="nb-NO" sz="2400" dirty="0"/>
              <a:t>o</a:t>
            </a:r>
            <a:r>
              <a:rPr lang="nb-NO" sz="2400" dirty="0" smtClean="0"/>
              <a:t>bject </a:t>
            </a:r>
            <a:r>
              <a:rPr lang="nb-NO" sz="2400" dirty="0"/>
              <a:t>m</a:t>
            </a:r>
            <a:r>
              <a:rPr lang="nb-NO" sz="2400" dirty="0" smtClean="0"/>
              <a:t>odel (SSOM)</a:t>
            </a:r>
          </a:p>
          <a:p>
            <a:pPr>
              <a:lnSpc>
                <a:spcPct val="100000"/>
              </a:lnSpc>
            </a:pPr>
            <a:r>
              <a:rPr lang="nb-NO" sz="2400" dirty="0" smtClean="0"/>
              <a:t>Search </a:t>
            </a:r>
            <a:r>
              <a:rPr lang="nb-NO" sz="2400" dirty="0"/>
              <a:t>c</a:t>
            </a:r>
            <a:r>
              <a:rPr lang="nb-NO" sz="2400" dirty="0" smtClean="0"/>
              <a:t>enter</a:t>
            </a:r>
          </a:p>
          <a:p>
            <a:pPr>
              <a:lnSpc>
                <a:spcPct val="100000"/>
              </a:lnSpc>
            </a:pPr>
            <a:r>
              <a:rPr lang="nb-NO" sz="2400" dirty="0" smtClean="0"/>
              <a:t>Portals and publishing</a:t>
            </a:r>
          </a:p>
          <a:p>
            <a:pPr>
              <a:lnSpc>
                <a:spcPct val="100000"/>
              </a:lnSpc>
            </a:pPr>
            <a:r>
              <a:rPr lang="nb-NO" sz="2400" dirty="0" smtClean="0"/>
              <a:t>ContentWebPart</a:t>
            </a:r>
          </a:p>
          <a:p>
            <a:pPr>
              <a:lnSpc>
                <a:spcPct val="100000"/>
              </a:lnSpc>
            </a:pPr>
            <a:r>
              <a:rPr lang="nb-NO" sz="2400" dirty="0" smtClean="0"/>
              <a:t>RefinerWebPart</a:t>
            </a:r>
          </a:p>
          <a:p>
            <a:pPr>
              <a:lnSpc>
                <a:spcPct val="100000"/>
              </a:lnSpc>
            </a:pPr>
            <a:r>
              <a:rPr lang="nb-NO" sz="2400" dirty="0" smtClean="0"/>
              <a:t>Result templates</a:t>
            </a:r>
          </a:p>
          <a:p>
            <a:pPr>
              <a:lnSpc>
                <a:spcPct val="100000"/>
              </a:lnSpc>
            </a:pPr>
            <a:endParaRPr lang="nb-NO" sz="2400" dirty="0" smtClean="0"/>
          </a:p>
        </p:txBody>
      </p:sp>
      <p:sp>
        <p:nvSpPr>
          <p:cNvPr id="59" name="Can 58"/>
          <p:cNvSpPr/>
          <p:nvPr/>
        </p:nvSpPr>
        <p:spPr bwMode="auto">
          <a:xfrm>
            <a:off x="7286232" y="6113244"/>
            <a:ext cx="857437" cy="712348"/>
          </a:xfrm>
          <a:prstGeom prst="can">
            <a:avLst/>
          </a:prstGeom>
          <a:ln>
            <a:headEnd type="none" w="med" len="med"/>
            <a:tailEnd type="none" w="med" len="med"/>
          </a:ln>
        </p:spPr>
        <p:style>
          <a:lnRef idx="1">
            <a:schemeClr val="dk1"/>
          </a:lnRef>
          <a:fillRef idx="2">
            <a:schemeClr val="dk1"/>
          </a:fillRef>
          <a:effectRef idx="1">
            <a:schemeClr val="dk1"/>
          </a:effectRef>
          <a:fontRef idx="minor">
            <a:schemeClr val="dk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r>
              <a:rPr lang="nb-NO" sz="1400" dirty="0" smtClean="0">
                <a:solidFill>
                  <a:schemeClr val="bg1"/>
                </a:solidFill>
                <a:ea typeface="Segoe UI" pitchFamily="34" charset="0"/>
                <a:cs typeface="Segoe UI" pitchFamily="34" charset="0"/>
              </a:rPr>
              <a:t>Search</a:t>
            </a:r>
          </a:p>
        </p:txBody>
      </p:sp>
      <p:cxnSp>
        <p:nvCxnSpPr>
          <p:cNvPr id="64" name="Straight Connector 63"/>
          <p:cNvCxnSpPr>
            <a:endCxn id="59" idx="4"/>
          </p:cNvCxnSpPr>
          <p:nvPr/>
        </p:nvCxnSpPr>
        <p:spPr>
          <a:xfrm flipH="1">
            <a:off x="8143669" y="6465648"/>
            <a:ext cx="403641" cy="3770"/>
          </a:xfrm>
          <a:prstGeom prst="line">
            <a:avLst/>
          </a:prstGeom>
          <a:ln w="38100">
            <a:solidFill>
              <a:schemeClr val="tx2"/>
            </a:solidFill>
            <a:prstDash val="solid"/>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55514025"/>
      </p:ext>
    </p:extLst>
  </p:cSld>
  <p:clrMapOvr>
    <a:masterClrMapping/>
  </p:clrMapOvr>
  <p:transition>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14"/>
          <p:cNvSpPr/>
          <p:nvPr/>
        </p:nvSpPr>
        <p:spPr bwMode="auto">
          <a:xfrm>
            <a:off x="1943931" y="5131968"/>
            <a:ext cx="10009112" cy="1708950"/>
          </a:xfrm>
          <a:prstGeom prst="rect">
            <a:avLst/>
          </a:prstGeom>
          <a:solidFill>
            <a:schemeClr val="accent4"/>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nb-NO" sz="2000" b="1" dirty="0" smtClean="0">
              <a:gradFill>
                <a:gsLst>
                  <a:gs pos="0">
                    <a:srgbClr val="FFFFFF"/>
                  </a:gs>
                  <a:gs pos="100000">
                    <a:srgbClr val="FFFFFF"/>
                  </a:gs>
                </a:gsLst>
                <a:lin ang="5400000" scaled="0"/>
              </a:gradFill>
            </a:endParaRPr>
          </a:p>
          <a:p>
            <a:pPr algn="ctr" defTabSz="932472" fontAlgn="base">
              <a:spcBef>
                <a:spcPct val="0"/>
              </a:spcBef>
              <a:spcAft>
                <a:spcPct val="0"/>
              </a:spcAft>
            </a:pPr>
            <a:r>
              <a:rPr lang="nb-NO" sz="2000" b="1" dirty="0" smtClean="0">
                <a:gradFill>
                  <a:gsLst>
                    <a:gs pos="0">
                      <a:srgbClr val="FFFFFF"/>
                    </a:gs>
                    <a:gs pos="100000">
                      <a:srgbClr val="FFFFFF"/>
                    </a:gs>
                  </a:gsLst>
                  <a:lin ang="5400000" scaled="0"/>
                </a:gradFill>
              </a:rPr>
              <a:t>SharePoint 2013</a:t>
            </a:r>
            <a:endParaRPr lang="nb-NO" sz="2000" b="1" dirty="0">
              <a:gradFill>
                <a:gsLst>
                  <a:gs pos="0">
                    <a:srgbClr val="FFFFFF"/>
                  </a:gs>
                  <a:gs pos="100000">
                    <a:srgbClr val="FFFFFF"/>
                  </a:gs>
                </a:gsLst>
                <a:lin ang="5400000" scaled="0"/>
              </a:gradFill>
            </a:endParaRPr>
          </a:p>
        </p:txBody>
      </p:sp>
      <p:sp>
        <p:nvSpPr>
          <p:cNvPr id="2" name="Title 1"/>
          <p:cNvSpPr>
            <a:spLocks noGrp="1"/>
          </p:cNvSpPr>
          <p:nvPr>
            <p:ph type="title"/>
          </p:nvPr>
        </p:nvSpPr>
        <p:spPr/>
        <p:txBody>
          <a:bodyPr/>
          <a:lstStyle/>
          <a:p>
            <a:r>
              <a:rPr lang="nb-NO" dirty="0" smtClean="0"/>
              <a:t>SharePoint 2013 Remoting API</a:t>
            </a:r>
            <a:endParaRPr lang="nb-NO" dirty="0"/>
          </a:p>
        </p:txBody>
      </p:sp>
      <p:sp>
        <p:nvSpPr>
          <p:cNvPr id="4" name="Down Arrow Callout 3"/>
          <p:cNvSpPr/>
          <p:nvPr/>
        </p:nvSpPr>
        <p:spPr bwMode="auto">
          <a:xfrm>
            <a:off x="6002213" y="2229760"/>
            <a:ext cx="5328592" cy="2592288"/>
          </a:xfrm>
          <a:prstGeom prst="downArrowCallou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b" anchorCtr="0" compatLnSpc="1">
            <a:prstTxWarp prst="textNoShape">
              <a:avLst/>
            </a:prstTxWarp>
          </a:bodyPr>
          <a:lstStyle/>
          <a:p>
            <a:pPr algn="ctr" defTabSz="932472" fontAlgn="base">
              <a:spcBef>
                <a:spcPct val="0"/>
              </a:spcBef>
              <a:spcAft>
                <a:spcPct val="0"/>
              </a:spcAft>
            </a:pPr>
            <a:r>
              <a:rPr lang="nb-NO" sz="2000" dirty="0" smtClean="0">
                <a:gradFill>
                  <a:gsLst>
                    <a:gs pos="0">
                      <a:srgbClr val="FFFFFF"/>
                    </a:gs>
                    <a:gs pos="100000">
                      <a:srgbClr val="FFFFFF"/>
                    </a:gs>
                  </a:gsLst>
                  <a:lin ang="5400000" scaled="0"/>
                </a:gradFill>
              </a:rPr>
              <a:t>CSOM</a:t>
            </a:r>
            <a:endParaRPr lang="nb-NO" sz="2000" dirty="0">
              <a:gradFill>
                <a:gsLst>
                  <a:gs pos="0">
                    <a:srgbClr val="FFFFFF"/>
                  </a:gs>
                  <a:gs pos="100000">
                    <a:srgbClr val="FFFFFF"/>
                  </a:gs>
                </a:gsLst>
                <a:lin ang="5400000" scaled="0"/>
              </a:gradFill>
            </a:endParaRPr>
          </a:p>
        </p:txBody>
      </p:sp>
      <p:sp>
        <p:nvSpPr>
          <p:cNvPr id="5" name="Rectangle 4"/>
          <p:cNvSpPr/>
          <p:nvPr/>
        </p:nvSpPr>
        <p:spPr bwMode="auto">
          <a:xfrm>
            <a:off x="1943931" y="5140640"/>
            <a:ext cx="10009112" cy="444854"/>
          </a:xfrm>
          <a:prstGeom prst="rect">
            <a:avLst/>
          </a:prstGeom>
          <a:solidFill>
            <a:schemeClr val="accent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nb-NO" sz="2000" b="1" dirty="0" smtClean="0">
                <a:gradFill>
                  <a:gsLst>
                    <a:gs pos="0">
                      <a:srgbClr val="FFFFFF"/>
                    </a:gs>
                    <a:gs pos="100000">
                      <a:srgbClr val="FFFFFF"/>
                    </a:gs>
                  </a:gsLst>
                  <a:lin ang="5400000" scaled="0"/>
                </a:gradFill>
              </a:rPr>
              <a:t>http://&lt;spsite&gt;/_api</a:t>
            </a:r>
            <a:endParaRPr lang="nb-NO" sz="2000" b="1" dirty="0">
              <a:gradFill>
                <a:gsLst>
                  <a:gs pos="0">
                    <a:srgbClr val="FFFFFF"/>
                  </a:gs>
                  <a:gs pos="100000">
                    <a:srgbClr val="FFFFFF"/>
                  </a:gs>
                </a:gsLst>
                <a:lin ang="5400000" scaled="0"/>
              </a:gradFill>
            </a:endParaRPr>
          </a:p>
        </p:txBody>
      </p:sp>
      <p:sp>
        <p:nvSpPr>
          <p:cNvPr id="6" name="Rectangle 5"/>
          <p:cNvSpPr/>
          <p:nvPr/>
        </p:nvSpPr>
        <p:spPr bwMode="auto">
          <a:xfrm>
            <a:off x="6290245" y="2399242"/>
            <a:ext cx="1368152" cy="936104"/>
          </a:xfrm>
          <a:prstGeom prst="rect">
            <a:avLst/>
          </a:prstGeom>
          <a:solidFill>
            <a:schemeClr val="accent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nb-NO" sz="2000" dirty="0" smtClean="0">
                <a:gradFill>
                  <a:gsLst>
                    <a:gs pos="0">
                      <a:srgbClr val="FFFFFF"/>
                    </a:gs>
                    <a:gs pos="100000">
                      <a:srgbClr val="FFFFFF"/>
                    </a:gs>
                  </a:gsLst>
                  <a:lin ang="5400000" scaled="0"/>
                </a:gradFill>
              </a:rPr>
              <a:t>JavaScript</a:t>
            </a:r>
          </a:p>
          <a:p>
            <a:pPr algn="ctr" defTabSz="932472" fontAlgn="base">
              <a:spcBef>
                <a:spcPct val="0"/>
              </a:spcBef>
              <a:spcAft>
                <a:spcPct val="0"/>
              </a:spcAft>
            </a:pPr>
            <a:r>
              <a:rPr lang="nb-NO" sz="2000" dirty="0" smtClean="0">
                <a:gradFill>
                  <a:gsLst>
                    <a:gs pos="0">
                      <a:srgbClr val="FFFFFF"/>
                    </a:gs>
                    <a:gs pos="100000">
                      <a:srgbClr val="FFFFFF"/>
                    </a:gs>
                  </a:gsLst>
                  <a:lin ang="5400000" scaled="0"/>
                </a:gradFill>
              </a:rPr>
              <a:t>Library</a:t>
            </a:r>
            <a:endParaRPr lang="nb-NO" sz="2000" dirty="0">
              <a:gradFill>
                <a:gsLst>
                  <a:gs pos="0">
                    <a:srgbClr val="FFFFFF"/>
                  </a:gs>
                  <a:gs pos="100000">
                    <a:srgbClr val="FFFFFF"/>
                  </a:gs>
                </a:gsLst>
                <a:lin ang="5400000" scaled="0"/>
              </a:gradFill>
            </a:endParaRPr>
          </a:p>
        </p:txBody>
      </p:sp>
      <p:sp>
        <p:nvSpPr>
          <p:cNvPr id="7" name="Rectangle 6"/>
          <p:cNvSpPr/>
          <p:nvPr/>
        </p:nvSpPr>
        <p:spPr bwMode="auto">
          <a:xfrm>
            <a:off x="7946429" y="2399242"/>
            <a:ext cx="1368152" cy="936104"/>
          </a:xfrm>
          <a:prstGeom prst="rect">
            <a:avLst/>
          </a:prstGeom>
          <a:solidFill>
            <a:schemeClr val="accent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nb-NO" sz="2000" dirty="0" smtClean="0">
                <a:gradFill>
                  <a:gsLst>
                    <a:gs pos="0">
                      <a:srgbClr val="FFFFFF"/>
                    </a:gs>
                    <a:gs pos="100000">
                      <a:srgbClr val="FFFFFF"/>
                    </a:gs>
                  </a:gsLst>
                  <a:lin ang="5400000" scaled="0"/>
                </a:gradFill>
              </a:rPr>
              <a:t>Silverlight</a:t>
            </a:r>
          </a:p>
          <a:p>
            <a:pPr algn="ctr" defTabSz="932472" fontAlgn="base">
              <a:spcBef>
                <a:spcPct val="0"/>
              </a:spcBef>
              <a:spcAft>
                <a:spcPct val="0"/>
              </a:spcAft>
            </a:pPr>
            <a:r>
              <a:rPr lang="nb-NO" sz="2000" dirty="0" smtClean="0">
                <a:gradFill>
                  <a:gsLst>
                    <a:gs pos="0">
                      <a:srgbClr val="FFFFFF"/>
                    </a:gs>
                    <a:gs pos="100000">
                      <a:srgbClr val="FFFFFF"/>
                    </a:gs>
                  </a:gsLst>
                  <a:lin ang="5400000" scaled="0"/>
                </a:gradFill>
              </a:rPr>
              <a:t>Library</a:t>
            </a:r>
            <a:endParaRPr lang="nb-NO" sz="2000" dirty="0">
              <a:gradFill>
                <a:gsLst>
                  <a:gs pos="0">
                    <a:srgbClr val="FFFFFF"/>
                  </a:gs>
                  <a:gs pos="100000">
                    <a:srgbClr val="FFFFFF"/>
                  </a:gs>
                </a:gsLst>
                <a:lin ang="5400000" scaled="0"/>
              </a:gradFill>
            </a:endParaRPr>
          </a:p>
        </p:txBody>
      </p:sp>
      <p:sp>
        <p:nvSpPr>
          <p:cNvPr id="8" name="Rectangle 7"/>
          <p:cNvSpPr/>
          <p:nvPr/>
        </p:nvSpPr>
        <p:spPr bwMode="auto">
          <a:xfrm>
            <a:off x="9602613" y="2410527"/>
            <a:ext cx="1368152" cy="936104"/>
          </a:xfrm>
          <a:prstGeom prst="rect">
            <a:avLst/>
          </a:prstGeom>
          <a:solidFill>
            <a:schemeClr val="accent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nb-NO" sz="2000" dirty="0" smtClean="0">
                <a:gradFill>
                  <a:gsLst>
                    <a:gs pos="0">
                      <a:srgbClr val="FFFFFF"/>
                    </a:gs>
                    <a:gs pos="100000">
                      <a:srgbClr val="FFFFFF"/>
                    </a:gs>
                  </a:gsLst>
                  <a:lin ang="5400000" scaled="0"/>
                </a:gradFill>
              </a:rPr>
              <a:t>.NET CLR</a:t>
            </a:r>
          </a:p>
          <a:p>
            <a:pPr algn="ctr" defTabSz="932472" fontAlgn="base">
              <a:spcBef>
                <a:spcPct val="0"/>
              </a:spcBef>
              <a:spcAft>
                <a:spcPct val="0"/>
              </a:spcAft>
            </a:pPr>
            <a:r>
              <a:rPr lang="nb-NO" sz="2000" dirty="0" smtClean="0">
                <a:gradFill>
                  <a:gsLst>
                    <a:gs pos="0">
                      <a:srgbClr val="FFFFFF"/>
                    </a:gs>
                    <a:gs pos="100000">
                      <a:srgbClr val="FFFFFF"/>
                    </a:gs>
                  </a:gsLst>
                  <a:lin ang="5400000" scaled="0"/>
                </a:gradFill>
              </a:rPr>
              <a:t>Library</a:t>
            </a:r>
            <a:endParaRPr lang="nb-NO" sz="2000" dirty="0">
              <a:gradFill>
                <a:gsLst>
                  <a:gs pos="0">
                    <a:srgbClr val="FFFFFF"/>
                  </a:gs>
                  <a:gs pos="100000">
                    <a:srgbClr val="FFFFFF"/>
                  </a:gs>
                </a:gsLst>
                <a:lin ang="5400000" scaled="0"/>
              </a:gradFill>
            </a:endParaRPr>
          </a:p>
        </p:txBody>
      </p:sp>
      <p:sp>
        <p:nvSpPr>
          <p:cNvPr id="9" name="Down Arrow 8"/>
          <p:cNvSpPr/>
          <p:nvPr/>
        </p:nvSpPr>
        <p:spPr bwMode="auto">
          <a:xfrm>
            <a:off x="2797857" y="2234328"/>
            <a:ext cx="2952328" cy="2592288"/>
          </a:xfrm>
          <a:prstGeom prst="downArrow">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nb-NO" sz="2000" dirty="0" smtClean="0">
                <a:gradFill>
                  <a:gsLst>
                    <a:gs pos="0">
                      <a:srgbClr val="FFFFFF"/>
                    </a:gs>
                    <a:gs pos="100000">
                      <a:srgbClr val="FFFFFF"/>
                    </a:gs>
                  </a:gsLst>
                  <a:lin ang="5400000" scaled="0"/>
                </a:gradFill>
              </a:rPr>
              <a:t>REST</a:t>
            </a:r>
          </a:p>
          <a:p>
            <a:pPr algn="ctr" defTabSz="932472" fontAlgn="base">
              <a:spcBef>
                <a:spcPct val="0"/>
              </a:spcBef>
              <a:spcAft>
                <a:spcPct val="0"/>
              </a:spcAft>
            </a:pPr>
            <a:r>
              <a:rPr lang="nb-NO" sz="2000" dirty="0" smtClean="0">
                <a:gradFill>
                  <a:gsLst>
                    <a:gs pos="0">
                      <a:srgbClr val="FFFFFF"/>
                    </a:gs>
                    <a:gs pos="100000">
                      <a:srgbClr val="FFFFFF"/>
                    </a:gs>
                  </a:gsLst>
                  <a:lin ang="5400000" scaled="0"/>
                </a:gradFill>
              </a:rPr>
              <a:t>OData</a:t>
            </a:r>
          </a:p>
          <a:p>
            <a:pPr algn="ctr" defTabSz="932472" fontAlgn="base">
              <a:spcBef>
                <a:spcPct val="0"/>
              </a:spcBef>
              <a:spcAft>
                <a:spcPct val="0"/>
              </a:spcAft>
            </a:pPr>
            <a:r>
              <a:rPr lang="nb-NO" sz="2000" dirty="0" smtClean="0">
                <a:gradFill>
                  <a:gsLst>
                    <a:gs pos="0">
                      <a:srgbClr val="FFFFFF"/>
                    </a:gs>
                    <a:gs pos="100000">
                      <a:srgbClr val="FFFFFF"/>
                    </a:gs>
                  </a:gsLst>
                  <a:lin ang="5400000" scaled="0"/>
                </a:gradFill>
              </a:rPr>
              <a:t>JSON</a:t>
            </a:r>
          </a:p>
        </p:txBody>
      </p:sp>
      <p:sp>
        <p:nvSpPr>
          <p:cNvPr id="10" name="Rectangle 9"/>
          <p:cNvSpPr/>
          <p:nvPr/>
        </p:nvSpPr>
        <p:spPr bwMode="auto">
          <a:xfrm>
            <a:off x="1943931" y="1193006"/>
            <a:ext cx="10009112" cy="856957"/>
          </a:xfrm>
          <a:prstGeom prst="rect">
            <a:avLst/>
          </a:prstGeom>
          <a:solidFill>
            <a:schemeClr val="accent5"/>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nb-NO" sz="2000" b="1" dirty="0" smtClean="0">
                <a:gradFill>
                  <a:gsLst>
                    <a:gs pos="0">
                      <a:srgbClr val="FFFFFF"/>
                    </a:gs>
                    <a:gs pos="100000">
                      <a:srgbClr val="FFFFFF"/>
                    </a:gs>
                  </a:gsLst>
                  <a:lin ang="5400000" scaled="0"/>
                </a:gradFill>
              </a:rPr>
              <a:t>Custom Client Code</a:t>
            </a:r>
            <a:endParaRPr lang="nb-NO" sz="2000" b="1" dirty="0">
              <a:gradFill>
                <a:gsLst>
                  <a:gs pos="0">
                    <a:srgbClr val="FFFFFF"/>
                  </a:gs>
                  <a:gs pos="100000">
                    <a:srgbClr val="FFFFFF"/>
                  </a:gs>
                </a:gsLst>
                <a:lin ang="5400000" scaled="0"/>
              </a:gradFill>
            </a:endParaRPr>
          </a:p>
        </p:txBody>
      </p:sp>
      <p:cxnSp>
        <p:nvCxnSpPr>
          <p:cNvPr id="12" name="Straight Connector 11"/>
          <p:cNvCxnSpPr/>
          <p:nvPr/>
        </p:nvCxnSpPr>
        <p:spPr>
          <a:xfrm flipV="1">
            <a:off x="889645" y="4937422"/>
            <a:ext cx="11274558" cy="4703"/>
          </a:xfrm>
          <a:prstGeom prst="line">
            <a:avLst/>
          </a:prstGeom>
          <a:ln w="57150">
            <a:solidFill>
              <a:schemeClr val="tx1"/>
            </a:solidFill>
            <a:prstDash val="dashDot"/>
            <a:headEnd type="none"/>
            <a:tailEnd type="none"/>
          </a:ln>
        </p:spPr>
        <p:style>
          <a:lnRef idx="1">
            <a:schemeClr val="accent1"/>
          </a:lnRef>
          <a:fillRef idx="0">
            <a:schemeClr val="accent1"/>
          </a:fillRef>
          <a:effectRef idx="0">
            <a:schemeClr val="accent1"/>
          </a:effectRef>
          <a:fontRef idx="minor">
            <a:schemeClr val="tx1"/>
          </a:fontRef>
        </p:style>
      </p:cxnSp>
      <p:sp>
        <p:nvSpPr>
          <p:cNvPr id="13" name="TextBox 12"/>
          <p:cNvSpPr txBox="1"/>
          <p:nvPr/>
        </p:nvSpPr>
        <p:spPr>
          <a:xfrm>
            <a:off x="382207" y="5363067"/>
            <a:ext cx="1224136" cy="627864"/>
          </a:xfrm>
          <a:prstGeom prst="rect">
            <a:avLst/>
          </a:prstGeom>
          <a:noFill/>
        </p:spPr>
        <p:txBody>
          <a:bodyPr wrap="square" lIns="182880" tIns="146304" rIns="182880" bIns="146304" rtlCol="0">
            <a:spAutoFit/>
          </a:bodyPr>
          <a:lstStyle/>
          <a:p>
            <a:pPr>
              <a:lnSpc>
                <a:spcPct val="90000"/>
              </a:lnSpc>
              <a:spcAft>
                <a:spcPts val="600"/>
              </a:spcAft>
            </a:pPr>
            <a:r>
              <a:rPr lang="nb-NO" sz="2400" dirty="0" smtClean="0">
                <a:gradFill>
                  <a:gsLst>
                    <a:gs pos="2917">
                      <a:schemeClr val="tx1"/>
                    </a:gs>
                    <a:gs pos="30000">
                      <a:schemeClr val="tx1"/>
                    </a:gs>
                  </a:gsLst>
                  <a:lin ang="5400000" scaled="0"/>
                </a:gradFill>
              </a:rPr>
              <a:t>Server</a:t>
            </a:r>
          </a:p>
        </p:txBody>
      </p:sp>
      <p:sp>
        <p:nvSpPr>
          <p:cNvPr id="14" name="TextBox 13"/>
          <p:cNvSpPr txBox="1"/>
          <p:nvPr/>
        </p:nvSpPr>
        <p:spPr>
          <a:xfrm>
            <a:off x="382207" y="2850683"/>
            <a:ext cx="1224136" cy="627864"/>
          </a:xfrm>
          <a:prstGeom prst="rect">
            <a:avLst/>
          </a:prstGeom>
          <a:noFill/>
        </p:spPr>
        <p:txBody>
          <a:bodyPr wrap="square" lIns="182880" tIns="146304" rIns="182880" bIns="146304" rtlCol="0">
            <a:spAutoFit/>
          </a:bodyPr>
          <a:lstStyle/>
          <a:p>
            <a:pPr>
              <a:lnSpc>
                <a:spcPct val="90000"/>
              </a:lnSpc>
              <a:spcAft>
                <a:spcPts val="600"/>
              </a:spcAft>
            </a:pPr>
            <a:r>
              <a:rPr lang="nb-NO" sz="2400" dirty="0" smtClean="0">
                <a:gradFill>
                  <a:gsLst>
                    <a:gs pos="2917">
                      <a:schemeClr val="tx1"/>
                    </a:gs>
                    <a:gs pos="30000">
                      <a:schemeClr val="tx1"/>
                    </a:gs>
                  </a:gsLst>
                  <a:lin ang="5400000" scaled="0"/>
                </a:gradFill>
              </a:rPr>
              <a:t>Client</a:t>
            </a:r>
          </a:p>
        </p:txBody>
      </p:sp>
    </p:spTree>
    <p:extLst>
      <p:ext uri="{BB962C8B-B14F-4D97-AF65-F5344CB8AC3E}">
        <p14:creationId xmlns:p14="http://schemas.microsoft.com/office/powerpoint/2010/main" val="2035134795"/>
      </p:ext>
    </p:extLst>
  </p:cSld>
  <p:clrMapOvr>
    <a:masterClrMapping/>
  </p:clrMapOvr>
  <p:transition>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846638" y="4106331"/>
            <a:ext cx="7315200" cy="1371580"/>
          </a:xfrm>
        </p:spPr>
        <p:txBody>
          <a:bodyPr/>
          <a:lstStyle/>
          <a:p>
            <a:r>
              <a:rPr lang="en-US" dirty="0"/>
              <a:t>Search Architecture in SharePoint 2013</a:t>
            </a:r>
          </a:p>
        </p:txBody>
      </p:sp>
      <p:sp>
        <p:nvSpPr>
          <p:cNvPr id="5" name="Text Placeholder 4"/>
          <p:cNvSpPr>
            <a:spLocks noGrp="1"/>
          </p:cNvSpPr>
          <p:nvPr>
            <p:ph type="body" sz="quarter" idx="12"/>
          </p:nvPr>
        </p:nvSpPr>
        <p:spPr>
          <a:xfrm>
            <a:off x="4846637" y="5477911"/>
            <a:ext cx="7315201" cy="1372151"/>
          </a:xfrm>
        </p:spPr>
        <p:txBody>
          <a:bodyPr/>
          <a:lstStyle/>
          <a:p>
            <a:r>
              <a:rPr lang="en-US" sz="2800" dirty="0" smtClean="0"/>
              <a:t>Rune Zakariassen		Thomas Molbach</a:t>
            </a:r>
          </a:p>
          <a:p>
            <a:r>
              <a:rPr lang="en-US" sz="2800" dirty="0" smtClean="0"/>
              <a:t>Program Manager		Architect, Search COE</a:t>
            </a:r>
          </a:p>
        </p:txBody>
      </p:sp>
      <p:sp>
        <p:nvSpPr>
          <p:cNvPr id="6" name="Text Placeholder 2"/>
          <p:cNvSpPr txBox="1">
            <a:spLocks/>
          </p:cNvSpPr>
          <p:nvPr/>
        </p:nvSpPr>
        <p:spPr>
          <a:xfrm>
            <a:off x="9784358" y="1211263"/>
            <a:ext cx="2377480" cy="461665"/>
          </a:xfrm>
          <a:prstGeom prst="rect">
            <a:avLst/>
          </a:prstGeom>
        </p:spPr>
        <p:txBody>
          <a:bodyPr/>
          <a:lstStyle>
            <a:lvl1pPr marL="0" marR="0" indent="0" algn="r" defTabSz="932742" rtl="0" eaLnBrk="1" fontAlgn="auto" latinLnBrk="0" hangingPunct="1">
              <a:lnSpc>
                <a:spcPct val="90000"/>
              </a:lnSpc>
              <a:spcBef>
                <a:spcPct val="20000"/>
              </a:spcBef>
              <a:spcAft>
                <a:spcPts val="0"/>
              </a:spcAft>
              <a:buClrTx/>
              <a:buSzPct val="90000"/>
              <a:buFont typeface="Arial" pitchFamily="34" charset="0"/>
              <a:buNone/>
              <a:tabLst/>
              <a:defRPr sz="2000" kern="1200" spc="0" baseline="0">
                <a:gradFill>
                  <a:gsLst>
                    <a:gs pos="1250">
                      <a:schemeClr val="tx1"/>
                    </a:gs>
                    <a:gs pos="100000">
                      <a:schemeClr val="tx1"/>
                    </a:gs>
                  </a:gsLst>
                  <a:lin ang="5400000" scaled="0"/>
                </a:gradFill>
                <a:latin typeface="+mn-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dirty="0" smtClean="0"/>
              <a:t>SPC202</a:t>
            </a:r>
            <a:endParaRPr lang="en-US" dirty="0"/>
          </a:p>
        </p:txBody>
      </p:sp>
    </p:spTree>
    <p:extLst>
      <p:ext uri="{BB962C8B-B14F-4D97-AF65-F5344CB8AC3E}">
        <p14:creationId xmlns:p14="http://schemas.microsoft.com/office/powerpoint/2010/main" val="248586487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 name="Rectangle 60"/>
          <p:cNvSpPr/>
          <p:nvPr/>
        </p:nvSpPr>
        <p:spPr>
          <a:xfrm>
            <a:off x="10486587" y="4355364"/>
            <a:ext cx="2375213" cy="1077218"/>
          </a:xfrm>
          <a:prstGeom prst="rect">
            <a:avLst/>
          </a:prstGeom>
        </p:spPr>
        <p:txBody>
          <a:bodyPr wrap="square">
            <a:spAutoFit/>
          </a:bodyPr>
          <a:lstStyle/>
          <a:p>
            <a:pPr marL="449580" marR="0">
              <a:spcBef>
                <a:spcPts val="0"/>
              </a:spcBef>
              <a:spcAft>
                <a:spcPts val="0"/>
              </a:spcAft>
            </a:pPr>
            <a:r>
              <a:rPr lang="en-US" sz="1600" dirty="0" smtClean="0">
                <a:solidFill>
                  <a:schemeClr val="accent6"/>
                </a:solidFill>
                <a:ea typeface="Calibri" panose="020F0502020204030204" pitchFamily="34" charset="0"/>
                <a:cs typeface="Times New Roman" panose="02020603050405020304" pitchFamily="18" charset="0"/>
              </a:rPr>
              <a:t>SharePoint</a:t>
            </a:r>
          </a:p>
          <a:p>
            <a:pPr marL="449580" marR="0">
              <a:spcBef>
                <a:spcPts val="0"/>
              </a:spcBef>
              <a:spcAft>
                <a:spcPts val="0"/>
              </a:spcAft>
            </a:pPr>
            <a:r>
              <a:rPr lang="en-US" sz="1600" dirty="0" smtClean="0">
                <a:solidFill>
                  <a:schemeClr val="accent6"/>
                </a:solidFill>
                <a:cs typeface="Times New Roman" panose="02020603050405020304" pitchFamily="18" charset="0"/>
              </a:rPr>
              <a:t>SP Apps</a:t>
            </a:r>
          </a:p>
          <a:p>
            <a:pPr marL="449580" marR="0">
              <a:spcBef>
                <a:spcPts val="0"/>
              </a:spcBef>
              <a:spcAft>
                <a:spcPts val="0"/>
              </a:spcAft>
            </a:pPr>
            <a:r>
              <a:rPr lang="en-US" sz="1600" dirty="0" smtClean="0">
                <a:solidFill>
                  <a:schemeClr val="accent6"/>
                </a:solidFill>
                <a:cs typeface="Times New Roman" panose="02020603050405020304" pitchFamily="18" charset="0"/>
              </a:rPr>
              <a:t>Devices</a:t>
            </a:r>
          </a:p>
          <a:p>
            <a:pPr marL="449580" marR="0">
              <a:spcBef>
                <a:spcPts val="0"/>
              </a:spcBef>
              <a:spcAft>
                <a:spcPts val="0"/>
              </a:spcAft>
            </a:pPr>
            <a:r>
              <a:rPr lang="en-US" sz="1600" dirty="0" smtClean="0">
                <a:solidFill>
                  <a:schemeClr val="accent6"/>
                </a:solidFill>
                <a:cs typeface="Times New Roman" panose="02020603050405020304" pitchFamily="18" charset="0"/>
              </a:rPr>
              <a:t>Non-SP UX</a:t>
            </a:r>
          </a:p>
        </p:txBody>
      </p:sp>
      <p:sp>
        <p:nvSpPr>
          <p:cNvPr id="3" name="Title 2"/>
          <p:cNvSpPr>
            <a:spLocks noGrp="1"/>
          </p:cNvSpPr>
          <p:nvPr>
            <p:ph type="title"/>
          </p:nvPr>
        </p:nvSpPr>
        <p:spPr/>
        <p:txBody>
          <a:bodyPr/>
          <a:lstStyle/>
          <a:p>
            <a:r>
              <a:rPr lang="en-US" dirty="0" smtClean="0"/>
              <a:t>Query Processing Component</a:t>
            </a:r>
            <a:endParaRPr lang="en-US" dirty="0"/>
          </a:p>
        </p:txBody>
      </p:sp>
      <p:sp>
        <p:nvSpPr>
          <p:cNvPr id="6" name="Rectangle 5"/>
          <p:cNvSpPr/>
          <p:nvPr/>
        </p:nvSpPr>
        <p:spPr>
          <a:xfrm>
            <a:off x="8547310" y="5935662"/>
            <a:ext cx="1828800" cy="9144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3407" bIns="93407" rtlCol="0" anchor="b"/>
          <a:lstStyle/>
          <a:p>
            <a:pPr defTabSz="932559"/>
            <a:r>
              <a:rPr lang="en-US" sz="1600" dirty="0" smtClean="0">
                <a:solidFill>
                  <a:srgbClr val="FFFFFF">
                    <a:alpha val="99000"/>
                  </a:srgbClr>
                </a:solidFill>
              </a:rPr>
              <a:t>Search</a:t>
            </a:r>
          </a:p>
          <a:p>
            <a:pPr defTabSz="932559"/>
            <a:r>
              <a:rPr lang="en-US" sz="1600" dirty="0" smtClean="0">
                <a:solidFill>
                  <a:srgbClr val="FFFFFF">
                    <a:alpha val="99000"/>
                  </a:srgbClr>
                </a:solidFill>
              </a:rPr>
              <a:t>Admin</a:t>
            </a:r>
          </a:p>
        </p:txBody>
      </p:sp>
      <p:grpSp>
        <p:nvGrpSpPr>
          <p:cNvPr id="12" name="Group 11"/>
          <p:cNvGrpSpPr/>
          <p:nvPr/>
        </p:nvGrpSpPr>
        <p:grpSpPr>
          <a:xfrm>
            <a:off x="10503486" y="2475681"/>
            <a:ext cx="1930411" cy="1931499"/>
            <a:chOff x="10296093" y="1700952"/>
            <a:chExt cx="1892732" cy="1893798"/>
          </a:xfrm>
        </p:grpSpPr>
        <p:sp>
          <p:nvSpPr>
            <p:cNvPr id="13" name="Rectangle 12"/>
            <p:cNvSpPr/>
            <p:nvPr/>
          </p:nvSpPr>
          <p:spPr bwMode="auto">
            <a:xfrm>
              <a:off x="10296093" y="1700952"/>
              <a:ext cx="1892732" cy="1321975"/>
            </a:xfrm>
            <a:prstGeom prst="rect">
              <a:avLst/>
            </a:prstGeom>
            <a:solidFill>
              <a:schemeClr val="accent1">
                <a:alpha val="4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383" tIns="46691" rIns="46691" bIns="93383" numCol="1" spcCol="0" rtlCol="0" fromWordArt="0" anchor="b" anchorCtr="0" forceAA="0" compatLnSpc="1">
              <a:prstTxWarp prst="textNoShape">
                <a:avLst/>
              </a:prstTxWarp>
              <a:noAutofit/>
            </a:bodyPr>
            <a:lstStyle/>
            <a:p>
              <a:pPr algn="ctr" defTabSz="932290" fontAlgn="base">
                <a:spcBef>
                  <a:spcPct val="0"/>
                </a:spcBef>
                <a:spcAft>
                  <a:spcPct val="0"/>
                </a:spcAft>
              </a:pPr>
              <a:endParaRPr lang="en-US" sz="1836" spc="-51" dirty="0">
                <a:gradFill>
                  <a:gsLst>
                    <a:gs pos="0">
                      <a:srgbClr val="FFFFFF"/>
                    </a:gs>
                    <a:gs pos="100000">
                      <a:srgbClr val="FFFFFF"/>
                    </a:gs>
                  </a:gsLst>
                  <a:lin ang="5400000" scaled="0"/>
                </a:gradFill>
                <a:ea typeface="Segoe UI" pitchFamily="34" charset="0"/>
                <a:cs typeface="Segoe UI" pitchFamily="34" charset="0"/>
              </a:endParaRPr>
            </a:p>
          </p:txBody>
        </p:sp>
        <p:sp>
          <p:nvSpPr>
            <p:cNvPr id="14" name="TextBox 13"/>
            <p:cNvSpPr txBox="1"/>
            <p:nvPr/>
          </p:nvSpPr>
          <p:spPr>
            <a:xfrm>
              <a:off x="10593404" y="3084930"/>
              <a:ext cx="1298110" cy="509820"/>
            </a:xfrm>
            <a:prstGeom prst="rect">
              <a:avLst/>
            </a:prstGeom>
            <a:noFill/>
          </p:spPr>
          <p:txBody>
            <a:bodyPr wrap="square" rtlCol="0" anchor="ctr">
              <a:spAutoFit/>
            </a:bodyPr>
            <a:lstStyle>
              <a:defPPr>
                <a:defRPr lang="en-US"/>
              </a:defPPr>
              <a:lvl1pPr algn="ctr">
                <a:lnSpc>
                  <a:spcPct val="95000"/>
                </a:lnSpc>
                <a:defRPr sz="3200" spc="-100">
                  <a:solidFill>
                    <a:schemeClr val="tx2"/>
                  </a:solidFill>
                  <a:latin typeface="Segoe Light" pitchFamily="34" charset="0"/>
                </a:defRPr>
              </a:lvl1pPr>
            </a:lstStyle>
            <a:p>
              <a:pPr defTabSz="932559"/>
              <a:r>
                <a:rPr lang="en-US" sz="2856" dirty="0">
                  <a:solidFill>
                    <a:srgbClr val="3F3F3F">
                      <a:alpha val="99000"/>
                    </a:srgbClr>
                  </a:solidFill>
                  <a:latin typeface="Segoe UI Light"/>
                </a:rPr>
                <a:t>UX</a:t>
              </a:r>
            </a:p>
          </p:txBody>
        </p:sp>
      </p:grpSp>
      <p:sp>
        <p:nvSpPr>
          <p:cNvPr id="24" name="Rectangle 23"/>
          <p:cNvSpPr/>
          <p:nvPr/>
        </p:nvSpPr>
        <p:spPr>
          <a:xfrm>
            <a:off x="7786028" y="2475682"/>
            <a:ext cx="1231352" cy="201674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3383" bIns="93383" rtlCol="0" anchor="b"/>
          <a:lstStyle/>
          <a:p>
            <a:pPr defTabSz="932559"/>
            <a:r>
              <a:rPr lang="en-US" sz="1600" dirty="0">
                <a:solidFill>
                  <a:srgbClr val="FFFFFF">
                    <a:alpha val="99000"/>
                  </a:srgbClr>
                </a:solidFill>
              </a:rPr>
              <a:t>Query</a:t>
            </a:r>
            <a:br>
              <a:rPr lang="en-US" sz="1600" dirty="0">
                <a:solidFill>
                  <a:srgbClr val="FFFFFF">
                    <a:alpha val="99000"/>
                  </a:srgbClr>
                </a:solidFill>
              </a:rPr>
            </a:br>
            <a:r>
              <a:rPr lang="en-US" sz="1600" dirty="0">
                <a:solidFill>
                  <a:srgbClr val="FFFFFF">
                    <a:alpha val="99000"/>
                  </a:srgbClr>
                </a:solidFill>
              </a:rPr>
              <a:t>P</a:t>
            </a:r>
            <a:r>
              <a:rPr lang="en-US" sz="1600" dirty="0" smtClean="0">
                <a:solidFill>
                  <a:srgbClr val="FFFFFF">
                    <a:alpha val="99000"/>
                  </a:srgbClr>
                </a:solidFill>
              </a:rPr>
              <a:t>rocessing</a:t>
            </a:r>
          </a:p>
        </p:txBody>
      </p:sp>
      <p:sp>
        <p:nvSpPr>
          <p:cNvPr id="25" name="Rectangle 24"/>
          <p:cNvSpPr/>
          <p:nvPr/>
        </p:nvSpPr>
        <p:spPr>
          <a:xfrm>
            <a:off x="9144757" y="2475682"/>
            <a:ext cx="1231353" cy="2016748"/>
          </a:xfrm>
          <a:prstGeom prst="rect">
            <a:avLst/>
          </a:prstGeom>
          <a:solidFill>
            <a:schemeClr val="accent2">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3383" bIns="93383" rtlCol="0" anchor="b"/>
          <a:lstStyle/>
          <a:p>
            <a:pPr defTabSz="932559"/>
            <a:r>
              <a:rPr lang="en-US" sz="1600" dirty="0">
                <a:solidFill>
                  <a:srgbClr val="FFFFFF">
                    <a:alpha val="99000"/>
                  </a:srgbClr>
                </a:solidFill>
              </a:rPr>
              <a:t>WFE</a:t>
            </a:r>
          </a:p>
        </p:txBody>
      </p:sp>
      <p:sp>
        <p:nvSpPr>
          <p:cNvPr id="30" name="Rectangle 29"/>
          <p:cNvSpPr/>
          <p:nvPr/>
        </p:nvSpPr>
        <p:spPr bwMode="auto">
          <a:xfrm>
            <a:off x="10053357" y="2571173"/>
            <a:ext cx="320269" cy="1177252"/>
          </a:xfrm>
          <a:prstGeom prst="rect">
            <a:avLst/>
          </a:prstGeom>
          <a:solidFill>
            <a:schemeClr val="accent3">
              <a:alpha val="4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vert" wrap="square" lIns="93407" tIns="46704" rIns="46704" bIns="93407" numCol="1" spcCol="0" rtlCol="0" fromWordArt="0" anchor="ctr" anchorCtr="0" forceAA="0" compatLnSpc="1">
            <a:prstTxWarp prst="textNoShape">
              <a:avLst/>
            </a:prstTxWarp>
            <a:noAutofit/>
          </a:bodyPr>
          <a:lstStyle/>
          <a:p>
            <a:pPr algn="ctr" defTabSz="932290" fontAlgn="base">
              <a:spcBef>
                <a:spcPct val="0"/>
              </a:spcBef>
              <a:spcAft>
                <a:spcPct val="0"/>
              </a:spcAft>
            </a:pPr>
            <a:r>
              <a:rPr lang="en-US" sz="1600" spc="-51" dirty="0" smtClean="0">
                <a:gradFill>
                  <a:gsLst>
                    <a:gs pos="0">
                      <a:srgbClr val="FFFFFF"/>
                    </a:gs>
                    <a:gs pos="100000">
                      <a:srgbClr val="FFFFFF"/>
                    </a:gs>
                  </a:gsLst>
                  <a:lin ang="5400000" scaled="0"/>
                </a:gradFill>
                <a:ea typeface="Segoe UI" pitchFamily="34" charset="0"/>
                <a:cs typeface="Segoe UI" pitchFamily="34" charset="0"/>
              </a:rPr>
              <a:t>API</a:t>
            </a:r>
            <a:endParaRPr lang="en-US" sz="1600" spc="-51" dirty="0">
              <a:gradFill>
                <a:gsLst>
                  <a:gs pos="0">
                    <a:srgbClr val="FFFFFF"/>
                  </a:gs>
                  <a:gs pos="100000">
                    <a:srgbClr val="FFFFFF"/>
                  </a:gs>
                </a:gsLst>
                <a:lin ang="5400000" scaled="0"/>
              </a:gradFill>
              <a:ea typeface="Segoe UI" pitchFamily="34" charset="0"/>
              <a:cs typeface="Segoe UI" pitchFamily="34" charset="0"/>
            </a:endParaRPr>
          </a:p>
        </p:txBody>
      </p:sp>
      <p:sp>
        <p:nvSpPr>
          <p:cNvPr id="49" name="Rounded Rectangle 6"/>
          <p:cNvSpPr/>
          <p:nvPr/>
        </p:nvSpPr>
        <p:spPr bwMode="black">
          <a:xfrm rot="16200000">
            <a:off x="10923754" y="2571330"/>
            <a:ext cx="762461" cy="1101605"/>
          </a:xfrm>
          <a:custGeom>
            <a:avLst/>
            <a:gdLst/>
            <a:ahLst/>
            <a:cxnLst/>
            <a:rect l="l" t="t" r="r" b="b"/>
            <a:pathLst>
              <a:path w="3286897" h="4658497">
                <a:moveTo>
                  <a:pt x="1600200" y="4382531"/>
                </a:moveTo>
                <a:cubicBezTo>
                  <a:pt x="1600200" y="4367744"/>
                  <a:pt x="1588213" y="4355757"/>
                  <a:pt x="1573426" y="4355757"/>
                </a:cubicBezTo>
                <a:lnTo>
                  <a:pt x="811428" y="4355757"/>
                </a:lnTo>
                <a:cubicBezTo>
                  <a:pt x="796641" y="4355757"/>
                  <a:pt x="784654" y="4367744"/>
                  <a:pt x="784654" y="4382531"/>
                </a:cubicBezTo>
                <a:lnTo>
                  <a:pt x="784654" y="4489621"/>
                </a:lnTo>
                <a:cubicBezTo>
                  <a:pt x="784654" y="4504408"/>
                  <a:pt x="796641" y="4516395"/>
                  <a:pt x="811428" y="4516395"/>
                </a:cubicBezTo>
                <a:lnTo>
                  <a:pt x="1573426" y="4516395"/>
                </a:lnTo>
                <a:cubicBezTo>
                  <a:pt x="1588213" y="4516395"/>
                  <a:pt x="1600200" y="4504408"/>
                  <a:pt x="1600200" y="4489621"/>
                </a:cubicBezTo>
                <a:close/>
                <a:moveTo>
                  <a:pt x="2502243" y="4382531"/>
                </a:moveTo>
                <a:cubicBezTo>
                  <a:pt x="2502243" y="4367744"/>
                  <a:pt x="2490256" y="4355757"/>
                  <a:pt x="2475469" y="4355757"/>
                </a:cubicBezTo>
                <a:lnTo>
                  <a:pt x="1713471" y="4355757"/>
                </a:lnTo>
                <a:cubicBezTo>
                  <a:pt x="1698684" y="4355757"/>
                  <a:pt x="1686697" y="4367744"/>
                  <a:pt x="1686697" y="4382531"/>
                </a:cubicBezTo>
                <a:lnTo>
                  <a:pt x="1686697" y="4489621"/>
                </a:lnTo>
                <a:cubicBezTo>
                  <a:pt x="1686697" y="4504408"/>
                  <a:pt x="1698684" y="4516395"/>
                  <a:pt x="1713471" y="4516395"/>
                </a:cubicBezTo>
                <a:lnTo>
                  <a:pt x="2475469" y="4516395"/>
                </a:lnTo>
                <a:cubicBezTo>
                  <a:pt x="2490256" y="4516395"/>
                  <a:pt x="2502243" y="4504408"/>
                  <a:pt x="2502243" y="4489621"/>
                </a:cubicBezTo>
                <a:close/>
                <a:moveTo>
                  <a:pt x="3021231" y="480896"/>
                </a:moveTo>
                <a:cubicBezTo>
                  <a:pt x="3021231" y="375524"/>
                  <a:pt x="2935811" y="290104"/>
                  <a:pt x="2830439" y="290104"/>
                </a:cubicBezTo>
                <a:lnTo>
                  <a:pt x="444108" y="290104"/>
                </a:lnTo>
                <a:cubicBezTo>
                  <a:pt x="338736" y="290104"/>
                  <a:pt x="253316" y="375524"/>
                  <a:pt x="253316" y="480896"/>
                </a:cubicBezTo>
                <a:lnTo>
                  <a:pt x="253316" y="4029043"/>
                </a:lnTo>
                <a:cubicBezTo>
                  <a:pt x="253316" y="4134415"/>
                  <a:pt x="338736" y="4219835"/>
                  <a:pt x="444108" y="4219835"/>
                </a:cubicBezTo>
                <a:lnTo>
                  <a:pt x="2830439" y="4219835"/>
                </a:lnTo>
                <a:cubicBezTo>
                  <a:pt x="2935811" y="4219835"/>
                  <a:pt x="3021231" y="4134415"/>
                  <a:pt x="3021231" y="4029043"/>
                </a:cubicBezTo>
                <a:close/>
                <a:moveTo>
                  <a:pt x="3286897" y="226566"/>
                </a:moveTo>
                <a:lnTo>
                  <a:pt x="3286897" y="4431931"/>
                </a:lnTo>
                <a:cubicBezTo>
                  <a:pt x="3286897" y="4557060"/>
                  <a:pt x="3185460" y="4658497"/>
                  <a:pt x="3060331" y="4658497"/>
                </a:cubicBezTo>
                <a:lnTo>
                  <a:pt x="226566" y="4658497"/>
                </a:lnTo>
                <a:cubicBezTo>
                  <a:pt x="101437" y="4658497"/>
                  <a:pt x="0" y="4557060"/>
                  <a:pt x="0" y="4431931"/>
                </a:cubicBezTo>
                <a:lnTo>
                  <a:pt x="0" y="226566"/>
                </a:lnTo>
                <a:cubicBezTo>
                  <a:pt x="0" y="101437"/>
                  <a:pt x="101437" y="0"/>
                  <a:pt x="226566" y="0"/>
                </a:cubicBezTo>
                <a:lnTo>
                  <a:pt x="3060331" y="0"/>
                </a:lnTo>
                <a:cubicBezTo>
                  <a:pt x="3185460" y="0"/>
                  <a:pt x="3286897" y="101437"/>
                  <a:pt x="3286897" y="226566"/>
                </a:cubicBezTo>
                <a:close/>
              </a:path>
            </a:pathLst>
          </a:custGeom>
          <a:solidFill>
            <a:srgbClr val="FFFFFF"/>
          </a:solidFill>
          <a:ln>
            <a:no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84069" tIns="42038" rIns="84069" bIns="42038" numCol="1" rtlCol="0" anchor="ctr" anchorCtr="0" compatLnSpc="1">
            <a:prstTxWarp prst="textNoShape">
              <a:avLst/>
            </a:prstTxWarp>
          </a:bodyPr>
          <a:lstStyle/>
          <a:p>
            <a:pPr defTabSz="755481"/>
            <a:endParaRPr lang="en-US" sz="1836" spc="-124" dirty="0">
              <a:solidFill>
                <a:srgbClr val="000000">
                  <a:lumMod val="50000"/>
                </a:srgbClr>
              </a:solidFill>
              <a:latin typeface="Segoe Light" pitchFamily="34" charset="0"/>
            </a:endParaRPr>
          </a:p>
        </p:txBody>
      </p:sp>
      <p:cxnSp>
        <p:nvCxnSpPr>
          <p:cNvPr id="88" name="Straight Connector 87"/>
          <p:cNvCxnSpPr/>
          <p:nvPr/>
        </p:nvCxnSpPr>
        <p:spPr>
          <a:xfrm>
            <a:off x="8891400" y="3207589"/>
            <a:ext cx="377308" cy="1"/>
          </a:xfrm>
          <a:prstGeom prst="line">
            <a:avLst/>
          </a:prstGeom>
          <a:ln w="38100">
            <a:solidFill>
              <a:schemeClr val="tx2"/>
            </a:solidFill>
            <a:prstDash val="solid"/>
            <a:headEnd type="none" w="med" len="med"/>
            <a:tailEnd type="triangle" w="med" len="med"/>
          </a:ln>
        </p:spPr>
        <p:style>
          <a:lnRef idx="1">
            <a:schemeClr val="accent1"/>
          </a:lnRef>
          <a:fillRef idx="0">
            <a:schemeClr val="accent1"/>
          </a:fillRef>
          <a:effectRef idx="0">
            <a:schemeClr val="accent1"/>
          </a:effectRef>
          <a:fontRef idx="minor">
            <a:schemeClr val="tx1"/>
          </a:fontRef>
        </p:style>
      </p:cxnSp>
      <p:grpSp>
        <p:nvGrpSpPr>
          <p:cNvPr id="2" name="Group 1"/>
          <p:cNvGrpSpPr/>
          <p:nvPr/>
        </p:nvGrpSpPr>
        <p:grpSpPr>
          <a:xfrm>
            <a:off x="4765450" y="2475681"/>
            <a:ext cx="3143770" cy="2016749"/>
            <a:chOff x="4765450" y="2475681"/>
            <a:chExt cx="3143770" cy="2016749"/>
          </a:xfrm>
        </p:grpSpPr>
        <p:sp>
          <p:nvSpPr>
            <p:cNvPr id="20" name="Rectangle 19"/>
            <p:cNvSpPr/>
            <p:nvPr/>
          </p:nvSpPr>
          <p:spPr>
            <a:xfrm>
              <a:off x="4765450" y="2475682"/>
              <a:ext cx="2893201" cy="2016748"/>
            </a:xfrm>
            <a:prstGeom prst="rect">
              <a:avLst/>
            </a:prstGeom>
            <a:solidFill>
              <a:schemeClr val="accent2">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3383" bIns="93383" rtlCol="0" anchor="b"/>
            <a:lstStyle/>
            <a:p>
              <a:pPr defTabSz="932559"/>
              <a:r>
                <a:rPr lang="en-US" sz="1600" dirty="0" smtClean="0">
                  <a:solidFill>
                    <a:srgbClr val="FFFFFF">
                      <a:alpha val="99000"/>
                    </a:srgbClr>
                  </a:solidFill>
                </a:rPr>
                <a:t>Index</a:t>
              </a:r>
              <a:endParaRPr lang="en-US" sz="1600" dirty="0">
                <a:solidFill>
                  <a:srgbClr val="FFFFFF">
                    <a:alpha val="99000"/>
                  </a:srgbClr>
                </a:solidFill>
              </a:endParaRPr>
            </a:p>
          </p:txBody>
        </p:sp>
        <p:sp>
          <p:nvSpPr>
            <p:cNvPr id="63" name="Rectangle 62"/>
            <p:cNvSpPr/>
            <p:nvPr/>
          </p:nvSpPr>
          <p:spPr>
            <a:xfrm>
              <a:off x="5165826" y="2475681"/>
              <a:ext cx="2089444" cy="1455418"/>
            </a:xfrm>
            <a:prstGeom prst="rect">
              <a:avLst/>
            </a:prstGeom>
            <a:solidFill>
              <a:schemeClr val="accent2">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3383" bIns="93383" rtlCol="0" anchor="b"/>
            <a:lstStyle/>
            <a:p>
              <a:pPr defTabSz="932559"/>
              <a:r>
                <a:rPr lang="en-US" sz="1600" dirty="0" smtClean="0">
                  <a:solidFill>
                    <a:srgbClr val="FFFFFF">
                      <a:alpha val="99000"/>
                    </a:srgbClr>
                  </a:solidFill>
                </a:rPr>
                <a:t>FAST Search Index</a:t>
              </a:r>
              <a:endParaRPr lang="en-US" sz="1600" dirty="0">
                <a:solidFill>
                  <a:srgbClr val="FFFFFF">
                    <a:alpha val="99000"/>
                  </a:srgbClr>
                </a:solidFill>
              </a:endParaRPr>
            </a:p>
          </p:txBody>
        </p:sp>
        <p:sp>
          <p:nvSpPr>
            <p:cNvPr id="69" name="Freeform 104"/>
            <p:cNvSpPr>
              <a:spLocks noEditPoints="1"/>
            </p:cNvSpPr>
            <p:nvPr/>
          </p:nvSpPr>
          <p:spPr bwMode="black">
            <a:xfrm>
              <a:off x="5814681" y="2707386"/>
              <a:ext cx="652602" cy="682888"/>
            </a:xfrm>
            <a:custGeom>
              <a:avLst/>
              <a:gdLst>
                <a:gd name="T0" fmla="*/ 37 w 61"/>
                <a:gd name="T1" fmla="*/ 43 h 61"/>
                <a:gd name="T2" fmla="*/ 18 w 61"/>
                <a:gd name="T3" fmla="*/ 37 h 61"/>
                <a:gd name="T4" fmla="*/ 24 w 61"/>
                <a:gd name="T5" fmla="*/ 18 h 61"/>
                <a:gd name="T6" fmla="*/ 43 w 61"/>
                <a:gd name="T7" fmla="*/ 24 h 61"/>
                <a:gd name="T8" fmla="*/ 37 w 61"/>
                <a:gd name="T9" fmla="*/ 43 h 61"/>
                <a:gd name="T10" fmla="*/ 61 w 61"/>
                <a:gd name="T11" fmla="*/ 28 h 61"/>
                <a:gd name="T12" fmla="*/ 58 w 61"/>
                <a:gd name="T13" fmla="*/ 18 h 61"/>
                <a:gd name="T14" fmla="*/ 50 w 61"/>
                <a:gd name="T15" fmla="*/ 19 h 61"/>
                <a:gd name="T16" fmla="*/ 47 w 61"/>
                <a:gd name="T17" fmla="*/ 15 h 61"/>
                <a:gd name="T18" fmla="*/ 50 w 61"/>
                <a:gd name="T19" fmla="*/ 7 h 61"/>
                <a:gd name="T20" fmla="*/ 41 w 61"/>
                <a:gd name="T21" fmla="*/ 2 h 61"/>
                <a:gd name="T22" fmla="*/ 36 w 61"/>
                <a:gd name="T23" fmla="*/ 9 h 61"/>
                <a:gd name="T24" fmla="*/ 30 w 61"/>
                <a:gd name="T25" fmla="*/ 8 h 61"/>
                <a:gd name="T26" fmla="*/ 27 w 61"/>
                <a:gd name="T27" fmla="*/ 0 h 61"/>
                <a:gd name="T28" fmla="*/ 17 w 61"/>
                <a:gd name="T29" fmla="*/ 3 h 61"/>
                <a:gd name="T30" fmla="*/ 18 w 61"/>
                <a:gd name="T31" fmla="*/ 11 h 61"/>
                <a:gd name="T32" fmla="*/ 15 w 61"/>
                <a:gd name="T33" fmla="*/ 14 h 61"/>
                <a:gd name="T34" fmla="*/ 7 w 61"/>
                <a:gd name="T35" fmla="*/ 11 h 61"/>
                <a:gd name="T36" fmla="*/ 2 w 61"/>
                <a:gd name="T37" fmla="*/ 20 h 61"/>
                <a:gd name="T38" fmla="*/ 8 w 61"/>
                <a:gd name="T39" fmla="*/ 25 h 61"/>
                <a:gd name="T40" fmla="*/ 7 w 61"/>
                <a:gd name="T41" fmla="*/ 30 h 61"/>
                <a:gd name="T42" fmla="*/ 0 w 61"/>
                <a:gd name="T43" fmla="*/ 33 h 61"/>
                <a:gd name="T44" fmla="*/ 2 w 61"/>
                <a:gd name="T45" fmla="*/ 43 h 61"/>
                <a:gd name="T46" fmla="*/ 11 w 61"/>
                <a:gd name="T47" fmla="*/ 42 h 61"/>
                <a:gd name="T48" fmla="*/ 14 w 61"/>
                <a:gd name="T49" fmla="*/ 47 h 61"/>
                <a:gd name="T50" fmla="*/ 11 w 61"/>
                <a:gd name="T51" fmla="*/ 54 h 61"/>
                <a:gd name="T52" fmla="*/ 20 w 61"/>
                <a:gd name="T53" fmla="*/ 59 h 61"/>
                <a:gd name="T54" fmla="*/ 25 w 61"/>
                <a:gd name="T55" fmla="*/ 53 h 61"/>
                <a:gd name="T56" fmla="*/ 30 w 61"/>
                <a:gd name="T57" fmla="*/ 53 h 61"/>
                <a:gd name="T58" fmla="*/ 33 w 61"/>
                <a:gd name="T59" fmla="*/ 61 h 61"/>
                <a:gd name="T60" fmla="*/ 43 w 61"/>
                <a:gd name="T61" fmla="*/ 58 h 61"/>
                <a:gd name="T62" fmla="*/ 42 w 61"/>
                <a:gd name="T63" fmla="*/ 50 h 61"/>
                <a:gd name="T64" fmla="*/ 46 w 61"/>
                <a:gd name="T65" fmla="*/ 47 h 61"/>
                <a:gd name="T66" fmla="*/ 54 w 61"/>
                <a:gd name="T67" fmla="*/ 50 h 61"/>
                <a:gd name="T68" fmla="*/ 59 w 61"/>
                <a:gd name="T69" fmla="*/ 41 h 61"/>
                <a:gd name="T70" fmla="*/ 52 w 61"/>
                <a:gd name="T71" fmla="*/ 36 h 61"/>
                <a:gd name="T72" fmla="*/ 53 w 61"/>
                <a:gd name="T73" fmla="*/ 31 h 61"/>
                <a:gd name="T74" fmla="*/ 61 w 61"/>
                <a:gd name="T75" fmla="*/ 28 h 61"/>
                <a:gd name="T76" fmla="*/ 28 w 61"/>
                <a:gd name="T77" fmla="*/ 26 h 61"/>
                <a:gd name="T78" fmla="*/ 26 w 61"/>
                <a:gd name="T79" fmla="*/ 33 h 61"/>
                <a:gd name="T80" fmla="*/ 33 w 61"/>
                <a:gd name="T81" fmla="*/ 35 h 61"/>
                <a:gd name="T82" fmla="*/ 35 w 61"/>
                <a:gd name="T83" fmla="*/ 28 h 61"/>
                <a:gd name="T84" fmla="*/ 28 w 61"/>
                <a:gd name="T85" fmla="*/ 26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61" h="61">
                  <a:moveTo>
                    <a:pt x="37" y="43"/>
                  </a:moveTo>
                  <a:cubicBezTo>
                    <a:pt x="30" y="47"/>
                    <a:pt x="21" y="44"/>
                    <a:pt x="18" y="37"/>
                  </a:cubicBezTo>
                  <a:cubicBezTo>
                    <a:pt x="14" y="30"/>
                    <a:pt x="17" y="21"/>
                    <a:pt x="24" y="18"/>
                  </a:cubicBezTo>
                  <a:cubicBezTo>
                    <a:pt x="31" y="14"/>
                    <a:pt x="39" y="17"/>
                    <a:pt x="43" y="24"/>
                  </a:cubicBezTo>
                  <a:cubicBezTo>
                    <a:pt x="47" y="31"/>
                    <a:pt x="44" y="40"/>
                    <a:pt x="37" y="43"/>
                  </a:cubicBezTo>
                  <a:moveTo>
                    <a:pt x="61" y="28"/>
                  </a:moveTo>
                  <a:cubicBezTo>
                    <a:pt x="58" y="18"/>
                    <a:pt x="58" y="18"/>
                    <a:pt x="58" y="18"/>
                  </a:cubicBezTo>
                  <a:cubicBezTo>
                    <a:pt x="50" y="19"/>
                    <a:pt x="50" y="19"/>
                    <a:pt x="50" y="19"/>
                  </a:cubicBezTo>
                  <a:cubicBezTo>
                    <a:pt x="49" y="17"/>
                    <a:pt x="48" y="16"/>
                    <a:pt x="47" y="15"/>
                  </a:cubicBezTo>
                  <a:cubicBezTo>
                    <a:pt x="50" y="7"/>
                    <a:pt x="50" y="7"/>
                    <a:pt x="50" y="7"/>
                  </a:cubicBezTo>
                  <a:cubicBezTo>
                    <a:pt x="41" y="2"/>
                    <a:pt x="41" y="2"/>
                    <a:pt x="41" y="2"/>
                  </a:cubicBezTo>
                  <a:cubicBezTo>
                    <a:pt x="36" y="9"/>
                    <a:pt x="36" y="9"/>
                    <a:pt x="36" y="9"/>
                  </a:cubicBezTo>
                  <a:cubicBezTo>
                    <a:pt x="34" y="8"/>
                    <a:pt x="32" y="8"/>
                    <a:pt x="30" y="8"/>
                  </a:cubicBezTo>
                  <a:cubicBezTo>
                    <a:pt x="27" y="0"/>
                    <a:pt x="27" y="0"/>
                    <a:pt x="27" y="0"/>
                  </a:cubicBezTo>
                  <a:cubicBezTo>
                    <a:pt x="17" y="3"/>
                    <a:pt x="17" y="3"/>
                    <a:pt x="17" y="3"/>
                  </a:cubicBezTo>
                  <a:cubicBezTo>
                    <a:pt x="18" y="11"/>
                    <a:pt x="18" y="11"/>
                    <a:pt x="18" y="11"/>
                  </a:cubicBezTo>
                  <a:cubicBezTo>
                    <a:pt x="17" y="12"/>
                    <a:pt x="16" y="13"/>
                    <a:pt x="15" y="14"/>
                  </a:cubicBezTo>
                  <a:cubicBezTo>
                    <a:pt x="7" y="11"/>
                    <a:pt x="7" y="11"/>
                    <a:pt x="7" y="11"/>
                  </a:cubicBezTo>
                  <a:cubicBezTo>
                    <a:pt x="2" y="20"/>
                    <a:pt x="2" y="20"/>
                    <a:pt x="2" y="20"/>
                  </a:cubicBezTo>
                  <a:cubicBezTo>
                    <a:pt x="8" y="25"/>
                    <a:pt x="8" y="25"/>
                    <a:pt x="8" y="25"/>
                  </a:cubicBezTo>
                  <a:cubicBezTo>
                    <a:pt x="8" y="27"/>
                    <a:pt x="7" y="28"/>
                    <a:pt x="7" y="30"/>
                  </a:cubicBezTo>
                  <a:cubicBezTo>
                    <a:pt x="0" y="33"/>
                    <a:pt x="0" y="33"/>
                    <a:pt x="0" y="33"/>
                  </a:cubicBezTo>
                  <a:cubicBezTo>
                    <a:pt x="2" y="43"/>
                    <a:pt x="2" y="43"/>
                    <a:pt x="2" y="43"/>
                  </a:cubicBezTo>
                  <a:cubicBezTo>
                    <a:pt x="11" y="42"/>
                    <a:pt x="11" y="42"/>
                    <a:pt x="11" y="42"/>
                  </a:cubicBezTo>
                  <a:cubicBezTo>
                    <a:pt x="12" y="44"/>
                    <a:pt x="13" y="45"/>
                    <a:pt x="14" y="47"/>
                  </a:cubicBezTo>
                  <a:cubicBezTo>
                    <a:pt x="11" y="54"/>
                    <a:pt x="11" y="54"/>
                    <a:pt x="11" y="54"/>
                  </a:cubicBezTo>
                  <a:cubicBezTo>
                    <a:pt x="20" y="59"/>
                    <a:pt x="20" y="59"/>
                    <a:pt x="20" y="59"/>
                  </a:cubicBezTo>
                  <a:cubicBezTo>
                    <a:pt x="25" y="53"/>
                    <a:pt x="25" y="53"/>
                    <a:pt x="25" y="53"/>
                  </a:cubicBezTo>
                  <a:cubicBezTo>
                    <a:pt x="26" y="53"/>
                    <a:pt x="28" y="53"/>
                    <a:pt x="30" y="53"/>
                  </a:cubicBezTo>
                  <a:cubicBezTo>
                    <a:pt x="33" y="61"/>
                    <a:pt x="33" y="61"/>
                    <a:pt x="33" y="61"/>
                  </a:cubicBezTo>
                  <a:cubicBezTo>
                    <a:pt x="43" y="58"/>
                    <a:pt x="43" y="58"/>
                    <a:pt x="43" y="58"/>
                  </a:cubicBezTo>
                  <a:cubicBezTo>
                    <a:pt x="42" y="50"/>
                    <a:pt x="42" y="50"/>
                    <a:pt x="42" y="50"/>
                  </a:cubicBezTo>
                  <a:cubicBezTo>
                    <a:pt x="44" y="49"/>
                    <a:pt x="45" y="48"/>
                    <a:pt x="46" y="47"/>
                  </a:cubicBezTo>
                  <a:cubicBezTo>
                    <a:pt x="54" y="50"/>
                    <a:pt x="54" y="50"/>
                    <a:pt x="54" y="50"/>
                  </a:cubicBezTo>
                  <a:cubicBezTo>
                    <a:pt x="59" y="41"/>
                    <a:pt x="59" y="41"/>
                    <a:pt x="59" y="41"/>
                  </a:cubicBezTo>
                  <a:cubicBezTo>
                    <a:pt x="52" y="36"/>
                    <a:pt x="52" y="36"/>
                    <a:pt x="52" y="36"/>
                  </a:cubicBezTo>
                  <a:cubicBezTo>
                    <a:pt x="53" y="34"/>
                    <a:pt x="53" y="33"/>
                    <a:pt x="53" y="31"/>
                  </a:cubicBezTo>
                  <a:lnTo>
                    <a:pt x="61" y="28"/>
                  </a:lnTo>
                  <a:close/>
                  <a:moveTo>
                    <a:pt x="28" y="26"/>
                  </a:moveTo>
                  <a:cubicBezTo>
                    <a:pt x="25" y="27"/>
                    <a:pt x="24" y="30"/>
                    <a:pt x="26" y="33"/>
                  </a:cubicBezTo>
                  <a:cubicBezTo>
                    <a:pt x="27" y="35"/>
                    <a:pt x="30" y="36"/>
                    <a:pt x="33" y="35"/>
                  </a:cubicBezTo>
                  <a:cubicBezTo>
                    <a:pt x="35" y="34"/>
                    <a:pt x="36" y="31"/>
                    <a:pt x="35" y="28"/>
                  </a:cubicBezTo>
                  <a:cubicBezTo>
                    <a:pt x="34" y="26"/>
                    <a:pt x="31" y="25"/>
                    <a:pt x="28" y="26"/>
                  </a:cubicBezTo>
                  <a:close/>
                </a:path>
              </a:pathLst>
            </a:custGeom>
            <a:solidFill>
              <a:srgbClr val="FFFFFF"/>
            </a:solidFill>
            <a:ln>
              <a:noFill/>
            </a:ln>
            <a:extLst/>
          </p:spPr>
          <p:txBody>
            <a:bodyPr vert="horz" wrap="square" lIns="91444" tIns="45722" rIns="91444" bIns="45722" numCol="1" anchor="t" anchorCtr="0" compatLnSpc="1">
              <a:prstTxWarp prst="textNoShape">
                <a:avLst/>
              </a:prstTxWarp>
            </a:bodyPr>
            <a:lstStyle/>
            <a:p>
              <a:pPr defTabSz="914367"/>
              <a:endParaRPr lang="en-US" sz="1765" dirty="0">
                <a:solidFill>
                  <a:srgbClr val="000000"/>
                </a:solidFill>
              </a:endParaRPr>
            </a:p>
          </p:txBody>
        </p:sp>
        <p:cxnSp>
          <p:nvCxnSpPr>
            <p:cNvPr id="87" name="Straight Connector 86"/>
            <p:cNvCxnSpPr/>
            <p:nvPr/>
          </p:nvCxnSpPr>
          <p:spPr>
            <a:xfrm>
              <a:off x="7531912" y="3212326"/>
              <a:ext cx="377308" cy="1"/>
            </a:xfrm>
            <a:prstGeom prst="line">
              <a:avLst/>
            </a:prstGeom>
            <a:ln w="38100">
              <a:solidFill>
                <a:schemeClr val="tx2"/>
              </a:solidFill>
              <a:prstDash val="solid"/>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89" name="Straight Connector 88"/>
            <p:cNvCxnSpPr/>
            <p:nvPr/>
          </p:nvCxnSpPr>
          <p:spPr>
            <a:xfrm>
              <a:off x="7531912" y="3033110"/>
              <a:ext cx="377308" cy="1"/>
            </a:xfrm>
            <a:prstGeom prst="line">
              <a:avLst/>
            </a:prstGeom>
            <a:ln w="38100">
              <a:solidFill>
                <a:schemeClr val="tx2"/>
              </a:solidFill>
              <a:prstDash val="solid"/>
              <a:headEnd type="triangle" w="med" len="med"/>
              <a:tailEnd type="none" w="med" len="med"/>
            </a:ln>
          </p:spPr>
          <p:style>
            <a:lnRef idx="1">
              <a:schemeClr val="accent1"/>
            </a:lnRef>
            <a:fillRef idx="0">
              <a:schemeClr val="accent1"/>
            </a:fillRef>
            <a:effectRef idx="0">
              <a:schemeClr val="accent1"/>
            </a:effectRef>
            <a:fontRef idx="minor">
              <a:schemeClr val="tx1"/>
            </a:fontRef>
          </p:style>
        </p:cxnSp>
      </p:grpSp>
      <p:cxnSp>
        <p:nvCxnSpPr>
          <p:cNvPr id="93" name="Straight Connector 92"/>
          <p:cNvCxnSpPr/>
          <p:nvPr/>
        </p:nvCxnSpPr>
        <p:spPr>
          <a:xfrm>
            <a:off x="8891400" y="3028373"/>
            <a:ext cx="377308" cy="1"/>
          </a:xfrm>
          <a:prstGeom prst="line">
            <a:avLst/>
          </a:prstGeom>
          <a:ln w="38100">
            <a:solidFill>
              <a:schemeClr val="tx2"/>
            </a:solidFill>
            <a:prstDash val="solid"/>
            <a:headEnd type="triangle" w="med" len="med"/>
            <a:tailEnd type="none" w="med" len="med"/>
          </a:ln>
        </p:spPr>
        <p:style>
          <a:lnRef idx="1">
            <a:schemeClr val="accent1"/>
          </a:lnRef>
          <a:fillRef idx="0">
            <a:schemeClr val="accent1"/>
          </a:fillRef>
          <a:effectRef idx="0">
            <a:schemeClr val="accent1"/>
          </a:effectRef>
          <a:fontRef idx="minor">
            <a:schemeClr val="tx1"/>
          </a:fontRef>
        </p:style>
      </p:cxnSp>
      <p:sp>
        <p:nvSpPr>
          <p:cNvPr id="50" name="Rectangle 49"/>
          <p:cNvSpPr/>
          <p:nvPr/>
        </p:nvSpPr>
        <p:spPr bwMode="auto">
          <a:xfrm>
            <a:off x="9144758" y="1301432"/>
            <a:ext cx="3291718" cy="862193"/>
          </a:xfrm>
          <a:prstGeom prst="rect">
            <a:avLst/>
          </a:prstGeom>
          <a:solidFill>
            <a:schemeClr val="bg1">
              <a:lumMod val="8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407" tIns="46704" rIns="46704" bIns="93407" numCol="1" spcCol="0" rtlCol="0" fromWordArt="0" anchor="b" anchorCtr="0" forceAA="0" compatLnSpc="1">
            <a:prstTxWarp prst="textNoShape">
              <a:avLst/>
            </a:prstTxWarp>
            <a:noAutofit/>
          </a:bodyPr>
          <a:lstStyle/>
          <a:p>
            <a:pPr algn="ctr" defTabSz="932290" fontAlgn="base">
              <a:spcBef>
                <a:spcPct val="0"/>
              </a:spcBef>
              <a:spcAft>
                <a:spcPct val="0"/>
              </a:spcAft>
            </a:pPr>
            <a:endParaRPr lang="en-US" sz="1400" spc="-51" dirty="0">
              <a:gradFill>
                <a:gsLst>
                  <a:gs pos="0">
                    <a:srgbClr val="FFFFFF"/>
                  </a:gs>
                  <a:gs pos="100000">
                    <a:srgbClr val="FFFFFF"/>
                  </a:gs>
                </a:gsLst>
                <a:lin ang="5400000" scaled="0"/>
              </a:gradFill>
              <a:ea typeface="Segoe UI" pitchFamily="34" charset="0"/>
              <a:cs typeface="Segoe UI" pitchFamily="34" charset="0"/>
            </a:endParaRPr>
          </a:p>
        </p:txBody>
      </p:sp>
      <p:sp>
        <p:nvSpPr>
          <p:cNvPr id="51" name="Rectangle 50"/>
          <p:cNvSpPr/>
          <p:nvPr/>
        </p:nvSpPr>
        <p:spPr bwMode="auto">
          <a:xfrm>
            <a:off x="9307457" y="1461818"/>
            <a:ext cx="140308" cy="244148"/>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383" tIns="46691" rIns="46691" bIns="93383"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1400" spc="-51" dirty="0">
              <a:gradFill>
                <a:gsLst>
                  <a:gs pos="0">
                    <a:srgbClr val="FFFFFF"/>
                  </a:gs>
                  <a:gs pos="100000">
                    <a:srgbClr val="FFFFFF"/>
                  </a:gs>
                </a:gsLst>
                <a:lin ang="5400000" scaled="0"/>
              </a:gradFill>
              <a:ea typeface="Segoe UI" pitchFamily="34" charset="0"/>
              <a:cs typeface="Segoe UI" pitchFamily="34" charset="0"/>
            </a:endParaRPr>
          </a:p>
        </p:txBody>
      </p:sp>
      <p:sp>
        <p:nvSpPr>
          <p:cNvPr id="52" name="Rectangle 51"/>
          <p:cNvSpPr/>
          <p:nvPr/>
        </p:nvSpPr>
        <p:spPr bwMode="auto">
          <a:xfrm>
            <a:off x="9307457" y="1772908"/>
            <a:ext cx="140308" cy="244148"/>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383" tIns="46691" rIns="46691" bIns="93383"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1400" spc="-51" dirty="0">
              <a:gradFill>
                <a:gsLst>
                  <a:gs pos="0">
                    <a:srgbClr val="FFFFFF"/>
                  </a:gs>
                  <a:gs pos="100000">
                    <a:srgbClr val="FFFFFF"/>
                  </a:gs>
                </a:gsLst>
                <a:lin ang="5400000" scaled="0"/>
              </a:gradFill>
              <a:ea typeface="Segoe UI" pitchFamily="34" charset="0"/>
              <a:cs typeface="Segoe UI" pitchFamily="34" charset="0"/>
            </a:endParaRPr>
          </a:p>
        </p:txBody>
      </p:sp>
      <p:sp>
        <p:nvSpPr>
          <p:cNvPr id="57" name="Rectangle 56"/>
          <p:cNvSpPr/>
          <p:nvPr/>
        </p:nvSpPr>
        <p:spPr>
          <a:xfrm>
            <a:off x="9527448" y="1451536"/>
            <a:ext cx="984680" cy="275460"/>
          </a:xfrm>
          <a:prstGeom prst="rect">
            <a:avLst/>
          </a:prstGeom>
        </p:spPr>
        <p:txBody>
          <a:bodyPr wrap="square" lIns="0" anchor="ctr">
            <a:spAutoFit/>
          </a:bodyPr>
          <a:lstStyle/>
          <a:p>
            <a:pPr defTabSz="932290" eaLnBrk="0" hangingPunct="0">
              <a:lnSpc>
                <a:spcPct val="85000"/>
              </a:lnSpc>
            </a:pPr>
            <a:r>
              <a:rPr lang="en-US" sz="1400" dirty="0">
                <a:solidFill>
                  <a:srgbClr val="3F3F3F"/>
                </a:solidFill>
              </a:rPr>
              <a:t>Public API</a:t>
            </a:r>
          </a:p>
        </p:txBody>
      </p:sp>
      <p:sp>
        <p:nvSpPr>
          <p:cNvPr id="60" name="Rectangle 59"/>
          <p:cNvSpPr/>
          <p:nvPr/>
        </p:nvSpPr>
        <p:spPr>
          <a:xfrm>
            <a:off x="9527447" y="1743000"/>
            <a:ext cx="2717818" cy="275460"/>
          </a:xfrm>
          <a:prstGeom prst="rect">
            <a:avLst/>
          </a:prstGeom>
        </p:spPr>
        <p:txBody>
          <a:bodyPr wrap="square" lIns="0" anchor="ctr">
            <a:spAutoFit/>
          </a:bodyPr>
          <a:lstStyle/>
          <a:p>
            <a:pPr defTabSz="932290" eaLnBrk="0" hangingPunct="0">
              <a:lnSpc>
                <a:spcPct val="85000"/>
              </a:lnSpc>
            </a:pPr>
            <a:r>
              <a:rPr lang="en-US" sz="1400" dirty="0">
                <a:solidFill>
                  <a:srgbClr val="3F3F3F"/>
                </a:solidFill>
              </a:rPr>
              <a:t>Unit of scale/role boundary</a:t>
            </a:r>
          </a:p>
        </p:txBody>
      </p:sp>
      <p:sp>
        <p:nvSpPr>
          <p:cNvPr id="45" name="Text Placeholder 38"/>
          <p:cNvSpPr txBox="1">
            <a:spLocks/>
          </p:cNvSpPr>
          <p:nvPr/>
        </p:nvSpPr>
        <p:spPr>
          <a:xfrm>
            <a:off x="503236" y="1301432"/>
            <a:ext cx="3680409" cy="5255047"/>
          </a:xfrm>
          <a:prstGeom prst="rect">
            <a:avLst/>
          </a:prstGeom>
        </p:spPr>
        <p:txBody>
          <a:bodyPr/>
          <a:lst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nSpc>
                <a:spcPct val="100000"/>
              </a:lnSpc>
            </a:pPr>
            <a:r>
              <a:rPr lang="nb-NO" sz="2400" dirty="0" smtClean="0"/>
              <a:t>Stateless node</a:t>
            </a:r>
          </a:p>
          <a:p>
            <a:pPr>
              <a:lnSpc>
                <a:spcPct val="100000"/>
              </a:lnSpc>
            </a:pPr>
            <a:r>
              <a:rPr lang="nb-NO" sz="2400" dirty="0" smtClean="0"/>
              <a:t>Processing flows</a:t>
            </a:r>
            <a:endParaRPr lang="nb-NO" sz="2400" dirty="0"/>
          </a:p>
          <a:p>
            <a:pPr>
              <a:lnSpc>
                <a:spcPct val="100000"/>
              </a:lnSpc>
            </a:pPr>
            <a:r>
              <a:rPr lang="nb-NO" sz="2400" dirty="0" smtClean="0"/>
              <a:t>Query analyzer</a:t>
            </a:r>
          </a:p>
          <a:p>
            <a:pPr>
              <a:lnSpc>
                <a:spcPct val="100000"/>
              </a:lnSpc>
            </a:pPr>
            <a:r>
              <a:rPr lang="nb-NO" sz="2400" dirty="0" smtClean="0"/>
              <a:t>Linguistics</a:t>
            </a:r>
          </a:p>
          <a:p>
            <a:pPr>
              <a:lnSpc>
                <a:spcPct val="100000"/>
              </a:lnSpc>
            </a:pPr>
            <a:r>
              <a:rPr lang="nb-NO" sz="2400" dirty="0" smtClean="0"/>
              <a:t>Dictionaries</a:t>
            </a:r>
          </a:p>
          <a:p>
            <a:pPr>
              <a:lnSpc>
                <a:spcPct val="100000"/>
              </a:lnSpc>
            </a:pPr>
            <a:r>
              <a:rPr lang="nb-NO" sz="2400" dirty="0" smtClean="0"/>
              <a:t>Result sources</a:t>
            </a:r>
          </a:p>
          <a:p>
            <a:pPr>
              <a:lnSpc>
                <a:spcPct val="100000"/>
              </a:lnSpc>
            </a:pPr>
            <a:r>
              <a:rPr lang="nb-NO" sz="2400" dirty="0" smtClean="0"/>
              <a:t>Schema mapping</a:t>
            </a:r>
          </a:p>
          <a:p>
            <a:pPr>
              <a:lnSpc>
                <a:spcPct val="100000"/>
              </a:lnSpc>
            </a:pPr>
            <a:r>
              <a:rPr lang="nb-NO" sz="2400" dirty="0" smtClean="0"/>
              <a:t>Query rules</a:t>
            </a:r>
          </a:p>
          <a:p>
            <a:pPr>
              <a:lnSpc>
                <a:spcPct val="100000"/>
              </a:lnSpc>
            </a:pPr>
            <a:r>
              <a:rPr lang="nb-NO" sz="2400" dirty="0" smtClean="0"/>
              <a:t>Query </a:t>
            </a:r>
            <a:r>
              <a:rPr lang="nb-NO" sz="2400" dirty="0"/>
              <a:t>f</a:t>
            </a:r>
            <a:r>
              <a:rPr lang="nb-NO" sz="2400" dirty="0" smtClean="0"/>
              <a:t>ederation </a:t>
            </a:r>
          </a:p>
          <a:p>
            <a:pPr>
              <a:lnSpc>
                <a:spcPct val="100000"/>
              </a:lnSpc>
            </a:pPr>
            <a:r>
              <a:rPr lang="nb-NO" sz="2400" dirty="0"/>
              <a:t>Configurations stored in </a:t>
            </a:r>
            <a:r>
              <a:rPr lang="nb-NO" sz="2400" dirty="0" smtClean="0"/>
              <a:t>admin </a:t>
            </a:r>
            <a:r>
              <a:rPr lang="nb-NO" sz="2400" dirty="0"/>
              <a:t>database</a:t>
            </a:r>
          </a:p>
          <a:p>
            <a:pPr>
              <a:lnSpc>
                <a:spcPct val="100000"/>
              </a:lnSpc>
            </a:pPr>
            <a:endParaRPr lang="nb-NO" sz="2400" dirty="0" smtClean="0"/>
          </a:p>
        </p:txBody>
      </p:sp>
      <p:sp>
        <p:nvSpPr>
          <p:cNvPr id="59" name="Can 58"/>
          <p:cNvSpPr/>
          <p:nvPr/>
        </p:nvSpPr>
        <p:spPr bwMode="auto">
          <a:xfrm>
            <a:off x="7286232" y="6113244"/>
            <a:ext cx="857437" cy="712348"/>
          </a:xfrm>
          <a:prstGeom prst="can">
            <a:avLst/>
          </a:prstGeom>
          <a:ln>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r>
              <a:rPr lang="nb-NO" sz="1400" dirty="0" smtClean="0">
                <a:solidFill>
                  <a:schemeClr val="bg1"/>
                </a:solidFill>
                <a:ea typeface="Segoe UI" pitchFamily="34" charset="0"/>
                <a:cs typeface="Segoe UI" pitchFamily="34" charset="0"/>
              </a:rPr>
              <a:t>Admin</a:t>
            </a:r>
          </a:p>
        </p:txBody>
      </p:sp>
      <p:cxnSp>
        <p:nvCxnSpPr>
          <p:cNvPr id="64" name="Straight Connector 63"/>
          <p:cNvCxnSpPr>
            <a:endCxn id="59" idx="4"/>
          </p:cNvCxnSpPr>
          <p:nvPr/>
        </p:nvCxnSpPr>
        <p:spPr>
          <a:xfrm flipH="1">
            <a:off x="8143669" y="6465648"/>
            <a:ext cx="403641" cy="3770"/>
          </a:xfrm>
          <a:prstGeom prst="line">
            <a:avLst/>
          </a:prstGeom>
          <a:ln w="38100">
            <a:solidFill>
              <a:schemeClr val="tx2"/>
            </a:solidFill>
            <a:prstDash val="solid"/>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88957088"/>
      </p:ext>
    </p:extLst>
  </p:cSld>
  <p:clrMapOvr>
    <a:masterClrMapping/>
  </p:clrMapOvr>
  <p:transition>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b-NO" dirty="0"/>
              <a:t>Query Execution Flow </a:t>
            </a:r>
            <a:r>
              <a:rPr lang="en-US" dirty="0"/>
              <a:t>(conceptual)</a:t>
            </a:r>
            <a:endParaRPr lang="nb-NO" dirty="0"/>
          </a:p>
        </p:txBody>
      </p:sp>
      <p:sp>
        <p:nvSpPr>
          <p:cNvPr id="4" name="Rectangle 3"/>
          <p:cNvSpPr/>
          <p:nvPr/>
        </p:nvSpPr>
        <p:spPr>
          <a:xfrm>
            <a:off x="11095686" y="3098488"/>
            <a:ext cx="1231353" cy="2016748"/>
          </a:xfrm>
          <a:prstGeom prst="rect">
            <a:avLst/>
          </a:prstGeom>
          <a:solidFill>
            <a:schemeClr val="accent2">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3383" bIns="93383" rtlCol="0" anchor="b"/>
          <a:lstStyle/>
          <a:p>
            <a:pPr defTabSz="932559"/>
            <a:r>
              <a:rPr lang="en-US" sz="1600" dirty="0">
                <a:solidFill>
                  <a:srgbClr val="FFFFFF">
                    <a:alpha val="99000"/>
                  </a:srgbClr>
                </a:solidFill>
              </a:rPr>
              <a:t>WFE</a:t>
            </a:r>
          </a:p>
        </p:txBody>
      </p:sp>
      <p:cxnSp>
        <p:nvCxnSpPr>
          <p:cNvPr id="5" name="Straight Arrow Connector 4"/>
          <p:cNvCxnSpPr>
            <a:stCxn id="6" idx="3"/>
            <a:endCxn id="4" idx="1"/>
          </p:cNvCxnSpPr>
          <p:nvPr/>
        </p:nvCxnSpPr>
        <p:spPr>
          <a:xfrm flipV="1">
            <a:off x="10527701" y="4106862"/>
            <a:ext cx="567985" cy="1616"/>
          </a:xfrm>
          <a:prstGeom prst="straightConnector1">
            <a:avLst/>
          </a:prstGeom>
          <a:ln w="38100">
            <a:solidFill>
              <a:schemeClr val="tx1"/>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6" name="Rectangle 5"/>
          <p:cNvSpPr/>
          <p:nvPr/>
        </p:nvSpPr>
        <p:spPr bwMode="auto">
          <a:xfrm>
            <a:off x="3140098" y="1516062"/>
            <a:ext cx="7387603" cy="5184831"/>
          </a:xfrm>
          <a:prstGeom prst="rect">
            <a:avLst/>
          </a:prstGeom>
          <a:solidFill>
            <a:schemeClr val="accent2">
              <a:alpha val="70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t" anchorCtr="0" compatLnSpc="1">
            <a:prstTxWarp prst="textNoShape">
              <a:avLst/>
            </a:prstTxWarp>
          </a:bodyPr>
          <a:lstStyle/>
          <a:p>
            <a:pPr defTabSz="932472" fontAlgn="base">
              <a:spcBef>
                <a:spcPct val="0"/>
              </a:spcBef>
              <a:spcAft>
                <a:spcPct val="0"/>
              </a:spcAft>
            </a:pPr>
            <a:r>
              <a:rPr lang="nb-NO" sz="2000" dirty="0" smtClean="0">
                <a:gradFill>
                  <a:gsLst>
                    <a:gs pos="0">
                      <a:srgbClr val="FFFFFF"/>
                    </a:gs>
                    <a:gs pos="100000">
                      <a:srgbClr val="FFFFFF"/>
                    </a:gs>
                  </a:gsLst>
                  <a:lin ang="5400000" scaled="0"/>
                </a:gradFill>
              </a:rPr>
              <a:t>Query Processing Component</a:t>
            </a:r>
            <a:endParaRPr lang="nb-NO" sz="2000" dirty="0">
              <a:gradFill>
                <a:gsLst>
                  <a:gs pos="0">
                    <a:srgbClr val="FFFFFF"/>
                  </a:gs>
                  <a:gs pos="100000">
                    <a:srgbClr val="FFFFFF"/>
                  </a:gs>
                </a:gsLst>
                <a:lin ang="5400000" scaled="0"/>
              </a:gradFill>
            </a:endParaRPr>
          </a:p>
        </p:txBody>
      </p:sp>
      <p:grpSp>
        <p:nvGrpSpPr>
          <p:cNvPr id="29" name="Group 28"/>
          <p:cNvGrpSpPr/>
          <p:nvPr/>
        </p:nvGrpSpPr>
        <p:grpSpPr>
          <a:xfrm>
            <a:off x="122236" y="2506662"/>
            <a:ext cx="2526725" cy="753142"/>
            <a:chOff x="122236" y="2582862"/>
            <a:chExt cx="2526725" cy="753142"/>
          </a:xfrm>
        </p:grpSpPr>
        <p:sp>
          <p:nvSpPr>
            <p:cNvPr id="9" name="Rounded Rectangle 8"/>
            <p:cNvSpPr/>
            <p:nvPr/>
          </p:nvSpPr>
          <p:spPr>
            <a:xfrm>
              <a:off x="1243714" y="2651787"/>
              <a:ext cx="587532" cy="587532"/>
            </a:xfrm>
            <a:prstGeom prst="roundRect">
              <a:avLst/>
            </a:prstGeom>
            <a:solidFill>
              <a:schemeClr val="accent5"/>
            </a:solidFill>
          </p:spPr>
          <p:style>
            <a:lnRef idx="2">
              <a:schemeClr val="accent1">
                <a:shade val="50000"/>
              </a:schemeClr>
            </a:lnRef>
            <a:fillRef idx="1">
              <a:schemeClr val="accent1"/>
            </a:fillRef>
            <a:effectRef idx="0">
              <a:schemeClr val="accent1"/>
            </a:effectRef>
            <a:fontRef idx="minor">
              <a:schemeClr val="lt1"/>
            </a:fontRef>
          </p:style>
          <p:txBody>
            <a:bodyPr lIns="0" tIns="36717" rIns="0" bIns="36717" rtlCol="0" anchor="ctr"/>
            <a:lstStyle/>
            <a:p>
              <a:pPr algn="ctr"/>
              <a:r>
                <a:rPr lang="nb-NO" sz="1632" dirty="0"/>
                <a:t>Index</a:t>
              </a:r>
              <a:endParaRPr lang="en-US" sz="1632" dirty="0"/>
            </a:p>
          </p:txBody>
        </p:sp>
        <p:sp>
          <p:nvSpPr>
            <p:cNvPr id="19" name="Rounded Rectangle 18"/>
            <p:cNvSpPr/>
            <p:nvPr/>
          </p:nvSpPr>
          <p:spPr>
            <a:xfrm>
              <a:off x="1875585" y="2651787"/>
              <a:ext cx="587532" cy="587532"/>
            </a:xfrm>
            <a:prstGeom prst="roundRect">
              <a:avLst/>
            </a:prstGeom>
            <a:solidFill>
              <a:schemeClr val="accent5"/>
            </a:solidFill>
          </p:spPr>
          <p:style>
            <a:lnRef idx="2">
              <a:schemeClr val="accent1">
                <a:shade val="50000"/>
              </a:schemeClr>
            </a:lnRef>
            <a:fillRef idx="1">
              <a:schemeClr val="accent1"/>
            </a:fillRef>
            <a:effectRef idx="0">
              <a:schemeClr val="accent1"/>
            </a:effectRef>
            <a:fontRef idx="minor">
              <a:schemeClr val="lt1"/>
            </a:fontRef>
          </p:style>
          <p:txBody>
            <a:bodyPr lIns="0" tIns="36717" rIns="0" bIns="36717" rtlCol="0" anchor="ctr"/>
            <a:lstStyle/>
            <a:p>
              <a:pPr algn="ctr"/>
              <a:r>
                <a:rPr lang="nb-NO" sz="1632" dirty="0"/>
                <a:t>Index</a:t>
              </a:r>
              <a:endParaRPr lang="en-US" sz="1632" dirty="0"/>
            </a:p>
          </p:txBody>
        </p:sp>
        <p:sp>
          <p:nvSpPr>
            <p:cNvPr id="23" name="Rounded Rectangle 22"/>
            <p:cNvSpPr/>
            <p:nvPr/>
          </p:nvSpPr>
          <p:spPr>
            <a:xfrm>
              <a:off x="586546" y="2665667"/>
              <a:ext cx="587532" cy="587532"/>
            </a:xfrm>
            <a:prstGeom prst="roundRect">
              <a:avLst/>
            </a:prstGeom>
            <a:solidFill>
              <a:srgbClr val="EE7816"/>
            </a:solidFill>
          </p:spPr>
          <p:style>
            <a:lnRef idx="2">
              <a:schemeClr val="accent1">
                <a:shade val="50000"/>
              </a:schemeClr>
            </a:lnRef>
            <a:fillRef idx="1">
              <a:schemeClr val="accent1"/>
            </a:fillRef>
            <a:effectRef idx="0">
              <a:schemeClr val="accent1"/>
            </a:effectRef>
            <a:fontRef idx="minor">
              <a:schemeClr val="lt1"/>
            </a:fontRef>
          </p:style>
          <p:txBody>
            <a:bodyPr lIns="0" tIns="36717" rIns="0" bIns="36717" rtlCol="0" anchor="ctr"/>
            <a:lstStyle/>
            <a:p>
              <a:pPr algn="ctr"/>
              <a:r>
                <a:rPr lang="nb-NO" sz="1632" dirty="0"/>
                <a:t>Index</a:t>
              </a:r>
              <a:endParaRPr lang="en-US" sz="1632" dirty="0"/>
            </a:p>
          </p:txBody>
        </p:sp>
        <p:sp>
          <p:nvSpPr>
            <p:cNvPr id="28" name="Rounded Rectangle 27"/>
            <p:cNvSpPr/>
            <p:nvPr/>
          </p:nvSpPr>
          <p:spPr bwMode="auto">
            <a:xfrm>
              <a:off x="122236" y="2582862"/>
              <a:ext cx="2526725" cy="753142"/>
            </a:xfrm>
            <a:prstGeom prst="roundRect">
              <a:avLst/>
            </a:prstGeom>
            <a:noFill/>
            <a:ln>
              <a:solidFill>
                <a:schemeClr val="bg1">
                  <a:lumMod val="50000"/>
                </a:schemeClr>
              </a:solidFill>
              <a:prstDash val="lgDash"/>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36000" tIns="46637" rIns="0" bIns="46637" numCol="1" rtlCol="0" anchor="ctr" anchorCtr="0" compatLnSpc="1">
              <a:prstTxWarp prst="textNoShape">
                <a:avLst/>
              </a:prstTxWarp>
            </a:bodyPr>
            <a:lstStyle/>
            <a:p>
              <a:pPr defTabSz="932472" fontAlgn="base">
                <a:spcBef>
                  <a:spcPct val="0"/>
                </a:spcBef>
                <a:spcAft>
                  <a:spcPct val="0"/>
                </a:spcAft>
              </a:pPr>
              <a:r>
                <a:rPr lang="nb-NO" sz="2000" dirty="0" smtClean="0">
                  <a:solidFill>
                    <a:srgbClr val="000000"/>
                  </a:solidFill>
                </a:rPr>
                <a:t>P0</a:t>
              </a:r>
              <a:endParaRPr lang="nb-NO" sz="2000" dirty="0">
                <a:solidFill>
                  <a:srgbClr val="000000"/>
                </a:solidFill>
              </a:endParaRPr>
            </a:p>
          </p:txBody>
        </p:sp>
      </p:grpSp>
      <p:grpSp>
        <p:nvGrpSpPr>
          <p:cNvPr id="30" name="Group 29"/>
          <p:cNvGrpSpPr/>
          <p:nvPr/>
        </p:nvGrpSpPr>
        <p:grpSpPr>
          <a:xfrm>
            <a:off x="122234" y="3353720"/>
            <a:ext cx="2526725" cy="753142"/>
            <a:chOff x="122236" y="2582862"/>
            <a:chExt cx="2526725" cy="753142"/>
          </a:xfrm>
        </p:grpSpPr>
        <p:sp>
          <p:nvSpPr>
            <p:cNvPr id="31" name="Rounded Rectangle 30"/>
            <p:cNvSpPr/>
            <p:nvPr/>
          </p:nvSpPr>
          <p:spPr>
            <a:xfrm>
              <a:off x="1243714" y="2651787"/>
              <a:ext cx="587532" cy="587532"/>
            </a:xfrm>
            <a:prstGeom prst="roundRect">
              <a:avLst/>
            </a:prstGeom>
            <a:solidFill>
              <a:schemeClr val="accent5"/>
            </a:solidFill>
          </p:spPr>
          <p:style>
            <a:lnRef idx="2">
              <a:schemeClr val="accent1">
                <a:shade val="50000"/>
              </a:schemeClr>
            </a:lnRef>
            <a:fillRef idx="1">
              <a:schemeClr val="accent1"/>
            </a:fillRef>
            <a:effectRef idx="0">
              <a:schemeClr val="accent1"/>
            </a:effectRef>
            <a:fontRef idx="minor">
              <a:schemeClr val="lt1"/>
            </a:fontRef>
          </p:style>
          <p:txBody>
            <a:bodyPr lIns="0" tIns="36717" rIns="0" bIns="36717" rtlCol="0" anchor="ctr"/>
            <a:lstStyle/>
            <a:p>
              <a:pPr algn="ctr"/>
              <a:r>
                <a:rPr lang="nb-NO" sz="1632" dirty="0"/>
                <a:t>Index</a:t>
              </a:r>
              <a:endParaRPr lang="en-US" sz="1632" dirty="0"/>
            </a:p>
          </p:txBody>
        </p:sp>
        <p:sp>
          <p:nvSpPr>
            <p:cNvPr id="32" name="Rounded Rectangle 31"/>
            <p:cNvSpPr/>
            <p:nvPr/>
          </p:nvSpPr>
          <p:spPr>
            <a:xfrm>
              <a:off x="1875585" y="2651787"/>
              <a:ext cx="587532" cy="587532"/>
            </a:xfrm>
            <a:prstGeom prst="roundRect">
              <a:avLst/>
            </a:prstGeom>
            <a:solidFill>
              <a:schemeClr val="accent5"/>
            </a:solidFill>
          </p:spPr>
          <p:style>
            <a:lnRef idx="2">
              <a:schemeClr val="accent1">
                <a:shade val="50000"/>
              </a:schemeClr>
            </a:lnRef>
            <a:fillRef idx="1">
              <a:schemeClr val="accent1"/>
            </a:fillRef>
            <a:effectRef idx="0">
              <a:schemeClr val="accent1"/>
            </a:effectRef>
            <a:fontRef idx="minor">
              <a:schemeClr val="lt1"/>
            </a:fontRef>
          </p:style>
          <p:txBody>
            <a:bodyPr lIns="0" tIns="36717" rIns="0" bIns="36717" rtlCol="0" anchor="ctr"/>
            <a:lstStyle/>
            <a:p>
              <a:pPr algn="ctr"/>
              <a:r>
                <a:rPr lang="nb-NO" sz="1632" dirty="0"/>
                <a:t>Index</a:t>
              </a:r>
              <a:endParaRPr lang="en-US" sz="1632" dirty="0"/>
            </a:p>
          </p:txBody>
        </p:sp>
        <p:sp>
          <p:nvSpPr>
            <p:cNvPr id="33" name="Rounded Rectangle 32"/>
            <p:cNvSpPr/>
            <p:nvPr/>
          </p:nvSpPr>
          <p:spPr>
            <a:xfrm>
              <a:off x="586546" y="2665667"/>
              <a:ext cx="587532" cy="587532"/>
            </a:xfrm>
            <a:prstGeom prst="roundRect">
              <a:avLst/>
            </a:prstGeom>
            <a:solidFill>
              <a:srgbClr val="EE7816"/>
            </a:solidFill>
          </p:spPr>
          <p:style>
            <a:lnRef idx="2">
              <a:schemeClr val="accent1">
                <a:shade val="50000"/>
              </a:schemeClr>
            </a:lnRef>
            <a:fillRef idx="1">
              <a:schemeClr val="accent1"/>
            </a:fillRef>
            <a:effectRef idx="0">
              <a:schemeClr val="accent1"/>
            </a:effectRef>
            <a:fontRef idx="minor">
              <a:schemeClr val="lt1"/>
            </a:fontRef>
          </p:style>
          <p:txBody>
            <a:bodyPr lIns="0" tIns="36717" rIns="0" bIns="36717" rtlCol="0" anchor="ctr"/>
            <a:lstStyle/>
            <a:p>
              <a:pPr algn="ctr"/>
              <a:r>
                <a:rPr lang="nb-NO" sz="1632" dirty="0"/>
                <a:t>Index</a:t>
              </a:r>
              <a:endParaRPr lang="en-US" sz="1632" dirty="0"/>
            </a:p>
          </p:txBody>
        </p:sp>
        <p:sp>
          <p:nvSpPr>
            <p:cNvPr id="34" name="Rounded Rectangle 33"/>
            <p:cNvSpPr/>
            <p:nvPr/>
          </p:nvSpPr>
          <p:spPr bwMode="auto">
            <a:xfrm>
              <a:off x="122236" y="2582862"/>
              <a:ext cx="2526725" cy="753142"/>
            </a:xfrm>
            <a:prstGeom prst="roundRect">
              <a:avLst/>
            </a:prstGeom>
            <a:noFill/>
            <a:ln>
              <a:solidFill>
                <a:schemeClr val="bg1">
                  <a:lumMod val="50000"/>
                </a:schemeClr>
              </a:solidFill>
              <a:prstDash val="lgDash"/>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36000" tIns="46637" rIns="0" bIns="46637" numCol="1" rtlCol="0" anchor="ctr" anchorCtr="0" compatLnSpc="1">
              <a:prstTxWarp prst="textNoShape">
                <a:avLst/>
              </a:prstTxWarp>
            </a:bodyPr>
            <a:lstStyle/>
            <a:p>
              <a:pPr defTabSz="932472" fontAlgn="base">
                <a:spcBef>
                  <a:spcPct val="0"/>
                </a:spcBef>
                <a:spcAft>
                  <a:spcPct val="0"/>
                </a:spcAft>
              </a:pPr>
              <a:r>
                <a:rPr lang="nb-NO" sz="2000" dirty="0" smtClean="0">
                  <a:solidFill>
                    <a:srgbClr val="000000"/>
                  </a:solidFill>
                </a:rPr>
                <a:t>P1</a:t>
              </a:r>
              <a:endParaRPr lang="nb-NO" sz="2000" dirty="0">
                <a:solidFill>
                  <a:srgbClr val="000000"/>
                </a:solidFill>
              </a:endParaRPr>
            </a:p>
          </p:txBody>
        </p:sp>
      </p:grpSp>
      <p:grpSp>
        <p:nvGrpSpPr>
          <p:cNvPr id="35" name="Group 34"/>
          <p:cNvGrpSpPr/>
          <p:nvPr/>
        </p:nvGrpSpPr>
        <p:grpSpPr>
          <a:xfrm>
            <a:off x="122234" y="4191920"/>
            <a:ext cx="2526725" cy="753142"/>
            <a:chOff x="122236" y="2582862"/>
            <a:chExt cx="2526725" cy="753142"/>
          </a:xfrm>
        </p:grpSpPr>
        <p:sp>
          <p:nvSpPr>
            <p:cNvPr id="36" name="Rounded Rectangle 35"/>
            <p:cNvSpPr/>
            <p:nvPr/>
          </p:nvSpPr>
          <p:spPr>
            <a:xfrm>
              <a:off x="1243714" y="2651787"/>
              <a:ext cx="587532" cy="587532"/>
            </a:xfrm>
            <a:prstGeom prst="roundRect">
              <a:avLst/>
            </a:prstGeom>
            <a:solidFill>
              <a:schemeClr val="accent5"/>
            </a:solidFill>
          </p:spPr>
          <p:style>
            <a:lnRef idx="2">
              <a:schemeClr val="accent1">
                <a:shade val="50000"/>
              </a:schemeClr>
            </a:lnRef>
            <a:fillRef idx="1">
              <a:schemeClr val="accent1"/>
            </a:fillRef>
            <a:effectRef idx="0">
              <a:schemeClr val="accent1"/>
            </a:effectRef>
            <a:fontRef idx="minor">
              <a:schemeClr val="lt1"/>
            </a:fontRef>
          </p:style>
          <p:txBody>
            <a:bodyPr lIns="0" tIns="36717" rIns="0" bIns="36717" rtlCol="0" anchor="ctr"/>
            <a:lstStyle/>
            <a:p>
              <a:pPr algn="ctr"/>
              <a:r>
                <a:rPr lang="nb-NO" sz="1632" dirty="0"/>
                <a:t>Index</a:t>
              </a:r>
              <a:endParaRPr lang="en-US" sz="1632" dirty="0"/>
            </a:p>
          </p:txBody>
        </p:sp>
        <p:sp>
          <p:nvSpPr>
            <p:cNvPr id="37" name="Rounded Rectangle 36"/>
            <p:cNvSpPr/>
            <p:nvPr/>
          </p:nvSpPr>
          <p:spPr>
            <a:xfrm>
              <a:off x="1875585" y="2651787"/>
              <a:ext cx="587532" cy="587532"/>
            </a:xfrm>
            <a:prstGeom prst="roundRect">
              <a:avLst/>
            </a:prstGeom>
            <a:solidFill>
              <a:schemeClr val="accent5"/>
            </a:solidFill>
          </p:spPr>
          <p:style>
            <a:lnRef idx="2">
              <a:schemeClr val="accent1">
                <a:shade val="50000"/>
              </a:schemeClr>
            </a:lnRef>
            <a:fillRef idx="1">
              <a:schemeClr val="accent1"/>
            </a:fillRef>
            <a:effectRef idx="0">
              <a:schemeClr val="accent1"/>
            </a:effectRef>
            <a:fontRef idx="minor">
              <a:schemeClr val="lt1"/>
            </a:fontRef>
          </p:style>
          <p:txBody>
            <a:bodyPr lIns="0" tIns="36717" rIns="0" bIns="36717" rtlCol="0" anchor="ctr"/>
            <a:lstStyle/>
            <a:p>
              <a:pPr algn="ctr"/>
              <a:r>
                <a:rPr lang="nb-NO" sz="1632" dirty="0"/>
                <a:t>Index</a:t>
              </a:r>
              <a:endParaRPr lang="en-US" sz="1632" dirty="0"/>
            </a:p>
          </p:txBody>
        </p:sp>
        <p:sp>
          <p:nvSpPr>
            <p:cNvPr id="38" name="Rounded Rectangle 37"/>
            <p:cNvSpPr/>
            <p:nvPr/>
          </p:nvSpPr>
          <p:spPr>
            <a:xfrm>
              <a:off x="586546" y="2665667"/>
              <a:ext cx="587532" cy="587532"/>
            </a:xfrm>
            <a:prstGeom prst="roundRect">
              <a:avLst/>
            </a:prstGeom>
            <a:solidFill>
              <a:srgbClr val="EE7816"/>
            </a:solidFill>
          </p:spPr>
          <p:style>
            <a:lnRef idx="2">
              <a:schemeClr val="accent1">
                <a:shade val="50000"/>
              </a:schemeClr>
            </a:lnRef>
            <a:fillRef idx="1">
              <a:schemeClr val="accent1"/>
            </a:fillRef>
            <a:effectRef idx="0">
              <a:schemeClr val="accent1"/>
            </a:effectRef>
            <a:fontRef idx="minor">
              <a:schemeClr val="lt1"/>
            </a:fontRef>
          </p:style>
          <p:txBody>
            <a:bodyPr lIns="0" tIns="36717" rIns="0" bIns="36717" rtlCol="0" anchor="ctr"/>
            <a:lstStyle/>
            <a:p>
              <a:pPr algn="ctr"/>
              <a:r>
                <a:rPr lang="nb-NO" sz="1632" dirty="0"/>
                <a:t>Index</a:t>
              </a:r>
              <a:endParaRPr lang="en-US" sz="1632" dirty="0"/>
            </a:p>
          </p:txBody>
        </p:sp>
        <p:sp>
          <p:nvSpPr>
            <p:cNvPr id="39" name="Rounded Rectangle 38"/>
            <p:cNvSpPr/>
            <p:nvPr/>
          </p:nvSpPr>
          <p:spPr bwMode="auto">
            <a:xfrm>
              <a:off x="122236" y="2582862"/>
              <a:ext cx="2526725" cy="753142"/>
            </a:xfrm>
            <a:prstGeom prst="roundRect">
              <a:avLst/>
            </a:prstGeom>
            <a:noFill/>
            <a:ln>
              <a:solidFill>
                <a:schemeClr val="bg1">
                  <a:lumMod val="50000"/>
                </a:schemeClr>
              </a:solidFill>
              <a:prstDash val="lgDash"/>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36000" tIns="46637" rIns="0" bIns="46637" numCol="1" rtlCol="0" anchor="ctr" anchorCtr="0" compatLnSpc="1">
              <a:prstTxWarp prst="textNoShape">
                <a:avLst/>
              </a:prstTxWarp>
            </a:bodyPr>
            <a:lstStyle/>
            <a:p>
              <a:pPr defTabSz="932472" fontAlgn="base">
                <a:spcBef>
                  <a:spcPct val="0"/>
                </a:spcBef>
                <a:spcAft>
                  <a:spcPct val="0"/>
                </a:spcAft>
              </a:pPr>
              <a:r>
                <a:rPr lang="nb-NO" sz="2000" dirty="0" smtClean="0">
                  <a:solidFill>
                    <a:srgbClr val="000000"/>
                  </a:solidFill>
                </a:rPr>
                <a:t>P2</a:t>
              </a:r>
              <a:endParaRPr lang="nb-NO" sz="2000" dirty="0">
                <a:solidFill>
                  <a:srgbClr val="000000"/>
                </a:solidFill>
              </a:endParaRPr>
            </a:p>
          </p:txBody>
        </p:sp>
      </p:grpSp>
      <p:grpSp>
        <p:nvGrpSpPr>
          <p:cNvPr id="40" name="Group 39"/>
          <p:cNvGrpSpPr/>
          <p:nvPr/>
        </p:nvGrpSpPr>
        <p:grpSpPr>
          <a:xfrm>
            <a:off x="122237" y="5030120"/>
            <a:ext cx="2526725" cy="753142"/>
            <a:chOff x="122236" y="2582862"/>
            <a:chExt cx="2526725" cy="753142"/>
          </a:xfrm>
        </p:grpSpPr>
        <p:sp>
          <p:nvSpPr>
            <p:cNvPr id="41" name="Rounded Rectangle 40"/>
            <p:cNvSpPr/>
            <p:nvPr/>
          </p:nvSpPr>
          <p:spPr>
            <a:xfrm>
              <a:off x="1243714" y="2651787"/>
              <a:ext cx="587532" cy="587532"/>
            </a:xfrm>
            <a:prstGeom prst="roundRect">
              <a:avLst/>
            </a:prstGeom>
            <a:solidFill>
              <a:schemeClr val="accent5"/>
            </a:solidFill>
          </p:spPr>
          <p:style>
            <a:lnRef idx="2">
              <a:schemeClr val="accent1">
                <a:shade val="50000"/>
              </a:schemeClr>
            </a:lnRef>
            <a:fillRef idx="1">
              <a:schemeClr val="accent1"/>
            </a:fillRef>
            <a:effectRef idx="0">
              <a:schemeClr val="accent1"/>
            </a:effectRef>
            <a:fontRef idx="minor">
              <a:schemeClr val="lt1"/>
            </a:fontRef>
          </p:style>
          <p:txBody>
            <a:bodyPr lIns="0" tIns="36717" rIns="0" bIns="36717" rtlCol="0" anchor="ctr"/>
            <a:lstStyle/>
            <a:p>
              <a:pPr algn="ctr"/>
              <a:r>
                <a:rPr lang="nb-NO" sz="1632" dirty="0"/>
                <a:t>Index</a:t>
              </a:r>
              <a:endParaRPr lang="en-US" sz="1632" dirty="0"/>
            </a:p>
          </p:txBody>
        </p:sp>
        <p:sp>
          <p:nvSpPr>
            <p:cNvPr id="42" name="Rounded Rectangle 41"/>
            <p:cNvSpPr/>
            <p:nvPr/>
          </p:nvSpPr>
          <p:spPr>
            <a:xfrm>
              <a:off x="1875585" y="2651787"/>
              <a:ext cx="587532" cy="587532"/>
            </a:xfrm>
            <a:prstGeom prst="roundRect">
              <a:avLst/>
            </a:prstGeom>
            <a:solidFill>
              <a:schemeClr val="accent5"/>
            </a:solidFill>
          </p:spPr>
          <p:style>
            <a:lnRef idx="2">
              <a:schemeClr val="accent1">
                <a:shade val="50000"/>
              </a:schemeClr>
            </a:lnRef>
            <a:fillRef idx="1">
              <a:schemeClr val="accent1"/>
            </a:fillRef>
            <a:effectRef idx="0">
              <a:schemeClr val="accent1"/>
            </a:effectRef>
            <a:fontRef idx="minor">
              <a:schemeClr val="lt1"/>
            </a:fontRef>
          </p:style>
          <p:txBody>
            <a:bodyPr lIns="0" tIns="36717" rIns="0" bIns="36717" rtlCol="0" anchor="ctr"/>
            <a:lstStyle/>
            <a:p>
              <a:pPr algn="ctr"/>
              <a:r>
                <a:rPr lang="nb-NO" sz="1632" dirty="0"/>
                <a:t>Index</a:t>
              </a:r>
              <a:endParaRPr lang="en-US" sz="1632" dirty="0"/>
            </a:p>
          </p:txBody>
        </p:sp>
        <p:sp>
          <p:nvSpPr>
            <p:cNvPr id="43" name="Rounded Rectangle 42"/>
            <p:cNvSpPr/>
            <p:nvPr/>
          </p:nvSpPr>
          <p:spPr>
            <a:xfrm>
              <a:off x="586546" y="2665667"/>
              <a:ext cx="587532" cy="587532"/>
            </a:xfrm>
            <a:prstGeom prst="roundRect">
              <a:avLst/>
            </a:prstGeom>
            <a:solidFill>
              <a:srgbClr val="EE7816"/>
            </a:solidFill>
          </p:spPr>
          <p:style>
            <a:lnRef idx="2">
              <a:schemeClr val="accent1">
                <a:shade val="50000"/>
              </a:schemeClr>
            </a:lnRef>
            <a:fillRef idx="1">
              <a:schemeClr val="accent1"/>
            </a:fillRef>
            <a:effectRef idx="0">
              <a:schemeClr val="accent1"/>
            </a:effectRef>
            <a:fontRef idx="minor">
              <a:schemeClr val="lt1"/>
            </a:fontRef>
          </p:style>
          <p:txBody>
            <a:bodyPr lIns="0" tIns="36717" rIns="0" bIns="36717" rtlCol="0" anchor="ctr"/>
            <a:lstStyle/>
            <a:p>
              <a:pPr algn="ctr"/>
              <a:r>
                <a:rPr lang="nb-NO" sz="1632" dirty="0"/>
                <a:t>Index</a:t>
              </a:r>
              <a:endParaRPr lang="en-US" sz="1632" dirty="0"/>
            </a:p>
          </p:txBody>
        </p:sp>
        <p:sp>
          <p:nvSpPr>
            <p:cNvPr id="44" name="Rounded Rectangle 43"/>
            <p:cNvSpPr/>
            <p:nvPr/>
          </p:nvSpPr>
          <p:spPr bwMode="auto">
            <a:xfrm>
              <a:off x="122236" y="2582862"/>
              <a:ext cx="2526725" cy="753142"/>
            </a:xfrm>
            <a:prstGeom prst="roundRect">
              <a:avLst/>
            </a:prstGeom>
            <a:noFill/>
            <a:ln>
              <a:solidFill>
                <a:schemeClr val="bg1">
                  <a:lumMod val="50000"/>
                </a:schemeClr>
              </a:solidFill>
              <a:prstDash val="lgDash"/>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36000" tIns="46637" rIns="0" bIns="46637" numCol="1" rtlCol="0" anchor="ctr" anchorCtr="0" compatLnSpc="1">
              <a:prstTxWarp prst="textNoShape">
                <a:avLst/>
              </a:prstTxWarp>
            </a:bodyPr>
            <a:lstStyle/>
            <a:p>
              <a:pPr defTabSz="932472" fontAlgn="base">
                <a:spcBef>
                  <a:spcPct val="0"/>
                </a:spcBef>
                <a:spcAft>
                  <a:spcPct val="0"/>
                </a:spcAft>
              </a:pPr>
              <a:r>
                <a:rPr lang="nb-NO" sz="2000" dirty="0" smtClean="0">
                  <a:solidFill>
                    <a:srgbClr val="000000"/>
                  </a:solidFill>
                </a:rPr>
                <a:t>P3</a:t>
              </a:r>
              <a:endParaRPr lang="nb-NO" sz="2000" dirty="0">
                <a:solidFill>
                  <a:srgbClr val="000000"/>
                </a:solidFill>
              </a:endParaRPr>
            </a:p>
          </p:txBody>
        </p:sp>
      </p:grpSp>
      <p:sp>
        <p:nvSpPr>
          <p:cNvPr id="45" name="Rectangle 44"/>
          <p:cNvSpPr/>
          <p:nvPr/>
        </p:nvSpPr>
        <p:spPr bwMode="auto">
          <a:xfrm>
            <a:off x="3246438" y="1897062"/>
            <a:ext cx="7162800" cy="4724400"/>
          </a:xfrm>
          <a:prstGeom prst="rect">
            <a:avLst/>
          </a:prstGeom>
          <a:solidFill>
            <a:schemeClr val="accent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nb-NO" sz="2000" dirty="0">
              <a:gradFill>
                <a:gsLst>
                  <a:gs pos="0">
                    <a:srgbClr val="FFFFFF"/>
                  </a:gs>
                  <a:gs pos="100000">
                    <a:srgbClr val="FFFFFF"/>
                  </a:gs>
                </a:gsLst>
                <a:lin ang="5400000" scaled="0"/>
              </a:gradFill>
            </a:endParaRPr>
          </a:p>
        </p:txBody>
      </p:sp>
      <p:sp>
        <p:nvSpPr>
          <p:cNvPr id="46" name="Rectangle 45"/>
          <p:cNvSpPr/>
          <p:nvPr/>
        </p:nvSpPr>
        <p:spPr bwMode="auto">
          <a:xfrm>
            <a:off x="3322637" y="1973262"/>
            <a:ext cx="2632980" cy="4572000"/>
          </a:xfrm>
          <a:prstGeom prst="rect">
            <a:avLst/>
          </a:prstGeom>
          <a:noFill/>
          <a:ln>
            <a:solidFill>
              <a:srgbClr val="000000"/>
            </a:solidFill>
            <a:prstDash val="lgDash"/>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t" anchorCtr="0" compatLnSpc="1">
            <a:prstTxWarp prst="textNoShape">
              <a:avLst/>
            </a:prstTxWarp>
          </a:bodyPr>
          <a:lstStyle/>
          <a:p>
            <a:pPr algn="ctr" defTabSz="932472" fontAlgn="base">
              <a:spcBef>
                <a:spcPct val="0"/>
              </a:spcBef>
              <a:spcAft>
                <a:spcPct val="0"/>
              </a:spcAft>
            </a:pPr>
            <a:r>
              <a:rPr lang="nb-NO" dirty="0" smtClean="0">
                <a:solidFill>
                  <a:schemeClr val="tx1">
                    <a:lumMod val="50000"/>
                  </a:schemeClr>
                </a:solidFill>
              </a:rPr>
              <a:t>Search Provider Flows</a:t>
            </a:r>
            <a:endParaRPr lang="nb-NO" dirty="0">
              <a:solidFill>
                <a:schemeClr val="tx1">
                  <a:lumMod val="50000"/>
                </a:schemeClr>
              </a:solidFill>
            </a:endParaRPr>
          </a:p>
        </p:txBody>
      </p:sp>
      <p:sp>
        <p:nvSpPr>
          <p:cNvPr id="47" name="Flowchart: Alternate Process 46"/>
          <p:cNvSpPr/>
          <p:nvPr/>
        </p:nvSpPr>
        <p:spPr bwMode="auto">
          <a:xfrm>
            <a:off x="3475037" y="2379291"/>
            <a:ext cx="2282638" cy="457200"/>
          </a:xfrm>
          <a:prstGeom prst="flowChartAlternateProcess">
            <a:avLst/>
          </a:prstGeom>
          <a:solidFill>
            <a:schemeClr val="accent6"/>
          </a:solidFill>
          <a:ln>
            <a:solidFill>
              <a:srgbClr val="000000"/>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nb-NO" dirty="0" smtClean="0">
                <a:gradFill>
                  <a:gsLst>
                    <a:gs pos="0">
                      <a:srgbClr val="FFFFFF"/>
                    </a:gs>
                    <a:gs pos="100000">
                      <a:srgbClr val="FFFFFF"/>
                    </a:gs>
                  </a:gsLst>
                  <a:lin ang="5400000" scaled="0"/>
                </a:gradFill>
              </a:rPr>
              <a:t>Best Bets </a:t>
            </a:r>
            <a:endParaRPr lang="nb-NO" dirty="0">
              <a:gradFill>
                <a:gsLst>
                  <a:gs pos="0">
                    <a:srgbClr val="FFFFFF"/>
                  </a:gs>
                  <a:gs pos="100000">
                    <a:srgbClr val="FFFFFF"/>
                  </a:gs>
                </a:gsLst>
                <a:lin ang="5400000" scaled="0"/>
              </a:gradFill>
            </a:endParaRPr>
          </a:p>
        </p:txBody>
      </p:sp>
      <p:sp>
        <p:nvSpPr>
          <p:cNvPr id="48" name="Flowchart: Alternate Process 47"/>
          <p:cNvSpPr/>
          <p:nvPr/>
        </p:nvSpPr>
        <p:spPr bwMode="auto">
          <a:xfrm>
            <a:off x="3475036" y="3116262"/>
            <a:ext cx="2282639" cy="457200"/>
          </a:xfrm>
          <a:prstGeom prst="flowChartAlternateProcess">
            <a:avLst/>
          </a:prstGeom>
          <a:solidFill>
            <a:schemeClr val="accent6"/>
          </a:solidFill>
          <a:ln>
            <a:solidFill>
              <a:srgbClr val="000000"/>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nb-NO" dirty="0" smtClean="0">
                <a:gradFill>
                  <a:gsLst>
                    <a:gs pos="0">
                      <a:srgbClr val="FFFFFF"/>
                    </a:gs>
                    <a:gs pos="100000">
                      <a:srgbClr val="FFFFFF"/>
                    </a:gs>
                  </a:gsLst>
                  <a:lin ang="5400000" scaled="0"/>
                </a:gradFill>
              </a:rPr>
              <a:t>Exchange Search</a:t>
            </a:r>
            <a:endParaRPr lang="nb-NO" dirty="0">
              <a:gradFill>
                <a:gsLst>
                  <a:gs pos="0">
                    <a:srgbClr val="FFFFFF"/>
                  </a:gs>
                  <a:gs pos="100000">
                    <a:srgbClr val="FFFFFF"/>
                  </a:gs>
                </a:gsLst>
                <a:lin ang="5400000" scaled="0"/>
              </a:gradFill>
            </a:endParaRPr>
          </a:p>
        </p:txBody>
      </p:sp>
      <p:sp>
        <p:nvSpPr>
          <p:cNvPr id="49" name="Flowchart: Alternate Process 48"/>
          <p:cNvSpPr/>
          <p:nvPr/>
        </p:nvSpPr>
        <p:spPr bwMode="auto">
          <a:xfrm>
            <a:off x="3475037" y="3840162"/>
            <a:ext cx="2282638" cy="457200"/>
          </a:xfrm>
          <a:prstGeom prst="flowChartAlternateProcess">
            <a:avLst/>
          </a:prstGeom>
          <a:solidFill>
            <a:schemeClr val="accent6"/>
          </a:solidFill>
          <a:ln>
            <a:solidFill>
              <a:srgbClr val="000000"/>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nb-NO" dirty="0" smtClean="0">
                <a:gradFill>
                  <a:gsLst>
                    <a:gs pos="0">
                      <a:srgbClr val="FFFFFF"/>
                    </a:gs>
                    <a:gs pos="100000">
                      <a:srgbClr val="FFFFFF"/>
                    </a:gs>
                  </a:gsLst>
                  <a:lin ang="5400000" scaled="0"/>
                </a:gradFill>
              </a:rPr>
              <a:t>People Search</a:t>
            </a:r>
            <a:endParaRPr lang="nb-NO" dirty="0">
              <a:gradFill>
                <a:gsLst>
                  <a:gs pos="0">
                    <a:srgbClr val="FFFFFF"/>
                  </a:gs>
                  <a:gs pos="100000">
                    <a:srgbClr val="FFFFFF"/>
                  </a:gs>
                </a:gsLst>
                <a:lin ang="5400000" scaled="0"/>
              </a:gradFill>
            </a:endParaRPr>
          </a:p>
        </p:txBody>
      </p:sp>
      <p:sp>
        <p:nvSpPr>
          <p:cNvPr id="50" name="Flowchart: Alternate Process 49"/>
          <p:cNvSpPr/>
          <p:nvPr/>
        </p:nvSpPr>
        <p:spPr bwMode="auto">
          <a:xfrm>
            <a:off x="3475037" y="4564062"/>
            <a:ext cx="2282638" cy="457200"/>
          </a:xfrm>
          <a:prstGeom prst="flowChartAlternateProcess">
            <a:avLst/>
          </a:prstGeom>
          <a:solidFill>
            <a:schemeClr val="accent6"/>
          </a:solidFill>
          <a:ln>
            <a:solidFill>
              <a:srgbClr val="000000"/>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nb-NO" dirty="0" smtClean="0">
                <a:gradFill>
                  <a:gsLst>
                    <a:gs pos="0">
                      <a:srgbClr val="FFFFFF"/>
                    </a:gs>
                    <a:gs pos="100000">
                      <a:srgbClr val="FFFFFF"/>
                    </a:gs>
                  </a:gsLst>
                  <a:lin ang="5400000" scaled="0"/>
                </a:gradFill>
              </a:rPr>
              <a:t>Personal Favorites</a:t>
            </a:r>
            <a:endParaRPr lang="nb-NO" dirty="0">
              <a:gradFill>
                <a:gsLst>
                  <a:gs pos="0">
                    <a:srgbClr val="FFFFFF"/>
                  </a:gs>
                  <a:gs pos="100000">
                    <a:srgbClr val="FFFFFF"/>
                  </a:gs>
                </a:gsLst>
                <a:lin ang="5400000" scaled="0"/>
              </a:gradFill>
            </a:endParaRPr>
          </a:p>
        </p:txBody>
      </p:sp>
      <p:sp>
        <p:nvSpPr>
          <p:cNvPr id="51" name="Flowchart: Alternate Process 50"/>
          <p:cNvSpPr/>
          <p:nvPr/>
        </p:nvSpPr>
        <p:spPr bwMode="auto">
          <a:xfrm>
            <a:off x="3475037" y="5272618"/>
            <a:ext cx="2282641" cy="457200"/>
          </a:xfrm>
          <a:prstGeom prst="flowChartAlternateProcess">
            <a:avLst/>
          </a:prstGeom>
          <a:solidFill>
            <a:schemeClr val="accent6"/>
          </a:solidFill>
          <a:ln>
            <a:solidFill>
              <a:srgbClr val="000000"/>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nb-NO" dirty="0" smtClean="0">
                <a:gradFill>
                  <a:gsLst>
                    <a:gs pos="0">
                      <a:srgbClr val="FFFFFF"/>
                    </a:gs>
                    <a:gs pos="100000">
                      <a:srgbClr val="FFFFFF"/>
                    </a:gs>
                  </a:gsLst>
                  <a:lin ang="5400000" scaled="0"/>
                </a:gradFill>
              </a:rPr>
              <a:t>Remote SharePoint</a:t>
            </a:r>
            <a:endParaRPr lang="nb-NO" dirty="0">
              <a:gradFill>
                <a:gsLst>
                  <a:gs pos="0">
                    <a:srgbClr val="FFFFFF"/>
                  </a:gs>
                  <a:gs pos="100000">
                    <a:srgbClr val="FFFFFF"/>
                  </a:gs>
                </a:gsLst>
                <a:lin ang="5400000" scaled="0"/>
              </a:gradFill>
            </a:endParaRPr>
          </a:p>
        </p:txBody>
      </p:sp>
      <p:sp>
        <p:nvSpPr>
          <p:cNvPr id="52" name="Flowchart: Alternate Process 51"/>
          <p:cNvSpPr/>
          <p:nvPr/>
        </p:nvSpPr>
        <p:spPr bwMode="auto">
          <a:xfrm>
            <a:off x="3475037" y="5970918"/>
            <a:ext cx="2282638" cy="457200"/>
          </a:xfrm>
          <a:prstGeom prst="flowChartAlternateProcess">
            <a:avLst/>
          </a:prstGeom>
          <a:solidFill>
            <a:schemeClr val="accent6"/>
          </a:solidFill>
          <a:ln>
            <a:solidFill>
              <a:srgbClr val="000000"/>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nb-NO" dirty="0" smtClean="0">
                <a:gradFill>
                  <a:gsLst>
                    <a:gs pos="0">
                      <a:srgbClr val="FFFFFF"/>
                    </a:gs>
                    <a:gs pos="100000">
                      <a:srgbClr val="FFFFFF"/>
                    </a:gs>
                  </a:gsLst>
                  <a:lin ang="5400000" scaled="0"/>
                </a:gradFill>
              </a:rPr>
              <a:t>Local SharePoint</a:t>
            </a:r>
            <a:endParaRPr lang="nb-NO" dirty="0">
              <a:gradFill>
                <a:gsLst>
                  <a:gs pos="0">
                    <a:srgbClr val="FFFFFF"/>
                  </a:gs>
                  <a:gs pos="100000">
                    <a:srgbClr val="FFFFFF"/>
                  </a:gs>
                </a:gsLst>
                <a:lin ang="5400000" scaled="0"/>
              </a:gradFill>
            </a:endParaRPr>
          </a:p>
        </p:txBody>
      </p:sp>
      <p:cxnSp>
        <p:nvCxnSpPr>
          <p:cNvPr id="53" name="Straight Arrow Connector 52"/>
          <p:cNvCxnSpPr>
            <a:stCxn id="9" idx="3"/>
            <a:endCxn id="6" idx="1"/>
          </p:cNvCxnSpPr>
          <p:nvPr/>
        </p:nvCxnSpPr>
        <p:spPr>
          <a:xfrm>
            <a:off x="1831246" y="2869353"/>
            <a:ext cx="1308852" cy="1239125"/>
          </a:xfrm>
          <a:prstGeom prst="straightConnector1">
            <a:avLst/>
          </a:prstGeom>
          <a:ln w="38100">
            <a:solidFill>
              <a:schemeClr val="tx1">
                <a:lumMod val="50000"/>
              </a:schemeClr>
            </a:solidFill>
            <a:headEnd type="arrow"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57" name="Straight Arrow Connector 56"/>
          <p:cNvCxnSpPr>
            <a:stCxn id="33" idx="3"/>
            <a:endCxn id="6" idx="1"/>
          </p:cNvCxnSpPr>
          <p:nvPr/>
        </p:nvCxnSpPr>
        <p:spPr>
          <a:xfrm>
            <a:off x="1174076" y="3730291"/>
            <a:ext cx="1966022" cy="378187"/>
          </a:xfrm>
          <a:prstGeom prst="straightConnector1">
            <a:avLst/>
          </a:prstGeom>
          <a:ln w="38100">
            <a:solidFill>
              <a:schemeClr val="tx1">
                <a:lumMod val="50000"/>
              </a:schemeClr>
            </a:solidFill>
            <a:headEnd type="arrow"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60" name="Straight Arrow Connector 59"/>
          <p:cNvCxnSpPr>
            <a:endCxn id="6" idx="1"/>
          </p:cNvCxnSpPr>
          <p:nvPr/>
        </p:nvCxnSpPr>
        <p:spPr>
          <a:xfrm flipV="1">
            <a:off x="1831244" y="4108478"/>
            <a:ext cx="1308854" cy="1446184"/>
          </a:xfrm>
          <a:prstGeom prst="straightConnector1">
            <a:avLst/>
          </a:prstGeom>
          <a:ln w="38100">
            <a:solidFill>
              <a:schemeClr val="tx1">
                <a:lumMod val="50000"/>
              </a:schemeClr>
            </a:solidFill>
            <a:headEnd type="arrow"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63" name="Straight Arrow Connector 62"/>
          <p:cNvCxnSpPr>
            <a:stCxn id="37" idx="3"/>
            <a:endCxn id="6" idx="1"/>
          </p:cNvCxnSpPr>
          <p:nvPr/>
        </p:nvCxnSpPr>
        <p:spPr>
          <a:xfrm flipV="1">
            <a:off x="2463115" y="4108478"/>
            <a:ext cx="676983" cy="446133"/>
          </a:xfrm>
          <a:prstGeom prst="straightConnector1">
            <a:avLst/>
          </a:prstGeom>
          <a:ln w="38100">
            <a:solidFill>
              <a:schemeClr val="tx1">
                <a:lumMod val="50000"/>
              </a:schemeClr>
            </a:solidFill>
            <a:headEnd type="arrow" w="med" len="med"/>
            <a:tailEnd type="none" w="med" len="med"/>
          </a:ln>
        </p:spPr>
        <p:style>
          <a:lnRef idx="1">
            <a:schemeClr val="accent1"/>
          </a:lnRef>
          <a:fillRef idx="0">
            <a:schemeClr val="accent1"/>
          </a:fillRef>
          <a:effectRef idx="0">
            <a:schemeClr val="accent1"/>
          </a:effectRef>
          <a:fontRef idx="minor">
            <a:schemeClr val="tx1"/>
          </a:fontRef>
        </p:style>
      </p:cxnSp>
      <p:sp>
        <p:nvSpPr>
          <p:cNvPr id="68" name="Rectangle 67"/>
          <p:cNvSpPr/>
          <p:nvPr/>
        </p:nvSpPr>
        <p:spPr bwMode="auto">
          <a:xfrm rot="16200000">
            <a:off x="8437007" y="3690290"/>
            <a:ext cx="2613036" cy="833143"/>
          </a:xfrm>
          <a:prstGeom prst="rect">
            <a:avLst/>
          </a:prstGeom>
          <a:ln>
            <a:solidFill>
              <a:srgbClr val="000000"/>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nb-NO" sz="2400" dirty="0" smtClean="0">
                <a:gradFill>
                  <a:gsLst>
                    <a:gs pos="0">
                      <a:srgbClr val="FFFFFF"/>
                    </a:gs>
                    <a:gs pos="100000">
                      <a:srgbClr val="FFFFFF"/>
                    </a:gs>
                  </a:gsLst>
                  <a:lin ang="5400000" scaled="0"/>
                </a:gradFill>
              </a:rPr>
              <a:t>Keyword Query</a:t>
            </a:r>
            <a:endParaRPr lang="nb-NO" sz="2400" dirty="0">
              <a:gradFill>
                <a:gsLst>
                  <a:gs pos="0">
                    <a:srgbClr val="FFFFFF"/>
                  </a:gs>
                  <a:gs pos="100000">
                    <a:srgbClr val="FFFFFF"/>
                  </a:gs>
                </a:gsLst>
                <a:lin ang="5400000" scaled="0"/>
              </a:gradFill>
            </a:endParaRPr>
          </a:p>
        </p:txBody>
      </p:sp>
      <p:sp>
        <p:nvSpPr>
          <p:cNvPr id="69" name="Rectangle 68"/>
          <p:cNvSpPr/>
          <p:nvPr/>
        </p:nvSpPr>
        <p:spPr bwMode="auto">
          <a:xfrm>
            <a:off x="6556973" y="1973262"/>
            <a:ext cx="2175864" cy="406030"/>
          </a:xfrm>
          <a:prstGeom prst="rect">
            <a:avLst/>
          </a:prstGeom>
          <a:ln>
            <a:solidFill>
              <a:srgbClr val="000000"/>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nb-NO" sz="1600" dirty="0" smtClean="0">
                <a:gradFill>
                  <a:gsLst>
                    <a:gs pos="0">
                      <a:srgbClr val="FFFFFF"/>
                    </a:gs>
                    <a:gs pos="100000">
                      <a:srgbClr val="FFFFFF"/>
                    </a:gs>
                  </a:gsLst>
                  <a:lin ang="5400000" scaled="0"/>
                </a:gradFill>
              </a:rPr>
              <a:t>FlowInput</a:t>
            </a:r>
            <a:endParaRPr lang="nb-NO" sz="1600" dirty="0">
              <a:gradFill>
                <a:gsLst>
                  <a:gs pos="0">
                    <a:srgbClr val="FFFFFF"/>
                  </a:gs>
                  <a:gs pos="100000">
                    <a:srgbClr val="FFFFFF"/>
                  </a:gs>
                </a:gsLst>
                <a:lin ang="5400000" scaled="0"/>
              </a:gradFill>
            </a:endParaRPr>
          </a:p>
        </p:txBody>
      </p:sp>
      <p:sp>
        <p:nvSpPr>
          <p:cNvPr id="70" name="Rectangle 69"/>
          <p:cNvSpPr/>
          <p:nvPr/>
        </p:nvSpPr>
        <p:spPr bwMode="auto">
          <a:xfrm>
            <a:off x="6553095" y="2633476"/>
            <a:ext cx="2179741" cy="406029"/>
          </a:xfrm>
          <a:prstGeom prst="rect">
            <a:avLst/>
          </a:prstGeom>
          <a:ln>
            <a:solidFill>
              <a:srgbClr val="000000"/>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nb-NO" sz="1600" dirty="0" smtClean="0">
                <a:gradFill>
                  <a:gsLst>
                    <a:gs pos="0">
                      <a:srgbClr val="FFFFFF"/>
                    </a:gs>
                    <a:gs pos="100000">
                      <a:srgbClr val="FFFFFF"/>
                    </a:gs>
                  </a:gsLst>
                  <a:lin ang="5400000" scaled="0"/>
                </a:gradFill>
              </a:rPr>
              <a:t>QueryRuleMatching</a:t>
            </a:r>
            <a:endParaRPr lang="nb-NO" sz="1600" dirty="0">
              <a:gradFill>
                <a:gsLst>
                  <a:gs pos="0">
                    <a:srgbClr val="FFFFFF"/>
                  </a:gs>
                  <a:gs pos="100000">
                    <a:srgbClr val="FFFFFF"/>
                  </a:gs>
                </a:gsLst>
                <a:lin ang="5400000" scaled="0"/>
              </a:gradFill>
            </a:endParaRPr>
          </a:p>
        </p:txBody>
      </p:sp>
      <p:sp>
        <p:nvSpPr>
          <p:cNvPr id="72" name="Rectangle 71"/>
          <p:cNvSpPr/>
          <p:nvPr/>
        </p:nvSpPr>
        <p:spPr bwMode="auto">
          <a:xfrm>
            <a:off x="6556388" y="3311818"/>
            <a:ext cx="2176448" cy="406029"/>
          </a:xfrm>
          <a:prstGeom prst="rect">
            <a:avLst/>
          </a:prstGeom>
          <a:ln>
            <a:solidFill>
              <a:srgbClr val="000000"/>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nb-NO" sz="1600" dirty="0" smtClean="0">
                <a:gradFill>
                  <a:gsLst>
                    <a:gs pos="0">
                      <a:srgbClr val="FFFFFF"/>
                    </a:gs>
                    <a:gs pos="100000">
                      <a:srgbClr val="FFFFFF"/>
                    </a:gs>
                  </a:gsLst>
                  <a:lin ang="5400000" scaled="0"/>
                </a:gradFill>
              </a:rPr>
              <a:t>QueryTransformer</a:t>
            </a:r>
            <a:endParaRPr lang="nb-NO" sz="1600" dirty="0">
              <a:gradFill>
                <a:gsLst>
                  <a:gs pos="0">
                    <a:srgbClr val="FFFFFF"/>
                  </a:gs>
                  <a:gs pos="100000">
                    <a:srgbClr val="FFFFFF"/>
                  </a:gs>
                </a:gsLst>
                <a:lin ang="5400000" scaled="0"/>
              </a:gradFill>
            </a:endParaRPr>
          </a:p>
        </p:txBody>
      </p:sp>
      <p:sp>
        <p:nvSpPr>
          <p:cNvPr id="73" name="Rectangle 72"/>
          <p:cNvSpPr/>
          <p:nvPr/>
        </p:nvSpPr>
        <p:spPr bwMode="auto">
          <a:xfrm>
            <a:off x="6556648" y="4058189"/>
            <a:ext cx="2176187" cy="406029"/>
          </a:xfrm>
          <a:prstGeom prst="rect">
            <a:avLst/>
          </a:prstGeom>
          <a:ln>
            <a:solidFill>
              <a:srgbClr val="000000"/>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nb-NO" sz="1600" dirty="0" smtClean="0">
                <a:gradFill>
                  <a:gsLst>
                    <a:gs pos="0">
                      <a:srgbClr val="FFFFFF"/>
                    </a:gs>
                    <a:gs pos="100000">
                      <a:srgbClr val="FFFFFF"/>
                    </a:gs>
                  </a:gsLst>
                  <a:lin ang="5400000" scaled="0"/>
                </a:gradFill>
              </a:rPr>
              <a:t>QueryRouter</a:t>
            </a:r>
            <a:endParaRPr lang="nb-NO" sz="1600" dirty="0">
              <a:gradFill>
                <a:gsLst>
                  <a:gs pos="0">
                    <a:srgbClr val="FFFFFF"/>
                  </a:gs>
                  <a:gs pos="100000">
                    <a:srgbClr val="FFFFFF"/>
                  </a:gs>
                </a:gsLst>
                <a:lin ang="5400000" scaled="0"/>
              </a:gradFill>
            </a:endParaRPr>
          </a:p>
        </p:txBody>
      </p:sp>
      <p:sp>
        <p:nvSpPr>
          <p:cNvPr id="75" name="Rectangle 74"/>
          <p:cNvSpPr/>
          <p:nvPr/>
        </p:nvSpPr>
        <p:spPr bwMode="auto">
          <a:xfrm>
            <a:off x="6553096" y="6131565"/>
            <a:ext cx="2179738" cy="406029"/>
          </a:xfrm>
          <a:prstGeom prst="rect">
            <a:avLst/>
          </a:prstGeom>
          <a:ln>
            <a:solidFill>
              <a:srgbClr val="000000"/>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nb-NO" sz="1600" dirty="0" smtClean="0">
                <a:gradFill>
                  <a:gsLst>
                    <a:gs pos="0">
                      <a:srgbClr val="FFFFFF"/>
                    </a:gs>
                    <a:gs pos="100000">
                      <a:srgbClr val="FFFFFF"/>
                    </a:gs>
                  </a:gsLst>
                  <a:lin ang="5400000" scaled="0"/>
                </a:gradFill>
              </a:rPr>
              <a:t>FlowOutput</a:t>
            </a:r>
            <a:endParaRPr lang="nb-NO" sz="1600" dirty="0">
              <a:gradFill>
                <a:gsLst>
                  <a:gs pos="0">
                    <a:srgbClr val="FFFFFF"/>
                  </a:gs>
                  <a:gs pos="100000">
                    <a:srgbClr val="FFFFFF"/>
                  </a:gs>
                </a:gsLst>
                <a:lin ang="5400000" scaled="0"/>
              </a:gradFill>
            </a:endParaRPr>
          </a:p>
        </p:txBody>
      </p:sp>
      <p:cxnSp>
        <p:nvCxnSpPr>
          <p:cNvPr id="79" name="Straight Arrow Connector 78"/>
          <p:cNvCxnSpPr>
            <a:stCxn id="46" idx="3"/>
            <a:endCxn id="73" idx="1"/>
          </p:cNvCxnSpPr>
          <p:nvPr/>
        </p:nvCxnSpPr>
        <p:spPr>
          <a:xfrm>
            <a:off x="5955617" y="4259262"/>
            <a:ext cx="601031" cy="1942"/>
          </a:xfrm>
          <a:prstGeom prst="straightConnector1">
            <a:avLst/>
          </a:prstGeom>
          <a:ln w="38100">
            <a:solidFill>
              <a:srgbClr val="000000"/>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83" name="Straight Arrow Connector 82"/>
          <p:cNvCxnSpPr>
            <a:stCxn id="70" idx="0"/>
            <a:endCxn id="69" idx="2"/>
          </p:cNvCxnSpPr>
          <p:nvPr/>
        </p:nvCxnSpPr>
        <p:spPr>
          <a:xfrm flipV="1">
            <a:off x="7642966" y="2379292"/>
            <a:ext cx="1939" cy="254184"/>
          </a:xfrm>
          <a:prstGeom prst="straightConnector1">
            <a:avLst/>
          </a:prstGeom>
          <a:ln w="38100">
            <a:solidFill>
              <a:srgbClr val="000000"/>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87" name="Straight Arrow Connector 86"/>
          <p:cNvCxnSpPr>
            <a:stCxn id="72" idx="0"/>
            <a:endCxn id="70" idx="2"/>
          </p:cNvCxnSpPr>
          <p:nvPr/>
        </p:nvCxnSpPr>
        <p:spPr>
          <a:xfrm flipH="1" flipV="1">
            <a:off x="7642966" y="3039505"/>
            <a:ext cx="1646" cy="272313"/>
          </a:xfrm>
          <a:prstGeom prst="straightConnector1">
            <a:avLst/>
          </a:prstGeom>
          <a:ln w="38100">
            <a:solidFill>
              <a:srgbClr val="000000"/>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90" name="Straight Arrow Connector 89"/>
          <p:cNvCxnSpPr>
            <a:stCxn id="73" idx="0"/>
            <a:endCxn id="72" idx="2"/>
          </p:cNvCxnSpPr>
          <p:nvPr/>
        </p:nvCxnSpPr>
        <p:spPr>
          <a:xfrm flipH="1" flipV="1">
            <a:off x="7644612" y="3717847"/>
            <a:ext cx="130" cy="340342"/>
          </a:xfrm>
          <a:prstGeom prst="straightConnector1">
            <a:avLst/>
          </a:prstGeom>
          <a:ln w="38100">
            <a:solidFill>
              <a:srgbClr val="000000"/>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94" name="Straight Arrow Connector 93"/>
          <p:cNvCxnSpPr>
            <a:stCxn id="103" idx="0"/>
            <a:endCxn id="73" idx="2"/>
          </p:cNvCxnSpPr>
          <p:nvPr/>
        </p:nvCxnSpPr>
        <p:spPr>
          <a:xfrm flipV="1">
            <a:off x="7642965" y="4464218"/>
            <a:ext cx="1777" cy="291959"/>
          </a:xfrm>
          <a:prstGeom prst="straightConnector1">
            <a:avLst/>
          </a:prstGeom>
          <a:ln w="38100">
            <a:solidFill>
              <a:srgbClr val="000000"/>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02" name="Elbow Connector 101"/>
          <p:cNvCxnSpPr>
            <a:stCxn id="68" idx="3"/>
            <a:endCxn id="69" idx="3"/>
          </p:cNvCxnSpPr>
          <p:nvPr/>
        </p:nvCxnSpPr>
        <p:spPr>
          <a:xfrm rot="16200000" flipV="1">
            <a:off x="8926149" y="1982966"/>
            <a:ext cx="624067" cy="1010689"/>
          </a:xfrm>
          <a:prstGeom prst="bentConnector2">
            <a:avLst/>
          </a:prstGeom>
          <a:ln w="38100">
            <a:solidFill>
              <a:srgbClr val="000000"/>
            </a:solidFill>
            <a:headEnd type="none"/>
            <a:tailEnd type="triangle"/>
          </a:ln>
        </p:spPr>
        <p:style>
          <a:lnRef idx="1">
            <a:schemeClr val="accent1"/>
          </a:lnRef>
          <a:fillRef idx="0">
            <a:schemeClr val="accent1"/>
          </a:fillRef>
          <a:effectRef idx="0">
            <a:schemeClr val="accent1"/>
          </a:effectRef>
          <a:fontRef idx="minor">
            <a:schemeClr val="tx1"/>
          </a:fontRef>
        </p:style>
      </p:cxnSp>
      <p:sp>
        <p:nvSpPr>
          <p:cNvPr id="103" name="Rectangle 102"/>
          <p:cNvSpPr/>
          <p:nvPr/>
        </p:nvSpPr>
        <p:spPr bwMode="auto">
          <a:xfrm>
            <a:off x="6553095" y="4756177"/>
            <a:ext cx="2179739" cy="406029"/>
          </a:xfrm>
          <a:prstGeom prst="rect">
            <a:avLst/>
          </a:prstGeom>
          <a:ln>
            <a:solidFill>
              <a:srgbClr val="000000"/>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nb-NO" sz="1600" dirty="0" smtClean="0">
                <a:gradFill>
                  <a:gsLst>
                    <a:gs pos="0">
                      <a:srgbClr val="FFFFFF"/>
                    </a:gs>
                    <a:gs pos="100000">
                      <a:srgbClr val="FFFFFF"/>
                    </a:gs>
                  </a:gsLst>
                  <a:lin ang="5400000" scaled="0"/>
                </a:gradFill>
              </a:rPr>
              <a:t>ResultTableAssembler</a:t>
            </a:r>
            <a:endParaRPr lang="nb-NO" sz="1600" dirty="0">
              <a:gradFill>
                <a:gsLst>
                  <a:gs pos="0">
                    <a:srgbClr val="FFFFFF"/>
                  </a:gs>
                  <a:gs pos="100000">
                    <a:srgbClr val="FFFFFF"/>
                  </a:gs>
                </a:gsLst>
                <a:lin ang="5400000" scaled="0"/>
              </a:gradFill>
            </a:endParaRPr>
          </a:p>
        </p:txBody>
      </p:sp>
      <p:sp>
        <p:nvSpPr>
          <p:cNvPr id="120" name="Rectangle 119"/>
          <p:cNvSpPr/>
          <p:nvPr/>
        </p:nvSpPr>
        <p:spPr bwMode="auto">
          <a:xfrm>
            <a:off x="6553096" y="5429270"/>
            <a:ext cx="2179738" cy="406029"/>
          </a:xfrm>
          <a:prstGeom prst="rect">
            <a:avLst/>
          </a:prstGeom>
          <a:ln>
            <a:solidFill>
              <a:srgbClr val="000000"/>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nb-NO" sz="1600" dirty="0" smtClean="0">
                <a:gradFill>
                  <a:gsLst>
                    <a:gs pos="0">
                      <a:srgbClr val="FFFFFF"/>
                    </a:gs>
                    <a:gs pos="100000">
                      <a:srgbClr val="FFFFFF"/>
                    </a:gs>
                  </a:gsLst>
                  <a:lin ang="5400000" scaled="0"/>
                </a:gradFill>
              </a:rPr>
              <a:t>LayoutSelector</a:t>
            </a:r>
            <a:endParaRPr lang="nb-NO" sz="1600" dirty="0">
              <a:gradFill>
                <a:gsLst>
                  <a:gs pos="0">
                    <a:srgbClr val="FFFFFF"/>
                  </a:gs>
                  <a:gs pos="100000">
                    <a:srgbClr val="FFFFFF"/>
                  </a:gs>
                </a:gsLst>
                <a:lin ang="5400000" scaled="0"/>
              </a:gradFill>
            </a:endParaRPr>
          </a:p>
        </p:txBody>
      </p:sp>
      <p:cxnSp>
        <p:nvCxnSpPr>
          <p:cNvPr id="123" name="Straight Arrow Connector 122"/>
          <p:cNvCxnSpPr>
            <a:stCxn id="120" idx="0"/>
            <a:endCxn id="103" idx="2"/>
          </p:cNvCxnSpPr>
          <p:nvPr/>
        </p:nvCxnSpPr>
        <p:spPr>
          <a:xfrm flipV="1">
            <a:off x="7642965" y="5162206"/>
            <a:ext cx="0" cy="267064"/>
          </a:xfrm>
          <a:prstGeom prst="straightConnector1">
            <a:avLst/>
          </a:prstGeom>
          <a:ln w="38100">
            <a:solidFill>
              <a:srgbClr val="000000"/>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27" name="Straight Arrow Connector 126"/>
          <p:cNvCxnSpPr>
            <a:stCxn id="75" idx="0"/>
          </p:cNvCxnSpPr>
          <p:nvPr/>
        </p:nvCxnSpPr>
        <p:spPr>
          <a:xfrm flipV="1">
            <a:off x="7642965" y="5835299"/>
            <a:ext cx="0" cy="296266"/>
          </a:xfrm>
          <a:prstGeom prst="straightConnector1">
            <a:avLst/>
          </a:prstGeom>
          <a:ln w="38100">
            <a:solidFill>
              <a:srgbClr val="000000"/>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79064096"/>
      </p:ext>
    </p:extLst>
  </p:cSld>
  <p:clrMapOvr>
    <a:masterClrMapping/>
  </p:clrMapOvr>
  <p:transition>
    <p:fad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67813" y="296862"/>
            <a:ext cx="11368000" cy="762587"/>
          </a:xfrm>
        </p:spPr>
        <p:txBody>
          <a:bodyPr>
            <a:noAutofit/>
          </a:bodyPr>
          <a:lstStyle/>
          <a:p>
            <a:r>
              <a:rPr lang="en-US" dirty="0" smtClean="0"/>
              <a:t>Query Rules</a:t>
            </a:r>
            <a:endParaRPr lang="en-US" sz="4000" dirty="0">
              <a:gradFill>
                <a:gsLst>
                  <a:gs pos="1667">
                    <a:schemeClr val="tx2"/>
                  </a:gs>
                  <a:gs pos="100000">
                    <a:schemeClr val="tx2"/>
                  </a:gs>
                </a:gsLst>
                <a:lin ang="5400000" scaled="0"/>
              </a:gradFill>
            </a:endParaRPr>
          </a:p>
        </p:txBody>
      </p:sp>
      <p:sp>
        <p:nvSpPr>
          <p:cNvPr id="3" name="Content Placeholder 2"/>
          <p:cNvSpPr>
            <a:spLocks noGrp="1"/>
          </p:cNvSpPr>
          <p:nvPr>
            <p:ph type="body" sz="quarter" idx="10"/>
          </p:nvPr>
        </p:nvSpPr>
        <p:spPr>
          <a:xfrm>
            <a:off x="706769" y="1569240"/>
            <a:ext cx="8765522" cy="4637664"/>
          </a:xfrm>
          <a:prstGeom prst="rect">
            <a:avLst/>
          </a:prstGeom>
        </p:spPr>
        <p:txBody>
          <a:bodyPr/>
          <a:lstStyle/>
          <a:p>
            <a:pPr marL="0" lvl="1" indent="0">
              <a:buNone/>
            </a:pPr>
            <a:r>
              <a:rPr lang="en-US" sz="4079" spc="-71" smtClean="0">
                <a:gradFill>
                  <a:gsLst>
                    <a:gs pos="100000">
                      <a:schemeClr val="tx2"/>
                    </a:gs>
                    <a:gs pos="0">
                      <a:schemeClr val="tx2"/>
                    </a:gs>
                  </a:gsLst>
                  <a:lin ang="5400000" scaled="0"/>
                </a:gradFill>
                <a:latin typeface="+mj-lt"/>
              </a:rPr>
              <a:t>Captures Search Intent</a:t>
            </a:r>
          </a:p>
          <a:p>
            <a:pPr marL="0" lvl="1" indent="0">
              <a:buNone/>
            </a:pPr>
            <a:r>
              <a:rPr lang="en-US" sz="2039" smtClean="0">
                <a:gradFill>
                  <a:gsLst>
                    <a:gs pos="100000">
                      <a:schemeClr val="tx1"/>
                    </a:gs>
                    <a:gs pos="6000">
                      <a:schemeClr val="tx1"/>
                    </a:gs>
                  </a:gsLst>
                  <a:lin ang="5400000" scaled="0"/>
                </a:gradFill>
              </a:rPr>
              <a:t>Replaces search keywords in 2010</a:t>
            </a:r>
          </a:p>
          <a:p>
            <a:pPr marL="0" lvl="1" indent="0">
              <a:buNone/>
            </a:pPr>
            <a:r>
              <a:rPr lang="en-US" sz="2039" smtClean="0">
                <a:gradFill>
                  <a:gsLst>
                    <a:gs pos="100000">
                      <a:schemeClr val="tx1"/>
                    </a:gs>
                    <a:gs pos="6000">
                      <a:schemeClr val="tx1"/>
                    </a:gs>
                  </a:gsLst>
                  <a:lin ang="5400000" scaled="0"/>
                </a:gradFill>
              </a:rPr>
              <a:t>Create query rules at Farm, Site Collection, and Site levels</a:t>
            </a:r>
          </a:p>
          <a:p>
            <a:pPr marL="0" lvl="1" indent="0">
              <a:buNone/>
            </a:pPr>
            <a:endParaRPr lang="en-US" sz="2039" smtClean="0">
              <a:gradFill>
                <a:gsLst>
                  <a:gs pos="100000">
                    <a:schemeClr val="tx1"/>
                  </a:gs>
                  <a:gs pos="6000">
                    <a:schemeClr val="tx1"/>
                  </a:gs>
                </a:gsLst>
                <a:lin ang="5400000" scaled="0"/>
              </a:gradFill>
            </a:endParaRPr>
          </a:p>
          <a:p>
            <a:pPr marL="0" lvl="1" indent="0">
              <a:buNone/>
            </a:pPr>
            <a:r>
              <a:rPr lang="en-US" sz="4079" spc="-71" smtClean="0">
                <a:gradFill>
                  <a:gsLst>
                    <a:gs pos="100000">
                      <a:schemeClr val="tx2"/>
                    </a:gs>
                    <a:gs pos="0">
                      <a:schemeClr val="tx2"/>
                    </a:gs>
                  </a:gsLst>
                  <a:lin ang="5400000" scaled="0"/>
                </a:gradFill>
                <a:latin typeface="+mj-lt"/>
              </a:rPr>
              <a:t>Composed of 3 top level elements</a:t>
            </a:r>
          </a:p>
          <a:p>
            <a:pPr marL="0" lvl="1" indent="0">
              <a:buNone/>
            </a:pPr>
            <a:endParaRPr lang="en-US" sz="2039" smtClean="0">
              <a:gradFill>
                <a:gsLst>
                  <a:gs pos="100000">
                    <a:schemeClr val="tx1"/>
                  </a:gs>
                  <a:gs pos="6000">
                    <a:schemeClr val="tx1"/>
                  </a:gs>
                </a:gsLst>
                <a:lin ang="5400000" scaled="0"/>
              </a:gradFill>
            </a:endParaRPr>
          </a:p>
          <a:p>
            <a:pPr marL="0" lvl="1" indent="0">
              <a:buNone/>
            </a:pPr>
            <a:endParaRPr lang="en-US" sz="2039" smtClean="0">
              <a:gradFill>
                <a:gsLst>
                  <a:gs pos="100000">
                    <a:schemeClr val="tx1"/>
                  </a:gs>
                  <a:gs pos="6000">
                    <a:schemeClr val="tx1"/>
                  </a:gs>
                </a:gsLst>
                <a:lin ang="5400000" scaled="0"/>
              </a:gradFill>
            </a:endParaRPr>
          </a:p>
          <a:p>
            <a:pPr marL="0" lvl="1" indent="0">
              <a:buNone/>
            </a:pPr>
            <a:endParaRPr lang="en-US" sz="2039" smtClean="0">
              <a:gradFill>
                <a:gsLst>
                  <a:gs pos="100000">
                    <a:schemeClr val="tx1"/>
                  </a:gs>
                  <a:gs pos="6000">
                    <a:schemeClr val="tx1"/>
                  </a:gs>
                </a:gsLst>
                <a:lin ang="5400000" scaled="0"/>
              </a:gradFill>
            </a:endParaRPr>
          </a:p>
          <a:p>
            <a:pPr marL="0" lvl="1" indent="0">
              <a:buNone/>
            </a:pPr>
            <a:endParaRPr lang="en-US" sz="2039" smtClean="0">
              <a:gradFill>
                <a:gsLst>
                  <a:gs pos="100000">
                    <a:schemeClr val="tx1"/>
                  </a:gs>
                  <a:gs pos="6000">
                    <a:schemeClr val="tx1"/>
                  </a:gs>
                </a:gsLst>
                <a:lin ang="5400000" scaled="0"/>
              </a:gradFill>
            </a:endParaRPr>
          </a:p>
          <a:p>
            <a:pPr marL="0" lvl="1" indent="0">
              <a:buNone/>
            </a:pPr>
            <a:endParaRPr lang="en-US" sz="2039" smtClean="0">
              <a:gradFill>
                <a:gsLst>
                  <a:gs pos="100000">
                    <a:schemeClr val="tx1"/>
                  </a:gs>
                  <a:gs pos="6000">
                    <a:schemeClr val="tx1"/>
                  </a:gs>
                </a:gsLst>
                <a:lin ang="5400000" scaled="0"/>
              </a:gradFill>
            </a:endParaRPr>
          </a:p>
          <a:p>
            <a:pPr marL="0" lvl="1" indent="0">
              <a:buNone/>
            </a:pPr>
            <a:endParaRPr lang="en-US" sz="2039" dirty="0">
              <a:gradFill>
                <a:gsLst>
                  <a:gs pos="100000">
                    <a:schemeClr val="tx1"/>
                  </a:gs>
                  <a:gs pos="6000">
                    <a:schemeClr val="tx1"/>
                  </a:gs>
                </a:gsLst>
                <a:lin ang="5400000" scaled="0"/>
              </a:gradFill>
            </a:endParaRPr>
          </a:p>
        </p:txBody>
      </p:sp>
      <p:grpSp>
        <p:nvGrpSpPr>
          <p:cNvPr id="7" name="Group 6"/>
          <p:cNvGrpSpPr/>
          <p:nvPr/>
        </p:nvGrpSpPr>
        <p:grpSpPr>
          <a:xfrm>
            <a:off x="757440" y="3983711"/>
            <a:ext cx="2432246" cy="2139701"/>
            <a:chOff x="738808" y="3906077"/>
            <a:chExt cx="1554480" cy="1554480"/>
          </a:xfrm>
        </p:grpSpPr>
        <p:sp>
          <p:nvSpPr>
            <p:cNvPr id="4" name="Rectangle 3"/>
            <p:cNvSpPr/>
            <p:nvPr>
              <p:custDataLst>
                <p:tags r:id="rId4"/>
              </p:custDataLst>
            </p:nvPr>
          </p:nvSpPr>
          <p:spPr bwMode="auto">
            <a:xfrm>
              <a:off x="738808" y="3906077"/>
              <a:ext cx="1554480" cy="1554480"/>
            </a:xfrm>
            <a:prstGeom prst="rect">
              <a:avLst/>
            </a:prstGeom>
            <a:solidFill>
              <a:schemeClr val="accent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69927" tIns="46618" rIns="69927" bIns="46618" numCol="1" rtlCol="0" anchor="b" anchorCtr="0" compatLnSpc="1">
              <a:prstTxWarp prst="textNoShape">
                <a:avLst/>
              </a:prstTxWarp>
            </a:bodyPr>
            <a:lstStyle/>
            <a:p>
              <a:pPr defTabSz="932010" fontAlgn="base">
                <a:spcBef>
                  <a:spcPct val="0"/>
                </a:spcBef>
                <a:spcAft>
                  <a:spcPct val="0"/>
                </a:spcAft>
              </a:pPr>
              <a:r>
                <a:rPr lang="en-US" sz="2447" dirty="0">
                  <a:gradFill flip="none" rotWithShape="1">
                    <a:gsLst>
                      <a:gs pos="0">
                        <a:srgbClr val="FFFFFF"/>
                      </a:gs>
                      <a:gs pos="100000">
                        <a:srgbClr val="FFFFFF"/>
                      </a:gs>
                    </a:gsLst>
                    <a:lin ang="5400000" scaled="0"/>
                    <a:tileRect/>
                  </a:gradFill>
                </a:rPr>
                <a:t>Query Conditions</a:t>
              </a:r>
            </a:p>
            <a:p>
              <a:pPr defTabSz="932010" fontAlgn="base">
                <a:spcBef>
                  <a:spcPct val="0"/>
                </a:spcBef>
                <a:spcAft>
                  <a:spcPct val="0"/>
                </a:spcAft>
              </a:pPr>
              <a:endParaRPr lang="en-US" sz="1530" dirty="0">
                <a:gradFill flip="none" rotWithShape="1">
                  <a:gsLst>
                    <a:gs pos="0">
                      <a:srgbClr val="FFFFFF"/>
                    </a:gs>
                    <a:gs pos="100000">
                      <a:srgbClr val="FFFFFF"/>
                    </a:gs>
                  </a:gsLst>
                  <a:lin ang="5400000" scaled="0"/>
                  <a:tileRect/>
                </a:gradFill>
              </a:endParaRPr>
            </a:p>
            <a:p>
              <a:pPr defTabSz="932010" fontAlgn="base">
                <a:spcBef>
                  <a:spcPct val="0"/>
                </a:spcBef>
                <a:spcAft>
                  <a:spcPct val="0"/>
                </a:spcAft>
              </a:pPr>
              <a:endParaRPr lang="en-US" sz="1530" dirty="0">
                <a:gradFill flip="none" rotWithShape="1">
                  <a:gsLst>
                    <a:gs pos="0">
                      <a:srgbClr val="FFFFFF"/>
                    </a:gs>
                    <a:gs pos="100000">
                      <a:srgbClr val="FFFFFF"/>
                    </a:gs>
                  </a:gsLst>
                  <a:lin ang="5400000" scaled="0"/>
                  <a:tileRect/>
                </a:gradFill>
              </a:endParaRPr>
            </a:p>
            <a:p>
              <a:pPr defTabSz="932010" fontAlgn="base">
                <a:spcBef>
                  <a:spcPct val="0"/>
                </a:spcBef>
                <a:spcAft>
                  <a:spcPct val="0"/>
                </a:spcAft>
              </a:pPr>
              <a:endParaRPr lang="en-US" sz="1530" dirty="0">
                <a:gradFill flip="none" rotWithShape="1">
                  <a:gsLst>
                    <a:gs pos="0">
                      <a:srgbClr val="FFFFFF"/>
                    </a:gs>
                    <a:gs pos="100000">
                      <a:srgbClr val="FFFFFF"/>
                    </a:gs>
                  </a:gsLst>
                  <a:lin ang="5400000" scaled="0"/>
                  <a:tileRect/>
                </a:gradFill>
              </a:endParaRPr>
            </a:p>
            <a:p>
              <a:pPr defTabSz="932010" fontAlgn="base">
                <a:spcBef>
                  <a:spcPct val="0"/>
                </a:spcBef>
                <a:spcAft>
                  <a:spcPct val="0"/>
                </a:spcAft>
              </a:pPr>
              <a:r>
                <a:rPr lang="en-US" sz="1835" dirty="0">
                  <a:gradFill>
                    <a:gsLst>
                      <a:gs pos="100000">
                        <a:srgbClr val="FFFFFF"/>
                      </a:gs>
                      <a:gs pos="6000">
                        <a:srgbClr val="FFFFFF"/>
                      </a:gs>
                    </a:gsLst>
                    <a:lin ang="5400000" scaled="0"/>
                  </a:gradFill>
                </a:rPr>
                <a:t>What queries should be handled?</a:t>
              </a:r>
              <a:endParaRPr lang="en-US" sz="1835" dirty="0">
                <a:gradFill flip="none" rotWithShape="1">
                  <a:gsLst>
                    <a:gs pos="0">
                      <a:srgbClr val="FFFFFF"/>
                    </a:gs>
                    <a:gs pos="100000">
                      <a:srgbClr val="FFFFFF"/>
                    </a:gs>
                  </a:gsLst>
                  <a:lin ang="5400000" scaled="0"/>
                  <a:tileRect/>
                </a:gradFill>
              </a:endParaRPr>
            </a:p>
          </p:txBody>
        </p:sp>
        <p:pic>
          <p:nvPicPr>
            <p:cNvPr id="1026" name="Picture 2" descr="C:\Users\darrina\AppData\Local\MetroStyleAddIn\Icons\Checklist.wmf"/>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1909853" y="3945834"/>
              <a:ext cx="363556" cy="447262"/>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8" name="Group 7"/>
          <p:cNvGrpSpPr/>
          <p:nvPr/>
        </p:nvGrpSpPr>
        <p:grpSpPr>
          <a:xfrm>
            <a:off x="4417293" y="3972896"/>
            <a:ext cx="2640271" cy="2150511"/>
            <a:chOff x="2515630" y="3906077"/>
            <a:chExt cx="1554480" cy="1554480"/>
          </a:xfrm>
        </p:grpSpPr>
        <p:sp>
          <p:nvSpPr>
            <p:cNvPr id="5" name="Rectangle 4"/>
            <p:cNvSpPr/>
            <p:nvPr>
              <p:custDataLst>
                <p:tags r:id="rId3"/>
              </p:custDataLst>
            </p:nvPr>
          </p:nvSpPr>
          <p:spPr bwMode="auto">
            <a:xfrm>
              <a:off x="2515630" y="3906077"/>
              <a:ext cx="1554480" cy="1554480"/>
            </a:xfrm>
            <a:prstGeom prst="rect">
              <a:avLst/>
            </a:prstGeom>
            <a:solidFill>
              <a:schemeClr val="accent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69927" tIns="46618" rIns="69927" bIns="46618" numCol="1" rtlCol="0" anchor="b" anchorCtr="0" compatLnSpc="1">
              <a:prstTxWarp prst="textNoShape">
                <a:avLst/>
              </a:prstTxWarp>
            </a:bodyPr>
            <a:lstStyle/>
            <a:p>
              <a:pPr defTabSz="932010" fontAlgn="base">
                <a:spcBef>
                  <a:spcPct val="0"/>
                </a:spcBef>
                <a:spcAft>
                  <a:spcPct val="0"/>
                </a:spcAft>
              </a:pPr>
              <a:r>
                <a:rPr lang="en-US" sz="2447" dirty="0">
                  <a:gradFill flip="none" rotWithShape="1">
                    <a:gsLst>
                      <a:gs pos="0">
                        <a:srgbClr val="FFFFFF"/>
                      </a:gs>
                      <a:gs pos="100000">
                        <a:srgbClr val="FFFFFF"/>
                      </a:gs>
                    </a:gsLst>
                    <a:lin ang="5400000" scaled="0"/>
                    <a:tileRect/>
                  </a:gradFill>
                </a:rPr>
                <a:t>Query </a:t>
              </a:r>
              <a:br>
                <a:rPr lang="en-US" sz="2447" dirty="0">
                  <a:gradFill flip="none" rotWithShape="1">
                    <a:gsLst>
                      <a:gs pos="0">
                        <a:srgbClr val="FFFFFF"/>
                      </a:gs>
                      <a:gs pos="100000">
                        <a:srgbClr val="FFFFFF"/>
                      </a:gs>
                    </a:gsLst>
                    <a:lin ang="5400000" scaled="0"/>
                    <a:tileRect/>
                  </a:gradFill>
                </a:rPr>
              </a:br>
              <a:r>
                <a:rPr lang="en-US" sz="2447" dirty="0">
                  <a:gradFill flip="none" rotWithShape="1">
                    <a:gsLst>
                      <a:gs pos="0">
                        <a:srgbClr val="FFFFFF"/>
                      </a:gs>
                      <a:gs pos="100000">
                        <a:srgbClr val="FFFFFF"/>
                      </a:gs>
                    </a:gsLst>
                    <a:lin ang="5400000" scaled="0"/>
                    <a:tileRect/>
                  </a:gradFill>
                </a:rPr>
                <a:t>Actions</a:t>
              </a:r>
            </a:p>
            <a:p>
              <a:pPr defTabSz="932010" fontAlgn="base">
                <a:spcBef>
                  <a:spcPct val="0"/>
                </a:spcBef>
                <a:spcAft>
                  <a:spcPct val="0"/>
                </a:spcAft>
              </a:pPr>
              <a:endParaRPr lang="en-US" sz="1530" dirty="0">
                <a:gradFill flip="none" rotWithShape="1">
                  <a:gsLst>
                    <a:gs pos="0">
                      <a:srgbClr val="FFFFFF"/>
                    </a:gs>
                    <a:gs pos="100000">
                      <a:srgbClr val="FFFFFF"/>
                    </a:gs>
                  </a:gsLst>
                  <a:lin ang="5400000" scaled="0"/>
                  <a:tileRect/>
                </a:gradFill>
              </a:endParaRPr>
            </a:p>
            <a:p>
              <a:pPr defTabSz="932010" fontAlgn="base">
                <a:spcBef>
                  <a:spcPct val="0"/>
                </a:spcBef>
                <a:spcAft>
                  <a:spcPct val="0"/>
                </a:spcAft>
              </a:pPr>
              <a:endParaRPr lang="en-US" sz="1530" dirty="0">
                <a:gradFill flip="none" rotWithShape="1">
                  <a:gsLst>
                    <a:gs pos="0">
                      <a:srgbClr val="FFFFFF"/>
                    </a:gs>
                    <a:gs pos="100000">
                      <a:srgbClr val="FFFFFF"/>
                    </a:gs>
                  </a:gsLst>
                  <a:lin ang="5400000" scaled="0"/>
                  <a:tileRect/>
                </a:gradFill>
              </a:endParaRPr>
            </a:p>
            <a:p>
              <a:pPr defTabSz="932010" fontAlgn="base">
                <a:spcBef>
                  <a:spcPct val="0"/>
                </a:spcBef>
                <a:spcAft>
                  <a:spcPct val="0"/>
                </a:spcAft>
              </a:pPr>
              <a:endParaRPr lang="en-US" sz="1530" dirty="0">
                <a:gradFill flip="none" rotWithShape="1">
                  <a:gsLst>
                    <a:gs pos="0">
                      <a:srgbClr val="FFFFFF"/>
                    </a:gs>
                    <a:gs pos="100000">
                      <a:srgbClr val="FFFFFF"/>
                    </a:gs>
                  </a:gsLst>
                  <a:lin ang="5400000" scaled="0"/>
                  <a:tileRect/>
                </a:gradFill>
              </a:endParaRPr>
            </a:p>
            <a:p>
              <a:pPr defTabSz="932010" fontAlgn="base">
                <a:spcBef>
                  <a:spcPct val="0"/>
                </a:spcBef>
                <a:spcAft>
                  <a:spcPct val="0"/>
                </a:spcAft>
              </a:pPr>
              <a:r>
                <a:rPr lang="en-US" sz="1835" dirty="0">
                  <a:gradFill flip="none" rotWithShape="1">
                    <a:gsLst>
                      <a:gs pos="0">
                        <a:srgbClr val="FFFFFF"/>
                      </a:gs>
                      <a:gs pos="100000">
                        <a:srgbClr val="FFFFFF"/>
                      </a:gs>
                    </a:gsLst>
                    <a:lin ang="5400000" scaled="0"/>
                    <a:tileRect/>
                  </a:gradFill>
                </a:rPr>
                <a:t>What happens when a rule matches?</a:t>
              </a:r>
            </a:p>
          </p:txBody>
        </p:sp>
        <p:pic>
          <p:nvPicPr>
            <p:cNvPr id="1027" name="Picture 3" descr="C:\Users\darrina\AppData\Local\MetroStyleAddIn\Icons\Computing.wmf"/>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3598863" y="3970681"/>
              <a:ext cx="417512" cy="492125"/>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9" name="Group 8"/>
          <p:cNvGrpSpPr/>
          <p:nvPr/>
        </p:nvGrpSpPr>
        <p:grpSpPr>
          <a:xfrm>
            <a:off x="8202421" y="4013426"/>
            <a:ext cx="2649429" cy="2150510"/>
            <a:chOff x="4292452" y="3906077"/>
            <a:chExt cx="1554480" cy="1554480"/>
          </a:xfrm>
        </p:grpSpPr>
        <p:sp>
          <p:nvSpPr>
            <p:cNvPr id="6" name="Rectangle 5"/>
            <p:cNvSpPr/>
            <p:nvPr>
              <p:custDataLst>
                <p:tags r:id="rId2"/>
              </p:custDataLst>
            </p:nvPr>
          </p:nvSpPr>
          <p:spPr bwMode="auto">
            <a:xfrm>
              <a:off x="4292452" y="3906077"/>
              <a:ext cx="1554480" cy="1554480"/>
            </a:xfrm>
            <a:prstGeom prst="rect">
              <a:avLst/>
            </a:prstGeom>
            <a:solidFill>
              <a:schemeClr val="accent3"/>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69927" tIns="46618" rIns="69927" bIns="46618" numCol="1" rtlCol="0" anchor="b" anchorCtr="0" compatLnSpc="1">
              <a:prstTxWarp prst="textNoShape">
                <a:avLst/>
              </a:prstTxWarp>
            </a:bodyPr>
            <a:lstStyle/>
            <a:p>
              <a:pPr defTabSz="932010" fontAlgn="base">
                <a:spcBef>
                  <a:spcPct val="0"/>
                </a:spcBef>
                <a:spcAft>
                  <a:spcPct val="0"/>
                </a:spcAft>
              </a:pPr>
              <a:r>
                <a:rPr lang="en-US" sz="2447" dirty="0">
                  <a:gradFill flip="none" rotWithShape="1">
                    <a:gsLst>
                      <a:gs pos="0">
                        <a:srgbClr val="FFFFFF"/>
                      </a:gs>
                      <a:gs pos="100000">
                        <a:srgbClr val="FFFFFF"/>
                      </a:gs>
                    </a:gsLst>
                    <a:lin ang="5400000" scaled="0"/>
                    <a:tileRect/>
                  </a:gradFill>
                </a:rPr>
                <a:t>Publishing</a:t>
              </a:r>
            </a:p>
            <a:p>
              <a:pPr defTabSz="932010" fontAlgn="base">
                <a:spcBef>
                  <a:spcPct val="0"/>
                </a:spcBef>
                <a:spcAft>
                  <a:spcPct val="0"/>
                </a:spcAft>
              </a:pPr>
              <a:r>
                <a:rPr lang="en-US" sz="2447" dirty="0">
                  <a:gradFill flip="none" rotWithShape="1">
                    <a:gsLst>
                      <a:gs pos="0">
                        <a:srgbClr val="FFFFFF"/>
                      </a:gs>
                      <a:gs pos="100000">
                        <a:srgbClr val="FFFFFF"/>
                      </a:gs>
                    </a:gsLst>
                    <a:lin ang="5400000" scaled="0"/>
                    <a:tileRect/>
                  </a:gradFill>
                </a:rPr>
                <a:t>Options</a:t>
              </a:r>
            </a:p>
            <a:p>
              <a:pPr defTabSz="932010" fontAlgn="base">
                <a:spcBef>
                  <a:spcPct val="0"/>
                </a:spcBef>
                <a:spcAft>
                  <a:spcPct val="0"/>
                </a:spcAft>
              </a:pPr>
              <a:endParaRPr lang="en-US" sz="1530" dirty="0">
                <a:gradFill flip="none" rotWithShape="1">
                  <a:gsLst>
                    <a:gs pos="0">
                      <a:srgbClr val="FFFFFF"/>
                    </a:gs>
                    <a:gs pos="100000">
                      <a:srgbClr val="FFFFFF"/>
                    </a:gs>
                  </a:gsLst>
                  <a:lin ang="5400000" scaled="0"/>
                  <a:tileRect/>
                </a:gradFill>
              </a:endParaRPr>
            </a:p>
            <a:p>
              <a:pPr defTabSz="932010" fontAlgn="base">
                <a:spcBef>
                  <a:spcPct val="0"/>
                </a:spcBef>
                <a:spcAft>
                  <a:spcPct val="0"/>
                </a:spcAft>
              </a:pPr>
              <a:endParaRPr lang="en-US" sz="1530" dirty="0">
                <a:gradFill flip="none" rotWithShape="1">
                  <a:gsLst>
                    <a:gs pos="0">
                      <a:srgbClr val="FFFFFF"/>
                    </a:gs>
                    <a:gs pos="100000">
                      <a:srgbClr val="FFFFFF"/>
                    </a:gs>
                  </a:gsLst>
                  <a:lin ang="5400000" scaled="0"/>
                  <a:tileRect/>
                </a:gradFill>
              </a:endParaRPr>
            </a:p>
            <a:p>
              <a:pPr defTabSz="932010" fontAlgn="base">
                <a:spcBef>
                  <a:spcPct val="0"/>
                </a:spcBef>
                <a:spcAft>
                  <a:spcPct val="0"/>
                </a:spcAft>
              </a:pPr>
              <a:endParaRPr lang="en-US" sz="1530" dirty="0">
                <a:gradFill flip="none" rotWithShape="1">
                  <a:gsLst>
                    <a:gs pos="0">
                      <a:srgbClr val="FFFFFF"/>
                    </a:gs>
                    <a:gs pos="100000">
                      <a:srgbClr val="FFFFFF"/>
                    </a:gs>
                  </a:gsLst>
                  <a:lin ang="5400000" scaled="0"/>
                  <a:tileRect/>
                </a:gradFill>
              </a:endParaRPr>
            </a:p>
            <a:p>
              <a:pPr defTabSz="932010" fontAlgn="base">
                <a:spcBef>
                  <a:spcPct val="0"/>
                </a:spcBef>
                <a:spcAft>
                  <a:spcPct val="0"/>
                </a:spcAft>
              </a:pPr>
              <a:r>
                <a:rPr lang="en-US" sz="1835" dirty="0">
                  <a:gradFill flip="none" rotWithShape="1">
                    <a:gsLst>
                      <a:gs pos="0">
                        <a:srgbClr val="FFFFFF"/>
                      </a:gs>
                      <a:gs pos="100000">
                        <a:srgbClr val="FFFFFF"/>
                      </a:gs>
                    </a:gsLst>
                    <a:lin ang="5400000" scaled="0"/>
                    <a:tileRect/>
                  </a:gradFill>
                </a:rPr>
                <a:t>Is the rule active and for how long?</a:t>
              </a:r>
            </a:p>
          </p:txBody>
        </p:sp>
        <p:pic>
          <p:nvPicPr>
            <p:cNvPr id="1028" name="Picture 4" descr="C:\Users\darrina\AppData\Local\MetroStyleAddIn\Icons\Like.wmf"/>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5312121" y="4012647"/>
              <a:ext cx="447675" cy="469900"/>
            </a:xfrm>
            <a:prstGeom prst="rect">
              <a:avLst/>
            </a:prstGeom>
            <a:noFill/>
            <a:extLst>
              <a:ext uri="{909E8E84-426E-40DD-AFC4-6F175D3DCCD1}">
                <a14:hiddenFill xmlns:a14="http://schemas.microsoft.com/office/drawing/2010/main">
                  <a:solidFill>
                    <a:srgbClr val="FFFFFF"/>
                  </a:solidFill>
                </a14:hiddenFill>
              </a:ext>
            </a:extLst>
          </p:spPr>
        </p:pic>
      </p:grpSp>
    </p:spTree>
    <p:custDataLst>
      <p:tags r:id="rId1"/>
    </p:custDataLst>
    <p:extLst>
      <p:ext uri="{BB962C8B-B14F-4D97-AF65-F5344CB8AC3E}">
        <p14:creationId xmlns:p14="http://schemas.microsoft.com/office/powerpoint/2010/main" val="372751410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decel="10000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1+#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decel="100000" fill="hold"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ppt_x"/>
                                          </p:val>
                                        </p:tav>
                                        <p:tav tm="100000">
                                          <p:val>
                                            <p:strVal val="#ppt_x"/>
                                          </p:val>
                                        </p:tav>
                                      </p:tavLst>
                                    </p:anim>
                                    <p:anim calcmode="lin" valueType="num">
                                      <p:cBhvr additive="base">
                                        <p:cTn id="1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9"/>
                                        </p:tgtEl>
                                        <p:attrNameLst>
                                          <p:attrName>style.visibility</p:attrName>
                                        </p:attrNameLst>
                                      </p:cBhvr>
                                      <p:to>
                                        <p:strVal val="visible"/>
                                      </p:to>
                                    </p:set>
                                  </p:childTnLst>
                                </p:cTn>
                              </p:par>
                              <p:par>
                                <p:cTn id="19" presetID="6" presetClass="emph" presetSubtype="0" fill="hold" nodeType="withEffect">
                                  <p:stCondLst>
                                    <p:cond delay="0"/>
                                  </p:stCondLst>
                                  <p:childTnLst>
                                    <p:animScale>
                                      <p:cBhvr>
                                        <p:cTn id="20" dur="200" fill="hold"/>
                                        <p:tgtEl>
                                          <p:spTgt spid="9"/>
                                        </p:tgtEl>
                                      </p:cBhvr>
                                      <p:by x="100000" y="100000"/>
                                      <p:from x="100000" y="0"/>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Demo 3</a:t>
            </a:r>
            <a:endParaRPr lang="en-US" dirty="0"/>
          </a:p>
        </p:txBody>
      </p:sp>
      <p:sp>
        <p:nvSpPr>
          <p:cNvPr id="5" name="Text Placeholder 4"/>
          <p:cNvSpPr>
            <a:spLocks noGrp="1"/>
          </p:cNvSpPr>
          <p:nvPr>
            <p:ph type="body" sz="quarter" idx="12"/>
          </p:nvPr>
        </p:nvSpPr>
        <p:spPr/>
        <p:txBody>
          <a:bodyPr/>
          <a:lstStyle/>
          <a:p>
            <a:r>
              <a:rPr lang="en-US" dirty="0" smtClean="0"/>
              <a:t>The query sent to the index</a:t>
            </a:r>
            <a:endParaRPr lang="en-US" dirty="0"/>
          </a:p>
        </p:txBody>
      </p:sp>
    </p:spTree>
    <p:extLst>
      <p:ext uri="{BB962C8B-B14F-4D97-AF65-F5344CB8AC3E}">
        <p14:creationId xmlns:p14="http://schemas.microsoft.com/office/powerpoint/2010/main" val="23335084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Group 22"/>
          <p:cNvGrpSpPr/>
          <p:nvPr/>
        </p:nvGrpSpPr>
        <p:grpSpPr>
          <a:xfrm>
            <a:off x="1112837" y="1212849"/>
            <a:ext cx="10058400" cy="5647883"/>
            <a:chOff x="1933301" y="2290273"/>
            <a:chExt cx="8466915" cy="4627609"/>
          </a:xfrm>
        </p:grpSpPr>
        <p:sp>
          <p:nvSpPr>
            <p:cNvPr id="4" name="Rounded Rectangle 3"/>
            <p:cNvSpPr/>
            <p:nvPr/>
          </p:nvSpPr>
          <p:spPr bwMode="auto">
            <a:xfrm>
              <a:off x="2074584" y="5581884"/>
              <a:ext cx="8321716" cy="466751"/>
            </a:xfrm>
            <a:prstGeom prst="roundRect">
              <a:avLst>
                <a:gd name="adj" fmla="val 5743"/>
              </a:avLst>
            </a:prstGeom>
            <a:solidFill>
              <a:srgbClr val="FFFFFF"/>
            </a:solidFill>
            <a:ln w="19050">
              <a:solidFill>
                <a:schemeClr val="bg1">
                  <a:lumMod val="50000"/>
                </a:schemeClr>
              </a:solidFill>
              <a:headEnd type="none" w="med" len="med"/>
              <a:tailEnd type="none" w="med" len="med"/>
            </a:ln>
            <a:effectLst/>
          </p:spPr>
          <p:style>
            <a:lnRef idx="1">
              <a:schemeClr val="accent4"/>
            </a:lnRef>
            <a:fillRef idx="3">
              <a:schemeClr val="accent4"/>
            </a:fillRef>
            <a:effectRef idx="2">
              <a:schemeClr val="accent4"/>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a:r>
                <a:rPr lang="en-US" sz="2244" dirty="0">
                  <a:solidFill>
                    <a:srgbClr val="2F2B20"/>
                  </a:solidFill>
                </a:rPr>
                <a:t>Search</a:t>
              </a:r>
            </a:p>
          </p:txBody>
        </p:sp>
        <p:sp>
          <p:nvSpPr>
            <p:cNvPr id="5" name="Rounded Rectangle 4"/>
            <p:cNvSpPr/>
            <p:nvPr/>
          </p:nvSpPr>
          <p:spPr bwMode="auto">
            <a:xfrm>
              <a:off x="2074585" y="6197908"/>
              <a:ext cx="8321717" cy="719974"/>
            </a:xfrm>
            <a:prstGeom prst="roundRect">
              <a:avLst>
                <a:gd name="adj" fmla="val 5743"/>
              </a:avLst>
            </a:prstGeom>
            <a:solidFill>
              <a:srgbClr val="FFFFFF"/>
            </a:solidFill>
            <a:ln w="19050">
              <a:solidFill>
                <a:schemeClr val="bg1">
                  <a:lumMod val="50000"/>
                </a:schemeClr>
              </a:solidFill>
              <a:headEnd type="none" w="med" len="med"/>
              <a:tailEnd type="none" w="med" len="med"/>
            </a:ln>
            <a:effectLst/>
          </p:spPr>
          <p:style>
            <a:lnRef idx="1">
              <a:schemeClr val="accent4"/>
            </a:lnRef>
            <a:fillRef idx="3">
              <a:schemeClr val="accent4"/>
            </a:fillRef>
            <a:effectRef idx="2">
              <a:schemeClr val="accent4"/>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a:endParaRPr lang="en-US" sz="2244" dirty="0">
                <a:solidFill>
                  <a:srgbClr val="2F2B20"/>
                </a:solidFill>
              </a:endParaRPr>
            </a:p>
          </p:txBody>
        </p:sp>
        <p:sp>
          <p:nvSpPr>
            <p:cNvPr id="6" name="TextBox 5"/>
            <p:cNvSpPr txBox="1"/>
            <p:nvPr/>
          </p:nvSpPr>
          <p:spPr>
            <a:xfrm>
              <a:off x="2182748" y="6321401"/>
              <a:ext cx="1235995" cy="480208"/>
            </a:xfrm>
            <a:prstGeom prst="rect">
              <a:avLst/>
            </a:prstGeom>
            <a:noFill/>
          </p:spPr>
          <p:txBody>
            <a:bodyPr wrap="none" lIns="0" tIns="0" rIns="0" bIns="0" rtlCol="0">
              <a:spAutoFit/>
            </a:bodyPr>
            <a:lstStyle/>
            <a:p>
              <a:pPr defTabSz="466298"/>
              <a:r>
                <a:rPr lang="en-US" sz="816" dirty="0">
                  <a:gradFill>
                    <a:gsLst>
                      <a:gs pos="0">
                        <a:srgbClr val="2F2B20"/>
                      </a:gs>
                      <a:gs pos="86000">
                        <a:srgbClr val="2F2B20"/>
                      </a:gs>
                    </a:gsLst>
                    <a:lin ang="5400000" scaled="0"/>
                  </a:gradFill>
                </a:rPr>
                <a:t>INTERNAL ITEM CATALOG</a:t>
              </a:r>
            </a:p>
            <a:p>
              <a:pPr defTabSz="466298"/>
              <a:r>
                <a:rPr lang="en-US" sz="816" dirty="0">
                  <a:gradFill>
                    <a:gsLst>
                      <a:gs pos="0">
                        <a:srgbClr val="2F2B20"/>
                      </a:gs>
                      <a:gs pos="86000">
                        <a:srgbClr val="2F2B20"/>
                      </a:gs>
                    </a:gsLst>
                    <a:lin ang="5400000" scaled="0"/>
                  </a:gradFill>
                </a:rPr>
                <a:t>SITE COLLECTION</a:t>
              </a:r>
            </a:p>
            <a:p>
              <a:pPr defTabSz="466298"/>
              <a:r>
                <a:rPr lang="en-US" sz="1428" dirty="0">
                  <a:gradFill>
                    <a:gsLst>
                      <a:gs pos="0">
                        <a:srgbClr val="2F2B20"/>
                      </a:gs>
                      <a:gs pos="86000">
                        <a:srgbClr val="2F2B20"/>
                      </a:gs>
                    </a:gsLst>
                    <a:lin ang="5400000" scaled="0"/>
                  </a:gradFill>
                </a:rPr>
                <a:t>Electronics</a:t>
              </a:r>
            </a:p>
          </p:txBody>
        </p:sp>
        <p:cxnSp>
          <p:nvCxnSpPr>
            <p:cNvPr id="7" name="Straight Arrow Connector 6"/>
            <p:cNvCxnSpPr/>
            <p:nvPr/>
          </p:nvCxnSpPr>
          <p:spPr>
            <a:xfrm flipV="1">
              <a:off x="3381227" y="5022068"/>
              <a:ext cx="0" cy="424027"/>
            </a:xfrm>
            <a:prstGeom prst="straightConnector1">
              <a:avLst/>
            </a:prstGeom>
            <a:ln>
              <a:tailEnd type="stealth" w="lg" len="lg"/>
            </a:ln>
          </p:spPr>
          <p:style>
            <a:lnRef idx="1">
              <a:schemeClr val="accent1"/>
            </a:lnRef>
            <a:fillRef idx="0">
              <a:schemeClr val="accent1"/>
            </a:fillRef>
            <a:effectRef idx="0">
              <a:schemeClr val="accent1"/>
            </a:effectRef>
            <a:fontRef idx="minor">
              <a:schemeClr val="tx1"/>
            </a:fontRef>
          </p:style>
        </p:cxnSp>
        <p:pic>
          <p:nvPicPr>
            <p:cNvPr id="8" name="Picture 2" descr="C:\Users\janhs\AppData\Local\Microsoft\Windows\Temporary Internet Files\Content.Outlook\4OAUFH1C\Home (2).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066266" y="2559239"/>
              <a:ext cx="1239434" cy="2323670"/>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074586" y="2571457"/>
              <a:ext cx="2295719" cy="2295719"/>
            </a:xfrm>
            <a:prstGeom prst="rect">
              <a:avLst/>
            </a:prstGeom>
            <a:ln>
              <a:solidFill>
                <a:schemeClr val="bg1">
                  <a:lumMod val="75000"/>
                </a:schemeClr>
              </a:solidFill>
            </a:ln>
            <a:effectLst/>
          </p:spPr>
        </p:pic>
        <p:cxnSp>
          <p:nvCxnSpPr>
            <p:cNvPr id="10" name="Straight Arrow Connector 9"/>
            <p:cNvCxnSpPr/>
            <p:nvPr/>
          </p:nvCxnSpPr>
          <p:spPr>
            <a:xfrm flipV="1">
              <a:off x="7755287" y="4953758"/>
              <a:ext cx="0" cy="424027"/>
            </a:xfrm>
            <a:prstGeom prst="straightConnector1">
              <a:avLst/>
            </a:prstGeom>
            <a:ln>
              <a:tailEnd type="stealth" w="lg" len="lg"/>
            </a:ln>
          </p:spPr>
          <p:style>
            <a:lnRef idx="1">
              <a:schemeClr val="accent1"/>
            </a:lnRef>
            <a:fillRef idx="0">
              <a:schemeClr val="accent1"/>
            </a:fillRef>
            <a:effectRef idx="0">
              <a:schemeClr val="accent1"/>
            </a:effectRef>
            <a:fontRef idx="minor">
              <a:schemeClr val="tx1"/>
            </a:fontRef>
          </p:style>
        </p:cxnSp>
        <p:sp>
          <p:nvSpPr>
            <p:cNvPr id="11" name="TextBox 10"/>
            <p:cNvSpPr txBox="1"/>
            <p:nvPr/>
          </p:nvSpPr>
          <p:spPr>
            <a:xfrm>
              <a:off x="2788618" y="2322464"/>
              <a:ext cx="1783039" cy="192135"/>
            </a:xfrm>
            <a:prstGeom prst="rect">
              <a:avLst/>
            </a:prstGeom>
            <a:noFill/>
          </p:spPr>
          <p:txBody>
            <a:bodyPr wrap="none" lIns="0" tIns="0" rIns="0" bIns="0" rtlCol="0">
              <a:spAutoFit/>
            </a:bodyPr>
            <a:lstStyle/>
            <a:p>
              <a:pPr defTabSz="466298"/>
              <a:r>
                <a:rPr lang="en-US" sz="1224" dirty="0"/>
                <a:t>DESKTOP WEB CHANNEL</a:t>
              </a:r>
            </a:p>
          </p:txBody>
        </p:sp>
        <p:sp>
          <p:nvSpPr>
            <p:cNvPr id="12" name="TextBox 11"/>
            <p:cNvSpPr txBox="1"/>
            <p:nvPr/>
          </p:nvSpPr>
          <p:spPr>
            <a:xfrm>
              <a:off x="7066266" y="2291545"/>
              <a:ext cx="1312837" cy="192135"/>
            </a:xfrm>
            <a:prstGeom prst="rect">
              <a:avLst/>
            </a:prstGeom>
            <a:noFill/>
          </p:spPr>
          <p:txBody>
            <a:bodyPr wrap="none" lIns="0" tIns="0" rIns="0" bIns="0" rtlCol="0">
              <a:spAutoFit/>
            </a:bodyPr>
            <a:lstStyle/>
            <a:p>
              <a:pPr defTabSz="466298"/>
              <a:r>
                <a:rPr lang="en-US" sz="1224" dirty="0"/>
                <a:t>MOBILE CHANNEL</a:t>
              </a:r>
            </a:p>
          </p:txBody>
        </p:sp>
        <p:pic>
          <p:nvPicPr>
            <p:cNvPr id="18" name="Picture 17"/>
            <p:cNvPicPr>
              <a:picLocks noChangeAspect="1"/>
            </p:cNvPicPr>
            <p:nvPr/>
          </p:nvPicPr>
          <p:blipFill rotWithShape="1">
            <a:blip r:embed="rId5" cstate="print">
              <a:extLst>
                <a:ext uri="{28A0092B-C50C-407E-A947-70E740481C1C}">
                  <a14:useLocalDpi xmlns:a14="http://schemas.microsoft.com/office/drawing/2010/main" val="0"/>
                </a:ext>
              </a:extLst>
            </a:blip>
            <a:srcRect l="25761" t="69990" b="4917"/>
            <a:stretch/>
          </p:blipFill>
          <p:spPr>
            <a:xfrm>
              <a:off x="3548931" y="6376084"/>
              <a:ext cx="1508622" cy="509921"/>
            </a:xfrm>
            <a:prstGeom prst="rect">
              <a:avLst/>
            </a:prstGeom>
            <a:ln>
              <a:noFill/>
            </a:ln>
            <a:effectLst/>
          </p:spPr>
        </p:pic>
        <p:sp>
          <p:nvSpPr>
            <p:cNvPr id="19" name="Rounded Rectangle 18"/>
            <p:cNvSpPr/>
            <p:nvPr/>
          </p:nvSpPr>
          <p:spPr bwMode="auto">
            <a:xfrm>
              <a:off x="9244688" y="4850357"/>
              <a:ext cx="1151612" cy="615195"/>
            </a:xfrm>
            <a:prstGeom prst="roundRect">
              <a:avLst>
                <a:gd name="adj" fmla="val 5743"/>
              </a:avLst>
            </a:prstGeom>
            <a:solidFill>
              <a:srgbClr val="FFFFFF"/>
            </a:solidFill>
            <a:ln w="19050">
              <a:solidFill>
                <a:schemeClr val="bg1">
                  <a:lumMod val="50000"/>
                </a:schemeClr>
              </a:solidFill>
              <a:headEnd type="none" w="med" len="med"/>
              <a:tailEnd type="none" w="med" len="med"/>
            </a:ln>
            <a:effectLst/>
          </p:spPr>
          <p:style>
            <a:lnRef idx="1">
              <a:schemeClr val="accent4"/>
            </a:lnRef>
            <a:fillRef idx="3">
              <a:schemeClr val="accent4"/>
            </a:fillRef>
            <a:effectRef idx="2">
              <a:schemeClr val="accent4"/>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a:r>
                <a:rPr lang="en-US" sz="1224" dirty="0">
                  <a:solidFill>
                    <a:srgbClr val="2F2B20"/>
                  </a:solidFill>
                </a:rPr>
                <a:t>REST API</a:t>
              </a:r>
            </a:p>
          </p:txBody>
        </p:sp>
        <p:cxnSp>
          <p:nvCxnSpPr>
            <p:cNvPr id="20" name="Straight Arrow Connector 19"/>
            <p:cNvCxnSpPr/>
            <p:nvPr/>
          </p:nvCxnSpPr>
          <p:spPr>
            <a:xfrm flipV="1">
              <a:off x="9900929" y="4502557"/>
              <a:ext cx="0" cy="212013"/>
            </a:xfrm>
            <a:prstGeom prst="straightConnector1">
              <a:avLst/>
            </a:prstGeom>
            <a:ln>
              <a:tailEnd type="stealth" w="lg" len="lg"/>
            </a:ln>
          </p:spPr>
          <p:style>
            <a:lnRef idx="1">
              <a:schemeClr val="accent1"/>
            </a:lnRef>
            <a:fillRef idx="0">
              <a:schemeClr val="accent1"/>
            </a:fillRef>
            <a:effectRef idx="0">
              <a:schemeClr val="accent1"/>
            </a:effectRef>
            <a:fontRef idx="minor">
              <a:schemeClr val="tx1"/>
            </a:fontRef>
          </p:style>
        </p:cxnSp>
        <p:sp>
          <p:nvSpPr>
            <p:cNvPr id="21" name="TextBox 20"/>
            <p:cNvSpPr txBox="1"/>
            <p:nvPr/>
          </p:nvSpPr>
          <p:spPr>
            <a:xfrm>
              <a:off x="9485563" y="2290273"/>
              <a:ext cx="845185" cy="192135"/>
            </a:xfrm>
            <a:prstGeom prst="rect">
              <a:avLst/>
            </a:prstGeom>
            <a:noFill/>
          </p:spPr>
          <p:txBody>
            <a:bodyPr wrap="none" lIns="0" tIns="0" rIns="0" bIns="0" rtlCol="0">
              <a:spAutoFit/>
            </a:bodyPr>
            <a:lstStyle/>
            <a:p>
              <a:pPr defTabSz="466298"/>
              <a:r>
                <a:rPr lang="en-US" sz="1224" dirty="0"/>
                <a:t>NATIVE APP</a:t>
              </a:r>
            </a:p>
          </p:txBody>
        </p:sp>
        <p:pic>
          <p:nvPicPr>
            <p:cNvPr id="22" name="Picture 3" descr="C:\Users\janhs\AppData\Local\Microsoft\Windows\Temporary Internet Files\Content.Outlook\4OAUFH1C\Products (2).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9401646" y="2559238"/>
              <a:ext cx="998570" cy="1872102"/>
            </a:xfrm>
            <a:prstGeom prst="rect">
              <a:avLst/>
            </a:prstGeom>
            <a:noFill/>
            <a:extLst>
              <a:ext uri="{909E8E84-426E-40DD-AFC4-6F175D3DCCD1}">
                <a14:hiddenFill xmlns:a14="http://schemas.microsoft.com/office/drawing/2010/main">
                  <a:solidFill>
                    <a:srgbClr val="FFFFFF"/>
                  </a:solidFill>
                </a14:hiddenFill>
              </a:ext>
            </a:extLst>
          </p:spPr>
        </p:pic>
        <p:sp>
          <p:nvSpPr>
            <p:cNvPr id="2" name="Oval 1"/>
            <p:cNvSpPr/>
            <p:nvPr/>
          </p:nvSpPr>
          <p:spPr>
            <a:xfrm>
              <a:off x="1933301" y="3462891"/>
              <a:ext cx="956820" cy="964264"/>
            </a:xfrm>
            <a:prstGeom prst="ellipse">
              <a:avLst/>
            </a:prstGeom>
            <a:noFill/>
            <a:ln w="22225">
              <a:solidFill>
                <a:srgbClr val="FA9D06"/>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66298"/>
              <a:endParaRPr lang="en-US" sz="1836">
                <a:solidFill>
                  <a:schemeClr val="tx1"/>
                </a:solidFill>
              </a:endParaRPr>
            </a:p>
          </p:txBody>
        </p:sp>
        <p:sp>
          <p:nvSpPr>
            <p:cNvPr id="27" name="Oval 26"/>
            <p:cNvSpPr/>
            <p:nvPr/>
          </p:nvSpPr>
          <p:spPr>
            <a:xfrm>
              <a:off x="7407258" y="3768400"/>
              <a:ext cx="580642" cy="551313"/>
            </a:xfrm>
            <a:prstGeom prst="ellipse">
              <a:avLst/>
            </a:prstGeom>
            <a:noFill/>
            <a:ln w="22225">
              <a:solidFill>
                <a:srgbClr val="FA9D06"/>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66298"/>
              <a:endParaRPr lang="en-US" sz="1836">
                <a:solidFill>
                  <a:schemeClr val="tx1"/>
                </a:solidFill>
              </a:endParaRPr>
            </a:p>
          </p:txBody>
        </p:sp>
        <p:sp>
          <p:nvSpPr>
            <p:cNvPr id="28" name="Oval 27"/>
            <p:cNvSpPr/>
            <p:nvPr/>
          </p:nvSpPr>
          <p:spPr>
            <a:xfrm>
              <a:off x="9610610" y="3444488"/>
              <a:ext cx="580642" cy="551313"/>
            </a:xfrm>
            <a:prstGeom prst="ellipse">
              <a:avLst/>
            </a:prstGeom>
            <a:noFill/>
            <a:ln w="22225">
              <a:solidFill>
                <a:srgbClr val="FA9D06"/>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66298"/>
              <a:endParaRPr lang="en-US" sz="1836">
                <a:solidFill>
                  <a:schemeClr val="tx1"/>
                </a:solidFill>
              </a:endParaRPr>
            </a:p>
          </p:txBody>
        </p:sp>
        <p:sp>
          <p:nvSpPr>
            <p:cNvPr id="30" name="TextBox 29"/>
            <p:cNvSpPr txBox="1"/>
            <p:nvPr/>
          </p:nvSpPr>
          <p:spPr>
            <a:xfrm>
              <a:off x="6779302" y="6363318"/>
              <a:ext cx="929678" cy="384271"/>
            </a:xfrm>
            <a:prstGeom prst="rect">
              <a:avLst/>
            </a:prstGeom>
            <a:noFill/>
          </p:spPr>
          <p:txBody>
            <a:bodyPr wrap="none" lIns="0" tIns="0" rIns="0" bIns="0" rtlCol="0">
              <a:spAutoFit/>
            </a:bodyPr>
            <a:lstStyle/>
            <a:p>
              <a:pPr defTabSz="466298"/>
              <a:r>
                <a:rPr lang="en-US" sz="1224" dirty="0">
                  <a:gradFill>
                    <a:gsLst>
                      <a:gs pos="0">
                        <a:srgbClr val="2F2B20"/>
                      </a:gs>
                      <a:gs pos="86000">
                        <a:srgbClr val="2F2B20"/>
                      </a:gs>
                    </a:gsLst>
                    <a:lin ang="5400000" scaled="0"/>
                  </a:gradFill>
                </a:rPr>
                <a:t>CAMPAIGN</a:t>
              </a:r>
            </a:p>
            <a:p>
              <a:pPr defTabSz="466298"/>
              <a:r>
                <a:rPr lang="en-US" sz="1224" dirty="0">
                  <a:gradFill>
                    <a:gsLst>
                      <a:gs pos="0">
                        <a:srgbClr val="2F2B20"/>
                      </a:gs>
                      <a:gs pos="86000">
                        <a:srgbClr val="2F2B20"/>
                      </a:gs>
                    </a:gsLst>
                    <a:lin ang="5400000" scaled="0"/>
                  </a:gradFill>
                </a:rPr>
                <a:t>PROMOTION</a:t>
              </a:r>
            </a:p>
          </p:txBody>
        </p:sp>
        <p:cxnSp>
          <p:nvCxnSpPr>
            <p:cNvPr id="31" name="Straight Connector 30"/>
            <p:cNvCxnSpPr>
              <a:stCxn id="2" idx="5"/>
              <a:endCxn id="29" idx="0"/>
            </p:cNvCxnSpPr>
            <p:nvPr/>
          </p:nvCxnSpPr>
          <p:spPr>
            <a:xfrm>
              <a:off x="2750001" y="4285939"/>
              <a:ext cx="3657158" cy="2010254"/>
            </a:xfrm>
            <a:prstGeom prst="line">
              <a:avLst/>
            </a:prstGeom>
            <a:ln w="22225">
              <a:solidFill>
                <a:srgbClr val="FA9D06"/>
              </a:solidFill>
            </a:ln>
            <a:effectLst/>
          </p:spPr>
          <p:style>
            <a:lnRef idx="2">
              <a:schemeClr val="accent1"/>
            </a:lnRef>
            <a:fillRef idx="0">
              <a:schemeClr val="accent1"/>
            </a:fillRef>
            <a:effectRef idx="1">
              <a:schemeClr val="accent1"/>
            </a:effectRef>
            <a:fontRef idx="minor">
              <a:schemeClr val="tx1"/>
            </a:fontRef>
          </p:style>
        </p:cxnSp>
        <p:cxnSp>
          <p:nvCxnSpPr>
            <p:cNvPr id="32" name="Straight Connector 31"/>
            <p:cNvCxnSpPr>
              <a:stCxn id="27" idx="4"/>
              <a:endCxn id="29" idx="0"/>
            </p:cNvCxnSpPr>
            <p:nvPr/>
          </p:nvCxnSpPr>
          <p:spPr>
            <a:xfrm flipH="1">
              <a:off x="6407159" y="4319716"/>
              <a:ext cx="1290421" cy="1976480"/>
            </a:xfrm>
            <a:prstGeom prst="line">
              <a:avLst/>
            </a:prstGeom>
            <a:ln w="22225">
              <a:solidFill>
                <a:srgbClr val="FA9D06"/>
              </a:solidFill>
            </a:ln>
            <a:effectLst/>
          </p:spPr>
          <p:style>
            <a:lnRef idx="2">
              <a:schemeClr val="accent1"/>
            </a:lnRef>
            <a:fillRef idx="0">
              <a:schemeClr val="accent1"/>
            </a:fillRef>
            <a:effectRef idx="1">
              <a:schemeClr val="accent1"/>
            </a:effectRef>
            <a:fontRef idx="minor">
              <a:schemeClr val="tx1"/>
            </a:fontRef>
          </p:style>
        </p:cxnSp>
        <p:cxnSp>
          <p:nvCxnSpPr>
            <p:cNvPr id="35" name="Straight Connector 34"/>
            <p:cNvCxnSpPr>
              <a:stCxn id="28" idx="3"/>
              <a:endCxn id="29" idx="0"/>
            </p:cNvCxnSpPr>
            <p:nvPr/>
          </p:nvCxnSpPr>
          <p:spPr>
            <a:xfrm flipH="1">
              <a:off x="6407158" y="3915063"/>
              <a:ext cx="3288483" cy="2381131"/>
            </a:xfrm>
            <a:prstGeom prst="line">
              <a:avLst/>
            </a:prstGeom>
            <a:ln w="22225">
              <a:solidFill>
                <a:srgbClr val="FA9D06"/>
              </a:solidFill>
            </a:ln>
            <a:effectLst/>
          </p:spPr>
          <p:style>
            <a:lnRef idx="2">
              <a:schemeClr val="accent1"/>
            </a:lnRef>
            <a:fillRef idx="0">
              <a:schemeClr val="accent1"/>
            </a:fillRef>
            <a:effectRef idx="1">
              <a:schemeClr val="accent1"/>
            </a:effectRef>
            <a:fontRef idx="minor">
              <a:schemeClr val="tx1"/>
            </a:fontRef>
          </p:style>
        </p:cxnSp>
        <p:pic>
          <p:nvPicPr>
            <p:cNvPr id="29" name="Picture 28"/>
            <p:cNvPicPr>
              <a:picLocks noChangeAspect="1"/>
            </p:cNvPicPr>
            <p:nvPr/>
          </p:nvPicPr>
          <p:blipFill rotWithShape="1">
            <a:blip r:embed="rId7" cstate="print">
              <a:extLst>
                <a:ext uri="{28A0092B-C50C-407E-A947-70E740481C1C}">
                  <a14:useLocalDpi xmlns:a14="http://schemas.microsoft.com/office/drawing/2010/main" val="0"/>
                </a:ext>
              </a:extLst>
            </a:blip>
            <a:srcRect t="47254" r="69110" b="26373"/>
            <a:stretch/>
          </p:blipFill>
          <p:spPr>
            <a:xfrm>
              <a:off x="6091997" y="6296195"/>
              <a:ext cx="630324" cy="538153"/>
            </a:xfrm>
            <a:prstGeom prst="rect">
              <a:avLst/>
            </a:prstGeom>
            <a:ln w="0">
              <a:noFill/>
            </a:ln>
            <a:effectLst/>
          </p:spPr>
        </p:pic>
      </p:grpSp>
      <p:sp>
        <p:nvSpPr>
          <p:cNvPr id="25" name="Title 24"/>
          <p:cNvSpPr>
            <a:spLocks noGrp="1"/>
          </p:cNvSpPr>
          <p:nvPr>
            <p:ph type="title"/>
          </p:nvPr>
        </p:nvSpPr>
        <p:spPr/>
        <p:txBody>
          <a:bodyPr/>
          <a:lstStyle/>
          <a:p>
            <a:r>
              <a:rPr lang="nb-NO" dirty="0" smtClean="0"/>
              <a:t>Editorial Control with Query Rules</a:t>
            </a:r>
            <a:endParaRPr lang="nb-NO" dirty="0"/>
          </a:p>
        </p:txBody>
      </p:sp>
    </p:spTree>
    <p:extLst>
      <p:ext uri="{BB962C8B-B14F-4D97-AF65-F5344CB8AC3E}">
        <p14:creationId xmlns:p14="http://schemas.microsoft.com/office/powerpoint/2010/main" val="16493245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 name="Rectangle 61"/>
          <p:cNvSpPr/>
          <p:nvPr/>
        </p:nvSpPr>
        <p:spPr>
          <a:xfrm>
            <a:off x="-142125" y="4290853"/>
            <a:ext cx="2375213" cy="2062103"/>
          </a:xfrm>
          <a:prstGeom prst="rect">
            <a:avLst/>
          </a:prstGeom>
        </p:spPr>
        <p:txBody>
          <a:bodyPr wrap="square">
            <a:spAutoFit/>
          </a:bodyPr>
          <a:lstStyle/>
          <a:p>
            <a:pPr marL="449580" marR="0">
              <a:spcBef>
                <a:spcPts val="0"/>
              </a:spcBef>
              <a:spcAft>
                <a:spcPts val="0"/>
              </a:spcAft>
            </a:pPr>
            <a:r>
              <a:rPr lang="en-US" sz="1600" dirty="0" smtClean="0">
                <a:solidFill>
                  <a:schemeClr val="accent6"/>
                </a:solidFill>
                <a:ea typeface="Calibri" panose="020F0502020204030204" pitchFamily="34" charset="0"/>
                <a:cs typeface="Times New Roman" panose="02020603050405020304" pitchFamily="18" charset="0"/>
              </a:rPr>
              <a:t>HTTP</a:t>
            </a:r>
          </a:p>
          <a:p>
            <a:pPr marL="449580" marR="0">
              <a:spcBef>
                <a:spcPts val="0"/>
              </a:spcBef>
              <a:spcAft>
                <a:spcPts val="0"/>
              </a:spcAft>
            </a:pPr>
            <a:r>
              <a:rPr lang="en-US" sz="1600" dirty="0" smtClean="0">
                <a:solidFill>
                  <a:schemeClr val="accent6"/>
                </a:solidFill>
                <a:ea typeface="Calibri" panose="020F0502020204030204" pitchFamily="34" charset="0"/>
                <a:cs typeface="Times New Roman" panose="02020603050405020304" pitchFamily="18" charset="0"/>
              </a:rPr>
              <a:t>File </a:t>
            </a:r>
            <a:r>
              <a:rPr lang="en-US" sz="1600" dirty="0">
                <a:solidFill>
                  <a:schemeClr val="accent6"/>
                </a:solidFill>
                <a:ea typeface="Calibri" panose="020F0502020204030204" pitchFamily="34" charset="0"/>
                <a:cs typeface="Times New Roman" panose="02020603050405020304" pitchFamily="18" charset="0"/>
              </a:rPr>
              <a:t>shares</a:t>
            </a:r>
          </a:p>
          <a:p>
            <a:pPr marL="449580" marR="0">
              <a:spcBef>
                <a:spcPts val="0"/>
              </a:spcBef>
              <a:spcAft>
                <a:spcPts val="0"/>
              </a:spcAft>
            </a:pPr>
            <a:r>
              <a:rPr lang="en-US" sz="1600" dirty="0">
                <a:solidFill>
                  <a:schemeClr val="accent6"/>
                </a:solidFill>
                <a:ea typeface="Calibri" panose="020F0502020204030204" pitchFamily="34" charset="0"/>
                <a:cs typeface="Times New Roman" panose="02020603050405020304" pitchFamily="18" charset="0"/>
              </a:rPr>
              <a:t>SharePoint</a:t>
            </a:r>
          </a:p>
          <a:p>
            <a:pPr marL="449580" marR="0">
              <a:spcBef>
                <a:spcPts val="0"/>
              </a:spcBef>
              <a:spcAft>
                <a:spcPts val="0"/>
              </a:spcAft>
            </a:pPr>
            <a:r>
              <a:rPr lang="en-US" sz="1600" dirty="0">
                <a:solidFill>
                  <a:schemeClr val="accent6"/>
                </a:solidFill>
                <a:ea typeface="Calibri" panose="020F0502020204030204" pitchFamily="34" charset="0"/>
                <a:cs typeface="Times New Roman" panose="02020603050405020304" pitchFamily="18" charset="0"/>
              </a:rPr>
              <a:t>User profiles</a:t>
            </a:r>
          </a:p>
          <a:p>
            <a:pPr marL="449580" marR="0">
              <a:spcBef>
                <a:spcPts val="0"/>
              </a:spcBef>
              <a:spcAft>
                <a:spcPts val="0"/>
              </a:spcAft>
            </a:pPr>
            <a:r>
              <a:rPr lang="en-US" sz="1600" dirty="0" smtClean="0">
                <a:solidFill>
                  <a:schemeClr val="accent6"/>
                </a:solidFill>
                <a:ea typeface="Calibri" panose="020F0502020204030204" pitchFamily="34" charset="0"/>
                <a:cs typeface="Times New Roman" panose="02020603050405020304" pitchFamily="18" charset="0"/>
              </a:rPr>
              <a:t>Lotus </a:t>
            </a:r>
            <a:r>
              <a:rPr lang="en-US" sz="1600" dirty="0">
                <a:solidFill>
                  <a:schemeClr val="accent6"/>
                </a:solidFill>
                <a:ea typeface="Calibri" panose="020F0502020204030204" pitchFamily="34" charset="0"/>
                <a:cs typeface="Times New Roman" panose="02020603050405020304" pitchFamily="18" charset="0"/>
              </a:rPr>
              <a:t>Notes </a:t>
            </a:r>
          </a:p>
          <a:p>
            <a:pPr marL="449580" marR="0">
              <a:spcBef>
                <a:spcPts val="0"/>
              </a:spcBef>
              <a:spcAft>
                <a:spcPts val="0"/>
              </a:spcAft>
            </a:pPr>
            <a:r>
              <a:rPr lang="en-US" sz="1600" dirty="0" smtClean="0">
                <a:solidFill>
                  <a:schemeClr val="accent6"/>
                </a:solidFill>
                <a:ea typeface="Calibri" panose="020F0502020204030204" pitchFamily="34" charset="0"/>
                <a:cs typeface="Times New Roman" panose="02020603050405020304" pitchFamily="18" charset="0"/>
              </a:rPr>
              <a:t>Documentum</a:t>
            </a:r>
          </a:p>
          <a:p>
            <a:pPr marL="449580"/>
            <a:r>
              <a:rPr lang="en-US" sz="1600" dirty="0">
                <a:solidFill>
                  <a:schemeClr val="accent6"/>
                </a:solidFill>
                <a:ea typeface="Calibri" panose="020F0502020204030204" pitchFamily="34" charset="0"/>
                <a:cs typeface="Times New Roman" panose="02020603050405020304" pitchFamily="18" charset="0"/>
              </a:rPr>
              <a:t>Exchange folders</a:t>
            </a:r>
          </a:p>
          <a:p>
            <a:pPr marL="449580" marR="0">
              <a:spcBef>
                <a:spcPts val="0"/>
              </a:spcBef>
              <a:spcAft>
                <a:spcPts val="0"/>
              </a:spcAft>
            </a:pPr>
            <a:r>
              <a:rPr lang="en-US" sz="1600" dirty="0" smtClean="0">
                <a:solidFill>
                  <a:schemeClr val="accent6"/>
                </a:solidFill>
                <a:ea typeface="Calibri" panose="020F0502020204030204" pitchFamily="34" charset="0"/>
                <a:cs typeface="Times New Roman" panose="02020603050405020304" pitchFamily="18" charset="0"/>
              </a:rPr>
              <a:t>Custom - BCS</a:t>
            </a:r>
            <a:endParaRPr lang="en-US" sz="1600" dirty="0">
              <a:solidFill>
                <a:schemeClr val="accent6"/>
              </a:solidFill>
            </a:endParaRPr>
          </a:p>
        </p:txBody>
      </p:sp>
      <p:sp>
        <p:nvSpPr>
          <p:cNvPr id="61" name="Rectangle 60"/>
          <p:cNvSpPr/>
          <p:nvPr/>
        </p:nvSpPr>
        <p:spPr>
          <a:xfrm>
            <a:off x="10486587" y="4355364"/>
            <a:ext cx="2375213" cy="1077218"/>
          </a:xfrm>
          <a:prstGeom prst="rect">
            <a:avLst/>
          </a:prstGeom>
        </p:spPr>
        <p:txBody>
          <a:bodyPr wrap="square">
            <a:spAutoFit/>
          </a:bodyPr>
          <a:lstStyle/>
          <a:p>
            <a:pPr marL="449580" marR="0">
              <a:spcBef>
                <a:spcPts val="0"/>
              </a:spcBef>
              <a:spcAft>
                <a:spcPts val="0"/>
              </a:spcAft>
            </a:pPr>
            <a:r>
              <a:rPr lang="en-US" sz="1600" dirty="0" smtClean="0">
                <a:solidFill>
                  <a:schemeClr val="accent6"/>
                </a:solidFill>
                <a:ea typeface="Calibri" panose="020F0502020204030204" pitchFamily="34" charset="0"/>
                <a:cs typeface="Times New Roman" panose="02020603050405020304" pitchFamily="18" charset="0"/>
              </a:rPr>
              <a:t>SharePoint</a:t>
            </a:r>
          </a:p>
          <a:p>
            <a:pPr marL="449580" marR="0">
              <a:spcBef>
                <a:spcPts val="0"/>
              </a:spcBef>
              <a:spcAft>
                <a:spcPts val="0"/>
              </a:spcAft>
            </a:pPr>
            <a:r>
              <a:rPr lang="en-US" sz="1600" dirty="0" smtClean="0">
                <a:solidFill>
                  <a:schemeClr val="accent6"/>
                </a:solidFill>
                <a:cs typeface="Times New Roman" panose="02020603050405020304" pitchFamily="18" charset="0"/>
              </a:rPr>
              <a:t>SP Apps</a:t>
            </a:r>
          </a:p>
          <a:p>
            <a:pPr marL="449580" marR="0">
              <a:spcBef>
                <a:spcPts val="0"/>
              </a:spcBef>
              <a:spcAft>
                <a:spcPts val="0"/>
              </a:spcAft>
            </a:pPr>
            <a:r>
              <a:rPr lang="en-US" sz="1600" dirty="0" smtClean="0">
                <a:solidFill>
                  <a:schemeClr val="accent6"/>
                </a:solidFill>
                <a:cs typeface="Times New Roman" panose="02020603050405020304" pitchFamily="18" charset="0"/>
              </a:rPr>
              <a:t>Devices</a:t>
            </a:r>
          </a:p>
          <a:p>
            <a:pPr marL="449580" marR="0">
              <a:spcBef>
                <a:spcPts val="0"/>
              </a:spcBef>
              <a:spcAft>
                <a:spcPts val="0"/>
              </a:spcAft>
            </a:pPr>
            <a:r>
              <a:rPr lang="en-US" sz="1600" dirty="0" smtClean="0">
                <a:solidFill>
                  <a:schemeClr val="accent6"/>
                </a:solidFill>
                <a:cs typeface="Times New Roman" panose="02020603050405020304" pitchFamily="18" charset="0"/>
              </a:rPr>
              <a:t>Non-SP UX</a:t>
            </a:r>
          </a:p>
        </p:txBody>
      </p:sp>
      <p:sp>
        <p:nvSpPr>
          <p:cNvPr id="3" name="Title 2"/>
          <p:cNvSpPr>
            <a:spLocks noGrp="1"/>
          </p:cNvSpPr>
          <p:nvPr>
            <p:ph type="title"/>
          </p:nvPr>
        </p:nvSpPr>
        <p:spPr/>
        <p:txBody>
          <a:bodyPr/>
          <a:lstStyle/>
          <a:p>
            <a:r>
              <a:rPr lang="en-US" dirty="0" smtClean="0"/>
              <a:t>SharePoint 2013 Search Architecture</a:t>
            </a:r>
            <a:endParaRPr lang="en-US" dirty="0"/>
          </a:p>
        </p:txBody>
      </p:sp>
      <p:sp>
        <p:nvSpPr>
          <p:cNvPr id="6" name="Rectangle 5"/>
          <p:cNvSpPr/>
          <p:nvPr/>
        </p:nvSpPr>
        <p:spPr>
          <a:xfrm>
            <a:off x="8547310" y="5935662"/>
            <a:ext cx="1828800" cy="9144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3407" bIns="93407" rtlCol="0" anchor="b"/>
          <a:lstStyle/>
          <a:p>
            <a:pPr defTabSz="932559"/>
            <a:r>
              <a:rPr lang="en-US" sz="1600" dirty="0" smtClean="0">
                <a:solidFill>
                  <a:srgbClr val="FFFFFF">
                    <a:alpha val="99000"/>
                  </a:srgbClr>
                </a:solidFill>
              </a:rPr>
              <a:t>Search</a:t>
            </a:r>
          </a:p>
          <a:p>
            <a:pPr defTabSz="932559"/>
            <a:r>
              <a:rPr lang="en-US" sz="1600" dirty="0" smtClean="0">
                <a:solidFill>
                  <a:srgbClr val="FFFFFF">
                    <a:alpha val="99000"/>
                  </a:srgbClr>
                </a:solidFill>
              </a:rPr>
              <a:t>Admin</a:t>
            </a:r>
          </a:p>
        </p:txBody>
      </p:sp>
      <p:grpSp>
        <p:nvGrpSpPr>
          <p:cNvPr id="9" name="Group 8"/>
          <p:cNvGrpSpPr/>
          <p:nvPr/>
        </p:nvGrpSpPr>
        <p:grpSpPr>
          <a:xfrm>
            <a:off x="4120" y="2476636"/>
            <a:ext cx="1916493" cy="1924157"/>
            <a:chOff x="-1" y="1708150"/>
            <a:chExt cx="1879085" cy="1886600"/>
          </a:xfrm>
        </p:grpSpPr>
        <p:sp>
          <p:nvSpPr>
            <p:cNvPr id="10" name="TextBox 9"/>
            <p:cNvSpPr txBox="1"/>
            <p:nvPr/>
          </p:nvSpPr>
          <p:spPr>
            <a:xfrm>
              <a:off x="-1" y="3084930"/>
              <a:ext cx="1865435" cy="509820"/>
            </a:xfrm>
            <a:prstGeom prst="rect">
              <a:avLst/>
            </a:prstGeom>
            <a:noFill/>
          </p:spPr>
          <p:txBody>
            <a:bodyPr wrap="square" rtlCol="0" anchor="ctr">
              <a:spAutoFit/>
            </a:bodyPr>
            <a:lstStyle>
              <a:defPPr>
                <a:defRPr lang="en-US"/>
              </a:defPPr>
              <a:lvl1pPr algn="ctr">
                <a:lnSpc>
                  <a:spcPct val="95000"/>
                </a:lnSpc>
                <a:defRPr sz="3200" spc="-100">
                  <a:solidFill>
                    <a:schemeClr val="tx2"/>
                  </a:solidFill>
                  <a:latin typeface="Segoe Light" pitchFamily="34" charset="0"/>
                </a:defRPr>
              </a:lvl1pPr>
            </a:lstStyle>
            <a:p>
              <a:pPr defTabSz="932559"/>
              <a:r>
                <a:rPr lang="en-US" sz="2856" dirty="0">
                  <a:solidFill>
                    <a:srgbClr val="3F3F3F">
                      <a:alpha val="99000"/>
                    </a:srgbClr>
                  </a:solidFill>
                  <a:latin typeface="Segoe UI Light"/>
                </a:rPr>
                <a:t>Content</a:t>
              </a:r>
            </a:p>
          </p:txBody>
        </p:sp>
        <p:sp>
          <p:nvSpPr>
            <p:cNvPr id="11" name="Rectangle 10"/>
            <p:cNvSpPr/>
            <p:nvPr/>
          </p:nvSpPr>
          <p:spPr bwMode="auto">
            <a:xfrm>
              <a:off x="-1" y="1708150"/>
              <a:ext cx="1879085" cy="1298448"/>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383" tIns="46691" rIns="46691" bIns="93383" numCol="1" spcCol="0" rtlCol="0" fromWordArt="0" anchor="b" anchorCtr="0" forceAA="0" compatLnSpc="1">
              <a:prstTxWarp prst="textNoShape">
                <a:avLst/>
              </a:prstTxWarp>
              <a:noAutofit/>
            </a:bodyPr>
            <a:lstStyle/>
            <a:p>
              <a:pPr algn="ctr" defTabSz="932290" fontAlgn="base">
                <a:spcBef>
                  <a:spcPct val="0"/>
                </a:spcBef>
                <a:spcAft>
                  <a:spcPct val="0"/>
                </a:spcAft>
              </a:pPr>
              <a:endParaRPr lang="en-US" sz="1836" spc="-51" dirty="0">
                <a:gradFill>
                  <a:gsLst>
                    <a:gs pos="0">
                      <a:srgbClr val="FFFFFF"/>
                    </a:gs>
                    <a:gs pos="100000">
                      <a:srgbClr val="FFFFFF"/>
                    </a:gs>
                  </a:gsLst>
                  <a:lin ang="5400000" scaled="0"/>
                </a:gradFill>
                <a:ea typeface="Segoe UI" pitchFamily="34" charset="0"/>
                <a:cs typeface="Segoe UI" pitchFamily="34" charset="0"/>
              </a:endParaRPr>
            </a:p>
          </p:txBody>
        </p:sp>
      </p:grpSp>
      <p:grpSp>
        <p:nvGrpSpPr>
          <p:cNvPr id="12" name="Group 11"/>
          <p:cNvGrpSpPr/>
          <p:nvPr/>
        </p:nvGrpSpPr>
        <p:grpSpPr>
          <a:xfrm>
            <a:off x="10503486" y="2475681"/>
            <a:ext cx="1930411" cy="1931499"/>
            <a:chOff x="10296093" y="1700952"/>
            <a:chExt cx="1892732" cy="1893798"/>
          </a:xfrm>
        </p:grpSpPr>
        <p:sp>
          <p:nvSpPr>
            <p:cNvPr id="13" name="Rectangle 12"/>
            <p:cNvSpPr/>
            <p:nvPr/>
          </p:nvSpPr>
          <p:spPr bwMode="auto">
            <a:xfrm>
              <a:off x="10296093" y="1700952"/>
              <a:ext cx="1892732" cy="1321975"/>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383" tIns="46691" rIns="46691" bIns="93383" numCol="1" spcCol="0" rtlCol="0" fromWordArt="0" anchor="b" anchorCtr="0" forceAA="0" compatLnSpc="1">
              <a:prstTxWarp prst="textNoShape">
                <a:avLst/>
              </a:prstTxWarp>
              <a:noAutofit/>
            </a:bodyPr>
            <a:lstStyle/>
            <a:p>
              <a:pPr algn="ctr" defTabSz="932290" fontAlgn="base">
                <a:spcBef>
                  <a:spcPct val="0"/>
                </a:spcBef>
                <a:spcAft>
                  <a:spcPct val="0"/>
                </a:spcAft>
              </a:pPr>
              <a:endParaRPr lang="en-US" sz="1836" spc="-51" dirty="0">
                <a:gradFill>
                  <a:gsLst>
                    <a:gs pos="0">
                      <a:srgbClr val="FFFFFF"/>
                    </a:gs>
                    <a:gs pos="100000">
                      <a:srgbClr val="FFFFFF"/>
                    </a:gs>
                  </a:gsLst>
                  <a:lin ang="5400000" scaled="0"/>
                </a:gradFill>
                <a:ea typeface="Segoe UI" pitchFamily="34" charset="0"/>
                <a:cs typeface="Segoe UI" pitchFamily="34" charset="0"/>
              </a:endParaRPr>
            </a:p>
          </p:txBody>
        </p:sp>
        <p:sp>
          <p:nvSpPr>
            <p:cNvPr id="14" name="TextBox 13"/>
            <p:cNvSpPr txBox="1"/>
            <p:nvPr/>
          </p:nvSpPr>
          <p:spPr>
            <a:xfrm>
              <a:off x="10593404" y="3084930"/>
              <a:ext cx="1298110" cy="509820"/>
            </a:xfrm>
            <a:prstGeom prst="rect">
              <a:avLst/>
            </a:prstGeom>
            <a:noFill/>
          </p:spPr>
          <p:txBody>
            <a:bodyPr wrap="square" rtlCol="0" anchor="ctr">
              <a:spAutoFit/>
            </a:bodyPr>
            <a:lstStyle>
              <a:defPPr>
                <a:defRPr lang="en-US"/>
              </a:defPPr>
              <a:lvl1pPr algn="ctr">
                <a:lnSpc>
                  <a:spcPct val="95000"/>
                </a:lnSpc>
                <a:defRPr sz="3200" spc="-100">
                  <a:solidFill>
                    <a:schemeClr val="tx2"/>
                  </a:solidFill>
                  <a:latin typeface="Segoe Light" pitchFamily="34" charset="0"/>
                </a:defRPr>
              </a:lvl1pPr>
            </a:lstStyle>
            <a:p>
              <a:pPr defTabSz="932559"/>
              <a:r>
                <a:rPr lang="en-US" sz="2856" dirty="0">
                  <a:solidFill>
                    <a:srgbClr val="3F3F3F">
                      <a:alpha val="99000"/>
                    </a:srgbClr>
                  </a:solidFill>
                  <a:latin typeface="Segoe UI Light"/>
                </a:rPr>
                <a:t>UX</a:t>
              </a:r>
            </a:p>
          </p:txBody>
        </p:sp>
      </p:grpSp>
      <p:sp>
        <p:nvSpPr>
          <p:cNvPr id="16" name="Rectangle 15"/>
          <p:cNvSpPr/>
          <p:nvPr/>
        </p:nvSpPr>
        <p:spPr>
          <a:xfrm>
            <a:off x="2047990" y="2475682"/>
            <a:ext cx="1231352" cy="201674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3407" bIns="93407" rtlCol="0" anchor="b"/>
          <a:lstStyle/>
          <a:p>
            <a:pPr defTabSz="932559"/>
            <a:r>
              <a:rPr lang="en-US" sz="1600" dirty="0" smtClean="0">
                <a:solidFill>
                  <a:srgbClr val="FFFFFF">
                    <a:alpha val="99000"/>
                  </a:srgbClr>
                </a:solidFill>
              </a:rPr>
              <a:t>Crawl</a:t>
            </a:r>
          </a:p>
        </p:txBody>
      </p:sp>
      <p:sp>
        <p:nvSpPr>
          <p:cNvPr id="17" name="Rectangle 16"/>
          <p:cNvSpPr/>
          <p:nvPr/>
        </p:nvSpPr>
        <p:spPr>
          <a:xfrm>
            <a:off x="3406719" y="2475682"/>
            <a:ext cx="1231354" cy="201674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3407" bIns="93407" rtlCol="0" anchor="b"/>
          <a:lstStyle/>
          <a:p>
            <a:pPr defTabSz="932559"/>
            <a:r>
              <a:rPr lang="en-US" sz="1600" dirty="0">
                <a:solidFill>
                  <a:srgbClr val="FFFFFF">
                    <a:alpha val="99000"/>
                  </a:srgbClr>
                </a:solidFill>
              </a:rPr>
              <a:t>Content</a:t>
            </a:r>
            <a:br>
              <a:rPr lang="en-US" sz="1600" dirty="0">
                <a:solidFill>
                  <a:srgbClr val="FFFFFF">
                    <a:alpha val="99000"/>
                  </a:srgbClr>
                </a:solidFill>
              </a:rPr>
            </a:br>
            <a:r>
              <a:rPr lang="en-US" sz="1600" dirty="0">
                <a:solidFill>
                  <a:srgbClr val="FFFFFF">
                    <a:alpha val="99000"/>
                  </a:srgbClr>
                </a:solidFill>
              </a:rPr>
              <a:t>P</a:t>
            </a:r>
            <a:r>
              <a:rPr lang="en-US" sz="1600" dirty="0" smtClean="0">
                <a:solidFill>
                  <a:srgbClr val="FFFFFF">
                    <a:alpha val="99000"/>
                  </a:srgbClr>
                </a:solidFill>
              </a:rPr>
              <a:t>rocessing</a:t>
            </a:r>
          </a:p>
        </p:txBody>
      </p:sp>
      <p:sp>
        <p:nvSpPr>
          <p:cNvPr id="20" name="Rectangle 19"/>
          <p:cNvSpPr/>
          <p:nvPr/>
        </p:nvSpPr>
        <p:spPr>
          <a:xfrm>
            <a:off x="4765450" y="2475682"/>
            <a:ext cx="2893201" cy="201674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3383" bIns="93383" rtlCol="0" anchor="b"/>
          <a:lstStyle/>
          <a:p>
            <a:pPr defTabSz="932559"/>
            <a:r>
              <a:rPr lang="en-US" sz="1600" dirty="0" smtClean="0">
                <a:solidFill>
                  <a:srgbClr val="FFFFFF">
                    <a:alpha val="99000"/>
                  </a:srgbClr>
                </a:solidFill>
              </a:rPr>
              <a:t>Index</a:t>
            </a:r>
            <a:endParaRPr lang="en-US" sz="1600" dirty="0">
              <a:solidFill>
                <a:srgbClr val="FFFFFF">
                  <a:alpha val="99000"/>
                </a:srgbClr>
              </a:solidFill>
            </a:endParaRPr>
          </a:p>
        </p:txBody>
      </p:sp>
      <p:sp>
        <p:nvSpPr>
          <p:cNvPr id="24" name="Rectangle 23"/>
          <p:cNvSpPr/>
          <p:nvPr/>
        </p:nvSpPr>
        <p:spPr>
          <a:xfrm>
            <a:off x="7786028" y="2475682"/>
            <a:ext cx="1231352" cy="201674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3383" bIns="93383" rtlCol="0" anchor="b"/>
          <a:lstStyle/>
          <a:p>
            <a:pPr defTabSz="932559"/>
            <a:r>
              <a:rPr lang="en-US" sz="1600" dirty="0">
                <a:solidFill>
                  <a:srgbClr val="FFFFFF">
                    <a:alpha val="99000"/>
                  </a:srgbClr>
                </a:solidFill>
              </a:rPr>
              <a:t>Query</a:t>
            </a:r>
            <a:br>
              <a:rPr lang="en-US" sz="1600" dirty="0">
                <a:solidFill>
                  <a:srgbClr val="FFFFFF">
                    <a:alpha val="99000"/>
                  </a:srgbClr>
                </a:solidFill>
              </a:rPr>
            </a:br>
            <a:r>
              <a:rPr lang="en-US" sz="1600" dirty="0">
                <a:solidFill>
                  <a:srgbClr val="FFFFFF">
                    <a:alpha val="99000"/>
                  </a:srgbClr>
                </a:solidFill>
              </a:rPr>
              <a:t>P</a:t>
            </a:r>
            <a:r>
              <a:rPr lang="en-US" sz="1600" dirty="0" smtClean="0">
                <a:solidFill>
                  <a:srgbClr val="FFFFFF">
                    <a:alpha val="99000"/>
                  </a:srgbClr>
                </a:solidFill>
              </a:rPr>
              <a:t>rocessing</a:t>
            </a:r>
          </a:p>
        </p:txBody>
      </p:sp>
      <p:sp>
        <p:nvSpPr>
          <p:cNvPr id="25" name="Rectangle 24"/>
          <p:cNvSpPr/>
          <p:nvPr/>
        </p:nvSpPr>
        <p:spPr>
          <a:xfrm>
            <a:off x="9144757" y="2475682"/>
            <a:ext cx="1231353" cy="201674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3383" bIns="93383" rtlCol="0" anchor="b"/>
          <a:lstStyle/>
          <a:p>
            <a:pPr defTabSz="932559"/>
            <a:r>
              <a:rPr lang="en-US" sz="1600" dirty="0">
                <a:solidFill>
                  <a:srgbClr val="FFFFFF">
                    <a:alpha val="99000"/>
                  </a:srgbClr>
                </a:solidFill>
              </a:rPr>
              <a:t>WFE</a:t>
            </a:r>
          </a:p>
        </p:txBody>
      </p:sp>
      <p:sp>
        <p:nvSpPr>
          <p:cNvPr id="30" name="Rectangle 29"/>
          <p:cNvSpPr/>
          <p:nvPr/>
        </p:nvSpPr>
        <p:spPr bwMode="auto">
          <a:xfrm>
            <a:off x="10053357" y="2571173"/>
            <a:ext cx="320269" cy="1177252"/>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vert" wrap="square" lIns="93407" tIns="46704" rIns="46704" bIns="93407" numCol="1" spcCol="0" rtlCol="0" fromWordArt="0" anchor="ctr" anchorCtr="0" forceAA="0" compatLnSpc="1">
            <a:prstTxWarp prst="textNoShape">
              <a:avLst/>
            </a:prstTxWarp>
            <a:noAutofit/>
          </a:bodyPr>
          <a:lstStyle/>
          <a:p>
            <a:pPr algn="ctr" defTabSz="932290" fontAlgn="base">
              <a:spcBef>
                <a:spcPct val="0"/>
              </a:spcBef>
              <a:spcAft>
                <a:spcPct val="0"/>
              </a:spcAft>
            </a:pPr>
            <a:r>
              <a:rPr lang="en-US" sz="1600" spc="-51" dirty="0" smtClean="0">
                <a:gradFill>
                  <a:gsLst>
                    <a:gs pos="0">
                      <a:srgbClr val="FFFFFF"/>
                    </a:gs>
                    <a:gs pos="100000">
                      <a:srgbClr val="FFFFFF"/>
                    </a:gs>
                  </a:gsLst>
                  <a:lin ang="5400000" scaled="0"/>
                </a:gradFill>
                <a:ea typeface="Segoe UI" pitchFamily="34" charset="0"/>
                <a:cs typeface="Segoe UI" pitchFamily="34" charset="0"/>
              </a:rPr>
              <a:t>API</a:t>
            </a:r>
            <a:endParaRPr lang="en-US" sz="1600" spc="-51" dirty="0">
              <a:gradFill>
                <a:gsLst>
                  <a:gs pos="0">
                    <a:srgbClr val="FFFFFF"/>
                  </a:gs>
                  <a:gs pos="100000">
                    <a:srgbClr val="FFFFFF"/>
                  </a:gs>
                </a:gsLst>
                <a:lin ang="5400000" scaled="0"/>
              </a:gradFill>
              <a:ea typeface="Segoe UI" pitchFamily="34" charset="0"/>
              <a:cs typeface="Segoe UI" pitchFamily="34" charset="0"/>
            </a:endParaRPr>
          </a:p>
        </p:txBody>
      </p:sp>
      <p:sp>
        <p:nvSpPr>
          <p:cNvPr id="42" name="Rectangle 41"/>
          <p:cNvSpPr/>
          <p:nvPr/>
        </p:nvSpPr>
        <p:spPr>
          <a:xfrm>
            <a:off x="5299969" y="5099197"/>
            <a:ext cx="1828800" cy="91299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3407" bIns="93407" rtlCol="0" anchor="b"/>
          <a:lstStyle/>
          <a:p>
            <a:pPr defTabSz="932559"/>
            <a:r>
              <a:rPr lang="en-US" sz="1600" dirty="0" smtClean="0">
                <a:solidFill>
                  <a:srgbClr val="FFFFFF">
                    <a:alpha val="99000"/>
                  </a:srgbClr>
                </a:solidFill>
              </a:rPr>
              <a:t>Analytics</a:t>
            </a:r>
          </a:p>
          <a:p>
            <a:pPr defTabSz="932559"/>
            <a:r>
              <a:rPr lang="en-US" sz="1600" dirty="0" smtClean="0">
                <a:solidFill>
                  <a:srgbClr val="FFFFFF">
                    <a:alpha val="99000"/>
                  </a:srgbClr>
                </a:solidFill>
              </a:rPr>
              <a:t>Processing</a:t>
            </a:r>
          </a:p>
        </p:txBody>
      </p:sp>
      <p:sp>
        <p:nvSpPr>
          <p:cNvPr id="46" name="Freeform 83"/>
          <p:cNvSpPr>
            <a:spLocks noEditPoints="1"/>
          </p:cNvSpPr>
          <p:nvPr/>
        </p:nvSpPr>
        <p:spPr bwMode="black">
          <a:xfrm>
            <a:off x="834068" y="2602572"/>
            <a:ext cx="513062" cy="541602"/>
          </a:xfrm>
          <a:custGeom>
            <a:avLst/>
            <a:gdLst>
              <a:gd name="T0" fmla="*/ 502 w 2107"/>
              <a:gd name="T1" fmla="*/ 1162 h 2221"/>
              <a:gd name="T2" fmla="*/ 239 w 2107"/>
              <a:gd name="T3" fmla="*/ 2072 h 2221"/>
              <a:gd name="T4" fmla="*/ 1587 w 2107"/>
              <a:gd name="T5" fmla="*/ 1800 h 2221"/>
              <a:gd name="T6" fmla="*/ 1487 w 2107"/>
              <a:gd name="T7" fmla="*/ 1835 h 2221"/>
              <a:gd name="T8" fmla="*/ 1579 w 2107"/>
              <a:gd name="T9" fmla="*/ 1870 h 2221"/>
              <a:gd name="T10" fmla="*/ 1470 w 2107"/>
              <a:gd name="T11" fmla="*/ 1847 h 2221"/>
              <a:gd name="T12" fmla="*/ 983 w 2107"/>
              <a:gd name="T13" fmla="*/ 1837 h 2221"/>
              <a:gd name="T14" fmla="*/ 1062 w 2107"/>
              <a:gd name="T15" fmla="*/ 1872 h 2221"/>
              <a:gd name="T16" fmla="*/ 956 w 2107"/>
              <a:gd name="T17" fmla="*/ 1951 h 2221"/>
              <a:gd name="T18" fmla="*/ 1046 w 2107"/>
              <a:gd name="T19" fmla="*/ 1970 h 2221"/>
              <a:gd name="T20" fmla="*/ 820 w 2107"/>
              <a:gd name="T21" fmla="*/ 1872 h 2221"/>
              <a:gd name="T22" fmla="*/ 899 w 2107"/>
              <a:gd name="T23" fmla="*/ 1836 h 2221"/>
              <a:gd name="T24" fmla="*/ 841 w 2107"/>
              <a:gd name="T25" fmla="*/ 1886 h 2221"/>
              <a:gd name="T26" fmla="*/ 905 w 2107"/>
              <a:gd name="T27" fmla="*/ 1920 h 2221"/>
              <a:gd name="T28" fmla="*/ 882 w 2107"/>
              <a:gd name="T29" fmla="*/ 1971 h 2221"/>
              <a:gd name="T30" fmla="*/ 687 w 2107"/>
              <a:gd name="T31" fmla="*/ 1847 h 2221"/>
              <a:gd name="T32" fmla="*/ 780 w 2107"/>
              <a:gd name="T33" fmla="*/ 1844 h 2221"/>
              <a:gd name="T34" fmla="*/ 760 w 2107"/>
              <a:gd name="T35" fmla="*/ 1882 h 2221"/>
              <a:gd name="T36" fmla="*/ 703 w 2107"/>
              <a:gd name="T37" fmla="*/ 1912 h 2221"/>
              <a:gd name="T38" fmla="*/ 682 w 2107"/>
              <a:gd name="T39" fmla="*/ 1972 h 2221"/>
              <a:gd name="T40" fmla="*/ 647 w 2107"/>
              <a:gd name="T41" fmla="*/ 1928 h 2221"/>
              <a:gd name="T42" fmla="*/ 631 w 2107"/>
              <a:gd name="T43" fmla="*/ 1862 h 2221"/>
              <a:gd name="T44" fmla="*/ 545 w 2107"/>
              <a:gd name="T45" fmla="*/ 2017 h 2221"/>
              <a:gd name="T46" fmla="*/ 416 w 2107"/>
              <a:gd name="T47" fmla="*/ 2078 h 2221"/>
              <a:gd name="T48" fmla="*/ 435 w 2107"/>
              <a:gd name="T49" fmla="*/ 2014 h 2221"/>
              <a:gd name="T50" fmla="*/ 538 w 2107"/>
              <a:gd name="T51" fmla="*/ 2006 h 2221"/>
              <a:gd name="T52" fmla="*/ 520 w 2107"/>
              <a:gd name="T53" fmla="*/ 1973 h 2221"/>
              <a:gd name="T54" fmla="*/ 490 w 2107"/>
              <a:gd name="T55" fmla="*/ 1930 h 2221"/>
              <a:gd name="T56" fmla="*/ 587 w 2107"/>
              <a:gd name="T57" fmla="*/ 1913 h 2221"/>
              <a:gd name="T58" fmla="*/ 1055 w 2107"/>
              <a:gd name="T59" fmla="*/ 2071 h 2221"/>
              <a:gd name="T60" fmla="*/ 605 w 2107"/>
              <a:gd name="T61" fmla="*/ 2078 h 2221"/>
              <a:gd name="T62" fmla="*/ 613 w 2107"/>
              <a:gd name="T63" fmla="*/ 2010 h 2221"/>
              <a:gd name="T64" fmla="*/ 1046 w 2107"/>
              <a:gd name="T65" fmla="*/ 2003 h 2221"/>
              <a:gd name="T66" fmla="*/ 1113 w 2107"/>
              <a:gd name="T67" fmla="*/ 1877 h 2221"/>
              <a:gd name="T68" fmla="*/ 1176 w 2107"/>
              <a:gd name="T69" fmla="*/ 1835 h 2221"/>
              <a:gd name="T70" fmla="*/ 1137 w 2107"/>
              <a:gd name="T71" fmla="*/ 1885 h 2221"/>
              <a:gd name="T72" fmla="*/ 1115 w 2107"/>
              <a:gd name="T73" fmla="*/ 1926 h 2221"/>
              <a:gd name="T74" fmla="*/ 1215 w 2107"/>
              <a:gd name="T75" fmla="*/ 1968 h 2221"/>
              <a:gd name="T76" fmla="*/ 1135 w 2107"/>
              <a:gd name="T77" fmla="*/ 1970 h 2221"/>
              <a:gd name="T78" fmla="*/ 1146 w 2107"/>
              <a:gd name="T79" fmla="*/ 2075 h 2221"/>
              <a:gd name="T80" fmla="*/ 1122 w 2107"/>
              <a:gd name="T81" fmla="*/ 2019 h 2221"/>
              <a:gd name="T82" fmla="*/ 1139 w 2107"/>
              <a:gd name="T83" fmla="*/ 2003 h 2221"/>
              <a:gd name="T84" fmla="*/ 1217 w 2107"/>
              <a:gd name="T85" fmla="*/ 2003 h 2221"/>
              <a:gd name="T86" fmla="*/ 1337 w 2107"/>
              <a:gd name="T87" fmla="*/ 1868 h 2221"/>
              <a:gd name="T88" fmla="*/ 1411 w 2107"/>
              <a:gd name="T89" fmla="*/ 1838 h 2221"/>
              <a:gd name="T90" fmla="*/ 1425 w 2107"/>
              <a:gd name="T91" fmla="*/ 1883 h 2221"/>
              <a:gd name="T92" fmla="*/ 1359 w 2107"/>
              <a:gd name="T93" fmla="*/ 1927 h 2221"/>
              <a:gd name="T94" fmla="*/ 1476 w 2107"/>
              <a:gd name="T95" fmla="*/ 1956 h 2221"/>
              <a:gd name="T96" fmla="*/ 1461 w 2107"/>
              <a:gd name="T97" fmla="*/ 1970 h 2221"/>
              <a:gd name="T98" fmla="*/ 1511 w 2107"/>
              <a:gd name="T99" fmla="*/ 2075 h 2221"/>
              <a:gd name="T100" fmla="*/ 1393 w 2107"/>
              <a:gd name="T101" fmla="*/ 2019 h 2221"/>
              <a:gd name="T102" fmla="*/ 1475 w 2107"/>
              <a:gd name="T103" fmla="*/ 2001 h 2221"/>
              <a:gd name="T104" fmla="*/ 1681 w 2107"/>
              <a:gd name="T105" fmla="*/ 2018 h 2221"/>
              <a:gd name="T106" fmla="*/ 1623 w 2107"/>
              <a:gd name="T107" fmla="*/ 2075 h 2221"/>
              <a:gd name="T108" fmla="*/ 1639 w 2107"/>
              <a:gd name="T109" fmla="*/ 2000 h 2221"/>
              <a:gd name="T110" fmla="*/ 1630 w 2107"/>
              <a:gd name="T111" fmla="*/ 1969 h 2221"/>
              <a:gd name="T112" fmla="*/ 1532 w 2107"/>
              <a:gd name="T113" fmla="*/ 1910 h 2221"/>
              <a:gd name="T114" fmla="*/ 933 w 2107"/>
              <a:gd name="T115" fmla="*/ 1308 h 2221"/>
              <a:gd name="T116" fmla="*/ 9 w 2107"/>
              <a:gd name="T117" fmla="*/ 909 h 2221"/>
              <a:gd name="T118" fmla="*/ 413 w 2107"/>
              <a:gd name="T119" fmla="*/ 386 h 2221"/>
              <a:gd name="T120" fmla="*/ 1700 w 2107"/>
              <a:gd name="T121" fmla="*/ 556 h 2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107" h="2221">
                <a:moveTo>
                  <a:pt x="2107" y="809"/>
                </a:moveTo>
                <a:cubicBezTo>
                  <a:pt x="2106" y="786"/>
                  <a:pt x="2103" y="764"/>
                  <a:pt x="2098" y="742"/>
                </a:cubicBezTo>
                <a:cubicBezTo>
                  <a:pt x="2098" y="745"/>
                  <a:pt x="2098" y="747"/>
                  <a:pt x="2098" y="749"/>
                </a:cubicBezTo>
                <a:cubicBezTo>
                  <a:pt x="2096" y="810"/>
                  <a:pt x="2076" y="869"/>
                  <a:pt x="2040" y="926"/>
                </a:cubicBezTo>
                <a:cubicBezTo>
                  <a:pt x="2018" y="961"/>
                  <a:pt x="1988" y="995"/>
                  <a:pt x="1953" y="1027"/>
                </a:cubicBezTo>
                <a:cubicBezTo>
                  <a:pt x="1918" y="1064"/>
                  <a:pt x="1873" y="1098"/>
                  <a:pt x="1819" y="1131"/>
                </a:cubicBezTo>
                <a:cubicBezTo>
                  <a:pt x="1777" y="1156"/>
                  <a:pt x="1731" y="1178"/>
                  <a:pt x="1682" y="1198"/>
                </a:cubicBezTo>
                <a:cubicBezTo>
                  <a:pt x="1682" y="1061"/>
                  <a:pt x="1682" y="1061"/>
                  <a:pt x="1682" y="1061"/>
                </a:cubicBezTo>
                <a:cubicBezTo>
                  <a:pt x="1682" y="1059"/>
                  <a:pt x="1682" y="1058"/>
                  <a:pt x="1682" y="1056"/>
                </a:cubicBezTo>
                <a:cubicBezTo>
                  <a:pt x="1680" y="988"/>
                  <a:pt x="1624" y="933"/>
                  <a:pt x="1554" y="933"/>
                </a:cubicBezTo>
                <a:cubicBezTo>
                  <a:pt x="555" y="933"/>
                  <a:pt x="555" y="933"/>
                  <a:pt x="555" y="933"/>
                </a:cubicBezTo>
                <a:cubicBezTo>
                  <a:pt x="484" y="933"/>
                  <a:pt x="426" y="990"/>
                  <a:pt x="426" y="1061"/>
                </a:cubicBezTo>
                <a:cubicBezTo>
                  <a:pt x="426" y="1141"/>
                  <a:pt x="426" y="1141"/>
                  <a:pt x="426" y="1141"/>
                </a:cubicBezTo>
                <a:cubicBezTo>
                  <a:pt x="430" y="1142"/>
                  <a:pt x="430" y="1142"/>
                  <a:pt x="430" y="1142"/>
                </a:cubicBezTo>
                <a:cubicBezTo>
                  <a:pt x="430" y="1143"/>
                  <a:pt x="459" y="1152"/>
                  <a:pt x="502" y="1162"/>
                </a:cubicBezTo>
                <a:cubicBezTo>
                  <a:pt x="502" y="1069"/>
                  <a:pt x="502" y="1069"/>
                  <a:pt x="502" y="1069"/>
                </a:cubicBezTo>
                <a:cubicBezTo>
                  <a:pt x="502" y="1032"/>
                  <a:pt x="531" y="1003"/>
                  <a:pt x="568" y="1003"/>
                </a:cubicBezTo>
                <a:cubicBezTo>
                  <a:pt x="1541" y="1003"/>
                  <a:pt x="1541" y="1003"/>
                  <a:pt x="1541" y="1003"/>
                </a:cubicBezTo>
                <a:cubicBezTo>
                  <a:pt x="1577" y="1003"/>
                  <a:pt x="1607" y="1032"/>
                  <a:pt x="1607" y="1069"/>
                </a:cubicBezTo>
                <a:cubicBezTo>
                  <a:pt x="1607" y="1668"/>
                  <a:pt x="1607" y="1668"/>
                  <a:pt x="1607" y="1668"/>
                </a:cubicBezTo>
                <a:cubicBezTo>
                  <a:pt x="1607" y="1704"/>
                  <a:pt x="1577" y="1734"/>
                  <a:pt x="1541" y="1734"/>
                </a:cubicBezTo>
                <a:cubicBezTo>
                  <a:pt x="568" y="1734"/>
                  <a:pt x="568" y="1734"/>
                  <a:pt x="568" y="1734"/>
                </a:cubicBezTo>
                <a:cubicBezTo>
                  <a:pt x="531" y="1734"/>
                  <a:pt x="502" y="1704"/>
                  <a:pt x="502" y="1668"/>
                </a:cubicBezTo>
                <a:cubicBezTo>
                  <a:pt x="502" y="1541"/>
                  <a:pt x="502" y="1541"/>
                  <a:pt x="502" y="1541"/>
                </a:cubicBezTo>
                <a:cubicBezTo>
                  <a:pt x="476" y="1535"/>
                  <a:pt x="451" y="1528"/>
                  <a:pt x="426" y="1520"/>
                </a:cubicBezTo>
                <a:cubicBezTo>
                  <a:pt x="426" y="1676"/>
                  <a:pt x="426" y="1676"/>
                  <a:pt x="426" y="1676"/>
                </a:cubicBezTo>
                <a:cubicBezTo>
                  <a:pt x="426" y="1736"/>
                  <a:pt x="467" y="1786"/>
                  <a:pt x="523" y="1800"/>
                </a:cubicBezTo>
                <a:cubicBezTo>
                  <a:pt x="491" y="1802"/>
                  <a:pt x="456" y="1813"/>
                  <a:pt x="435" y="1837"/>
                </a:cubicBezTo>
                <a:cubicBezTo>
                  <a:pt x="419" y="1857"/>
                  <a:pt x="403" y="1876"/>
                  <a:pt x="387" y="1895"/>
                </a:cubicBezTo>
                <a:cubicBezTo>
                  <a:pt x="337" y="1954"/>
                  <a:pt x="288" y="2013"/>
                  <a:pt x="239" y="2072"/>
                </a:cubicBezTo>
                <a:cubicBezTo>
                  <a:pt x="227" y="2086"/>
                  <a:pt x="203" y="2107"/>
                  <a:pt x="203" y="2127"/>
                </a:cubicBezTo>
                <a:cubicBezTo>
                  <a:pt x="203" y="2183"/>
                  <a:pt x="203" y="2183"/>
                  <a:pt x="203" y="2183"/>
                </a:cubicBezTo>
                <a:cubicBezTo>
                  <a:pt x="204" y="2190"/>
                  <a:pt x="206" y="2197"/>
                  <a:pt x="209" y="2202"/>
                </a:cubicBezTo>
                <a:cubicBezTo>
                  <a:pt x="222" y="2220"/>
                  <a:pt x="247" y="2221"/>
                  <a:pt x="267" y="2221"/>
                </a:cubicBezTo>
                <a:cubicBezTo>
                  <a:pt x="295" y="2221"/>
                  <a:pt x="1759" y="2221"/>
                  <a:pt x="1804" y="2221"/>
                </a:cubicBezTo>
                <a:cubicBezTo>
                  <a:pt x="1826" y="2221"/>
                  <a:pt x="1850" y="2219"/>
                  <a:pt x="1871" y="2214"/>
                </a:cubicBezTo>
                <a:cubicBezTo>
                  <a:pt x="1886" y="2211"/>
                  <a:pt x="1903" y="2203"/>
                  <a:pt x="1905" y="2186"/>
                </a:cubicBezTo>
                <a:cubicBezTo>
                  <a:pt x="1905" y="2126"/>
                  <a:pt x="1905" y="2126"/>
                  <a:pt x="1905" y="2126"/>
                </a:cubicBezTo>
                <a:cubicBezTo>
                  <a:pt x="1907" y="2113"/>
                  <a:pt x="1899" y="2100"/>
                  <a:pt x="1891" y="2091"/>
                </a:cubicBezTo>
                <a:cubicBezTo>
                  <a:pt x="1887" y="2086"/>
                  <a:pt x="1883" y="2081"/>
                  <a:pt x="1879" y="2077"/>
                </a:cubicBezTo>
                <a:cubicBezTo>
                  <a:pt x="1858" y="2052"/>
                  <a:pt x="1837" y="2027"/>
                  <a:pt x="1816" y="2003"/>
                </a:cubicBezTo>
                <a:cubicBezTo>
                  <a:pt x="1770" y="1948"/>
                  <a:pt x="1724" y="1894"/>
                  <a:pt x="1678" y="1840"/>
                </a:cubicBezTo>
                <a:cubicBezTo>
                  <a:pt x="1676" y="1837"/>
                  <a:pt x="1674" y="1834"/>
                  <a:pt x="1671" y="1832"/>
                </a:cubicBezTo>
                <a:cubicBezTo>
                  <a:pt x="1662" y="1820"/>
                  <a:pt x="1647" y="1813"/>
                  <a:pt x="1633" y="1809"/>
                </a:cubicBezTo>
                <a:cubicBezTo>
                  <a:pt x="1618" y="1804"/>
                  <a:pt x="1603" y="1801"/>
                  <a:pt x="1587" y="1800"/>
                </a:cubicBezTo>
                <a:cubicBezTo>
                  <a:pt x="1642" y="1785"/>
                  <a:pt x="1682" y="1735"/>
                  <a:pt x="1682" y="1676"/>
                </a:cubicBezTo>
                <a:cubicBezTo>
                  <a:pt x="1682" y="1462"/>
                  <a:pt x="1682" y="1462"/>
                  <a:pt x="1682" y="1462"/>
                </a:cubicBezTo>
                <a:cubicBezTo>
                  <a:pt x="1698" y="1455"/>
                  <a:pt x="1714" y="1448"/>
                  <a:pt x="1730" y="1441"/>
                </a:cubicBezTo>
                <a:cubicBezTo>
                  <a:pt x="1801" y="1408"/>
                  <a:pt x="1863" y="1368"/>
                  <a:pt x="1916" y="1325"/>
                </a:cubicBezTo>
                <a:cubicBezTo>
                  <a:pt x="1946" y="1300"/>
                  <a:pt x="1972" y="1273"/>
                  <a:pt x="1995" y="1246"/>
                </a:cubicBezTo>
                <a:cubicBezTo>
                  <a:pt x="2018" y="1218"/>
                  <a:pt x="2037" y="1187"/>
                  <a:pt x="2054" y="1154"/>
                </a:cubicBezTo>
                <a:cubicBezTo>
                  <a:pt x="2068" y="1124"/>
                  <a:pt x="2079" y="1090"/>
                  <a:pt x="2084" y="1054"/>
                </a:cubicBezTo>
                <a:cubicBezTo>
                  <a:pt x="2086" y="1040"/>
                  <a:pt x="2087" y="1026"/>
                  <a:pt x="2089" y="1013"/>
                </a:cubicBezTo>
                <a:cubicBezTo>
                  <a:pt x="2089" y="1008"/>
                  <a:pt x="2090" y="1003"/>
                  <a:pt x="2090" y="998"/>
                </a:cubicBezTo>
                <a:cubicBezTo>
                  <a:pt x="2102" y="877"/>
                  <a:pt x="2102" y="877"/>
                  <a:pt x="2102" y="877"/>
                </a:cubicBezTo>
                <a:cubicBezTo>
                  <a:pt x="2103" y="874"/>
                  <a:pt x="2103" y="870"/>
                  <a:pt x="2103" y="867"/>
                </a:cubicBezTo>
                <a:cubicBezTo>
                  <a:pt x="2105" y="848"/>
                  <a:pt x="2107" y="829"/>
                  <a:pt x="2107" y="809"/>
                </a:cubicBezTo>
                <a:close/>
                <a:moveTo>
                  <a:pt x="1474" y="1837"/>
                </a:moveTo>
                <a:cubicBezTo>
                  <a:pt x="1475" y="1836"/>
                  <a:pt x="1476" y="1836"/>
                  <a:pt x="1478" y="1836"/>
                </a:cubicBezTo>
                <a:cubicBezTo>
                  <a:pt x="1481" y="1835"/>
                  <a:pt x="1483" y="1835"/>
                  <a:pt x="1487" y="1835"/>
                </a:cubicBezTo>
                <a:cubicBezTo>
                  <a:pt x="1492" y="1835"/>
                  <a:pt x="1492" y="1835"/>
                  <a:pt x="1492" y="1835"/>
                </a:cubicBezTo>
                <a:cubicBezTo>
                  <a:pt x="1492" y="1835"/>
                  <a:pt x="1492" y="1835"/>
                  <a:pt x="1492" y="1835"/>
                </a:cubicBezTo>
                <a:cubicBezTo>
                  <a:pt x="1502" y="1835"/>
                  <a:pt x="1511" y="1835"/>
                  <a:pt x="1521" y="1835"/>
                </a:cubicBezTo>
                <a:cubicBezTo>
                  <a:pt x="1521" y="1835"/>
                  <a:pt x="1521" y="1835"/>
                  <a:pt x="1521" y="1835"/>
                </a:cubicBezTo>
                <a:cubicBezTo>
                  <a:pt x="1531" y="1835"/>
                  <a:pt x="1531" y="1835"/>
                  <a:pt x="1531" y="1835"/>
                </a:cubicBezTo>
                <a:cubicBezTo>
                  <a:pt x="1534" y="1834"/>
                  <a:pt x="1538" y="1835"/>
                  <a:pt x="1541" y="1835"/>
                </a:cubicBezTo>
                <a:cubicBezTo>
                  <a:pt x="1543" y="1836"/>
                  <a:pt x="1546" y="1836"/>
                  <a:pt x="1548" y="1837"/>
                </a:cubicBezTo>
                <a:cubicBezTo>
                  <a:pt x="1548" y="1837"/>
                  <a:pt x="1548" y="1837"/>
                  <a:pt x="1548" y="1837"/>
                </a:cubicBezTo>
                <a:cubicBezTo>
                  <a:pt x="1549" y="1837"/>
                  <a:pt x="1549" y="1838"/>
                  <a:pt x="1549" y="1838"/>
                </a:cubicBezTo>
                <a:cubicBezTo>
                  <a:pt x="1550" y="1838"/>
                  <a:pt x="1550" y="1838"/>
                  <a:pt x="1550" y="1838"/>
                </a:cubicBezTo>
                <a:cubicBezTo>
                  <a:pt x="1553" y="1839"/>
                  <a:pt x="1556" y="1840"/>
                  <a:pt x="1558" y="1842"/>
                </a:cubicBezTo>
                <a:cubicBezTo>
                  <a:pt x="1560" y="1843"/>
                  <a:pt x="1562" y="1845"/>
                  <a:pt x="1563" y="1847"/>
                </a:cubicBezTo>
                <a:cubicBezTo>
                  <a:pt x="1571" y="1858"/>
                  <a:pt x="1571" y="1858"/>
                  <a:pt x="1571" y="1858"/>
                </a:cubicBezTo>
                <a:cubicBezTo>
                  <a:pt x="1573" y="1861"/>
                  <a:pt x="1577" y="1865"/>
                  <a:pt x="1579" y="1870"/>
                </a:cubicBezTo>
                <a:cubicBezTo>
                  <a:pt x="1579" y="1870"/>
                  <a:pt x="1579" y="1870"/>
                  <a:pt x="1579" y="1870"/>
                </a:cubicBezTo>
                <a:cubicBezTo>
                  <a:pt x="1581" y="1872"/>
                  <a:pt x="1581" y="1874"/>
                  <a:pt x="1581" y="1876"/>
                </a:cubicBezTo>
                <a:cubicBezTo>
                  <a:pt x="1581" y="1877"/>
                  <a:pt x="1580" y="1878"/>
                  <a:pt x="1579" y="1879"/>
                </a:cubicBezTo>
                <a:cubicBezTo>
                  <a:pt x="1579" y="1879"/>
                  <a:pt x="1579" y="1880"/>
                  <a:pt x="1579" y="1880"/>
                </a:cubicBezTo>
                <a:cubicBezTo>
                  <a:pt x="1579" y="1880"/>
                  <a:pt x="1579" y="1880"/>
                  <a:pt x="1579" y="1880"/>
                </a:cubicBezTo>
                <a:cubicBezTo>
                  <a:pt x="1578" y="1880"/>
                  <a:pt x="1578" y="1880"/>
                  <a:pt x="1578" y="1880"/>
                </a:cubicBezTo>
                <a:cubicBezTo>
                  <a:pt x="1578" y="1880"/>
                  <a:pt x="1578" y="1881"/>
                  <a:pt x="1577" y="1881"/>
                </a:cubicBezTo>
                <a:cubicBezTo>
                  <a:pt x="1577" y="1881"/>
                  <a:pt x="1577" y="1881"/>
                  <a:pt x="1576" y="1881"/>
                </a:cubicBezTo>
                <a:cubicBezTo>
                  <a:pt x="1576" y="1881"/>
                  <a:pt x="1576" y="1882"/>
                  <a:pt x="1575" y="1882"/>
                </a:cubicBezTo>
                <a:cubicBezTo>
                  <a:pt x="1569" y="1885"/>
                  <a:pt x="1560" y="1884"/>
                  <a:pt x="1553" y="1884"/>
                </a:cubicBezTo>
                <a:cubicBezTo>
                  <a:pt x="1516" y="1884"/>
                  <a:pt x="1516" y="1884"/>
                  <a:pt x="1516" y="1884"/>
                </a:cubicBezTo>
                <a:cubicBezTo>
                  <a:pt x="1509" y="1884"/>
                  <a:pt x="1501" y="1883"/>
                  <a:pt x="1494" y="1879"/>
                </a:cubicBezTo>
                <a:cubicBezTo>
                  <a:pt x="1492" y="1878"/>
                  <a:pt x="1490" y="1877"/>
                  <a:pt x="1488" y="1876"/>
                </a:cubicBezTo>
                <a:cubicBezTo>
                  <a:pt x="1486" y="1874"/>
                  <a:pt x="1484" y="1872"/>
                  <a:pt x="1483" y="1871"/>
                </a:cubicBezTo>
                <a:cubicBezTo>
                  <a:pt x="1481" y="1868"/>
                  <a:pt x="1481" y="1868"/>
                  <a:pt x="1481" y="1868"/>
                </a:cubicBezTo>
                <a:cubicBezTo>
                  <a:pt x="1478" y="1861"/>
                  <a:pt x="1473" y="1854"/>
                  <a:pt x="1470" y="1847"/>
                </a:cubicBezTo>
                <a:cubicBezTo>
                  <a:pt x="1467" y="1842"/>
                  <a:pt x="1469" y="1839"/>
                  <a:pt x="1474" y="1837"/>
                </a:cubicBezTo>
                <a:close/>
                <a:moveTo>
                  <a:pt x="965" y="1871"/>
                </a:moveTo>
                <a:cubicBezTo>
                  <a:pt x="966" y="1869"/>
                  <a:pt x="966" y="1868"/>
                  <a:pt x="966" y="1866"/>
                </a:cubicBezTo>
                <a:cubicBezTo>
                  <a:pt x="966" y="1866"/>
                  <a:pt x="966" y="1866"/>
                  <a:pt x="966" y="1866"/>
                </a:cubicBezTo>
                <a:cubicBezTo>
                  <a:pt x="967" y="1861"/>
                  <a:pt x="966" y="1855"/>
                  <a:pt x="968" y="1850"/>
                </a:cubicBezTo>
                <a:cubicBezTo>
                  <a:pt x="968" y="1848"/>
                  <a:pt x="968" y="1848"/>
                  <a:pt x="968" y="1848"/>
                </a:cubicBezTo>
                <a:cubicBezTo>
                  <a:pt x="968" y="1846"/>
                  <a:pt x="969" y="1845"/>
                  <a:pt x="970" y="1843"/>
                </a:cubicBezTo>
                <a:cubicBezTo>
                  <a:pt x="971" y="1842"/>
                  <a:pt x="973" y="1841"/>
                  <a:pt x="974" y="1841"/>
                </a:cubicBezTo>
                <a:cubicBezTo>
                  <a:pt x="974" y="1840"/>
                  <a:pt x="974" y="1840"/>
                  <a:pt x="974" y="1840"/>
                </a:cubicBezTo>
                <a:cubicBezTo>
                  <a:pt x="975" y="1840"/>
                  <a:pt x="975" y="1840"/>
                  <a:pt x="975" y="1840"/>
                </a:cubicBezTo>
                <a:cubicBezTo>
                  <a:pt x="976" y="1840"/>
                  <a:pt x="976" y="1839"/>
                  <a:pt x="976" y="1839"/>
                </a:cubicBezTo>
                <a:cubicBezTo>
                  <a:pt x="976" y="1839"/>
                  <a:pt x="977" y="1839"/>
                  <a:pt x="977" y="1839"/>
                </a:cubicBezTo>
                <a:cubicBezTo>
                  <a:pt x="978" y="1839"/>
                  <a:pt x="978" y="1838"/>
                  <a:pt x="979" y="1838"/>
                </a:cubicBezTo>
                <a:cubicBezTo>
                  <a:pt x="980" y="1838"/>
                  <a:pt x="980" y="1838"/>
                  <a:pt x="980" y="1838"/>
                </a:cubicBezTo>
                <a:cubicBezTo>
                  <a:pt x="981" y="1837"/>
                  <a:pt x="982" y="1837"/>
                  <a:pt x="983" y="1837"/>
                </a:cubicBezTo>
                <a:cubicBezTo>
                  <a:pt x="983" y="1837"/>
                  <a:pt x="984" y="1837"/>
                  <a:pt x="984" y="1837"/>
                </a:cubicBezTo>
                <a:cubicBezTo>
                  <a:pt x="984" y="1837"/>
                  <a:pt x="984" y="1837"/>
                  <a:pt x="985" y="1837"/>
                </a:cubicBezTo>
                <a:cubicBezTo>
                  <a:pt x="985" y="1837"/>
                  <a:pt x="985" y="1837"/>
                  <a:pt x="986" y="1836"/>
                </a:cubicBezTo>
                <a:cubicBezTo>
                  <a:pt x="988" y="1836"/>
                  <a:pt x="991" y="1836"/>
                  <a:pt x="993" y="1836"/>
                </a:cubicBezTo>
                <a:cubicBezTo>
                  <a:pt x="995" y="1836"/>
                  <a:pt x="995" y="1836"/>
                  <a:pt x="995" y="1836"/>
                </a:cubicBezTo>
                <a:cubicBezTo>
                  <a:pt x="998" y="1836"/>
                  <a:pt x="1000" y="1836"/>
                  <a:pt x="1003" y="1836"/>
                </a:cubicBezTo>
                <a:cubicBezTo>
                  <a:pt x="1038" y="1836"/>
                  <a:pt x="1038" y="1836"/>
                  <a:pt x="1038" y="1836"/>
                </a:cubicBezTo>
                <a:cubicBezTo>
                  <a:pt x="1038" y="1836"/>
                  <a:pt x="1039" y="1836"/>
                  <a:pt x="1040" y="1836"/>
                </a:cubicBezTo>
                <a:cubicBezTo>
                  <a:pt x="1040" y="1836"/>
                  <a:pt x="1040" y="1836"/>
                  <a:pt x="1041" y="1836"/>
                </a:cubicBezTo>
                <a:cubicBezTo>
                  <a:pt x="1042" y="1836"/>
                  <a:pt x="1042" y="1836"/>
                  <a:pt x="1043" y="1836"/>
                </a:cubicBezTo>
                <a:cubicBezTo>
                  <a:pt x="1050" y="1837"/>
                  <a:pt x="1058" y="1839"/>
                  <a:pt x="1061" y="1844"/>
                </a:cubicBezTo>
                <a:cubicBezTo>
                  <a:pt x="1061" y="1845"/>
                  <a:pt x="1061" y="1845"/>
                  <a:pt x="1061" y="1846"/>
                </a:cubicBezTo>
                <a:cubicBezTo>
                  <a:pt x="1061" y="1846"/>
                  <a:pt x="1061" y="1846"/>
                  <a:pt x="1061" y="1846"/>
                </a:cubicBezTo>
                <a:cubicBezTo>
                  <a:pt x="1063" y="1853"/>
                  <a:pt x="1062" y="1863"/>
                  <a:pt x="1062" y="1870"/>
                </a:cubicBezTo>
                <a:cubicBezTo>
                  <a:pt x="1062" y="1872"/>
                  <a:pt x="1062" y="1872"/>
                  <a:pt x="1062" y="1872"/>
                </a:cubicBezTo>
                <a:cubicBezTo>
                  <a:pt x="1062" y="1873"/>
                  <a:pt x="1062" y="1874"/>
                  <a:pt x="1061" y="1876"/>
                </a:cubicBezTo>
                <a:cubicBezTo>
                  <a:pt x="1054" y="1889"/>
                  <a:pt x="1022" y="1885"/>
                  <a:pt x="1010" y="1885"/>
                </a:cubicBezTo>
                <a:cubicBezTo>
                  <a:pt x="1003" y="1885"/>
                  <a:pt x="996" y="1885"/>
                  <a:pt x="989" y="1885"/>
                </a:cubicBezTo>
                <a:cubicBezTo>
                  <a:pt x="983" y="1885"/>
                  <a:pt x="974" y="1884"/>
                  <a:pt x="969" y="1879"/>
                </a:cubicBezTo>
                <a:cubicBezTo>
                  <a:pt x="969" y="1879"/>
                  <a:pt x="969" y="1879"/>
                  <a:pt x="968" y="1879"/>
                </a:cubicBezTo>
                <a:cubicBezTo>
                  <a:pt x="968" y="1879"/>
                  <a:pt x="968" y="1878"/>
                  <a:pt x="968" y="1878"/>
                </a:cubicBezTo>
                <a:cubicBezTo>
                  <a:pt x="967" y="1878"/>
                  <a:pt x="967" y="1878"/>
                  <a:pt x="967" y="1877"/>
                </a:cubicBezTo>
                <a:cubicBezTo>
                  <a:pt x="967" y="1877"/>
                  <a:pt x="967" y="1877"/>
                  <a:pt x="967" y="1877"/>
                </a:cubicBezTo>
                <a:cubicBezTo>
                  <a:pt x="967" y="1877"/>
                  <a:pt x="967" y="1877"/>
                  <a:pt x="967" y="1877"/>
                </a:cubicBezTo>
                <a:cubicBezTo>
                  <a:pt x="966" y="1876"/>
                  <a:pt x="966" y="1876"/>
                  <a:pt x="966" y="1875"/>
                </a:cubicBezTo>
                <a:cubicBezTo>
                  <a:pt x="965" y="1874"/>
                  <a:pt x="965" y="1873"/>
                  <a:pt x="965" y="1872"/>
                </a:cubicBezTo>
                <a:lnTo>
                  <a:pt x="965" y="1871"/>
                </a:lnTo>
                <a:close/>
                <a:moveTo>
                  <a:pt x="956" y="1955"/>
                </a:moveTo>
                <a:cubicBezTo>
                  <a:pt x="956" y="1952"/>
                  <a:pt x="956" y="1952"/>
                  <a:pt x="956" y="1952"/>
                </a:cubicBezTo>
                <a:cubicBezTo>
                  <a:pt x="956" y="1952"/>
                  <a:pt x="956" y="1951"/>
                  <a:pt x="956" y="1951"/>
                </a:cubicBezTo>
                <a:cubicBezTo>
                  <a:pt x="957" y="1943"/>
                  <a:pt x="958" y="1935"/>
                  <a:pt x="959" y="1926"/>
                </a:cubicBezTo>
                <a:cubicBezTo>
                  <a:pt x="959" y="1926"/>
                  <a:pt x="959" y="1926"/>
                  <a:pt x="959" y="1926"/>
                </a:cubicBezTo>
                <a:cubicBezTo>
                  <a:pt x="959" y="1926"/>
                  <a:pt x="959" y="1926"/>
                  <a:pt x="959" y="1925"/>
                </a:cubicBezTo>
                <a:cubicBezTo>
                  <a:pt x="963" y="1907"/>
                  <a:pt x="999" y="1911"/>
                  <a:pt x="1013" y="1911"/>
                </a:cubicBezTo>
                <a:cubicBezTo>
                  <a:pt x="1025" y="1911"/>
                  <a:pt x="1055" y="1908"/>
                  <a:pt x="1061" y="1921"/>
                </a:cubicBezTo>
                <a:cubicBezTo>
                  <a:pt x="1062" y="1923"/>
                  <a:pt x="1063" y="1924"/>
                  <a:pt x="1063" y="1926"/>
                </a:cubicBezTo>
                <a:cubicBezTo>
                  <a:pt x="1063" y="1940"/>
                  <a:pt x="1063" y="1940"/>
                  <a:pt x="1063" y="1940"/>
                </a:cubicBezTo>
                <a:cubicBezTo>
                  <a:pt x="1063" y="1945"/>
                  <a:pt x="1063" y="1949"/>
                  <a:pt x="1063" y="1953"/>
                </a:cubicBezTo>
                <a:cubicBezTo>
                  <a:pt x="1063" y="1953"/>
                  <a:pt x="1063" y="1953"/>
                  <a:pt x="1063" y="1953"/>
                </a:cubicBezTo>
                <a:cubicBezTo>
                  <a:pt x="1063" y="1955"/>
                  <a:pt x="1063" y="1955"/>
                  <a:pt x="1063" y="1955"/>
                </a:cubicBezTo>
                <a:cubicBezTo>
                  <a:pt x="1063" y="1957"/>
                  <a:pt x="1062" y="1959"/>
                  <a:pt x="1061" y="1961"/>
                </a:cubicBezTo>
                <a:cubicBezTo>
                  <a:pt x="1061" y="1962"/>
                  <a:pt x="1060" y="1962"/>
                  <a:pt x="1060" y="1962"/>
                </a:cubicBezTo>
                <a:cubicBezTo>
                  <a:pt x="1060" y="1963"/>
                  <a:pt x="1059" y="1963"/>
                  <a:pt x="1059" y="1964"/>
                </a:cubicBezTo>
                <a:cubicBezTo>
                  <a:pt x="1058" y="1964"/>
                  <a:pt x="1058" y="1964"/>
                  <a:pt x="1058" y="1964"/>
                </a:cubicBezTo>
                <a:cubicBezTo>
                  <a:pt x="1055" y="1967"/>
                  <a:pt x="1051" y="1969"/>
                  <a:pt x="1046" y="1970"/>
                </a:cubicBezTo>
                <a:cubicBezTo>
                  <a:pt x="1046" y="1970"/>
                  <a:pt x="1046" y="1970"/>
                  <a:pt x="1046" y="1970"/>
                </a:cubicBezTo>
                <a:cubicBezTo>
                  <a:pt x="1046" y="1970"/>
                  <a:pt x="1046" y="1970"/>
                  <a:pt x="1046" y="1970"/>
                </a:cubicBezTo>
                <a:cubicBezTo>
                  <a:pt x="1044" y="1971"/>
                  <a:pt x="1043" y="1971"/>
                  <a:pt x="1041" y="1971"/>
                </a:cubicBezTo>
                <a:cubicBezTo>
                  <a:pt x="1041" y="1971"/>
                  <a:pt x="1040" y="1971"/>
                  <a:pt x="1040" y="1971"/>
                </a:cubicBezTo>
                <a:cubicBezTo>
                  <a:pt x="1038" y="1971"/>
                  <a:pt x="1037" y="1972"/>
                  <a:pt x="1035" y="1972"/>
                </a:cubicBezTo>
                <a:cubicBezTo>
                  <a:pt x="1035" y="1972"/>
                  <a:pt x="1035" y="1972"/>
                  <a:pt x="1035" y="1972"/>
                </a:cubicBezTo>
                <a:cubicBezTo>
                  <a:pt x="982" y="1972"/>
                  <a:pt x="982" y="1972"/>
                  <a:pt x="982" y="1972"/>
                </a:cubicBezTo>
                <a:cubicBezTo>
                  <a:pt x="976" y="1972"/>
                  <a:pt x="969" y="1971"/>
                  <a:pt x="963" y="1967"/>
                </a:cubicBezTo>
                <a:cubicBezTo>
                  <a:pt x="963" y="1967"/>
                  <a:pt x="963" y="1967"/>
                  <a:pt x="963" y="1967"/>
                </a:cubicBezTo>
                <a:cubicBezTo>
                  <a:pt x="963" y="1967"/>
                  <a:pt x="963" y="1967"/>
                  <a:pt x="963" y="1967"/>
                </a:cubicBezTo>
                <a:cubicBezTo>
                  <a:pt x="962" y="1966"/>
                  <a:pt x="961" y="1965"/>
                  <a:pt x="960" y="1964"/>
                </a:cubicBezTo>
                <a:cubicBezTo>
                  <a:pt x="959" y="1964"/>
                  <a:pt x="958" y="1963"/>
                  <a:pt x="958" y="1962"/>
                </a:cubicBezTo>
                <a:cubicBezTo>
                  <a:pt x="958" y="1962"/>
                  <a:pt x="958" y="1962"/>
                  <a:pt x="957" y="1962"/>
                </a:cubicBezTo>
                <a:cubicBezTo>
                  <a:pt x="956" y="1960"/>
                  <a:pt x="956" y="1957"/>
                  <a:pt x="956" y="1955"/>
                </a:cubicBezTo>
                <a:close/>
                <a:moveTo>
                  <a:pt x="820" y="1872"/>
                </a:moveTo>
                <a:cubicBezTo>
                  <a:pt x="820" y="1872"/>
                  <a:pt x="820" y="1872"/>
                  <a:pt x="820" y="1872"/>
                </a:cubicBezTo>
                <a:cubicBezTo>
                  <a:pt x="820" y="1872"/>
                  <a:pt x="820" y="1872"/>
                  <a:pt x="820" y="1872"/>
                </a:cubicBezTo>
                <a:cubicBezTo>
                  <a:pt x="820" y="1870"/>
                  <a:pt x="821" y="1868"/>
                  <a:pt x="822" y="1866"/>
                </a:cubicBezTo>
                <a:cubicBezTo>
                  <a:pt x="823" y="1861"/>
                  <a:pt x="824" y="1854"/>
                  <a:pt x="827" y="1849"/>
                </a:cubicBezTo>
                <a:cubicBezTo>
                  <a:pt x="827" y="1848"/>
                  <a:pt x="827" y="1848"/>
                  <a:pt x="827" y="1848"/>
                </a:cubicBezTo>
                <a:cubicBezTo>
                  <a:pt x="827" y="1847"/>
                  <a:pt x="829" y="1845"/>
                  <a:pt x="830" y="1844"/>
                </a:cubicBezTo>
                <a:cubicBezTo>
                  <a:pt x="831" y="1843"/>
                  <a:pt x="832" y="1842"/>
                  <a:pt x="833" y="1841"/>
                </a:cubicBezTo>
                <a:cubicBezTo>
                  <a:pt x="837" y="1839"/>
                  <a:pt x="840" y="1838"/>
                  <a:pt x="844" y="1837"/>
                </a:cubicBezTo>
                <a:cubicBezTo>
                  <a:pt x="845" y="1837"/>
                  <a:pt x="845" y="1837"/>
                  <a:pt x="845" y="1837"/>
                </a:cubicBezTo>
                <a:cubicBezTo>
                  <a:pt x="848" y="1836"/>
                  <a:pt x="851" y="1836"/>
                  <a:pt x="855" y="1836"/>
                </a:cubicBezTo>
                <a:cubicBezTo>
                  <a:pt x="859" y="1836"/>
                  <a:pt x="859" y="1836"/>
                  <a:pt x="859" y="1836"/>
                </a:cubicBezTo>
                <a:cubicBezTo>
                  <a:pt x="861" y="1836"/>
                  <a:pt x="862" y="1836"/>
                  <a:pt x="864" y="1836"/>
                </a:cubicBezTo>
                <a:cubicBezTo>
                  <a:pt x="873" y="1836"/>
                  <a:pt x="883" y="1836"/>
                  <a:pt x="893" y="1836"/>
                </a:cubicBezTo>
                <a:cubicBezTo>
                  <a:pt x="894" y="1836"/>
                  <a:pt x="896" y="1836"/>
                  <a:pt x="897" y="1836"/>
                </a:cubicBezTo>
                <a:cubicBezTo>
                  <a:pt x="899" y="1836"/>
                  <a:pt x="899" y="1836"/>
                  <a:pt x="899" y="1836"/>
                </a:cubicBezTo>
                <a:cubicBezTo>
                  <a:pt x="899" y="1836"/>
                  <a:pt x="899" y="1836"/>
                  <a:pt x="900" y="1836"/>
                </a:cubicBezTo>
                <a:cubicBezTo>
                  <a:pt x="901" y="1836"/>
                  <a:pt x="902" y="1836"/>
                  <a:pt x="904" y="1836"/>
                </a:cubicBezTo>
                <a:cubicBezTo>
                  <a:pt x="904" y="1836"/>
                  <a:pt x="904" y="1836"/>
                  <a:pt x="904" y="1836"/>
                </a:cubicBezTo>
                <a:cubicBezTo>
                  <a:pt x="911" y="1837"/>
                  <a:pt x="919" y="1839"/>
                  <a:pt x="921" y="1846"/>
                </a:cubicBezTo>
                <a:cubicBezTo>
                  <a:pt x="921" y="1846"/>
                  <a:pt x="921" y="1846"/>
                  <a:pt x="921" y="1846"/>
                </a:cubicBezTo>
                <a:cubicBezTo>
                  <a:pt x="921" y="1846"/>
                  <a:pt x="921" y="1846"/>
                  <a:pt x="921" y="1846"/>
                </a:cubicBezTo>
                <a:cubicBezTo>
                  <a:pt x="921" y="1854"/>
                  <a:pt x="918" y="1863"/>
                  <a:pt x="917" y="1870"/>
                </a:cubicBezTo>
                <a:cubicBezTo>
                  <a:pt x="917" y="1870"/>
                  <a:pt x="917" y="1870"/>
                  <a:pt x="917" y="1870"/>
                </a:cubicBezTo>
                <a:cubicBezTo>
                  <a:pt x="917" y="1872"/>
                  <a:pt x="917" y="1872"/>
                  <a:pt x="917" y="1872"/>
                </a:cubicBezTo>
                <a:cubicBezTo>
                  <a:pt x="916" y="1873"/>
                  <a:pt x="916" y="1875"/>
                  <a:pt x="914" y="1876"/>
                </a:cubicBezTo>
                <a:cubicBezTo>
                  <a:pt x="914" y="1876"/>
                  <a:pt x="914" y="1877"/>
                  <a:pt x="914" y="1877"/>
                </a:cubicBezTo>
                <a:cubicBezTo>
                  <a:pt x="914" y="1877"/>
                  <a:pt x="914" y="1877"/>
                  <a:pt x="914" y="1877"/>
                </a:cubicBezTo>
                <a:cubicBezTo>
                  <a:pt x="914" y="1877"/>
                  <a:pt x="914" y="1877"/>
                  <a:pt x="914" y="1877"/>
                </a:cubicBezTo>
                <a:cubicBezTo>
                  <a:pt x="904" y="1889"/>
                  <a:pt x="878" y="1886"/>
                  <a:pt x="865" y="1886"/>
                </a:cubicBezTo>
                <a:cubicBezTo>
                  <a:pt x="857" y="1886"/>
                  <a:pt x="849" y="1886"/>
                  <a:pt x="841" y="1886"/>
                </a:cubicBezTo>
                <a:cubicBezTo>
                  <a:pt x="834" y="1886"/>
                  <a:pt x="824" y="1884"/>
                  <a:pt x="820" y="1877"/>
                </a:cubicBezTo>
                <a:cubicBezTo>
                  <a:pt x="820" y="1877"/>
                  <a:pt x="820" y="1876"/>
                  <a:pt x="820" y="1875"/>
                </a:cubicBezTo>
                <a:cubicBezTo>
                  <a:pt x="820" y="1875"/>
                  <a:pt x="820" y="1875"/>
                  <a:pt x="820" y="1874"/>
                </a:cubicBezTo>
                <a:cubicBezTo>
                  <a:pt x="820" y="1873"/>
                  <a:pt x="820" y="1873"/>
                  <a:pt x="820" y="1872"/>
                </a:cubicBezTo>
                <a:close/>
                <a:moveTo>
                  <a:pt x="795" y="1956"/>
                </a:moveTo>
                <a:cubicBezTo>
                  <a:pt x="796" y="1952"/>
                  <a:pt x="796" y="1952"/>
                  <a:pt x="796" y="1952"/>
                </a:cubicBezTo>
                <a:cubicBezTo>
                  <a:pt x="796" y="1952"/>
                  <a:pt x="796" y="1952"/>
                  <a:pt x="796" y="1952"/>
                </a:cubicBezTo>
                <a:cubicBezTo>
                  <a:pt x="796" y="1951"/>
                  <a:pt x="796" y="1951"/>
                  <a:pt x="796" y="1950"/>
                </a:cubicBezTo>
                <a:cubicBezTo>
                  <a:pt x="803" y="1926"/>
                  <a:pt x="803" y="1926"/>
                  <a:pt x="803" y="1926"/>
                </a:cubicBezTo>
                <a:cubicBezTo>
                  <a:pt x="804" y="1926"/>
                  <a:pt x="804" y="1926"/>
                  <a:pt x="804" y="1925"/>
                </a:cubicBezTo>
                <a:cubicBezTo>
                  <a:pt x="811" y="1908"/>
                  <a:pt x="843" y="1911"/>
                  <a:pt x="859" y="1911"/>
                </a:cubicBezTo>
                <a:cubicBezTo>
                  <a:pt x="865" y="1911"/>
                  <a:pt x="877" y="1910"/>
                  <a:pt x="888" y="1912"/>
                </a:cubicBezTo>
                <a:cubicBezTo>
                  <a:pt x="890" y="1912"/>
                  <a:pt x="891" y="1912"/>
                  <a:pt x="893" y="1913"/>
                </a:cubicBezTo>
                <a:cubicBezTo>
                  <a:pt x="894" y="1913"/>
                  <a:pt x="894" y="1913"/>
                  <a:pt x="894" y="1913"/>
                </a:cubicBezTo>
                <a:cubicBezTo>
                  <a:pt x="899" y="1914"/>
                  <a:pt x="903" y="1916"/>
                  <a:pt x="905" y="1920"/>
                </a:cubicBezTo>
                <a:cubicBezTo>
                  <a:pt x="906" y="1920"/>
                  <a:pt x="906" y="1920"/>
                  <a:pt x="906" y="1920"/>
                </a:cubicBezTo>
                <a:cubicBezTo>
                  <a:pt x="906" y="1921"/>
                  <a:pt x="906" y="1921"/>
                  <a:pt x="906" y="1921"/>
                </a:cubicBezTo>
                <a:cubicBezTo>
                  <a:pt x="906" y="1921"/>
                  <a:pt x="906" y="1921"/>
                  <a:pt x="906" y="1921"/>
                </a:cubicBezTo>
                <a:cubicBezTo>
                  <a:pt x="907" y="1923"/>
                  <a:pt x="907" y="1924"/>
                  <a:pt x="907" y="1926"/>
                </a:cubicBezTo>
                <a:cubicBezTo>
                  <a:pt x="907" y="1928"/>
                  <a:pt x="907" y="1928"/>
                  <a:pt x="907" y="1928"/>
                </a:cubicBezTo>
                <a:cubicBezTo>
                  <a:pt x="907" y="1928"/>
                  <a:pt x="907" y="1928"/>
                  <a:pt x="907" y="1928"/>
                </a:cubicBezTo>
                <a:cubicBezTo>
                  <a:pt x="906" y="1932"/>
                  <a:pt x="905" y="1936"/>
                  <a:pt x="904" y="1941"/>
                </a:cubicBezTo>
                <a:cubicBezTo>
                  <a:pt x="902" y="1955"/>
                  <a:pt x="902" y="1955"/>
                  <a:pt x="902" y="1955"/>
                </a:cubicBezTo>
                <a:cubicBezTo>
                  <a:pt x="901" y="1958"/>
                  <a:pt x="900" y="1960"/>
                  <a:pt x="899" y="1962"/>
                </a:cubicBezTo>
                <a:cubicBezTo>
                  <a:pt x="898" y="1962"/>
                  <a:pt x="898" y="1962"/>
                  <a:pt x="898" y="1962"/>
                </a:cubicBezTo>
                <a:cubicBezTo>
                  <a:pt x="898" y="1963"/>
                  <a:pt x="897" y="1963"/>
                  <a:pt x="897" y="1963"/>
                </a:cubicBezTo>
                <a:cubicBezTo>
                  <a:pt x="897" y="1964"/>
                  <a:pt x="896" y="1964"/>
                  <a:pt x="895" y="1965"/>
                </a:cubicBezTo>
                <a:cubicBezTo>
                  <a:pt x="891" y="1968"/>
                  <a:pt x="887" y="1969"/>
                  <a:pt x="882" y="1971"/>
                </a:cubicBezTo>
                <a:cubicBezTo>
                  <a:pt x="882" y="1971"/>
                  <a:pt x="882" y="1971"/>
                  <a:pt x="882" y="1971"/>
                </a:cubicBezTo>
                <a:cubicBezTo>
                  <a:pt x="882" y="1971"/>
                  <a:pt x="882" y="1971"/>
                  <a:pt x="882" y="1971"/>
                </a:cubicBezTo>
                <a:cubicBezTo>
                  <a:pt x="880" y="1971"/>
                  <a:pt x="879" y="1971"/>
                  <a:pt x="877" y="1971"/>
                </a:cubicBezTo>
                <a:cubicBezTo>
                  <a:pt x="877" y="1972"/>
                  <a:pt x="876" y="1972"/>
                  <a:pt x="876" y="1972"/>
                </a:cubicBezTo>
                <a:cubicBezTo>
                  <a:pt x="874" y="1972"/>
                  <a:pt x="872" y="1972"/>
                  <a:pt x="871" y="1972"/>
                </a:cubicBezTo>
                <a:cubicBezTo>
                  <a:pt x="871" y="1972"/>
                  <a:pt x="871" y="1972"/>
                  <a:pt x="871" y="1972"/>
                </a:cubicBezTo>
                <a:cubicBezTo>
                  <a:pt x="818" y="1972"/>
                  <a:pt x="818" y="1972"/>
                  <a:pt x="818" y="1972"/>
                </a:cubicBezTo>
                <a:cubicBezTo>
                  <a:pt x="812" y="1972"/>
                  <a:pt x="805" y="1971"/>
                  <a:pt x="799" y="1967"/>
                </a:cubicBezTo>
                <a:cubicBezTo>
                  <a:pt x="799" y="1967"/>
                  <a:pt x="799" y="1967"/>
                  <a:pt x="799" y="1967"/>
                </a:cubicBezTo>
                <a:cubicBezTo>
                  <a:pt x="799" y="1967"/>
                  <a:pt x="799" y="1967"/>
                  <a:pt x="799" y="1967"/>
                </a:cubicBezTo>
                <a:cubicBezTo>
                  <a:pt x="798" y="1967"/>
                  <a:pt x="797" y="1966"/>
                  <a:pt x="797" y="1965"/>
                </a:cubicBezTo>
                <a:cubicBezTo>
                  <a:pt x="796" y="1964"/>
                  <a:pt x="796" y="1963"/>
                  <a:pt x="795" y="1963"/>
                </a:cubicBezTo>
                <a:cubicBezTo>
                  <a:pt x="795" y="1962"/>
                  <a:pt x="795" y="1962"/>
                  <a:pt x="795" y="1962"/>
                </a:cubicBezTo>
                <a:cubicBezTo>
                  <a:pt x="794" y="1960"/>
                  <a:pt x="794" y="1958"/>
                  <a:pt x="795" y="1956"/>
                </a:cubicBezTo>
                <a:close/>
                <a:moveTo>
                  <a:pt x="674" y="1875"/>
                </a:moveTo>
                <a:cubicBezTo>
                  <a:pt x="674" y="1872"/>
                  <a:pt x="676" y="1869"/>
                  <a:pt x="677" y="1867"/>
                </a:cubicBezTo>
                <a:cubicBezTo>
                  <a:pt x="680" y="1861"/>
                  <a:pt x="683" y="1852"/>
                  <a:pt x="687" y="1847"/>
                </a:cubicBezTo>
                <a:cubicBezTo>
                  <a:pt x="688" y="1846"/>
                  <a:pt x="688" y="1846"/>
                  <a:pt x="688" y="1846"/>
                </a:cubicBezTo>
                <a:cubicBezTo>
                  <a:pt x="688" y="1846"/>
                  <a:pt x="689" y="1845"/>
                  <a:pt x="689" y="1845"/>
                </a:cubicBezTo>
                <a:cubicBezTo>
                  <a:pt x="689" y="1845"/>
                  <a:pt x="689" y="1845"/>
                  <a:pt x="690" y="1844"/>
                </a:cubicBezTo>
                <a:cubicBezTo>
                  <a:pt x="690" y="1844"/>
                  <a:pt x="690" y="1844"/>
                  <a:pt x="690" y="1844"/>
                </a:cubicBezTo>
                <a:cubicBezTo>
                  <a:pt x="690" y="1844"/>
                  <a:pt x="691" y="1844"/>
                  <a:pt x="691" y="1843"/>
                </a:cubicBezTo>
                <a:cubicBezTo>
                  <a:pt x="695" y="1840"/>
                  <a:pt x="700" y="1838"/>
                  <a:pt x="706" y="1838"/>
                </a:cubicBezTo>
                <a:cubicBezTo>
                  <a:pt x="706" y="1837"/>
                  <a:pt x="706" y="1837"/>
                  <a:pt x="706" y="1837"/>
                </a:cubicBezTo>
                <a:cubicBezTo>
                  <a:pt x="709" y="1837"/>
                  <a:pt x="713" y="1836"/>
                  <a:pt x="716" y="1836"/>
                </a:cubicBezTo>
                <a:cubicBezTo>
                  <a:pt x="734" y="1836"/>
                  <a:pt x="734" y="1836"/>
                  <a:pt x="734" y="1836"/>
                </a:cubicBezTo>
                <a:cubicBezTo>
                  <a:pt x="740" y="1836"/>
                  <a:pt x="746" y="1836"/>
                  <a:pt x="751" y="1836"/>
                </a:cubicBezTo>
                <a:cubicBezTo>
                  <a:pt x="759" y="1836"/>
                  <a:pt x="771" y="1835"/>
                  <a:pt x="777" y="1841"/>
                </a:cubicBezTo>
                <a:cubicBezTo>
                  <a:pt x="778" y="1841"/>
                  <a:pt x="778" y="1842"/>
                  <a:pt x="778" y="1842"/>
                </a:cubicBezTo>
                <a:cubicBezTo>
                  <a:pt x="778" y="1842"/>
                  <a:pt x="779" y="1842"/>
                  <a:pt x="779" y="1842"/>
                </a:cubicBezTo>
                <a:cubicBezTo>
                  <a:pt x="779" y="1842"/>
                  <a:pt x="779" y="1843"/>
                  <a:pt x="779" y="1843"/>
                </a:cubicBezTo>
                <a:cubicBezTo>
                  <a:pt x="779" y="1843"/>
                  <a:pt x="779" y="1843"/>
                  <a:pt x="780" y="1844"/>
                </a:cubicBezTo>
                <a:cubicBezTo>
                  <a:pt x="780" y="1845"/>
                  <a:pt x="780" y="1846"/>
                  <a:pt x="780" y="1847"/>
                </a:cubicBezTo>
                <a:cubicBezTo>
                  <a:pt x="779" y="1854"/>
                  <a:pt x="774" y="1863"/>
                  <a:pt x="773" y="1867"/>
                </a:cubicBezTo>
                <a:cubicBezTo>
                  <a:pt x="773" y="1867"/>
                  <a:pt x="773" y="1867"/>
                  <a:pt x="773" y="1867"/>
                </a:cubicBezTo>
                <a:cubicBezTo>
                  <a:pt x="772" y="1869"/>
                  <a:pt x="772" y="1870"/>
                  <a:pt x="771" y="1871"/>
                </a:cubicBezTo>
                <a:cubicBezTo>
                  <a:pt x="771" y="1872"/>
                  <a:pt x="771" y="1872"/>
                  <a:pt x="771" y="1872"/>
                </a:cubicBezTo>
                <a:cubicBezTo>
                  <a:pt x="771" y="1873"/>
                  <a:pt x="771" y="1873"/>
                  <a:pt x="770" y="1873"/>
                </a:cubicBezTo>
                <a:cubicBezTo>
                  <a:pt x="770" y="1874"/>
                  <a:pt x="770" y="1874"/>
                  <a:pt x="770" y="1874"/>
                </a:cubicBezTo>
                <a:cubicBezTo>
                  <a:pt x="770" y="1875"/>
                  <a:pt x="769" y="1875"/>
                  <a:pt x="769" y="1876"/>
                </a:cubicBezTo>
                <a:cubicBezTo>
                  <a:pt x="769" y="1876"/>
                  <a:pt x="769" y="1876"/>
                  <a:pt x="768" y="1876"/>
                </a:cubicBezTo>
                <a:cubicBezTo>
                  <a:pt x="768" y="1876"/>
                  <a:pt x="768" y="1877"/>
                  <a:pt x="768" y="1877"/>
                </a:cubicBezTo>
                <a:cubicBezTo>
                  <a:pt x="768" y="1877"/>
                  <a:pt x="767" y="1877"/>
                  <a:pt x="767" y="1877"/>
                </a:cubicBezTo>
                <a:cubicBezTo>
                  <a:pt x="766" y="1878"/>
                  <a:pt x="765" y="1879"/>
                  <a:pt x="764" y="1880"/>
                </a:cubicBezTo>
                <a:cubicBezTo>
                  <a:pt x="763" y="1880"/>
                  <a:pt x="762" y="1881"/>
                  <a:pt x="761" y="1881"/>
                </a:cubicBezTo>
                <a:cubicBezTo>
                  <a:pt x="760" y="1882"/>
                  <a:pt x="760" y="1882"/>
                  <a:pt x="760" y="1882"/>
                </a:cubicBezTo>
                <a:cubicBezTo>
                  <a:pt x="760" y="1882"/>
                  <a:pt x="760" y="1882"/>
                  <a:pt x="760" y="1882"/>
                </a:cubicBezTo>
                <a:cubicBezTo>
                  <a:pt x="756" y="1883"/>
                  <a:pt x="752" y="1885"/>
                  <a:pt x="749" y="1885"/>
                </a:cubicBezTo>
                <a:cubicBezTo>
                  <a:pt x="748" y="1885"/>
                  <a:pt x="746" y="1885"/>
                  <a:pt x="745" y="1886"/>
                </a:cubicBezTo>
                <a:cubicBezTo>
                  <a:pt x="745" y="1886"/>
                  <a:pt x="745" y="1886"/>
                  <a:pt x="745" y="1886"/>
                </a:cubicBezTo>
                <a:cubicBezTo>
                  <a:pt x="738" y="1886"/>
                  <a:pt x="730" y="1886"/>
                  <a:pt x="723" y="1886"/>
                </a:cubicBezTo>
                <a:cubicBezTo>
                  <a:pt x="693" y="1886"/>
                  <a:pt x="693" y="1886"/>
                  <a:pt x="693" y="1886"/>
                </a:cubicBezTo>
                <a:cubicBezTo>
                  <a:pt x="687" y="1886"/>
                  <a:pt x="676" y="1885"/>
                  <a:pt x="674" y="1878"/>
                </a:cubicBezTo>
                <a:cubicBezTo>
                  <a:pt x="673" y="1877"/>
                  <a:pt x="673" y="1876"/>
                  <a:pt x="673" y="1876"/>
                </a:cubicBezTo>
                <a:cubicBezTo>
                  <a:pt x="673" y="1875"/>
                  <a:pt x="674" y="1875"/>
                  <a:pt x="674" y="1875"/>
                </a:cubicBezTo>
                <a:close/>
                <a:moveTo>
                  <a:pt x="647" y="1928"/>
                </a:moveTo>
                <a:cubicBezTo>
                  <a:pt x="648" y="1927"/>
                  <a:pt x="648" y="1927"/>
                  <a:pt x="648" y="1927"/>
                </a:cubicBezTo>
                <a:cubicBezTo>
                  <a:pt x="648" y="1926"/>
                  <a:pt x="648" y="1926"/>
                  <a:pt x="648" y="1926"/>
                </a:cubicBezTo>
                <a:cubicBezTo>
                  <a:pt x="649" y="1925"/>
                  <a:pt x="649" y="1924"/>
                  <a:pt x="650" y="1924"/>
                </a:cubicBezTo>
                <a:cubicBezTo>
                  <a:pt x="650" y="1924"/>
                  <a:pt x="650" y="1924"/>
                  <a:pt x="650" y="1924"/>
                </a:cubicBezTo>
                <a:cubicBezTo>
                  <a:pt x="661" y="1909"/>
                  <a:pt x="687" y="1912"/>
                  <a:pt x="703" y="1912"/>
                </a:cubicBezTo>
                <a:cubicBezTo>
                  <a:pt x="703" y="1912"/>
                  <a:pt x="703" y="1912"/>
                  <a:pt x="703" y="1912"/>
                </a:cubicBezTo>
                <a:cubicBezTo>
                  <a:pt x="708" y="1912"/>
                  <a:pt x="720" y="1911"/>
                  <a:pt x="730" y="1912"/>
                </a:cubicBezTo>
                <a:cubicBezTo>
                  <a:pt x="734" y="1912"/>
                  <a:pt x="737" y="1912"/>
                  <a:pt x="740" y="1913"/>
                </a:cubicBezTo>
                <a:cubicBezTo>
                  <a:pt x="742" y="1913"/>
                  <a:pt x="744" y="1914"/>
                  <a:pt x="745" y="1915"/>
                </a:cubicBezTo>
                <a:cubicBezTo>
                  <a:pt x="749" y="1917"/>
                  <a:pt x="752" y="1919"/>
                  <a:pt x="752" y="1923"/>
                </a:cubicBezTo>
                <a:cubicBezTo>
                  <a:pt x="752" y="1923"/>
                  <a:pt x="752" y="1924"/>
                  <a:pt x="752" y="1924"/>
                </a:cubicBezTo>
                <a:cubicBezTo>
                  <a:pt x="752" y="1924"/>
                  <a:pt x="752" y="1924"/>
                  <a:pt x="752" y="1924"/>
                </a:cubicBezTo>
                <a:cubicBezTo>
                  <a:pt x="752" y="1925"/>
                  <a:pt x="751" y="1926"/>
                  <a:pt x="751" y="1927"/>
                </a:cubicBezTo>
                <a:cubicBezTo>
                  <a:pt x="741" y="1956"/>
                  <a:pt x="741" y="1956"/>
                  <a:pt x="741" y="1956"/>
                </a:cubicBezTo>
                <a:cubicBezTo>
                  <a:pt x="740" y="1958"/>
                  <a:pt x="738" y="1960"/>
                  <a:pt x="736" y="1962"/>
                </a:cubicBezTo>
                <a:cubicBezTo>
                  <a:pt x="734" y="1964"/>
                  <a:pt x="731" y="1966"/>
                  <a:pt x="728" y="1967"/>
                </a:cubicBezTo>
                <a:cubicBezTo>
                  <a:pt x="728" y="1968"/>
                  <a:pt x="727" y="1968"/>
                  <a:pt x="727" y="1968"/>
                </a:cubicBezTo>
                <a:cubicBezTo>
                  <a:pt x="723" y="1970"/>
                  <a:pt x="718" y="1971"/>
                  <a:pt x="713" y="1972"/>
                </a:cubicBezTo>
                <a:cubicBezTo>
                  <a:pt x="713" y="1972"/>
                  <a:pt x="713" y="1972"/>
                  <a:pt x="713" y="1972"/>
                </a:cubicBezTo>
                <a:cubicBezTo>
                  <a:pt x="712" y="1972"/>
                  <a:pt x="711" y="1972"/>
                  <a:pt x="710" y="1972"/>
                </a:cubicBezTo>
                <a:cubicBezTo>
                  <a:pt x="701" y="1973"/>
                  <a:pt x="692" y="1972"/>
                  <a:pt x="682" y="1972"/>
                </a:cubicBezTo>
                <a:cubicBezTo>
                  <a:pt x="673" y="1973"/>
                  <a:pt x="663" y="1973"/>
                  <a:pt x="654" y="1973"/>
                </a:cubicBezTo>
                <a:cubicBezTo>
                  <a:pt x="647" y="1973"/>
                  <a:pt x="638" y="1971"/>
                  <a:pt x="634" y="1966"/>
                </a:cubicBezTo>
                <a:cubicBezTo>
                  <a:pt x="634" y="1965"/>
                  <a:pt x="634" y="1965"/>
                  <a:pt x="633" y="1965"/>
                </a:cubicBezTo>
                <a:cubicBezTo>
                  <a:pt x="633" y="1964"/>
                  <a:pt x="633" y="1964"/>
                  <a:pt x="633" y="1964"/>
                </a:cubicBezTo>
                <a:cubicBezTo>
                  <a:pt x="633" y="1963"/>
                  <a:pt x="633" y="1963"/>
                  <a:pt x="632" y="1963"/>
                </a:cubicBezTo>
                <a:cubicBezTo>
                  <a:pt x="632" y="1963"/>
                  <a:pt x="632" y="1962"/>
                  <a:pt x="632" y="1962"/>
                </a:cubicBezTo>
                <a:cubicBezTo>
                  <a:pt x="632" y="1962"/>
                  <a:pt x="632" y="1962"/>
                  <a:pt x="632" y="1962"/>
                </a:cubicBezTo>
                <a:cubicBezTo>
                  <a:pt x="632" y="1962"/>
                  <a:pt x="632" y="1961"/>
                  <a:pt x="632" y="1960"/>
                </a:cubicBezTo>
                <a:cubicBezTo>
                  <a:pt x="632" y="1959"/>
                  <a:pt x="632" y="1959"/>
                  <a:pt x="633" y="1959"/>
                </a:cubicBezTo>
                <a:cubicBezTo>
                  <a:pt x="633" y="1958"/>
                  <a:pt x="633" y="1957"/>
                  <a:pt x="633" y="1956"/>
                </a:cubicBezTo>
                <a:cubicBezTo>
                  <a:pt x="633" y="1956"/>
                  <a:pt x="633" y="1956"/>
                  <a:pt x="633" y="1956"/>
                </a:cubicBezTo>
                <a:cubicBezTo>
                  <a:pt x="634" y="1955"/>
                  <a:pt x="634" y="1955"/>
                  <a:pt x="634" y="1955"/>
                </a:cubicBezTo>
                <a:cubicBezTo>
                  <a:pt x="634" y="1954"/>
                  <a:pt x="635" y="1953"/>
                  <a:pt x="635" y="1952"/>
                </a:cubicBezTo>
                <a:cubicBezTo>
                  <a:pt x="639" y="1944"/>
                  <a:pt x="643" y="1936"/>
                  <a:pt x="647" y="1928"/>
                </a:cubicBezTo>
                <a:cubicBezTo>
                  <a:pt x="647" y="1928"/>
                  <a:pt x="647" y="1928"/>
                  <a:pt x="647" y="1928"/>
                </a:cubicBezTo>
                <a:close/>
                <a:moveTo>
                  <a:pt x="527" y="1875"/>
                </a:moveTo>
                <a:cubicBezTo>
                  <a:pt x="528" y="1873"/>
                  <a:pt x="531" y="1870"/>
                  <a:pt x="532" y="1868"/>
                </a:cubicBezTo>
                <a:cubicBezTo>
                  <a:pt x="536" y="1861"/>
                  <a:pt x="541" y="1854"/>
                  <a:pt x="546" y="1848"/>
                </a:cubicBezTo>
                <a:cubicBezTo>
                  <a:pt x="546" y="1847"/>
                  <a:pt x="546" y="1847"/>
                  <a:pt x="547" y="1847"/>
                </a:cubicBezTo>
                <a:cubicBezTo>
                  <a:pt x="547" y="1847"/>
                  <a:pt x="547" y="1847"/>
                  <a:pt x="547" y="1846"/>
                </a:cubicBezTo>
                <a:cubicBezTo>
                  <a:pt x="561" y="1833"/>
                  <a:pt x="590" y="1837"/>
                  <a:pt x="608" y="1837"/>
                </a:cubicBezTo>
                <a:cubicBezTo>
                  <a:pt x="616" y="1837"/>
                  <a:pt x="626" y="1835"/>
                  <a:pt x="634" y="1839"/>
                </a:cubicBezTo>
                <a:cubicBezTo>
                  <a:pt x="634" y="1839"/>
                  <a:pt x="634" y="1839"/>
                  <a:pt x="634" y="1839"/>
                </a:cubicBezTo>
                <a:cubicBezTo>
                  <a:pt x="634" y="1839"/>
                  <a:pt x="635" y="1839"/>
                  <a:pt x="636" y="1840"/>
                </a:cubicBezTo>
                <a:cubicBezTo>
                  <a:pt x="636" y="1840"/>
                  <a:pt x="636" y="1840"/>
                  <a:pt x="636" y="1840"/>
                </a:cubicBezTo>
                <a:cubicBezTo>
                  <a:pt x="638" y="1841"/>
                  <a:pt x="639" y="1843"/>
                  <a:pt x="639" y="1844"/>
                </a:cubicBezTo>
                <a:cubicBezTo>
                  <a:pt x="640" y="1845"/>
                  <a:pt x="640" y="1847"/>
                  <a:pt x="639" y="1849"/>
                </a:cubicBezTo>
                <a:cubicBezTo>
                  <a:pt x="638" y="1850"/>
                  <a:pt x="638" y="1850"/>
                  <a:pt x="638" y="1850"/>
                </a:cubicBezTo>
                <a:cubicBezTo>
                  <a:pt x="637" y="1854"/>
                  <a:pt x="633" y="1858"/>
                  <a:pt x="631" y="1862"/>
                </a:cubicBezTo>
                <a:cubicBezTo>
                  <a:pt x="631" y="1862"/>
                  <a:pt x="631" y="1862"/>
                  <a:pt x="631" y="1862"/>
                </a:cubicBezTo>
                <a:cubicBezTo>
                  <a:pt x="625" y="1873"/>
                  <a:pt x="625" y="1873"/>
                  <a:pt x="625" y="1873"/>
                </a:cubicBezTo>
                <a:cubicBezTo>
                  <a:pt x="624" y="1874"/>
                  <a:pt x="623" y="1876"/>
                  <a:pt x="621" y="1878"/>
                </a:cubicBezTo>
                <a:cubicBezTo>
                  <a:pt x="618" y="1879"/>
                  <a:pt x="616" y="1881"/>
                  <a:pt x="613" y="1882"/>
                </a:cubicBezTo>
                <a:cubicBezTo>
                  <a:pt x="612" y="1882"/>
                  <a:pt x="611" y="1883"/>
                  <a:pt x="610" y="1883"/>
                </a:cubicBezTo>
                <a:cubicBezTo>
                  <a:pt x="610" y="1883"/>
                  <a:pt x="609" y="1883"/>
                  <a:pt x="609" y="1884"/>
                </a:cubicBezTo>
                <a:cubicBezTo>
                  <a:pt x="609" y="1884"/>
                  <a:pt x="609" y="1884"/>
                  <a:pt x="609" y="1884"/>
                </a:cubicBezTo>
                <a:cubicBezTo>
                  <a:pt x="607" y="1884"/>
                  <a:pt x="605" y="1885"/>
                  <a:pt x="603" y="1885"/>
                </a:cubicBezTo>
                <a:cubicBezTo>
                  <a:pt x="599" y="1886"/>
                  <a:pt x="596" y="1886"/>
                  <a:pt x="592" y="1886"/>
                </a:cubicBezTo>
                <a:cubicBezTo>
                  <a:pt x="582" y="1886"/>
                  <a:pt x="582" y="1886"/>
                  <a:pt x="582" y="1886"/>
                </a:cubicBezTo>
                <a:cubicBezTo>
                  <a:pt x="582" y="1886"/>
                  <a:pt x="582" y="1886"/>
                  <a:pt x="582" y="1886"/>
                </a:cubicBezTo>
                <a:cubicBezTo>
                  <a:pt x="570" y="1886"/>
                  <a:pt x="557" y="1886"/>
                  <a:pt x="545" y="1886"/>
                </a:cubicBezTo>
                <a:cubicBezTo>
                  <a:pt x="540" y="1886"/>
                  <a:pt x="528" y="1885"/>
                  <a:pt x="527" y="1878"/>
                </a:cubicBezTo>
                <a:cubicBezTo>
                  <a:pt x="527" y="1877"/>
                  <a:pt x="527" y="1876"/>
                  <a:pt x="527" y="1875"/>
                </a:cubicBezTo>
                <a:close/>
                <a:moveTo>
                  <a:pt x="545" y="2017"/>
                </a:moveTo>
                <a:cubicBezTo>
                  <a:pt x="545" y="2017"/>
                  <a:pt x="545" y="2017"/>
                  <a:pt x="545" y="2017"/>
                </a:cubicBezTo>
                <a:cubicBezTo>
                  <a:pt x="543" y="2024"/>
                  <a:pt x="538" y="2031"/>
                  <a:pt x="534" y="2038"/>
                </a:cubicBezTo>
                <a:cubicBezTo>
                  <a:pt x="534" y="2038"/>
                  <a:pt x="534" y="2038"/>
                  <a:pt x="534" y="2038"/>
                </a:cubicBezTo>
                <a:cubicBezTo>
                  <a:pt x="530" y="2045"/>
                  <a:pt x="527" y="2053"/>
                  <a:pt x="521" y="2060"/>
                </a:cubicBezTo>
                <a:cubicBezTo>
                  <a:pt x="521" y="2061"/>
                  <a:pt x="520" y="2061"/>
                  <a:pt x="520" y="2062"/>
                </a:cubicBezTo>
                <a:cubicBezTo>
                  <a:pt x="520" y="2062"/>
                  <a:pt x="520" y="2062"/>
                  <a:pt x="520" y="2062"/>
                </a:cubicBezTo>
                <a:cubicBezTo>
                  <a:pt x="519" y="2063"/>
                  <a:pt x="518" y="2064"/>
                  <a:pt x="517" y="2064"/>
                </a:cubicBezTo>
                <a:cubicBezTo>
                  <a:pt x="517" y="2065"/>
                  <a:pt x="517" y="2065"/>
                  <a:pt x="516" y="2065"/>
                </a:cubicBezTo>
                <a:cubicBezTo>
                  <a:pt x="516" y="2065"/>
                  <a:pt x="516" y="2066"/>
                  <a:pt x="516" y="2066"/>
                </a:cubicBezTo>
                <a:cubicBezTo>
                  <a:pt x="510" y="2071"/>
                  <a:pt x="503" y="2074"/>
                  <a:pt x="496" y="2076"/>
                </a:cubicBezTo>
                <a:cubicBezTo>
                  <a:pt x="495" y="2076"/>
                  <a:pt x="494" y="2076"/>
                  <a:pt x="493" y="2077"/>
                </a:cubicBezTo>
                <a:cubicBezTo>
                  <a:pt x="489" y="2078"/>
                  <a:pt x="484" y="2078"/>
                  <a:pt x="480" y="2078"/>
                </a:cubicBezTo>
                <a:cubicBezTo>
                  <a:pt x="476" y="2078"/>
                  <a:pt x="476" y="2078"/>
                  <a:pt x="476" y="2078"/>
                </a:cubicBezTo>
                <a:cubicBezTo>
                  <a:pt x="476" y="2078"/>
                  <a:pt x="476" y="2078"/>
                  <a:pt x="476" y="2078"/>
                </a:cubicBezTo>
                <a:cubicBezTo>
                  <a:pt x="458" y="2078"/>
                  <a:pt x="439" y="2078"/>
                  <a:pt x="421" y="2079"/>
                </a:cubicBezTo>
                <a:cubicBezTo>
                  <a:pt x="419" y="2079"/>
                  <a:pt x="418" y="2078"/>
                  <a:pt x="416" y="2078"/>
                </a:cubicBezTo>
                <a:cubicBezTo>
                  <a:pt x="414" y="2078"/>
                  <a:pt x="412" y="2078"/>
                  <a:pt x="410" y="2077"/>
                </a:cubicBezTo>
                <a:cubicBezTo>
                  <a:pt x="406" y="2076"/>
                  <a:pt x="404" y="2074"/>
                  <a:pt x="402" y="2072"/>
                </a:cubicBezTo>
                <a:cubicBezTo>
                  <a:pt x="401" y="2070"/>
                  <a:pt x="400" y="2068"/>
                  <a:pt x="400" y="2066"/>
                </a:cubicBezTo>
                <a:cubicBezTo>
                  <a:pt x="400" y="2064"/>
                  <a:pt x="401" y="2062"/>
                  <a:pt x="402" y="2060"/>
                </a:cubicBezTo>
                <a:cubicBezTo>
                  <a:pt x="402" y="2059"/>
                  <a:pt x="402" y="2059"/>
                  <a:pt x="403" y="2059"/>
                </a:cubicBezTo>
                <a:cubicBezTo>
                  <a:pt x="403" y="2058"/>
                  <a:pt x="403" y="2058"/>
                  <a:pt x="403" y="2058"/>
                </a:cubicBezTo>
                <a:cubicBezTo>
                  <a:pt x="404" y="2057"/>
                  <a:pt x="404" y="2057"/>
                  <a:pt x="404" y="2057"/>
                </a:cubicBezTo>
                <a:cubicBezTo>
                  <a:pt x="404" y="2057"/>
                  <a:pt x="404" y="2057"/>
                  <a:pt x="404" y="2057"/>
                </a:cubicBezTo>
                <a:cubicBezTo>
                  <a:pt x="409" y="2050"/>
                  <a:pt x="413" y="2043"/>
                  <a:pt x="418" y="2035"/>
                </a:cubicBezTo>
                <a:cubicBezTo>
                  <a:pt x="422" y="2030"/>
                  <a:pt x="425" y="2024"/>
                  <a:pt x="430" y="2019"/>
                </a:cubicBezTo>
                <a:cubicBezTo>
                  <a:pt x="430" y="2018"/>
                  <a:pt x="431" y="2018"/>
                  <a:pt x="431" y="2017"/>
                </a:cubicBezTo>
                <a:cubicBezTo>
                  <a:pt x="431" y="2017"/>
                  <a:pt x="432" y="2017"/>
                  <a:pt x="432" y="2017"/>
                </a:cubicBezTo>
                <a:cubicBezTo>
                  <a:pt x="433" y="2016"/>
                  <a:pt x="434" y="2015"/>
                  <a:pt x="435" y="2014"/>
                </a:cubicBezTo>
                <a:cubicBezTo>
                  <a:pt x="435" y="2014"/>
                  <a:pt x="435" y="2014"/>
                  <a:pt x="435" y="2014"/>
                </a:cubicBezTo>
                <a:cubicBezTo>
                  <a:pt x="435" y="2014"/>
                  <a:pt x="435" y="2014"/>
                  <a:pt x="435" y="2014"/>
                </a:cubicBezTo>
                <a:cubicBezTo>
                  <a:pt x="441" y="2009"/>
                  <a:pt x="449" y="2006"/>
                  <a:pt x="457" y="2004"/>
                </a:cubicBezTo>
                <a:cubicBezTo>
                  <a:pt x="457" y="2004"/>
                  <a:pt x="457" y="2004"/>
                  <a:pt x="457" y="2004"/>
                </a:cubicBezTo>
                <a:cubicBezTo>
                  <a:pt x="457" y="2004"/>
                  <a:pt x="458" y="2004"/>
                  <a:pt x="458" y="2004"/>
                </a:cubicBezTo>
                <a:cubicBezTo>
                  <a:pt x="459" y="2004"/>
                  <a:pt x="461" y="2004"/>
                  <a:pt x="462" y="2004"/>
                </a:cubicBezTo>
                <a:cubicBezTo>
                  <a:pt x="463" y="2003"/>
                  <a:pt x="464" y="2003"/>
                  <a:pt x="465" y="2003"/>
                </a:cubicBezTo>
                <a:cubicBezTo>
                  <a:pt x="466" y="2003"/>
                  <a:pt x="467" y="2003"/>
                  <a:pt x="468" y="2003"/>
                </a:cubicBezTo>
                <a:cubicBezTo>
                  <a:pt x="468" y="2003"/>
                  <a:pt x="469" y="2003"/>
                  <a:pt x="470" y="2003"/>
                </a:cubicBezTo>
                <a:cubicBezTo>
                  <a:pt x="471" y="2003"/>
                  <a:pt x="471" y="2003"/>
                  <a:pt x="471" y="2003"/>
                </a:cubicBezTo>
                <a:cubicBezTo>
                  <a:pt x="471" y="2003"/>
                  <a:pt x="471" y="2003"/>
                  <a:pt x="471" y="2003"/>
                </a:cubicBezTo>
                <a:cubicBezTo>
                  <a:pt x="488" y="2003"/>
                  <a:pt x="504" y="2003"/>
                  <a:pt x="521" y="2003"/>
                </a:cubicBezTo>
                <a:cubicBezTo>
                  <a:pt x="521" y="2003"/>
                  <a:pt x="521" y="2003"/>
                  <a:pt x="521" y="2003"/>
                </a:cubicBezTo>
                <a:cubicBezTo>
                  <a:pt x="524" y="2003"/>
                  <a:pt x="524" y="2003"/>
                  <a:pt x="524" y="2003"/>
                </a:cubicBezTo>
                <a:cubicBezTo>
                  <a:pt x="528" y="2003"/>
                  <a:pt x="532" y="2003"/>
                  <a:pt x="535" y="2004"/>
                </a:cubicBezTo>
                <a:cubicBezTo>
                  <a:pt x="536" y="2004"/>
                  <a:pt x="536" y="2005"/>
                  <a:pt x="537" y="2005"/>
                </a:cubicBezTo>
                <a:cubicBezTo>
                  <a:pt x="537" y="2005"/>
                  <a:pt x="538" y="2005"/>
                  <a:pt x="538" y="2006"/>
                </a:cubicBezTo>
                <a:cubicBezTo>
                  <a:pt x="538" y="2006"/>
                  <a:pt x="539" y="2006"/>
                  <a:pt x="539" y="2006"/>
                </a:cubicBezTo>
                <a:cubicBezTo>
                  <a:pt x="543" y="2008"/>
                  <a:pt x="546" y="2012"/>
                  <a:pt x="545" y="2017"/>
                </a:cubicBezTo>
                <a:close/>
                <a:moveTo>
                  <a:pt x="579" y="1956"/>
                </a:moveTo>
                <a:cubicBezTo>
                  <a:pt x="579" y="1956"/>
                  <a:pt x="579" y="1956"/>
                  <a:pt x="579" y="1956"/>
                </a:cubicBezTo>
                <a:cubicBezTo>
                  <a:pt x="579" y="1956"/>
                  <a:pt x="579" y="1956"/>
                  <a:pt x="579" y="1956"/>
                </a:cubicBezTo>
                <a:cubicBezTo>
                  <a:pt x="578" y="1957"/>
                  <a:pt x="578" y="1958"/>
                  <a:pt x="577" y="1959"/>
                </a:cubicBezTo>
                <a:cubicBezTo>
                  <a:pt x="577" y="1959"/>
                  <a:pt x="577" y="1960"/>
                  <a:pt x="577" y="1960"/>
                </a:cubicBezTo>
                <a:cubicBezTo>
                  <a:pt x="572" y="1964"/>
                  <a:pt x="566" y="1968"/>
                  <a:pt x="560" y="1970"/>
                </a:cubicBezTo>
                <a:cubicBezTo>
                  <a:pt x="560" y="1970"/>
                  <a:pt x="560" y="1970"/>
                  <a:pt x="560" y="1970"/>
                </a:cubicBezTo>
                <a:cubicBezTo>
                  <a:pt x="559" y="1970"/>
                  <a:pt x="558" y="1970"/>
                  <a:pt x="557" y="1971"/>
                </a:cubicBezTo>
                <a:cubicBezTo>
                  <a:pt x="556" y="1971"/>
                  <a:pt x="556" y="1971"/>
                  <a:pt x="555" y="1971"/>
                </a:cubicBezTo>
                <a:cubicBezTo>
                  <a:pt x="554" y="1971"/>
                  <a:pt x="554" y="1971"/>
                  <a:pt x="553" y="1971"/>
                </a:cubicBezTo>
                <a:cubicBezTo>
                  <a:pt x="550" y="1972"/>
                  <a:pt x="546" y="1973"/>
                  <a:pt x="542" y="1973"/>
                </a:cubicBezTo>
                <a:cubicBezTo>
                  <a:pt x="541" y="1973"/>
                  <a:pt x="541" y="1973"/>
                  <a:pt x="541" y="1973"/>
                </a:cubicBezTo>
                <a:cubicBezTo>
                  <a:pt x="534" y="1973"/>
                  <a:pt x="527" y="1973"/>
                  <a:pt x="520" y="1973"/>
                </a:cubicBezTo>
                <a:cubicBezTo>
                  <a:pt x="510" y="1973"/>
                  <a:pt x="499" y="1973"/>
                  <a:pt x="489" y="1973"/>
                </a:cubicBezTo>
                <a:cubicBezTo>
                  <a:pt x="488" y="1973"/>
                  <a:pt x="486" y="1973"/>
                  <a:pt x="484" y="1973"/>
                </a:cubicBezTo>
                <a:cubicBezTo>
                  <a:pt x="484" y="1973"/>
                  <a:pt x="484" y="1973"/>
                  <a:pt x="483" y="1973"/>
                </a:cubicBezTo>
                <a:cubicBezTo>
                  <a:pt x="482" y="1972"/>
                  <a:pt x="480" y="1972"/>
                  <a:pt x="479" y="1972"/>
                </a:cubicBezTo>
                <a:cubicBezTo>
                  <a:pt x="479" y="1972"/>
                  <a:pt x="479" y="1972"/>
                  <a:pt x="479" y="1972"/>
                </a:cubicBezTo>
                <a:cubicBezTo>
                  <a:pt x="479" y="1972"/>
                  <a:pt x="479" y="1972"/>
                  <a:pt x="479" y="1972"/>
                </a:cubicBezTo>
                <a:cubicBezTo>
                  <a:pt x="474" y="1970"/>
                  <a:pt x="470" y="1968"/>
                  <a:pt x="470" y="1963"/>
                </a:cubicBezTo>
                <a:cubicBezTo>
                  <a:pt x="470" y="1962"/>
                  <a:pt x="470" y="1961"/>
                  <a:pt x="470" y="1960"/>
                </a:cubicBezTo>
                <a:cubicBezTo>
                  <a:pt x="470" y="1960"/>
                  <a:pt x="470" y="1959"/>
                  <a:pt x="471" y="1959"/>
                </a:cubicBezTo>
                <a:cubicBezTo>
                  <a:pt x="471" y="1958"/>
                  <a:pt x="471" y="1957"/>
                  <a:pt x="472" y="1957"/>
                </a:cubicBezTo>
                <a:cubicBezTo>
                  <a:pt x="472" y="1957"/>
                  <a:pt x="472" y="1956"/>
                  <a:pt x="472" y="1956"/>
                </a:cubicBezTo>
                <a:cubicBezTo>
                  <a:pt x="472" y="1956"/>
                  <a:pt x="472" y="1956"/>
                  <a:pt x="472" y="1956"/>
                </a:cubicBezTo>
                <a:cubicBezTo>
                  <a:pt x="473" y="1955"/>
                  <a:pt x="474" y="1954"/>
                  <a:pt x="474" y="1953"/>
                </a:cubicBezTo>
                <a:cubicBezTo>
                  <a:pt x="479" y="1945"/>
                  <a:pt x="485" y="1938"/>
                  <a:pt x="490" y="1930"/>
                </a:cubicBezTo>
                <a:cubicBezTo>
                  <a:pt x="490" y="1930"/>
                  <a:pt x="490" y="1930"/>
                  <a:pt x="490" y="1930"/>
                </a:cubicBezTo>
                <a:cubicBezTo>
                  <a:pt x="492" y="1927"/>
                  <a:pt x="492" y="1927"/>
                  <a:pt x="492" y="1927"/>
                </a:cubicBezTo>
                <a:cubicBezTo>
                  <a:pt x="493" y="1925"/>
                  <a:pt x="495" y="1923"/>
                  <a:pt x="498" y="1921"/>
                </a:cubicBezTo>
                <a:cubicBezTo>
                  <a:pt x="499" y="1920"/>
                  <a:pt x="501" y="1919"/>
                  <a:pt x="503" y="1918"/>
                </a:cubicBezTo>
                <a:cubicBezTo>
                  <a:pt x="504" y="1918"/>
                  <a:pt x="505" y="1917"/>
                  <a:pt x="506" y="1917"/>
                </a:cubicBezTo>
                <a:cubicBezTo>
                  <a:pt x="506" y="1917"/>
                  <a:pt x="506" y="1917"/>
                  <a:pt x="507" y="1917"/>
                </a:cubicBezTo>
                <a:cubicBezTo>
                  <a:pt x="507" y="1917"/>
                  <a:pt x="507" y="1916"/>
                  <a:pt x="507" y="1916"/>
                </a:cubicBezTo>
                <a:cubicBezTo>
                  <a:pt x="508" y="1916"/>
                  <a:pt x="508" y="1916"/>
                  <a:pt x="508" y="1916"/>
                </a:cubicBezTo>
                <a:cubicBezTo>
                  <a:pt x="511" y="1915"/>
                  <a:pt x="514" y="1914"/>
                  <a:pt x="517" y="1913"/>
                </a:cubicBezTo>
                <a:cubicBezTo>
                  <a:pt x="521" y="1913"/>
                  <a:pt x="525" y="1912"/>
                  <a:pt x="528" y="1912"/>
                </a:cubicBezTo>
                <a:cubicBezTo>
                  <a:pt x="538" y="1912"/>
                  <a:pt x="538" y="1912"/>
                  <a:pt x="538" y="1912"/>
                </a:cubicBezTo>
                <a:cubicBezTo>
                  <a:pt x="541" y="1912"/>
                  <a:pt x="543" y="1912"/>
                  <a:pt x="545" y="1912"/>
                </a:cubicBezTo>
                <a:cubicBezTo>
                  <a:pt x="555" y="1912"/>
                  <a:pt x="564" y="1912"/>
                  <a:pt x="573" y="1912"/>
                </a:cubicBezTo>
                <a:cubicBezTo>
                  <a:pt x="573" y="1912"/>
                  <a:pt x="573" y="1912"/>
                  <a:pt x="573" y="1912"/>
                </a:cubicBezTo>
                <a:cubicBezTo>
                  <a:pt x="577" y="1912"/>
                  <a:pt x="577" y="1912"/>
                  <a:pt x="577" y="1912"/>
                </a:cubicBezTo>
                <a:cubicBezTo>
                  <a:pt x="581" y="1912"/>
                  <a:pt x="584" y="1913"/>
                  <a:pt x="587" y="1913"/>
                </a:cubicBezTo>
                <a:cubicBezTo>
                  <a:pt x="589" y="1914"/>
                  <a:pt x="590" y="1915"/>
                  <a:pt x="592" y="1915"/>
                </a:cubicBezTo>
                <a:cubicBezTo>
                  <a:pt x="596" y="1918"/>
                  <a:pt x="599" y="1921"/>
                  <a:pt x="595" y="1927"/>
                </a:cubicBezTo>
                <a:cubicBezTo>
                  <a:pt x="592" y="1934"/>
                  <a:pt x="588" y="1941"/>
                  <a:pt x="584" y="1948"/>
                </a:cubicBezTo>
                <a:cubicBezTo>
                  <a:pt x="579" y="1956"/>
                  <a:pt x="579" y="1956"/>
                  <a:pt x="579" y="1956"/>
                </a:cubicBezTo>
                <a:cubicBezTo>
                  <a:pt x="579" y="1956"/>
                  <a:pt x="579" y="1956"/>
                  <a:pt x="579" y="1956"/>
                </a:cubicBezTo>
                <a:close/>
                <a:moveTo>
                  <a:pt x="1064" y="2056"/>
                </a:moveTo>
                <a:cubicBezTo>
                  <a:pt x="1064" y="2057"/>
                  <a:pt x="1064" y="2059"/>
                  <a:pt x="1064" y="2060"/>
                </a:cubicBezTo>
                <a:cubicBezTo>
                  <a:pt x="1064" y="2060"/>
                  <a:pt x="1064" y="2060"/>
                  <a:pt x="1064" y="2061"/>
                </a:cubicBezTo>
                <a:cubicBezTo>
                  <a:pt x="1063" y="2062"/>
                  <a:pt x="1063" y="2063"/>
                  <a:pt x="1062" y="2064"/>
                </a:cubicBezTo>
                <a:cubicBezTo>
                  <a:pt x="1062" y="2064"/>
                  <a:pt x="1062" y="2064"/>
                  <a:pt x="1062" y="2064"/>
                </a:cubicBezTo>
                <a:cubicBezTo>
                  <a:pt x="1062" y="2064"/>
                  <a:pt x="1062" y="2064"/>
                  <a:pt x="1062" y="2064"/>
                </a:cubicBezTo>
                <a:cubicBezTo>
                  <a:pt x="1061" y="2065"/>
                  <a:pt x="1060" y="2066"/>
                  <a:pt x="1059" y="2067"/>
                </a:cubicBezTo>
                <a:cubicBezTo>
                  <a:pt x="1059" y="2067"/>
                  <a:pt x="1059" y="2067"/>
                  <a:pt x="1059" y="2068"/>
                </a:cubicBezTo>
                <a:cubicBezTo>
                  <a:pt x="1058" y="2069"/>
                  <a:pt x="1057" y="2069"/>
                  <a:pt x="1056" y="2070"/>
                </a:cubicBezTo>
                <a:cubicBezTo>
                  <a:pt x="1056" y="2070"/>
                  <a:pt x="1055" y="2071"/>
                  <a:pt x="1055" y="2071"/>
                </a:cubicBezTo>
                <a:cubicBezTo>
                  <a:pt x="1055" y="2071"/>
                  <a:pt x="1055" y="2071"/>
                  <a:pt x="1055" y="2071"/>
                </a:cubicBezTo>
                <a:cubicBezTo>
                  <a:pt x="1053" y="2072"/>
                  <a:pt x="1052" y="2072"/>
                  <a:pt x="1051" y="2073"/>
                </a:cubicBezTo>
                <a:cubicBezTo>
                  <a:pt x="1051" y="2073"/>
                  <a:pt x="1051" y="2073"/>
                  <a:pt x="1050" y="2073"/>
                </a:cubicBezTo>
                <a:cubicBezTo>
                  <a:pt x="1049" y="2074"/>
                  <a:pt x="1048" y="2074"/>
                  <a:pt x="1047" y="2074"/>
                </a:cubicBezTo>
                <a:cubicBezTo>
                  <a:pt x="1047" y="2075"/>
                  <a:pt x="1046" y="2075"/>
                  <a:pt x="1046" y="2075"/>
                </a:cubicBezTo>
                <a:cubicBezTo>
                  <a:pt x="1046" y="2075"/>
                  <a:pt x="1045" y="2075"/>
                  <a:pt x="1045" y="2075"/>
                </a:cubicBezTo>
                <a:cubicBezTo>
                  <a:pt x="1045" y="2075"/>
                  <a:pt x="1045" y="2075"/>
                  <a:pt x="1044" y="2075"/>
                </a:cubicBezTo>
                <a:cubicBezTo>
                  <a:pt x="1043" y="2076"/>
                  <a:pt x="1042" y="2076"/>
                  <a:pt x="1041" y="2076"/>
                </a:cubicBezTo>
                <a:cubicBezTo>
                  <a:pt x="1039" y="2076"/>
                  <a:pt x="1038" y="2076"/>
                  <a:pt x="1037" y="2077"/>
                </a:cubicBezTo>
                <a:cubicBezTo>
                  <a:pt x="1036" y="2077"/>
                  <a:pt x="1035" y="2077"/>
                  <a:pt x="1034" y="2077"/>
                </a:cubicBezTo>
                <a:cubicBezTo>
                  <a:pt x="1033" y="2077"/>
                  <a:pt x="1033" y="2077"/>
                  <a:pt x="1033" y="2077"/>
                </a:cubicBezTo>
                <a:cubicBezTo>
                  <a:pt x="1031" y="2077"/>
                  <a:pt x="1031" y="2077"/>
                  <a:pt x="1031" y="2077"/>
                </a:cubicBezTo>
                <a:cubicBezTo>
                  <a:pt x="1031" y="2077"/>
                  <a:pt x="1031" y="2077"/>
                  <a:pt x="1031" y="2077"/>
                </a:cubicBezTo>
                <a:cubicBezTo>
                  <a:pt x="1025" y="2077"/>
                  <a:pt x="1018" y="2077"/>
                  <a:pt x="1011" y="2077"/>
                </a:cubicBezTo>
                <a:cubicBezTo>
                  <a:pt x="981" y="2077"/>
                  <a:pt x="630" y="2078"/>
                  <a:pt x="605" y="2078"/>
                </a:cubicBezTo>
                <a:cubicBezTo>
                  <a:pt x="604" y="2078"/>
                  <a:pt x="602" y="2078"/>
                  <a:pt x="600" y="2078"/>
                </a:cubicBezTo>
                <a:cubicBezTo>
                  <a:pt x="598" y="2077"/>
                  <a:pt x="596" y="2077"/>
                  <a:pt x="594" y="2076"/>
                </a:cubicBezTo>
                <a:cubicBezTo>
                  <a:pt x="590" y="2075"/>
                  <a:pt x="588" y="2074"/>
                  <a:pt x="586" y="2072"/>
                </a:cubicBezTo>
                <a:cubicBezTo>
                  <a:pt x="584" y="2070"/>
                  <a:pt x="583" y="2068"/>
                  <a:pt x="582" y="2065"/>
                </a:cubicBezTo>
                <a:cubicBezTo>
                  <a:pt x="582" y="2063"/>
                  <a:pt x="582" y="2060"/>
                  <a:pt x="584" y="2057"/>
                </a:cubicBezTo>
                <a:cubicBezTo>
                  <a:pt x="584" y="2056"/>
                  <a:pt x="584" y="2056"/>
                  <a:pt x="584" y="2056"/>
                </a:cubicBezTo>
                <a:cubicBezTo>
                  <a:pt x="584" y="2056"/>
                  <a:pt x="584" y="2056"/>
                  <a:pt x="584" y="2056"/>
                </a:cubicBezTo>
                <a:cubicBezTo>
                  <a:pt x="588" y="2048"/>
                  <a:pt x="592" y="2040"/>
                  <a:pt x="596" y="2031"/>
                </a:cubicBezTo>
                <a:cubicBezTo>
                  <a:pt x="597" y="2030"/>
                  <a:pt x="598" y="2029"/>
                  <a:pt x="598" y="2027"/>
                </a:cubicBezTo>
                <a:cubicBezTo>
                  <a:pt x="601" y="2021"/>
                  <a:pt x="601" y="2021"/>
                  <a:pt x="601" y="2021"/>
                </a:cubicBezTo>
                <a:cubicBezTo>
                  <a:pt x="603" y="2018"/>
                  <a:pt x="605" y="2016"/>
                  <a:pt x="607" y="2014"/>
                </a:cubicBezTo>
                <a:cubicBezTo>
                  <a:pt x="608" y="2013"/>
                  <a:pt x="609" y="2013"/>
                  <a:pt x="609" y="2012"/>
                </a:cubicBezTo>
                <a:cubicBezTo>
                  <a:pt x="610" y="2012"/>
                  <a:pt x="610" y="2012"/>
                  <a:pt x="610" y="2011"/>
                </a:cubicBezTo>
                <a:cubicBezTo>
                  <a:pt x="611" y="2011"/>
                  <a:pt x="612" y="2011"/>
                  <a:pt x="612" y="2010"/>
                </a:cubicBezTo>
                <a:cubicBezTo>
                  <a:pt x="612" y="2010"/>
                  <a:pt x="612" y="2010"/>
                  <a:pt x="613" y="2010"/>
                </a:cubicBezTo>
                <a:cubicBezTo>
                  <a:pt x="613" y="2010"/>
                  <a:pt x="613" y="2010"/>
                  <a:pt x="614" y="2009"/>
                </a:cubicBezTo>
                <a:cubicBezTo>
                  <a:pt x="615" y="2009"/>
                  <a:pt x="616" y="2008"/>
                  <a:pt x="617" y="2008"/>
                </a:cubicBezTo>
                <a:cubicBezTo>
                  <a:pt x="617" y="2008"/>
                  <a:pt x="618" y="2007"/>
                  <a:pt x="618" y="2007"/>
                </a:cubicBezTo>
                <a:cubicBezTo>
                  <a:pt x="619" y="2007"/>
                  <a:pt x="620" y="2007"/>
                  <a:pt x="621" y="2006"/>
                </a:cubicBezTo>
                <a:cubicBezTo>
                  <a:pt x="622" y="2006"/>
                  <a:pt x="623" y="2005"/>
                  <a:pt x="625" y="2005"/>
                </a:cubicBezTo>
                <a:cubicBezTo>
                  <a:pt x="625" y="2005"/>
                  <a:pt x="626" y="2004"/>
                  <a:pt x="627" y="2004"/>
                </a:cubicBezTo>
                <a:cubicBezTo>
                  <a:pt x="627" y="2004"/>
                  <a:pt x="628" y="2004"/>
                  <a:pt x="628" y="2004"/>
                </a:cubicBezTo>
                <a:cubicBezTo>
                  <a:pt x="632" y="2003"/>
                  <a:pt x="636" y="2002"/>
                  <a:pt x="640" y="2002"/>
                </a:cubicBezTo>
                <a:cubicBezTo>
                  <a:pt x="640" y="2002"/>
                  <a:pt x="1008" y="2001"/>
                  <a:pt x="1021" y="2001"/>
                </a:cubicBezTo>
                <a:cubicBezTo>
                  <a:pt x="1026" y="2001"/>
                  <a:pt x="1030" y="2001"/>
                  <a:pt x="1034" y="2001"/>
                </a:cubicBezTo>
                <a:cubicBezTo>
                  <a:pt x="1036" y="2001"/>
                  <a:pt x="1038" y="2002"/>
                  <a:pt x="1040" y="2002"/>
                </a:cubicBezTo>
                <a:cubicBezTo>
                  <a:pt x="1040" y="2002"/>
                  <a:pt x="1040" y="2002"/>
                  <a:pt x="1041" y="2002"/>
                </a:cubicBezTo>
                <a:cubicBezTo>
                  <a:pt x="1042" y="2002"/>
                  <a:pt x="1044" y="2002"/>
                  <a:pt x="1045" y="2003"/>
                </a:cubicBezTo>
                <a:cubicBezTo>
                  <a:pt x="1045" y="2003"/>
                  <a:pt x="1046" y="2003"/>
                  <a:pt x="1046" y="2003"/>
                </a:cubicBezTo>
                <a:cubicBezTo>
                  <a:pt x="1046" y="2003"/>
                  <a:pt x="1046" y="2003"/>
                  <a:pt x="1046" y="2003"/>
                </a:cubicBezTo>
                <a:cubicBezTo>
                  <a:pt x="1048" y="2003"/>
                  <a:pt x="1049" y="2004"/>
                  <a:pt x="1050" y="2004"/>
                </a:cubicBezTo>
                <a:cubicBezTo>
                  <a:pt x="1050" y="2004"/>
                  <a:pt x="1051" y="2005"/>
                  <a:pt x="1051" y="2005"/>
                </a:cubicBezTo>
                <a:cubicBezTo>
                  <a:pt x="1052" y="2005"/>
                  <a:pt x="1053" y="2006"/>
                  <a:pt x="1054" y="2006"/>
                </a:cubicBezTo>
                <a:cubicBezTo>
                  <a:pt x="1055" y="2006"/>
                  <a:pt x="1055" y="2007"/>
                  <a:pt x="1055" y="2007"/>
                </a:cubicBezTo>
                <a:cubicBezTo>
                  <a:pt x="1055" y="2007"/>
                  <a:pt x="1055" y="2007"/>
                  <a:pt x="1056" y="2007"/>
                </a:cubicBezTo>
                <a:cubicBezTo>
                  <a:pt x="1056" y="2008"/>
                  <a:pt x="1057" y="2008"/>
                  <a:pt x="1058" y="2009"/>
                </a:cubicBezTo>
                <a:cubicBezTo>
                  <a:pt x="1059" y="2010"/>
                  <a:pt x="1061" y="2011"/>
                  <a:pt x="1061" y="2013"/>
                </a:cubicBezTo>
                <a:cubicBezTo>
                  <a:pt x="1063" y="2015"/>
                  <a:pt x="1064" y="2017"/>
                  <a:pt x="1064" y="2020"/>
                </a:cubicBezTo>
                <a:cubicBezTo>
                  <a:pt x="1064" y="2022"/>
                  <a:pt x="1064" y="2022"/>
                  <a:pt x="1064" y="2022"/>
                </a:cubicBezTo>
                <a:cubicBezTo>
                  <a:pt x="1064" y="2022"/>
                  <a:pt x="1064" y="2022"/>
                  <a:pt x="1064" y="2022"/>
                </a:cubicBezTo>
                <a:cubicBezTo>
                  <a:pt x="1064" y="2031"/>
                  <a:pt x="1064" y="2040"/>
                  <a:pt x="1064" y="2049"/>
                </a:cubicBezTo>
                <a:cubicBezTo>
                  <a:pt x="1064" y="2051"/>
                  <a:pt x="1064" y="2054"/>
                  <a:pt x="1064" y="2056"/>
                </a:cubicBezTo>
                <a:close/>
                <a:moveTo>
                  <a:pt x="1114" y="1878"/>
                </a:moveTo>
                <a:cubicBezTo>
                  <a:pt x="1114" y="1878"/>
                  <a:pt x="1114" y="1877"/>
                  <a:pt x="1113" y="1877"/>
                </a:cubicBezTo>
                <a:cubicBezTo>
                  <a:pt x="1113" y="1877"/>
                  <a:pt x="1113" y="1877"/>
                  <a:pt x="1113" y="1877"/>
                </a:cubicBezTo>
                <a:cubicBezTo>
                  <a:pt x="1112" y="1875"/>
                  <a:pt x="1111" y="1873"/>
                  <a:pt x="1111" y="1871"/>
                </a:cubicBezTo>
                <a:cubicBezTo>
                  <a:pt x="1111" y="1870"/>
                  <a:pt x="1111" y="1870"/>
                  <a:pt x="1111" y="1870"/>
                </a:cubicBezTo>
                <a:cubicBezTo>
                  <a:pt x="1110" y="1868"/>
                  <a:pt x="1110" y="1867"/>
                  <a:pt x="1110" y="1866"/>
                </a:cubicBezTo>
                <a:cubicBezTo>
                  <a:pt x="1110" y="1866"/>
                  <a:pt x="1110" y="1866"/>
                  <a:pt x="1110" y="1866"/>
                </a:cubicBezTo>
                <a:cubicBezTo>
                  <a:pt x="1110" y="1861"/>
                  <a:pt x="1109" y="1855"/>
                  <a:pt x="1109" y="1849"/>
                </a:cubicBezTo>
                <a:cubicBezTo>
                  <a:pt x="1109" y="1848"/>
                  <a:pt x="1109" y="1848"/>
                  <a:pt x="1109" y="1848"/>
                </a:cubicBezTo>
                <a:cubicBezTo>
                  <a:pt x="1109" y="1846"/>
                  <a:pt x="1109" y="1844"/>
                  <a:pt x="1110" y="1843"/>
                </a:cubicBezTo>
                <a:cubicBezTo>
                  <a:pt x="1112" y="1841"/>
                  <a:pt x="1113" y="1840"/>
                  <a:pt x="1115" y="1839"/>
                </a:cubicBezTo>
                <a:cubicBezTo>
                  <a:pt x="1118" y="1838"/>
                  <a:pt x="1120" y="1837"/>
                  <a:pt x="1123" y="1836"/>
                </a:cubicBezTo>
                <a:cubicBezTo>
                  <a:pt x="1123" y="1836"/>
                  <a:pt x="1123" y="1836"/>
                  <a:pt x="1123" y="1836"/>
                </a:cubicBezTo>
                <a:cubicBezTo>
                  <a:pt x="1123" y="1836"/>
                  <a:pt x="1123" y="1836"/>
                  <a:pt x="1123" y="1836"/>
                </a:cubicBezTo>
                <a:cubicBezTo>
                  <a:pt x="1124" y="1836"/>
                  <a:pt x="1125" y="1836"/>
                  <a:pt x="1126" y="1836"/>
                </a:cubicBezTo>
                <a:cubicBezTo>
                  <a:pt x="1127" y="1836"/>
                  <a:pt x="1127" y="1836"/>
                  <a:pt x="1128" y="1836"/>
                </a:cubicBezTo>
                <a:cubicBezTo>
                  <a:pt x="1133" y="1835"/>
                  <a:pt x="1138" y="1835"/>
                  <a:pt x="1143" y="1835"/>
                </a:cubicBezTo>
                <a:cubicBezTo>
                  <a:pt x="1176" y="1835"/>
                  <a:pt x="1176" y="1835"/>
                  <a:pt x="1176" y="1835"/>
                </a:cubicBezTo>
                <a:cubicBezTo>
                  <a:pt x="1178" y="1835"/>
                  <a:pt x="1180" y="1835"/>
                  <a:pt x="1182" y="1836"/>
                </a:cubicBezTo>
                <a:cubicBezTo>
                  <a:pt x="1191" y="1837"/>
                  <a:pt x="1201" y="1839"/>
                  <a:pt x="1203" y="1848"/>
                </a:cubicBezTo>
                <a:cubicBezTo>
                  <a:pt x="1205" y="1855"/>
                  <a:pt x="1206" y="1863"/>
                  <a:pt x="1207" y="1870"/>
                </a:cubicBezTo>
                <a:cubicBezTo>
                  <a:pt x="1207" y="1871"/>
                  <a:pt x="1207" y="1871"/>
                  <a:pt x="1207" y="1871"/>
                </a:cubicBezTo>
                <a:cubicBezTo>
                  <a:pt x="1208" y="1873"/>
                  <a:pt x="1207" y="1874"/>
                  <a:pt x="1207" y="1876"/>
                </a:cubicBezTo>
                <a:cubicBezTo>
                  <a:pt x="1207" y="1876"/>
                  <a:pt x="1207" y="1876"/>
                  <a:pt x="1206" y="1876"/>
                </a:cubicBezTo>
                <a:cubicBezTo>
                  <a:pt x="1206" y="1876"/>
                  <a:pt x="1206" y="1876"/>
                  <a:pt x="1206" y="1876"/>
                </a:cubicBezTo>
                <a:cubicBezTo>
                  <a:pt x="1206" y="1877"/>
                  <a:pt x="1206" y="1877"/>
                  <a:pt x="1206" y="1877"/>
                </a:cubicBezTo>
                <a:cubicBezTo>
                  <a:pt x="1204" y="1880"/>
                  <a:pt x="1200" y="1882"/>
                  <a:pt x="1195" y="1883"/>
                </a:cubicBezTo>
                <a:cubicBezTo>
                  <a:pt x="1195" y="1883"/>
                  <a:pt x="1195" y="1884"/>
                  <a:pt x="1194" y="1884"/>
                </a:cubicBezTo>
                <a:cubicBezTo>
                  <a:pt x="1194" y="1884"/>
                  <a:pt x="1193" y="1884"/>
                  <a:pt x="1193" y="1884"/>
                </a:cubicBezTo>
                <a:cubicBezTo>
                  <a:pt x="1192" y="1884"/>
                  <a:pt x="1192" y="1884"/>
                  <a:pt x="1192" y="1884"/>
                </a:cubicBezTo>
                <a:cubicBezTo>
                  <a:pt x="1191" y="1884"/>
                  <a:pt x="1190" y="1884"/>
                  <a:pt x="1189" y="1885"/>
                </a:cubicBezTo>
                <a:cubicBezTo>
                  <a:pt x="1178" y="1886"/>
                  <a:pt x="1164" y="1885"/>
                  <a:pt x="1158" y="1885"/>
                </a:cubicBezTo>
                <a:cubicBezTo>
                  <a:pt x="1137" y="1885"/>
                  <a:pt x="1137" y="1885"/>
                  <a:pt x="1137" y="1885"/>
                </a:cubicBezTo>
                <a:cubicBezTo>
                  <a:pt x="1135" y="1885"/>
                  <a:pt x="1134" y="1885"/>
                  <a:pt x="1132" y="1885"/>
                </a:cubicBezTo>
                <a:cubicBezTo>
                  <a:pt x="1131" y="1884"/>
                  <a:pt x="1130" y="1884"/>
                  <a:pt x="1128" y="1884"/>
                </a:cubicBezTo>
                <a:cubicBezTo>
                  <a:pt x="1128" y="1884"/>
                  <a:pt x="1128" y="1884"/>
                  <a:pt x="1127" y="1884"/>
                </a:cubicBezTo>
                <a:cubicBezTo>
                  <a:pt x="1127" y="1884"/>
                  <a:pt x="1127" y="1884"/>
                  <a:pt x="1127" y="1884"/>
                </a:cubicBezTo>
                <a:cubicBezTo>
                  <a:pt x="1126" y="1883"/>
                  <a:pt x="1125" y="1883"/>
                  <a:pt x="1123" y="1883"/>
                </a:cubicBezTo>
                <a:cubicBezTo>
                  <a:pt x="1123" y="1883"/>
                  <a:pt x="1122" y="1882"/>
                  <a:pt x="1122" y="1882"/>
                </a:cubicBezTo>
                <a:cubicBezTo>
                  <a:pt x="1121" y="1882"/>
                  <a:pt x="1120" y="1881"/>
                  <a:pt x="1119" y="1881"/>
                </a:cubicBezTo>
                <a:cubicBezTo>
                  <a:pt x="1117" y="1880"/>
                  <a:pt x="1116" y="1879"/>
                  <a:pt x="1115" y="1878"/>
                </a:cubicBezTo>
                <a:cubicBezTo>
                  <a:pt x="1115" y="1878"/>
                  <a:pt x="1114" y="1878"/>
                  <a:pt x="1114" y="1878"/>
                </a:cubicBezTo>
                <a:close/>
                <a:moveTo>
                  <a:pt x="1120" y="1961"/>
                </a:moveTo>
                <a:cubicBezTo>
                  <a:pt x="1118" y="1959"/>
                  <a:pt x="1117" y="1957"/>
                  <a:pt x="1117" y="1955"/>
                </a:cubicBezTo>
                <a:cubicBezTo>
                  <a:pt x="1117" y="1952"/>
                  <a:pt x="1117" y="1952"/>
                  <a:pt x="1117" y="1952"/>
                </a:cubicBezTo>
                <a:cubicBezTo>
                  <a:pt x="1117" y="1952"/>
                  <a:pt x="1117" y="1952"/>
                  <a:pt x="1117" y="1952"/>
                </a:cubicBezTo>
                <a:cubicBezTo>
                  <a:pt x="1116" y="1943"/>
                  <a:pt x="1116" y="1935"/>
                  <a:pt x="1115" y="1926"/>
                </a:cubicBezTo>
                <a:cubicBezTo>
                  <a:pt x="1115" y="1926"/>
                  <a:pt x="1115" y="1926"/>
                  <a:pt x="1115" y="1926"/>
                </a:cubicBezTo>
                <a:cubicBezTo>
                  <a:pt x="1115" y="1926"/>
                  <a:pt x="1115" y="1926"/>
                  <a:pt x="1115" y="1926"/>
                </a:cubicBezTo>
                <a:cubicBezTo>
                  <a:pt x="1115" y="1925"/>
                  <a:pt x="1115" y="1925"/>
                  <a:pt x="1115" y="1924"/>
                </a:cubicBezTo>
                <a:cubicBezTo>
                  <a:pt x="1117" y="1906"/>
                  <a:pt x="1155" y="1911"/>
                  <a:pt x="1167" y="1911"/>
                </a:cubicBezTo>
                <a:cubicBezTo>
                  <a:pt x="1181" y="1911"/>
                  <a:pt x="1208" y="1907"/>
                  <a:pt x="1216" y="1921"/>
                </a:cubicBezTo>
                <a:cubicBezTo>
                  <a:pt x="1217" y="1923"/>
                  <a:pt x="1218" y="1924"/>
                  <a:pt x="1218" y="1925"/>
                </a:cubicBezTo>
                <a:cubicBezTo>
                  <a:pt x="1219" y="1927"/>
                  <a:pt x="1219" y="1927"/>
                  <a:pt x="1219" y="1927"/>
                </a:cubicBezTo>
                <a:cubicBezTo>
                  <a:pt x="1219" y="1927"/>
                  <a:pt x="1219" y="1927"/>
                  <a:pt x="1219" y="1927"/>
                </a:cubicBezTo>
                <a:cubicBezTo>
                  <a:pt x="1219" y="1931"/>
                  <a:pt x="1220" y="1936"/>
                  <a:pt x="1221" y="1940"/>
                </a:cubicBezTo>
                <a:cubicBezTo>
                  <a:pt x="1224" y="1955"/>
                  <a:pt x="1224" y="1955"/>
                  <a:pt x="1224" y="1955"/>
                </a:cubicBezTo>
                <a:cubicBezTo>
                  <a:pt x="1225" y="1957"/>
                  <a:pt x="1224" y="1959"/>
                  <a:pt x="1223" y="1961"/>
                </a:cubicBezTo>
                <a:cubicBezTo>
                  <a:pt x="1223" y="1962"/>
                  <a:pt x="1222" y="1963"/>
                  <a:pt x="1220" y="1964"/>
                </a:cubicBezTo>
                <a:cubicBezTo>
                  <a:pt x="1220" y="1965"/>
                  <a:pt x="1219" y="1965"/>
                  <a:pt x="1219" y="1966"/>
                </a:cubicBezTo>
                <a:cubicBezTo>
                  <a:pt x="1219" y="1966"/>
                  <a:pt x="1218" y="1966"/>
                  <a:pt x="1218" y="1966"/>
                </a:cubicBezTo>
                <a:cubicBezTo>
                  <a:pt x="1218" y="1966"/>
                  <a:pt x="1218" y="1966"/>
                  <a:pt x="1218" y="1967"/>
                </a:cubicBezTo>
                <a:cubicBezTo>
                  <a:pt x="1217" y="1967"/>
                  <a:pt x="1216" y="1967"/>
                  <a:pt x="1215" y="1968"/>
                </a:cubicBezTo>
                <a:cubicBezTo>
                  <a:pt x="1215" y="1968"/>
                  <a:pt x="1214" y="1968"/>
                  <a:pt x="1213" y="1969"/>
                </a:cubicBezTo>
                <a:cubicBezTo>
                  <a:pt x="1213" y="1969"/>
                  <a:pt x="1212" y="1969"/>
                  <a:pt x="1212" y="1969"/>
                </a:cubicBezTo>
                <a:cubicBezTo>
                  <a:pt x="1211" y="1969"/>
                  <a:pt x="1211" y="1970"/>
                  <a:pt x="1210" y="1970"/>
                </a:cubicBezTo>
                <a:cubicBezTo>
                  <a:pt x="1209" y="1970"/>
                  <a:pt x="1209" y="1970"/>
                  <a:pt x="1208" y="1970"/>
                </a:cubicBezTo>
                <a:cubicBezTo>
                  <a:pt x="1208" y="1970"/>
                  <a:pt x="1207" y="1970"/>
                  <a:pt x="1207" y="1970"/>
                </a:cubicBezTo>
                <a:cubicBezTo>
                  <a:pt x="1206" y="1971"/>
                  <a:pt x="1205" y="1971"/>
                  <a:pt x="1204" y="1971"/>
                </a:cubicBezTo>
                <a:cubicBezTo>
                  <a:pt x="1202" y="1971"/>
                  <a:pt x="1201" y="1971"/>
                  <a:pt x="1199" y="1971"/>
                </a:cubicBezTo>
                <a:cubicBezTo>
                  <a:pt x="1199" y="1971"/>
                  <a:pt x="1199" y="1971"/>
                  <a:pt x="1199" y="1971"/>
                </a:cubicBezTo>
                <a:cubicBezTo>
                  <a:pt x="1199" y="1971"/>
                  <a:pt x="1199" y="1971"/>
                  <a:pt x="1199" y="1971"/>
                </a:cubicBezTo>
                <a:cubicBezTo>
                  <a:pt x="1181" y="1971"/>
                  <a:pt x="1164" y="1971"/>
                  <a:pt x="1147" y="1971"/>
                </a:cubicBezTo>
                <a:cubicBezTo>
                  <a:pt x="1145" y="1971"/>
                  <a:pt x="1143" y="1971"/>
                  <a:pt x="1141" y="1971"/>
                </a:cubicBezTo>
                <a:cubicBezTo>
                  <a:pt x="1141" y="1971"/>
                  <a:pt x="1140" y="1971"/>
                  <a:pt x="1140" y="1971"/>
                </a:cubicBezTo>
                <a:cubicBezTo>
                  <a:pt x="1139" y="1971"/>
                  <a:pt x="1137" y="1970"/>
                  <a:pt x="1136" y="1970"/>
                </a:cubicBezTo>
                <a:cubicBezTo>
                  <a:pt x="1136" y="1970"/>
                  <a:pt x="1136" y="1970"/>
                  <a:pt x="1136" y="1970"/>
                </a:cubicBezTo>
                <a:cubicBezTo>
                  <a:pt x="1135" y="1970"/>
                  <a:pt x="1135" y="1970"/>
                  <a:pt x="1135" y="1970"/>
                </a:cubicBezTo>
                <a:cubicBezTo>
                  <a:pt x="1134" y="1969"/>
                  <a:pt x="1132" y="1969"/>
                  <a:pt x="1131" y="1969"/>
                </a:cubicBezTo>
                <a:cubicBezTo>
                  <a:pt x="1130" y="1968"/>
                  <a:pt x="1130" y="1968"/>
                  <a:pt x="1129" y="1968"/>
                </a:cubicBezTo>
                <a:cubicBezTo>
                  <a:pt x="1128" y="1967"/>
                  <a:pt x="1128" y="1967"/>
                  <a:pt x="1127" y="1967"/>
                </a:cubicBezTo>
                <a:cubicBezTo>
                  <a:pt x="1127" y="1967"/>
                  <a:pt x="1126" y="1967"/>
                  <a:pt x="1126" y="1966"/>
                </a:cubicBezTo>
                <a:cubicBezTo>
                  <a:pt x="1124" y="1965"/>
                  <a:pt x="1121" y="1963"/>
                  <a:pt x="1120" y="1961"/>
                </a:cubicBezTo>
                <a:close/>
                <a:moveTo>
                  <a:pt x="1244" y="2063"/>
                </a:moveTo>
                <a:cubicBezTo>
                  <a:pt x="1243" y="2066"/>
                  <a:pt x="1241" y="2068"/>
                  <a:pt x="1238" y="2070"/>
                </a:cubicBezTo>
                <a:cubicBezTo>
                  <a:pt x="1236" y="2072"/>
                  <a:pt x="1233" y="2074"/>
                  <a:pt x="1229" y="2075"/>
                </a:cubicBezTo>
                <a:cubicBezTo>
                  <a:pt x="1225" y="2076"/>
                  <a:pt x="1221" y="2076"/>
                  <a:pt x="1217" y="2076"/>
                </a:cubicBezTo>
                <a:cubicBezTo>
                  <a:pt x="1205" y="2076"/>
                  <a:pt x="1205" y="2076"/>
                  <a:pt x="1205" y="2076"/>
                </a:cubicBezTo>
                <a:cubicBezTo>
                  <a:pt x="1205" y="2076"/>
                  <a:pt x="1205" y="2076"/>
                  <a:pt x="1205" y="2076"/>
                </a:cubicBezTo>
                <a:cubicBezTo>
                  <a:pt x="1189" y="2076"/>
                  <a:pt x="1174" y="2076"/>
                  <a:pt x="1158" y="2077"/>
                </a:cubicBezTo>
                <a:cubicBezTo>
                  <a:pt x="1156" y="2077"/>
                  <a:pt x="1154" y="2076"/>
                  <a:pt x="1152" y="2076"/>
                </a:cubicBezTo>
                <a:cubicBezTo>
                  <a:pt x="1152" y="2076"/>
                  <a:pt x="1151" y="2076"/>
                  <a:pt x="1151" y="2076"/>
                </a:cubicBezTo>
                <a:cubicBezTo>
                  <a:pt x="1149" y="2076"/>
                  <a:pt x="1148" y="2075"/>
                  <a:pt x="1146" y="2075"/>
                </a:cubicBezTo>
                <a:cubicBezTo>
                  <a:pt x="1146" y="2075"/>
                  <a:pt x="1146" y="2075"/>
                  <a:pt x="1146" y="2075"/>
                </a:cubicBezTo>
                <a:cubicBezTo>
                  <a:pt x="1145" y="2075"/>
                  <a:pt x="1145" y="2075"/>
                  <a:pt x="1145" y="2075"/>
                </a:cubicBezTo>
                <a:cubicBezTo>
                  <a:pt x="1138" y="2073"/>
                  <a:pt x="1132" y="2069"/>
                  <a:pt x="1128" y="2064"/>
                </a:cubicBezTo>
                <a:cubicBezTo>
                  <a:pt x="1128" y="2064"/>
                  <a:pt x="1128" y="2064"/>
                  <a:pt x="1128" y="2064"/>
                </a:cubicBezTo>
                <a:cubicBezTo>
                  <a:pt x="1128" y="2064"/>
                  <a:pt x="1128" y="2064"/>
                  <a:pt x="1128" y="2064"/>
                </a:cubicBezTo>
                <a:cubicBezTo>
                  <a:pt x="1127" y="2063"/>
                  <a:pt x="1126" y="2062"/>
                  <a:pt x="1126" y="2060"/>
                </a:cubicBezTo>
                <a:cubicBezTo>
                  <a:pt x="1126" y="2060"/>
                  <a:pt x="1126" y="2059"/>
                  <a:pt x="1125" y="2059"/>
                </a:cubicBezTo>
                <a:cubicBezTo>
                  <a:pt x="1125" y="2058"/>
                  <a:pt x="1125" y="2057"/>
                  <a:pt x="1125" y="2057"/>
                </a:cubicBezTo>
                <a:cubicBezTo>
                  <a:pt x="1125" y="2056"/>
                  <a:pt x="1125" y="2056"/>
                  <a:pt x="1125" y="2056"/>
                </a:cubicBezTo>
                <a:cubicBezTo>
                  <a:pt x="1125" y="2055"/>
                  <a:pt x="1125" y="2055"/>
                  <a:pt x="1125" y="2055"/>
                </a:cubicBezTo>
                <a:cubicBezTo>
                  <a:pt x="1125" y="2055"/>
                  <a:pt x="1125" y="2055"/>
                  <a:pt x="1125" y="2055"/>
                </a:cubicBezTo>
                <a:cubicBezTo>
                  <a:pt x="1124" y="2046"/>
                  <a:pt x="1123" y="2037"/>
                  <a:pt x="1123" y="2029"/>
                </a:cubicBezTo>
                <a:cubicBezTo>
                  <a:pt x="1123" y="2027"/>
                  <a:pt x="1122" y="2026"/>
                  <a:pt x="1122" y="2024"/>
                </a:cubicBezTo>
                <a:cubicBezTo>
                  <a:pt x="1122" y="2020"/>
                  <a:pt x="1122" y="2020"/>
                  <a:pt x="1122" y="2020"/>
                </a:cubicBezTo>
                <a:cubicBezTo>
                  <a:pt x="1122" y="2019"/>
                  <a:pt x="1122" y="2019"/>
                  <a:pt x="1122" y="2019"/>
                </a:cubicBezTo>
                <a:cubicBezTo>
                  <a:pt x="1122" y="2018"/>
                  <a:pt x="1122" y="2017"/>
                  <a:pt x="1122" y="2016"/>
                </a:cubicBezTo>
                <a:cubicBezTo>
                  <a:pt x="1122" y="2016"/>
                  <a:pt x="1123" y="2016"/>
                  <a:pt x="1123" y="2015"/>
                </a:cubicBezTo>
                <a:cubicBezTo>
                  <a:pt x="1123" y="2014"/>
                  <a:pt x="1123" y="2014"/>
                  <a:pt x="1123" y="2013"/>
                </a:cubicBezTo>
                <a:cubicBezTo>
                  <a:pt x="1124" y="2013"/>
                  <a:pt x="1124" y="2013"/>
                  <a:pt x="1124" y="2012"/>
                </a:cubicBezTo>
                <a:cubicBezTo>
                  <a:pt x="1124" y="2012"/>
                  <a:pt x="1124" y="2012"/>
                  <a:pt x="1124" y="2012"/>
                </a:cubicBezTo>
                <a:cubicBezTo>
                  <a:pt x="1125" y="2011"/>
                  <a:pt x="1125" y="2010"/>
                  <a:pt x="1126" y="2010"/>
                </a:cubicBezTo>
                <a:cubicBezTo>
                  <a:pt x="1126" y="2009"/>
                  <a:pt x="1127" y="2009"/>
                  <a:pt x="1127" y="2009"/>
                </a:cubicBezTo>
                <a:cubicBezTo>
                  <a:pt x="1128" y="2008"/>
                  <a:pt x="1128" y="2008"/>
                  <a:pt x="1129" y="2007"/>
                </a:cubicBezTo>
                <a:cubicBezTo>
                  <a:pt x="1129" y="2007"/>
                  <a:pt x="1129" y="2007"/>
                  <a:pt x="1130" y="2006"/>
                </a:cubicBezTo>
                <a:cubicBezTo>
                  <a:pt x="1130" y="2006"/>
                  <a:pt x="1130" y="2006"/>
                  <a:pt x="1130" y="2006"/>
                </a:cubicBezTo>
                <a:cubicBezTo>
                  <a:pt x="1131" y="2006"/>
                  <a:pt x="1132" y="2005"/>
                  <a:pt x="1133" y="2004"/>
                </a:cubicBezTo>
                <a:cubicBezTo>
                  <a:pt x="1134" y="2004"/>
                  <a:pt x="1134" y="2004"/>
                  <a:pt x="1134" y="2004"/>
                </a:cubicBezTo>
                <a:cubicBezTo>
                  <a:pt x="1134" y="2004"/>
                  <a:pt x="1135" y="2004"/>
                  <a:pt x="1135" y="2004"/>
                </a:cubicBezTo>
                <a:cubicBezTo>
                  <a:pt x="1135" y="2004"/>
                  <a:pt x="1135" y="2004"/>
                  <a:pt x="1136" y="2004"/>
                </a:cubicBezTo>
                <a:cubicBezTo>
                  <a:pt x="1137" y="2003"/>
                  <a:pt x="1138" y="2003"/>
                  <a:pt x="1139" y="2003"/>
                </a:cubicBezTo>
                <a:cubicBezTo>
                  <a:pt x="1139" y="2002"/>
                  <a:pt x="1140" y="2002"/>
                  <a:pt x="1140" y="2002"/>
                </a:cubicBezTo>
                <a:cubicBezTo>
                  <a:pt x="1141" y="2002"/>
                  <a:pt x="1141" y="2002"/>
                  <a:pt x="1142" y="2002"/>
                </a:cubicBezTo>
                <a:cubicBezTo>
                  <a:pt x="1143" y="2002"/>
                  <a:pt x="1145" y="2001"/>
                  <a:pt x="1147" y="2001"/>
                </a:cubicBezTo>
                <a:cubicBezTo>
                  <a:pt x="1147" y="2001"/>
                  <a:pt x="1148" y="2001"/>
                  <a:pt x="1148" y="2001"/>
                </a:cubicBezTo>
                <a:cubicBezTo>
                  <a:pt x="1149" y="2001"/>
                  <a:pt x="1149" y="2001"/>
                  <a:pt x="1150" y="2001"/>
                </a:cubicBezTo>
                <a:cubicBezTo>
                  <a:pt x="1153" y="2001"/>
                  <a:pt x="1153" y="2001"/>
                  <a:pt x="1153" y="2001"/>
                </a:cubicBezTo>
                <a:cubicBezTo>
                  <a:pt x="1155" y="2001"/>
                  <a:pt x="1158" y="2001"/>
                  <a:pt x="1160" y="2001"/>
                </a:cubicBezTo>
                <a:cubicBezTo>
                  <a:pt x="1163" y="2001"/>
                  <a:pt x="1165" y="2001"/>
                  <a:pt x="1168" y="2001"/>
                </a:cubicBezTo>
                <a:cubicBezTo>
                  <a:pt x="1191" y="2001"/>
                  <a:pt x="1191" y="2001"/>
                  <a:pt x="1191" y="2001"/>
                </a:cubicBezTo>
                <a:cubicBezTo>
                  <a:pt x="1197" y="2001"/>
                  <a:pt x="1203" y="2001"/>
                  <a:pt x="1209" y="2001"/>
                </a:cubicBezTo>
                <a:cubicBezTo>
                  <a:pt x="1210" y="2001"/>
                  <a:pt x="1211" y="2001"/>
                  <a:pt x="1212" y="2002"/>
                </a:cubicBezTo>
                <a:cubicBezTo>
                  <a:pt x="1212" y="2002"/>
                  <a:pt x="1213" y="2002"/>
                  <a:pt x="1214" y="2002"/>
                </a:cubicBezTo>
                <a:cubicBezTo>
                  <a:pt x="1214" y="2002"/>
                  <a:pt x="1214" y="2002"/>
                  <a:pt x="1215" y="2002"/>
                </a:cubicBezTo>
                <a:cubicBezTo>
                  <a:pt x="1215" y="2002"/>
                  <a:pt x="1216" y="2002"/>
                  <a:pt x="1216" y="2002"/>
                </a:cubicBezTo>
                <a:cubicBezTo>
                  <a:pt x="1216" y="2002"/>
                  <a:pt x="1216" y="2003"/>
                  <a:pt x="1217" y="2003"/>
                </a:cubicBezTo>
                <a:cubicBezTo>
                  <a:pt x="1218" y="2003"/>
                  <a:pt x="1219" y="2003"/>
                  <a:pt x="1220" y="2004"/>
                </a:cubicBezTo>
                <a:cubicBezTo>
                  <a:pt x="1221" y="2004"/>
                  <a:pt x="1221" y="2004"/>
                  <a:pt x="1222" y="2004"/>
                </a:cubicBezTo>
                <a:cubicBezTo>
                  <a:pt x="1222" y="2005"/>
                  <a:pt x="1223" y="2005"/>
                  <a:pt x="1223" y="2005"/>
                </a:cubicBezTo>
                <a:cubicBezTo>
                  <a:pt x="1224" y="2005"/>
                  <a:pt x="1225" y="2006"/>
                  <a:pt x="1226" y="2006"/>
                </a:cubicBezTo>
                <a:cubicBezTo>
                  <a:pt x="1229" y="2008"/>
                  <a:pt x="1231" y="2010"/>
                  <a:pt x="1233" y="2012"/>
                </a:cubicBezTo>
                <a:cubicBezTo>
                  <a:pt x="1235" y="2014"/>
                  <a:pt x="1237" y="2017"/>
                  <a:pt x="1237" y="2019"/>
                </a:cubicBezTo>
                <a:cubicBezTo>
                  <a:pt x="1240" y="2034"/>
                  <a:pt x="1240" y="2034"/>
                  <a:pt x="1240" y="2034"/>
                </a:cubicBezTo>
                <a:cubicBezTo>
                  <a:pt x="1241" y="2040"/>
                  <a:pt x="1243" y="2046"/>
                  <a:pt x="1244" y="2052"/>
                </a:cubicBezTo>
                <a:cubicBezTo>
                  <a:pt x="1244" y="2052"/>
                  <a:pt x="1244" y="2052"/>
                  <a:pt x="1244" y="2052"/>
                </a:cubicBezTo>
                <a:cubicBezTo>
                  <a:pt x="1244" y="2055"/>
                  <a:pt x="1244" y="2055"/>
                  <a:pt x="1244" y="2055"/>
                </a:cubicBezTo>
                <a:cubicBezTo>
                  <a:pt x="1245" y="2058"/>
                  <a:pt x="1245" y="2061"/>
                  <a:pt x="1244" y="2063"/>
                </a:cubicBezTo>
                <a:close/>
                <a:moveTo>
                  <a:pt x="1349" y="1880"/>
                </a:moveTo>
                <a:cubicBezTo>
                  <a:pt x="1346" y="1879"/>
                  <a:pt x="1344" y="1878"/>
                  <a:pt x="1342" y="1876"/>
                </a:cubicBezTo>
                <a:cubicBezTo>
                  <a:pt x="1340" y="1875"/>
                  <a:pt x="1338" y="1873"/>
                  <a:pt x="1338" y="1871"/>
                </a:cubicBezTo>
                <a:cubicBezTo>
                  <a:pt x="1337" y="1868"/>
                  <a:pt x="1337" y="1868"/>
                  <a:pt x="1337" y="1868"/>
                </a:cubicBezTo>
                <a:cubicBezTo>
                  <a:pt x="1335" y="1863"/>
                  <a:pt x="1333" y="1859"/>
                  <a:pt x="1332" y="1854"/>
                </a:cubicBezTo>
                <a:cubicBezTo>
                  <a:pt x="1331" y="1852"/>
                  <a:pt x="1329" y="1848"/>
                  <a:pt x="1329" y="1845"/>
                </a:cubicBezTo>
                <a:cubicBezTo>
                  <a:pt x="1329" y="1845"/>
                  <a:pt x="1329" y="1845"/>
                  <a:pt x="1329" y="1844"/>
                </a:cubicBezTo>
                <a:cubicBezTo>
                  <a:pt x="1329" y="1844"/>
                  <a:pt x="1329" y="1844"/>
                  <a:pt x="1329" y="1844"/>
                </a:cubicBezTo>
                <a:cubicBezTo>
                  <a:pt x="1329" y="1844"/>
                  <a:pt x="1329" y="1843"/>
                  <a:pt x="1329" y="1843"/>
                </a:cubicBezTo>
                <a:cubicBezTo>
                  <a:pt x="1329" y="1843"/>
                  <a:pt x="1329" y="1843"/>
                  <a:pt x="1329" y="1842"/>
                </a:cubicBezTo>
                <a:cubicBezTo>
                  <a:pt x="1329" y="1842"/>
                  <a:pt x="1329" y="1842"/>
                  <a:pt x="1329" y="1842"/>
                </a:cubicBezTo>
                <a:cubicBezTo>
                  <a:pt x="1333" y="1834"/>
                  <a:pt x="1348" y="1835"/>
                  <a:pt x="1355" y="1835"/>
                </a:cubicBezTo>
                <a:cubicBezTo>
                  <a:pt x="1392" y="1835"/>
                  <a:pt x="1392" y="1835"/>
                  <a:pt x="1392" y="1835"/>
                </a:cubicBezTo>
                <a:cubicBezTo>
                  <a:pt x="1396" y="1835"/>
                  <a:pt x="1399" y="1835"/>
                  <a:pt x="1402" y="1836"/>
                </a:cubicBezTo>
                <a:cubicBezTo>
                  <a:pt x="1403" y="1836"/>
                  <a:pt x="1404" y="1836"/>
                  <a:pt x="1405" y="1836"/>
                </a:cubicBezTo>
                <a:cubicBezTo>
                  <a:pt x="1405" y="1836"/>
                  <a:pt x="1405" y="1837"/>
                  <a:pt x="1406" y="1837"/>
                </a:cubicBezTo>
                <a:cubicBezTo>
                  <a:pt x="1406" y="1837"/>
                  <a:pt x="1407" y="1837"/>
                  <a:pt x="1408" y="1837"/>
                </a:cubicBezTo>
                <a:cubicBezTo>
                  <a:pt x="1409" y="1837"/>
                  <a:pt x="1410" y="1838"/>
                  <a:pt x="1411" y="1838"/>
                </a:cubicBezTo>
                <a:cubicBezTo>
                  <a:pt x="1411" y="1838"/>
                  <a:pt x="1411" y="1838"/>
                  <a:pt x="1411" y="1838"/>
                </a:cubicBezTo>
                <a:cubicBezTo>
                  <a:pt x="1411" y="1838"/>
                  <a:pt x="1411" y="1838"/>
                  <a:pt x="1411" y="1838"/>
                </a:cubicBezTo>
                <a:cubicBezTo>
                  <a:pt x="1412" y="1839"/>
                  <a:pt x="1413" y="1839"/>
                  <a:pt x="1414" y="1840"/>
                </a:cubicBezTo>
                <a:cubicBezTo>
                  <a:pt x="1415" y="1840"/>
                  <a:pt x="1415" y="1840"/>
                  <a:pt x="1416" y="1841"/>
                </a:cubicBezTo>
                <a:cubicBezTo>
                  <a:pt x="1416" y="1841"/>
                  <a:pt x="1416" y="1841"/>
                  <a:pt x="1417" y="1841"/>
                </a:cubicBezTo>
                <a:cubicBezTo>
                  <a:pt x="1417" y="1841"/>
                  <a:pt x="1417" y="1841"/>
                  <a:pt x="1417" y="1842"/>
                </a:cubicBezTo>
                <a:cubicBezTo>
                  <a:pt x="1418" y="1842"/>
                  <a:pt x="1418" y="1842"/>
                  <a:pt x="1418" y="1842"/>
                </a:cubicBezTo>
                <a:cubicBezTo>
                  <a:pt x="1420" y="1844"/>
                  <a:pt x="1422" y="1845"/>
                  <a:pt x="1423" y="1847"/>
                </a:cubicBezTo>
                <a:cubicBezTo>
                  <a:pt x="1423" y="1847"/>
                  <a:pt x="1423" y="1847"/>
                  <a:pt x="1423" y="1847"/>
                </a:cubicBezTo>
                <a:cubicBezTo>
                  <a:pt x="1426" y="1852"/>
                  <a:pt x="1428" y="1859"/>
                  <a:pt x="1431" y="1864"/>
                </a:cubicBezTo>
                <a:cubicBezTo>
                  <a:pt x="1431" y="1864"/>
                  <a:pt x="1431" y="1864"/>
                  <a:pt x="1431" y="1864"/>
                </a:cubicBezTo>
                <a:cubicBezTo>
                  <a:pt x="1432" y="1867"/>
                  <a:pt x="1434" y="1870"/>
                  <a:pt x="1435" y="1873"/>
                </a:cubicBezTo>
                <a:cubicBezTo>
                  <a:pt x="1435" y="1873"/>
                  <a:pt x="1435" y="1873"/>
                  <a:pt x="1435" y="1873"/>
                </a:cubicBezTo>
                <a:cubicBezTo>
                  <a:pt x="1435" y="1873"/>
                  <a:pt x="1435" y="1873"/>
                  <a:pt x="1435" y="1874"/>
                </a:cubicBezTo>
                <a:cubicBezTo>
                  <a:pt x="1436" y="1879"/>
                  <a:pt x="1431" y="1882"/>
                  <a:pt x="1425" y="1883"/>
                </a:cubicBezTo>
                <a:cubicBezTo>
                  <a:pt x="1425" y="1883"/>
                  <a:pt x="1425" y="1883"/>
                  <a:pt x="1425" y="1883"/>
                </a:cubicBezTo>
                <a:cubicBezTo>
                  <a:pt x="1425" y="1883"/>
                  <a:pt x="1424" y="1883"/>
                  <a:pt x="1424" y="1883"/>
                </a:cubicBezTo>
                <a:cubicBezTo>
                  <a:pt x="1423" y="1884"/>
                  <a:pt x="1422" y="1884"/>
                  <a:pt x="1421" y="1884"/>
                </a:cubicBezTo>
                <a:cubicBezTo>
                  <a:pt x="1421" y="1884"/>
                  <a:pt x="1420" y="1884"/>
                  <a:pt x="1420" y="1884"/>
                </a:cubicBezTo>
                <a:cubicBezTo>
                  <a:pt x="1419" y="1884"/>
                  <a:pt x="1418" y="1884"/>
                  <a:pt x="1417" y="1884"/>
                </a:cubicBezTo>
                <a:cubicBezTo>
                  <a:pt x="1417" y="1884"/>
                  <a:pt x="1416" y="1884"/>
                  <a:pt x="1416" y="1884"/>
                </a:cubicBezTo>
                <a:cubicBezTo>
                  <a:pt x="1416" y="1884"/>
                  <a:pt x="1416" y="1884"/>
                  <a:pt x="1415" y="1884"/>
                </a:cubicBezTo>
                <a:cubicBezTo>
                  <a:pt x="1414" y="1884"/>
                  <a:pt x="1414" y="1884"/>
                  <a:pt x="1414" y="1884"/>
                </a:cubicBezTo>
                <a:cubicBezTo>
                  <a:pt x="1408" y="1884"/>
                  <a:pt x="1403" y="1884"/>
                  <a:pt x="1397" y="1884"/>
                </a:cubicBezTo>
                <a:cubicBezTo>
                  <a:pt x="1387" y="1884"/>
                  <a:pt x="1378" y="1884"/>
                  <a:pt x="1368" y="1884"/>
                </a:cubicBezTo>
                <a:cubicBezTo>
                  <a:pt x="1362" y="1884"/>
                  <a:pt x="1355" y="1883"/>
                  <a:pt x="1349" y="1880"/>
                </a:cubicBezTo>
                <a:cubicBezTo>
                  <a:pt x="1349" y="1880"/>
                  <a:pt x="1349" y="1880"/>
                  <a:pt x="1349" y="1880"/>
                </a:cubicBezTo>
                <a:close/>
                <a:moveTo>
                  <a:pt x="1373" y="1961"/>
                </a:moveTo>
                <a:cubicBezTo>
                  <a:pt x="1371" y="1959"/>
                  <a:pt x="1369" y="1956"/>
                  <a:pt x="1369" y="1954"/>
                </a:cubicBezTo>
                <a:cubicBezTo>
                  <a:pt x="1363" y="1940"/>
                  <a:pt x="1363" y="1940"/>
                  <a:pt x="1363" y="1940"/>
                </a:cubicBezTo>
                <a:cubicBezTo>
                  <a:pt x="1362" y="1935"/>
                  <a:pt x="1360" y="1931"/>
                  <a:pt x="1359" y="1927"/>
                </a:cubicBezTo>
                <a:cubicBezTo>
                  <a:pt x="1359" y="1927"/>
                  <a:pt x="1359" y="1927"/>
                  <a:pt x="1359" y="1927"/>
                </a:cubicBezTo>
                <a:cubicBezTo>
                  <a:pt x="1358" y="1925"/>
                  <a:pt x="1358" y="1925"/>
                  <a:pt x="1358" y="1925"/>
                </a:cubicBezTo>
                <a:cubicBezTo>
                  <a:pt x="1357" y="1923"/>
                  <a:pt x="1357" y="1921"/>
                  <a:pt x="1358" y="1919"/>
                </a:cubicBezTo>
                <a:cubicBezTo>
                  <a:pt x="1358" y="1918"/>
                  <a:pt x="1359" y="1917"/>
                  <a:pt x="1360" y="1916"/>
                </a:cubicBezTo>
                <a:cubicBezTo>
                  <a:pt x="1360" y="1916"/>
                  <a:pt x="1361" y="1916"/>
                  <a:pt x="1361" y="1915"/>
                </a:cubicBezTo>
                <a:cubicBezTo>
                  <a:pt x="1361" y="1915"/>
                  <a:pt x="1361" y="1915"/>
                  <a:pt x="1362" y="1915"/>
                </a:cubicBezTo>
                <a:cubicBezTo>
                  <a:pt x="1364" y="1913"/>
                  <a:pt x="1366" y="1912"/>
                  <a:pt x="1369" y="1911"/>
                </a:cubicBezTo>
                <a:cubicBezTo>
                  <a:pt x="1371" y="1911"/>
                  <a:pt x="1374" y="1910"/>
                  <a:pt x="1376" y="1910"/>
                </a:cubicBezTo>
                <a:cubicBezTo>
                  <a:pt x="1386" y="1909"/>
                  <a:pt x="1397" y="1910"/>
                  <a:pt x="1402" y="1910"/>
                </a:cubicBezTo>
                <a:cubicBezTo>
                  <a:pt x="1420" y="1910"/>
                  <a:pt x="1451" y="1906"/>
                  <a:pt x="1461" y="1925"/>
                </a:cubicBezTo>
                <a:cubicBezTo>
                  <a:pt x="1461" y="1925"/>
                  <a:pt x="1461" y="1925"/>
                  <a:pt x="1461" y="1925"/>
                </a:cubicBezTo>
                <a:cubicBezTo>
                  <a:pt x="1461" y="1925"/>
                  <a:pt x="1461" y="1925"/>
                  <a:pt x="1461" y="1925"/>
                </a:cubicBezTo>
                <a:cubicBezTo>
                  <a:pt x="1461" y="1925"/>
                  <a:pt x="1461" y="1925"/>
                  <a:pt x="1461" y="1925"/>
                </a:cubicBezTo>
                <a:cubicBezTo>
                  <a:pt x="1465" y="1933"/>
                  <a:pt x="1469" y="1940"/>
                  <a:pt x="1473" y="1948"/>
                </a:cubicBezTo>
                <a:cubicBezTo>
                  <a:pt x="1474" y="1951"/>
                  <a:pt x="1476" y="1953"/>
                  <a:pt x="1476" y="1956"/>
                </a:cubicBezTo>
                <a:cubicBezTo>
                  <a:pt x="1476" y="1956"/>
                  <a:pt x="1476" y="1956"/>
                  <a:pt x="1476" y="1957"/>
                </a:cubicBezTo>
                <a:cubicBezTo>
                  <a:pt x="1477" y="1957"/>
                  <a:pt x="1477" y="1958"/>
                  <a:pt x="1477" y="1958"/>
                </a:cubicBezTo>
                <a:cubicBezTo>
                  <a:pt x="1477" y="1959"/>
                  <a:pt x="1477" y="1959"/>
                  <a:pt x="1477" y="1960"/>
                </a:cubicBezTo>
                <a:cubicBezTo>
                  <a:pt x="1477" y="1960"/>
                  <a:pt x="1477" y="1960"/>
                  <a:pt x="1477" y="1960"/>
                </a:cubicBezTo>
                <a:cubicBezTo>
                  <a:pt x="1477" y="1960"/>
                  <a:pt x="1476" y="1961"/>
                  <a:pt x="1476" y="1961"/>
                </a:cubicBezTo>
                <a:cubicBezTo>
                  <a:pt x="1476" y="1962"/>
                  <a:pt x="1476" y="1962"/>
                  <a:pt x="1475" y="1963"/>
                </a:cubicBezTo>
                <a:cubicBezTo>
                  <a:pt x="1475" y="1963"/>
                  <a:pt x="1475" y="1963"/>
                  <a:pt x="1475" y="1963"/>
                </a:cubicBezTo>
                <a:cubicBezTo>
                  <a:pt x="1475" y="1964"/>
                  <a:pt x="1474" y="1965"/>
                  <a:pt x="1474" y="1965"/>
                </a:cubicBezTo>
                <a:cubicBezTo>
                  <a:pt x="1473" y="1965"/>
                  <a:pt x="1473" y="1965"/>
                  <a:pt x="1473" y="1966"/>
                </a:cubicBezTo>
                <a:cubicBezTo>
                  <a:pt x="1473" y="1966"/>
                  <a:pt x="1473" y="1966"/>
                  <a:pt x="1472" y="1966"/>
                </a:cubicBezTo>
                <a:cubicBezTo>
                  <a:pt x="1472" y="1966"/>
                  <a:pt x="1472" y="1967"/>
                  <a:pt x="1471" y="1967"/>
                </a:cubicBezTo>
                <a:cubicBezTo>
                  <a:pt x="1470" y="1968"/>
                  <a:pt x="1468" y="1969"/>
                  <a:pt x="1466" y="1969"/>
                </a:cubicBezTo>
                <a:cubicBezTo>
                  <a:pt x="1465" y="1969"/>
                  <a:pt x="1465" y="1969"/>
                  <a:pt x="1464" y="1970"/>
                </a:cubicBezTo>
                <a:cubicBezTo>
                  <a:pt x="1463" y="1970"/>
                  <a:pt x="1462" y="1970"/>
                  <a:pt x="1462" y="1970"/>
                </a:cubicBezTo>
                <a:cubicBezTo>
                  <a:pt x="1461" y="1970"/>
                  <a:pt x="1461" y="1970"/>
                  <a:pt x="1461" y="1970"/>
                </a:cubicBezTo>
                <a:cubicBezTo>
                  <a:pt x="1460" y="1970"/>
                  <a:pt x="1460" y="1970"/>
                  <a:pt x="1460" y="1970"/>
                </a:cubicBezTo>
                <a:cubicBezTo>
                  <a:pt x="1441" y="1972"/>
                  <a:pt x="1422" y="1971"/>
                  <a:pt x="1403" y="1971"/>
                </a:cubicBezTo>
                <a:cubicBezTo>
                  <a:pt x="1401" y="1971"/>
                  <a:pt x="1399" y="1971"/>
                  <a:pt x="1397" y="1970"/>
                </a:cubicBezTo>
                <a:cubicBezTo>
                  <a:pt x="1397" y="1970"/>
                  <a:pt x="1397" y="1970"/>
                  <a:pt x="1397" y="1970"/>
                </a:cubicBezTo>
                <a:cubicBezTo>
                  <a:pt x="1390" y="1970"/>
                  <a:pt x="1383" y="1967"/>
                  <a:pt x="1377" y="1964"/>
                </a:cubicBezTo>
                <a:cubicBezTo>
                  <a:pt x="1376" y="1963"/>
                  <a:pt x="1374" y="1962"/>
                  <a:pt x="1373" y="1961"/>
                </a:cubicBezTo>
                <a:close/>
                <a:moveTo>
                  <a:pt x="1527" y="2063"/>
                </a:moveTo>
                <a:cubicBezTo>
                  <a:pt x="1527" y="2063"/>
                  <a:pt x="1527" y="2064"/>
                  <a:pt x="1527" y="2064"/>
                </a:cubicBezTo>
                <a:cubicBezTo>
                  <a:pt x="1527" y="2065"/>
                  <a:pt x="1526" y="2065"/>
                  <a:pt x="1526" y="2065"/>
                </a:cubicBezTo>
                <a:cubicBezTo>
                  <a:pt x="1526" y="2066"/>
                  <a:pt x="1526" y="2066"/>
                  <a:pt x="1525" y="2067"/>
                </a:cubicBezTo>
                <a:cubicBezTo>
                  <a:pt x="1525" y="2067"/>
                  <a:pt x="1525" y="2068"/>
                  <a:pt x="1525" y="2068"/>
                </a:cubicBezTo>
                <a:cubicBezTo>
                  <a:pt x="1525" y="2068"/>
                  <a:pt x="1524" y="2068"/>
                  <a:pt x="1524" y="2069"/>
                </a:cubicBezTo>
                <a:cubicBezTo>
                  <a:pt x="1524" y="2069"/>
                  <a:pt x="1524" y="2069"/>
                  <a:pt x="1524" y="2069"/>
                </a:cubicBezTo>
                <a:cubicBezTo>
                  <a:pt x="1524" y="2069"/>
                  <a:pt x="1523" y="2070"/>
                  <a:pt x="1523" y="2070"/>
                </a:cubicBezTo>
                <a:cubicBezTo>
                  <a:pt x="1520" y="2073"/>
                  <a:pt x="1515" y="2074"/>
                  <a:pt x="1511" y="2075"/>
                </a:cubicBezTo>
                <a:cubicBezTo>
                  <a:pt x="1510" y="2075"/>
                  <a:pt x="1510" y="2075"/>
                  <a:pt x="1510" y="2075"/>
                </a:cubicBezTo>
                <a:cubicBezTo>
                  <a:pt x="1508" y="2075"/>
                  <a:pt x="1506" y="2076"/>
                  <a:pt x="1504" y="2076"/>
                </a:cubicBezTo>
                <a:cubicBezTo>
                  <a:pt x="1504" y="2076"/>
                  <a:pt x="1504" y="2076"/>
                  <a:pt x="1504" y="2076"/>
                </a:cubicBezTo>
                <a:cubicBezTo>
                  <a:pt x="1503" y="2076"/>
                  <a:pt x="1503" y="2076"/>
                  <a:pt x="1503" y="2076"/>
                </a:cubicBezTo>
                <a:cubicBezTo>
                  <a:pt x="1501" y="2076"/>
                  <a:pt x="1499" y="2076"/>
                  <a:pt x="1497" y="2076"/>
                </a:cubicBezTo>
                <a:cubicBezTo>
                  <a:pt x="1446" y="2076"/>
                  <a:pt x="1446" y="2076"/>
                  <a:pt x="1446" y="2076"/>
                </a:cubicBezTo>
                <a:cubicBezTo>
                  <a:pt x="1444" y="2076"/>
                  <a:pt x="1441" y="2076"/>
                  <a:pt x="1439" y="2075"/>
                </a:cubicBezTo>
                <a:cubicBezTo>
                  <a:pt x="1439" y="2075"/>
                  <a:pt x="1438" y="2075"/>
                  <a:pt x="1438" y="2075"/>
                </a:cubicBezTo>
                <a:cubicBezTo>
                  <a:pt x="1427" y="2074"/>
                  <a:pt x="1414" y="2069"/>
                  <a:pt x="1408" y="2059"/>
                </a:cubicBezTo>
                <a:cubicBezTo>
                  <a:pt x="1407" y="2058"/>
                  <a:pt x="1407" y="2056"/>
                  <a:pt x="1406" y="2055"/>
                </a:cubicBezTo>
                <a:cubicBezTo>
                  <a:pt x="1406" y="2055"/>
                  <a:pt x="1406" y="2055"/>
                  <a:pt x="1406" y="2055"/>
                </a:cubicBezTo>
                <a:cubicBezTo>
                  <a:pt x="1406" y="2055"/>
                  <a:pt x="1406" y="2055"/>
                  <a:pt x="1406" y="2055"/>
                </a:cubicBezTo>
                <a:cubicBezTo>
                  <a:pt x="1403" y="2047"/>
                  <a:pt x="1400" y="2040"/>
                  <a:pt x="1398" y="2032"/>
                </a:cubicBezTo>
                <a:cubicBezTo>
                  <a:pt x="1396" y="2029"/>
                  <a:pt x="1394" y="2024"/>
                  <a:pt x="1393" y="2019"/>
                </a:cubicBezTo>
                <a:cubicBezTo>
                  <a:pt x="1393" y="2019"/>
                  <a:pt x="1393" y="2019"/>
                  <a:pt x="1393" y="2019"/>
                </a:cubicBezTo>
                <a:cubicBezTo>
                  <a:pt x="1393" y="2019"/>
                  <a:pt x="1393" y="2019"/>
                  <a:pt x="1393" y="2019"/>
                </a:cubicBezTo>
                <a:cubicBezTo>
                  <a:pt x="1392" y="2018"/>
                  <a:pt x="1392" y="2018"/>
                  <a:pt x="1392" y="2017"/>
                </a:cubicBezTo>
                <a:cubicBezTo>
                  <a:pt x="1392" y="2015"/>
                  <a:pt x="1392" y="2013"/>
                  <a:pt x="1392" y="2012"/>
                </a:cubicBezTo>
                <a:cubicBezTo>
                  <a:pt x="1393" y="2011"/>
                  <a:pt x="1393" y="2010"/>
                  <a:pt x="1394" y="2009"/>
                </a:cubicBezTo>
                <a:cubicBezTo>
                  <a:pt x="1394" y="2009"/>
                  <a:pt x="1394" y="2009"/>
                  <a:pt x="1394" y="2009"/>
                </a:cubicBezTo>
                <a:cubicBezTo>
                  <a:pt x="1397" y="2004"/>
                  <a:pt x="1403" y="2002"/>
                  <a:pt x="1409" y="2001"/>
                </a:cubicBezTo>
                <a:cubicBezTo>
                  <a:pt x="1409" y="2001"/>
                  <a:pt x="1409" y="2001"/>
                  <a:pt x="1410" y="2001"/>
                </a:cubicBezTo>
                <a:cubicBezTo>
                  <a:pt x="1411" y="2001"/>
                  <a:pt x="1413" y="2001"/>
                  <a:pt x="1414" y="2000"/>
                </a:cubicBezTo>
                <a:cubicBezTo>
                  <a:pt x="1414" y="2000"/>
                  <a:pt x="1415" y="2000"/>
                  <a:pt x="1415" y="2000"/>
                </a:cubicBezTo>
                <a:cubicBezTo>
                  <a:pt x="1418" y="2000"/>
                  <a:pt x="1418" y="2000"/>
                  <a:pt x="1418" y="2000"/>
                </a:cubicBezTo>
                <a:cubicBezTo>
                  <a:pt x="1419" y="2000"/>
                  <a:pt x="1420" y="2000"/>
                  <a:pt x="1421" y="2000"/>
                </a:cubicBezTo>
                <a:cubicBezTo>
                  <a:pt x="1437" y="2000"/>
                  <a:pt x="1453" y="2000"/>
                  <a:pt x="1469" y="2000"/>
                </a:cubicBezTo>
                <a:cubicBezTo>
                  <a:pt x="1469" y="2000"/>
                  <a:pt x="1469" y="2000"/>
                  <a:pt x="1469" y="2000"/>
                </a:cubicBezTo>
                <a:cubicBezTo>
                  <a:pt x="1469" y="2000"/>
                  <a:pt x="1469" y="2000"/>
                  <a:pt x="1469" y="2000"/>
                </a:cubicBezTo>
                <a:cubicBezTo>
                  <a:pt x="1471" y="2000"/>
                  <a:pt x="1473" y="2000"/>
                  <a:pt x="1475" y="2001"/>
                </a:cubicBezTo>
                <a:cubicBezTo>
                  <a:pt x="1475" y="2001"/>
                  <a:pt x="1476" y="2001"/>
                  <a:pt x="1476" y="2001"/>
                </a:cubicBezTo>
                <a:cubicBezTo>
                  <a:pt x="1487" y="2002"/>
                  <a:pt x="1499" y="2006"/>
                  <a:pt x="1505" y="2015"/>
                </a:cubicBezTo>
                <a:cubicBezTo>
                  <a:pt x="1506" y="2016"/>
                  <a:pt x="1507" y="2017"/>
                  <a:pt x="1508" y="2019"/>
                </a:cubicBezTo>
                <a:cubicBezTo>
                  <a:pt x="1509" y="2022"/>
                  <a:pt x="1509" y="2022"/>
                  <a:pt x="1509" y="2022"/>
                </a:cubicBezTo>
                <a:cubicBezTo>
                  <a:pt x="1512" y="2028"/>
                  <a:pt x="1516" y="2035"/>
                  <a:pt x="1519" y="2041"/>
                </a:cubicBezTo>
                <a:cubicBezTo>
                  <a:pt x="1521" y="2045"/>
                  <a:pt x="1524" y="2051"/>
                  <a:pt x="1526" y="2056"/>
                </a:cubicBezTo>
                <a:cubicBezTo>
                  <a:pt x="1527" y="2058"/>
                  <a:pt x="1527" y="2061"/>
                  <a:pt x="1527" y="2063"/>
                </a:cubicBezTo>
                <a:close/>
                <a:moveTo>
                  <a:pt x="1640" y="2000"/>
                </a:moveTo>
                <a:cubicBezTo>
                  <a:pt x="1642" y="2000"/>
                  <a:pt x="1643" y="2000"/>
                  <a:pt x="1645" y="2000"/>
                </a:cubicBezTo>
                <a:cubicBezTo>
                  <a:pt x="1645" y="2000"/>
                  <a:pt x="1645" y="2000"/>
                  <a:pt x="1646" y="2000"/>
                </a:cubicBezTo>
                <a:cubicBezTo>
                  <a:pt x="1657" y="2002"/>
                  <a:pt x="1669" y="2006"/>
                  <a:pt x="1677" y="2014"/>
                </a:cubicBezTo>
                <a:cubicBezTo>
                  <a:pt x="1678" y="2014"/>
                  <a:pt x="1678" y="2015"/>
                  <a:pt x="1678" y="2015"/>
                </a:cubicBezTo>
                <a:cubicBezTo>
                  <a:pt x="1679" y="2016"/>
                  <a:pt x="1679" y="2016"/>
                  <a:pt x="1680" y="2017"/>
                </a:cubicBezTo>
                <a:cubicBezTo>
                  <a:pt x="1680" y="2017"/>
                  <a:pt x="1680" y="2017"/>
                  <a:pt x="1680" y="2018"/>
                </a:cubicBezTo>
                <a:cubicBezTo>
                  <a:pt x="1681" y="2018"/>
                  <a:pt x="1681" y="2018"/>
                  <a:pt x="1681" y="2018"/>
                </a:cubicBezTo>
                <a:cubicBezTo>
                  <a:pt x="1682" y="2019"/>
                  <a:pt x="1682" y="2019"/>
                  <a:pt x="1682" y="2019"/>
                </a:cubicBezTo>
                <a:cubicBezTo>
                  <a:pt x="1685" y="2024"/>
                  <a:pt x="1688" y="2029"/>
                  <a:pt x="1692" y="2034"/>
                </a:cubicBezTo>
                <a:cubicBezTo>
                  <a:pt x="1692" y="2034"/>
                  <a:pt x="1692" y="2034"/>
                  <a:pt x="1692" y="2034"/>
                </a:cubicBezTo>
                <a:cubicBezTo>
                  <a:pt x="1697" y="2041"/>
                  <a:pt x="1703" y="2049"/>
                  <a:pt x="1707" y="2056"/>
                </a:cubicBezTo>
                <a:cubicBezTo>
                  <a:pt x="1707" y="2057"/>
                  <a:pt x="1707" y="2057"/>
                  <a:pt x="1708" y="2058"/>
                </a:cubicBezTo>
                <a:cubicBezTo>
                  <a:pt x="1708" y="2058"/>
                  <a:pt x="1708" y="2058"/>
                  <a:pt x="1708" y="2058"/>
                </a:cubicBezTo>
                <a:cubicBezTo>
                  <a:pt x="1709" y="2063"/>
                  <a:pt x="1709" y="2066"/>
                  <a:pt x="1707" y="2068"/>
                </a:cubicBezTo>
                <a:cubicBezTo>
                  <a:pt x="1706" y="2069"/>
                  <a:pt x="1706" y="2069"/>
                  <a:pt x="1706" y="2069"/>
                </a:cubicBezTo>
                <a:cubicBezTo>
                  <a:pt x="1705" y="2071"/>
                  <a:pt x="1702" y="2072"/>
                  <a:pt x="1699" y="2073"/>
                </a:cubicBezTo>
                <a:cubicBezTo>
                  <a:pt x="1696" y="2074"/>
                  <a:pt x="1692" y="2075"/>
                  <a:pt x="1688" y="2075"/>
                </a:cubicBezTo>
                <a:cubicBezTo>
                  <a:pt x="1684" y="2075"/>
                  <a:pt x="1684" y="2075"/>
                  <a:pt x="1684" y="2075"/>
                </a:cubicBezTo>
                <a:cubicBezTo>
                  <a:pt x="1684" y="2075"/>
                  <a:pt x="1684" y="2075"/>
                  <a:pt x="1684" y="2075"/>
                </a:cubicBezTo>
                <a:cubicBezTo>
                  <a:pt x="1666" y="2075"/>
                  <a:pt x="1648" y="2075"/>
                  <a:pt x="1629" y="2075"/>
                </a:cubicBezTo>
                <a:cubicBezTo>
                  <a:pt x="1627" y="2075"/>
                  <a:pt x="1625" y="2075"/>
                  <a:pt x="1623" y="2075"/>
                </a:cubicBezTo>
                <a:cubicBezTo>
                  <a:pt x="1623" y="2075"/>
                  <a:pt x="1623" y="2075"/>
                  <a:pt x="1623" y="2075"/>
                </a:cubicBezTo>
                <a:cubicBezTo>
                  <a:pt x="1610" y="2073"/>
                  <a:pt x="1597" y="2068"/>
                  <a:pt x="1589" y="2059"/>
                </a:cubicBezTo>
                <a:cubicBezTo>
                  <a:pt x="1588" y="2057"/>
                  <a:pt x="1587" y="2056"/>
                  <a:pt x="1586" y="2055"/>
                </a:cubicBezTo>
                <a:cubicBezTo>
                  <a:pt x="1586" y="2054"/>
                  <a:pt x="1586" y="2054"/>
                  <a:pt x="1586" y="2054"/>
                </a:cubicBezTo>
                <a:cubicBezTo>
                  <a:pt x="1586" y="2054"/>
                  <a:pt x="1586" y="2054"/>
                  <a:pt x="1586" y="2054"/>
                </a:cubicBezTo>
                <a:cubicBezTo>
                  <a:pt x="1582" y="2047"/>
                  <a:pt x="1578" y="2041"/>
                  <a:pt x="1574" y="2034"/>
                </a:cubicBezTo>
                <a:cubicBezTo>
                  <a:pt x="1571" y="2029"/>
                  <a:pt x="1566" y="2021"/>
                  <a:pt x="1564" y="2015"/>
                </a:cubicBezTo>
                <a:cubicBezTo>
                  <a:pt x="1564" y="2015"/>
                  <a:pt x="1564" y="2015"/>
                  <a:pt x="1564" y="2014"/>
                </a:cubicBezTo>
                <a:cubicBezTo>
                  <a:pt x="1564" y="2014"/>
                  <a:pt x="1564" y="2013"/>
                  <a:pt x="1564" y="2013"/>
                </a:cubicBezTo>
                <a:cubicBezTo>
                  <a:pt x="1564" y="2006"/>
                  <a:pt x="1568" y="2003"/>
                  <a:pt x="1574" y="2002"/>
                </a:cubicBezTo>
                <a:cubicBezTo>
                  <a:pt x="1574" y="2001"/>
                  <a:pt x="1574" y="2001"/>
                  <a:pt x="1574" y="2001"/>
                </a:cubicBezTo>
                <a:cubicBezTo>
                  <a:pt x="1574" y="2001"/>
                  <a:pt x="1575" y="2001"/>
                  <a:pt x="1575" y="2001"/>
                </a:cubicBezTo>
                <a:cubicBezTo>
                  <a:pt x="1575" y="2001"/>
                  <a:pt x="1576" y="2001"/>
                  <a:pt x="1576" y="2001"/>
                </a:cubicBezTo>
                <a:cubicBezTo>
                  <a:pt x="1579" y="2000"/>
                  <a:pt x="1581" y="2000"/>
                  <a:pt x="1585" y="2000"/>
                </a:cubicBezTo>
                <a:cubicBezTo>
                  <a:pt x="1621" y="2000"/>
                  <a:pt x="1621" y="2000"/>
                  <a:pt x="1621" y="2000"/>
                </a:cubicBezTo>
                <a:cubicBezTo>
                  <a:pt x="1627" y="2000"/>
                  <a:pt x="1633" y="2000"/>
                  <a:pt x="1639" y="2000"/>
                </a:cubicBezTo>
                <a:cubicBezTo>
                  <a:pt x="1639" y="2000"/>
                  <a:pt x="1639" y="2000"/>
                  <a:pt x="1639" y="2000"/>
                </a:cubicBezTo>
                <a:cubicBezTo>
                  <a:pt x="1639" y="2000"/>
                  <a:pt x="1640" y="2000"/>
                  <a:pt x="1640" y="2000"/>
                </a:cubicBezTo>
                <a:close/>
                <a:moveTo>
                  <a:pt x="1617" y="1924"/>
                </a:moveTo>
                <a:cubicBezTo>
                  <a:pt x="1621" y="1930"/>
                  <a:pt x="1625" y="1937"/>
                  <a:pt x="1629" y="1943"/>
                </a:cubicBezTo>
                <a:cubicBezTo>
                  <a:pt x="1631" y="1946"/>
                  <a:pt x="1635" y="1950"/>
                  <a:pt x="1637" y="1955"/>
                </a:cubicBezTo>
                <a:cubicBezTo>
                  <a:pt x="1638" y="1956"/>
                  <a:pt x="1639" y="1958"/>
                  <a:pt x="1639" y="1960"/>
                </a:cubicBezTo>
                <a:cubicBezTo>
                  <a:pt x="1639" y="1961"/>
                  <a:pt x="1638" y="1962"/>
                  <a:pt x="1638" y="1963"/>
                </a:cubicBezTo>
                <a:cubicBezTo>
                  <a:pt x="1637" y="1964"/>
                  <a:pt x="1637" y="1964"/>
                  <a:pt x="1636" y="1965"/>
                </a:cubicBezTo>
                <a:cubicBezTo>
                  <a:pt x="1636" y="1965"/>
                  <a:pt x="1636" y="1965"/>
                  <a:pt x="1636" y="1965"/>
                </a:cubicBezTo>
                <a:cubicBezTo>
                  <a:pt x="1636" y="1965"/>
                  <a:pt x="1636" y="1965"/>
                  <a:pt x="1636" y="1965"/>
                </a:cubicBezTo>
                <a:cubicBezTo>
                  <a:pt x="1636" y="1966"/>
                  <a:pt x="1635" y="1966"/>
                  <a:pt x="1635" y="1966"/>
                </a:cubicBezTo>
                <a:cubicBezTo>
                  <a:pt x="1635" y="1966"/>
                  <a:pt x="1634" y="1967"/>
                  <a:pt x="1634" y="1967"/>
                </a:cubicBezTo>
                <a:cubicBezTo>
                  <a:pt x="1634" y="1967"/>
                  <a:pt x="1633" y="1967"/>
                  <a:pt x="1632" y="1968"/>
                </a:cubicBezTo>
                <a:cubicBezTo>
                  <a:pt x="1632" y="1968"/>
                  <a:pt x="1631" y="1968"/>
                  <a:pt x="1630" y="1969"/>
                </a:cubicBezTo>
                <a:cubicBezTo>
                  <a:pt x="1630" y="1969"/>
                  <a:pt x="1630" y="1969"/>
                  <a:pt x="1630" y="1969"/>
                </a:cubicBezTo>
                <a:cubicBezTo>
                  <a:pt x="1630" y="1969"/>
                  <a:pt x="1630" y="1969"/>
                  <a:pt x="1629" y="1969"/>
                </a:cubicBezTo>
                <a:cubicBezTo>
                  <a:pt x="1620" y="1972"/>
                  <a:pt x="1607" y="1970"/>
                  <a:pt x="1598" y="1970"/>
                </a:cubicBezTo>
                <a:cubicBezTo>
                  <a:pt x="1588" y="1970"/>
                  <a:pt x="1578" y="1970"/>
                  <a:pt x="1567" y="1970"/>
                </a:cubicBezTo>
                <a:cubicBezTo>
                  <a:pt x="1558" y="1970"/>
                  <a:pt x="1547" y="1968"/>
                  <a:pt x="1539" y="1962"/>
                </a:cubicBezTo>
                <a:cubicBezTo>
                  <a:pt x="1538" y="1962"/>
                  <a:pt x="1536" y="1961"/>
                  <a:pt x="1535" y="1960"/>
                </a:cubicBezTo>
                <a:cubicBezTo>
                  <a:pt x="1533" y="1958"/>
                  <a:pt x="1531" y="1956"/>
                  <a:pt x="1530" y="1954"/>
                </a:cubicBezTo>
                <a:cubicBezTo>
                  <a:pt x="1529" y="1952"/>
                  <a:pt x="1529" y="1952"/>
                  <a:pt x="1529" y="1952"/>
                </a:cubicBezTo>
                <a:cubicBezTo>
                  <a:pt x="1529" y="1952"/>
                  <a:pt x="1529" y="1952"/>
                  <a:pt x="1529" y="1952"/>
                </a:cubicBezTo>
                <a:cubicBezTo>
                  <a:pt x="1524" y="1944"/>
                  <a:pt x="1520" y="1936"/>
                  <a:pt x="1515" y="1928"/>
                </a:cubicBezTo>
                <a:cubicBezTo>
                  <a:pt x="1513" y="1925"/>
                  <a:pt x="1513" y="1925"/>
                  <a:pt x="1513" y="1925"/>
                </a:cubicBezTo>
                <a:cubicBezTo>
                  <a:pt x="1512" y="1923"/>
                  <a:pt x="1512" y="1921"/>
                  <a:pt x="1512" y="1919"/>
                </a:cubicBezTo>
                <a:cubicBezTo>
                  <a:pt x="1512" y="1917"/>
                  <a:pt x="1513" y="1915"/>
                  <a:pt x="1515" y="1914"/>
                </a:cubicBezTo>
                <a:cubicBezTo>
                  <a:pt x="1517" y="1913"/>
                  <a:pt x="1519" y="1912"/>
                  <a:pt x="1522" y="1911"/>
                </a:cubicBezTo>
                <a:cubicBezTo>
                  <a:pt x="1524" y="1910"/>
                  <a:pt x="1528" y="1910"/>
                  <a:pt x="1531" y="1910"/>
                </a:cubicBezTo>
                <a:cubicBezTo>
                  <a:pt x="1532" y="1910"/>
                  <a:pt x="1532" y="1910"/>
                  <a:pt x="1532" y="1910"/>
                </a:cubicBezTo>
                <a:cubicBezTo>
                  <a:pt x="1540" y="1909"/>
                  <a:pt x="1548" y="1910"/>
                  <a:pt x="1553" y="1910"/>
                </a:cubicBezTo>
                <a:cubicBezTo>
                  <a:pt x="1573" y="1910"/>
                  <a:pt x="1604" y="1906"/>
                  <a:pt x="1617" y="1924"/>
                </a:cubicBezTo>
                <a:close/>
                <a:moveTo>
                  <a:pt x="366" y="1441"/>
                </a:moveTo>
                <a:cubicBezTo>
                  <a:pt x="372" y="1443"/>
                  <a:pt x="377" y="1446"/>
                  <a:pt x="382" y="1448"/>
                </a:cubicBezTo>
                <a:cubicBezTo>
                  <a:pt x="392" y="1453"/>
                  <a:pt x="403" y="1458"/>
                  <a:pt x="413" y="1462"/>
                </a:cubicBezTo>
                <a:cubicBezTo>
                  <a:pt x="418" y="1464"/>
                  <a:pt x="422" y="1466"/>
                  <a:pt x="426" y="1468"/>
                </a:cubicBezTo>
                <a:cubicBezTo>
                  <a:pt x="430" y="1469"/>
                  <a:pt x="433" y="1470"/>
                  <a:pt x="437" y="1472"/>
                </a:cubicBezTo>
                <a:cubicBezTo>
                  <a:pt x="458" y="1479"/>
                  <a:pt x="479" y="1486"/>
                  <a:pt x="502" y="1492"/>
                </a:cubicBezTo>
                <a:cubicBezTo>
                  <a:pt x="527" y="1499"/>
                  <a:pt x="552" y="1505"/>
                  <a:pt x="578" y="1510"/>
                </a:cubicBezTo>
                <a:cubicBezTo>
                  <a:pt x="683" y="1532"/>
                  <a:pt x="786" y="1541"/>
                  <a:pt x="819" y="1542"/>
                </a:cubicBezTo>
                <a:cubicBezTo>
                  <a:pt x="819" y="1610"/>
                  <a:pt x="819" y="1610"/>
                  <a:pt x="819" y="1610"/>
                </a:cubicBezTo>
                <a:cubicBezTo>
                  <a:pt x="857" y="1570"/>
                  <a:pt x="857" y="1570"/>
                  <a:pt x="857" y="1570"/>
                </a:cubicBezTo>
                <a:cubicBezTo>
                  <a:pt x="906" y="1518"/>
                  <a:pt x="906" y="1518"/>
                  <a:pt x="906" y="1518"/>
                </a:cubicBezTo>
                <a:cubicBezTo>
                  <a:pt x="1019" y="1399"/>
                  <a:pt x="1019" y="1399"/>
                  <a:pt x="1019" y="1399"/>
                </a:cubicBezTo>
                <a:cubicBezTo>
                  <a:pt x="933" y="1308"/>
                  <a:pt x="933" y="1308"/>
                  <a:pt x="933" y="1308"/>
                </a:cubicBezTo>
                <a:cubicBezTo>
                  <a:pt x="819" y="1188"/>
                  <a:pt x="819" y="1188"/>
                  <a:pt x="819" y="1188"/>
                </a:cubicBezTo>
                <a:cubicBezTo>
                  <a:pt x="819" y="1271"/>
                  <a:pt x="819" y="1271"/>
                  <a:pt x="819" y="1271"/>
                </a:cubicBezTo>
                <a:cubicBezTo>
                  <a:pt x="740" y="1279"/>
                  <a:pt x="653" y="1266"/>
                  <a:pt x="578" y="1249"/>
                </a:cubicBezTo>
                <a:cubicBezTo>
                  <a:pt x="550" y="1242"/>
                  <a:pt x="525" y="1235"/>
                  <a:pt x="502" y="1229"/>
                </a:cubicBezTo>
                <a:cubicBezTo>
                  <a:pt x="471" y="1219"/>
                  <a:pt x="445" y="1211"/>
                  <a:pt x="426" y="1204"/>
                </a:cubicBezTo>
                <a:cubicBezTo>
                  <a:pt x="422" y="1202"/>
                  <a:pt x="418" y="1201"/>
                  <a:pt x="415" y="1199"/>
                </a:cubicBezTo>
                <a:cubicBezTo>
                  <a:pt x="414" y="1199"/>
                  <a:pt x="414" y="1199"/>
                  <a:pt x="413" y="1199"/>
                </a:cubicBezTo>
                <a:cubicBezTo>
                  <a:pt x="413" y="1199"/>
                  <a:pt x="413" y="1199"/>
                  <a:pt x="413" y="1199"/>
                </a:cubicBezTo>
                <a:cubicBezTo>
                  <a:pt x="354" y="1175"/>
                  <a:pt x="300" y="1147"/>
                  <a:pt x="253" y="1115"/>
                </a:cubicBezTo>
                <a:cubicBezTo>
                  <a:pt x="189" y="1073"/>
                  <a:pt x="142" y="1028"/>
                  <a:pt x="110" y="981"/>
                </a:cubicBezTo>
                <a:cubicBezTo>
                  <a:pt x="94" y="963"/>
                  <a:pt x="80" y="944"/>
                  <a:pt x="68" y="925"/>
                </a:cubicBezTo>
                <a:cubicBezTo>
                  <a:pt x="33" y="870"/>
                  <a:pt x="13" y="811"/>
                  <a:pt x="11" y="751"/>
                </a:cubicBezTo>
                <a:cubicBezTo>
                  <a:pt x="7" y="768"/>
                  <a:pt x="4" y="785"/>
                  <a:pt x="3" y="802"/>
                </a:cubicBezTo>
                <a:cubicBezTo>
                  <a:pt x="0" y="834"/>
                  <a:pt x="4" y="864"/>
                  <a:pt x="7" y="893"/>
                </a:cubicBezTo>
                <a:cubicBezTo>
                  <a:pt x="8" y="898"/>
                  <a:pt x="9" y="904"/>
                  <a:pt x="9" y="909"/>
                </a:cubicBezTo>
                <a:cubicBezTo>
                  <a:pt x="22" y="1021"/>
                  <a:pt x="22" y="1021"/>
                  <a:pt x="22" y="1021"/>
                </a:cubicBezTo>
                <a:cubicBezTo>
                  <a:pt x="23" y="1025"/>
                  <a:pt x="23" y="1029"/>
                  <a:pt x="24" y="1033"/>
                </a:cubicBezTo>
                <a:cubicBezTo>
                  <a:pt x="25" y="1048"/>
                  <a:pt x="27" y="1064"/>
                  <a:pt x="30" y="1080"/>
                </a:cubicBezTo>
                <a:cubicBezTo>
                  <a:pt x="34" y="1101"/>
                  <a:pt x="40" y="1121"/>
                  <a:pt x="47" y="1140"/>
                </a:cubicBezTo>
                <a:cubicBezTo>
                  <a:pt x="61" y="1175"/>
                  <a:pt x="80" y="1208"/>
                  <a:pt x="103" y="1239"/>
                </a:cubicBezTo>
                <a:cubicBezTo>
                  <a:pt x="146" y="1295"/>
                  <a:pt x="202" y="1344"/>
                  <a:pt x="275" y="1390"/>
                </a:cubicBezTo>
                <a:cubicBezTo>
                  <a:pt x="304" y="1409"/>
                  <a:pt x="335" y="1426"/>
                  <a:pt x="366" y="1441"/>
                </a:cubicBezTo>
                <a:close/>
                <a:moveTo>
                  <a:pt x="64" y="773"/>
                </a:moveTo>
                <a:cubicBezTo>
                  <a:pt x="67" y="798"/>
                  <a:pt x="74" y="823"/>
                  <a:pt x="84" y="848"/>
                </a:cubicBezTo>
                <a:cubicBezTo>
                  <a:pt x="107" y="785"/>
                  <a:pt x="165" y="713"/>
                  <a:pt x="209" y="677"/>
                </a:cubicBezTo>
                <a:cubicBezTo>
                  <a:pt x="272" y="628"/>
                  <a:pt x="353" y="583"/>
                  <a:pt x="451" y="545"/>
                </a:cubicBezTo>
                <a:cubicBezTo>
                  <a:pt x="515" y="521"/>
                  <a:pt x="582" y="501"/>
                  <a:pt x="652" y="486"/>
                </a:cubicBezTo>
                <a:cubicBezTo>
                  <a:pt x="652" y="314"/>
                  <a:pt x="652" y="314"/>
                  <a:pt x="652" y="314"/>
                </a:cubicBezTo>
                <a:cubicBezTo>
                  <a:pt x="640" y="317"/>
                  <a:pt x="627" y="320"/>
                  <a:pt x="615" y="323"/>
                </a:cubicBezTo>
                <a:cubicBezTo>
                  <a:pt x="544" y="340"/>
                  <a:pt x="476" y="361"/>
                  <a:pt x="413" y="386"/>
                </a:cubicBezTo>
                <a:cubicBezTo>
                  <a:pt x="345" y="413"/>
                  <a:pt x="288" y="442"/>
                  <a:pt x="238" y="474"/>
                </a:cubicBezTo>
                <a:cubicBezTo>
                  <a:pt x="204" y="496"/>
                  <a:pt x="178" y="516"/>
                  <a:pt x="153" y="537"/>
                </a:cubicBezTo>
                <a:cubicBezTo>
                  <a:pt x="142" y="547"/>
                  <a:pt x="131" y="556"/>
                  <a:pt x="122" y="566"/>
                </a:cubicBezTo>
                <a:cubicBezTo>
                  <a:pt x="81" y="622"/>
                  <a:pt x="60" y="684"/>
                  <a:pt x="62" y="747"/>
                </a:cubicBezTo>
                <a:cubicBezTo>
                  <a:pt x="62" y="756"/>
                  <a:pt x="63" y="764"/>
                  <a:pt x="64" y="773"/>
                </a:cubicBezTo>
                <a:close/>
                <a:moveTo>
                  <a:pt x="1928" y="693"/>
                </a:moveTo>
                <a:cubicBezTo>
                  <a:pt x="1966" y="727"/>
                  <a:pt x="2007" y="795"/>
                  <a:pt x="2021" y="856"/>
                </a:cubicBezTo>
                <a:cubicBezTo>
                  <a:pt x="2034" y="828"/>
                  <a:pt x="2042" y="798"/>
                  <a:pt x="2045" y="768"/>
                </a:cubicBezTo>
                <a:cubicBezTo>
                  <a:pt x="2046" y="761"/>
                  <a:pt x="2047" y="754"/>
                  <a:pt x="2047" y="747"/>
                </a:cubicBezTo>
                <a:cubicBezTo>
                  <a:pt x="2049" y="670"/>
                  <a:pt x="2018" y="595"/>
                  <a:pt x="1958" y="530"/>
                </a:cubicBezTo>
                <a:cubicBezTo>
                  <a:pt x="1924" y="501"/>
                  <a:pt x="1884" y="473"/>
                  <a:pt x="1839" y="447"/>
                </a:cubicBezTo>
                <a:cubicBezTo>
                  <a:pt x="1782" y="415"/>
                  <a:pt x="1718" y="387"/>
                  <a:pt x="1639" y="359"/>
                </a:cubicBezTo>
                <a:cubicBezTo>
                  <a:pt x="1584" y="340"/>
                  <a:pt x="1524" y="324"/>
                  <a:pt x="1457" y="310"/>
                </a:cubicBezTo>
                <a:cubicBezTo>
                  <a:pt x="1457" y="482"/>
                  <a:pt x="1457" y="482"/>
                  <a:pt x="1457" y="482"/>
                </a:cubicBezTo>
                <a:cubicBezTo>
                  <a:pt x="1542" y="500"/>
                  <a:pt x="1625" y="525"/>
                  <a:pt x="1700" y="556"/>
                </a:cubicBezTo>
                <a:cubicBezTo>
                  <a:pt x="1795" y="595"/>
                  <a:pt x="1871" y="642"/>
                  <a:pt x="1928" y="693"/>
                </a:cubicBezTo>
                <a:close/>
                <a:moveTo>
                  <a:pt x="1054" y="814"/>
                </a:moveTo>
                <a:cubicBezTo>
                  <a:pt x="1186" y="814"/>
                  <a:pt x="1408" y="789"/>
                  <a:pt x="1408" y="696"/>
                </a:cubicBezTo>
                <a:cubicBezTo>
                  <a:pt x="1408" y="118"/>
                  <a:pt x="1408" y="118"/>
                  <a:pt x="1408" y="118"/>
                </a:cubicBezTo>
                <a:cubicBezTo>
                  <a:pt x="1408" y="25"/>
                  <a:pt x="1186" y="0"/>
                  <a:pt x="1054" y="0"/>
                </a:cubicBezTo>
                <a:cubicBezTo>
                  <a:pt x="923" y="0"/>
                  <a:pt x="701" y="25"/>
                  <a:pt x="701" y="118"/>
                </a:cubicBezTo>
                <a:cubicBezTo>
                  <a:pt x="701" y="696"/>
                  <a:pt x="701" y="696"/>
                  <a:pt x="701" y="696"/>
                </a:cubicBezTo>
                <a:cubicBezTo>
                  <a:pt x="701" y="789"/>
                  <a:pt x="923" y="814"/>
                  <a:pt x="1054" y="814"/>
                </a:cubicBezTo>
                <a:close/>
                <a:moveTo>
                  <a:pt x="1054" y="35"/>
                </a:moveTo>
                <a:cubicBezTo>
                  <a:pt x="1219" y="35"/>
                  <a:pt x="1352" y="71"/>
                  <a:pt x="1352" y="116"/>
                </a:cubicBezTo>
                <a:cubicBezTo>
                  <a:pt x="1352" y="161"/>
                  <a:pt x="1219" y="197"/>
                  <a:pt x="1054" y="197"/>
                </a:cubicBezTo>
                <a:cubicBezTo>
                  <a:pt x="890" y="197"/>
                  <a:pt x="757" y="161"/>
                  <a:pt x="757" y="116"/>
                </a:cubicBezTo>
                <a:cubicBezTo>
                  <a:pt x="757" y="71"/>
                  <a:pt x="890" y="35"/>
                  <a:pt x="1054" y="35"/>
                </a:cubicBezTo>
                <a:close/>
              </a:path>
            </a:pathLst>
          </a:custGeom>
          <a:solidFill>
            <a:srgbClr val="FFFFFF"/>
          </a:solidFill>
          <a:ln>
            <a:noFill/>
          </a:ln>
        </p:spPr>
        <p:txBody>
          <a:bodyPr vert="horz" wrap="square" lIns="84072" tIns="42040" rIns="84072" bIns="42040" numCol="1" anchor="t" anchorCtr="0" compatLnSpc="1">
            <a:prstTxWarp prst="textNoShape">
              <a:avLst/>
            </a:prstTxWarp>
          </a:bodyPr>
          <a:lstStyle/>
          <a:p>
            <a:pPr defTabSz="932559"/>
            <a:endParaRPr lang="en-US" sz="1632" dirty="0">
              <a:solidFill>
                <a:srgbClr val="000000"/>
              </a:solidFill>
            </a:endParaRPr>
          </a:p>
        </p:txBody>
      </p:sp>
      <p:sp>
        <p:nvSpPr>
          <p:cNvPr id="47" name="Freeform 79"/>
          <p:cNvSpPr>
            <a:spLocks noEditPoints="1"/>
          </p:cNvSpPr>
          <p:nvPr/>
        </p:nvSpPr>
        <p:spPr bwMode="black">
          <a:xfrm>
            <a:off x="926157" y="3217849"/>
            <a:ext cx="372777" cy="420944"/>
          </a:xfrm>
          <a:custGeom>
            <a:avLst/>
            <a:gdLst>
              <a:gd name="T0" fmla="*/ 277 w 277"/>
              <a:gd name="T1" fmla="*/ 171 h 344"/>
              <a:gd name="T2" fmla="*/ 277 w 277"/>
              <a:gd name="T3" fmla="*/ 251 h 344"/>
              <a:gd name="T4" fmla="*/ 274 w 277"/>
              <a:gd name="T5" fmla="*/ 258 h 344"/>
              <a:gd name="T6" fmla="*/ 251 w 277"/>
              <a:gd name="T7" fmla="*/ 280 h 344"/>
              <a:gd name="T8" fmla="*/ 251 w 277"/>
              <a:gd name="T9" fmla="*/ 295 h 344"/>
              <a:gd name="T10" fmla="*/ 248 w 277"/>
              <a:gd name="T11" fmla="*/ 302 h 344"/>
              <a:gd name="T12" fmla="*/ 241 w 277"/>
              <a:gd name="T13" fmla="*/ 305 h 344"/>
              <a:gd name="T14" fmla="*/ 10 w 277"/>
              <a:gd name="T15" fmla="*/ 305 h 344"/>
              <a:gd name="T16" fmla="*/ 3 w 277"/>
              <a:gd name="T17" fmla="*/ 302 h 344"/>
              <a:gd name="T18" fmla="*/ 0 w 277"/>
              <a:gd name="T19" fmla="*/ 295 h 344"/>
              <a:gd name="T20" fmla="*/ 0 w 277"/>
              <a:gd name="T21" fmla="*/ 9 h 344"/>
              <a:gd name="T22" fmla="*/ 3 w 277"/>
              <a:gd name="T23" fmla="*/ 2 h 344"/>
              <a:gd name="T24" fmla="*/ 10 w 277"/>
              <a:gd name="T25" fmla="*/ 0 h 344"/>
              <a:gd name="T26" fmla="*/ 241 w 277"/>
              <a:gd name="T27" fmla="*/ 0 h 344"/>
              <a:gd name="T28" fmla="*/ 248 w 277"/>
              <a:gd name="T29" fmla="*/ 2 h 344"/>
              <a:gd name="T30" fmla="*/ 251 w 277"/>
              <a:gd name="T31" fmla="*/ 9 h 344"/>
              <a:gd name="T32" fmla="*/ 251 w 277"/>
              <a:gd name="T33" fmla="*/ 143 h 344"/>
              <a:gd name="T34" fmla="*/ 274 w 277"/>
              <a:gd name="T35" fmla="*/ 164 h 344"/>
              <a:gd name="T36" fmla="*/ 277 w 277"/>
              <a:gd name="T37" fmla="*/ 171 h 344"/>
              <a:gd name="T38" fmla="*/ 3 w 277"/>
              <a:gd name="T39" fmla="*/ 2 h 344"/>
              <a:gd name="T40" fmla="*/ 0 w 277"/>
              <a:gd name="T41" fmla="*/ 9 h 344"/>
              <a:gd name="T42" fmla="*/ 0 w 277"/>
              <a:gd name="T43" fmla="*/ 295 h 344"/>
              <a:gd name="T44" fmla="*/ 3 w 277"/>
              <a:gd name="T45" fmla="*/ 302 h 344"/>
              <a:gd name="T46" fmla="*/ 10 w 277"/>
              <a:gd name="T47" fmla="*/ 305 h 344"/>
              <a:gd name="T48" fmla="*/ 199 w 277"/>
              <a:gd name="T49" fmla="*/ 305 h 344"/>
              <a:gd name="T50" fmla="*/ 199 w 277"/>
              <a:gd name="T51" fmla="*/ 191 h 344"/>
              <a:gd name="T52" fmla="*/ 216 w 277"/>
              <a:gd name="T53" fmla="*/ 171 h 344"/>
              <a:gd name="T54" fmla="*/ 222 w 277"/>
              <a:gd name="T55" fmla="*/ 155 h 344"/>
              <a:gd name="T56" fmla="*/ 222 w 277"/>
              <a:gd name="T57" fmla="*/ 56 h 344"/>
              <a:gd name="T58" fmla="*/ 202 w 277"/>
              <a:gd name="T59" fmla="*/ 32 h 344"/>
              <a:gd name="T60" fmla="*/ 31 w 277"/>
              <a:gd name="T61" fmla="*/ 0 h 344"/>
              <a:gd name="T62" fmla="*/ 10 w 277"/>
              <a:gd name="T63" fmla="*/ 0 h 344"/>
              <a:gd name="T64" fmla="*/ 3 w 277"/>
              <a:gd name="T65" fmla="*/ 2 h 344"/>
              <a:gd name="T66" fmla="*/ 200 w 277"/>
              <a:gd name="T67" fmla="*/ 47 h 344"/>
              <a:gd name="T68" fmla="*/ 11 w 277"/>
              <a:gd name="T69" fmla="*/ 11 h 344"/>
              <a:gd name="T70" fmla="*/ 4 w 277"/>
              <a:gd name="T71" fmla="*/ 13 h 344"/>
              <a:gd name="T72" fmla="*/ 0 w 277"/>
              <a:gd name="T73" fmla="*/ 20 h 344"/>
              <a:gd name="T74" fmla="*/ 0 w 277"/>
              <a:gd name="T75" fmla="*/ 302 h 344"/>
              <a:gd name="T76" fmla="*/ 8 w 277"/>
              <a:gd name="T77" fmla="*/ 311 h 344"/>
              <a:gd name="T78" fmla="*/ 173 w 277"/>
              <a:gd name="T79" fmla="*/ 343 h 344"/>
              <a:gd name="T80" fmla="*/ 181 w 277"/>
              <a:gd name="T81" fmla="*/ 341 h 344"/>
              <a:gd name="T82" fmla="*/ 184 w 277"/>
              <a:gd name="T83" fmla="*/ 334 h 344"/>
              <a:gd name="T84" fmla="*/ 184 w 277"/>
              <a:gd name="T85" fmla="*/ 185 h 344"/>
              <a:gd name="T86" fmla="*/ 205 w 277"/>
              <a:gd name="T87" fmla="*/ 161 h 344"/>
              <a:gd name="T88" fmla="*/ 207 w 277"/>
              <a:gd name="T89" fmla="*/ 155 h 344"/>
              <a:gd name="T90" fmla="*/ 207 w 277"/>
              <a:gd name="T91" fmla="*/ 56 h 344"/>
              <a:gd name="T92" fmla="*/ 200 w 277"/>
              <a:gd name="T93" fmla="*/ 47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77" h="344">
                <a:moveTo>
                  <a:pt x="277" y="171"/>
                </a:moveTo>
                <a:cubicBezTo>
                  <a:pt x="277" y="251"/>
                  <a:pt x="277" y="251"/>
                  <a:pt x="277" y="251"/>
                </a:cubicBezTo>
                <a:cubicBezTo>
                  <a:pt x="277" y="254"/>
                  <a:pt x="276" y="256"/>
                  <a:pt x="274" y="258"/>
                </a:cubicBezTo>
                <a:cubicBezTo>
                  <a:pt x="251" y="280"/>
                  <a:pt x="251" y="280"/>
                  <a:pt x="251" y="280"/>
                </a:cubicBezTo>
                <a:cubicBezTo>
                  <a:pt x="251" y="295"/>
                  <a:pt x="251" y="295"/>
                  <a:pt x="251" y="295"/>
                </a:cubicBezTo>
                <a:cubicBezTo>
                  <a:pt x="251" y="298"/>
                  <a:pt x="250" y="300"/>
                  <a:pt x="248" y="302"/>
                </a:cubicBezTo>
                <a:cubicBezTo>
                  <a:pt x="246" y="304"/>
                  <a:pt x="244" y="305"/>
                  <a:pt x="241" y="305"/>
                </a:cubicBezTo>
                <a:cubicBezTo>
                  <a:pt x="10" y="305"/>
                  <a:pt x="10" y="305"/>
                  <a:pt x="10" y="305"/>
                </a:cubicBezTo>
                <a:cubicBezTo>
                  <a:pt x="7" y="305"/>
                  <a:pt x="5" y="304"/>
                  <a:pt x="3" y="302"/>
                </a:cubicBezTo>
                <a:cubicBezTo>
                  <a:pt x="1" y="300"/>
                  <a:pt x="0" y="298"/>
                  <a:pt x="0" y="295"/>
                </a:cubicBezTo>
                <a:cubicBezTo>
                  <a:pt x="0" y="9"/>
                  <a:pt x="0" y="9"/>
                  <a:pt x="0" y="9"/>
                </a:cubicBezTo>
                <a:cubicBezTo>
                  <a:pt x="0" y="6"/>
                  <a:pt x="1" y="4"/>
                  <a:pt x="3" y="2"/>
                </a:cubicBezTo>
                <a:cubicBezTo>
                  <a:pt x="5" y="1"/>
                  <a:pt x="7" y="0"/>
                  <a:pt x="10" y="0"/>
                </a:cubicBezTo>
                <a:cubicBezTo>
                  <a:pt x="241" y="0"/>
                  <a:pt x="241" y="0"/>
                  <a:pt x="241" y="0"/>
                </a:cubicBezTo>
                <a:cubicBezTo>
                  <a:pt x="244" y="0"/>
                  <a:pt x="246" y="1"/>
                  <a:pt x="248" y="2"/>
                </a:cubicBezTo>
                <a:cubicBezTo>
                  <a:pt x="250" y="4"/>
                  <a:pt x="251" y="6"/>
                  <a:pt x="251" y="9"/>
                </a:cubicBezTo>
                <a:cubicBezTo>
                  <a:pt x="251" y="143"/>
                  <a:pt x="251" y="143"/>
                  <a:pt x="251" y="143"/>
                </a:cubicBezTo>
                <a:cubicBezTo>
                  <a:pt x="274" y="164"/>
                  <a:pt x="274" y="164"/>
                  <a:pt x="274" y="164"/>
                </a:cubicBezTo>
                <a:cubicBezTo>
                  <a:pt x="276" y="166"/>
                  <a:pt x="277" y="169"/>
                  <a:pt x="277" y="171"/>
                </a:cubicBezTo>
                <a:close/>
                <a:moveTo>
                  <a:pt x="3" y="2"/>
                </a:moveTo>
                <a:cubicBezTo>
                  <a:pt x="1" y="4"/>
                  <a:pt x="0" y="6"/>
                  <a:pt x="0" y="9"/>
                </a:cubicBezTo>
                <a:cubicBezTo>
                  <a:pt x="0" y="295"/>
                  <a:pt x="0" y="295"/>
                  <a:pt x="0" y="295"/>
                </a:cubicBezTo>
                <a:cubicBezTo>
                  <a:pt x="0" y="298"/>
                  <a:pt x="1" y="300"/>
                  <a:pt x="3" y="302"/>
                </a:cubicBezTo>
                <a:cubicBezTo>
                  <a:pt x="5" y="304"/>
                  <a:pt x="7" y="305"/>
                  <a:pt x="10" y="305"/>
                </a:cubicBezTo>
                <a:cubicBezTo>
                  <a:pt x="199" y="305"/>
                  <a:pt x="199" y="305"/>
                  <a:pt x="199" y="305"/>
                </a:cubicBezTo>
                <a:cubicBezTo>
                  <a:pt x="199" y="191"/>
                  <a:pt x="199" y="191"/>
                  <a:pt x="199" y="191"/>
                </a:cubicBezTo>
                <a:cubicBezTo>
                  <a:pt x="204" y="185"/>
                  <a:pt x="216" y="171"/>
                  <a:pt x="216" y="171"/>
                </a:cubicBezTo>
                <a:cubicBezTo>
                  <a:pt x="220" y="166"/>
                  <a:pt x="222" y="161"/>
                  <a:pt x="222" y="155"/>
                </a:cubicBezTo>
                <a:cubicBezTo>
                  <a:pt x="222" y="56"/>
                  <a:pt x="222" y="56"/>
                  <a:pt x="222" y="56"/>
                </a:cubicBezTo>
                <a:cubicBezTo>
                  <a:pt x="222" y="44"/>
                  <a:pt x="214" y="35"/>
                  <a:pt x="202" y="32"/>
                </a:cubicBezTo>
                <a:cubicBezTo>
                  <a:pt x="31" y="0"/>
                  <a:pt x="31" y="0"/>
                  <a:pt x="31" y="0"/>
                </a:cubicBezTo>
                <a:cubicBezTo>
                  <a:pt x="10" y="0"/>
                  <a:pt x="10" y="0"/>
                  <a:pt x="10" y="0"/>
                </a:cubicBezTo>
                <a:cubicBezTo>
                  <a:pt x="7" y="0"/>
                  <a:pt x="5" y="1"/>
                  <a:pt x="3" y="2"/>
                </a:cubicBezTo>
                <a:close/>
                <a:moveTo>
                  <a:pt x="200" y="47"/>
                </a:moveTo>
                <a:cubicBezTo>
                  <a:pt x="11" y="11"/>
                  <a:pt x="11" y="11"/>
                  <a:pt x="11" y="11"/>
                </a:cubicBezTo>
                <a:cubicBezTo>
                  <a:pt x="9" y="10"/>
                  <a:pt x="6" y="11"/>
                  <a:pt x="4" y="13"/>
                </a:cubicBezTo>
                <a:cubicBezTo>
                  <a:pt x="2" y="14"/>
                  <a:pt x="0" y="17"/>
                  <a:pt x="0" y="20"/>
                </a:cubicBezTo>
                <a:cubicBezTo>
                  <a:pt x="0" y="302"/>
                  <a:pt x="0" y="302"/>
                  <a:pt x="0" y="302"/>
                </a:cubicBezTo>
                <a:cubicBezTo>
                  <a:pt x="0" y="307"/>
                  <a:pt x="4" y="311"/>
                  <a:pt x="8" y="311"/>
                </a:cubicBezTo>
                <a:cubicBezTo>
                  <a:pt x="173" y="343"/>
                  <a:pt x="173" y="343"/>
                  <a:pt x="173" y="343"/>
                </a:cubicBezTo>
                <a:cubicBezTo>
                  <a:pt x="176" y="344"/>
                  <a:pt x="179" y="343"/>
                  <a:pt x="181" y="341"/>
                </a:cubicBezTo>
                <a:cubicBezTo>
                  <a:pt x="183" y="339"/>
                  <a:pt x="184" y="337"/>
                  <a:pt x="184" y="334"/>
                </a:cubicBezTo>
                <a:cubicBezTo>
                  <a:pt x="184" y="185"/>
                  <a:pt x="184" y="185"/>
                  <a:pt x="184" y="185"/>
                </a:cubicBezTo>
                <a:cubicBezTo>
                  <a:pt x="205" y="161"/>
                  <a:pt x="205" y="161"/>
                  <a:pt x="205" y="161"/>
                </a:cubicBezTo>
                <a:cubicBezTo>
                  <a:pt x="206" y="159"/>
                  <a:pt x="207" y="157"/>
                  <a:pt x="207" y="155"/>
                </a:cubicBezTo>
                <a:cubicBezTo>
                  <a:pt x="207" y="56"/>
                  <a:pt x="207" y="56"/>
                  <a:pt x="207" y="56"/>
                </a:cubicBezTo>
                <a:cubicBezTo>
                  <a:pt x="207" y="51"/>
                  <a:pt x="204" y="48"/>
                  <a:pt x="200" y="47"/>
                </a:cubicBezTo>
                <a:close/>
              </a:path>
            </a:pathLst>
          </a:custGeom>
          <a:solidFill>
            <a:srgbClr val="FFFFFF"/>
          </a:solidFill>
          <a:ln>
            <a:noFill/>
          </a:ln>
          <a:extLst/>
        </p:spPr>
        <p:txBody>
          <a:bodyPr vert="horz" wrap="square" lIns="84072" tIns="42040" rIns="84072" bIns="42040" numCol="1" anchor="t" anchorCtr="0" compatLnSpc="1">
            <a:prstTxWarp prst="textNoShape">
              <a:avLst/>
            </a:prstTxWarp>
          </a:bodyPr>
          <a:lstStyle/>
          <a:p>
            <a:pPr defTabSz="932559"/>
            <a:endParaRPr lang="en-US" sz="1632" dirty="0">
              <a:solidFill>
                <a:srgbClr val="000000"/>
              </a:solidFill>
            </a:endParaRPr>
          </a:p>
        </p:txBody>
      </p:sp>
      <p:sp>
        <p:nvSpPr>
          <p:cNvPr id="48" name="Freeform 7"/>
          <p:cNvSpPr>
            <a:spLocks noEditPoints="1"/>
          </p:cNvSpPr>
          <p:nvPr/>
        </p:nvSpPr>
        <p:spPr bwMode="black">
          <a:xfrm>
            <a:off x="466241" y="2997105"/>
            <a:ext cx="414866" cy="420944"/>
          </a:xfrm>
          <a:custGeom>
            <a:avLst/>
            <a:gdLst>
              <a:gd name="T0" fmla="*/ 278 w 306"/>
              <a:gd name="T1" fmla="*/ 15 h 329"/>
              <a:gd name="T2" fmla="*/ 256 w 306"/>
              <a:gd name="T3" fmla="*/ 22 h 329"/>
              <a:gd name="T4" fmla="*/ 248 w 306"/>
              <a:gd name="T5" fmla="*/ 0 h 329"/>
              <a:gd name="T6" fmla="*/ 56 w 306"/>
              <a:gd name="T7" fmla="*/ 15 h 329"/>
              <a:gd name="T8" fmla="*/ 34 w 306"/>
              <a:gd name="T9" fmla="*/ 22 h 329"/>
              <a:gd name="T10" fmla="*/ 26 w 306"/>
              <a:gd name="T11" fmla="*/ 0 h 329"/>
              <a:gd name="T12" fmla="*/ 0 w 306"/>
              <a:gd name="T13" fmla="*/ 329 h 329"/>
              <a:gd name="T14" fmla="*/ 25 w 306"/>
              <a:gd name="T15" fmla="*/ 314 h 329"/>
              <a:gd name="T16" fmla="*/ 48 w 306"/>
              <a:gd name="T17" fmla="*/ 306 h 329"/>
              <a:gd name="T18" fmla="*/ 55 w 306"/>
              <a:gd name="T19" fmla="*/ 329 h 329"/>
              <a:gd name="T20" fmla="*/ 249 w 306"/>
              <a:gd name="T21" fmla="*/ 314 h 329"/>
              <a:gd name="T22" fmla="*/ 271 w 306"/>
              <a:gd name="T23" fmla="*/ 306 h 329"/>
              <a:gd name="T24" fmla="*/ 279 w 306"/>
              <a:gd name="T25" fmla="*/ 329 h 329"/>
              <a:gd name="T26" fmla="*/ 306 w 306"/>
              <a:gd name="T27" fmla="*/ 0 h 329"/>
              <a:gd name="T28" fmla="*/ 56 w 306"/>
              <a:gd name="T29" fmla="*/ 250 h 329"/>
              <a:gd name="T30" fmla="*/ 34 w 306"/>
              <a:gd name="T31" fmla="*/ 258 h 329"/>
              <a:gd name="T32" fmla="*/ 26 w 306"/>
              <a:gd name="T33" fmla="*/ 236 h 329"/>
              <a:gd name="T34" fmla="*/ 49 w 306"/>
              <a:gd name="T35" fmla="*/ 228 h 329"/>
              <a:gd name="T36" fmla="*/ 56 w 306"/>
              <a:gd name="T37" fmla="*/ 250 h 329"/>
              <a:gd name="T38" fmla="*/ 49 w 306"/>
              <a:gd name="T39" fmla="*/ 179 h 329"/>
              <a:gd name="T40" fmla="*/ 26 w 306"/>
              <a:gd name="T41" fmla="*/ 172 h 329"/>
              <a:gd name="T42" fmla="*/ 34 w 306"/>
              <a:gd name="T43" fmla="*/ 150 h 329"/>
              <a:gd name="T44" fmla="*/ 56 w 306"/>
              <a:gd name="T45" fmla="*/ 157 h 329"/>
              <a:gd name="T46" fmla="*/ 56 w 306"/>
              <a:gd name="T47" fmla="*/ 93 h 329"/>
              <a:gd name="T48" fmla="*/ 34 w 306"/>
              <a:gd name="T49" fmla="*/ 101 h 329"/>
              <a:gd name="T50" fmla="*/ 26 w 306"/>
              <a:gd name="T51" fmla="*/ 79 h 329"/>
              <a:gd name="T52" fmla="*/ 49 w 306"/>
              <a:gd name="T53" fmla="*/ 71 h 329"/>
              <a:gd name="T54" fmla="*/ 56 w 306"/>
              <a:gd name="T55" fmla="*/ 93 h 329"/>
              <a:gd name="T56" fmla="*/ 83 w 306"/>
              <a:gd name="T57" fmla="*/ 295 h 329"/>
              <a:gd name="T58" fmla="*/ 222 w 306"/>
              <a:gd name="T59" fmla="*/ 183 h 329"/>
              <a:gd name="T60" fmla="*/ 222 w 306"/>
              <a:gd name="T61" fmla="*/ 146 h 329"/>
              <a:gd name="T62" fmla="*/ 83 w 306"/>
              <a:gd name="T63" fmla="*/ 34 h 329"/>
              <a:gd name="T64" fmla="*/ 222 w 306"/>
              <a:gd name="T65" fmla="*/ 146 h 329"/>
              <a:gd name="T66" fmla="*/ 270 w 306"/>
              <a:gd name="T67" fmla="*/ 258 h 329"/>
              <a:gd name="T68" fmla="*/ 248 w 306"/>
              <a:gd name="T69" fmla="*/ 250 h 329"/>
              <a:gd name="T70" fmla="*/ 256 w 306"/>
              <a:gd name="T71" fmla="*/ 228 h 329"/>
              <a:gd name="T72" fmla="*/ 278 w 306"/>
              <a:gd name="T73" fmla="*/ 236 h 329"/>
              <a:gd name="T74" fmla="*/ 278 w 306"/>
              <a:gd name="T75" fmla="*/ 172 h 329"/>
              <a:gd name="T76" fmla="*/ 256 w 306"/>
              <a:gd name="T77" fmla="*/ 179 h 329"/>
              <a:gd name="T78" fmla="*/ 248 w 306"/>
              <a:gd name="T79" fmla="*/ 157 h 329"/>
              <a:gd name="T80" fmla="*/ 270 w 306"/>
              <a:gd name="T81" fmla="*/ 150 h 329"/>
              <a:gd name="T82" fmla="*/ 278 w 306"/>
              <a:gd name="T83" fmla="*/ 172 h 329"/>
              <a:gd name="T84" fmla="*/ 270 w 306"/>
              <a:gd name="T85" fmla="*/ 101 h 329"/>
              <a:gd name="T86" fmla="*/ 248 w 306"/>
              <a:gd name="T87" fmla="*/ 93 h 329"/>
              <a:gd name="T88" fmla="*/ 256 w 306"/>
              <a:gd name="T89" fmla="*/ 71 h 329"/>
              <a:gd name="T90" fmla="*/ 278 w 306"/>
              <a:gd name="T91" fmla="*/ 79 h 3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06" h="329">
                <a:moveTo>
                  <a:pt x="278" y="0"/>
                </a:moveTo>
                <a:cubicBezTo>
                  <a:pt x="278" y="15"/>
                  <a:pt x="278" y="15"/>
                  <a:pt x="278" y="15"/>
                </a:cubicBezTo>
                <a:cubicBezTo>
                  <a:pt x="278" y="19"/>
                  <a:pt x="275" y="22"/>
                  <a:pt x="270" y="22"/>
                </a:cubicBezTo>
                <a:cubicBezTo>
                  <a:pt x="256" y="22"/>
                  <a:pt x="256" y="22"/>
                  <a:pt x="256" y="22"/>
                </a:cubicBezTo>
                <a:cubicBezTo>
                  <a:pt x="252" y="22"/>
                  <a:pt x="248" y="19"/>
                  <a:pt x="248" y="15"/>
                </a:cubicBezTo>
                <a:cubicBezTo>
                  <a:pt x="248" y="0"/>
                  <a:pt x="248" y="0"/>
                  <a:pt x="248" y="0"/>
                </a:cubicBezTo>
                <a:cubicBezTo>
                  <a:pt x="56" y="0"/>
                  <a:pt x="56" y="0"/>
                  <a:pt x="56" y="0"/>
                </a:cubicBezTo>
                <a:cubicBezTo>
                  <a:pt x="56" y="15"/>
                  <a:pt x="56" y="15"/>
                  <a:pt x="56" y="15"/>
                </a:cubicBezTo>
                <a:cubicBezTo>
                  <a:pt x="56" y="19"/>
                  <a:pt x="53" y="22"/>
                  <a:pt x="49" y="22"/>
                </a:cubicBezTo>
                <a:cubicBezTo>
                  <a:pt x="34" y="22"/>
                  <a:pt x="34" y="22"/>
                  <a:pt x="34" y="22"/>
                </a:cubicBezTo>
                <a:cubicBezTo>
                  <a:pt x="30" y="22"/>
                  <a:pt x="26" y="19"/>
                  <a:pt x="26" y="15"/>
                </a:cubicBezTo>
                <a:cubicBezTo>
                  <a:pt x="26" y="0"/>
                  <a:pt x="26" y="0"/>
                  <a:pt x="26" y="0"/>
                </a:cubicBezTo>
                <a:cubicBezTo>
                  <a:pt x="0" y="0"/>
                  <a:pt x="0" y="0"/>
                  <a:pt x="0" y="0"/>
                </a:cubicBezTo>
                <a:cubicBezTo>
                  <a:pt x="0" y="329"/>
                  <a:pt x="0" y="329"/>
                  <a:pt x="0" y="329"/>
                </a:cubicBezTo>
                <a:cubicBezTo>
                  <a:pt x="25" y="329"/>
                  <a:pt x="25" y="329"/>
                  <a:pt x="25" y="329"/>
                </a:cubicBezTo>
                <a:cubicBezTo>
                  <a:pt x="25" y="314"/>
                  <a:pt x="25" y="314"/>
                  <a:pt x="25" y="314"/>
                </a:cubicBezTo>
                <a:cubicBezTo>
                  <a:pt x="25" y="310"/>
                  <a:pt x="29" y="306"/>
                  <a:pt x="33" y="306"/>
                </a:cubicBezTo>
                <a:cubicBezTo>
                  <a:pt x="48" y="306"/>
                  <a:pt x="48" y="306"/>
                  <a:pt x="48" y="306"/>
                </a:cubicBezTo>
                <a:cubicBezTo>
                  <a:pt x="52" y="306"/>
                  <a:pt x="55" y="310"/>
                  <a:pt x="55" y="314"/>
                </a:cubicBezTo>
                <a:cubicBezTo>
                  <a:pt x="55" y="329"/>
                  <a:pt x="55" y="329"/>
                  <a:pt x="55" y="329"/>
                </a:cubicBezTo>
                <a:cubicBezTo>
                  <a:pt x="249" y="329"/>
                  <a:pt x="249" y="329"/>
                  <a:pt x="249" y="329"/>
                </a:cubicBezTo>
                <a:cubicBezTo>
                  <a:pt x="249" y="314"/>
                  <a:pt x="249" y="314"/>
                  <a:pt x="249" y="314"/>
                </a:cubicBezTo>
                <a:cubicBezTo>
                  <a:pt x="249" y="310"/>
                  <a:pt x="253" y="306"/>
                  <a:pt x="257" y="306"/>
                </a:cubicBezTo>
                <a:cubicBezTo>
                  <a:pt x="271" y="306"/>
                  <a:pt x="271" y="306"/>
                  <a:pt x="271" y="306"/>
                </a:cubicBezTo>
                <a:cubicBezTo>
                  <a:pt x="276" y="306"/>
                  <a:pt x="279" y="310"/>
                  <a:pt x="279" y="314"/>
                </a:cubicBezTo>
                <a:cubicBezTo>
                  <a:pt x="279" y="329"/>
                  <a:pt x="279" y="329"/>
                  <a:pt x="279" y="329"/>
                </a:cubicBezTo>
                <a:cubicBezTo>
                  <a:pt x="306" y="329"/>
                  <a:pt x="306" y="329"/>
                  <a:pt x="306" y="329"/>
                </a:cubicBezTo>
                <a:cubicBezTo>
                  <a:pt x="306" y="0"/>
                  <a:pt x="306" y="0"/>
                  <a:pt x="306" y="0"/>
                </a:cubicBezTo>
                <a:lnTo>
                  <a:pt x="278" y="0"/>
                </a:lnTo>
                <a:close/>
                <a:moveTo>
                  <a:pt x="56" y="250"/>
                </a:moveTo>
                <a:cubicBezTo>
                  <a:pt x="56" y="254"/>
                  <a:pt x="53" y="258"/>
                  <a:pt x="49" y="258"/>
                </a:cubicBezTo>
                <a:cubicBezTo>
                  <a:pt x="34" y="258"/>
                  <a:pt x="34" y="258"/>
                  <a:pt x="34" y="258"/>
                </a:cubicBezTo>
                <a:cubicBezTo>
                  <a:pt x="30" y="258"/>
                  <a:pt x="26" y="254"/>
                  <a:pt x="26" y="250"/>
                </a:cubicBezTo>
                <a:cubicBezTo>
                  <a:pt x="26" y="236"/>
                  <a:pt x="26" y="236"/>
                  <a:pt x="26" y="236"/>
                </a:cubicBezTo>
                <a:cubicBezTo>
                  <a:pt x="26" y="231"/>
                  <a:pt x="30" y="228"/>
                  <a:pt x="34" y="228"/>
                </a:cubicBezTo>
                <a:cubicBezTo>
                  <a:pt x="49" y="228"/>
                  <a:pt x="49" y="228"/>
                  <a:pt x="49" y="228"/>
                </a:cubicBezTo>
                <a:cubicBezTo>
                  <a:pt x="53" y="228"/>
                  <a:pt x="56" y="231"/>
                  <a:pt x="56" y="236"/>
                </a:cubicBezTo>
                <a:lnTo>
                  <a:pt x="56" y="250"/>
                </a:lnTo>
                <a:close/>
                <a:moveTo>
                  <a:pt x="56" y="172"/>
                </a:moveTo>
                <a:cubicBezTo>
                  <a:pt x="56" y="176"/>
                  <a:pt x="53" y="179"/>
                  <a:pt x="49" y="179"/>
                </a:cubicBezTo>
                <a:cubicBezTo>
                  <a:pt x="34" y="179"/>
                  <a:pt x="34" y="179"/>
                  <a:pt x="34" y="179"/>
                </a:cubicBezTo>
                <a:cubicBezTo>
                  <a:pt x="30" y="179"/>
                  <a:pt x="26" y="176"/>
                  <a:pt x="26" y="172"/>
                </a:cubicBezTo>
                <a:cubicBezTo>
                  <a:pt x="26" y="157"/>
                  <a:pt x="26" y="157"/>
                  <a:pt x="26" y="157"/>
                </a:cubicBezTo>
                <a:cubicBezTo>
                  <a:pt x="26" y="153"/>
                  <a:pt x="30" y="150"/>
                  <a:pt x="34" y="150"/>
                </a:cubicBezTo>
                <a:cubicBezTo>
                  <a:pt x="49" y="150"/>
                  <a:pt x="49" y="150"/>
                  <a:pt x="49" y="150"/>
                </a:cubicBezTo>
                <a:cubicBezTo>
                  <a:pt x="53" y="150"/>
                  <a:pt x="56" y="153"/>
                  <a:pt x="56" y="157"/>
                </a:cubicBezTo>
                <a:lnTo>
                  <a:pt x="56" y="172"/>
                </a:lnTo>
                <a:close/>
                <a:moveTo>
                  <a:pt x="56" y="93"/>
                </a:moveTo>
                <a:cubicBezTo>
                  <a:pt x="56" y="97"/>
                  <a:pt x="53" y="101"/>
                  <a:pt x="49" y="101"/>
                </a:cubicBezTo>
                <a:cubicBezTo>
                  <a:pt x="34" y="101"/>
                  <a:pt x="34" y="101"/>
                  <a:pt x="34" y="101"/>
                </a:cubicBezTo>
                <a:cubicBezTo>
                  <a:pt x="30" y="101"/>
                  <a:pt x="26" y="97"/>
                  <a:pt x="26" y="93"/>
                </a:cubicBezTo>
                <a:cubicBezTo>
                  <a:pt x="26" y="79"/>
                  <a:pt x="26" y="79"/>
                  <a:pt x="26" y="79"/>
                </a:cubicBezTo>
                <a:cubicBezTo>
                  <a:pt x="26" y="74"/>
                  <a:pt x="30" y="71"/>
                  <a:pt x="34" y="71"/>
                </a:cubicBezTo>
                <a:cubicBezTo>
                  <a:pt x="49" y="71"/>
                  <a:pt x="49" y="71"/>
                  <a:pt x="49" y="71"/>
                </a:cubicBezTo>
                <a:cubicBezTo>
                  <a:pt x="53" y="71"/>
                  <a:pt x="56" y="74"/>
                  <a:pt x="56" y="79"/>
                </a:cubicBezTo>
                <a:lnTo>
                  <a:pt x="56" y="93"/>
                </a:lnTo>
                <a:close/>
                <a:moveTo>
                  <a:pt x="222" y="295"/>
                </a:moveTo>
                <a:cubicBezTo>
                  <a:pt x="83" y="295"/>
                  <a:pt x="83" y="295"/>
                  <a:pt x="83" y="295"/>
                </a:cubicBezTo>
                <a:cubicBezTo>
                  <a:pt x="83" y="183"/>
                  <a:pt x="83" y="183"/>
                  <a:pt x="83" y="183"/>
                </a:cubicBezTo>
                <a:cubicBezTo>
                  <a:pt x="222" y="183"/>
                  <a:pt x="222" y="183"/>
                  <a:pt x="222" y="183"/>
                </a:cubicBezTo>
                <a:lnTo>
                  <a:pt x="222" y="295"/>
                </a:lnTo>
                <a:close/>
                <a:moveTo>
                  <a:pt x="222" y="146"/>
                </a:moveTo>
                <a:cubicBezTo>
                  <a:pt x="83" y="146"/>
                  <a:pt x="83" y="146"/>
                  <a:pt x="83" y="146"/>
                </a:cubicBezTo>
                <a:cubicBezTo>
                  <a:pt x="83" y="34"/>
                  <a:pt x="83" y="34"/>
                  <a:pt x="83" y="34"/>
                </a:cubicBezTo>
                <a:cubicBezTo>
                  <a:pt x="222" y="34"/>
                  <a:pt x="222" y="34"/>
                  <a:pt x="222" y="34"/>
                </a:cubicBezTo>
                <a:lnTo>
                  <a:pt x="222" y="146"/>
                </a:lnTo>
                <a:close/>
                <a:moveTo>
                  <a:pt x="278" y="250"/>
                </a:moveTo>
                <a:cubicBezTo>
                  <a:pt x="278" y="254"/>
                  <a:pt x="275" y="258"/>
                  <a:pt x="270" y="258"/>
                </a:cubicBezTo>
                <a:cubicBezTo>
                  <a:pt x="256" y="258"/>
                  <a:pt x="256" y="258"/>
                  <a:pt x="256" y="258"/>
                </a:cubicBezTo>
                <a:cubicBezTo>
                  <a:pt x="252" y="258"/>
                  <a:pt x="248" y="254"/>
                  <a:pt x="248" y="250"/>
                </a:cubicBezTo>
                <a:cubicBezTo>
                  <a:pt x="248" y="236"/>
                  <a:pt x="248" y="236"/>
                  <a:pt x="248" y="236"/>
                </a:cubicBezTo>
                <a:cubicBezTo>
                  <a:pt x="248" y="231"/>
                  <a:pt x="252" y="228"/>
                  <a:pt x="256" y="228"/>
                </a:cubicBezTo>
                <a:cubicBezTo>
                  <a:pt x="270" y="228"/>
                  <a:pt x="270" y="228"/>
                  <a:pt x="270" y="228"/>
                </a:cubicBezTo>
                <a:cubicBezTo>
                  <a:pt x="275" y="228"/>
                  <a:pt x="278" y="231"/>
                  <a:pt x="278" y="236"/>
                </a:cubicBezTo>
                <a:lnTo>
                  <a:pt x="278" y="250"/>
                </a:lnTo>
                <a:close/>
                <a:moveTo>
                  <a:pt x="278" y="172"/>
                </a:moveTo>
                <a:cubicBezTo>
                  <a:pt x="278" y="176"/>
                  <a:pt x="275" y="179"/>
                  <a:pt x="270" y="179"/>
                </a:cubicBezTo>
                <a:cubicBezTo>
                  <a:pt x="256" y="179"/>
                  <a:pt x="256" y="179"/>
                  <a:pt x="256" y="179"/>
                </a:cubicBezTo>
                <a:cubicBezTo>
                  <a:pt x="252" y="179"/>
                  <a:pt x="248" y="176"/>
                  <a:pt x="248" y="172"/>
                </a:cubicBezTo>
                <a:cubicBezTo>
                  <a:pt x="248" y="157"/>
                  <a:pt x="248" y="157"/>
                  <a:pt x="248" y="157"/>
                </a:cubicBezTo>
                <a:cubicBezTo>
                  <a:pt x="248" y="153"/>
                  <a:pt x="252" y="150"/>
                  <a:pt x="256" y="150"/>
                </a:cubicBezTo>
                <a:cubicBezTo>
                  <a:pt x="270" y="150"/>
                  <a:pt x="270" y="150"/>
                  <a:pt x="270" y="150"/>
                </a:cubicBezTo>
                <a:cubicBezTo>
                  <a:pt x="275" y="150"/>
                  <a:pt x="278" y="153"/>
                  <a:pt x="278" y="157"/>
                </a:cubicBezTo>
                <a:lnTo>
                  <a:pt x="278" y="172"/>
                </a:lnTo>
                <a:close/>
                <a:moveTo>
                  <a:pt x="278" y="93"/>
                </a:moveTo>
                <a:cubicBezTo>
                  <a:pt x="278" y="97"/>
                  <a:pt x="275" y="101"/>
                  <a:pt x="270" y="101"/>
                </a:cubicBezTo>
                <a:cubicBezTo>
                  <a:pt x="256" y="101"/>
                  <a:pt x="256" y="101"/>
                  <a:pt x="256" y="101"/>
                </a:cubicBezTo>
                <a:cubicBezTo>
                  <a:pt x="252" y="101"/>
                  <a:pt x="248" y="97"/>
                  <a:pt x="248" y="93"/>
                </a:cubicBezTo>
                <a:cubicBezTo>
                  <a:pt x="248" y="79"/>
                  <a:pt x="248" y="79"/>
                  <a:pt x="248" y="79"/>
                </a:cubicBezTo>
                <a:cubicBezTo>
                  <a:pt x="248" y="74"/>
                  <a:pt x="252" y="71"/>
                  <a:pt x="256" y="71"/>
                </a:cubicBezTo>
                <a:cubicBezTo>
                  <a:pt x="270" y="71"/>
                  <a:pt x="270" y="71"/>
                  <a:pt x="270" y="71"/>
                </a:cubicBezTo>
                <a:cubicBezTo>
                  <a:pt x="275" y="71"/>
                  <a:pt x="278" y="74"/>
                  <a:pt x="278" y="79"/>
                </a:cubicBezTo>
                <a:lnTo>
                  <a:pt x="278" y="93"/>
                </a:lnTo>
                <a:close/>
              </a:path>
            </a:pathLst>
          </a:custGeom>
          <a:solidFill>
            <a:srgbClr val="FFFFFF"/>
          </a:solidFill>
          <a:ln>
            <a:no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84069" tIns="42038" rIns="84069" bIns="42038" numCol="1" rtlCol="0" anchor="ctr" anchorCtr="0" compatLnSpc="1">
            <a:prstTxWarp prst="textNoShape">
              <a:avLst/>
            </a:prstTxWarp>
          </a:bodyPr>
          <a:lstStyle/>
          <a:p>
            <a:pPr defTabSz="755481"/>
            <a:endParaRPr lang="en-US" sz="1836" spc="-124" dirty="0">
              <a:solidFill>
                <a:srgbClr val="000000">
                  <a:lumMod val="50000"/>
                </a:srgbClr>
              </a:solidFill>
              <a:latin typeface="Segoe Light" pitchFamily="34" charset="0"/>
            </a:endParaRPr>
          </a:p>
        </p:txBody>
      </p:sp>
      <p:sp>
        <p:nvSpPr>
          <p:cNvPr id="49" name="Rounded Rectangle 6"/>
          <p:cNvSpPr/>
          <p:nvPr/>
        </p:nvSpPr>
        <p:spPr bwMode="black">
          <a:xfrm rot="16200000">
            <a:off x="10923754" y="2571330"/>
            <a:ext cx="762461" cy="1101605"/>
          </a:xfrm>
          <a:custGeom>
            <a:avLst/>
            <a:gdLst/>
            <a:ahLst/>
            <a:cxnLst/>
            <a:rect l="l" t="t" r="r" b="b"/>
            <a:pathLst>
              <a:path w="3286897" h="4658497">
                <a:moveTo>
                  <a:pt x="1600200" y="4382531"/>
                </a:moveTo>
                <a:cubicBezTo>
                  <a:pt x="1600200" y="4367744"/>
                  <a:pt x="1588213" y="4355757"/>
                  <a:pt x="1573426" y="4355757"/>
                </a:cubicBezTo>
                <a:lnTo>
                  <a:pt x="811428" y="4355757"/>
                </a:lnTo>
                <a:cubicBezTo>
                  <a:pt x="796641" y="4355757"/>
                  <a:pt x="784654" y="4367744"/>
                  <a:pt x="784654" y="4382531"/>
                </a:cubicBezTo>
                <a:lnTo>
                  <a:pt x="784654" y="4489621"/>
                </a:lnTo>
                <a:cubicBezTo>
                  <a:pt x="784654" y="4504408"/>
                  <a:pt x="796641" y="4516395"/>
                  <a:pt x="811428" y="4516395"/>
                </a:cubicBezTo>
                <a:lnTo>
                  <a:pt x="1573426" y="4516395"/>
                </a:lnTo>
                <a:cubicBezTo>
                  <a:pt x="1588213" y="4516395"/>
                  <a:pt x="1600200" y="4504408"/>
                  <a:pt x="1600200" y="4489621"/>
                </a:cubicBezTo>
                <a:close/>
                <a:moveTo>
                  <a:pt x="2502243" y="4382531"/>
                </a:moveTo>
                <a:cubicBezTo>
                  <a:pt x="2502243" y="4367744"/>
                  <a:pt x="2490256" y="4355757"/>
                  <a:pt x="2475469" y="4355757"/>
                </a:cubicBezTo>
                <a:lnTo>
                  <a:pt x="1713471" y="4355757"/>
                </a:lnTo>
                <a:cubicBezTo>
                  <a:pt x="1698684" y="4355757"/>
                  <a:pt x="1686697" y="4367744"/>
                  <a:pt x="1686697" y="4382531"/>
                </a:cubicBezTo>
                <a:lnTo>
                  <a:pt x="1686697" y="4489621"/>
                </a:lnTo>
                <a:cubicBezTo>
                  <a:pt x="1686697" y="4504408"/>
                  <a:pt x="1698684" y="4516395"/>
                  <a:pt x="1713471" y="4516395"/>
                </a:cubicBezTo>
                <a:lnTo>
                  <a:pt x="2475469" y="4516395"/>
                </a:lnTo>
                <a:cubicBezTo>
                  <a:pt x="2490256" y="4516395"/>
                  <a:pt x="2502243" y="4504408"/>
                  <a:pt x="2502243" y="4489621"/>
                </a:cubicBezTo>
                <a:close/>
                <a:moveTo>
                  <a:pt x="3021231" y="480896"/>
                </a:moveTo>
                <a:cubicBezTo>
                  <a:pt x="3021231" y="375524"/>
                  <a:pt x="2935811" y="290104"/>
                  <a:pt x="2830439" y="290104"/>
                </a:cubicBezTo>
                <a:lnTo>
                  <a:pt x="444108" y="290104"/>
                </a:lnTo>
                <a:cubicBezTo>
                  <a:pt x="338736" y="290104"/>
                  <a:pt x="253316" y="375524"/>
                  <a:pt x="253316" y="480896"/>
                </a:cubicBezTo>
                <a:lnTo>
                  <a:pt x="253316" y="4029043"/>
                </a:lnTo>
                <a:cubicBezTo>
                  <a:pt x="253316" y="4134415"/>
                  <a:pt x="338736" y="4219835"/>
                  <a:pt x="444108" y="4219835"/>
                </a:cubicBezTo>
                <a:lnTo>
                  <a:pt x="2830439" y="4219835"/>
                </a:lnTo>
                <a:cubicBezTo>
                  <a:pt x="2935811" y="4219835"/>
                  <a:pt x="3021231" y="4134415"/>
                  <a:pt x="3021231" y="4029043"/>
                </a:cubicBezTo>
                <a:close/>
                <a:moveTo>
                  <a:pt x="3286897" y="226566"/>
                </a:moveTo>
                <a:lnTo>
                  <a:pt x="3286897" y="4431931"/>
                </a:lnTo>
                <a:cubicBezTo>
                  <a:pt x="3286897" y="4557060"/>
                  <a:pt x="3185460" y="4658497"/>
                  <a:pt x="3060331" y="4658497"/>
                </a:cubicBezTo>
                <a:lnTo>
                  <a:pt x="226566" y="4658497"/>
                </a:lnTo>
                <a:cubicBezTo>
                  <a:pt x="101437" y="4658497"/>
                  <a:pt x="0" y="4557060"/>
                  <a:pt x="0" y="4431931"/>
                </a:cubicBezTo>
                <a:lnTo>
                  <a:pt x="0" y="226566"/>
                </a:lnTo>
                <a:cubicBezTo>
                  <a:pt x="0" y="101437"/>
                  <a:pt x="101437" y="0"/>
                  <a:pt x="226566" y="0"/>
                </a:cubicBezTo>
                <a:lnTo>
                  <a:pt x="3060331" y="0"/>
                </a:lnTo>
                <a:cubicBezTo>
                  <a:pt x="3185460" y="0"/>
                  <a:pt x="3286897" y="101437"/>
                  <a:pt x="3286897" y="226566"/>
                </a:cubicBezTo>
                <a:close/>
              </a:path>
            </a:pathLst>
          </a:custGeom>
          <a:solidFill>
            <a:srgbClr val="FFFFFF"/>
          </a:solidFill>
          <a:ln>
            <a:no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84069" tIns="42038" rIns="84069" bIns="42038" numCol="1" rtlCol="0" anchor="ctr" anchorCtr="0" compatLnSpc="1">
            <a:prstTxWarp prst="textNoShape">
              <a:avLst/>
            </a:prstTxWarp>
          </a:bodyPr>
          <a:lstStyle/>
          <a:p>
            <a:pPr defTabSz="755481"/>
            <a:endParaRPr lang="en-US" sz="1836" spc="-124" dirty="0">
              <a:solidFill>
                <a:srgbClr val="000000">
                  <a:lumMod val="50000"/>
                </a:srgbClr>
              </a:solidFill>
              <a:latin typeface="Segoe Light" pitchFamily="34" charset="0"/>
            </a:endParaRPr>
          </a:p>
        </p:txBody>
      </p:sp>
      <p:grpSp>
        <p:nvGrpSpPr>
          <p:cNvPr id="53" name="Group 52"/>
          <p:cNvGrpSpPr/>
          <p:nvPr/>
        </p:nvGrpSpPr>
        <p:grpSpPr bwMode="black">
          <a:xfrm>
            <a:off x="3588045" y="5466818"/>
            <a:ext cx="662148" cy="541630"/>
            <a:chOff x="5184775" y="225425"/>
            <a:chExt cx="1500188" cy="1220788"/>
          </a:xfrm>
          <a:solidFill>
            <a:srgbClr val="FFFFFF"/>
          </a:solidFill>
        </p:grpSpPr>
        <p:sp>
          <p:nvSpPr>
            <p:cNvPr id="54" name="Freeform 86"/>
            <p:cNvSpPr>
              <a:spLocks noEditPoints="1"/>
            </p:cNvSpPr>
            <p:nvPr/>
          </p:nvSpPr>
          <p:spPr bwMode="black">
            <a:xfrm>
              <a:off x="5184775" y="344488"/>
              <a:ext cx="1095375" cy="1101725"/>
            </a:xfrm>
            <a:custGeom>
              <a:avLst/>
              <a:gdLst>
                <a:gd name="T0" fmla="*/ 287 w 292"/>
                <a:gd name="T1" fmla="*/ 113 h 294"/>
                <a:gd name="T2" fmla="*/ 239 w 292"/>
                <a:gd name="T3" fmla="*/ 105 h 294"/>
                <a:gd name="T4" fmla="*/ 252 w 292"/>
                <a:gd name="T5" fmla="*/ 58 h 294"/>
                <a:gd name="T6" fmla="*/ 229 w 292"/>
                <a:gd name="T7" fmla="*/ 32 h 294"/>
                <a:gd name="T8" fmla="*/ 187 w 292"/>
                <a:gd name="T9" fmla="*/ 57 h 294"/>
                <a:gd name="T10" fmla="*/ 167 w 292"/>
                <a:gd name="T11" fmla="*/ 6 h 294"/>
                <a:gd name="T12" fmla="*/ 132 w 292"/>
                <a:gd name="T13" fmla="*/ 0 h 294"/>
                <a:gd name="T14" fmla="*/ 115 w 292"/>
                <a:gd name="T15" fmla="*/ 53 h 294"/>
                <a:gd name="T16" fmla="*/ 72 w 292"/>
                <a:gd name="T17" fmla="*/ 31 h 294"/>
                <a:gd name="T18" fmla="*/ 42 w 292"/>
                <a:gd name="T19" fmla="*/ 49 h 294"/>
                <a:gd name="T20" fmla="*/ 59 w 292"/>
                <a:gd name="T21" fmla="*/ 95 h 294"/>
                <a:gd name="T22" fmla="*/ 12 w 292"/>
                <a:gd name="T23" fmla="*/ 107 h 294"/>
                <a:gd name="T24" fmla="*/ 0 w 292"/>
                <a:gd name="T25" fmla="*/ 140 h 294"/>
                <a:gd name="T26" fmla="*/ 43 w 292"/>
                <a:gd name="T27" fmla="*/ 164 h 294"/>
                <a:gd name="T28" fmla="*/ 14 w 292"/>
                <a:gd name="T29" fmla="*/ 204 h 294"/>
                <a:gd name="T30" fmla="*/ 27 w 292"/>
                <a:gd name="T31" fmla="*/ 237 h 294"/>
                <a:gd name="T32" fmla="*/ 75 w 292"/>
                <a:gd name="T33" fmla="*/ 227 h 294"/>
                <a:gd name="T34" fmla="*/ 79 w 292"/>
                <a:gd name="T35" fmla="*/ 276 h 294"/>
                <a:gd name="T36" fmla="*/ 109 w 292"/>
                <a:gd name="T37" fmla="*/ 293 h 294"/>
                <a:gd name="T38" fmla="*/ 140 w 292"/>
                <a:gd name="T39" fmla="*/ 255 h 294"/>
                <a:gd name="T40" fmla="*/ 152 w 292"/>
                <a:gd name="T41" fmla="*/ 255 h 294"/>
                <a:gd name="T42" fmla="*/ 183 w 292"/>
                <a:gd name="T43" fmla="*/ 293 h 294"/>
                <a:gd name="T44" fmla="*/ 213 w 292"/>
                <a:gd name="T45" fmla="*/ 276 h 294"/>
                <a:gd name="T46" fmla="*/ 217 w 292"/>
                <a:gd name="T47" fmla="*/ 227 h 294"/>
                <a:gd name="T48" fmla="*/ 265 w 292"/>
                <a:gd name="T49" fmla="*/ 237 h 294"/>
                <a:gd name="T50" fmla="*/ 278 w 292"/>
                <a:gd name="T51" fmla="*/ 204 h 294"/>
                <a:gd name="T52" fmla="*/ 249 w 292"/>
                <a:gd name="T53" fmla="*/ 164 h 294"/>
                <a:gd name="T54" fmla="*/ 292 w 292"/>
                <a:gd name="T55" fmla="*/ 140 h 294"/>
                <a:gd name="T56" fmla="*/ 187 w 292"/>
                <a:gd name="T57" fmla="*/ 193 h 294"/>
                <a:gd name="T58" fmla="*/ 105 w 292"/>
                <a:gd name="T59" fmla="*/ 193 h 294"/>
                <a:gd name="T60" fmla="*/ 105 w 292"/>
                <a:gd name="T61" fmla="*/ 111 h 294"/>
                <a:gd name="T62" fmla="*/ 187 w 292"/>
                <a:gd name="T63" fmla="*/ 111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92" h="294">
                  <a:moveTo>
                    <a:pt x="292" y="140"/>
                  </a:moveTo>
                  <a:cubicBezTo>
                    <a:pt x="287" y="113"/>
                    <a:pt x="287" y="113"/>
                    <a:pt x="287" y="113"/>
                  </a:cubicBezTo>
                  <a:cubicBezTo>
                    <a:pt x="286" y="110"/>
                    <a:pt x="284" y="108"/>
                    <a:pt x="280" y="107"/>
                  </a:cubicBezTo>
                  <a:cubicBezTo>
                    <a:pt x="239" y="105"/>
                    <a:pt x="239" y="105"/>
                    <a:pt x="239" y="105"/>
                  </a:cubicBezTo>
                  <a:cubicBezTo>
                    <a:pt x="237" y="102"/>
                    <a:pt x="235" y="98"/>
                    <a:pt x="233" y="95"/>
                  </a:cubicBezTo>
                  <a:cubicBezTo>
                    <a:pt x="252" y="58"/>
                    <a:pt x="252" y="58"/>
                    <a:pt x="252" y="58"/>
                  </a:cubicBezTo>
                  <a:cubicBezTo>
                    <a:pt x="254" y="55"/>
                    <a:pt x="253" y="51"/>
                    <a:pt x="250" y="49"/>
                  </a:cubicBezTo>
                  <a:cubicBezTo>
                    <a:pt x="229" y="32"/>
                    <a:pt x="229" y="32"/>
                    <a:pt x="229" y="32"/>
                  </a:cubicBezTo>
                  <a:cubicBezTo>
                    <a:pt x="227" y="29"/>
                    <a:pt x="223" y="29"/>
                    <a:pt x="220" y="31"/>
                  </a:cubicBezTo>
                  <a:cubicBezTo>
                    <a:pt x="187" y="57"/>
                    <a:pt x="187" y="57"/>
                    <a:pt x="187" y="57"/>
                  </a:cubicBezTo>
                  <a:cubicBezTo>
                    <a:pt x="184" y="55"/>
                    <a:pt x="181" y="54"/>
                    <a:pt x="177" y="53"/>
                  </a:cubicBezTo>
                  <a:cubicBezTo>
                    <a:pt x="167" y="6"/>
                    <a:pt x="167" y="6"/>
                    <a:pt x="167" y="6"/>
                  </a:cubicBezTo>
                  <a:cubicBezTo>
                    <a:pt x="166" y="3"/>
                    <a:pt x="163" y="0"/>
                    <a:pt x="160" y="0"/>
                  </a:cubicBezTo>
                  <a:cubicBezTo>
                    <a:pt x="132" y="0"/>
                    <a:pt x="132" y="0"/>
                    <a:pt x="132" y="0"/>
                  </a:cubicBezTo>
                  <a:cubicBezTo>
                    <a:pt x="129" y="0"/>
                    <a:pt x="126" y="3"/>
                    <a:pt x="125" y="6"/>
                  </a:cubicBezTo>
                  <a:cubicBezTo>
                    <a:pt x="115" y="53"/>
                    <a:pt x="115" y="53"/>
                    <a:pt x="115" y="53"/>
                  </a:cubicBezTo>
                  <a:cubicBezTo>
                    <a:pt x="111" y="54"/>
                    <a:pt x="108" y="55"/>
                    <a:pt x="105" y="57"/>
                  </a:cubicBezTo>
                  <a:cubicBezTo>
                    <a:pt x="72" y="31"/>
                    <a:pt x="72" y="31"/>
                    <a:pt x="72" y="31"/>
                  </a:cubicBezTo>
                  <a:cubicBezTo>
                    <a:pt x="69" y="29"/>
                    <a:pt x="65" y="29"/>
                    <a:pt x="63" y="31"/>
                  </a:cubicBezTo>
                  <a:cubicBezTo>
                    <a:pt x="42" y="49"/>
                    <a:pt x="42" y="49"/>
                    <a:pt x="42" y="49"/>
                  </a:cubicBezTo>
                  <a:cubicBezTo>
                    <a:pt x="39" y="51"/>
                    <a:pt x="39" y="55"/>
                    <a:pt x="40" y="58"/>
                  </a:cubicBezTo>
                  <a:cubicBezTo>
                    <a:pt x="59" y="95"/>
                    <a:pt x="59" y="95"/>
                    <a:pt x="59" y="95"/>
                  </a:cubicBezTo>
                  <a:cubicBezTo>
                    <a:pt x="57" y="98"/>
                    <a:pt x="55" y="102"/>
                    <a:pt x="53" y="105"/>
                  </a:cubicBezTo>
                  <a:cubicBezTo>
                    <a:pt x="12" y="107"/>
                    <a:pt x="12" y="107"/>
                    <a:pt x="12" y="107"/>
                  </a:cubicBezTo>
                  <a:cubicBezTo>
                    <a:pt x="8" y="107"/>
                    <a:pt x="6" y="110"/>
                    <a:pt x="5" y="113"/>
                  </a:cubicBezTo>
                  <a:cubicBezTo>
                    <a:pt x="0" y="140"/>
                    <a:pt x="0" y="140"/>
                    <a:pt x="0" y="140"/>
                  </a:cubicBezTo>
                  <a:cubicBezTo>
                    <a:pt x="0" y="143"/>
                    <a:pt x="1" y="147"/>
                    <a:pt x="4" y="148"/>
                  </a:cubicBezTo>
                  <a:cubicBezTo>
                    <a:pt x="43" y="164"/>
                    <a:pt x="43" y="164"/>
                    <a:pt x="43" y="164"/>
                  </a:cubicBezTo>
                  <a:cubicBezTo>
                    <a:pt x="44" y="168"/>
                    <a:pt x="44" y="172"/>
                    <a:pt x="45" y="176"/>
                  </a:cubicBezTo>
                  <a:cubicBezTo>
                    <a:pt x="14" y="204"/>
                    <a:pt x="14" y="204"/>
                    <a:pt x="14" y="204"/>
                  </a:cubicBezTo>
                  <a:cubicBezTo>
                    <a:pt x="12" y="206"/>
                    <a:pt x="11" y="210"/>
                    <a:pt x="13" y="213"/>
                  </a:cubicBezTo>
                  <a:cubicBezTo>
                    <a:pt x="27" y="237"/>
                    <a:pt x="27" y="237"/>
                    <a:pt x="27" y="237"/>
                  </a:cubicBezTo>
                  <a:cubicBezTo>
                    <a:pt x="28" y="239"/>
                    <a:pt x="32" y="241"/>
                    <a:pt x="35" y="240"/>
                  </a:cubicBezTo>
                  <a:cubicBezTo>
                    <a:pt x="75" y="227"/>
                    <a:pt x="75" y="227"/>
                    <a:pt x="75" y="227"/>
                  </a:cubicBezTo>
                  <a:cubicBezTo>
                    <a:pt x="78" y="230"/>
                    <a:pt x="81" y="233"/>
                    <a:pt x="84" y="235"/>
                  </a:cubicBezTo>
                  <a:cubicBezTo>
                    <a:pt x="79" y="276"/>
                    <a:pt x="79" y="276"/>
                    <a:pt x="79" y="276"/>
                  </a:cubicBezTo>
                  <a:cubicBezTo>
                    <a:pt x="78" y="280"/>
                    <a:pt x="80" y="283"/>
                    <a:pt x="83" y="284"/>
                  </a:cubicBezTo>
                  <a:cubicBezTo>
                    <a:pt x="109" y="293"/>
                    <a:pt x="109" y="293"/>
                    <a:pt x="109" y="293"/>
                  </a:cubicBezTo>
                  <a:cubicBezTo>
                    <a:pt x="112" y="294"/>
                    <a:pt x="116" y="293"/>
                    <a:pt x="118" y="291"/>
                  </a:cubicBezTo>
                  <a:cubicBezTo>
                    <a:pt x="140" y="255"/>
                    <a:pt x="140" y="255"/>
                    <a:pt x="140" y="255"/>
                  </a:cubicBezTo>
                  <a:cubicBezTo>
                    <a:pt x="142" y="255"/>
                    <a:pt x="144" y="256"/>
                    <a:pt x="146" y="256"/>
                  </a:cubicBezTo>
                  <a:cubicBezTo>
                    <a:pt x="148" y="256"/>
                    <a:pt x="150" y="255"/>
                    <a:pt x="152" y="255"/>
                  </a:cubicBezTo>
                  <a:cubicBezTo>
                    <a:pt x="174" y="291"/>
                    <a:pt x="174" y="291"/>
                    <a:pt x="174" y="291"/>
                  </a:cubicBezTo>
                  <a:cubicBezTo>
                    <a:pt x="176" y="293"/>
                    <a:pt x="180" y="294"/>
                    <a:pt x="183" y="293"/>
                  </a:cubicBezTo>
                  <a:cubicBezTo>
                    <a:pt x="209" y="284"/>
                    <a:pt x="209" y="284"/>
                    <a:pt x="209" y="284"/>
                  </a:cubicBezTo>
                  <a:cubicBezTo>
                    <a:pt x="212" y="283"/>
                    <a:pt x="214" y="280"/>
                    <a:pt x="213" y="276"/>
                  </a:cubicBezTo>
                  <a:cubicBezTo>
                    <a:pt x="208" y="235"/>
                    <a:pt x="208" y="235"/>
                    <a:pt x="208" y="235"/>
                  </a:cubicBezTo>
                  <a:cubicBezTo>
                    <a:pt x="211" y="232"/>
                    <a:pt x="214" y="230"/>
                    <a:pt x="217" y="227"/>
                  </a:cubicBezTo>
                  <a:cubicBezTo>
                    <a:pt x="257" y="240"/>
                    <a:pt x="257" y="240"/>
                    <a:pt x="257" y="240"/>
                  </a:cubicBezTo>
                  <a:cubicBezTo>
                    <a:pt x="260" y="241"/>
                    <a:pt x="264" y="239"/>
                    <a:pt x="265" y="237"/>
                  </a:cubicBezTo>
                  <a:cubicBezTo>
                    <a:pt x="279" y="213"/>
                    <a:pt x="279" y="213"/>
                    <a:pt x="279" y="213"/>
                  </a:cubicBezTo>
                  <a:cubicBezTo>
                    <a:pt x="281" y="210"/>
                    <a:pt x="280" y="206"/>
                    <a:pt x="278" y="204"/>
                  </a:cubicBezTo>
                  <a:cubicBezTo>
                    <a:pt x="247" y="176"/>
                    <a:pt x="247" y="176"/>
                    <a:pt x="247" y="176"/>
                  </a:cubicBezTo>
                  <a:cubicBezTo>
                    <a:pt x="248" y="172"/>
                    <a:pt x="248" y="168"/>
                    <a:pt x="249" y="164"/>
                  </a:cubicBezTo>
                  <a:cubicBezTo>
                    <a:pt x="288" y="148"/>
                    <a:pt x="288" y="148"/>
                    <a:pt x="288" y="148"/>
                  </a:cubicBezTo>
                  <a:cubicBezTo>
                    <a:pt x="291" y="147"/>
                    <a:pt x="292" y="144"/>
                    <a:pt x="292" y="140"/>
                  </a:cubicBezTo>
                  <a:close/>
                  <a:moveTo>
                    <a:pt x="204" y="152"/>
                  </a:moveTo>
                  <a:cubicBezTo>
                    <a:pt x="204" y="168"/>
                    <a:pt x="197" y="182"/>
                    <a:pt x="187" y="193"/>
                  </a:cubicBezTo>
                  <a:cubicBezTo>
                    <a:pt x="176" y="203"/>
                    <a:pt x="162" y="210"/>
                    <a:pt x="146" y="210"/>
                  </a:cubicBezTo>
                  <a:cubicBezTo>
                    <a:pt x="130" y="210"/>
                    <a:pt x="116" y="203"/>
                    <a:pt x="105" y="193"/>
                  </a:cubicBezTo>
                  <a:cubicBezTo>
                    <a:pt x="95" y="182"/>
                    <a:pt x="88" y="168"/>
                    <a:pt x="88" y="152"/>
                  </a:cubicBezTo>
                  <a:cubicBezTo>
                    <a:pt x="88" y="136"/>
                    <a:pt x="95" y="121"/>
                    <a:pt x="105" y="111"/>
                  </a:cubicBezTo>
                  <a:cubicBezTo>
                    <a:pt x="116" y="100"/>
                    <a:pt x="130" y="94"/>
                    <a:pt x="146" y="94"/>
                  </a:cubicBezTo>
                  <a:cubicBezTo>
                    <a:pt x="162" y="94"/>
                    <a:pt x="176" y="100"/>
                    <a:pt x="187" y="111"/>
                  </a:cubicBezTo>
                  <a:cubicBezTo>
                    <a:pt x="197" y="121"/>
                    <a:pt x="204" y="136"/>
                    <a:pt x="204" y="15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383" tIns="46691" rIns="93383" bIns="46691" numCol="1" anchor="t" anchorCtr="0" compatLnSpc="1">
              <a:prstTxWarp prst="textNoShape">
                <a:avLst/>
              </a:prstTxWarp>
            </a:bodyPr>
            <a:lstStyle/>
            <a:p>
              <a:pPr defTabSz="932559"/>
              <a:endParaRPr lang="en-US" sz="1632" dirty="0">
                <a:solidFill>
                  <a:srgbClr val="000000"/>
                </a:solidFill>
              </a:endParaRPr>
            </a:p>
          </p:txBody>
        </p:sp>
        <p:sp>
          <p:nvSpPr>
            <p:cNvPr id="55" name="Oval 87"/>
            <p:cNvSpPr>
              <a:spLocks noChangeArrowheads="1"/>
            </p:cNvSpPr>
            <p:nvPr/>
          </p:nvSpPr>
          <p:spPr bwMode="black">
            <a:xfrm>
              <a:off x="5630863" y="812800"/>
              <a:ext cx="203200" cy="2032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383" tIns="46691" rIns="93383" bIns="46691" numCol="1" anchor="t" anchorCtr="0" compatLnSpc="1">
              <a:prstTxWarp prst="textNoShape">
                <a:avLst/>
              </a:prstTxWarp>
            </a:bodyPr>
            <a:lstStyle/>
            <a:p>
              <a:pPr defTabSz="932559"/>
              <a:endParaRPr lang="en-US" sz="1632" dirty="0">
                <a:solidFill>
                  <a:srgbClr val="000000"/>
                </a:solidFill>
              </a:endParaRPr>
            </a:p>
          </p:txBody>
        </p:sp>
        <p:sp>
          <p:nvSpPr>
            <p:cNvPr id="56" name="Freeform 88"/>
            <p:cNvSpPr>
              <a:spLocks noEditPoints="1"/>
            </p:cNvSpPr>
            <p:nvPr/>
          </p:nvSpPr>
          <p:spPr bwMode="black">
            <a:xfrm>
              <a:off x="6129338" y="225425"/>
              <a:ext cx="555625" cy="598488"/>
            </a:xfrm>
            <a:custGeom>
              <a:avLst/>
              <a:gdLst>
                <a:gd name="T0" fmla="*/ 129 w 148"/>
                <a:gd name="T1" fmla="*/ 91 h 160"/>
                <a:gd name="T2" fmla="*/ 131 w 148"/>
                <a:gd name="T3" fmla="*/ 80 h 160"/>
                <a:gd name="T4" fmla="*/ 129 w 148"/>
                <a:gd name="T5" fmla="*/ 70 h 160"/>
                <a:gd name="T6" fmla="*/ 145 w 148"/>
                <a:gd name="T7" fmla="*/ 55 h 160"/>
                <a:gd name="T8" fmla="*/ 147 w 148"/>
                <a:gd name="T9" fmla="*/ 50 h 160"/>
                <a:gd name="T10" fmla="*/ 147 w 148"/>
                <a:gd name="T11" fmla="*/ 46 h 160"/>
                <a:gd name="T12" fmla="*/ 140 w 148"/>
                <a:gd name="T13" fmla="*/ 34 h 160"/>
                <a:gd name="T14" fmla="*/ 133 w 148"/>
                <a:gd name="T15" fmla="*/ 31 h 160"/>
                <a:gd name="T16" fmla="*/ 131 w 148"/>
                <a:gd name="T17" fmla="*/ 31 h 160"/>
                <a:gd name="T18" fmla="*/ 111 w 148"/>
                <a:gd name="T19" fmla="*/ 37 h 160"/>
                <a:gd name="T20" fmla="*/ 92 w 148"/>
                <a:gd name="T21" fmla="*/ 27 h 160"/>
                <a:gd name="T22" fmla="*/ 88 w 148"/>
                <a:gd name="T23" fmla="*/ 6 h 160"/>
                <a:gd name="T24" fmla="*/ 81 w 148"/>
                <a:gd name="T25" fmla="*/ 0 h 160"/>
                <a:gd name="T26" fmla="*/ 67 w 148"/>
                <a:gd name="T27" fmla="*/ 0 h 160"/>
                <a:gd name="T28" fmla="*/ 60 w 148"/>
                <a:gd name="T29" fmla="*/ 6 h 160"/>
                <a:gd name="T30" fmla="*/ 55 w 148"/>
                <a:gd name="T31" fmla="*/ 27 h 160"/>
                <a:gd name="T32" fmla="*/ 37 w 148"/>
                <a:gd name="T33" fmla="*/ 38 h 160"/>
                <a:gd name="T34" fmla="*/ 16 w 148"/>
                <a:gd name="T35" fmla="*/ 31 h 160"/>
                <a:gd name="T36" fmla="*/ 14 w 148"/>
                <a:gd name="T37" fmla="*/ 31 h 160"/>
                <a:gd name="T38" fmla="*/ 8 w 148"/>
                <a:gd name="T39" fmla="*/ 34 h 160"/>
                <a:gd name="T40" fmla="*/ 1 w 148"/>
                <a:gd name="T41" fmla="*/ 46 h 160"/>
                <a:gd name="T42" fmla="*/ 0 w 148"/>
                <a:gd name="T43" fmla="*/ 50 h 160"/>
                <a:gd name="T44" fmla="*/ 2 w 148"/>
                <a:gd name="T45" fmla="*/ 55 h 160"/>
                <a:gd name="T46" fmla="*/ 19 w 148"/>
                <a:gd name="T47" fmla="*/ 70 h 160"/>
                <a:gd name="T48" fmla="*/ 17 w 148"/>
                <a:gd name="T49" fmla="*/ 80 h 160"/>
                <a:gd name="T50" fmla="*/ 19 w 148"/>
                <a:gd name="T51" fmla="*/ 91 h 160"/>
                <a:gd name="T52" fmla="*/ 2 w 148"/>
                <a:gd name="T53" fmla="*/ 106 h 160"/>
                <a:gd name="T54" fmla="*/ 0 w 148"/>
                <a:gd name="T55" fmla="*/ 111 h 160"/>
                <a:gd name="T56" fmla="*/ 1 w 148"/>
                <a:gd name="T57" fmla="*/ 114 h 160"/>
                <a:gd name="T58" fmla="*/ 8 w 148"/>
                <a:gd name="T59" fmla="*/ 126 h 160"/>
                <a:gd name="T60" fmla="*/ 14 w 148"/>
                <a:gd name="T61" fmla="*/ 130 h 160"/>
                <a:gd name="T62" fmla="*/ 16 w 148"/>
                <a:gd name="T63" fmla="*/ 130 h 160"/>
                <a:gd name="T64" fmla="*/ 37 w 148"/>
                <a:gd name="T65" fmla="*/ 123 h 160"/>
                <a:gd name="T66" fmla="*/ 55 w 148"/>
                <a:gd name="T67" fmla="*/ 133 h 160"/>
                <a:gd name="T68" fmla="*/ 60 w 148"/>
                <a:gd name="T69" fmla="*/ 155 h 160"/>
                <a:gd name="T70" fmla="*/ 67 w 148"/>
                <a:gd name="T71" fmla="*/ 160 h 160"/>
                <a:gd name="T72" fmla="*/ 81 w 148"/>
                <a:gd name="T73" fmla="*/ 160 h 160"/>
                <a:gd name="T74" fmla="*/ 88 w 148"/>
                <a:gd name="T75" fmla="*/ 155 h 160"/>
                <a:gd name="T76" fmla="*/ 92 w 148"/>
                <a:gd name="T77" fmla="*/ 134 h 160"/>
                <a:gd name="T78" fmla="*/ 111 w 148"/>
                <a:gd name="T79" fmla="*/ 123 h 160"/>
                <a:gd name="T80" fmla="*/ 131 w 148"/>
                <a:gd name="T81" fmla="*/ 130 h 160"/>
                <a:gd name="T82" fmla="*/ 133 w 148"/>
                <a:gd name="T83" fmla="*/ 130 h 160"/>
                <a:gd name="T84" fmla="*/ 140 w 148"/>
                <a:gd name="T85" fmla="*/ 126 h 160"/>
                <a:gd name="T86" fmla="*/ 147 w 148"/>
                <a:gd name="T87" fmla="*/ 114 h 160"/>
                <a:gd name="T88" fmla="*/ 147 w 148"/>
                <a:gd name="T89" fmla="*/ 111 h 160"/>
                <a:gd name="T90" fmla="*/ 145 w 148"/>
                <a:gd name="T91" fmla="*/ 106 h 160"/>
                <a:gd name="T92" fmla="*/ 129 w 148"/>
                <a:gd name="T93" fmla="*/ 91 h 160"/>
                <a:gd name="T94" fmla="*/ 96 w 148"/>
                <a:gd name="T95" fmla="*/ 80 h 160"/>
                <a:gd name="T96" fmla="*/ 74 w 148"/>
                <a:gd name="T97" fmla="*/ 102 h 160"/>
                <a:gd name="T98" fmla="*/ 52 w 148"/>
                <a:gd name="T99" fmla="*/ 80 h 160"/>
                <a:gd name="T100" fmla="*/ 74 w 148"/>
                <a:gd name="T101" fmla="*/ 58 h 160"/>
                <a:gd name="T102" fmla="*/ 96 w 148"/>
                <a:gd name="T103" fmla="*/ 8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48" h="160">
                  <a:moveTo>
                    <a:pt x="129" y="91"/>
                  </a:moveTo>
                  <a:cubicBezTo>
                    <a:pt x="130" y="88"/>
                    <a:pt x="131" y="84"/>
                    <a:pt x="131" y="80"/>
                  </a:cubicBezTo>
                  <a:cubicBezTo>
                    <a:pt x="131" y="77"/>
                    <a:pt x="130" y="73"/>
                    <a:pt x="129" y="70"/>
                  </a:cubicBezTo>
                  <a:cubicBezTo>
                    <a:pt x="145" y="55"/>
                    <a:pt x="145" y="55"/>
                    <a:pt x="145" y="55"/>
                  </a:cubicBezTo>
                  <a:cubicBezTo>
                    <a:pt x="147" y="54"/>
                    <a:pt x="147" y="52"/>
                    <a:pt x="147" y="50"/>
                  </a:cubicBezTo>
                  <a:cubicBezTo>
                    <a:pt x="147" y="49"/>
                    <a:pt x="147" y="47"/>
                    <a:pt x="147" y="46"/>
                  </a:cubicBezTo>
                  <a:cubicBezTo>
                    <a:pt x="140" y="34"/>
                    <a:pt x="140" y="34"/>
                    <a:pt x="140" y="34"/>
                  </a:cubicBezTo>
                  <a:cubicBezTo>
                    <a:pt x="138" y="32"/>
                    <a:pt x="136" y="31"/>
                    <a:pt x="133" y="31"/>
                  </a:cubicBezTo>
                  <a:cubicBezTo>
                    <a:pt x="133" y="31"/>
                    <a:pt x="132" y="31"/>
                    <a:pt x="131" y="31"/>
                  </a:cubicBezTo>
                  <a:cubicBezTo>
                    <a:pt x="111" y="37"/>
                    <a:pt x="111" y="37"/>
                    <a:pt x="111" y="37"/>
                  </a:cubicBezTo>
                  <a:cubicBezTo>
                    <a:pt x="105" y="33"/>
                    <a:pt x="99" y="29"/>
                    <a:pt x="92" y="27"/>
                  </a:cubicBezTo>
                  <a:cubicBezTo>
                    <a:pt x="88" y="6"/>
                    <a:pt x="88" y="6"/>
                    <a:pt x="88" y="6"/>
                  </a:cubicBezTo>
                  <a:cubicBezTo>
                    <a:pt x="87" y="3"/>
                    <a:pt x="84" y="0"/>
                    <a:pt x="81" y="0"/>
                  </a:cubicBezTo>
                  <a:cubicBezTo>
                    <a:pt x="67" y="0"/>
                    <a:pt x="67" y="0"/>
                    <a:pt x="67" y="0"/>
                  </a:cubicBezTo>
                  <a:cubicBezTo>
                    <a:pt x="63" y="0"/>
                    <a:pt x="61" y="3"/>
                    <a:pt x="60" y="6"/>
                  </a:cubicBezTo>
                  <a:cubicBezTo>
                    <a:pt x="55" y="27"/>
                    <a:pt x="55" y="27"/>
                    <a:pt x="55" y="27"/>
                  </a:cubicBezTo>
                  <a:cubicBezTo>
                    <a:pt x="48" y="29"/>
                    <a:pt x="42" y="33"/>
                    <a:pt x="37" y="38"/>
                  </a:cubicBezTo>
                  <a:cubicBezTo>
                    <a:pt x="16" y="31"/>
                    <a:pt x="16" y="31"/>
                    <a:pt x="16" y="31"/>
                  </a:cubicBezTo>
                  <a:cubicBezTo>
                    <a:pt x="15" y="31"/>
                    <a:pt x="15" y="31"/>
                    <a:pt x="14" y="31"/>
                  </a:cubicBezTo>
                  <a:cubicBezTo>
                    <a:pt x="12" y="31"/>
                    <a:pt x="9" y="32"/>
                    <a:pt x="8" y="34"/>
                  </a:cubicBezTo>
                  <a:cubicBezTo>
                    <a:pt x="1" y="46"/>
                    <a:pt x="1" y="46"/>
                    <a:pt x="1" y="46"/>
                  </a:cubicBezTo>
                  <a:cubicBezTo>
                    <a:pt x="0" y="47"/>
                    <a:pt x="0" y="49"/>
                    <a:pt x="0" y="50"/>
                  </a:cubicBezTo>
                  <a:cubicBezTo>
                    <a:pt x="0" y="52"/>
                    <a:pt x="1" y="54"/>
                    <a:pt x="2" y="55"/>
                  </a:cubicBezTo>
                  <a:cubicBezTo>
                    <a:pt x="19" y="70"/>
                    <a:pt x="19" y="70"/>
                    <a:pt x="19" y="70"/>
                  </a:cubicBezTo>
                  <a:cubicBezTo>
                    <a:pt x="18" y="73"/>
                    <a:pt x="17" y="77"/>
                    <a:pt x="17" y="80"/>
                  </a:cubicBezTo>
                  <a:cubicBezTo>
                    <a:pt x="17" y="84"/>
                    <a:pt x="18" y="87"/>
                    <a:pt x="19" y="91"/>
                  </a:cubicBezTo>
                  <a:cubicBezTo>
                    <a:pt x="2" y="106"/>
                    <a:pt x="2" y="106"/>
                    <a:pt x="2" y="106"/>
                  </a:cubicBezTo>
                  <a:cubicBezTo>
                    <a:pt x="1" y="107"/>
                    <a:pt x="0" y="109"/>
                    <a:pt x="0" y="111"/>
                  </a:cubicBezTo>
                  <a:cubicBezTo>
                    <a:pt x="0" y="112"/>
                    <a:pt x="0" y="113"/>
                    <a:pt x="1" y="114"/>
                  </a:cubicBezTo>
                  <a:cubicBezTo>
                    <a:pt x="8" y="126"/>
                    <a:pt x="8" y="126"/>
                    <a:pt x="8" y="126"/>
                  </a:cubicBezTo>
                  <a:cubicBezTo>
                    <a:pt x="9" y="129"/>
                    <a:pt x="12" y="130"/>
                    <a:pt x="14" y="130"/>
                  </a:cubicBezTo>
                  <a:cubicBezTo>
                    <a:pt x="15" y="130"/>
                    <a:pt x="15" y="130"/>
                    <a:pt x="16" y="130"/>
                  </a:cubicBezTo>
                  <a:cubicBezTo>
                    <a:pt x="37" y="123"/>
                    <a:pt x="37" y="123"/>
                    <a:pt x="37" y="123"/>
                  </a:cubicBezTo>
                  <a:cubicBezTo>
                    <a:pt x="42" y="127"/>
                    <a:pt x="48" y="131"/>
                    <a:pt x="55" y="133"/>
                  </a:cubicBezTo>
                  <a:cubicBezTo>
                    <a:pt x="60" y="155"/>
                    <a:pt x="60" y="155"/>
                    <a:pt x="60" y="155"/>
                  </a:cubicBezTo>
                  <a:cubicBezTo>
                    <a:pt x="61" y="158"/>
                    <a:pt x="63" y="160"/>
                    <a:pt x="67" y="160"/>
                  </a:cubicBezTo>
                  <a:cubicBezTo>
                    <a:pt x="81" y="160"/>
                    <a:pt x="81" y="160"/>
                    <a:pt x="81" y="160"/>
                  </a:cubicBezTo>
                  <a:cubicBezTo>
                    <a:pt x="84" y="160"/>
                    <a:pt x="87" y="158"/>
                    <a:pt x="88" y="155"/>
                  </a:cubicBezTo>
                  <a:cubicBezTo>
                    <a:pt x="92" y="134"/>
                    <a:pt x="92" y="134"/>
                    <a:pt x="92" y="134"/>
                  </a:cubicBezTo>
                  <a:cubicBezTo>
                    <a:pt x="99" y="131"/>
                    <a:pt x="105" y="128"/>
                    <a:pt x="111" y="123"/>
                  </a:cubicBezTo>
                  <a:cubicBezTo>
                    <a:pt x="131" y="130"/>
                    <a:pt x="131" y="130"/>
                    <a:pt x="131" y="130"/>
                  </a:cubicBezTo>
                  <a:cubicBezTo>
                    <a:pt x="132" y="130"/>
                    <a:pt x="133" y="130"/>
                    <a:pt x="133" y="130"/>
                  </a:cubicBezTo>
                  <a:cubicBezTo>
                    <a:pt x="136" y="130"/>
                    <a:pt x="138" y="129"/>
                    <a:pt x="140" y="126"/>
                  </a:cubicBezTo>
                  <a:cubicBezTo>
                    <a:pt x="147" y="114"/>
                    <a:pt x="147" y="114"/>
                    <a:pt x="147" y="114"/>
                  </a:cubicBezTo>
                  <a:cubicBezTo>
                    <a:pt x="147" y="113"/>
                    <a:pt x="148" y="112"/>
                    <a:pt x="147" y="111"/>
                  </a:cubicBezTo>
                  <a:cubicBezTo>
                    <a:pt x="148" y="109"/>
                    <a:pt x="147" y="107"/>
                    <a:pt x="145" y="106"/>
                  </a:cubicBezTo>
                  <a:lnTo>
                    <a:pt x="129" y="91"/>
                  </a:lnTo>
                  <a:close/>
                  <a:moveTo>
                    <a:pt x="96" y="80"/>
                  </a:moveTo>
                  <a:cubicBezTo>
                    <a:pt x="96" y="92"/>
                    <a:pt x="86" y="102"/>
                    <a:pt x="74" y="102"/>
                  </a:cubicBezTo>
                  <a:cubicBezTo>
                    <a:pt x="62" y="102"/>
                    <a:pt x="52" y="92"/>
                    <a:pt x="52" y="80"/>
                  </a:cubicBezTo>
                  <a:cubicBezTo>
                    <a:pt x="52" y="68"/>
                    <a:pt x="62" y="58"/>
                    <a:pt x="74" y="58"/>
                  </a:cubicBezTo>
                  <a:cubicBezTo>
                    <a:pt x="86" y="58"/>
                    <a:pt x="96" y="68"/>
                    <a:pt x="96"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383" tIns="46691" rIns="93383" bIns="46691" numCol="1" anchor="t" anchorCtr="0" compatLnSpc="1">
              <a:prstTxWarp prst="textNoShape">
                <a:avLst/>
              </a:prstTxWarp>
            </a:bodyPr>
            <a:lstStyle/>
            <a:p>
              <a:pPr defTabSz="932559"/>
              <a:endParaRPr lang="en-US" sz="1632" dirty="0">
                <a:solidFill>
                  <a:srgbClr val="000000"/>
                </a:solidFill>
              </a:endParaRPr>
            </a:p>
          </p:txBody>
        </p:sp>
      </p:grpSp>
      <p:cxnSp>
        <p:nvCxnSpPr>
          <p:cNvPr id="58" name="Straight Connector 56"/>
          <p:cNvCxnSpPr>
            <a:stCxn id="42" idx="3"/>
            <a:endCxn id="25" idx="2"/>
          </p:cNvCxnSpPr>
          <p:nvPr/>
        </p:nvCxnSpPr>
        <p:spPr>
          <a:xfrm flipV="1">
            <a:off x="7128769" y="4492430"/>
            <a:ext cx="2631665" cy="1063263"/>
          </a:xfrm>
          <a:prstGeom prst="bentConnector2">
            <a:avLst/>
          </a:prstGeom>
          <a:ln w="38100">
            <a:solidFill>
              <a:schemeClr val="tx2"/>
            </a:solidFill>
            <a:prstDash val="solid"/>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00" name="Straight Connector 56"/>
          <p:cNvCxnSpPr>
            <a:stCxn id="17" idx="2"/>
            <a:endCxn id="42" idx="1"/>
          </p:cNvCxnSpPr>
          <p:nvPr/>
        </p:nvCxnSpPr>
        <p:spPr>
          <a:xfrm rot="16200000" flipH="1">
            <a:off x="4129551" y="4385274"/>
            <a:ext cx="1063263" cy="1277573"/>
          </a:xfrm>
          <a:prstGeom prst="bentConnector2">
            <a:avLst/>
          </a:prstGeom>
          <a:ln w="38100">
            <a:solidFill>
              <a:schemeClr val="tx2"/>
            </a:solidFill>
            <a:prstDash val="solid"/>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63" name="Rectangle 62"/>
          <p:cNvSpPr/>
          <p:nvPr/>
        </p:nvSpPr>
        <p:spPr>
          <a:xfrm>
            <a:off x="5165826" y="2475681"/>
            <a:ext cx="2089444" cy="1455418"/>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93383" bIns="93383" rtlCol="0" anchor="b"/>
          <a:lstStyle/>
          <a:p>
            <a:pPr defTabSz="932559"/>
            <a:r>
              <a:rPr lang="en-US" sz="1600" dirty="0" smtClean="0">
                <a:solidFill>
                  <a:srgbClr val="FFFFFF">
                    <a:alpha val="99000"/>
                  </a:srgbClr>
                </a:solidFill>
              </a:rPr>
              <a:t>FAST Search Index</a:t>
            </a:r>
            <a:endParaRPr lang="en-US" sz="1600" dirty="0">
              <a:solidFill>
                <a:srgbClr val="FFFFFF">
                  <a:alpha val="99000"/>
                </a:srgbClr>
              </a:solidFill>
            </a:endParaRPr>
          </a:p>
        </p:txBody>
      </p:sp>
      <p:sp>
        <p:nvSpPr>
          <p:cNvPr id="69" name="Freeform 104"/>
          <p:cNvSpPr>
            <a:spLocks noEditPoints="1"/>
          </p:cNvSpPr>
          <p:nvPr/>
        </p:nvSpPr>
        <p:spPr bwMode="black">
          <a:xfrm>
            <a:off x="5814681" y="2707386"/>
            <a:ext cx="652602" cy="682888"/>
          </a:xfrm>
          <a:custGeom>
            <a:avLst/>
            <a:gdLst>
              <a:gd name="T0" fmla="*/ 37 w 61"/>
              <a:gd name="T1" fmla="*/ 43 h 61"/>
              <a:gd name="T2" fmla="*/ 18 w 61"/>
              <a:gd name="T3" fmla="*/ 37 h 61"/>
              <a:gd name="T4" fmla="*/ 24 w 61"/>
              <a:gd name="T5" fmla="*/ 18 h 61"/>
              <a:gd name="T6" fmla="*/ 43 w 61"/>
              <a:gd name="T7" fmla="*/ 24 h 61"/>
              <a:gd name="T8" fmla="*/ 37 w 61"/>
              <a:gd name="T9" fmla="*/ 43 h 61"/>
              <a:gd name="T10" fmla="*/ 61 w 61"/>
              <a:gd name="T11" fmla="*/ 28 h 61"/>
              <a:gd name="T12" fmla="*/ 58 w 61"/>
              <a:gd name="T13" fmla="*/ 18 h 61"/>
              <a:gd name="T14" fmla="*/ 50 w 61"/>
              <a:gd name="T15" fmla="*/ 19 h 61"/>
              <a:gd name="T16" fmla="*/ 47 w 61"/>
              <a:gd name="T17" fmla="*/ 15 h 61"/>
              <a:gd name="T18" fmla="*/ 50 w 61"/>
              <a:gd name="T19" fmla="*/ 7 h 61"/>
              <a:gd name="T20" fmla="*/ 41 w 61"/>
              <a:gd name="T21" fmla="*/ 2 h 61"/>
              <a:gd name="T22" fmla="*/ 36 w 61"/>
              <a:gd name="T23" fmla="*/ 9 h 61"/>
              <a:gd name="T24" fmla="*/ 30 w 61"/>
              <a:gd name="T25" fmla="*/ 8 h 61"/>
              <a:gd name="T26" fmla="*/ 27 w 61"/>
              <a:gd name="T27" fmla="*/ 0 h 61"/>
              <a:gd name="T28" fmla="*/ 17 w 61"/>
              <a:gd name="T29" fmla="*/ 3 h 61"/>
              <a:gd name="T30" fmla="*/ 18 w 61"/>
              <a:gd name="T31" fmla="*/ 11 h 61"/>
              <a:gd name="T32" fmla="*/ 15 w 61"/>
              <a:gd name="T33" fmla="*/ 14 h 61"/>
              <a:gd name="T34" fmla="*/ 7 w 61"/>
              <a:gd name="T35" fmla="*/ 11 h 61"/>
              <a:gd name="T36" fmla="*/ 2 w 61"/>
              <a:gd name="T37" fmla="*/ 20 h 61"/>
              <a:gd name="T38" fmla="*/ 8 w 61"/>
              <a:gd name="T39" fmla="*/ 25 h 61"/>
              <a:gd name="T40" fmla="*/ 7 w 61"/>
              <a:gd name="T41" fmla="*/ 30 h 61"/>
              <a:gd name="T42" fmla="*/ 0 w 61"/>
              <a:gd name="T43" fmla="*/ 33 h 61"/>
              <a:gd name="T44" fmla="*/ 2 w 61"/>
              <a:gd name="T45" fmla="*/ 43 h 61"/>
              <a:gd name="T46" fmla="*/ 11 w 61"/>
              <a:gd name="T47" fmla="*/ 42 h 61"/>
              <a:gd name="T48" fmla="*/ 14 w 61"/>
              <a:gd name="T49" fmla="*/ 47 h 61"/>
              <a:gd name="T50" fmla="*/ 11 w 61"/>
              <a:gd name="T51" fmla="*/ 54 h 61"/>
              <a:gd name="T52" fmla="*/ 20 w 61"/>
              <a:gd name="T53" fmla="*/ 59 h 61"/>
              <a:gd name="T54" fmla="*/ 25 w 61"/>
              <a:gd name="T55" fmla="*/ 53 h 61"/>
              <a:gd name="T56" fmla="*/ 30 w 61"/>
              <a:gd name="T57" fmla="*/ 53 h 61"/>
              <a:gd name="T58" fmla="*/ 33 w 61"/>
              <a:gd name="T59" fmla="*/ 61 h 61"/>
              <a:gd name="T60" fmla="*/ 43 w 61"/>
              <a:gd name="T61" fmla="*/ 58 h 61"/>
              <a:gd name="T62" fmla="*/ 42 w 61"/>
              <a:gd name="T63" fmla="*/ 50 h 61"/>
              <a:gd name="T64" fmla="*/ 46 w 61"/>
              <a:gd name="T65" fmla="*/ 47 h 61"/>
              <a:gd name="T66" fmla="*/ 54 w 61"/>
              <a:gd name="T67" fmla="*/ 50 h 61"/>
              <a:gd name="T68" fmla="*/ 59 w 61"/>
              <a:gd name="T69" fmla="*/ 41 h 61"/>
              <a:gd name="T70" fmla="*/ 52 w 61"/>
              <a:gd name="T71" fmla="*/ 36 h 61"/>
              <a:gd name="T72" fmla="*/ 53 w 61"/>
              <a:gd name="T73" fmla="*/ 31 h 61"/>
              <a:gd name="T74" fmla="*/ 61 w 61"/>
              <a:gd name="T75" fmla="*/ 28 h 61"/>
              <a:gd name="T76" fmla="*/ 28 w 61"/>
              <a:gd name="T77" fmla="*/ 26 h 61"/>
              <a:gd name="T78" fmla="*/ 26 w 61"/>
              <a:gd name="T79" fmla="*/ 33 h 61"/>
              <a:gd name="T80" fmla="*/ 33 w 61"/>
              <a:gd name="T81" fmla="*/ 35 h 61"/>
              <a:gd name="T82" fmla="*/ 35 w 61"/>
              <a:gd name="T83" fmla="*/ 28 h 61"/>
              <a:gd name="T84" fmla="*/ 28 w 61"/>
              <a:gd name="T85" fmla="*/ 26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61" h="61">
                <a:moveTo>
                  <a:pt x="37" y="43"/>
                </a:moveTo>
                <a:cubicBezTo>
                  <a:pt x="30" y="47"/>
                  <a:pt x="21" y="44"/>
                  <a:pt x="18" y="37"/>
                </a:cubicBezTo>
                <a:cubicBezTo>
                  <a:pt x="14" y="30"/>
                  <a:pt x="17" y="21"/>
                  <a:pt x="24" y="18"/>
                </a:cubicBezTo>
                <a:cubicBezTo>
                  <a:pt x="31" y="14"/>
                  <a:pt x="39" y="17"/>
                  <a:pt x="43" y="24"/>
                </a:cubicBezTo>
                <a:cubicBezTo>
                  <a:pt x="47" y="31"/>
                  <a:pt x="44" y="40"/>
                  <a:pt x="37" y="43"/>
                </a:cubicBezTo>
                <a:moveTo>
                  <a:pt x="61" y="28"/>
                </a:moveTo>
                <a:cubicBezTo>
                  <a:pt x="58" y="18"/>
                  <a:pt x="58" y="18"/>
                  <a:pt x="58" y="18"/>
                </a:cubicBezTo>
                <a:cubicBezTo>
                  <a:pt x="50" y="19"/>
                  <a:pt x="50" y="19"/>
                  <a:pt x="50" y="19"/>
                </a:cubicBezTo>
                <a:cubicBezTo>
                  <a:pt x="49" y="17"/>
                  <a:pt x="48" y="16"/>
                  <a:pt x="47" y="15"/>
                </a:cubicBezTo>
                <a:cubicBezTo>
                  <a:pt x="50" y="7"/>
                  <a:pt x="50" y="7"/>
                  <a:pt x="50" y="7"/>
                </a:cubicBezTo>
                <a:cubicBezTo>
                  <a:pt x="41" y="2"/>
                  <a:pt x="41" y="2"/>
                  <a:pt x="41" y="2"/>
                </a:cubicBezTo>
                <a:cubicBezTo>
                  <a:pt x="36" y="9"/>
                  <a:pt x="36" y="9"/>
                  <a:pt x="36" y="9"/>
                </a:cubicBezTo>
                <a:cubicBezTo>
                  <a:pt x="34" y="8"/>
                  <a:pt x="32" y="8"/>
                  <a:pt x="30" y="8"/>
                </a:cubicBezTo>
                <a:cubicBezTo>
                  <a:pt x="27" y="0"/>
                  <a:pt x="27" y="0"/>
                  <a:pt x="27" y="0"/>
                </a:cubicBezTo>
                <a:cubicBezTo>
                  <a:pt x="17" y="3"/>
                  <a:pt x="17" y="3"/>
                  <a:pt x="17" y="3"/>
                </a:cubicBezTo>
                <a:cubicBezTo>
                  <a:pt x="18" y="11"/>
                  <a:pt x="18" y="11"/>
                  <a:pt x="18" y="11"/>
                </a:cubicBezTo>
                <a:cubicBezTo>
                  <a:pt x="17" y="12"/>
                  <a:pt x="16" y="13"/>
                  <a:pt x="15" y="14"/>
                </a:cubicBezTo>
                <a:cubicBezTo>
                  <a:pt x="7" y="11"/>
                  <a:pt x="7" y="11"/>
                  <a:pt x="7" y="11"/>
                </a:cubicBezTo>
                <a:cubicBezTo>
                  <a:pt x="2" y="20"/>
                  <a:pt x="2" y="20"/>
                  <a:pt x="2" y="20"/>
                </a:cubicBezTo>
                <a:cubicBezTo>
                  <a:pt x="8" y="25"/>
                  <a:pt x="8" y="25"/>
                  <a:pt x="8" y="25"/>
                </a:cubicBezTo>
                <a:cubicBezTo>
                  <a:pt x="8" y="27"/>
                  <a:pt x="7" y="28"/>
                  <a:pt x="7" y="30"/>
                </a:cubicBezTo>
                <a:cubicBezTo>
                  <a:pt x="0" y="33"/>
                  <a:pt x="0" y="33"/>
                  <a:pt x="0" y="33"/>
                </a:cubicBezTo>
                <a:cubicBezTo>
                  <a:pt x="2" y="43"/>
                  <a:pt x="2" y="43"/>
                  <a:pt x="2" y="43"/>
                </a:cubicBezTo>
                <a:cubicBezTo>
                  <a:pt x="11" y="42"/>
                  <a:pt x="11" y="42"/>
                  <a:pt x="11" y="42"/>
                </a:cubicBezTo>
                <a:cubicBezTo>
                  <a:pt x="12" y="44"/>
                  <a:pt x="13" y="45"/>
                  <a:pt x="14" y="47"/>
                </a:cubicBezTo>
                <a:cubicBezTo>
                  <a:pt x="11" y="54"/>
                  <a:pt x="11" y="54"/>
                  <a:pt x="11" y="54"/>
                </a:cubicBezTo>
                <a:cubicBezTo>
                  <a:pt x="20" y="59"/>
                  <a:pt x="20" y="59"/>
                  <a:pt x="20" y="59"/>
                </a:cubicBezTo>
                <a:cubicBezTo>
                  <a:pt x="25" y="53"/>
                  <a:pt x="25" y="53"/>
                  <a:pt x="25" y="53"/>
                </a:cubicBezTo>
                <a:cubicBezTo>
                  <a:pt x="26" y="53"/>
                  <a:pt x="28" y="53"/>
                  <a:pt x="30" y="53"/>
                </a:cubicBezTo>
                <a:cubicBezTo>
                  <a:pt x="33" y="61"/>
                  <a:pt x="33" y="61"/>
                  <a:pt x="33" y="61"/>
                </a:cubicBezTo>
                <a:cubicBezTo>
                  <a:pt x="43" y="58"/>
                  <a:pt x="43" y="58"/>
                  <a:pt x="43" y="58"/>
                </a:cubicBezTo>
                <a:cubicBezTo>
                  <a:pt x="42" y="50"/>
                  <a:pt x="42" y="50"/>
                  <a:pt x="42" y="50"/>
                </a:cubicBezTo>
                <a:cubicBezTo>
                  <a:pt x="44" y="49"/>
                  <a:pt x="45" y="48"/>
                  <a:pt x="46" y="47"/>
                </a:cubicBezTo>
                <a:cubicBezTo>
                  <a:pt x="54" y="50"/>
                  <a:pt x="54" y="50"/>
                  <a:pt x="54" y="50"/>
                </a:cubicBezTo>
                <a:cubicBezTo>
                  <a:pt x="59" y="41"/>
                  <a:pt x="59" y="41"/>
                  <a:pt x="59" y="41"/>
                </a:cubicBezTo>
                <a:cubicBezTo>
                  <a:pt x="52" y="36"/>
                  <a:pt x="52" y="36"/>
                  <a:pt x="52" y="36"/>
                </a:cubicBezTo>
                <a:cubicBezTo>
                  <a:pt x="53" y="34"/>
                  <a:pt x="53" y="33"/>
                  <a:pt x="53" y="31"/>
                </a:cubicBezTo>
                <a:lnTo>
                  <a:pt x="61" y="28"/>
                </a:lnTo>
                <a:close/>
                <a:moveTo>
                  <a:pt x="28" y="26"/>
                </a:moveTo>
                <a:cubicBezTo>
                  <a:pt x="25" y="27"/>
                  <a:pt x="24" y="30"/>
                  <a:pt x="26" y="33"/>
                </a:cubicBezTo>
                <a:cubicBezTo>
                  <a:pt x="27" y="35"/>
                  <a:pt x="30" y="36"/>
                  <a:pt x="33" y="35"/>
                </a:cubicBezTo>
                <a:cubicBezTo>
                  <a:pt x="35" y="34"/>
                  <a:pt x="36" y="31"/>
                  <a:pt x="35" y="28"/>
                </a:cubicBezTo>
                <a:cubicBezTo>
                  <a:pt x="34" y="26"/>
                  <a:pt x="31" y="25"/>
                  <a:pt x="28" y="26"/>
                </a:cubicBezTo>
                <a:close/>
              </a:path>
            </a:pathLst>
          </a:custGeom>
          <a:solidFill>
            <a:srgbClr val="FFFFFF"/>
          </a:solidFill>
          <a:ln>
            <a:noFill/>
          </a:ln>
          <a:extLst/>
        </p:spPr>
        <p:txBody>
          <a:bodyPr vert="horz" wrap="square" lIns="91444" tIns="45722" rIns="91444" bIns="45722" numCol="1" anchor="t" anchorCtr="0" compatLnSpc="1">
            <a:prstTxWarp prst="textNoShape">
              <a:avLst/>
            </a:prstTxWarp>
          </a:bodyPr>
          <a:lstStyle/>
          <a:p>
            <a:pPr defTabSz="914367"/>
            <a:endParaRPr lang="en-US" sz="1765" dirty="0">
              <a:solidFill>
                <a:srgbClr val="000000"/>
              </a:solidFill>
            </a:endParaRPr>
          </a:p>
        </p:txBody>
      </p:sp>
      <p:cxnSp>
        <p:nvCxnSpPr>
          <p:cNvPr id="85" name="Straight Connector 84"/>
          <p:cNvCxnSpPr/>
          <p:nvPr/>
        </p:nvCxnSpPr>
        <p:spPr>
          <a:xfrm>
            <a:off x="3153362" y="3131177"/>
            <a:ext cx="377308" cy="1"/>
          </a:xfrm>
          <a:prstGeom prst="line">
            <a:avLst/>
          </a:prstGeom>
          <a:ln w="38100">
            <a:solidFill>
              <a:schemeClr val="tx2"/>
            </a:solidFill>
            <a:prstDash val="solid"/>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86" name="Straight Connector 85"/>
          <p:cNvCxnSpPr/>
          <p:nvPr/>
        </p:nvCxnSpPr>
        <p:spPr>
          <a:xfrm>
            <a:off x="4512093" y="3131177"/>
            <a:ext cx="377308" cy="1"/>
          </a:xfrm>
          <a:prstGeom prst="line">
            <a:avLst/>
          </a:prstGeom>
          <a:ln w="38100">
            <a:solidFill>
              <a:schemeClr val="tx2"/>
            </a:solidFill>
            <a:prstDash val="solid"/>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87" name="Straight Connector 86"/>
          <p:cNvCxnSpPr/>
          <p:nvPr/>
        </p:nvCxnSpPr>
        <p:spPr>
          <a:xfrm>
            <a:off x="7531912" y="3212326"/>
            <a:ext cx="377308" cy="1"/>
          </a:xfrm>
          <a:prstGeom prst="line">
            <a:avLst/>
          </a:prstGeom>
          <a:ln w="38100">
            <a:solidFill>
              <a:schemeClr val="tx2"/>
            </a:solidFill>
            <a:prstDash val="solid"/>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88" name="Straight Connector 87"/>
          <p:cNvCxnSpPr/>
          <p:nvPr/>
        </p:nvCxnSpPr>
        <p:spPr>
          <a:xfrm>
            <a:off x="8891400" y="3207589"/>
            <a:ext cx="377308" cy="1"/>
          </a:xfrm>
          <a:prstGeom prst="line">
            <a:avLst/>
          </a:prstGeom>
          <a:ln w="38100">
            <a:solidFill>
              <a:schemeClr val="tx2"/>
            </a:solidFill>
            <a:prstDash val="solid"/>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89" name="Straight Connector 88"/>
          <p:cNvCxnSpPr/>
          <p:nvPr/>
        </p:nvCxnSpPr>
        <p:spPr>
          <a:xfrm>
            <a:off x="7531912" y="3033110"/>
            <a:ext cx="377308" cy="1"/>
          </a:xfrm>
          <a:prstGeom prst="line">
            <a:avLst/>
          </a:prstGeom>
          <a:ln w="38100">
            <a:solidFill>
              <a:schemeClr val="tx2"/>
            </a:solidFill>
            <a:prstDash val="solid"/>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93" name="Straight Connector 92"/>
          <p:cNvCxnSpPr/>
          <p:nvPr/>
        </p:nvCxnSpPr>
        <p:spPr>
          <a:xfrm>
            <a:off x="8891400" y="3028373"/>
            <a:ext cx="377308" cy="1"/>
          </a:xfrm>
          <a:prstGeom prst="line">
            <a:avLst/>
          </a:prstGeom>
          <a:ln w="38100">
            <a:solidFill>
              <a:schemeClr val="tx2"/>
            </a:solidFill>
            <a:prstDash val="solid"/>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94" name="Straight Connector 93"/>
          <p:cNvCxnSpPr>
            <a:stCxn id="42" idx="0"/>
            <a:endCxn id="20" idx="2"/>
          </p:cNvCxnSpPr>
          <p:nvPr/>
        </p:nvCxnSpPr>
        <p:spPr>
          <a:xfrm flipH="1" flipV="1">
            <a:off x="6212051" y="4492430"/>
            <a:ext cx="2318" cy="606767"/>
          </a:xfrm>
          <a:prstGeom prst="line">
            <a:avLst/>
          </a:prstGeom>
          <a:ln w="38100">
            <a:solidFill>
              <a:schemeClr val="tx2"/>
            </a:solidFill>
            <a:prstDash val="solid"/>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50" name="Rectangle 49"/>
          <p:cNvSpPr/>
          <p:nvPr/>
        </p:nvSpPr>
        <p:spPr bwMode="auto">
          <a:xfrm>
            <a:off x="9144758" y="1301432"/>
            <a:ext cx="3291718" cy="862193"/>
          </a:xfrm>
          <a:prstGeom prst="rect">
            <a:avLst/>
          </a:prstGeom>
          <a:solidFill>
            <a:schemeClr val="bg1">
              <a:lumMod val="8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407" tIns="46704" rIns="46704" bIns="93407" numCol="1" spcCol="0" rtlCol="0" fromWordArt="0" anchor="b" anchorCtr="0" forceAA="0" compatLnSpc="1">
            <a:prstTxWarp prst="textNoShape">
              <a:avLst/>
            </a:prstTxWarp>
            <a:noAutofit/>
          </a:bodyPr>
          <a:lstStyle/>
          <a:p>
            <a:pPr algn="ctr" defTabSz="932290" fontAlgn="base">
              <a:spcBef>
                <a:spcPct val="0"/>
              </a:spcBef>
              <a:spcAft>
                <a:spcPct val="0"/>
              </a:spcAft>
            </a:pPr>
            <a:endParaRPr lang="en-US" sz="1400" spc="-51" dirty="0">
              <a:gradFill>
                <a:gsLst>
                  <a:gs pos="0">
                    <a:srgbClr val="FFFFFF"/>
                  </a:gs>
                  <a:gs pos="100000">
                    <a:srgbClr val="FFFFFF"/>
                  </a:gs>
                </a:gsLst>
                <a:lin ang="5400000" scaled="0"/>
              </a:gradFill>
              <a:ea typeface="Segoe UI" pitchFamily="34" charset="0"/>
              <a:cs typeface="Segoe UI" pitchFamily="34" charset="0"/>
            </a:endParaRPr>
          </a:p>
        </p:txBody>
      </p:sp>
      <p:sp>
        <p:nvSpPr>
          <p:cNvPr id="51" name="Rectangle 50"/>
          <p:cNvSpPr/>
          <p:nvPr/>
        </p:nvSpPr>
        <p:spPr bwMode="auto">
          <a:xfrm>
            <a:off x="9307457" y="1461818"/>
            <a:ext cx="140308" cy="244148"/>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383" tIns="46691" rIns="46691" bIns="93383"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1400" spc="-51" dirty="0">
              <a:gradFill>
                <a:gsLst>
                  <a:gs pos="0">
                    <a:srgbClr val="FFFFFF"/>
                  </a:gs>
                  <a:gs pos="100000">
                    <a:srgbClr val="FFFFFF"/>
                  </a:gs>
                </a:gsLst>
                <a:lin ang="5400000" scaled="0"/>
              </a:gradFill>
              <a:ea typeface="Segoe UI" pitchFamily="34" charset="0"/>
              <a:cs typeface="Segoe UI" pitchFamily="34" charset="0"/>
            </a:endParaRPr>
          </a:p>
        </p:txBody>
      </p:sp>
      <p:sp>
        <p:nvSpPr>
          <p:cNvPr id="52" name="Rectangle 51"/>
          <p:cNvSpPr/>
          <p:nvPr/>
        </p:nvSpPr>
        <p:spPr bwMode="auto">
          <a:xfrm>
            <a:off x="9307457" y="1772908"/>
            <a:ext cx="140308" cy="244148"/>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383" tIns="46691" rIns="46691" bIns="93383"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1400" spc="-51" dirty="0">
              <a:gradFill>
                <a:gsLst>
                  <a:gs pos="0">
                    <a:srgbClr val="FFFFFF"/>
                  </a:gs>
                  <a:gs pos="100000">
                    <a:srgbClr val="FFFFFF"/>
                  </a:gs>
                </a:gsLst>
                <a:lin ang="5400000" scaled="0"/>
              </a:gradFill>
              <a:ea typeface="Segoe UI" pitchFamily="34" charset="0"/>
              <a:cs typeface="Segoe UI" pitchFamily="34" charset="0"/>
            </a:endParaRPr>
          </a:p>
        </p:txBody>
      </p:sp>
      <p:sp>
        <p:nvSpPr>
          <p:cNvPr id="57" name="Rectangle 56"/>
          <p:cNvSpPr/>
          <p:nvPr/>
        </p:nvSpPr>
        <p:spPr>
          <a:xfrm>
            <a:off x="9527448" y="1451536"/>
            <a:ext cx="984680" cy="275460"/>
          </a:xfrm>
          <a:prstGeom prst="rect">
            <a:avLst/>
          </a:prstGeom>
        </p:spPr>
        <p:txBody>
          <a:bodyPr wrap="square" lIns="0" anchor="ctr">
            <a:spAutoFit/>
          </a:bodyPr>
          <a:lstStyle/>
          <a:p>
            <a:pPr defTabSz="932290" eaLnBrk="0" hangingPunct="0">
              <a:lnSpc>
                <a:spcPct val="85000"/>
              </a:lnSpc>
            </a:pPr>
            <a:r>
              <a:rPr lang="en-US" sz="1400" dirty="0">
                <a:solidFill>
                  <a:srgbClr val="3F3F3F"/>
                </a:solidFill>
              </a:rPr>
              <a:t>Public API</a:t>
            </a:r>
          </a:p>
        </p:txBody>
      </p:sp>
      <p:sp>
        <p:nvSpPr>
          <p:cNvPr id="60" name="Rectangle 59"/>
          <p:cNvSpPr/>
          <p:nvPr/>
        </p:nvSpPr>
        <p:spPr>
          <a:xfrm>
            <a:off x="9527447" y="1743000"/>
            <a:ext cx="2717818" cy="275460"/>
          </a:xfrm>
          <a:prstGeom prst="rect">
            <a:avLst/>
          </a:prstGeom>
        </p:spPr>
        <p:txBody>
          <a:bodyPr wrap="square" lIns="0" anchor="ctr">
            <a:spAutoFit/>
          </a:bodyPr>
          <a:lstStyle/>
          <a:p>
            <a:pPr defTabSz="932290" eaLnBrk="0" hangingPunct="0">
              <a:lnSpc>
                <a:spcPct val="85000"/>
              </a:lnSpc>
            </a:pPr>
            <a:r>
              <a:rPr lang="en-US" sz="1400" dirty="0">
                <a:solidFill>
                  <a:srgbClr val="3F3F3F"/>
                </a:solidFill>
              </a:rPr>
              <a:t>Unit of scale/role boundary</a:t>
            </a:r>
          </a:p>
        </p:txBody>
      </p:sp>
      <p:sp>
        <p:nvSpPr>
          <p:cNvPr id="45" name="Rounded Rectangle 44"/>
          <p:cNvSpPr/>
          <p:nvPr/>
        </p:nvSpPr>
        <p:spPr bwMode="auto">
          <a:xfrm>
            <a:off x="3674917" y="4445218"/>
            <a:ext cx="5051600" cy="2445761"/>
          </a:xfrm>
          <a:prstGeom prst="roundRect">
            <a:avLst/>
          </a:prstGeom>
          <a:solidFill>
            <a:schemeClr val="accent4">
              <a:alpha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r>
              <a:rPr lang="nb-NO" sz="4000" b="1" dirty="0" smtClean="0">
                <a:gradFill>
                  <a:gsLst>
                    <a:gs pos="0">
                      <a:srgbClr val="FFFFFF"/>
                    </a:gs>
                    <a:gs pos="100000">
                      <a:srgbClr val="FFFFFF"/>
                    </a:gs>
                  </a:gsLst>
                  <a:lin ang="5400000" scaled="0"/>
                </a:gradFill>
                <a:ea typeface="Segoe UI" pitchFamily="34" charset="0"/>
                <a:cs typeface="Segoe UI" pitchFamily="34" charset="0"/>
              </a:rPr>
              <a:t>Analytics Service</a:t>
            </a:r>
          </a:p>
        </p:txBody>
      </p:sp>
    </p:spTree>
    <p:extLst>
      <p:ext uri="{BB962C8B-B14F-4D97-AF65-F5344CB8AC3E}">
        <p14:creationId xmlns:p14="http://schemas.microsoft.com/office/powerpoint/2010/main" val="2200972803"/>
      </p:ext>
    </p:extLst>
  </p:cSld>
  <p:clrMapOvr>
    <a:masterClrMapping/>
  </p:clrMapOvr>
  <p:transition>
    <p:fad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Analytics Processing Component</a:t>
            </a:r>
            <a:endParaRPr lang="en-US" dirty="0"/>
          </a:p>
        </p:txBody>
      </p:sp>
      <p:sp>
        <p:nvSpPr>
          <p:cNvPr id="16" name="Rectangle 15"/>
          <p:cNvSpPr/>
          <p:nvPr/>
        </p:nvSpPr>
        <p:spPr>
          <a:xfrm>
            <a:off x="35151" y="2494989"/>
            <a:ext cx="1231352" cy="2016747"/>
          </a:xfrm>
          <a:prstGeom prst="rect">
            <a:avLst/>
          </a:prstGeom>
          <a:solidFill>
            <a:schemeClr val="accent2">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3407" bIns="93407" rtlCol="0" anchor="b"/>
          <a:lstStyle/>
          <a:p>
            <a:pPr defTabSz="932559"/>
            <a:r>
              <a:rPr lang="en-US" sz="1600" dirty="0" smtClean="0">
                <a:solidFill>
                  <a:srgbClr val="FFFFFF">
                    <a:alpha val="99000"/>
                  </a:srgbClr>
                </a:solidFill>
              </a:rPr>
              <a:t>Crawl</a:t>
            </a:r>
          </a:p>
        </p:txBody>
      </p:sp>
      <p:sp>
        <p:nvSpPr>
          <p:cNvPr id="17" name="Rectangle 16"/>
          <p:cNvSpPr/>
          <p:nvPr/>
        </p:nvSpPr>
        <p:spPr>
          <a:xfrm>
            <a:off x="1393880" y="2494989"/>
            <a:ext cx="1231354" cy="2016748"/>
          </a:xfrm>
          <a:prstGeom prst="rect">
            <a:avLst/>
          </a:prstGeom>
          <a:solidFill>
            <a:schemeClr val="accent2">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3407" bIns="93407" rtlCol="0" anchor="b"/>
          <a:lstStyle/>
          <a:p>
            <a:pPr defTabSz="932559"/>
            <a:r>
              <a:rPr lang="en-US" sz="1600" dirty="0">
                <a:solidFill>
                  <a:srgbClr val="FFFFFF">
                    <a:alpha val="99000"/>
                  </a:srgbClr>
                </a:solidFill>
              </a:rPr>
              <a:t>Content</a:t>
            </a:r>
            <a:br>
              <a:rPr lang="en-US" sz="1600" dirty="0">
                <a:solidFill>
                  <a:srgbClr val="FFFFFF">
                    <a:alpha val="99000"/>
                  </a:srgbClr>
                </a:solidFill>
              </a:rPr>
            </a:br>
            <a:r>
              <a:rPr lang="en-US" sz="1600" dirty="0">
                <a:solidFill>
                  <a:srgbClr val="FFFFFF">
                    <a:alpha val="99000"/>
                  </a:srgbClr>
                </a:solidFill>
              </a:rPr>
              <a:t>P</a:t>
            </a:r>
            <a:r>
              <a:rPr lang="en-US" sz="1600" dirty="0" smtClean="0">
                <a:solidFill>
                  <a:srgbClr val="FFFFFF">
                    <a:alpha val="99000"/>
                  </a:srgbClr>
                </a:solidFill>
              </a:rPr>
              <a:t>rocessing</a:t>
            </a:r>
          </a:p>
        </p:txBody>
      </p:sp>
      <p:sp>
        <p:nvSpPr>
          <p:cNvPr id="20" name="Rectangle 19"/>
          <p:cNvSpPr/>
          <p:nvPr/>
        </p:nvSpPr>
        <p:spPr>
          <a:xfrm>
            <a:off x="2752611" y="2494989"/>
            <a:ext cx="2893201" cy="2016748"/>
          </a:xfrm>
          <a:prstGeom prst="rect">
            <a:avLst/>
          </a:prstGeom>
          <a:solidFill>
            <a:schemeClr val="accent2">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3383" bIns="93383" rtlCol="0" anchor="b"/>
          <a:lstStyle/>
          <a:p>
            <a:pPr defTabSz="932559"/>
            <a:r>
              <a:rPr lang="en-US" sz="1600" dirty="0" smtClean="0">
                <a:solidFill>
                  <a:srgbClr val="FFFFFF">
                    <a:alpha val="99000"/>
                  </a:srgbClr>
                </a:solidFill>
              </a:rPr>
              <a:t>Index</a:t>
            </a:r>
            <a:endParaRPr lang="en-US" sz="1600" dirty="0">
              <a:solidFill>
                <a:srgbClr val="FFFFFF">
                  <a:alpha val="99000"/>
                </a:srgbClr>
              </a:solidFill>
            </a:endParaRPr>
          </a:p>
        </p:txBody>
      </p:sp>
      <p:sp>
        <p:nvSpPr>
          <p:cNvPr id="24" name="Rectangle 23"/>
          <p:cNvSpPr/>
          <p:nvPr/>
        </p:nvSpPr>
        <p:spPr>
          <a:xfrm>
            <a:off x="5773189" y="2494989"/>
            <a:ext cx="1231352" cy="2016748"/>
          </a:xfrm>
          <a:prstGeom prst="rect">
            <a:avLst/>
          </a:prstGeom>
          <a:solidFill>
            <a:schemeClr val="accent2">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3383" bIns="93383" rtlCol="0" anchor="b"/>
          <a:lstStyle/>
          <a:p>
            <a:pPr defTabSz="932559"/>
            <a:r>
              <a:rPr lang="en-US" sz="1600" dirty="0">
                <a:solidFill>
                  <a:srgbClr val="FFFFFF">
                    <a:alpha val="99000"/>
                  </a:srgbClr>
                </a:solidFill>
              </a:rPr>
              <a:t>Query</a:t>
            </a:r>
            <a:br>
              <a:rPr lang="en-US" sz="1600" dirty="0">
                <a:solidFill>
                  <a:srgbClr val="FFFFFF">
                    <a:alpha val="99000"/>
                  </a:srgbClr>
                </a:solidFill>
              </a:rPr>
            </a:br>
            <a:r>
              <a:rPr lang="en-US" sz="1600" dirty="0">
                <a:solidFill>
                  <a:srgbClr val="FFFFFF">
                    <a:alpha val="99000"/>
                  </a:srgbClr>
                </a:solidFill>
              </a:rPr>
              <a:t>P</a:t>
            </a:r>
            <a:r>
              <a:rPr lang="en-US" sz="1600" dirty="0" smtClean="0">
                <a:solidFill>
                  <a:srgbClr val="FFFFFF">
                    <a:alpha val="99000"/>
                  </a:srgbClr>
                </a:solidFill>
              </a:rPr>
              <a:t>rocessing</a:t>
            </a:r>
          </a:p>
        </p:txBody>
      </p:sp>
      <p:sp>
        <p:nvSpPr>
          <p:cNvPr id="25" name="Rectangle 24"/>
          <p:cNvSpPr/>
          <p:nvPr/>
        </p:nvSpPr>
        <p:spPr>
          <a:xfrm>
            <a:off x="7131918" y="2494989"/>
            <a:ext cx="1231353" cy="2016748"/>
          </a:xfrm>
          <a:prstGeom prst="rect">
            <a:avLst/>
          </a:prstGeom>
          <a:solidFill>
            <a:schemeClr val="accent2">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3383" bIns="93383" rtlCol="0" anchor="b"/>
          <a:lstStyle/>
          <a:p>
            <a:pPr defTabSz="932559"/>
            <a:r>
              <a:rPr lang="en-US" sz="1600" dirty="0">
                <a:solidFill>
                  <a:srgbClr val="FFFFFF">
                    <a:alpha val="99000"/>
                  </a:srgbClr>
                </a:solidFill>
              </a:rPr>
              <a:t>WFE</a:t>
            </a:r>
          </a:p>
        </p:txBody>
      </p:sp>
      <p:sp>
        <p:nvSpPr>
          <p:cNvPr id="30" name="Rectangle 29"/>
          <p:cNvSpPr/>
          <p:nvPr/>
        </p:nvSpPr>
        <p:spPr bwMode="auto">
          <a:xfrm>
            <a:off x="8040518" y="2590480"/>
            <a:ext cx="320269" cy="1177252"/>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vert" wrap="square" lIns="93407" tIns="46704" rIns="46704" bIns="93407" numCol="1" spcCol="0" rtlCol="0" fromWordArt="0" anchor="ctr" anchorCtr="0" forceAA="0" compatLnSpc="1">
            <a:prstTxWarp prst="textNoShape">
              <a:avLst/>
            </a:prstTxWarp>
            <a:noAutofit/>
          </a:bodyPr>
          <a:lstStyle/>
          <a:p>
            <a:pPr algn="ctr" defTabSz="932290" fontAlgn="base">
              <a:spcBef>
                <a:spcPct val="0"/>
              </a:spcBef>
              <a:spcAft>
                <a:spcPct val="0"/>
              </a:spcAft>
            </a:pPr>
            <a:r>
              <a:rPr lang="en-US" sz="1600" spc="-51" dirty="0" smtClean="0">
                <a:gradFill>
                  <a:gsLst>
                    <a:gs pos="0">
                      <a:srgbClr val="FFFFFF"/>
                    </a:gs>
                    <a:gs pos="100000">
                      <a:srgbClr val="FFFFFF"/>
                    </a:gs>
                  </a:gsLst>
                  <a:lin ang="5400000" scaled="0"/>
                </a:gradFill>
                <a:ea typeface="Segoe UI" pitchFamily="34" charset="0"/>
                <a:cs typeface="Segoe UI" pitchFamily="34" charset="0"/>
              </a:rPr>
              <a:t>API</a:t>
            </a:r>
            <a:endParaRPr lang="en-US" sz="1600" spc="-51" dirty="0">
              <a:gradFill>
                <a:gsLst>
                  <a:gs pos="0">
                    <a:srgbClr val="FFFFFF"/>
                  </a:gs>
                  <a:gs pos="100000">
                    <a:srgbClr val="FFFFFF"/>
                  </a:gs>
                </a:gsLst>
                <a:lin ang="5400000" scaled="0"/>
              </a:gradFill>
              <a:ea typeface="Segoe UI" pitchFamily="34" charset="0"/>
              <a:cs typeface="Segoe UI" pitchFamily="34" charset="0"/>
            </a:endParaRPr>
          </a:p>
        </p:txBody>
      </p:sp>
      <p:sp>
        <p:nvSpPr>
          <p:cNvPr id="42" name="Rectangle 41"/>
          <p:cNvSpPr/>
          <p:nvPr/>
        </p:nvSpPr>
        <p:spPr>
          <a:xfrm>
            <a:off x="3287130" y="5118504"/>
            <a:ext cx="1828800" cy="91299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3407" bIns="93407" rtlCol="0" anchor="b"/>
          <a:lstStyle/>
          <a:p>
            <a:pPr defTabSz="932559"/>
            <a:r>
              <a:rPr lang="en-US" sz="1600" dirty="0" smtClean="0">
                <a:solidFill>
                  <a:srgbClr val="FFFFFF">
                    <a:alpha val="99000"/>
                  </a:srgbClr>
                </a:solidFill>
              </a:rPr>
              <a:t>Analytics</a:t>
            </a:r>
          </a:p>
          <a:p>
            <a:pPr defTabSz="932559"/>
            <a:r>
              <a:rPr lang="en-US" sz="1600" dirty="0" smtClean="0">
                <a:solidFill>
                  <a:srgbClr val="FFFFFF">
                    <a:alpha val="99000"/>
                  </a:srgbClr>
                </a:solidFill>
              </a:rPr>
              <a:t>Processing</a:t>
            </a:r>
          </a:p>
        </p:txBody>
      </p:sp>
      <p:sp>
        <p:nvSpPr>
          <p:cNvPr id="49" name="Rounded Rectangle 6"/>
          <p:cNvSpPr/>
          <p:nvPr/>
        </p:nvSpPr>
        <p:spPr bwMode="black">
          <a:xfrm rot="16200000">
            <a:off x="10923754" y="2571330"/>
            <a:ext cx="762461" cy="1101605"/>
          </a:xfrm>
          <a:custGeom>
            <a:avLst/>
            <a:gdLst/>
            <a:ahLst/>
            <a:cxnLst/>
            <a:rect l="l" t="t" r="r" b="b"/>
            <a:pathLst>
              <a:path w="3286897" h="4658497">
                <a:moveTo>
                  <a:pt x="1600200" y="4382531"/>
                </a:moveTo>
                <a:cubicBezTo>
                  <a:pt x="1600200" y="4367744"/>
                  <a:pt x="1588213" y="4355757"/>
                  <a:pt x="1573426" y="4355757"/>
                </a:cubicBezTo>
                <a:lnTo>
                  <a:pt x="811428" y="4355757"/>
                </a:lnTo>
                <a:cubicBezTo>
                  <a:pt x="796641" y="4355757"/>
                  <a:pt x="784654" y="4367744"/>
                  <a:pt x="784654" y="4382531"/>
                </a:cubicBezTo>
                <a:lnTo>
                  <a:pt x="784654" y="4489621"/>
                </a:lnTo>
                <a:cubicBezTo>
                  <a:pt x="784654" y="4504408"/>
                  <a:pt x="796641" y="4516395"/>
                  <a:pt x="811428" y="4516395"/>
                </a:cubicBezTo>
                <a:lnTo>
                  <a:pt x="1573426" y="4516395"/>
                </a:lnTo>
                <a:cubicBezTo>
                  <a:pt x="1588213" y="4516395"/>
                  <a:pt x="1600200" y="4504408"/>
                  <a:pt x="1600200" y="4489621"/>
                </a:cubicBezTo>
                <a:close/>
                <a:moveTo>
                  <a:pt x="2502243" y="4382531"/>
                </a:moveTo>
                <a:cubicBezTo>
                  <a:pt x="2502243" y="4367744"/>
                  <a:pt x="2490256" y="4355757"/>
                  <a:pt x="2475469" y="4355757"/>
                </a:cubicBezTo>
                <a:lnTo>
                  <a:pt x="1713471" y="4355757"/>
                </a:lnTo>
                <a:cubicBezTo>
                  <a:pt x="1698684" y="4355757"/>
                  <a:pt x="1686697" y="4367744"/>
                  <a:pt x="1686697" y="4382531"/>
                </a:cubicBezTo>
                <a:lnTo>
                  <a:pt x="1686697" y="4489621"/>
                </a:lnTo>
                <a:cubicBezTo>
                  <a:pt x="1686697" y="4504408"/>
                  <a:pt x="1698684" y="4516395"/>
                  <a:pt x="1713471" y="4516395"/>
                </a:cubicBezTo>
                <a:lnTo>
                  <a:pt x="2475469" y="4516395"/>
                </a:lnTo>
                <a:cubicBezTo>
                  <a:pt x="2490256" y="4516395"/>
                  <a:pt x="2502243" y="4504408"/>
                  <a:pt x="2502243" y="4489621"/>
                </a:cubicBezTo>
                <a:close/>
                <a:moveTo>
                  <a:pt x="3021231" y="480896"/>
                </a:moveTo>
                <a:cubicBezTo>
                  <a:pt x="3021231" y="375524"/>
                  <a:pt x="2935811" y="290104"/>
                  <a:pt x="2830439" y="290104"/>
                </a:cubicBezTo>
                <a:lnTo>
                  <a:pt x="444108" y="290104"/>
                </a:lnTo>
                <a:cubicBezTo>
                  <a:pt x="338736" y="290104"/>
                  <a:pt x="253316" y="375524"/>
                  <a:pt x="253316" y="480896"/>
                </a:cubicBezTo>
                <a:lnTo>
                  <a:pt x="253316" y="4029043"/>
                </a:lnTo>
                <a:cubicBezTo>
                  <a:pt x="253316" y="4134415"/>
                  <a:pt x="338736" y="4219835"/>
                  <a:pt x="444108" y="4219835"/>
                </a:cubicBezTo>
                <a:lnTo>
                  <a:pt x="2830439" y="4219835"/>
                </a:lnTo>
                <a:cubicBezTo>
                  <a:pt x="2935811" y="4219835"/>
                  <a:pt x="3021231" y="4134415"/>
                  <a:pt x="3021231" y="4029043"/>
                </a:cubicBezTo>
                <a:close/>
                <a:moveTo>
                  <a:pt x="3286897" y="226566"/>
                </a:moveTo>
                <a:lnTo>
                  <a:pt x="3286897" y="4431931"/>
                </a:lnTo>
                <a:cubicBezTo>
                  <a:pt x="3286897" y="4557060"/>
                  <a:pt x="3185460" y="4658497"/>
                  <a:pt x="3060331" y="4658497"/>
                </a:cubicBezTo>
                <a:lnTo>
                  <a:pt x="226566" y="4658497"/>
                </a:lnTo>
                <a:cubicBezTo>
                  <a:pt x="101437" y="4658497"/>
                  <a:pt x="0" y="4557060"/>
                  <a:pt x="0" y="4431931"/>
                </a:cubicBezTo>
                <a:lnTo>
                  <a:pt x="0" y="226566"/>
                </a:lnTo>
                <a:cubicBezTo>
                  <a:pt x="0" y="101437"/>
                  <a:pt x="101437" y="0"/>
                  <a:pt x="226566" y="0"/>
                </a:cubicBezTo>
                <a:lnTo>
                  <a:pt x="3060331" y="0"/>
                </a:lnTo>
                <a:cubicBezTo>
                  <a:pt x="3185460" y="0"/>
                  <a:pt x="3286897" y="101437"/>
                  <a:pt x="3286897" y="226566"/>
                </a:cubicBezTo>
                <a:close/>
              </a:path>
            </a:pathLst>
          </a:custGeom>
          <a:solidFill>
            <a:srgbClr val="FFFFFF"/>
          </a:solidFill>
          <a:ln>
            <a:no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84069" tIns="42038" rIns="84069" bIns="42038" numCol="1" rtlCol="0" anchor="ctr" anchorCtr="0" compatLnSpc="1">
            <a:prstTxWarp prst="textNoShape">
              <a:avLst/>
            </a:prstTxWarp>
          </a:bodyPr>
          <a:lstStyle/>
          <a:p>
            <a:pPr defTabSz="755481"/>
            <a:endParaRPr lang="en-US" sz="1836" spc="-124" dirty="0">
              <a:solidFill>
                <a:srgbClr val="000000">
                  <a:lumMod val="50000"/>
                </a:srgbClr>
              </a:solidFill>
              <a:latin typeface="Segoe Light" pitchFamily="34" charset="0"/>
            </a:endParaRPr>
          </a:p>
        </p:txBody>
      </p:sp>
      <p:grpSp>
        <p:nvGrpSpPr>
          <p:cNvPr id="53" name="Group 52"/>
          <p:cNvGrpSpPr/>
          <p:nvPr/>
        </p:nvGrpSpPr>
        <p:grpSpPr bwMode="black">
          <a:xfrm>
            <a:off x="1575206" y="5486125"/>
            <a:ext cx="662148" cy="541630"/>
            <a:chOff x="5184775" y="225425"/>
            <a:chExt cx="1500188" cy="1220788"/>
          </a:xfrm>
          <a:solidFill>
            <a:srgbClr val="FFFFFF"/>
          </a:solidFill>
        </p:grpSpPr>
        <p:sp>
          <p:nvSpPr>
            <p:cNvPr id="54" name="Freeform 86"/>
            <p:cNvSpPr>
              <a:spLocks noEditPoints="1"/>
            </p:cNvSpPr>
            <p:nvPr/>
          </p:nvSpPr>
          <p:spPr bwMode="black">
            <a:xfrm>
              <a:off x="5184775" y="344488"/>
              <a:ext cx="1095375" cy="1101725"/>
            </a:xfrm>
            <a:custGeom>
              <a:avLst/>
              <a:gdLst>
                <a:gd name="T0" fmla="*/ 287 w 292"/>
                <a:gd name="T1" fmla="*/ 113 h 294"/>
                <a:gd name="T2" fmla="*/ 239 w 292"/>
                <a:gd name="T3" fmla="*/ 105 h 294"/>
                <a:gd name="T4" fmla="*/ 252 w 292"/>
                <a:gd name="T5" fmla="*/ 58 h 294"/>
                <a:gd name="T6" fmla="*/ 229 w 292"/>
                <a:gd name="T7" fmla="*/ 32 h 294"/>
                <a:gd name="T8" fmla="*/ 187 w 292"/>
                <a:gd name="T9" fmla="*/ 57 h 294"/>
                <a:gd name="T10" fmla="*/ 167 w 292"/>
                <a:gd name="T11" fmla="*/ 6 h 294"/>
                <a:gd name="T12" fmla="*/ 132 w 292"/>
                <a:gd name="T13" fmla="*/ 0 h 294"/>
                <a:gd name="T14" fmla="*/ 115 w 292"/>
                <a:gd name="T15" fmla="*/ 53 h 294"/>
                <a:gd name="T16" fmla="*/ 72 w 292"/>
                <a:gd name="T17" fmla="*/ 31 h 294"/>
                <a:gd name="T18" fmla="*/ 42 w 292"/>
                <a:gd name="T19" fmla="*/ 49 h 294"/>
                <a:gd name="T20" fmla="*/ 59 w 292"/>
                <a:gd name="T21" fmla="*/ 95 h 294"/>
                <a:gd name="T22" fmla="*/ 12 w 292"/>
                <a:gd name="T23" fmla="*/ 107 h 294"/>
                <a:gd name="T24" fmla="*/ 0 w 292"/>
                <a:gd name="T25" fmla="*/ 140 h 294"/>
                <a:gd name="T26" fmla="*/ 43 w 292"/>
                <a:gd name="T27" fmla="*/ 164 h 294"/>
                <a:gd name="T28" fmla="*/ 14 w 292"/>
                <a:gd name="T29" fmla="*/ 204 h 294"/>
                <a:gd name="T30" fmla="*/ 27 w 292"/>
                <a:gd name="T31" fmla="*/ 237 h 294"/>
                <a:gd name="T32" fmla="*/ 75 w 292"/>
                <a:gd name="T33" fmla="*/ 227 h 294"/>
                <a:gd name="T34" fmla="*/ 79 w 292"/>
                <a:gd name="T35" fmla="*/ 276 h 294"/>
                <a:gd name="T36" fmla="*/ 109 w 292"/>
                <a:gd name="T37" fmla="*/ 293 h 294"/>
                <a:gd name="T38" fmla="*/ 140 w 292"/>
                <a:gd name="T39" fmla="*/ 255 h 294"/>
                <a:gd name="T40" fmla="*/ 152 w 292"/>
                <a:gd name="T41" fmla="*/ 255 h 294"/>
                <a:gd name="T42" fmla="*/ 183 w 292"/>
                <a:gd name="T43" fmla="*/ 293 h 294"/>
                <a:gd name="T44" fmla="*/ 213 w 292"/>
                <a:gd name="T45" fmla="*/ 276 h 294"/>
                <a:gd name="T46" fmla="*/ 217 w 292"/>
                <a:gd name="T47" fmla="*/ 227 h 294"/>
                <a:gd name="T48" fmla="*/ 265 w 292"/>
                <a:gd name="T49" fmla="*/ 237 h 294"/>
                <a:gd name="T50" fmla="*/ 278 w 292"/>
                <a:gd name="T51" fmla="*/ 204 h 294"/>
                <a:gd name="T52" fmla="*/ 249 w 292"/>
                <a:gd name="T53" fmla="*/ 164 h 294"/>
                <a:gd name="T54" fmla="*/ 292 w 292"/>
                <a:gd name="T55" fmla="*/ 140 h 294"/>
                <a:gd name="T56" fmla="*/ 187 w 292"/>
                <a:gd name="T57" fmla="*/ 193 h 294"/>
                <a:gd name="T58" fmla="*/ 105 w 292"/>
                <a:gd name="T59" fmla="*/ 193 h 294"/>
                <a:gd name="T60" fmla="*/ 105 w 292"/>
                <a:gd name="T61" fmla="*/ 111 h 294"/>
                <a:gd name="T62" fmla="*/ 187 w 292"/>
                <a:gd name="T63" fmla="*/ 111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92" h="294">
                  <a:moveTo>
                    <a:pt x="292" y="140"/>
                  </a:moveTo>
                  <a:cubicBezTo>
                    <a:pt x="287" y="113"/>
                    <a:pt x="287" y="113"/>
                    <a:pt x="287" y="113"/>
                  </a:cubicBezTo>
                  <a:cubicBezTo>
                    <a:pt x="286" y="110"/>
                    <a:pt x="284" y="108"/>
                    <a:pt x="280" y="107"/>
                  </a:cubicBezTo>
                  <a:cubicBezTo>
                    <a:pt x="239" y="105"/>
                    <a:pt x="239" y="105"/>
                    <a:pt x="239" y="105"/>
                  </a:cubicBezTo>
                  <a:cubicBezTo>
                    <a:pt x="237" y="102"/>
                    <a:pt x="235" y="98"/>
                    <a:pt x="233" y="95"/>
                  </a:cubicBezTo>
                  <a:cubicBezTo>
                    <a:pt x="252" y="58"/>
                    <a:pt x="252" y="58"/>
                    <a:pt x="252" y="58"/>
                  </a:cubicBezTo>
                  <a:cubicBezTo>
                    <a:pt x="254" y="55"/>
                    <a:pt x="253" y="51"/>
                    <a:pt x="250" y="49"/>
                  </a:cubicBezTo>
                  <a:cubicBezTo>
                    <a:pt x="229" y="32"/>
                    <a:pt x="229" y="32"/>
                    <a:pt x="229" y="32"/>
                  </a:cubicBezTo>
                  <a:cubicBezTo>
                    <a:pt x="227" y="29"/>
                    <a:pt x="223" y="29"/>
                    <a:pt x="220" y="31"/>
                  </a:cubicBezTo>
                  <a:cubicBezTo>
                    <a:pt x="187" y="57"/>
                    <a:pt x="187" y="57"/>
                    <a:pt x="187" y="57"/>
                  </a:cubicBezTo>
                  <a:cubicBezTo>
                    <a:pt x="184" y="55"/>
                    <a:pt x="181" y="54"/>
                    <a:pt x="177" y="53"/>
                  </a:cubicBezTo>
                  <a:cubicBezTo>
                    <a:pt x="167" y="6"/>
                    <a:pt x="167" y="6"/>
                    <a:pt x="167" y="6"/>
                  </a:cubicBezTo>
                  <a:cubicBezTo>
                    <a:pt x="166" y="3"/>
                    <a:pt x="163" y="0"/>
                    <a:pt x="160" y="0"/>
                  </a:cubicBezTo>
                  <a:cubicBezTo>
                    <a:pt x="132" y="0"/>
                    <a:pt x="132" y="0"/>
                    <a:pt x="132" y="0"/>
                  </a:cubicBezTo>
                  <a:cubicBezTo>
                    <a:pt x="129" y="0"/>
                    <a:pt x="126" y="3"/>
                    <a:pt x="125" y="6"/>
                  </a:cubicBezTo>
                  <a:cubicBezTo>
                    <a:pt x="115" y="53"/>
                    <a:pt x="115" y="53"/>
                    <a:pt x="115" y="53"/>
                  </a:cubicBezTo>
                  <a:cubicBezTo>
                    <a:pt x="111" y="54"/>
                    <a:pt x="108" y="55"/>
                    <a:pt x="105" y="57"/>
                  </a:cubicBezTo>
                  <a:cubicBezTo>
                    <a:pt x="72" y="31"/>
                    <a:pt x="72" y="31"/>
                    <a:pt x="72" y="31"/>
                  </a:cubicBezTo>
                  <a:cubicBezTo>
                    <a:pt x="69" y="29"/>
                    <a:pt x="65" y="29"/>
                    <a:pt x="63" y="31"/>
                  </a:cubicBezTo>
                  <a:cubicBezTo>
                    <a:pt x="42" y="49"/>
                    <a:pt x="42" y="49"/>
                    <a:pt x="42" y="49"/>
                  </a:cubicBezTo>
                  <a:cubicBezTo>
                    <a:pt x="39" y="51"/>
                    <a:pt x="39" y="55"/>
                    <a:pt x="40" y="58"/>
                  </a:cubicBezTo>
                  <a:cubicBezTo>
                    <a:pt x="59" y="95"/>
                    <a:pt x="59" y="95"/>
                    <a:pt x="59" y="95"/>
                  </a:cubicBezTo>
                  <a:cubicBezTo>
                    <a:pt x="57" y="98"/>
                    <a:pt x="55" y="102"/>
                    <a:pt x="53" y="105"/>
                  </a:cubicBezTo>
                  <a:cubicBezTo>
                    <a:pt x="12" y="107"/>
                    <a:pt x="12" y="107"/>
                    <a:pt x="12" y="107"/>
                  </a:cubicBezTo>
                  <a:cubicBezTo>
                    <a:pt x="8" y="107"/>
                    <a:pt x="6" y="110"/>
                    <a:pt x="5" y="113"/>
                  </a:cubicBezTo>
                  <a:cubicBezTo>
                    <a:pt x="0" y="140"/>
                    <a:pt x="0" y="140"/>
                    <a:pt x="0" y="140"/>
                  </a:cubicBezTo>
                  <a:cubicBezTo>
                    <a:pt x="0" y="143"/>
                    <a:pt x="1" y="147"/>
                    <a:pt x="4" y="148"/>
                  </a:cubicBezTo>
                  <a:cubicBezTo>
                    <a:pt x="43" y="164"/>
                    <a:pt x="43" y="164"/>
                    <a:pt x="43" y="164"/>
                  </a:cubicBezTo>
                  <a:cubicBezTo>
                    <a:pt x="44" y="168"/>
                    <a:pt x="44" y="172"/>
                    <a:pt x="45" y="176"/>
                  </a:cubicBezTo>
                  <a:cubicBezTo>
                    <a:pt x="14" y="204"/>
                    <a:pt x="14" y="204"/>
                    <a:pt x="14" y="204"/>
                  </a:cubicBezTo>
                  <a:cubicBezTo>
                    <a:pt x="12" y="206"/>
                    <a:pt x="11" y="210"/>
                    <a:pt x="13" y="213"/>
                  </a:cubicBezTo>
                  <a:cubicBezTo>
                    <a:pt x="27" y="237"/>
                    <a:pt x="27" y="237"/>
                    <a:pt x="27" y="237"/>
                  </a:cubicBezTo>
                  <a:cubicBezTo>
                    <a:pt x="28" y="239"/>
                    <a:pt x="32" y="241"/>
                    <a:pt x="35" y="240"/>
                  </a:cubicBezTo>
                  <a:cubicBezTo>
                    <a:pt x="75" y="227"/>
                    <a:pt x="75" y="227"/>
                    <a:pt x="75" y="227"/>
                  </a:cubicBezTo>
                  <a:cubicBezTo>
                    <a:pt x="78" y="230"/>
                    <a:pt x="81" y="233"/>
                    <a:pt x="84" y="235"/>
                  </a:cubicBezTo>
                  <a:cubicBezTo>
                    <a:pt x="79" y="276"/>
                    <a:pt x="79" y="276"/>
                    <a:pt x="79" y="276"/>
                  </a:cubicBezTo>
                  <a:cubicBezTo>
                    <a:pt x="78" y="280"/>
                    <a:pt x="80" y="283"/>
                    <a:pt x="83" y="284"/>
                  </a:cubicBezTo>
                  <a:cubicBezTo>
                    <a:pt x="109" y="293"/>
                    <a:pt x="109" y="293"/>
                    <a:pt x="109" y="293"/>
                  </a:cubicBezTo>
                  <a:cubicBezTo>
                    <a:pt x="112" y="294"/>
                    <a:pt x="116" y="293"/>
                    <a:pt x="118" y="291"/>
                  </a:cubicBezTo>
                  <a:cubicBezTo>
                    <a:pt x="140" y="255"/>
                    <a:pt x="140" y="255"/>
                    <a:pt x="140" y="255"/>
                  </a:cubicBezTo>
                  <a:cubicBezTo>
                    <a:pt x="142" y="255"/>
                    <a:pt x="144" y="256"/>
                    <a:pt x="146" y="256"/>
                  </a:cubicBezTo>
                  <a:cubicBezTo>
                    <a:pt x="148" y="256"/>
                    <a:pt x="150" y="255"/>
                    <a:pt x="152" y="255"/>
                  </a:cubicBezTo>
                  <a:cubicBezTo>
                    <a:pt x="174" y="291"/>
                    <a:pt x="174" y="291"/>
                    <a:pt x="174" y="291"/>
                  </a:cubicBezTo>
                  <a:cubicBezTo>
                    <a:pt x="176" y="293"/>
                    <a:pt x="180" y="294"/>
                    <a:pt x="183" y="293"/>
                  </a:cubicBezTo>
                  <a:cubicBezTo>
                    <a:pt x="209" y="284"/>
                    <a:pt x="209" y="284"/>
                    <a:pt x="209" y="284"/>
                  </a:cubicBezTo>
                  <a:cubicBezTo>
                    <a:pt x="212" y="283"/>
                    <a:pt x="214" y="280"/>
                    <a:pt x="213" y="276"/>
                  </a:cubicBezTo>
                  <a:cubicBezTo>
                    <a:pt x="208" y="235"/>
                    <a:pt x="208" y="235"/>
                    <a:pt x="208" y="235"/>
                  </a:cubicBezTo>
                  <a:cubicBezTo>
                    <a:pt x="211" y="232"/>
                    <a:pt x="214" y="230"/>
                    <a:pt x="217" y="227"/>
                  </a:cubicBezTo>
                  <a:cubicBezTo>
                    <a:pt x="257" y="240"/>
                    <a:pt x="257" y="240"/>
                    <a:pt x="257" y="240"/>
                  </a:cubicBezTo>
                  <a:cubicBezTo>
                    <a:pt x="260" y="241"/>
                    <a:pt x="264" y="239"/>
                    <a:pt x="265" y="237"/>
                  </a:cubicBezTo>
                  <a:cubicBezTo>
                    <a:pt x="279" y="213"/>
                    <a:pt x="279" y="213"/>
                    <a:pt x="279" y="213"/>
                  </a:cubicBezTo>
                  <a:cubicBezTo>
                    <a:pt x="281" y="210"/>
                    <a:pt x="280" y="206"/>
                    <a:pt x="278" y="204"/>
                  </a:cubicBezTo>
                  <a:cubicBezTo>
                    <a:pt x="247" y="176"/>
                    <a:pt x="247" y="176"/>
                    <a:pt x="247" y="176"/>
                  </a:cubicBezTo>
                  <a:cubicBezTo>
                    <a:pt x="248" y="172"/>
                    <a:pt x="248" y="168"/>
                    <a:pt x="249" y="164"/>
                  </a:cubicBezTo>
                  <a:cubicBezTo>
                    <a:pt x="288" y="148"/>
                    <a:pt x="288" y="148"/>
                    <a:pt x="288" y="148"/>
                  </a:cubicBezTo>
                  <a:cubicBezTo>
                    <a:pt x="291" y="147"/>
                    <a:pt x="292" y="144"/>
                    <a:pt x="292" y="140"/>
                  </a:cubicBezTo>
                  <a:close/>
                  <a:moveTo>
                    <a:pt x="204" y="152"/>
                  </a:moveTo>
                  <a:cubicBezTo>
                    <a:pt x="204" y="168"/>
                    <a:pt x="197" y="182"/>
                    <a:pt x="187" y="193"/>
                  </a:cubicBezTo>
                  <a:cubicBezTo>
                    <a:pt x="176" y="203"/>
                    <a:pt x="162" y="210"/>
                    <a:pt x="146" y="210"/>
                  </a:cubicBezTo>
                  <a:cubicBezTo>
                    <a:pt x="130" y="210"/>
                    <a:pt x="116" y="203"/>
                    <a:pt x="105" y="193"/>
                  </a:cubicBezTo>
                  <a:cubicBezTo>
                    <a:pt x="95" y="182"/>
                    <a:pt x="88" y="168"/>
                    <a:pt x="88" y="152"/>
                  </a:cubicBezTo>
                  <a:cubicBezTo>
                    <a:pt x="88" y="136"/>
                    <a:pt x="95" y="121"/>
                    <a:pt x="105" y="111"/>
                  </a:cubicBezTo>
                  <a:cubicBezTo>
                    <a:pt x="116" y="100"/>
                    <a:pt x="130" y="94"/>
                    <a:pt x="146" y="94"/>
                  </a:cubicBezTo>
                  <a:cubicBezTo>
                    <a:pt x="162" y="94"/>
                    <a:pt x="176" y="100"/>
                    <a:pt x="187" y="111"/>
                  </a:cubicBezTo>
                  <a:cubicBezTo>
                    <a:pt x="197" y="121"/>
                    <a:pt x="204" y="136"/>
                    <a:pt x="204" y="15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383" tIns="46691" rIns="93383" bIns="46691" numCol="1" anchor="t" anchorCtr="0" compatLnSpc="1">
              <a:prstTxWarp prst="textNoShape">
                <a:avLst/>
              </a:prstTxWarp>
            </a:bodyPr>
            <a:lstStyle/>
            <a:p>
              <a:pPr defTabSz="932559"/>
              <a:endParaRPr lang="en-US" sz="1632" dirty="0">
                <a:solidFill>
                  <a:srgbClr val="000000"/>
                </a:solidFill>
              </a:endParaRPr>
            </a:p>
          </p:txBody>
        </p:sp>
        <p:sp>
          <p:nvSpPr>
            <p:cNvPr id="55" name="Oval 87"/>
            <p:cNvSpPr>
              <a:spLocks noChangeArrowheads="1"/>
            </p:cNvSpPr>
            <p:nvPr/>
          </p:nvSpPr>
          <p:spPr bwMode="black">
            <a:xfrm>
              <a:off x="5630863" y="812800"/>
              <a:ext cx="203200" cy="2032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383" tIns="46691" rIns="93383" bIns="46691" numCol="1" anchor="t" anchorCtr="0" compatLnSpc="1">
              <a:prstTxWarp prst="textNoShape">
                <a:avLst/>
              </a:prstTxWarp>
            </a:bodyPr>
            <a:lstStyle/>
            <a:p>
              <a:pPr defTabSz="932559"/>
              <a:endParaRPr lang="en-US" sz="1632" dirty="0">
                <a:solidFill>
                  <a:srgbClr val="000000"/>
                </a:solidFill>
              </a:endParaRPr>
            </a:p>
          </p:txBody>
        </p:sp>
        <p:sp>
          <p:nvSpPr>
            <p:cNvPr id="56" name="Freeform 88"/>
            <p:cNvSpPr>
              <a:spLocks noEditPoints="1"/>
            </p:cNvSpPr>
            <p:nvPr/>
          </p:nvSpPr>
          <p:spPr bwMode="black">
            <a:xfrm>
              <a:off x="6129338" y="225425"/>
              <a:ext cx="555625" cy="598488"/>
            </a:xfrm>
            <a:custGeom>
              <a:avLst/>
              <a:gdLst>
                <a:gd name="T0" fmla="*/ 129 w 148"/>
                <a:gd name="T1" fmla="*/ 91 h 160"/>
                <a:gd name="T2" fmla="*/ 131 w 148"/>
                <a:gd name="T3" fmla="*/ 80 h 160"/>
                <a:gd name="T4" fmla="*/ 129 w 148"/>
                <a:gd name="T5" fmla="*/ 70 h 160"/>
                <a:gd name="T6" fmla="*/ 145 w 148"/>
                <a:gd name="T7" fmla="*/ 55 h 160"/>
                <a:gd name="T8" fmla="*/ 147 w 148"/>
                <a:gd name="T9" fmla="*/ 50 h 160"/>
                <a:gd name="T10" fmla="*/ 147 w 148"/>
                <a:gd name="T11" fmla="*/ 46 h 160"/>
                <a:gd name="T12" fmla="*/ 140 w 148"/>
                <a:gd name="T13" fmla="*/ 34 h 160"/>
                <a:gd name="T14" fmla="*/ 133 w 148"/>
                <a:gd name="T15" fmla="*/ 31 h 160"/>
                <a:gd name="T16" fmla="*/ 131 w 148"/>
                <a:gd name="T17" fmla="*/ 31 h 160"/>
                <a:gd name="T18" fmla="*/ 111 w 148"/>
                <a:gd name="T19" fmla="*/ 37 h 160"/>
                <a:gd name="T20" fmla="*/ 92 w 148"/>
                <a:gd name="T21" fmla="*/ 27 h 160"/>
                <a:gd name="T22" fmla="*/ 88 w 148"/>
                <a:gd name="T23" fmla="*/ 6 h 160"/>
                <a:gd name="T24" fmla="*/ 81 w 148"/>
                <a:gd name="T25" fmla="*/ 0 h 160"/>
                <a:gd name="T26" fmla="*/ 67 w 148"/>
                <a:gd name="T27" fmla="*/ 0 h 160"/>
                <a:gd name="T28" fmla="*/ 60 w 148"/>
                <a:gd name="T29" fmla="*/ 6 h 160"/>
                <a:gd name="T30" fmla="*/ 55 w 148"/>
                <a:gd name="T31" fmla="*/ 27 h 160"/>
                <a:gd name="T32" fmla="*/ 37 w 148"/>
                <a:gd name="T33" fmla="*/ 38 h 160"/>
                <a:gd name="T34" fmla="*/ 16 w 148"/>
                <a:gd name="T35" fmla="*/ 31 h 160"/>
                <a:gd name="T36" fmla="*/ 14 w 148"/>
                <a:gd name="T37" fmla="*/ 31 h 160"/>
                <a:gd name="T38" fmla="*/ 8 w 148"/>
                <a:gd name="T39" fmla="*/ 34 h 160"/>
                <a:gd name="T40" fmla="*/ 1 w 148"/>
                <a:gd name="T41" fmla="*/ 46 h 160"/>
                <a:gd name="T42" fmla="*/ 0 w 148"/>
                <a:gd name="T43" fmla="*/ 50 h 160"/>
                <a:gd name="T44" fmla="*/ 2 w 148"/>
                <a:gd name="T45" fmla="*/ 55 h 160"/>
                <a:gd name="T46" fmla="*/ 19 w 148"/>
                <a:gd name="T47" fmla="*/ 70 h 160"/>
                <a:gd name="T48" fmla="*/ 17 w 148"/>
                <a:gd name="T49" fmla="*/ 80 h 160"/>
                <a:gd name="T50" fmla="*/ 19 w 148"/>
                <a:gd name="T51" fmla="*/ 91 h 160"/>
                <a:gd name="T52" fmla="*/ 2 w 148"/>
                <a:gd name="T53" fmla="*/ 106 h 160"/>
                <a:gd name="T54" fmla="*/ 0 w 148"/>
                <a:gd name="T55" fmla="*/ 111 h 160"/>
                <a:gd name="T56" fmla="*/ 1 w 148"/>
                <a:gd name="T57" fmla="*/ 114 h 160"/>
                <a:gd name="T58" fmla="*/ 8 w 148"/>
                <a:gd name="T59" fmla="*/ 126 h 160"/>
                <a:gd name="T60" fmla="*/ 14 w 148"/>
                <a:gd name="T61" fmla="*/ 130 h 160"/>
                <a:gd name="T62" fmla="*/ 16 w 148"/>
                <a:gd name="T63" fmla="*/ 130 h 160"/>
                <a:gd name="T64" fmla="*/ 37 w 148"/>
                <a:gd name="T65" fmla="*/ 123 h 160"/>
                <a:gd name="T66" fmla="*/ 55 w 148"/>
                <a:gd name="T67" fmla="*/ 133 h 160"/>
                <a:gd name="T68" fmla="*/ 60 w 148"/>
                <a:gd name="T69" fmla="*/ 155 h 160"/>
                <a:gd name="T70" fmla="*/ 67 w 148"/>
                <a:gd name="T71" fmla="*/ 160 h 160"/>
                <a:gd name="T72" fmla="*/ 81 w 148"/>
                <a:gd name="T73" fmla="*/ 160 h 160"/>
                <a:gd name="T74" fmla="*/ 88 w 148"/>
                <a:gd name="T75" fmla="*/ 155 h 160"/>
                <a:gd name="T76" fmla="*/ 92 w 148"/>
                <a:gd name="T77" fmla="*/ 134 h 160"/>
                <a:gd name="T78" fmla="*/ 111 w 148"/>
                <a:gd name="T79" fmla="*/ 123 h 160"/>
                <a:gd name="T80" fmla="*/ 131 w 148"/>
                <a:gd name="T81" fmla="*/ 130 h 160"/>
                <a:gd name="T82" fmla="*/ 133 w 148"/>
                <a:gd name="T83" fmla="*/ 130 h 160"/>
                <a:gd name="T84" fmla="*/ 140 w 148"/>
                <a:gd name="T85" fmla="*/ 126 h 160"/>
                <a:gd name="T86" fmla="*/ 147 w 148"/>
                <a:gd name="T87" fmla="*/ 114 h 160"/>
                <a:gd name="T88" fmla="*/ 147 w 148"/>
                <a:gd name="T89" fmla="*/ 111 h 160"/>
                <a:gd name="T90" fmla="*/ 145 w 148"/>
                <a:gd name="T91" fmla="*/ 106 h 160"/>
                <a:gd name="T92" fmla="*/ 129 w 148"/>
                <a:gd name="T93" fmla="*/ 91 h 160"/>
                <a:gd name="T94" fmla="*/ 96 w 148"/>
                <a:gd name="T95" fmla="*/ 80 h 160"/>
                <a:gd name="T96" fmla="*/ 74 w 148"/>
                <a:gd name="T97" fmla="*/ 102 h 160"/>
                <a:gd name="T98" fmla="*/ 52 w 148"/>
                <a:gd name="T99" fmla="*/ 80 h 160"/>
                <a:gd name="T100" fmla="*/ 74 w 148"/>
                <a:gd name="T101" fmla="*/ 58 h 160"/>
                <a:gd name="T102" fmla="*/ 96 w 148"/>
                <a:gd name="T103" fmla="*/ 8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48" h="160">
                  <a:moveTo>
                    <a:pt x="129" y="91"/>
                  </a:moveTo>
                  <a:cubicBezTo>
                    <a:pt x="130" y="88"/>
                    <a:pt x="131" y="84"/>
                    <a:pt x="131" y="80"/>
                  </a:cubicBezTo>
                  <a:cubicBezTo>
                    <a:pt x="131" y="77"/>
                    <a:pt x="130" y="73"/>
                    <a:pt x="129" y="70"/>
                  </a:cubicBezTo>
                  <a:cubicBezTo>
                    <a:pt x="145" y="55"/>
                    <a:pt x="145" y="55"/>
                    <a:pt x="145" y="55"/>
                  </a:cubicBezTo>
                  <a:cubicBezTo>
                    <a:pt x="147" y="54"/>
                    <a:pt x="147" y="52"/>
                    <a:pt x="147" y="50"/>
                  </a:cubicBezTo>
                  <a:cubicBezTo>
                    <a:pt x="147" y="49"/>
                    <a:pt x="147" y="47"/>
                    <a:pt x="147" y="46"/>
                  </a:cubicBezTo>
                  <a:cubicBezTo>
                    <a:pt x="140" y="34"/>
                    <a:pt x="140" y="34"/>
                    <a:pt x="140" y="34"/>
                  </a:cubicBezTo>
                  <a:cubicBezTo>
                    <a:pt x="138" y="32"/>
                    <a:pt x="136" y="31"/>
                    <a:pt x="133" y="31"/>
                  </a:cubicBezTo>
                  <a:cubicBezTo>
                    <a:pt x="133" y="31"/>
                    <a:pt x="132" y="31"/>
                    <a:pt x="131" y="31"/>
                  </a:cubicBezTo>
                  <a:cubicBezTo>
                    <a:pt x="111" y="37"/>
                    <a:pt x="111" y="37"/>
                    <a:pt x="111" y="37"/>
                  </a:cubicBezTo>
                  <a:cubicBezTo>
                    <a:pt x="105" y="33"/>
                    <a:pt x="99" y="29"/>
                    <a:pt x="92" y="27"/>
                  </a:cubicBezTo>
                  <a:cubicBezTo>
                    <a:pt x="88" y="6"/>
                    <a:pt x="88" y="6"/>
                    <a:pt x="88" y="6"/>
                  </a:cubicBezTo>
                  <a:cubicBezTo>
                    <a:pt x="87" y="3"/>
                    <a:pt x="84" y="0"/>
                    <a:pt x="81" y="0"/>
                  </a:cubicBezTo>
                  <a:cubicBezTo>
                    <a:pt x="67" y="0"/>
                    <a:pt x="67" y="0"/>
                    <a:pt x="67" y="0"/>
                  </a:cubicBezTo>
                  <a:cubicBezTo>
                    <a:pt x="63" y="0"/>
                    <a:pt x="61" y="3"/>
                    <a:pt x="60" y="6"/>
                  </a:cubicBezTo>
                  <a:cubicBezTo>
                    <a:pt x="55" y="27"/>
                    <a:pt x="55" y="27"/>
                    <a:pt x="55" y="27"/>
                  </a:cubicBezTo>
                  <a:cubicBezTo>
                    <a:pt x="48" y="29"/>
                    <a:pt x="42" y="33"/>
                    <a:pt x="37" y="38"/>
                  </a:cubicBezTo>
                  <a:cubicBezTo>
                    <a:pt x="16" y="31"/>
                    <a:pt x="16" y="31"/>
                    <a:pt x="16" y="31"/>
                  </a:cubicBezTo>
                  <a:cubicBezTo>
                    <a:pt x="15" y="31"/>
                    <a:pt x="15" y="31"/>
                    <a:pt x="14" y="31"/>
                  </a:cubicBezTo>
                  <a:cubicBezTo>
                    <a:pt x="12" y="31"/>
                    <a:pt x="9" y="32"/>
                    <a:pt x="8" y="34"/>
                  </a:cubicBezTo>
                  <a:cubicBezTo>
                    <a:pt x="1" y="46"/>
                    <a:pt x="1" y="46"/>
                    <a:pt x="1" y="46"/>
                  </a:cubicBezTo>
                  <a:cubicBezTo>
                    <a:pt x="0" y="47"/>
                    <a:pt x="0" y="49"/>
                    <a:pt x="0" y="50"/>
                  </a:cubicBezTo>
                  <a:cubicBezTo>
                    <a:pt x="0" y="52"/>
                    <a:pt x="1" y="54"/>
                    <a:pt x="2" y="55"/>
                  </a:cubicBezTo>
                  <a:cubicBezTo>
                    <a:pt x="19" y="70"/>
                    <a:pt x="19" y="70"/>
                    <a:pt x="19" y="70"/>
                  </a:cubicBezTo>
                  <a:cubicBezTo>
                    <a:pt x="18" y="73"/>
                    <a:pt x="17" y="77"/>
                    <a:pt x="17" y="80"/>
                  </a:cubicBezTo>
                  <a:cubicBezTo>
                    <a:pt x="17" y="84"/>
                    <a:pt x="18" y="87"/>
                    <a:pt x="19" y="91"/>
                  </a:cubicBezTo>
                  <a:cubicBezTo>
                    <a:pt x="2" y="106"/>
                    <a:pt x="2" y="106"/>
                    <a:pt x="2" y="106"/>
                  </a:cubicBezTo>
                  <a:cubicBezTo>
                    <a:pt x="1" y="107"/>
                    <a:pt x="0" y="109"/>
                    <a:pt x="0" y="111"/>
                  </a:cubicBezTo>
                  <a:cubicBezTo>
                    <a:pt x="0" y="112"/>
                    <a:pt x="0" y="113"/>
                    <a:pt x="1" y="114"/>
                  </a:cubicBezTo>
                  <a:cubicBezTo>
                    <a:pt x="8" y="126"/>
                    <a:pt x="8" y="126"/>
                    <a:pt x="8" y="126"/>
                  </a:cubicBezTo>
                  <a:cubicBezTo>
                    <a:pt x="9" y="129"/>
                    <a:pt x="12" y="130"/>
                    <a:pt x="14" y="130"/>
                  </a:cubicBezTo>
                  <a:cubicBezTo>
                    <a:pt x="15" y="130"/>
                    <a:pt x="15" y="130"/>
                    <a:pt x="16" y="130"/>
                  </a:cubicBezTo>
                  <a:cubicBezTo>
                    <a:pt x="37" y="123"/>
                    <a:pt x="37" y="123"/>
                    <a:pt x="37" y="123"/>
                  </a:cubicBezTo>
                  <a:cubicBezTo>
                    <a:pt x="42" y="127"/>
                    <a:pt x="48" y="131"/>
                    <a:pt x="55" y="133"/>
                  </a:cubicBezTo>
                  <a:cubicBezTo>
                    <a:pt x="60" y="155"/>
                    <a:pt x="60" y="155"/>
                    <a:pt x="60" y="155"/>
                  </a:cubicBezTo>
                  <a:cubicBezTo>
                    <a:pt x="61" y="158"/>
                    <a:pt x="63" y="160"/>
                    <a:pt x="67" y="160"/>
                  </a:cubicBezTo>
                  <a:cubicBezTo>
                    <a:pt x="81" y="160"/>
                    <a:pt x="81" y="160"/>
                    <a:pt x="81" y="160"/>
                  </a:cubicBezTo>
                  <a:cubicBezTo>
                    <a:pt x="84" y="160"/>
                    <a:pt x="87" y="158"/>
                    <a:pt x="88" y="155"/>
                  </a:cubicBezTo>
                  <a:cubicBezTo>
                    <a:pt x="92" y="134"/>
                    <a:pt x="92" y="134"/>
                    <a:pt x="92" y="134"/>
                  </a:cubicBezTo>
                  <a:cubicBezTo>
                    <a:pt x="99" y="131"/>
                    <a:pt x="105" y="128"/>
                    <a:pt x="111" y="123"/>
                  </a:cubicBezTo>
                  <a:cubicBezTo>
                    <a:pt x="131" y="130"/>
                    <a:pt x="131" y="130"/>
                    <a:pt x="131" y="130"/>
                  </a:cubicBezTo>
                  <a:cubicBezTo>
                    <a:pt x="132" y="130"/>
                    <a:pt x="133" y="130"/>
                    <a:pt x="133" y="130"/>
                  </a:cubicBezTo>
                  <a:cubicBezTo>
                    <a:pt x="136" y="130"/>
                    <a:pt x="138" y="129"/>
                    <a:pt x="140" y="126"/>
                  </a:cubicBezTo>
                  <a:cubicBezTo>
                    <a:pt x="147" y="114"/>
                    <a:pt x="147" y="114"/>
                    <a:pt x="147" y="114"/>
                  </a:cubicBezTo>
                  <a:cubicBezTo>
                    <a:pt x="147" y="113"/>
                    <a:pt x="148" y="112"/>
                    <a:pt x="147" y="111"/>
                  </a:cubicBezTo>
                  <a:cubicBezTo>
                    <a:pt x="148" y="109"/>
                    <a:pt x="147" y="107"/>
                    <a:pt x="145" y="106"/>
                  </a:cubicBezTo>
                  <a:lnTo>
                    <a:pt x="129" y="91"/>
                  </a:lnTo>
                  <a:close/>
                  <a:moveTo>
                    <a:pt x="96" y="80"/>
                  </a:moveTo>
                  <a:cubicBezTo>
                    <a:pt x="96" y="92"/>
                    <a:pt x="86" y="102"/>
                    <a:pt x="74" y="102"/>
                  </a:cubicBezTo>
                  <a:cubicBezTo>
                    <a:pt x="62" y="102"/>
                    <a:pt x="52" y="92"/>
                    <a:pt x="52" y="80"/>
                  </a:cubicBezTo>
                  <a:cubicBezTo>
                    <a:pt x="52" y="68"/>
                    <a:pt x="62" y="58"/>
                    <a:pt x="74" y="58"/>
                  </a:cubicBezTo>
                  <a:cubicBezTo>
                    <a:pt x="86" y="58"/>
                    <a:pt x="96" y="68"/>
                    <a:pt x="96"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383" tIns="46691" rIns="93383" bIns="46691" numCol="1" anchor="t" anchorCtr="0" compatLnSpc="1">
              <a:prstTxWarp prst="textNoShape">
                <a:avLst/>
              </a:prstTxWarp>
            </a:bodyPr>
            <a:lstStyle/>
            <a:p>
              <a:pPr defTabSz="932559"/>
              <a:endParaRPr lang="en-US" sz="1632" dirty="0">
                <a:solidFill>
                  <a:srgbClr val="000000"/>
                </a:solidFill>
              </a:endParaRPr>
            </a:p>
          </p:txBody>
        </p:sp>
      </p:grpSp>
      <p:cxnSp>
        <p:nvCxnSpPr>
          <p:cNvPr id="58" name="Straight Connector 56"/>
          <p:cNvCxnSpPr>
            <a:stCxn id="42" idx="3"/>
            <a:endCxn id="25" idx="2"/>
          </p:cNvCxnSpPr>
          <p:nvPr/>
        </p:nvCxnSpPr>
        <p:spPr>
          <a:xfrm flipV="1">
            <a:off x="5115930" y="4511737"/>
            <a:ext cx="2631665" cy="1063263"/>
          </a:xfrm>
          <a:prstGeom prst="bentConnector2">
            <a:avLst/>
          </a:prstGeom>
          <a:ln w="38100">
            <a:solidFill>
              <a:schemeClr val="tx2"/>
            </a:solidFill>
            <a:prstDash val="solid"/>
            <a:headEnd type="triangle" w="med" len="med"/>
            <a:tailEnd type="none" w="med" len="med"/>
          </a:ln>
        </p:spPr>
        <p:style>
          <a:lnRef idx="1">
            <a:schemeClr val="accent1"/>
          </a:lnRef>
          <a:fillRef idx="0">
            <a:schemeClr val="accent1"/>
          </a:fillRef>
          <a:effectRef idx="0">
            <a:schemeClr val="accent1"/>
          </a:effectRef>
          <a:fontRef idx="minor">
            <a:schemeClr val="tx1"/>
          </a:fontRef>
        </p:style>
      </p:cxnSp>
      <p:sp>
        <p:nvSpPr>
          <p:cNvPr id="63" name="Rectangle 62"/>
          <p:cNvSpPr/>
          <p:nvPr/>
        </p:nvSpPr>
        <p:spPr>
          <a:xfrm>
            <a:off x="3152987" y="2494988"/>
            <a:ext cx="2089444" cy="1455418"/>
          </a:xfrm>
          <a:prstGeom prst="rect">
            <a:avLst/>
          </a:prstGeom>
          <a:solidFill>
            <a:schemeClr val="accent6">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3383" bIns="93383" rtlCol="0" anchor="b"/>
          <a:lstStyle/>
          <a:p>
            <a:pPr defTabSz="932559"/>
            <a:r>
              <a:rPr lang="en-US" sz="1600" dirty="0" smtClean="0">
                <a:solidFill>
                  <a:srgbClr val="FFFFFF">
                    <a:alpha val="99000"/>
                  </a:srgbClr>
                </a:solidFill>
              </a:rPr>
              <a:t>FAST Search Index</a:t>
            </a:r>
            <a:endParaRPr lang="en-US" sz="1600" dirty="0">
              <a:solidFill>
                <a:srgbClr val="FFFFFF">
                  <a:alpha val="99000"/>
                </a:srgbClr>
              </a:solidFill>
            </a:endParaRPr>
          </a:p>
        </p:txBody>
      </p:sp>
      <p:sp>
        <p:nvSpPr>
          <p:cNvPr id="69" name="Freeform 104"/>
          <p:cNvSpPr>
            <a:spLocks noEditPoints="1"/>
          </p:cNvSpPr>
          <p:nvPr/>
        </p:nvSpPr>
        <p:spPr bwMode="black">
          <a:xfrm>
            <a:off x="3801842" y="2726693"/>
            <a:ext cx="652602" cy="682888"/>
          </a:xfrm>
          <a:custGeom>
            <a:avLst/>
            <a:gdLst>
              <a:gd name="T0" fmla="*/ 37 w 61"/>
              <a:gd name="T1" fmla="*/ 43 h 61"/>
              <a:gd name="T2" fmla="*/ 18 w 61"/>
              <a:gd name="T3" fmla="*/ 37 h 61"/>
              <a:gd name="T4" fmla="*/ 24 w 61"/>
              <a:gd name="T5" fmla="*/ 18 h 61"/>
              <a:gd name="T6" fmla="*/ 43 w 61"/>
              <a:gd name="T7" fmla="*/ 24 h 61"/>
              <a:gd name="T8" fmla="*/ 37 w 61"/>
              <a:gd name="T9" fmla="*/ 43 h 61"/>
              <a:gd name="T10" fmla="*/ 61 w 61"/>
              <a:gd name="T11" fmla="*/ 28 h 61"/>
              <a:gd name="T12" fmla="*/ 58 w 61"/>
              <a:gd name="T13" fmla="*/ 18 h 61"/>
              <a:gd name="T14" fmla="*/ 50 w 61"/>
              <a:gd name="T15" fmla="*/ 19 h 61"/>
              <a:gd name="T16" fmla="*/ 47 w 61"/>
              <a:gd name="T17" fmla="*/ 15 h 61"/>
              <a:gd name="T18" fmla="*/ 50 w 61"/>
              <a:gd name="T19" fmla="*/ 7 h 61"/>
              <a:gd name="T20" fmla="*/ 41 w 61"/>
              <a:gd name="T21" fmla="*/ 2 h 61"/>
              <a:gd name="T22" fmla="*/ 36 w 61"/>
              <a:gd name="T23" fmla="*/ 9 h 61"/>
              <a:gd name="T24" fmla="*/ 30 w 61"/>
              <a:gd name="T25" fmla="*/ 8 h 61"/>
              <a:gd name="T26" fmla="*/ 27 w 61"/>
              <a:gd name="T27" fmla="*/ 0 h 61"/>
              <a:gd name="T28" fmla="*/ 17 w 61"/>
              <a:gd name="T29" fmla="*/ 3 h 61"/>
              <a:gd name="T30" fmla="*/ 18 w 61"/>
              <a:gd name="T31" fmla="*/ 11 h 61"/>
              <a:gd name="T32" fmla="*/ 15 w 61"/>
              <a:gd name="T33" fmla="*/ 14 h 61"/>
              <a:gd name="T34" fmla="*/ 7 w 61"/>
              <a:gd name="T35" fmla="*/ 11 h 61"/>
              <a:gd name="T36" fmla="*/ 2 w 61"/>
              <a:gd name="T37" fmla="*/ 20 h 61"/>
              <a:gd name="T38" fmla="*/ 8 w 61"/>
              <a:gd name="T39" fmla="*/ 25 h 61"/>
              <a:gd name="T40" fmla="*/ 7 w 61"/>
              <a:gd name="T41" fmla="*/ 30 h 61"/>
              <a:gd name="T42" fmla="*/ 0 w 61"/>
              <a:gd name="T43" fmla="*/ 33 h 61"/>
              <a:gd name="T44" fmla="*/ 2 w 61"/>
              <a:gd name="T45" fmla="*/ 43 h 61"/>
              <a:gd name="T46" fmla="*/ 11 w 61"/>
              <a:gd name="T47" fmla="*/ 42 h 61"/>
              <a:gd name="T48" fmla="*/ 14 w 61"/>
              <a:gd name="T49" fmla="*/ 47 h 61"/>
              <a:gd name="T50" fmla="*/ 11 w 61"/>
              <a:gd name="T51" fmla="*/ 54 h 61"/>
              <a:gd name="T52" fmla="*/ 20 w 61"/>
              <a:gd name="T53" fmla="*/ 59 h 61"/>
              <a:gd name="T54" fmla="*/ 25 w 61"/>
              <a:gd name="T55" fmla="*/ 53 h 61"/>
              <a:gd name="T56" fmla="*/ 30 w 61"/>
              <a:gd name="T57" fmla="*/ 53 h 61"/>
              <a:gd name="T58" fmla="*/ 33 w 61"/>
              <a:gd name="T59" fmla="*/ 61 h 61"/>
              <a:gd name="T60" fmla="*/ 43 w 61"/>
              <a:gd name="T61" fmla="*/ 58 h 61"/>
              <a:gd name="T62" fmla="*/ 42 w 61"/>
              <a:gd name="T63" fmla="*/ 50 h 61"/>
              <a:gd name="T64" fmla="*/ 46 w 61"/>
              <a:gd name="T65" fmla="*/ 47 h 61"/>
              <a:gd name="T66" fmla="*/ 54 w 61"/>
              <a:gd name="T67" fmla="*/ 50 h 61"/>
              <a:gd name="T68" fmla="*/ 59 w 61"/>
              <a:gd name="T69" fmla="*/ 41 h 61"/>
              <a:gd name="T70" fmla="*/ 52 w 61"/>
              <a:gd name="T71" fmla="*/ 36 h 61"/>
              <a:gd name="T72" fmla="*/ 53 w 61"/>
              <a:gd name="T73" fmla="*/ 31 h 61"/>
              <a:gd name="T74" fmla="*/ 61 w 61"/>
              <a:gd name="T75" fmla="*/ 28 h 61"/>
              <a:gd name="T76" fmla="*/ 28 w 61"/>
              <a:gd name="T77" fmla="*/ 26 h 61"/>
              <a:gd name="T78" fmla="*/ 26 w 61"/>
              <a:gd name="T79" fmla="*/ 33 h 61"/>
              <a:gd name="T80" fmla="*/ 33 w 61"/>
              <a:gd name="T81" fmla="*/ 35 h 61"/>
              <a:gd name="T82" fmla="*/ 35 w 61"/>
              <a:gd name="T83" fmla="*/ 28 h 61"/>
              <a:gd name="T84" fmla="*/ 28 w 61"/>
              <a:gd name="T85" fmla="*/ 26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61" h="61">
                <a:moveTo>
                  <a:pt x="37" y="43"/>
                </a:moveTo>
                <a:cubicBezTo>
                  <a:pt x="30" y="47"/>
                  <a:pt x="21" y="44"/>
                  <a:pt x="18" y="37"/>
                </a:cubicBezTo>
                <a:cubicBezTo>
                  <a:pt x="14" y="30"/>
                  <a:pt x="17" y="21"/>
                  <a:pt x="24" y="18"/>
                </a:cubicBezTo>
                <a:cubicBezTo>
                  <a:pt x="31" y="14"/>
                  <a:pt x="39" y="17"/>
                  <a:pt x="43" y="24"/>
                </a:cubicBezTo>
                <a:cubicBezTo>
                  <a:pt x="47" y="31"/>
                  <a:pt x="44" y="40"/>
                  <a:pt x="37" y="43"/>
                </a:cubicBezTo>
                <a:moveTo>
                  <a:pt x="61" y="28"/>
                </a:moveTo>
                <a:cubicBezTo>
                  <a:pt x="58" y="18"/>
                  <a:pt x="58" y="18"/>
                  <a:pt x="58" y="18"/>
                </a:cubicBezTo>
                <a:cubicBezTo>
                  <a:pt x="50" y="19"/>
                  <a:pt x="50" y="19"/>
                  <a:pt x="50" y="19"/>
                </a:cubicBezTo>
                <a:cubicBezTo>
                  <a:pt x="49" y="17"/>
                  <a:pt x="48" y="16"/>
                  <a:pt x="47" y="15"/>
                </a:cubicBezTo>
                <a:cubicBezTo>
                  <a:pt x="50" y="7"/>
                  <a:pt x="50" y="7"/>
                  <a:pt x="50" y="7"/>
                </a:cubicBezTo>
                <a:cubicBezTo>
                  <a:pt x="41" y="2"/>
                  <a:pt x="41" y="2"/>
                  <a:pt x="41" y="2"/>
                </a:cubicBezTo>
                <a:cubicBezTo>
                  <a:pt x="36" y="9"/>
                  <a:pt x="36" y="9"/>
                  <a:pt x="36" y="9"/>
                </a:cubicBezTo>
                <a:cubicBezTo>
                  <a:pt x="34" y="8"/>
                  <a:pt x="32" y="8"/>
                  <a:pt x="30" y="8"/>
                </a:cubicBezTo>
                <a:cubicBezTo>
                  <a:pt x="27" y="0"/>
                  <a:pt x="27" y="0"/>
                  <a:pt x="27" y="0"/>
                </a:cubicBezTo>
                <a:cubicBezTo>
                  <a:pt x="17" y="3"/>
                  <a:pt x="17" y="3"/>
                  <a:pt x="17" y="3"/>
                </a:cubicBezTo>
                <a:cubicBezTo>
                  <a:pt x="18" y="11"/>
                  <a:pt x="18" y="11"/>
                  <a:pt x="18" y="11"/>
                </a:cubicBezTo>
                <a:cubicBezTo>
                  <a:pt x="17" y="12"/>
                  <a:pt x="16" y="13"/>
                  <a:pt x="15" y="14"/>
                </a:cubicBezTo>
                <a:cubicBezTo>
                  <a:pt x="7" y="11"/>
                  <a:pt x="7" y="11"/>
                  <a:pt x="7" y="11"/>
                </a:cubicBezTo>
                <a:cubicBezTo>
                  <a:pt x="2" y="20"/>
                  <a:pt x="2" y="20"/>
                  <a:pt x="2" y="20"/>
                </a:cubicBezTo>
                <a:cubicBezTo>
                  <a:pt x="8" y="25"/>
                  <a:pt x="8" y="25"/>
                  <a:pt x="8" y="25"/>
                </a:cubicBezTo>
                <a:cubicBezTo>
                  <a:pt x="8" y="27"/>
                  <a:pt x="7" y="28"/>
                  <a:pt x="7" y="30"/>
                </a:cubicBezTo>
                <a:cubicBezTo>
                  <a:pt x="0" y="33"/>
                  <a:pt x="0" y="33"/>
                  <a:pt x="0" y="33"/>
                </a:cubicBezTo>
                <a:cubicBezTo>
                  <a:pt x="2" y="43"/>
                  <a:pt x="2" y="43"/>
                  <a:pt x="2" y="43"/>
                </a:cubicBezTo>
                <a:cubicBezTo>
                  <a:pt x="11" y="42"/>
                  <a:pt x="11" y="42"/>
                  <a:pt x="11" y="42"/>
                </a:cubicBezTo>
                <a:cubicBezTo>
                  <a:pt x="12" y="44"/>
                  <a:pt x="13" y="45"/>
                  <a:pt x="14" y="47"/>
                </a:cubicBezTo>
                <a:cubicBezTo>
                  <a:pt x="11" y="54"/>
                  <a:pt x="11" y="54"/>
                  <a:pt x="11" y="54"/>
                </a:cubicBezTo>
                <a:cubicBezTo>
                  <a:pt x="20" y="59"/>
                  <a:pt x="20" y="59"/>
                  <a:pt x="20" y="59"/>
                </a:cubicBezTo>
                <a:cubicBezTo>
                  <a:pt x="25" y="53"/>
                  <a:pt x="25" y="53"/>
                  <a:pt x="25" y="53"/>
                </a:cubicBezTo>
                <a:cubicBezTo>
                  <a:pt x="26" y="53"/>
                  <a:pt x="28" y="53"/>
                  <a:pt x="30" y="53"/>
                </a:cubicBezTo>
                <a:cubicBezTo>
                  <a:pt x="33" y="61"/>
                  <a:pt x="33" y="61"/>
                  <a:pt x="33" y="61"/>
                </a:cubicBezTo>
                <a:cubicBezTo>
                  <a:pt x="43" y="58"/>
                  <a:pt x="43" y="58"/>
                  <a:pt x="43" y="58"/>
                </a:cubicBezTo>
                <a:cubicBezTo>
                  <a:pt x="42" y="50"/>
                  <a:pt x="42" y="50"/>
                  <a:pt x="42" y="50"/>
                </a:cubicBezTo>
                <a:cubicBezTo>
                  <a:pt x="44" y="49"/>
                  <a:pt x="45" y="48"/>
                  <a:pt x="46" y="47"/>
                </a:cubicBezTo>
                <a:cubicBezTo>
                  <a:pt x="54" y="50"/>
                  <a:pt x="54" y="50"/>
                  <a:pt x="54" y="50"/>
                </a:cubicBezTo>
                <a:cubicBezTo>
                  <a:pt x="59" y="41"/>
                  <a:pt x="59" y="41"/>
                  <a:pt x="59" y="41"/>
                </a:cubicBezTo>
                <a:cubicBezTo>
                  <a:pt x="52" y="36"/>
                  <a:pt x="52" y="36"/>
                  <a:pt x="52" y="36"/>
                </a:cubicBezTo>
                <a:cubicBezTo>
                  <a:pt x="53" y="34"/>
                  <a:pt x="53" y="33"/>
                  <a:pt x="53" y="31"/>
                </a:cubicBezTo>
                <a:lnTo>
                  <a:pt x="61" y="28"/>
                </a:lnTo>
                <a:close/>
                <a:moveTo>
                  <a:pt x="28" y="26"/>
                </a:moveTo>
                <a:cubicBezTo>
                  <a:pt x="25" y="27"/>
                  <a:pt x="24" y="30"/>
                  <a:pt x="26" y="33"/>
                </a:cubicBezTo>
                <a:cubicBezTo>
                  <a:pt x="27" y="35"/>
                  <a:pt x="30" y="36"/>
                  <a:pt x="33" y="35"/>
                </a:cubicBezTo>
                <a:cubicBezTo>
                  <a:pt x="35" y="34"/>
                  <a:pt x="36" y="31"/>
                  <a:pt x="35" y="28"/>
                </a:cubicBezTo>
                <a:cubicBezTo>
                  <a:pt x="34" y="26"/>
                  <a:pt x="31" y="25"/>
                  <a:pt x="28" y="26"/>
                </a:cubicBezTo>
                <a:close/>
              </a:path>
            </a:pathLst>
          </a:custGeom>
          <a:solidFill>
            <a:srgbClr val="FFFFFF"/>
          </a:solidFill>
          <a:ln>
            <a:noFill/>
          </a:ln>
          <a:extLst/>
        </p:spPr>
        <p:txBody>
          <a:bodyPr vert="horz" wrap="square" lIns="91444" tIns="45722" rIns="91444" bIns="45722" numCol="1" anchor="t" anchorCtr="0" compatLnSpc="1">
            <a:prstTxWarp prst="textNoShape">
              <a:avLst/>
            </a:prstTxWarp>
          </a:bodyPr>
          <a:lstStyle/>
          <a:p>
            <a:pPr defTabSz="914367"/>
            <a:endParaRPr lang="en-US" sz="1765" dirty="0">
              <a:solidFill>
                <a:srgbClr val="000000"/>
              </a:solidFill>
            </a:endParaRPr>
          </a:p>
        </p:txBody>
      </p:sp>
      <p:cxnSp>
        <p:nvCxnSpPr>
          <p:cNvPr id="85" name="Straight Connector 84"/>
          <p:cNvCxnSpPr/>
          <p:nvPr/>
        </p:nvCxnSpPr>
        <p:spPr>
          <a:xfrm>
            <a:off x="1197898" y="3163481"/>
            <a:ext cx="377308" cy="1"/>
          </a:xfrm>
          <a:prstGeom prst="line">
            <a:avLst/>
          </a:prstGeom>
          <a:ln w="38100">
            <a:solidFill>
              <a:schemeClr val="tx2">
                <a:alpha val="40000"/>
              </a:schemeClr>
            </a:solidFill>
            <a:prstDash val="solid"/>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86" name="Straight Connector 85"/>
          <p:cNvCxnSpPr/>
          <p:nvPr/>
        </p:nvCxnSpPr>
        <p:spPr>
          <a:xfrm>
            <a:off x="2499254" y="3150484"/>
            <a:ext cx="377308" cy="1"/>
          </a:xfrm>
          <a:prstGeom prst="line">
            <a:avLst/>
          </a:prstGeom>
          <a:ln w="38100">
            <a:solidFill>
              <a:schemeClr val="tx2">
                <a:alpha val="40000"/>
              </a:schemeClr>
            </a:solidFill>
            <a:prstDash val="solid"/>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87" name="Straight Connector 86"/>
          <p:cNvCxnSpPr/>
          <p:nvPr/>
        </p:nvCxnSpPr>
        <p:spPr>
          <a:xfrm>
            <a:off x="5519073" y="3231633"/>
            <a:ext cx="377308" cy="1"/>
          </a:xfrm>
          <a:prstGeom prst="line">
            <a:avLst/>
          </a:prstGeom>
          <a:ln w="38100">
            <a:solidFill>
              <a:schemeClr val="tx2">
                <a:alpha val="40000"/>
              </a:schemeClr>
            </a:solidFill>
            <a:prstDash val="solid"/>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88" name="Straight Connector 87"/>
          <p:cNvCxnSpPr/>
          <p:nvPr/>
        </p:nvCxnSpPr>
        <p:spPr>
          <a:xfrm>
            <a:off x="6878561" y="3226896"/>
            <a:ext cx="377308" cy="1"/>
          </a:xfrm>
          <a:prstGeom prst="line">
            <a:avLst/>
          </a:prstGeom>
          <a:ln w="38100">
            <a:solidFill>
              <a:schemeClr val="tx2">
                <a:alpha val="40000"/>
              </a:schemeClr>
            </a:solidFill>
            <a:prstDash val="solid"/>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89" name="Straight Connector 88"/>
          <p:cNvCxnSpPr/>
          <p:nvPr/>
        </p:nvCxnSpPr>
        <p:spPr>
          <a:xfrm>
            <a:off x="5519073" y="3052417"/>
            <a:ext cx="377308" cy="1"/>
          </a:xfrm>
          <a:prstGeom prst="line">
            <a:avLst/>
          </a:prstGeom>
          <a:ln w="38100">
            <a:solidFill>
              <a:schemeClr val="tx2">
                <a:alpha val="40000"/>
              </a:schemeClr>
            </a:solidFill>
            <a:prstDash val="solid"/>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93" name="Straight Connector 92"/>
          <p:cNvCxnSpPr/>
          <p:nvPr/>
        </p:nvCxnSpPr>
        <p:spPr>
          <a:xfrm>
            <a:off x="6878561" y="3047680"/>
            <a:ext cx="377308" cy="1"/>
          </a:xfrm>
          <a:prstGeom prst="line">
            <a:avLst/>
          </a:prstGeom>
          <a:ln w="38100">
            <a:solidFill>
              <a:schemeClr val="tx2">
                <a:alpha val="40000"/>
              </a:schemeClr>
            </a:solidFill>
            <a:prstDash val="solid"/>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94" name="Straight Connector 93"/>
          <p:cNvCxnSpPr>
            <a:stCxn id="42" idx="0"/>
            <a:endCxn id="20" idx="2"/>
          </p:cNvCxnSpPr>
          <p:nvPr/>
        </p:nvCxnSpPr>
        <p:spPr>
          <a:xfrm flipH="1" flipV="1">
            <a:off x="4199212" y="4511737"/>
            <a:ext cx="2318" cy="606767"/>
          </a:xfrm>
          <a:prstGeom prst="line">
            <a:avLst/>
          </a:prstGeom>
          <a:ln w="38100">
            <a:solidFill>
              <a:schemeClr val="tx2"/>
            </a:solidFill>
            <a:prstDash val="solid"/>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44" name="Can 43"/>
          <p:cNvSpPr/>
          <p:nvPr/>
        </p:nvSpPr>
        <p:spPr bwMode="auto">
          <a:xfrm>
            <a:off x="1525424" y="5218826"/>
            <a:ext cx="973830" cy="712348"/>
          </a:xfrm>
          <a:prstGeom prst="can">
            <a:avLst/>
          </a:prstGeom>
          <a:ln>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r>
              <a:rPr lang="nb-NO" sz="1400" dirty="0" smtClean="0">
                <a:solidFill>
                  <a:schemeClr val="bg1"/>
                </a:solidFill>
                <a:ea typeface="Segoe UI" pitchFamily="34" charset="0"/>
                <a:cs typeface="Segoe UI" pitchFamily="34" charset="0"/>
              </a:rPr>
              <a:t>Link</a:t>
            </a:r>
          </a:p>
        </p:txBody>
      </p:sp>
      <p:cxnSp>
        <p:nvCxnSpPr>
          <p:cNvPr id="64" name="Straight Connector 56"/>
          <p:cNvCxnSpPr/>
          <p:nvPr/>
        </p:nvCxnSpPr>
        <p:spPr>
          <a:xfrm flipV="1">
            <a:off x="2495465" y="6031496"/>
            <a:ext cx="1706065" cy="432510"/>
          </a:xfrm>
          <a:prstGeom prst="bentConnector2">
            <a:avLst/>
          </a:prstGeom>
          <a:ln w="38100">
            <a:solidFill>
              <a:schemeClr val="tx2"/>
            </a:solidFill>
            <a:prstDash val="solid"/>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65" name="Straight Connector 64"/>
          <p:cNvCxnSpPr>
            <a:endCxn id="44" idx="4"/>
          </p:cNvCxnSpPr>
          <p:nvPr/>
        </p:nvCxnSpPr>
        <p:spPr>
          <a:xfrm flipH="1">
            <a:off x="2499254" y="5575000"/>
            <a:ext cx="787876" cy="0"/>
          </a:xfrm>
          <a:prstGeom prst="line">
            <a:avLst/>
          </a:prstGeom>
          <a:ln w="38100">
            <a:solidFill>
              <a:schemeClr val="tx2"/>
            </a:solidFill>
            <a:prstDash val="solid"/>
            <a:headEnd type="triangle" w="med" len="med"/>
            <a:tailEnd type="none" w="med" len="med"/>
          </a:ln>
        </p:spPr>
        <p:style>
          <a:lnRef idx="1">
            <a:schemeClr val="accent1"/>
          </a:lnRef>
          <a:fillRef idx="0">
            <a:schemeClr val="accent1"/>
          </a:fillRef>
          <a:effectRef idx="0">
            <a:schemeClr val="accent1"/>
          </a:effectRef>
          <a:fontRef idx="minor">
            <a:schemeClr val="tx1"/>
          </a:fontRef>
        </p:style>
      </p:cxnSp>
      <p:sp>
        <p:nvSpPr>
          <p:cNvPr id="66" name="Can 65"/>
          <p:cNvSpPr/>
          <p:nvPr/>
        </p:nvSpPr>
        <p:spPr bwMode="auto">
          <a:xfrm>
            <a:off x="1521635" y="6107832"/>
            <a:ext cx="973830" cy="712348"/>
          </a:xfrm>
          <a:prstGeom prst="can">
            <a:avLst/>
          </a:prstGeom>
          <a:ln>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r>
              <a:rPr lang="nb-NO" sz="1400" dirty="0" smtClean="0">
                <a:solidFill>
                  <a:schemeClr val="bg1"/>
                </a:solidFill>
                <a:ea typeface="Segoe UI" pitchFamily="34" charset="0"/>
                <a:cs typeface="Segoe UI" pitchFamily="34" charset="0"/>
              </a:rPr>
              <a:t>Analytics Reporting</a:t>
            </a:r>
          </a:p>
        </p:txBody>
      </p:sp>
      <p:sp>
        <p:nvSpPr>
          <p:cNvPr id="67" name="Text Placeholder 38"/>
          <p:cNvSpPr txBox="1">
            <a:spLocks/>
          </p:cNvSpPr>
          <p:nvPr/>
        </p:nvSpPr>
        <p:spPr>
          <a:xfrm>
            <a:off x="8729774" y="1515239"/>
            <a:ext cx="3706701" cy="5255047"/>
          </a:xfrm>
          <a:prstGeom prst="rect">
            <a:avLst/>
          </a:prstGeom>
        </p:spPr>
        <p:txBody>
          <a:bodyPr/>
          <a:lst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nSpc>
                <a:spcPct val="100000"/>
              </a:lnSpc>
            </a:pPr>
            <a:r>
              <a:rPr lang="nb-NO" sz="2400" dirty="0" smtClean="0">
                <a:solidFill>
                  <a:srgbClr val="000000"/>
                </a:solidFill>
              </a:rPr>
              <a:t>Map-reduce</a:t>
            </a:r>
          </a:p>
          <a:p>
            <a:pPr>
              <a:lnSpc>
                <a:spcPct val="100000"/>
              </a:lnSpc>
            </a:pPr>
            <a:r>
              <a:rPr lang="nb-NO" sz="2400" dirty="0" smtClean="0">
                <a:solidFill>
                  <a:srgbClr val="000000"/>
                </a:solidFill>
              </a:rPr>
              <a:t>Learns by usage</a:t>
            </a:r>
          </a:p>
          <a:p>
            <a:pPr>
              <a:lnSpc>
                <a:spcPct val="100000"/>
              </a:lnSpc>
            </a:pPr>
            <a:r>
              <a:rPr lang="nb-NO" sz="2400" dirty="0" smtClean="0">
                <a:solidFill>
                  <a:srgbClr val="000000"/>
                </a:solidFill>
              </a:rPr>
              <a:t>Search Analytics</a:t>
            </a:r>
            <a:endParaRPr lang="nb-NO" sz="800" dirty="0" smtClean="0">
              <a:solidFill>
                <a:srgbClr val="000000"/>
              </a:solidFill>
            </a:endParaRPr>
          </a:p>
          <a:p>
            <a:pPr>
              <a:lnSpc>
                <a:spcPct val="100000"/>
              </a:lnSpc>
            </a:pPr>
            <a:r>
              <a:rPr lang="nb-NO" sz="2400" dirty="0" smtClean="0">
                <a:solidFill>
                  <a:srgbClr val="000000"/>
                </a:solidFill>
              </a:rPr>
              <a:t>Usage Analytics</a:t>
            </a:r>
            <a:endParaRPr lang="nb-NO" sz="2400" dirty="0">
              <a:solidFill>
                <a:srgbClr val="000000"/>
              </a:solidFill>
            </a:endParaRPr>
          </a:p>
          <a:p>
            <a:pPr>
              <a:lnSpc>
                <a:spcPct val="100000"/>
              </a:lnSpc>
            </a:pPr>
            <a:r>
              <a:rPr lang="nb-NO" sz="2400" dirty="0" smtClean="0">
                <a:solidFill>
                  <a:srgbClr val="000000"/>
                </a:solidFill>
              </a:rPr>
              <a:t>Enriches index by updating index items</a:t>
            </a:r>
          </a:p>
          <a:p>
            <a:pPr>
              <a:lnSpc>
                <a:spcPct val="100000"/>
              </a:lnSpc>
            </a:pPr>
            <a:r>
              <a:rPr lang="nb-NO" sz="2400" dirty="0" smtClean="0">
                <a:solidFill>
                  <a:srgbClr val="000000"/>
                </a:solidFill>
              </a:rPr>
              <a:t>Usage reports in Analytics database</a:t>
            </a:r>
          </a:p>
        </p:txBody>
      </p:sp>
      <p:sp>
        <p:nvSpPr>
          <p:cNvPr id="2" name="TextBox 1"/>
          <p:cNvSpPr txBox="1"/>
          <p:nvPr/>
        </p:nvSpPr>
        <p:spPr>
          <a:xfrm>
            <a:off x="6576942" y="5486125"/>
            <a:ext cx="1867825" cy="489365"/>
          </a:xfrm>
          <a:prstGeom prst="rect">
            <a:avLst/>
          </a:prstGeom>
          <a:noFill/>
        </p:spPr>
        <p:txBody>
          <a:bodyPr wrap="square" lIns="182880" tIns="146304" rIns="182880" bIns="146304" rtlCol="0">
            <a:spAutoFit/>
          </a:bodyPr>
          <a:lstStyle/>
          <a:p>
            <a:pPr>
              <a:lnSpc>
                <a:spcPct val="90000"/>
              </a:lnSpc>
              <a:spcAft>
                <a:spcPts val="600"/>
              </a:spcAft>
            </a:pPr>
            <a:r>
              <a:rPr lang="nb-NO" sz="1400" dirty="0" smtClean="0">
                <a:gradFill>
                  <a:gsLst>
                    <a:gs pos="2917">
                      <a:schemeClr val="tx1"/>
                    </a:gs>
                    <a:gs pos="30000">
                      <a:schemeClr val="tx1"/>
                    </a:gs>
                  </a:gsLst>
                  <a:lin ang="5400000" scaled="0"/>
                </a:gradFill>
              </a:rPr>
              <a:t>Event Stream</a:t>
            </a:r>
          </a:p>
        </p:txBody>
      </p:sp>
      <p:cxnSp>
        <p:nvCxnSpPr>
          <p:cNvPr id="34" name="Straight Connector 33"/>
          <p:cNvCxnSpPr>
            <a:stCxn id="17" idx="2"/>
            <a:endCxn id="44" idx="1"/>
          </p:cNvCxnSpPr>
          <p:nvPr/>
        </p:nvCxnSpPr>
        <p:spPr>
          <a:xfrm>
            <a:off x="2009557" y="4511737"/>
            <a:ext cx="2782" cy="707089"/>
          </a:xfrm>
          <a:prstGeom prst="line">
            <a:avLst/>
          </a:prstGeom>
          <a:ln w="38100">
            <a:solidFill>
              <a:schemeClr val="tx2">
                <a:alpha val="40000"/>
              </a:schemeClr>
            </a:solidFill>
            <a:prstDash val="solid"/>
            <a:headEnd type="none" w="med" len="med"/>
            <a:tailEnd type="triangle" w="med"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90625168"/>
      </p:ext>
    </p:extLst>
  </p:cSld>
  <p:clrMapOvr>
    <a:masterClrMapping/>
  </p:clrMapOvr>
  <p:transition>
    <p:fad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Rectangle 29"/>
          <p:cNvSpPr/>
          <p:nvPr>
            <p:custDataLst>
              <p:tags r:id="rId1"/>
            </p:custDataLst>
          </p:nvPr>
        </p:nvSpPr>
        <p:spPr bwMode="auto">
          <a:xfrm>
            <a:off x="8882443" y="1367216"/>
            <a:ext cx="1934507" cy="1586092"/>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0144" tIns="27194" rIns="40144" bIns="27194" numCol="1" spcCol="0" rtlCol="0" fromWordArt="0" anchor="b" anchorCtr="0" forceAA="0" compatLnSpc="1">
            <a:prstTxWarp prst="textNoShape">
              <a:avLst/>
            </a:prstTxWarp>
            <a:noAutofit/>
          </a:bodyPr>
          <a:lstStyle/>
          <a:p>
            <a:pPr defTabSz="932010" fontAlgn="base">
              <a:spcBef>
                <a:spcPct val="0"/>
              </a:spcBef>
              <a:spcAft>
                <a:spcPct val="0"/>
              </a:spcAft>
            </a:pPr>
            <a:r>
              <a:rPr lang="en-US" sz="1428" spc="-51" dirty="0">
                <a:gradFill flip="none" rotWithShape="1">
                  <a:gsLst>
                    <a:gs pos="0">
                      <a:srgbClr val="FFFFFF"/>
                    </a:gs>
                    <a:gs pos="100000">
                      <a:srgbClr val="FFFFFF"/>
                    </a:gs>
                  </a:gsLst>
                  <a:lin ang="5400000" scaled="0"/>
                  <a:tileRect/>
                </a:gradFill>
                <a:latin typeface="Segoe UI" pitchFamily="34" charset="0"/>
                <a:ea typeface="Segoe UI" pitchFamily="34" charset="0"/>
                <a:cs typeface="Segoe UI" pitchFamily="34" charset="0"/>
              </a:rPr>
              <a:t>Up sell / cross sell</a:t>
            </a:r>
          </a:p>
        </p:txBody>
      </p:sp>
      <p:sp>
        <p:nvSpPr>
          <p:cNvPr id="28" name="Rectangle 27"/>
          <p:cNvSpPr/>
          <p:nvPr>
            <p:custDataLst>
              <p:tags r:id="rId2"/>
            </p:custDataLst>
          </p:nvPr>
        </p:nvSpPr>
        <p:spPr bwMode="auto">
          <a:xfrm>
            <a:off x="1163914" y="1367216"/>
            <a:ext cx="1934507" cy="1586092"/>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0144" tIns="27194" rIns="40144" bIns="27194" numCol="1" spcCol="0" rtlCol="0" fromWordArt="0" anchor="b" anchorCtr="0" forceAA="0" compatLnSpc="1">
            <a:prstTxWarp prst="textNoShape">
              <a:avLst/>
            </a:prstTxWarp>
            <a:noAutofit/>
          </a:bodyPr>
          <a:lstStyle/>
          <a:p>
            <a:pPr defTabSz="932010" fontAlgn="base">
              <a:spcBef>
                <a:spcPct val="0"/>
              </a:spcBef>
              <a:spcAft>
                <a:spcPct val="0"/>
              </a:spcAft>
            </a:pPr>
            <a:r>
              <a:rPr lang="en-US" sz="1428" spc="-51" dirty="0">
                <a:gradFill flip="none" rotWithShape="1">
                  <a:gsLst>
                    <a:gs pos="0">
                      <a:srgbClr val="FFFFFF"/>
                    </a:gs>
                    <a:gs pos="100000">
                      <a:srgbClr val="FFFFFF"/>
                    </a:gs>
                  </a:gsLst>
                  <a:lin ang="5400000" scaled="0"/>
                  <a:tileRect/>
                </a:gradFill>
                <a:latin typeface="Segoe UI" pitchFamily="34" charset="0"/>
                <a:ea typeface="Segoe UI" pitchFamily="34" charset="0"/>
                <a:cs typeface="Segoe UI" pitchFamily="34" charset="0"/>
              </a:rPr>
              <a:t>Consumers</a:t>
            </a:r>
          </a:p>
        </p:txBody>
      </p:sp>
      <p:sp>
        <p:nvSpPr>
          <p:cNvPr id="3" name="Title 2"/>
          <p:cNvSpPr>
            <a:spLocks noGrp="1"/>
          </p:cNvSpPr>
          <p:nvPr>
            <p:ph type="title"/>
          </p:nvPr>
        </p:nvSpPr>
        <p:spPr>
          <a:xfrm>
            <a:off x="533429" y="234002"/>
            <a:ext cx="11368000" cy="677855"/>
          </a:xfrm>
        </p:spPr>
        <p:txBody>
          <a:bodyPr/>
          <a:lstStyle/>
          <a:p>
            <a:r>
              <a:rPr lang="en-US" sz="4895" dirty="0"/>
              <a:t>Light-up with Recommendations</a:t>
            </a:r>
          </a:p>
        </p:txBody>
      </p:sp>
      <p:sp>
        <p:nvSpPr>
          <p:cNvPr id="7" name="Rectangle 6"/>
          <p:cNvSpPr/>
          <p:nvPr/>
        </p:nvSpPr>
        <p:spPr>
          <a:xfrm>
            <a:off x="2581822" y="6190541"/>
            <a:ext cx="6454421" cy="745889"/>
          </a:xfrm>
          <a:prstGeom prst="rect">
            <a:avLst/>
          </a:prstGeom>
        </p:spPr>
        <p:style>
          <a:lnRef idx="0">
            <a:schemeClr val="accent4"/>
          </a:lnRef>
          <a:fillRef idx="3">
            <a:schemeClr val="accent4"/>
          </a:fillRef>
          <a:effectRef idx="3">
            <a:schemeClr val="accent4"/>
          </a:effectRef>
          <a:fontRef idx="minor">
            <a:schemeClr val="lt1"/>
          </a:fontRef>
        </p:style>
        <p:txBody>
          <a:bodyPr lIns="133188" tIns="66594" rIns="133188" bIns="66594" rtlCol="0" anchor="ctr"/>
          <a:lstStyle/>
          <a:p>
            <a:pPr algn="ctr"/>
            <a:r>
              <a:rPr lang="en-US" sz="1835" dirty="0"/>
              <a:t>SharePoint 2013 Analytics Processing </a:t>
            </a:r>
          </a:p>
        </p:txBody>
      </p:sp>
      <p:sp>
        <p:nvSpPr>
          <p:cNvPr id="8" name="Rectangle 7"/>
          <p:cNvSpPr/>
          <p:nvPr/>
        </p:nvSpPr>
        <p:spPr>
          <a:xfrm>
            <a:off x="2581822" y="5433463"/>
            <a:ext cx="3232183" cy="745889"/>
          </a:xfrm>
          <a:prstGeom prst="rect">
            <a:avLst/>
          </a:prstGeom>
        </p:spPr>
        <p:style>
          <a:lnRef idx="1">
            <a:schemeClr val="accent4"/>
          </a:lnRef>
          <a:fillRef idx="2">
            <a:schemeClr val="accent4"/>
          </a:fillRef>
          <a:effectRef idx="1">
            <a:schemeClr val="accent4"/>
          </a:effectRef>
          <a:fontRef idx="minor">
            <a:schemeClr val="dk1"/>
          </a:fontRef>
        </p:style>
        <p:txBody>
          <a:bodyPr lIns="133188" tIns="66594" rIns="133188" bIns="66594" rtlCol="0" anchor="ctr"/>
          <a:lstStyle/>
          <a:p>
            <a:pPr algn="ctr"/>
            <a:r>
              <a:rPr lang="en-US" sz="2039" dirty="0">
                <a:solidFill>
                  <a:schemeClr val="tx1"/>
                </a:solidFill>
              </a:rPr>
              <a:t>Purchased Products</a:t>
            </a:r>
          </a:p>
        </p:txBody>
      </p:sp>
      <p:sp>
        <p:nvSpPr>
          <p:cNvPr id="9" name="Rectangle 8"/>
          <p:cNvSpPr/>
          <p:nvPr/>
        </p:nvSpPr>
        <p:spPr>
          <a:xfrm>
            <a:off x="2581822" y="4668929"/>
            <a:ext cx="3232183" cy="745889"/>
          </a:xfrm>
          <a:prstGeom prst="rect">
            <a:avLst/>
          </a:prstGeom>
        </p:spPr>
        <p:style>
          <a:lnRef idx="1">
            <a:schemeClr val="accent4"/>
          </a:lnRef>
          <a:fillRef idx="2">
            <a:schemeClr val="accent4"/>
          </a:fillRef>
          <a:effectRef idx="1">
            <a:schemeClr val="accent4"/>
          </a:effectRef>
          <a:fontRef idx="minor">
            <a:schemeClr val="dk1"/>
          </a:fontRef>
        </p:style>
        <p:txBody>
          <a:bodyPr lIns="133188" tIns="66594" rIns="133188" bIns="66594" rtlCol="0" anchor="ctr"/>
          <a:lstStyle/>
          <a:p>
            <a:pPr algn="ctr"/>
            <a:r>
              <a:rPr lang="en-US" sz="2039" dirty="0">
                <a:solidFill>
                  <a:schemeClr val="tx1"/>
                </a:solidFill>
              </a:rPr>
              <a:t>Viewed Products</a:t>
            </a:r>
          </a:p>
        </p:txBody>
      </p:sp>
      <p:sp>
        <p:nvSpPr>
          <p:cNvPr id="10" name="Rectangle 9"/>
          <p:cNvSpPr/>
          <p:nvPr/>
        </p:nvSpPr>
        <p:spPr>
          <a:xfrm>
            <a:off x="5814006" y="4668929"/>
            <a:ext cx="3232183" cy="745889"/>
          </a:xfrm>
          <a:prstGeom prst="rect">
            <a:avLst/>
          </a:prstGeom>
        </p:spPr>
        <p:style>
          <a:lnRef idx="1">
            <a:schemeClr val="accent4"/>
          </a:lnRef>
          <a:fillRef idx="2">
            <a:schemeClr val="accent4"/>
          </a:fillRef>
          <a:effectRef idx="1">
            <a:schemeClr val="accent4"/>
          </a:effectRef>
          <a:fontRef idx="minor">
            <a:schemeClr val="dk1"/>
          </a:fontRef>
        </p:style>
        <p:txBody>
          <a:bodyPr lIns="133188" tIns="66594" rIns="133188" bIns="66594" rtlCol="0" anchor="ctr"/>
          <a:lstStyle/>
          <a:p>
            <a:pPr algn="ctr"/>
            <a:r>
              <a:rPr lang="en-US" sz="2039" dirty="0">
                <a:solidFill>
                  <a:schemeClr val="tx1"/>
                </a:solidFill>
              </a:rPr>
              <a:t>Liked Products</a:t>
            </a:r>
          </a:p>
        </p:txBody>
      </p:sp>
      <p:sp>
        <p:nvSpPr>
          <p:cNvPr id="11" name="Rectangle 10"/>
          <p:cNvSpPr/>
          <p:nvPr/>
        </p:nvSpPr>
        <p:spPr>
          <a:xfrm>
            <a:off x="5814006" y="5433463"/>
            <a:ext cx="3232183" cy="745889"/>
          </a:xfrm>
          <a:prstGeom prst="rect">
            <a:avLst/>
          </a:prstGeom>
        </p:spPr>
        <p:style>
          <a:lnRef idx="1">
            <a:schemeClr val="accent4"/>
          </a:lnRef>
          <a:fillRef idx="2">
            <a:schemeClr val="accent4"/>
          </a:fillRef>
          <a:effectRef idx="1">
            <a:schemeClr val="accent4"/>
          </a:effectRef>
          <a:fontRef idx="minor">
            <a:schemeClr val="dk1"/>
          </a:fontRef>
        </p:style>
        <p:txBody>
          <a:bodyPr lIns="133188" tIns="66594" rIns="133188" bIns="66594" rtlCol="0" anchor="ctr"/>
          <a:lstStyle/>
          <a:p>
            <a:pPr algn="ctr"/>
            <a:r>
              <a:rPr lang="en-US" sz="2039" dirty="0">
                <a:solidFill>
                  <a:schemeClr val="tx1"/>
                </a:solidFill>
              </a:rPr>
              <a:t>Trending Products</a:t>
            </a:r>
          </a:p>
        </p:txBody>
      </p:sp>
      <p:sp>
        <p:nvSpPr>
          <p:cNvPr id="12" name="Curved Right Arrow 12"/>
          <p:cNvSpPr>
            <a:spLocks noChangeArrowheads="1"/>
          </p:cNvSpPr>
          <p:nvPr/>
        </p:nvSpPr>
        <p:spPr bwMode="auto">
          <a:xfrm>
            <a:off x="518738" y="3157340"/>
            <a:ext cx="1389384" cy="3597993"/>
          </a:xfrm>
          <a:prstGeom prst="curvedRightArrow">
            <a:avLst>
              <a:gd name="adj1" fmla="val 24997"/>
              <a:gd name="adj2" fmla="val 49994"/>
              <a:gd name="adj3" fmla="val 25000"/>
            </a:avLst>
          </a:prstGeom>
          <a:solidFill>
            <a:schemeClr val="tx1"/>
          </a:solidFill>
          <a:ln>
            <a:solidFill>
              <a:schemeClr val="tx1"/>
            </a:solidFill>
            <a:headEnd/>
            <a:tailEnd/>
          </a:ln>
        </p:spPr>
        <p:style>
          <a:lnRef idx="1">
            <a:schemeClr val="dk1"/>
          </a:lnRef>
          <a:fillRef idx="2">
            <a:schemeClr val="dk1"/>
          </a:fillRef>
          <a:effectRef idx="1">
            <a:schemeClr val="dk1"/>
          </a:effectRef>
          <a:fontRef idx="minor">
            <a:schemeClr val="dk1"/>
          </a:fontRef>
        </p:style>
        <p:txBody>
          <a:bodyPr wrap="none" lIns="0" tIns="0" rIns="0" bIns="0"/>
          <a:lstStyle/>
          <a:p>
            <a:pPr>
              <a:lnSpc>
                <a:spcPts val="4953"/>
              </a:lnSpc>
            </a:pPr>
            <a:endParaRPr lang="en-AU" sz="2957">
              <a:latin typeface="45 Helvetica Light"/>
            </a:endParaRPr>
          </a:p>
        </p:txBody>
      </p:sp>
      <p:pic>
        <p:nvPicPr>
          <p:cNvPr id="1026" name="Picture 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737663" y="979256"/>
            <a:ext cx="4567141" cy="26871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16" name="Group 15"/>
          <p:cNvGrpSpPr/>
          <p:nvPr/>
        </p:nvGrpSpPr>
        <p:grpSpPr>
          <a:xfrm>
            <a:off x="1349973" y="1489270"/>
            <a:ext cx="1562390" cy="1040070"/>
            <a:chOff x="3900350" y="1073369"/>
            <a:chExt cx="1343297" cy="1250414"/>
          </a:xfrm>
        </p:grpSpPr>
        <p:grpSp>
          <p:nvGrpSpPr>
            <p:cNvPr id="17" name="mediaroom ring"/>
            <p:cNvGrpSpPr>
              <a:grpSpLocks noChangeAspect="1"/>
            </p:cNvGrpSpPr>
            <p:nvPr/>
          </p:nvGrpSpPr>
          <p:grpSpPr>
            <a:xfrm>
              <a:off x="3900350" y="1758792"/>
              <a:ext cx="1343297" cy="564991"/>
              <a:chOff x="-2429711" y="3241963"/>
              <a:chExt cx="5179600" cy="955218"/>
            </a:xfrm>
          </p:grpSpPr>
          <p:pic>
            <p:nvPicPr>
              <p:cNvPr id="24" name="cloud circle" descr="E:\Clients\Artitudes\z_MS_08-00461_eventsTeam_work\CES_2009\spot-grn-50.png"/>
              <p:cNvPicPr>
                <a:picLocks noChangeAspect="1" noChangeArrowheads="1"/>
              </p:cNvPicPr>
              <p:nvPr/>
            </p:nvPicPr>
            <p:blipFill>
              <a:blip r:embed="rId6" cstate="print">
                <a:grayscl/>
              </a:blip>
              <a:stretch>
                <a:fillRect/>
              </a:stretch>
            </p:blipFill>
            <p:spPr bwMode="auto">
              <a:xfrm>
                <a:off x="-2132652" y="3429000"/>
                <a:ext cx="4585482" cy="757370"/>
              </a:xfrm>
              <a:prstGeom prst="rect">
                <a:avLst/>
              </a:prstGeom>
              <a:noFill/>
            </p:spPr>
          </p:pic>
          <p:grpSp>
            <p:nvGrpSpPr>
              <p:cNvPr id="25" name="ring"/>
              <p:cNvGrpSpPr/>
              <p:nvPr/>
            </p:nvGrpSpPr>
            <p:grpSpPr>
              <a:xfrm>
                <a:off x="-2429711" y="3241963"/>
                <a:ext cx="5179600" cy="955218"/>
                <a:chOff x="512763" y="2837612"/>
                <a:chExt cx="11163300" cy="2058727"/>
              </a:xfrm>
            </p:grpSpPr>
            <p:pic>
              <p:nvPicPr>
                <p:cNvPr id="26" name="ring back" descr="cloud_ring01.png"/>
                <p:cNvPicPr>
                  <a:picLocks noChangeAspect="1"/>
                </p:cNvPicPr>
                <p:nvPr/>
              </p:nvPicPr>
              <p:blipFill>
                <a:blip r:embed="rId7" cstate="print"/>
                <a:srcRect b="35942"/>
                <a:stretch>
                  <a:fillRect/>
                </a:stretch>
              </p:blipFill>
              <p:spPr>
                <a:xfrm>
                  <a:off x="512763" y="2837612"/>
                  <a:ext cx="11163300" cy="1318752"/>
                </a:xfrm>
                <a:prstGeom prst="rect">
                  <a:avLst/>
                </a:prstGeom>
                <a:effectLst/>
              </p:spPr>
            </p:pic>
            <p:pic>
              <p:nvPicPr>
                <p:cNvPr id="27" name="ring front" descr="cloud_ring01.png"/>
                <p:cNvPicPr>
                  <a:picLocks noChangeAspect="1"/>
                </p:cNvPicPr>
                <p:nvPr/>
              </p:nvPicPr>
              <p:blipFill>
                <a:blip r:embed="rId7" cstate="print"/>
                <a:srcRect t="64057"/>
                <a:stretch>
                  <a:fillRect/>
                </a:stretch>
              </p:blipFill>
              <p:spPr>
                <a:xfrm>
                  <a:off x="512763" y="4156364"/>
                  <a:ext cx="11163300" cy="739975"/>
                </a:xfrm>
                <a:prstGeom prst="rect">
                  <a:avLst/>
                </a:prstGeom>
                <a:effectLst/>
              </p:spPr>
            </p:pic>
          </p:grpSp>
        </p:grpSp>
        <p:grpSp>
          <p:nvGrpSpPr>
            <p:cNvPr id="20" name="Group 19"/>
            <p:cNvGrpSpPr/>
            <p:nvPr/>
          </p:nvGrpSpPr>
          <p:grpSpPr>
            <a:xfrm>
              <a:off x="4152721" y="1073369"/>
              <a:ext cx="897148" cy="1139902"/>
              <a:chOff x="4152721" y="1073369"/>
              <a:chExt cx="897148" cy="1139902"/>
            </a:xfrm>
          </p:grpSpPr>
          <p:pic>
            <p:nvPicPr>
              <p:cNvPr id="21" name="Picture 24" descr="J:\Jeremy\Microsoft_DVD_Art_Files\DVD_ART36\Artwork_Imagery\Icons - Illustrations\People\White silhouettes\young man person.pn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4152721" y="1073369"/>
                <a:ext cx="278766" cy="1060704"/>
              </a:xfrm>
              <a:prstGeom prst="rect">
                <a:avLst/>
              </a:prstGeom>
              <a:noFill/>
              <a:extLst>
                <a:ext uri="{909E8E84-426E-40DD-AFC4-6F175D3DCCD1}">
                  <a14:hiddenFill xmlns:a14="http://schemas.microsoft.com/office/drawing/2010/main">
                    <a:solidFill>
                      <a:srgbClr val="FFFFFF"/>
                    </a:solidFill>
                  </a14:hiddenFill>
                </a:ext>
              </a:extLst>
            </p:spPr>
          </p:pic>
          <p:pic>
            <p:nvPicPr>
              <p:cNvPr id="22" name="Picture 25" descr="J:\Jeremy\Microsoft_DVD_Art_Files\DVD_ART36\Artwork_Imagery\Icons - Illustrations\People\White silhouettes\man on phone person.png"/>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4595514" y="1087828"/>
                <a:ext cx="454355" cy="1060704"/>
              </a:xfrm>
              <a:prstGeom prst="rect">
                <a:avLst/>
              </a:prstGeom>
              <a:noFill/>
              <a:extLst>
                <a:ext uri="{909E8E84-426E-40DD-AFC4-6F175D3DCCD1}">
                  <a14:hiddenFill xmlns:a14="http://schemas.microsoft.com/office/drawing/2010/main">
                    <a:solidFill>
                      <a:srgbClr val="FFFFFF"/>
                    </a:solidFill>
                  </a14:hiddenFill>
                </a:ext>
              </a:extLst>
            </p:spPr>
          </p:pic>
          <p:pic>
            <p:nvPicPr>
              <p:cNvPr id="23" name="Picture 26" descr="J:\Jeremy\Microsoft_DVD_Art_Files\DVD_ART36\Artwork_Imagery\Icons - Illustrations\People\White silhouettes\man person hands in pockets.png"/>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4310519" y="1152567"/>
                <a:ext cx="454355" cy="1060704"/>
              </a:xfrm>
              <a:prstGeom prst="rect">
                <a:avLst/>
              </a:prstGeom>
              <a:noFill/>
              <a:extLst>
                <a:ext uri="{909E8E84-426E-40DD-AFC4-6F175D3DCCD1}">
                  <a14:hiddenFill xmlns:a14="http://schemas.microsoft.com/office/drawing/2010/main">
                    <a:solidFill>
                      <a:srgbClr val="FFFFFF"/>
                    </a:solidFill>
                  </a14:hiddenFill>
                </a:ext>
              </a:extLst>
            </p:spPr>
          </p:pic>
        </p:grpSp>
      </p:grpSp>
      <p:sp>
        <p:nvSpPr>
          <p:cNvPr id="31" name="Freeform 33"/>
          <p:cNvSpPr>
            <a:spLocks noEditPoints="1"/>
          </p:cNvSpPr>
          <p:nvPr/>
        </p:nvSpPr>
        <p:spPr bwMode="black">
          <a:xfrm>
            <a:off x="9558995" y="1875495"/>
            <a:ext cx="414381" cy="412764"/>
          </a:xfrm>
          <a:custGeom>
            <a:avLst/>
            <a:gdLst>
              <a:gd name="T0" fmla="*/ 98 w 155"/>
              <a:gd name="T1" fmla="*/ 69 h 154"/>
              <a:gd name="T2" fmla="*/ 91 w 155"/>
              <a:gd name="T3" fmla="*/ 82 h 154"/>
              <a:gd name="T4" fmla="*/ 86 w 155"/>
              <a:gd name="T5" fmla="*/ 93 h 154"/>
              <a:gd name="T6" fmla="*/ 86 w 155"/>
              <a:gd name="T7" fmla="*/ 95 h 154"/>
              <a:gd name="T8" fmla="*/ 84 w 155"/>
              <a:gd name="T9" fmla="*/ 97 h 154"/>
              <a:gd name="T10" fmla="*/ 71 w 155"/>
              <a:gd name="T11" fmla="*/ 97 h 154"/>
              <a:gd name="T12" fmla="*/ 69 w 155"/>
              <a:gd name="T13" fmla="*/ 95 h 154"/>
              <a:gd name="T14" fmla="*/ 69 w 155"/>
              <a:gd name="T15" fmla="*/ 93 h 154"/>
              <a:gd name="T16" fmla="*/ 64 w 155"/>
              <a:gd name="T17" fmla="*/ 82 h 154"/>
              <a:gd name="T18" fmla="*/ 58 w 155"/>
              <a:gd name="T19" fmla="*/ 69 h 154"/>
              <a:gd name="T20" fmla="*/ 58 w 155"/>
              <a:gd name="T21" fmla="*/ 69 h 154"/>
              <a:gd name="T22" fmla="*/ 57 w 155"/>
              <a:gd name="T23" fmla="*/ 67 h 154"/>
              <a:gd name="T24" fmla="*/ 57 w 155"/>
              <a:gd name="T25" fmla="*/ 67 h 154"/>
              <a:gd name="T26" fmla="*/ 57 w 155"/>
              <a:gd name="T27" fmla="*/ 65 h 154"/>
              <a:gd name="T28" fmla="*/ 78 w 155"/>
              <a:gd name="T29" fmla="*/ 45 h 154"/>
              <a:gd name="T30" fmla="*/ 98 w 155"/>
              <a:gd name="T31" fmla="*/ 65 h 154"/>
              <a:gd name="T32" fmla="*/ 98 w 155"/>
              <a:gd name="T33" fmla="*/ 67 h 154"/>
              <a:gd name="T34" fmla="*/ 98 w 155"/>
              <a:gd name="T35" fmla="*/ 67 h 154"/>
              <a:gd name="T36" fmla="*/ 98 w 155"/>
              <a:gd name="T37" fmla="*/ 69 h 154"/>
              <a:gd name="T38" fmla="*/ 98 w 155"/>
              <a:gd name="T39" fmla="*/ 69 h 154"/>
              <a:gd name="T40" fmla="*/ 86 w 155"/>
              <a:gd name="T41" fmla="*/ 105 h 154"/>
              <a:gd name="T42" fmla="*/ 85 w 155"/>
              <a:gd name="T43" fmla="*/ 102 h 154"/>
              <a:gd name="T44" fmla="*/ 84 w 155"/>
              <a:gd name="T45" fmla="*/ 101 h 154"/>
              <a:gd name="T46" fmla="*/ 71 w 155"/>
              <a:gd name="T47" fmla="*/ 101 h 154"/>
              <a:gd name="T48" fmla="*/ 70 w 155"/>
              <a:gd name="T49" fmla="*/ 102 h 154"/>
              <a:gd name="T50" fmla="*/ 69 w 155"/>
              <a:gd name="T51" fmla="*/ 105 h 154"/>
              <a:gd name="T52" fmla="*/ 69 w 155"/>
              <a:gd name="T53" fmla="*/ 106 h 154"/>
              <a:gd name="T54" fmla="*/ 69 w 155"/>
              <a:gd name="T55" fmla="*/ 107 h 154"/>
              <a:gd name="T56" fmla="*/ 69 w 155"/>
              <a:gd name="T57" fmla="*/ 108 h 154"/>
              <a:gd name="T58" fmla="*/ 70 w 155"/>
              <a:gd name="T59" fmla="*/ 110 h 154"/>
              <a:gd name="T60" fmla="*/ 71 w 155"/>
              <a:gd name="T61" fmla="*/ 111 h 154"/>
              <a:gd name="T62" fmla="*/ 72 w 155"/>
              <a:gd name="T63" fmla="*/ 111 h 154"/>
              <a:gd name="T64" fmla="*/ 73 w 155"/>
              <a:gd name="T65" fmla="*/ 114 h 154"/>
              <a:gd name="T66" fmla="*/ 74 w 155"/>
              <a:gd name="T67" fmla="*/ 114 h 154"/>
              <a:gd name="T68" fmla="*/ 81 w 155"/>
              <a:gd name="T69" fmla="*/ 114 h 154"/>
              <a:gd name="T70" fmla="*/ 82 w 155"/>
              <a:gd name="T71" fmla="*/ 114 h 154"/>
              <a:gd name="T72" fmla="*/ 83 w 155"/>
              <a:gd name="T73" fmla="*/ 111 h 154"/>
              <a:gd name="T74" fmla="*/ 84 w 155"/>
              <a:gd name="T75" fmla="*/ 111 h 154"/>
              <a:gd name="T76" fmla="*/ 85 w 155"/>
              <a:gd name="T77" fmla="*/ 110 h 154"/>
              <a:gd name="T78" fmla="*/ 86 w 155"/>
              <a:gd name="T79" fmla="*/ 108 h 154"/>
              <a:gd name="T80" fmla="*/ 86 w 155"/>
              <a:gd name="T81" fmla="*/ 107 h 154"/>
              <a:gd name="T82" fmla="*/ 86 w 155"/>
              <a:gd name="T83" fmla="*/ 106 h 154"/>
              <a:gd name="T84" fmla="*/ 86 w 155"/>
              <a:gd name="T85" fmla="*/ 105 h 154"/>
              <a:gd name="T86" fmla="*/ 78 w 155"/>
              <a:gd name="T87" fmla="*/ 10 h 154"/>
              <a:gd name="T88" fmla="*/ 145 w 155"/>
              <a:gd name="T89" fmla="*/ 77 h 154"/>
              <a:gd name="T90" fmla="*/ 125 w 155"/>
              <a:gd name="T91" fmla="*/ 124 h 154"/>
              <a:gd name="T92" fmla="*/ 78 w 155"/>
              <a:gd name="T93" fmla="*/ 144 h 154"/>
              <a:gd name="T94" fmla="*/ 78 w 155"/>
              <a:gd name="T95" fmla="*/ 144 h 154"/>
              <a:gd name="T96" fmla="*/ 11 w 155"/>
              <a:gd name="T97" fmla="*/ 78 h 154"/>
              <a:gd name="T98" fmla="*/ 30 w 155"/>
              <a:gd name="T99" fmla="*/ 30 h 154"/>
              <a:gd name="T100" fmla="*/ 77 w 155"/>
              <a:gd name="T101" fmla="*/ 10 h 154"/>
              <a:gd name="T102" fmla="*/ 78 w 155"/>
              <a:gd name="T103" fmla="*/ 10 h 154"/>
              <a:gd name="T104" fmla="*/ 78 w 155"/>
              <a:gd name="T105" fmla="*/ 10 h 154"/>
              <a:gd name="T106" fmla="*/ 78 w 155"/>
              <a:gd name="T107" fmla="*/ 0 h 154"/>
              <a:gd name="T108" fmla="*/ 77 w 155"/>
              <a:gd name="T109" fmla="*/ 0 h 154"/>
              <a:gd name="T110" fmla="*/ 1 w 155"/>
              <a:gd name="T111" fmla="*/ 78 h 154"/>
              <a:gd name="T112" fmla="*/ 78 w 155"/>
              <a:gd name="T113" fmla="*/ 154 h 154"/>
              <a:gd name="T114" fmla="*/ 78 w 155"/>
              <a:gd name="T115" fmla="*/ 154 h 154"/>
              <a:gd name="T116" fmla="*/ 154 w 155"/>
              <a:gd name="T117" fmla="*/ 76 h 154"/>
              <a:gd name="T118" fmla="*/ 78 w 155"/>
              <a:gd name="T119" fmla="*/ 0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55" h="154">
                <a:moveTo>
                  <a:pt x="98" y="69"/>
                </a:moveTo>
                <a:cubicBezTo>
                  <a:pt x="97" y="72"/>
                  <a:pt x="95" y="76"/>
                  <a:pt x="91" y="82"/>
                </a:cubicBezTo>
                <a:cubicBezTo>
                  <a:pt x="87" y="88"/>
                  <a:pt x="86" y="89"/>
                  <a:pt x="86" y="93"/>
                </a:cubicBezTo>
                <a:cubicBezTo>
                  <a:pt x="86" y="95"/>
                  <a:pt x="86" y="95"/>
                  <a:pt x="86" y="95"/>
                </a:cubicBezTo>
                <a:cubicBezTo>
                  <a:pt x="86" y="96"/>
                  <a:pt x="85" y="97"/>
                  <a:pt x="84" y="97"/>
                </a:cubicBezTo>
                <a:cubicBezTo>
                  <a:pt x="71" y="97"/>
                  <a:pt x="71" y="97"/>
                  <a:pt x="71" y="97"/>
                </a:cubicBezTo>
                <a:cubicBezTo>
                  <a:pt x="70" y="97"/>
                  <a:pt x="69" y="96"/>
                  <a:pt x="69" y="95"/>
                </a:cubicBezTo>
                <a:cubicBezTo>
                  <a:pt x="69" y="93"/>
                  <a:pt x="69" y="93"/>
                  <a:pt x="69" y="93"/>
                </a:cubicBezTo>
                <a:cubicBezTo>
                  <a:pt x="69" y="90"/>
                  <a:pt x="68" y="88"/>
                  <a:pt x="64" y="82"/>
                </a:cubicBezTo>
                <a:cubicBezTo>
                  <a:pt x="60" y="76"/>
                  <a:pt x="58" y="72"/>
                  <a:pt x="58" y="69"/>
                </a:cubicBezTo>
                <a:cubicBezTo>
                  <a:pt x="58" y="69"/>
                  <a:pt x="58" y="69"/>
                  <a:pt x="58" y="69"/>
                </a:cubicBezTo>
                <a:cubicBezTo>
                  <a:pt x="57" y="68"/>
                  <a:pt x="57" y="68"/>
                  <a:pt x="57" y="67"/>
                </a:cubicBezTo>
                <a:cubicBezTo>
                  <a:pt x="57" y="67"/>
                  <a:pt x="57" y="67"/>
                  <a:pt x="57" y="67"/>
                </a:cubicBezTo>
                <a:cubicBezTo>
                  <a:pt x="57" y="66"/>
                  <a:pt x="57" y="65"/>
                  <a:pt x="57" y="65"/>
                </a:cubicBezTo>
                <a:cubicBezTo>
                  <a:pt x="57" y="54"/>
                  <a:pt x="66" y="45"/>
                  <a:pt x="78" y="45"/>
                </a:cubicBezTo>
                <a:cubicBezTo>
                  <a:pt x="89" y="45"/>
                  <a:pt x="98" y="54"/>
                  <a:pt x="98" y="65"/>
                </a:cubicBezTo>
                <a:cubicBezTo>
                  <a:pt x="98" y="65"/>
                  <a:pt x="98" y="66"/>
                  <a:pt x="98" y="67"/>
                </a:cubicBezTo>
                <a:cubicBezTo>
                  <a:pt x="98" y="67"/>
                  <a:pt x="98" y="67"/>
                  <a:pt x="98" y="67"/>
                </a:cubicBezTo>
                <a:cubicBezTo>
                  <a:pt x="98" y="68"/>
                  <a:pt x="98" y="69"/>
                  <a:pt x="98" y="69"/>
                </a:cubicBezTo>
                <a:cubicBezTo>
                  <a:pt x="98" y="69"/>
                  <a:pt x="98" y="69"/>
                  <a:pt x="98" y="69"/>
                </a:cubicBezTo>
                <a:moveTo>
                  <a:pt x="86" y="105"/>
                </a:moveTo>
                <a:cubicBezTo>
                  <a:pt x="86" y="103"/>
                  <a:pt x="85" y="102"/>
                  <a:pt x="85" y="102"/>
                </a:cubicBezTo>
                <a:cubicBezTo>
                  <a:pt x="85" y="102"/>
                  <a:pt x="84" y="101"/>
                  <a:pt x="84" y="101"/>
                </a:cubicBezTo>
                <a:cubicBezTo>
                  <a:pt x="71" y="101"/>
                  <a:pt x="71" y="101"/>
                  <a:pt x="71" y="101"/>
                </a:cubicBezTo>
                <a:cubicBezTo>
                  <a:pt x="71" y="101"/>
                  <a:pt x="70" y="102"/>
                  <a:pt x="70" y="102"/>
                </a:cubicBezTo>
                <a:cubicBezTo>
                  <a:pt x="70" y="102"/>
                  <a:pt x="69" y="103"/>
                  <a:pt x="69" y="105"/>
                </a:cubicBezTo>
                <a:cubicBezTo>
                  <a:pt x="69" y="105"/>
                  <a:pt x="69" y="106"/>
                  <a:pt x="69" y="106"/>
                </a:cubicBezTo>
                <a:cubicBezTo>
                  <a:pt x="69" y="106"/>
                  <a:pt x="69" y="107"/>
                  <a:pt x="69" y="107"/>
                </a:cubicBezTo>
                <a:cubicBezTo>
                  <a:pt x="69" y="107"/>
                  <a:pt x="69" y="107"/>
                  <a:pt x="69" y="108"/>
                </a:cubicBezTo>
                <a:cubicBezTo>
                  <a:pt x="69" y="110"/>
                  <a:pt x="70" y="110"/>
                  <a:pt x="70" y="110"/>
                </a:cubicBezTo>
                <a:cubicBezTo>
                  <a:pt x="70" y="110"/>
                  <a:pt x="71" y="111"/>
                  <a:pt x="71" y="111"/>
                </a:cubicBezTo>
                <a:cubicBezTo>
                  <a:pt x="71" y="111"/>
                  <a:pt x="72" y="111"/>
                  <a:pt x="72" y="111"/>
                </a:cubicBezTo>
                <a:cubicBezTo>
                  <a:pt x="73" y="114"/>
                  <a:pt x="73" y="114"/>
                  <a:pt x="73" y="114"/>
                </a:cubicBezTo>
                <a:cubicBezTo>
                  <a:pt x="73" y="114"/>
                  <a:pt x="74" y="114"/>
                  <a:pt x="74" y="114"/>
                </a:cubicBezTo>
                <a:cubicBezTo>
                  <a:pt x="81" y="114"/>
                  <a:pt x="81" y="114"/>
                  <a:pt x="81" y="114"/>
                </a:cubicBezTo>
                <a:cubicBezTo>
                  <a:pt x="81" y="114"/>
                  <a:pt x="82" y="114"/>
                  <a:pt x="82" y="114"/>
                </a:cubicBezTo>
                <a:cubicBezTo>
                  <a:pt x="83" y="111"/>
                  <a:pt x="83" y="111"/>
                  <a:pt x="83" y="111"/>
                </a:cubicBezTo>
                <a:cubicBezTo>
                  <a:pt x="84" y="111"/>
                  <a:pt x="84" y="111"/>
                  <a:pt x="84" y="111"/>
                </a:cubicBezTo>
                <a:cubicBezTo>
                  <a:pt x="84" y="111"/>
                  <a:pt x="85" y="110"/>
                  <a:pt x="85" y="110"/>
                </a:cubicBezTo>
                <a:cubicBezTo>
                  <a:pt x="85" y="110"/>
                  <a:pt x="86" y="110"/>
                  <a:pt x="86" y="108"/>
                </a:cubicBezTo>
                <a:cubicBezTo>
                  <a:pt x="86" y="107"/>
                  <a:pt x="86" y="107"/>
                  <a:pt x="86" y="107"/>
                </a:cubicBezTo>
                <a:cubicBezTo>
                  <a:pt x="86" y="107"/>
                  <a:pt x="86" y="106"/>
                  <a:pt x="86" y="106"/>
                </a:cubicBezTo>
                <a:cubicBezTo>
                  <a:pt x="86" y="106"/>
                  <a:pt x="86" y="105"/>
                  <a:pt x="86" y="105"/>
                </a:cubicBezTo>
                <a:moveTo>
                  <a:pt x="78" y="10"/>
                </a:moveTo>
                <a:cubicBezTo>
                  <a:pt x="114" y="10"/>
                  <a:pt x="144" y="40"/>
                  <a:pt x="145" y="77"/>
                </a:cubicBezTo>
                <a:cubicBezTo>
                  <a:pt x="145" y="94"/>
                  <a:pt x="138" y="111"/>
                  <a:pt x="125" y="124"/>
                </a:cubicBezTo>
                <a:cubicBezTo>
                  <a:pt x="113" y="137"/>
                  <a:pt x="96" y="144"/>
                  <a:pt x="78" y="144"/>
                </a:cubicBezTo>
                <a:cubicBezTo>
                  <a:pt x="78" y="144"/>
                  <a:pt x="78" y="144"/>
                  <a:pt x="78" y="144"/>
                </a:cubicBezTo>
                <a:cubicBezTo>
                  <a:pt x="41" y="144"/>
                  <a:pt x="11" y="115"/>
                  <a:pt x="11" y="78"/>
                </a:cubicBezTo>
                <a:cubicBezTo>
                  <a:pt x="10" y="60"/>
                  <a:pt x="17" y="43"/>
                  <a:pt x="30" y="30"/>
                </a:cubicBezTo>
                <a:cubicBezTo>
                  <a:pt x="42" y="18"/>
                  <a:pt x="59" y="10"/>
                  <a:pt x="77" y="10"/>
                </a:cubicBezTo>
                <a:cubicBezTo>
                  <a:pt x="78" y="10"/>
                  <a:pt x="78" y="10"/>
                  <a:pt x="78" y="10"/>
                </a:cubicBezTo>
                <a:cubicBezTo>
                  <a:pt x="78" y="10"/>
                  <a:pt x="78" y="10"/>
                  <a:pt x="78" y="10"/>
                </a:cubicBezTo>
                <a:moveTo>
                  <a:pt x="78" y="0"/>
                </a:moveTo>
                <a:cubicBezTo>
                  <a:pt x="77" y="0"/>
                  <a:pt x="77" y="0"/>
                  <a:pt x="77" y="0"/>
                </a:cubicBezTo>
                <a:cubicBezTo>
                  <a:pt x="34" y="1"/>
                  <a:pt x="0" y="36"/>
                  <a:pt x="1" y="78"/>
                </a:cubicBezTo>
                <a:cubicBezTo>
                  <a:pt x="1" y="120"/>
                  <a:pt x="36" y="154"/>
                  <a:pt x="78" y="154"/>
                </a:cubicBezTo>
                <a:cubicBezTo>
                  <a:pt x="78" y="154"/>
                  <a:pt x="78" y="154"/>
                  <a:pt x="78" y="154"/>
                </a:cubicBezTo>
                <a:cubicBezTo>
                  <a:pt x="121" y="154"/>
                  <a:pt x="155" y="119"/>
                  <a:pt x="154" y="76"/>
                </a:cubicBezTo>
                <a:cubicBezTo>
                  <a:pt x="154" y="34"/>
                  <a:pt x="120" y="0"/>
                  <a:pt x="78"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36" tIns="46618" rIns="93236" bIns="46618" numCol="1" anchor="t" anchorCtr="0" compatLnSpc="1">
            <a:prstTxWarp prst="textNoShape">
              <a:avLst/>
            </a:prstTxWarp>
          </a:bodyPr>
          <a:lstStyle/>
          <a:p>
            <a:endParaRPr lang="en-US" sz="1835"/>
          </a:p>
        </p:txBody>
      </p:sp>
      <p:sp>
        <p:nvSpPr>
          <p:cNvPr id="32" name="Curved Right Arrow 12"/>
          <p:cNvSpPr>
            <a:spLocks noChangeArrowheads="1"/>
          </p:cNvSpPr>
          <p:nvPr/>
        </p:nvSpPr>
        <p:spPr bwMode="auto">
          <a:xfrm>
            <a:off x="9732820" y="3157335"/>
            <a:ext cx="1389384" cy="3597993"/>
          </a:xfrm>
          <a:prstGeom prst="curvedRightArrow">
            <a:avLst>
              <a:gd name="adj1" fmla="val 24997"/>
              <a:gd name="adj2" fmla="val 49994"/>
              <a:gd name="adj3" fmla="val 25000"/>
            </a:avLst>
          </a:prstGeom>
          <a:solidFill>
            <a:schemeClr val="tx1"/>
          </a:solidFill>
          <a:ln>
            <a:solidFill>
              <a:schemeClr val="tx1"/>
            </a:solidFill>
            <a:headEnd/>
            <a:tailEnd/>
          </a:ln>
          <a:scene3d>
            <a:camera prst="orthographicFront">
              <a:rot lat="10800000" lon="10799977" rev="0"/>
            </a:camera>
            <a:lightRig rig="threePt" dir="t"/>
          </a:scene3d>
        </p:spPr>
        <p:style>
          <a:lnRef idx="1">
            <a:schemeClr val="dk1"/>
          </a:lnRef>
          <a:fillRef idx="2">
            <a:schemeClr val="dk1"/>
          </a:fillRef>
          <a:effectRef idx="1">
            <a:schemeClr val="dk1"/>
          </a:effectRef>
          <a:fontRef idx="minor">
            <a:schemeClr val="dk1"/>
          </a:fontRef>
        </p:style>
        <p:txBody>
          <a:bodyPr wrap="none" lIns="0" tIns="0" rIns="0" bIns="0"/>
          <a:lstStyle/>
          <a:p>
            <a:pPr>
              <a:lnSpc>
                <a:spcPts val="4953"/>
              </a:lnSpc>
            </a:pPr>
            <a:endParaRPr lang="en-AU" sz="2957">
              <a:solidFill>
                <a:schemeClr val="tx1"/>
              </a:solidFill>
              <a:latin typeface="45 Helvetica Light"/>
            </a:endParaRPr>
          </a:p>
        </p:txBody>
      </p:sp>
    </p:spTree>
    <p:extLst>
      <p:ext uri="{BB962C8B-B14F-4D97-AF65-F5344CB8AC3E}">
        <p14:creationId xmlns:p14="http://schemas.microsoft.com/office/powerpoint/2010/main" val="2955658722"/>
      </p:ext>
    </p:extLst>
  </p:cSld>
  <p:clrMapOvr>
    <a:masterClrMapping/>
  </p:clrMapOvr>
  <p:transition advClick="0">
    <p:fade/>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1948" y="233151"/>
            <a:ext cx="11370961" cy="762786"/>
          </a:xfrm>
        </p:spPr>
        <p:txBody>
          <a:bodyPr/>
          <a:lstStyle/>
          <a:p>
            <a:r>
              <a:rPr lang="en-US" dirty="0" smtClean="0"/>
              <a:t>Recommendations</a:t>
            </a:r>
            <a:endParaRPr lang="en-US" dirty="0"/>
          </a:p>
        </p:txBody>
      </p:sp>
      <p:sp>
        <p:nvSpPr>
          <p:cNvPr id="3" name="Content Placeholder 2"/>
          <p:cNvSpPr>
            <a:spLocks noGrp="1"/>
          </p:cNvSpPr>
          <p:nvPr>
            <p:ph type="body" sz="quarter" idx="10"/>
          </p:nvPr>
        </p:nvSpPr>
        <p:spPr>
          <a:xfrm>
            <a:off x="694758" y="2203937"/>
            <a:ext cx="5714274" cy="2228136"/>
          </a:xfrm>
          <a:prstGeom prst="rect">
            <a:avLst/>
          </a:prstGeom>
        </p:spPr>
        <p:txBody>
          <a:bodyPr>
            <a:normAutofit fontScale="92500"/>
          </a:bodyPr>
          <a:lstStyle/>
          <a:p>
            <a:pPr marL="0" indent="0">
              <a:spcBef>
                <a:spcPts val="2447"/>
              </a:spcBef>
              <a:buNone/>
            </a:pPr>
            <a:r>
              <a:rPr lang="en-US" sz="4079" dirty="0">
                <a:gradFill>
                  <a:gsLst>
                    <a:gs pos="100000">
                      <a:schemeClr val="tx2"/>
                    </a:gs>
                    <a:gs pos="0">
                      <a:schemeClr val="tx2"/>
                    </a:gs>
                  </a:gsLst>
                  <a:lin ang="5400000" scaled="0"/>
                </a:gradFill>
              </a:rPr>
              <a:t>Built-in recommendations</a:t>
            </a:r>
          </a:p>
          <a:p>
            <a:pPr marL="0" lvl="1" indent="0">
              <a:buNone/>
            </a:pPr>
            <a:r>
              <a:rPr lang="en-US" sz="2039" dirty="0">
                <a:gradFill>
                  <a:gsLst>
                    <a:gs pos="100000">
                      <a:schemeClr val="tx1"/>
                    </a:gs>
                    <a:gs pos="6000">
                      <a:schemeClr val="tx1"/>
                    </a:gs>
                  </a:gsLst>
                  <a:lin ang="5400000" scaled="0"/>
                </a:gradFill>
              </a:rPr>
              <a:t>Event stream analysis</a:t>
            </a:r>
          </a:p>
          <a:p>
            <a:pPr marL="0" lvl="1" indent="0">
              <a:buNone/>
            </a:pPr>
            <a:r>
              <a:rPr lang="en-US" sz="2039" dirty="0">
                <a:gradFill>
                  <a:gsLst>
                    <a:gs pos="100000">
                      <a:schemeClr val="tx1"/>
                    </a:gs>
                    <a:gs pos="6000">
                      <a:schemeClr val="tx1"/>
                    </a:gs>
                  </a:gsLst>
                  <a:lin ang="5400000" scaled="0"/>
                </a:gradFill>
              </a:rPr>
              <a:t>Item-to-item recommendations</a:t>
            </a:r>
          </a:p>
          <a:p>
            <a:pPr marL="0" lvl="1" indent="0">
              <a:buNone/>
            </a:pPr>
            <a:r>
              <a:rPr lang="en-US" sz="2039" dirty="0">
                <a:gradFill>
                  <a:gsLst>
                    <a:gs pos="100000">
                      <a:schemeClr val="tx1"/>
                    </a:gs>
                    <a:gs pos="6000">
                      <a:schemeClr val="tx1"/>
                    </a:gs>
                  </a:gsLst>
                  <a:lin ang="5400000" scaled="0"/>
                </a:gradFill>
              </a:rPr>
              <a:t>Stored in “</a:t>
            </a:r>
            <a:r>
              <a:rPr lang="en-US" sz="2039" dirty="0" err="1">
                <a:gradFill>
                  <a:gsLst>
                    <a:gs pos="100000">
                      <a:schemeClr val="tx1"/>
                    </a:gs>
                    <a:gs pos="6000">
                      <a:schemeClr val="tx1"/>
                    </a:gs>
                  </a:gsLst>
                  <a:lin ang="5400000" scaled="0"/>
                </a:gradFill>
              </a:rPr>
              <a:t>recommendedfor</a:t>
            </a:r>
            <a:r>
              <a:rPr lang="en-US" sz="2039" dirty="0">
                <a:gradFill>
                  <a:gsLst>
                    <a:gs pos="100000">
                      <a:schemeClr val="tx1"/>
                    </a:gs>
                    <a:gs pos="6000">
                      <a:schemeClr val="tx1"/>
                    </a:gs>
                  </a:gsLst>
                  <a:lin ang="5400000" scaled="0"/>
                </a:gradFill>
              </a:rPr>
              <a:t>:” managed property</a:t>
            </a:r>
          </a:p>
          <a:p>
            <a:pPr marL="0" lvl="1" indent="0">
              <a:buNone/>
            </a:pPr>
            <a:r>
              <a:rPr lang="en-US" sz="2039" dirty="0">
                <a:gradFill>
                  <a:gsLst>
                    <a:gs pos="100000">
                      <a:schemeClr val="tx1"/>
                    </a:gs>
                    <a:gs pos="6000">
                      <a:schemeClr val="tx1"/>
                    </a:gs>
                  </a:gsLst>
                  <a:lin ang="5400000" scaled="0"/>
                </a:gradFill>
              </a:rPr>
              <a:t>Up to 12 configurable, weighted, events </a:t>
            </a:r>
          </a:p>
        </p:txBody>
      </p:sp>
      <p:pic>
        <p:nvPicPr>
          <p:cNvPr id="4" name="Picture 3"/>
          <p:cNvPicPr>
            <a:picLocks noChangeAspect="1"/>
          </p:cNvPicPr>
          <p:nvPr/>
        </p:nvPicPr>
        <p:blipFill>
          <a:blip r:embed="rId3"/>
          <a:stretch>
            <a:fillRect/>
          </a:stretch>
        </p:blipFill>
        <p:spPr>
          <a:xfrm>
            <a:off x="6795642" y="1833521"/>
            <a:ext cx="4980682" cy="4025941"/>
          </a:xfrm>
          <a:prstGeom prst="rect">
            <a:avLst/>
          </a:prstGeom>
          <a:effectLst>
            <a:outerShdw blurRad="50800" dist="38100" dir="2700000" algn="tl" rotWithShape="0">
              <a:prstClr val="black">
                <a:alpha val="40000"/>
              </a:prstClr>
            </a:outerShdw>
          </a:effectLst>
        </p:spPr>
      </p:pic>
      <p:sp>
        <p:nvSpPr>
          <p:cNvPr id="5" name="Rounded Rectangle 4"/>
          <p:cNvSpPr/>
          <p:nvPr/>
        </p:nvSpPr>
        <p:spPr bwMode="auto">
          <a:xfrm>
            <a:off x="6643624" y="4454496"/>
            <a:ext cx="5308898" cy="1327601"/>
          </a:xfrm>
          <a:prstGeom prst="roundRect">
            <a:avLst/>
          </a:prstGeom>
          <a:noFill/>
          <a:ln>
            <a:solidFill>
              <a:schemeClr val="accent1"/>
            </a:solidFill>
            <a:headEnd type="none" w="med" len="med"/>
            <a:tailEnd type="none" w="med" len="med"/>
          </a:ln>
          <a:effectLst>
            <a:glow rad="101600">
              <a:schemeClr val="accent1">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vert="horz" wrap="square" lIns="93232" tIns="46616" rIns="93232" bIns="46616" numCol="1" rtlCol="0" anchor="ctr" anchorCtr="0" compatLnSpc="1">
            <a:prstTxWarp prst="textNoShape">
              <a:avLst/>
            </a:prstTxWarp>
          </a:bodyPr>
          <a:lstStyle/>
          <a:p>
            <a:pPr algn="ctr" defTabSz="932010" fontAlgn="base">
              <a:spcBef>
                <a:spcPct val="0"/>
              </a:spcBef>
              <a:spcAft>
                <a:spcPct val="0"/>
              </a:spcAft>
            </a:pPr>
            <a:endParaRPr lang="en-US" sz="2039" dirty="0">
              <a:gradFill>
                <a:gsLst>
                  <a:gs pos="0">
                    <a:srgbClr val="FFFFFF"/>
                  </a:gs>
                  <a:gs pos="100000">
                    <a:srgbClr val="FFFFFF"/>
                  </a:gs>
                </a:gsLst>
                <a:lin ang="5400000" scaled="0"/>
              </a:gradFill>
            </a:endParaRPr>
          </a:p>
        </p:txBody>
      </p:sp>
    </p:spTree>
    <p:extLst>
      <p:ext uri="{BB962C8B-B14F-4D97-AF65-F5344CB8AC3E}">
        <p14:creationId xmlns:p14="http://schemas.microsoft.com/office/powerpoint/2010/main" val="4106216671"/>
      </p:ext>
    </p:extLst>
  </p:cSld>
  <p:clrMapOvr>
    <a:masterClrMapping/>
  </p:clrMapOvr>
  <p:transition>
    <p:fade/>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Demo 4</a:t>
            </a:r>
            <a:endParaRPr lang="en-US" dirty="0"/>
          </a:p>
        </p:txBody>
      </p:sp>
      <p:sp>
        <p:nvSpPr>
          <p:cNvPr id="5" name="Text Placeholder 4"/>
          <p:cNvSpPr>
            <a:spLocks noGrp="1"/>
          </p:cNvSpPr>
          <p:nvPr>
            <p:ph type="body" sz="quarter" idx="12"/>
          </p:nvPr>
        </p:nvSpPr>
        <p:spPr/>
        <p:txBody>
          <a:bodyPr>
            <a:normAutofit/>
          </a:bodyPr>
          <a:lstStyle/>
          <a:p>
            <a:r>
              <a:rPr lang="en-US" dirty="0" smtClean="0"/>
              <a:t>Analytics and Recommendations</a:t>
            </a:r>
          </a:p>
        </p:txBody>
      </p:sp>
    </p:spTree>
    <p:extLst>
      <p:ext uri="{BB962C8B-B14F-4D97-AF65-F5344CB8AC3E}">
        <p14:creationId xmlns:p14="http://schemas.microsoft.com/office/powerpoint/2010/main" val="9428976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 name="Rectangle 61"/>
          <p:cNvSpPr/>
          <p:nvPr/>
        </p:nvSpPr>
        <p:spPr>
          <a:xfrm>
            <a:off x="-142125" y="4290853"/>
            <a:ext cx="2375213" cy="2062103"/>
          </a:xfrm>
          <a:prstGeom prst="rect">
            <a:avLst/>
          </a:prstGeom>
        </p:spPr>
        <p:txBody>
          <a:bodyPr wrap="square">
            <a:spAutoFit/>
          </a:bodyPr>
          <a:lstStyle/>
          <a:p>
            <a:pPr marL="449580" marR="0">
              <a:spcBef>
                <a:spcPts val="0"/>
              </a:spcBef>
              <a:spcAft>
                <a:spcPts val="0"/>
              </a:spcAft>
            </a:pPr>
            <a:r>
              <a:rPr lang="en-US" sz="1600" dirty="0" smtClean="0">
                <a:solidFill>
                  <a:schemeClr val="accent6"/>
                </a:solidFill>
                <a:ea typeface="Calibri" panose="020F0502020204030204" pitchFamily="34" charset="0"/>
                <a:cs typeface="Times New Roman" panose="02020603050405020304" pitchFamily="18" charset="0"/>
              </a:rPr>
              <a:t>HTTP</a:t>
            </a:r>
          </a:p>
          <a:p>
            <a:pPr marL="449580" marR="0">
              <a:spcBef>
                <a:spcPts val="0"/>
              </a:spcBef>
              <a:spcAft>
                <a:spcPts val="0"/>
              </a:spcAft>
            </a:pPr>
            <a:r>
              <a:rPr lang="en-US" sz="1600" dirty="0" smtClean="0">
                <a:solidFill>
                  <a:schemeClr val="accent6"/>
                </a:solidFill>
                <a:ea typeface="Calibri" panose="020F0502020204030204" pitchFamily="34" charset="0"/>
                <a:cs typeface="Times New Roman" panose="02020603050405020304" pitchFamily="18" charset="0"/>
              </a:rPr>
              <a:t>File </a:t>
            </a:r>
            <a:r>
              <a:rPr lang="en-US" sz="1600" dirty="0">
                <a:solidFill>
                  <a:schemeClr val="accent6"/>
                </a:solidFill>
                <a:ea typeface="Calibri" panose="020F0502020204030204" pitchFamily="34" charset="0"/>
                <a:cs typeface="Times New Roman" panose="02020603050405020304" pitchFamily="18" charset="0"/>
              </a:rPr>
              <a:t>shares</a:t>
            </a:r>
          </a:p>
          <a:p>
            <a:pPr marL="449580" marR="0">
              <a:spcBef>
                <a:spcPts val="0"/>
              </a:spcBef>
              <a:spcAft>
                <a:spcPts val="0"/>
              </a:spcAft>
            </a:pPr>
            <a:r>
              <a:rPr lang="en-US" sz="1600" dirty="0">
                <a:solidFill>
                  <a:schemeClr val="accent6"/>
                </a:solidFill>
                <a:ea typeface="Calibri" panose="020F0502020204030204" pitchFamily="34" charset="0"/>
                <a:cs typeface="Times New Roman" panose="02020603050405020304" pitchFamily="18" charset="0"/>
              </a:rPr>
              <a:t>SharePoint</a:t>
            </a:r>
          </a:p>
          <a:p>
            <a:pPr marL="449580" marR="0">
              <a:spcBef>
                <a:spcPts val="0"/>
              </a:spcBef>
              <a:spcAft>
                <a:spcPts val="0"/>
              </a:spcAft>
            </a:pPr>
            <a:r>
              <a:rPr lang="en-US" sz="1600" dirty="0">
                <a:solidFill>
                  <a:schemeClr val="accent6"/>
                </a:solidFill>
                <a:ea typeface="Calibri" panose="020F0502020204030204" pitchFamily="34" charset="0"/>
                <a:cs typeface="Times New Roman" panose="02020603050405020304" pitchFamily="18" charset="0"/>
              </a:rPr>
              <a:t>User profiles</a:t>
            </a:r>
          </a:p>
          <a:p>
            <a:pPr marL="449580" marR="0">
              <a:spcBef>
                <a:spcPts val="0"/>
              </a:spcBef>
              <a:spcAft>
                <a:spcPts val="0"/>
              </a:spcAft>
            </a:pPr>
            <a:r>
              <a:rPr lang="en-US" sz="1600" dirty="0" smtClean="0">
                <a:solidFill>
                  <a:schemeClr val="accent6"/>
                </a:solidFill>
                <a:ea typeface="Calibri" panose="020F0502020204030204" pitchFamily="34" charset="0"/>
                <a:cs typeface="Times New Roman" panose="02020603050405020304" pitchFamily="18" charset="0"/>
              </a:rPr>
              <a:t>Lotus </a:t>
            </a:r>
            <a:r>
              <a:rPr lang="en-US" sz="1600" dirty="0">
                <a:solidFill>
                  <a:schemeClr val="accent6"/>
                </a:solidFill>
                <a:ea typeface="Calibri" panose="020F0502020204030204" pitchFamily="34" charset="0"/>
                <a:cs typeface="Times New Roman" panose="02020603050405020304" pitchFamily="18" charset="0"/>
              </a:rPr>
              <a:t>Notes </a:t>
            </a:r>
          </a:p>
          <a:p>
            <a:pPr marL="449580" marR="0">
              <a:spcBef>
                <a:spcPts val="0"/>
              </a:spcBef>
              <a:spcAft>
                <a:spcPts val="0"/>
              </a:spcAft>
            </a:pPr>
            <a:r>
              <a:rPr lang="en-US" sz="1600" dirty="0" smtClean="0">
                <a:solidFill>
                  <a:schemeClr val="accent6"/>
                </a:solidFill>
                <a:ea typeface="Calibri" panose="020F0502020204030204" pitchFamily="34" charset="0"/>
                <a:cs typeface="Times New Roman" panose="02020603050405020304" pitchFamily="18" charset="0"/>
              </a:rPr>
              <a:t>Documentum</a:t>
            </a:r>
          </a:p>
          <a:p>
            <a:pPr marL="449580"/>
            <a:r>
              <a:rPr lang="en-US" sz="1600" dirty="0">
                <a:solidFill>
                  <a:schemeClr val="accent6"/>
                </a:solidFill>
                <a:ea typeface="Calibri" panose="020F0502020204030204" pitchFamily="34" charset="0"/>
                <a:cs typeface="Times New Roman" panose="02020603050405020304" pitchFamily="18" charset="0"/>
              </a:rPr>
              <a:t>Exchange folders</a:t>
            </a:r>
          </a:p>
          <a:p>
            <a:pPr marL="449580" marR="0">
              <a:spcBef>
                <a:spcPts val="0"/>
              </a:spcBef>
              <a:spcAft>
                <a:spcPts val="0"/>
              </a:spcAft>
            </a:pPr>
            <a:r>
              <a:rPr lang="en-US" sz="1600" dirty="0" smtClean="0">
                <a:solidFill>
                  <a:schemeClr val="accent6"/>
                </a:solidFill>
                <a:ea typeface="Calibri" panose="020F0502020204030204" pitchFamily="34" charset="0"/>
                <a:cs typeface="Times New Roman" panose="02020603050405020304" pitchFamily="18" charset="0"/>
              </a:rPr>
              <a:t>Custom - BCS</a:t>
            </a:r>
            <a:endParaRPr lang="en-US" sz="1600" dirty="0">
              <a:solidFill>
                <a:schemeClr val="accent6"/>
              </a:solidFill>
            </a:endParaRPr>
          </a:p>
        </p:txBody>
      </p:sp>
      <p:sp>
        <p:nvSpPr>
          <p:cNvPr id="61" name="Rectangle 60"/>
          <p:cNvSpPr/>
          <p:nvPr/>
        </p:nvSpPr>
        <p:spPr>
          <a:xfrm>
            <a:off x="10486587" y="4355364"/>
            <a:ext cx="2375213" cy="1077218"/>
          </a:xfrm>
          <a:prstGeom prst="rect">
            <a:avLst/>
          </a:prstGeom>
        </p:spPr>
        <p:txBody>
          <a:bodyPr wrap="square">
            <a:spAutoFit/>
          </a:bodyPr>
          <a:lstStyle/>
          <a:p>
            <a:pPr marL="449580" marR="0">
              <a:spcBef>
                <a:spcPts val="0"/>
              </a:spcBef>
              <a:spcAft>
                <a:spcPts val="0"/>
              </a:spcAft>
            </a:pPr>
            <a:r>
              <a:rPr lang="en-US" sz="1600" dirty="0" smtClean="0">
                <a:solidFill>
                  <a:schemeClr val="accent6"/>
                </a:solidFill>
                <a:ea typeface="Calibri" panose="020F0502020204030204" pitchFamily="34" charset="0"/>
                <a:cs typeface="Times New Roman" panose="02020603050405020304" pitchFamily="18" charset="0"/>
              </a:rPr>
              <a:t>SharePoint</a:t>
            </a:r>
          </a:p>
          <a:p>
            <a:pPr marL="449580" marR="0">
              <a:spcBef>
                <a:spcPts val="0"/>
              </a:spcBef>
              <a:spcAft>
                <a:spcPts val="0"/>
              </a:spcAft>
            </a:pPr>
            <a:r>
              <a:rPr lang="en-US" sz="1600" dirty="0" smtClean="0">
                <a:solidFill>
                  <a:schemeClr val="accent6"/>
                </a:solidFill>
                <a:cs typeface="Times New Roman" panose="02020603050405020304" pitchFamily="18" charset="0"/>
              </a:rPr>
              <a:t>SP Apps</a:t>
            </a:r>
          </a:p>
          <a:p>
            <a:pPr marL="449580" marR="0">
              <a:spcBef>
                <a:spcPts val="0"/>
              </a:spcBef>
              <a:spcAft>
                <a:spcPts val="0"/>
              </a:spcAft>
            </a:pPr>
            <a:r>
              <a:rPr lang="en-US" sz="1600" dirty="0" smtClean="0">
                <a:solidFill>
                  <a:schemeClr val="accent6"/>
                </a:solidFill>
                <a:cs typeface="Times New Roman" panose="02020603050405020304" pitchFamily="18" charset="0"/>
              </a:rPr>
              <a:t>Devices</a:t>
            </a:r>
          </a:p>
          <a:p>
            <a:pPr marL="449580" marR="0">
              <a:spcBef>
                <a:spcPts val="0"/>
              </a:spcBef>
              <a:spcAft>
                <a:spcPts val="0"/>
              </a:spcAft>
            </a:pPr>
            <a:r>
              <a:rPr lang="en-US" sz="1600" dirty="0" smtClean="0">
                <a:solidFill>
                  <a:schemeClr val="accent6"/>
                </a:solidFill>
                <a:cs typeface="Times New Roman" panose="02020603050405020304" pitchFamily="18" charset="0"/>
              </a:rPr>
              <a:t>Non-SP UX</a:t>
            </a:r>
          </a:p>
        </p:txBody>
      </p:sp>
      <p:sp>
        <p:nvSpPr>
          <p:cNvPr id="3" name="Title 2"/>
          <p:cNvSpPr>
            <a:spLocks noGrp="1"/>
          </p:cNvSpPr>
          <p:nvPr>
            <p:ph type="title"/>
          </p:nvPr>
        </p:nvSpPr>
        <p:spPr/>
        <p:txBody>
          <a:bodyPr/>
          <a:lstStyle/>
          <a:p>
            <a:r>
              <a:rPr lang="en-US" dirty="0" smtClean="0"/>
              <a:t>SharePoint 2013 Search Architecture</a:t>
            </a:r>
            <a:endParaRPr lang="en-US" dirty="0"/>
          </a:p>
        </p:txBody>
      </p:sp>
      <p:sp>
        <p:nvSpPr>
          <p:cNvPr id="6" name="Rectangle 5"/>
          <p:cNvSpPr/>
          <p:nvPr/>
        </p:nvSpPr>
        <p:spPr>
          <a:xfrm>
            <a:off x="8547310" y="5935662"/>
            <a:ext cx="1828800" cy="9144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3407" bIns="93407" rtlCol="0" anchor="b"/>
          <a:lstStyle/>
          <a:p>
            <a:pPr defTabSz="932559"/>
            <a:r>
              <a:rPr lang="en-US" sz="1600" dirty="0" smtClean="0">
                <a:solidFill>
                  <a:srgbClr val="FFFFFF">
                    <a:alpha val="99000"/>
                  </a:srgbClr>
                </a:solidFill>
              </a:rPr>
              <a:t>Search</a:t>
            </a:r>
          </a:p>
          <a:p>
            <a:pPr defTabSz="932559"/>
            <a:r>
              <a:rPr lang="en-US" sz="1600" dirty="0" smtClean="0">
                <a:solidFill>
                  <a:srgbClr val="FFFFFF">
                    <a:alpha val="99000"/>
                  </a:srgbClr>
                </a:solidFill>
              </a:rPr>
              <a:t>Admin</a:t>
            </a:r>
          </a:p>
        </p:txBody>
      </p:sp>
      <p:grpSp>
        <p:nvGrpSpPr>
          <p:cNvPr id="9" name="Group 8"/>
          <p:cNvGrpSpPr/>
          <p:nvPr/>
        </p:nvGrpSpPr>
        <p:grpSpPr>
          <a:xfrm>
            <a:off x="4120" y="2476636"/>
            <a:ext cx="1916493" cy="1924157"/>
            <a:chOff x="-1" y="1708150"/>
            <a:chExt cx="1879085" cy="1886600"/>
          </a:xfrm>
        </p:grpSpPr>
        <p:sp>
          <p:nvSpPr>
            <p:cNvPr id="10" name="TextBox 9"/>
            <p:cNvSpPr txBox="1"/>
            <p:nvPr/>
          </p:nvSpPr>
          <p:spPr>
            <a:xfrm>
              <a:off x="-1" y="3084930"/>
              <a:ext cx="1865435" cy="509820"/>
            </a:xfrm>
            <a:prstGeom prst="rect">
              <a:avLst/>
            </a:prstGeom>
            <a:noFill/>
          </p:spPr>
          <p:txBody>
            <a:bodyPr wrap="square" rtlCol="0" anchor="ctr">
              <a:spAutoFit/>
            </a:bodyPr>
            <a:lstStyle>
              <a:defPPr>
                <a:defRPr lang="en-US"/>
              </a:defPPr>
              <a:lvl1pPr algn="ctr">
                <a:lnSpc>
                  <a:spcPct val="95000"/>
                </a:lnSpc>
                <a:defRPr sz="3200" spc="-100">
                  <a:solidFill>
                    <a:schemeClr val="tx2"/>
                  </a:solidFill>
                  <a:latin typeface="Segoe Light" pitchFamily="34" charset="0"/>
                </a:defRPr>
              </a:lvl1pPr>
            </a:lstStyle>
            <a:p>
              <a:pPr defTabSz="932559"/>
              <a:r>
                <a:rPr lang="en-US" sz="2856" dirty="0">
                  <a:solidFill>
                    <a:srgbClr val="3F3F3F">
                      <a:alpha val="99000"/>
                    </a:srgbClr>
                  </a:solidFill>
                  <a:latin typeface="Segoe UI Light"/>
                </a:rPr>
                <a:t>Content</a:t>
              </a:r>
            </a:p>
          </p:txBody>
        </p:sp>
        <p:sp>
          <p:nvSpPr>
            <p:cNvPr id="11" name="Rectangle 10"/>
            <p:cNvSpPr/>
            <p:nvPr/>
          </p:nvSpPr>
          <p:spPr bwMode="auto">
            <a:xfrm>
              <a:off x="-1" y="1708150"/>
              <a:ext cx="1879085" cy="1298448"/>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383" tIns="46691" rIns="46691" bIns="93383" numCol="1" spcCol="0" rtlCol="0" fromWordArt="0" anchor="b" anchorCtr="0" forceAA="0" compatLnSpc="1">
              <a:prstTxWarp prst="textNoShape">
                <a:avLst/>
              </a:prstTxWarp>
              <a:noAutofit/>
            </a:bodyPr>
            <a:lstStyle/>
            <a:p>
              <a:pPr algn="ctr" defTabSz="932290" fontAlgn="base">
                <a:spcBef>
                  <a:spcPct val="0"/>
                </a:spcBef>
                <a:spcAft>
                  <a:spcPct val="0"/>
                </a:spcAft>
              </a:pPr>
              <a:endParaRPr lang="en-US" sz="1836" spc="-51" dirty="0">
                <a:gradFill>
                  <a:gsLst>
                    <a:gs pos="0">
                      <a:srgbClr val="FFFFFF"/>
                    </a:gs>
                    <a:gs pos="100000">
                      <a:srgbClr val="FFFFFF"/>
                    </a:gs>
                  </a:gsLst>
                  <a:lin ang="5400000" scaled="0"/>
                </a:gradFill>
                <a:ea typeface="Segoe UI" pitchFamily="34" charset="0"/>
                <a:cs typeface="Segoe UI" pitchFamily="34" charset="0"/>
              </a:endParaRPr>
            </a:p>
          </p:txBody>
        </p:sp>
      </p:grpSp>
      <p:grpSp>
        <p:nvGrpSpPr>
          <p:cNvPr id="12" name="Group 11"/>
          <p:cNvGrpSpPr/>
          <p:nvPr/>
        </p:nvGrpSpPr>
        <p:grpSpPr>
          <a:xfrm>
            <a:off x="10503486" y="2475681"/>
            <a:ext cx="1930411" cy="1931499"/>
            <a:chOff x="10296093" y="1700952"/>
            <a:chExt cx="1892732" cy="1893798"/>
          </a:xfrm>
        </p:grpSpPr>
        <p:sp>
          <p:nvSpPr>
            <p:cNvPr id="13" name="Rectangle 12"/>
            <p:cNvSpPr/>
            <p:nvPr/>
          </p:nvSpPr>
          <p:spPr bwMode="auto">
            <a:xfrm>
              <a:off x="10296093" y="1700952"/>
              <a:ext cx="1892732" cy="1321975"/>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383" tIns="46691" rIns="46691" bIns="93383" numCol="1" spcCol="0" rtlCol="0" fromWordArt="0" anchor="b" anchorCtr="0" forceAA="0" compatLnSpc="1">
              <a:prstTxWarp prst="textNoShape">
                <a:avLst/>
              </a:prstTxWarp>
              <a:noAutofit/>
            </a:bodyPr>
            <a:lstStyle/>
            <a:p>
              <a:pPr algn="ctr" defTabSz="932290" fontAlgn="base">
                <a:spcBef>
                  <a:spcPct val="0"/>
                </a:spcBef>
                <a:spcAft>
                  <a:spcPct val="0"/>
                </a:spcAft>
              </a:pPr>
              <a:endParaRPr lang="en-US" sz="1836" spc="-51" dirty="0">
                <a:gradFill>
                  <a:gsLst>
                    <a:gs pos="0">
                      <a:srgbClr val="FFFFFF"/>
                    </a:gs>
                    <a:gs pos="100000">
                      <a:srgbClr val="FFFFFF"/>
                    </a:gs>
                  </a:gsLst>
                  <a:lin ang="5400000" scaled="0"/>
                </a:gradFill>
                <a:ea typeface="Segoe UI" pitchFamily="34" charset="0"/>
                <a:cs typeface="Segoe UI" pitchFamily="34" charset="0"/>
              </a:endParaRPr>
            </a:p>
          </p:txBody>
        </p:sp>
        <p:sp>
          <p:nvSpPr>
            <p:cNvPr id="14" name="TextBox 13"/>
            <p:cNvSpPr txBox="1"/>
            <p:nvPr/>
          </p:nvSpPr>
          <p:spPr>
            <a:xfrm>
              <a:off x="10593404" y="3084930"/>
              <a:ext cx="1298110" cy="509820"/>
            </a:xfrm>
            <a:prstGeom prst="rect">
              <a:avLst/>
            </a:prstGeom>
            <a:noFill/>
          </p:spPr>
          <p:txBody>
            <a:bodyPr wrap="square" rtlCol="0" anchor="ctr">
              <a:spAutoFit/>
            </a:bodyPr>
            <a:lstStyle>
              <a:defPPr>
                <a:defRPr lang="en-US"/>
              </a:defPPr>
              <a:lvl1pPr algn="ctr">
                <a:lnSpc>
                  <a:spcPct val="95000"/>
                </a:lnSpc>
                <a:defRPr sz="3200" spc="-100">
                  <a:solidFill>
                    <a:schemeClr val="tx2"/>
                  </a:solidFill>
                  <a:latin typeface="Segoe Light" pitchFamily="34" charset="0"/>
                </a:defRPr>
              </a:lvl1pPr>
            </a:lstStyle>
            <a:p>
              <a:pPr defTabSz="932559"/>
              <a:r>
                <a:rPr lang="en-US" sz="2856" dirty="0">
                  <a:solidFill>
                    <a:srgbClr val="3F3F3F">
                      <a:alpha val="99000"/>
                    </a:srgbClr>
                  </a:solidFill>
                  <a:latin typeface="Segoe UI Light"/>
                </a:rPr>
                <a:t>UX</a:t>
              </a:r>
            </a:p>
          </p:txBody>
        </p:sp>
      </p:grpSp>
      <p:sp>
        <p:nvSpPr>
          <p:cNvPr id="16" name="Rectangle 15"/>
          <p:cNvSpPr/>
          <p:nvPr/>
        </p:nvSpPr>
        <p:spPr>
          <a:xfrm>
            <a:off x="2047990" y="2475682"/>
            <a:ext cx="1231352" cy="201674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3407" bIns="93407" rtlCol="0" anchor="b"/>
          <a:lstStyle/>
          <a:p>
            <a:pPr defTabSz="932559"/>
            <a:r>
              <a:rPr lang="en-US" sz="1600" dirty="0" smtClean="0">
                <a:solidFill>
                  <a:srgbClr val="FFFFFF">
                    <a:alpha val="99000"/>
                  </a:srgbClr>
                </a:solidFill>
              </a:rPr>
              <a:t>Crawl</a:t>
            </a:r>
          </a:p>
        </p:txBody>
      </p:sp>
      <p:sp>
        <p:nvSpPr>
          <p:cNvPr id="17" name="Rectangle 16"/>
          <p:cNvSpPr/>
          <p:nvPr/>
        </p:nvSpPr>
        <p:spPr>
          <a:xfrm>
            <a:off x="3406719" y="2475682"/>
            <a:ext cx="1231354" cy="201674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3407" bIns="93407" rtlCol="0" anchor="b"/>
          <a:lstStyle/>
          <a:p>
            <a:pPr defTabSz="932559"/>
            <a:r>
              <a:rPr lang="en-US" sz="1600" dirty="0">
                <a:solidFill>
                  <a:srgbClr val="FFFFFF">
                    <a:alpha val="99000"/>
                  </a:srgbClr>
                </a:solidFill>
              </a:rPr>
              <a:t>Content</a:t>
            </a:r>
            <a:br>
              <a:rPr lang="en-US" sz="1600" dirty="0">
                <a:solidFill>
                  <a:srgbClr val="FFFFFF">
                    <a:alpha val="99000"/>
                  </a:srgbClr>
                </a:solidFill>
              </a:rPr>
            </a:br>
            <a:r>
              <a:rPr lang="en-US" sz="1600" dirty="0">
                <a:solidFill>
                  <a:srgbClr val="FFFFFF">
                    <a:alpha val="99000"/>
                  </a:srgbClr>
                </a:solidFill>
              </a:rPr>
              <a:t>P</a:t>
            </a:r>
            <a:r>
              <a:rPr lang="en-US" sz="1600" dirty="0" smtClean="0">
                <a:solidFill>
                  <a:srgbClr val="FFFFFF">
                    <a:alpha val="99000"/>
                  </a:srgbClr>
                </a:solidFill>
              </a:rPr>
              <a:t>rocessing</a:t>
            </a:r>
          </a:p>
        </p:txBody>
      </p:sp>
      <p:sp>
        <p:nvSpPr>
          <p:cNvPr id="20" name="Rectangle 19"/>
          <p:cNvSpPr/>
          <p:nvPr/>
        </p:nvSpPr>
        <p:spPr>
          <a:xfrm>
            <a:off x="4765450" y="2475682"/>
            <a:ext cx="2893201" cy="201674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3383" bIns="93383" rtlCol="0" anchor="b"/>
          <a:lstStyle/>
          <a:p>
            <a:pPr defTabSz="932559"/>
            <a:r>
              <a:rPr lang="en-US" sz="1600" dirty="0" smtClean="0">
                <a:solidFill>
                  <a:srgbClr val="FFFFFF">
                    <a:alpha val="99000"/>
                  </a:srgbClr>
                </a:solidFill>
              </a:rPr>
              <a:t>Index</a:t>
            </a:r>
            <a:endParaRPr lang="en-US" sz="1600" dirty="0">
              <a:solidFill>
                <a:srgbClr val="FFFFFF">
                  <a:alpha val="99000"/>
                </a:srgbClr>
              </a:solidFill>
            </a:endParaRPr>
          </a:p>
        </p:txBody>
      </p:sp>
      <p:sp>
        <p:nvSpPr>
          <p:cNvPr id="24" name="Rectangle 23"/>
          <p:cNvSpPr/>
          <p:nvPr/>
        </p:nvSpPr>
        <p:spPr>
          <a:xfrm>
            <a:off x="7786028" y="2475682"/>
            <a:ext cx="1231352" cy="201674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3383" bIns="93383" rtlCol="0" anchor="b"/>
          <a:lstStyle/>
          <a:p>
            <a:pPr defTabSz="932559"/>
            <a:r>
              <a:rPr lang="en-US" sz="1600" dirty="0">
                <a:solidFill>
                  <a:srgbClr val="FFFFFF">
                    <a:alpha val="99000"/>
                  </a:srgbClr>
                </a:solidFill>
              </a:rPr>
              <a:t>Query</a:t>
            </a:r>
            <a:br>
              <a:rPr lang="en-US" sz="1600" dirty="0">
                <a:solidFill>
                  <a:srgbClr val="FFFFFF">
                    <a:alpha val="99000"/>
                  </a:srgbClr>
                </a:solidFill>
              </a:rPr>
            </a:br>
            <a:r>
              <a:rPr lang="en-US" sz="1600" dirty="0">
                <a:solidFill>
                  <a:srgbClr val="FFFFFF">
                    <a:alpha val="99000"/>
                  </a:srgbClr>
                </a:solidFill>
              </a:rPr>
              <a:t>P</a:t>
            </a:r>
            <a:r>
              <a:rPr lang="en-US" sz="1600" dirty="0" smtClean="0">
                <a:solidFill>
                  <a:srgbClr val="FFFFFF">
                    <a:alpha val="99000"/>
                  </a:srgbClr>
                </a:solidFill>
              </a:rPr>
              <a:t>rocessing</a:t>
            </a:r>
          </a:p>
        </p:txBody>
      </p:sp>
      <p:sp>
        <p:nvSpPr>
          <p:cNvPr id="25" name="Rectangle 24"/>
          <p:cNvSpPr/>
          <p:nvPr/>
        </p:nvSpPr>
        <p:spPr>
          <a:xfrm>
            <a:off x="9144757" y="2475682"/>
            <a:ext cx="1231353" cy="201674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3383" bIns="93383" rtlCol="0" anchor="b"/>
          <a:lstStyle/>
          <a:p>
            <a:pPr defTabSz="932559"/>
            <a:r>
              <a:rPr lang="en-US" sz="1600" dirty="0">
                <a:solidFill>
                  <a:srgbClr val="FFFFFF">
                    <a:alpha val="99000"/>
                  </a:srgbClr>
                </a:solidFill>
              </a:rPr>
              <a:t>WFE</a:t>
            </a:r>
          </a:p>
        </p:txBody>
      </p:sp>
      <p:sp>
        <p:nvSpPr>
          <p:cNvPr id="30" name="Rectangle 29"/>
          <p:cNvSpPr/>
          <p:nvPr/>
        </p:nvSpPr>
        <p:spPr bwMode="auto">
          <a:xfrm>
            <a:off x="10053357" y="2571173"/>
            <a:ext cx="320269" cy="1177252"/>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vert" wrap="square" lIns="93407" tIns="46704" rIns="46704" bIns="93407" numCol="1" spcCol="0" rtlCol="0" fromWordArt="0" anchor="ctr" anchorCtr="0" forceAA="0" compatLnSpc="1">
            <a:prstTxWarp prst="textNoShape">
              <a:avLst/>
            </a:prstTxWarp>
            <a:noAutofit/>
          </a:bodyPr>
          <a:lstStyle/>
          <a:p>
            <a:pPr algn="ctr" defTabSz="932290" fontAlgn="base">
              <a:spcBef>
                <a:spcPct val="0"/>
              </a:spcBef>
              <a:spcAft>
                <a:spcPct val="0"/>
              </a:spcAft>
            </a:pPr>
            <a:r>
              <a:rPr lang="en-US" sz="1600" spc="-51" dirty="0" smtClean="0">
                <a:gradFill>
                  <a:gsLst>
                    <a:gs pos="0">
                      <a:srgbClr val="FFFFFF"/>
                    </a:gs>
                    <a:gs pos="100000">
                      <a:srgbClr val="FFFFFF"/>
                    </a:gs>
                  </a:gsLst>
                  <a:lin ang="5400000" scaled="0"/>
                </a:gradFill>
                <a:ea typeface="Segoe UI" pitchFamily="34" charset="0"/>
                <a:cs typeface="Segoe UI" pitchFamily="34" charset="0"/>
              </a:rPr>
              <a:t>API</a:t>
            </a:r>
            <a:endParaRPr lang="en-US" sz="1600" spc="-51" dirty="0">
              <a:gradFill>
                <a:gsLst>
                  <a:gs pos="0">
                    <a:srgbClr val="FFFFFF"/>
                  </a:gs>
                  <a:gs pos="100000">
                    <a:srgbClr val="FFFFFF"/>
                  </a:gs>
                </a:gsLst>
                <a:lin ang="5400000" scaled="0"/>
              </a:gradFill>
              <a:ea typeface="Segoe UI" pitchFamily="34" charset="0"/>
              <a:cs typeface="Segoe UI" pitchFamily="34" charset="0"/>
            </a:endParaRPr>
          </a:p>
        </p:txBody>
      </p:sp>
      <p:sp>
        <p:nvSpPr>
          <p:cNvPr id="42" name="Rectangle 41"/>
          <p:cNvSpPr/>
          <p:nvPr/>
        </p:nvSpPr>
        <p:spPr>
          <a:xfrm>
            <a:off x="5299969" y="5099197"/>
            <a:ext cx="1828800" cy="91299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3407" bIns="93407" rtlCol="0" anchor="b"/>
          <a:lstStyle/>
          <a:p>
            <a:pPr defTabSz="932559"/>
            <a:r>
              <a:rPr lang="en-US" sz="1600" dirty="0" smtClean="0">
                <a:solidFill>
                  <a:srgbClr val="FFFFFF">
                    <a:alpha val="99000"/>
                  </a:srgbClr>
                </a:solidFill>
              </a:rPr>
              <a:t>Analytics</a:t>
            </a:r>
          </a:p>
          <a:p>
            <a:pPr defTabSz="932559"/>
            <a:r>
              <a:rPr lang="en-US" sz="1600" dirty="0" smtClean="0">
                <a:solidFill>
                  <a:srgbClr val="FFFFFF">
                    <a:alpha val="99000"/>
                  </a:srgbClr>
                </a:solidFill>
              </a:rPr>
              <a:t>Processing</a:t>
            </a:r>
          </a:p>
        </p:txBody>
      </p:sp>
      <p:sp>
        <p:nvSpPr>
          <p:cNvPr id="46" name="Freeform 83"/>
          <p:cNvSpPr>
            <a:spLocks noEditPoints="1"/>
          </p:cNvSpPr>
          <p:nvPr/>
        </p:nvSpPr>
        <p:spPr bwMode="black">
          <a:xfrm>
            <a:off x="834068" y="2602572"/>
            <a:ext cx="513062" cy="541602"/>
          </a:xfrm>
          <a:custGeom>
            <a:avLst/>
            <a:gdLst>
              <a:gd name="T0" fmla="*/ 502 w 2107"/>
              <a:gd name="T1" fmla="*/ 1162 h 2221"/>
              <a:gd name="T2" fmla="*/ 239 w 2107"/>
              <a:gd name="T3" fmla="*/ 2072 h 2221"/>
              <a:gd name="T4" fmla="*/ 1587 w 2107"/>
              <a:gd name="T5" fmla="*/ 1800 h 2221"/>
              <a:gd name="T6" fmla="*/ 1487 w 2107"/>
              <a:gd name="T7" fmla="*/ 1835 h 2221"/>
              <a:gd name="T8" fmla="*/ 1579 w 2107"/>
              <a:gd name="T9" fmla="*/ 1870 h 2221"/>
              <a:gd name="T10" fmla="*/ 1470 w 2107"/>
              <a:gd name="T11" fmla="*/ 1847 h 2221"/>
              <a:gd name="T12" fmla="*/ 983 w 2107"/>
              <a:gd name="T13" fmla="*/ 1837 h 2221"/>
              <a:gd name="T14" fmla="*/ 1062 w 2107"/>
              <a:gd name="T15" fmla="*/ 1872 h 2221"/>
              <a:gd name="T16" fmla="*/ 956 w 2107"/>
              <a:gd name="T17" fmla="*/ 1951 h 2221"/>
              <a:gd name="T18" fmla="*/ 1046 w 2107"/>
              <a:gd name="T19" fmla="*/ 1970 h 2221"/>
              <a:gd name="T20" fmla="*/ 820 w 2107"/>
              <a:gd name="T21" fmla="*/ 1872 h 2221"/>
              <a:gd name="T22" fmla="*/ 899 w 2107"/>
              <a:gd name="T23" fmla="*/ 1836 h 2221"/>
              <a:gd name="T24" fmla="*/ 841 w 2107"/>
              <a:gd name="T25" fmla="*/ 1886 h 2221"/>
              <a:gd name="T26" fmla="*/ 905 w 2107"/>
              <a:gd name="T27" fmla="*/ 1920 h 2221"/>
              <a:gd name="T28" fmla="*/ 882 w 2107"/>
              <a:gd name="T29" fmla="*/ 1971 h 2221"/>
              <a:gd name="T30" fmla="*/ 687 w 2107"/>
              <a:gd name="T31" fmla="*/ 1847 h 2221"/>
              <a:gd name="T32" fmla="*/ 780 w 2107"/>
              <a:gd name="T33" fmla="*/ 1844 h 2221"/>
              <a:gd name="T34" fmla="*/ 760 w 2107"/>
              <a:gd name="T35" fmla="*/ 1882 h 2221"/>
              <a:gd name="T36" fmla="*/ 703 w 2107"/>
              <a:gd name="T37" fmla="*/ 1912 h 2221"/>
              <a:gd name="T38" fmla="*/ 682 w 2107"/>
              <a:gd name="T39" fmla="*/ 1972 h 2221"/>
              <a:gd name="T40" fmla="*/ 647 w 2107"/>
              <a:gd name="T41" fmla="*/ 1928 h 2221"/>
              <a:gd name="T42" fmla="*/ 631 w 2107"/>
              <a:gd name="T43" fmla="*/ 1862 h 2221"/>
              <a:gd name="T44" fmla="*/ 545 w 2107"/>
              <a:gd name="T45" fmla="*/ 2017 h 2221"/>
              <a:gd name="T46" fmla="*/ 416 w 2107"/>
              <a:gd name="T47" fmla="*/ 2078 h 2221"/>
              <a:gd name="T48" fmla="*/ 435 w 2107"/>
              <a:gd name="T49" fmla="*/ 2014 h 2221"/>
              <a:gd name="T50" fmla="*/ 538 w 2107"/>
              <a:gd name="T51" fmla="*/ 2006 h 2221"/>
              <a:gd name="T52" fmla="*/ 520 w 2107"/>
              <a:gd name="T53" fmla="*/ 1973 h 2221"/>
              <a:gd name="T54" fmla="*/ 490 w 2107"/>
              <a:gd name="T55" fmla="*/ 1930 h 2221"/>
              <a:gd name="T56" fmla="*/ 587 w 2107"/>
              <a:gd name="T57" fmla="*/ 1913 h 2221"/>
              <a:gd name="T58" fmla="*/ 1055 w 2107"/>
              <a:gd name="T59" fmla="*/ 2071 h 2221"/>
              <a:gd name="T60" fmla="*/ 605 w 2107"/>
              <a:gd name="T61" fmla="*/ 2078 h 2221"/>
              <a:gd name="T62" fmla="*/ 613 w 2107"/>
              <a:gd name="T63" fmla="*/ 2010 h 2221"/>
              <a:gd name="T64" fmla="*/ 1046 w 2107"/>
              <a:gd name="T65" fmla="*/ 2003 h 2221"/>
              <a:gd name="T66" fmla="*/ 1113 w 2107"/>
              <a:gd name="T67" fmla="*/ 1877 h 2221"/>
              <a:gd name="T68" fmla="*/ 1176 w 2107"/>
              <a:gd name="T69" fmla="*/ 1835 h 2221"/>
              <a:gd name="T70" fmla="*/ 1137 w 2107"/>
              <a:gd name="T71" fmla="*/ 1885 h 2221"/>
              <a:gd name="T72" fmla="*/ 1115 w 2107"/>
              <a:gd name="T73" fmla="*/ 1926 h 2221"/>
              <a:gd name="T74" fmla="*/ 1215 w 2107"/>
              <a:gd name="T75" fmla="*/ 1968 h 2221"/>
              <a:gd name="T76" fmla="*/ 1135 w 2107"/>
              <a:gd name="T77" fmla="*/ 1970 h 2221"/>
              <a:gd name="T78" fmla="*/ 1146 w 2107"/>
              <a:gd name="T79" fmla="*/ 2075 h 2221"/>
              <a:gd name="T80" fmla="*/ 1122 w 2107"/>
              <a:gd name="T81" fmla="*/ 2019 h 2221"/>
              <a:gd name="T82" fmla="*/ 1139 w 2107"/>
              <a:gd name="T83" fmla="*/ 2003 h 2221"/>
              <a:gd name="T84" fmla="*/ 1217 w 2107"/>
              <a:gd name="T85" fmla="*/ 2003 h 2221"/>
              <a:gd name="T86" fmla="*/ 1337 w 2107"/>
              <a:gd name="T87" fmla="*/ 1868 h 2221"/>
              <a:gd name="T88" fmla="*/ 1411 w 2107"/>
              <a:gd name="T89" fmla="*/ 1838 h 2221"/>
              <a:gd name="T90" fmla="*/ 1425 w 2107"/>
              <a:gd name="T91" fmla="*/ 1883 h 2221"/>
              <a:gd name="T92" fmla="*/ 1359 w 2107"/>
              <a:gd name="T93" fmla="*/ 1927 h 2221"/>
              <a:gd name="T94" fmla="*/ 1476 w 2107"/>
              <a:gd name="T95" fmla="*/ 1956 h 2221"/>
              <a:gd name="T96" fmla="*/ 1461 w 2107"/>
              <a:gd name="T97" fmla="*/ 1970 h 2221"/>
              <a:gd name="T98" fmla="*/ 1511 w 2107"/>
              <a:gd name="T99" fmla="*/ 2075 h 2221"/>
              <a:gd name="T100" fmla="*/ 1393 w 2107"/>
              <a:gd name="T101" fmla="*/ 2019 h 2221"/>
              <a:gd name="T102" fmla="*/ 1475 w 2107"/>
              <a:gd name="T103" fmla="*/ 2001 h 2221"/>
              <a:gd name="T104" fmla="*/ 1681 w 2107"/>
              <a:gd name="T105" fmla="*/ 2018 h 2221"/>
              <a:gd name="T106" fmla="*/ 1623 w 2107"/>
              <a:gd name="T107" fmla="*/ 2075 h 2221"/>
              <a:gd name="T108" fmla="*/ 1639 w 2107"/>
              <a:gd name="T109" fmla="*/ 2000 h 2221"/>
              <a:gd name="T110" fmla="*/ 1630 w 2107"/>
              <a:gd name="T111" fmla="*/ 1969 h 2221"/>
              <a:gd name="T112" fmla="*/ 1532 w 2107"/>
              <a:gd name="T113" fmla="*/ 1910 h 2221"/>
              <a:gd name="T114" fmla="*/ 933 w 2107"/>
              <a:gd name="T115" fmla="*/ 1308 h 2221"/>
              <a:gd name="T116" fmla="*/ 9 w 2107"/>
              <a:gd name="T117" fmla="*/ 909 h 2221"/>
              <a:gd name="T118" fmla="*/ 413 w 2107"/>
              <a:gd name="T119" fmla="*/ 386 h 2221"/>
              <a:gd name="T120" fmla="*/ 1700 w 2107"/>
              <a:gd name="T121" fmla="*/ 556 h 2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107" h="2221">
                <a:moveTo>
                  <a:pt x="2107" y="809"/>
                </a:moveTo>
                <a:cubicBezTo>
                  <a:pt x="2106" y="786"/>
                  <a:pt x="2103" y="764"/>
                  <a:pt x="2098" y="742"/>
                </a:cubicBezTo>
                <a:cubicBezTo>
                  <a:pt x="2098" y="745"/>
                  <a:pt x="2098" y="747"/>
                  <a:pt x="2098" y="749"/>
                </a:cubicBezTo>
                <a:cubicBezTo>
                  <a:pt x="2096" y="810"/>
                  <a:pt x="2076" y="869"/>
                  <a:pt x="2040" y="926"/>
                </a:cubicBezTo>
                <a:cubicBezTo>
                  <a:pt x="2018" y="961"/>
                  <a:pt x="1988" y="995"/>
                  <a:pt x="1953" y="1027"/>
                </a:cubicBezTo>
                <a:cubicBezTo>
                  <a:pt x="1918" y="1064"/>
                  <a:pt x="1873" y="1098"/>
                  <a:pt x="1819" y="1131"/>
                </a:cubicBezTo>
                <a:cubicBezTo>
                  <a:pt x="1777" y="1156"/>
                  <a:pt x="1731" y="1178"/>
                  <a:pt x="1682" y="1198"/>
                </a:cubicBezTo>
                <a:cubicBezTo>
                  <a:pt x="1682" y="1061"/>
                  <a:pt x="1682" y="1061"/>
                  <a:pt x="1682" y="1061"/>
                </a:cubicBezTo>
                <a:cubicBezTo>
                  <a:pt x="1682" y="1059"/>
                  <a:pt x="1682" y="1058"/>
                  <a:pt x="1682" y="1056"/>
                </a:cubicBezTo>
                <a:cubicBezTo>
                  <a:pt x="1680" y="988"/>
                  <a:pt x="1624" y="933"/>
                  <a:pt x="1554" y="933"/>
                </a:cubicBezTo>
                <a:cubicBezTo>
                  <a:pt x="555" y="933"/>
                  <a:pt x="555" y="933"/>
                  <a:pt x="555" y="933"/>
                </a:cubicBezTo>
                <a:cubicBezTo>
                  <a:pt x="484" y="933"/>
                  <a:pt x="426" y="990"/>
                  <a:pt x="426" y="1061"/>
                </a:cubicBezTo>
                <a:cubicBezTo>
                  <a:pt x="426" y="1141"/>
                  <a:pt x="426" y="1141"/>
                  <a:pt x="426" y="1141"/>
                </a:cubicBezTo>
                <a:cubicBezTo>
                  <a:pt x="430" y="1142"/>
                  <a:pt x="430" y="1142"/>
                  <a:pt x="430" y="1142"/>
                </a:cubicBezTo>
                <a:cubicBezTo>
                  <a:pt x="430" y="1143"/>
                  <a:pt x="459" y="1152"/>
                  <a:pt x="502" y="1162"/>
                </a:cubicBezTo>
                <a:cubicBezTo>
                  <a:pt x="502" y="1069"/>
                  <a:pt x="502" y="1069"/>
                  <a:pt x="502" y="1069"/>
                </a:cubicBezTo>
                <a:cubicBezTo>
                  <a:pt x="502" y="1032"/>
                  <a:pt x="531" y="1003"/>
                  <a:pt x="568" y="1003"/>
                </a:cubicBezTo>
                <a:cubicBezTo>
                  <a:pt x="1541" y="1003"/>
                  <a:pt x="1541" y="1003"/>
                  <a:pt x="1541" y="1003"/>
                </a:cubicBezTo>
                <a:cubicBezTo>
                  <a:pt x="1577" y="1003"/>
                  <a:pt x="1607" y="1032"/>
                  <a:pt x="1607" y="1069"/>
                </a:cubicBezTo>
                <a:cubicBezTo>
                  <a:pt x="1607" y="1668"/>
                  <a:pt x="1607" y="1668"/>
                  <a:pt x="1607" y="1668"/>
                </a:cubicBezTo>
                <a:cubicBezTo>
                  <a:pt x="1607" y="1704"/>
                  <a:pt x="1577" y="1734"/>
                  <a:pt x="1541" y="1734"/>
                </a:cubicBezTo>
                <a:cubicBezTo>
                  <a:pt x="568" y="1734"/>
                  <a:pt x="568" y="1734"/>
                  <a:pt x="568" y="1734"/>
                </a:cubicBezTo>
                <a:cubicBezTo>
                  <a:pt x="531" y="1734"/>
                  <a:pt x="502" y="1704"/>
                  <a:pt x="502" y="1668"/>
                </a:cubicBezTo>
                <a:cubicBezTo>
                  <a:pt x="502" y="1541"/>
                  <a:pt x="502" y="1541"/>
                  <a:pt x="502" y="1541"/>
                </a:cubicBezTo>
                <a:cubicBezTo>
                  <a:pt x="476" y="1535"/>
                  <a:pt x="451" y="1528"/>
                  <a:pt x="426" y="1520"/>
                </a:cubicBezTo>
                <a:cubicBezTo>
                  <a:pt x="426" y="1676"/>
                  <a:pt x="426" y="1676"/>
                  <a:pt x="426" y="1676"/>
                </a:cubicBezTo>
                <a:cubicBezTo>
                  <a:pt x="426" y="1736"/>
                  <a:pt x="467" y="1786"/>
                  <a:pt x="523" y="1800"/>
                </a:cubicBezTo>
                <a:cubicBezTo>
                  <a:pt x="491" y="1802"/>
                  <a:pt x="456" y="1813"/>
                  <a:pt x="435" y="1837"/>
                </a:cubicBezTo>
                <a:cubicBezTo>
                  <a:pt x="419" y="1857"/>
                  <a:pt x="403" y="1876"/>
                  <a:pt x="387" y="1895"/>
                </a:cubicBezTo>
                <a:cubicBezTo>
                  <a:pt x="337" y="1954"/>
                  <a:pt x="288" y="2013"/>
                  <a:pt x="239" y="2072"/>
                </a:cubicBezTo>
                <a:cubicBezTo>
                  <a:pt x="227" y="2086"/>
                  <a:pt x="203" y="2107"/>
                  <a:pt x="203" y="2127"/>
                </a:cubicBezTo>
                <a:cubicBezTo>
                  <a:pt x="203" y="2183"/>
                  <a:pt x="203" y="2183"/>
                  <a:pt x="203" y="2183"/>
                </a:cubicBezTo>
                <a:cubicBezTo>
                  <a:pt x="204" y="2190"/>
                  <a:pt x="206" y="2197"/>
                  <a:pt x="209" y="2202"/>
                </a:cubicBezTo>
                <a:cubicBezTo>
                  <a:pt x="222" y="2220"/>
                  <a:pt x="247" y="2221"/>
                  <a:pt x="267" y="2221"/>
                </a:cubicBezTo>
                <a:cubicBezTo>
                  <a:pt x="295" y="2221"/>
                  <a:pt x="1759" y="2221"/>
                  <a:pt x="1804" y="2221"/>
                </a:cubicBezTo>
                <a:cubicBezTo>
                  <a:pt x="1826" y="2221"/>
                  <a:pt x="1850" y="2219"/>
                  <a:pt x="1871" y="2214"/>
                </a:cubicBezTo>
                <a:cubicBezTo>
                  <a:pt x="1886" y="2211"/>
                  <a:pt x="1903" y="2203"/>
                  <a:pt x="1905" y="2186"/>
                </a:cubicBezTo>
                <a:cubicBezTo>
                  <a:pt x="1905" y="2126"/>
                  <a:pt x="1905" y="2126"/>
                  <a:pt x="1905" y="2126"/>
                </a:cubicBezTo>
                <a:cubicBezTo>
                  <a:pt x="1907" y="2113"/>
                  <a:pt x="1899" y="2100"/>
                  <a:pt x="1891" y="2091"/>
                </a:cubicBezTo>
                <a:cubicBezTo>
                  <a:pt x="1887" y="2086"/>
                  <a:pt x="1883" y="2081"/>
                  <a:pt x="1879" y="2077"/>
                </a:cubicBezTo>
                <a:cubicBezTo>
                  <a:pt x="1858" y="2052"/>
                  <a:pt x="1837" y="2027"/>
                  <a:pt x="1816" y="2003"/>
                </a:cubicBezTo>
                <a:cubicBezTo>
                  <a:pt x="1770" y="1948"/>
                  <a:pt x="1724" y="1894"/>
                  <a:pt x="1678" y="1840"/>
                </a:cubicBezTo>
                <a:cubicBezTo>
                  <a:pt x="1676" y="1837"/>
                  <a:pt x="1674" y="1834"/>
                  <a:pt x="1671" y="1832"/>
                </a:cubicBezTo>
                <a:cubicBezTo>
                  <a:pt x="1662" y="1820"/>
                  <a:pt x="1647" y="1813"/>
                  <a:pt x="1633" y="1809"/>
                </a:cubicBezTo>
                <a:cubicBezTo>
                  <a:pt x="1618" y="1804"/>
                  <a:pt x="1603" y="1801"/>
                  <a:pt x="1587" y="1800"/>
                </a:cubicBezTo>
                <a:cubicBezTo>
                  <a:pt x="1642" y="1785"/>
                  <a:pt x="1682" y="1735"/>
                  <a:pt x="1682" y="1676"/>
                </a:cubicBezTo>
                <a:cubicBezTo>
                  <a:pt x="1682" y="1462"/>
                  <a:pt x="1682" y="1462"/>
                  <a:pt x="1682" y="1462"/>
                </a:cubicBezTo>
                <a:cubicBezTo>
                  <a:pt x="1698" y="1455"/>
                  <a:pt x="1714" y="1448"/>
                  <a:pt x="1730" y="1441"/>
                </a:cubicBezTo>
                <a:cubicBezTo>
                  <a:pt x="1801" y="1408"/>
                  <a:pt x="1863" y="1368"/>
                  <a:pt x="1916" y="1325"/>
                </a:cubicBezTo>
                <a:cubicBezTo>
                  <a:pt x="1946" y="1300"/>
                  <a:pt x="1972" y="1273"/>
                  <a:pt x="1995" y="1246"/>
                </a:cubicBezTo>
                <a:cubicBezTo>
                  <a:pt x="2018" y="1218"/>
                  <a:pt x="2037" y="1187"/>
                  <a:pt x="2054" y="1154"/>
                </a:cubicBezTo>
                <a:cubicBezTo>
                  <a:pt x="2068" y="1124"/>
                  <a:pt x="2079" y="1090"/>
                  <a:pt x="2084" y="1054"/>
                </a:cubicBezTo>
                <a:cubicBezTo>
                  <a:pt x="2086" y="1040"/>
                  <a:pt x="2087" y="1026"/>
                  <a:pt x="2089" y="1013"/>
                </a:cubicBezTo>
                <a:cubicBezTo>
                  <a:pt x="2089" y="1008"/>
                  <a:pt x="2090" y="1003"/>
                  <a:pt x="2090" y="998"/>
                </a:cubicBezTo>
                <a:cubicBezTo>
                  <a:pt x="2102" y="877"/>
                  <a:pt x="2102" y="877"/>
                  <a:pt x="2102" y="877"/>
                </a:cubicBezTo>
                <a:cubicBezTo>
                  <a:pt x="2103" y="874"/>
                  <a:pt x="2103" y="870"/>
                  <a:pt x="2103" y="867"/>
                </a:cubicBezTo>
                <a:cubicBezTo>
                  <a:pt x="2105" y="848"/>
                  <a:pt x="2107" y="829"/>
                  <a:pt x="2107" y="809"/>
                </a:cubicBezTo>
                <a:close/>
                <a:moveTo>
                  <a:pt x="1474" y="1837"/>
                </a:moveTo>
                <a:cubicBezTo>
                  <a:pt x="1475" y="1836"/>
                  <a:pt x="1476" y="1836"/>
                  <a:pt x="1478" y="1836"/>
                </a:cubicBezTo>
                <a:cubicBezTo>
                  <a:pt x="1481" y="1835"/>
                  <a:pt x="1483" y="1835"/>
                  <a:pt x="1487" y="1835"/>
                </a:cubicBezTo>
                <a:cubicBezTo>
                  <a:pt x="1492" y="1835"/>
                  <a:pt x="1492" y="1835"/>
                  <a:pt x="1492" y="1835"/>
                </a:cubicBezTo>
                <a:cubicBezTo>
                  <a:pt x="1492" y="1835"/>
                  <a:pt x="1492" y="1835"/>
                  <a:pt x="1492" y="1835"/>
                </a:cubicBezTo>
                <a:cubicBezTo>
                  <a:pt x="1502" y="1835"/>
                  <a:pt x="1511" y="1835"/>
                  <a:pt x="1521" y="1835"/>
                </a:cubicBezTo>
                <a:cubicBezTo>
                  <a:pt x="1521" y="1835"/>
                  <a:pt x="1521" y="1835"/>
                  <a:pt x="1521" y="1835"/>
                </a:cubicBezTo>
                <a:cubicBezTo>
                  <a:pt x="1531" y="1835"/>
                  <a:pt x="1531" y="1835"/>
                  <a:pt x="1531" y="1835"/>
                </a:cubicBezTo>
                <a:cubicBezTo>
                  <a:pt x="1534" y="1834"/>
                  <a:pt x="1538" y="1835"/>
                  <a:pt x="1541" y="1835"/>
                </a:cubicBezTo>
                <a:cubicBezTo>
                  <a:pt x="1543" y="1836"/>
                  <a:pt x="1546" y="1836"/>
                  <a:pt x="1548" y="1837"/>
                </a:cubicBezTo>
                <a:cubicBezTo>
                  <a:pt x="1548" y="1837"/>
                  <a:pt x="1548" y="1837"/>
                  <a:pt x="1548" y="1837"/>
                </a:cubicBezTo>
                <a:cubicBezTo>
                  <a:pt x="1549" y="1837"/>
                  <a:pt x="1549" y="1838"/>
                  <a:pt x="1549" y="1838"/>
                </a:cubicBezTo>
                <a:cubicBezTo>
                  <a:pt x="1550" y="1838"/>
                  <a:pt x="1550" y="1838"/>
                  <a:pt x="1550" y="1838"/>
                </a:cubicBezTo>
                <a:cubicBezTo>
                  <a:pt x="1553" y="1839"/>
                  <a:pt x="1556" y="1840"/>
                  <a:pt x="1558" y="1842"/>
                </a:cubicBezTo>
                <a:cubicBezTo>
                  <a:pt x="1560" y="1843"/>
                  <a:pt x="1562" y="1845"/>
                  <a:pt x="1563" y="1847"/>
                </a:cubicBezTo>
                <a:cubicBezTo>
                  <a:pt x="1571" y="1858"/>
                  <a:pt x="1571" y="1858"/>
                  <a:pt x="1571" y="1858"/>
                </a:cubicBezTo>
                <a:cubicBezTo>
                  <a:pt x="1573" y="1861"/>
                  <a:pt x="1577" y="1865"/>
                  <a:pt x="1579" y="1870"/>
                </a:cubicBezTo>
                <a:cubicBezTo>
                  <a:pt x="1579" y="1870"/>
                  <a:pt x="1579" y="1870"/>
                  <a:pt x="1579" y="1870"/>
                </a:cubicBezTo>
                <a:cubicBezTo>
                  <a:pt x="1581" y="1872"/>
                  <a:pt x="1581" y="1874"/>
                  <a:pt x="1581" y="1876"/>
                </a:cubicBezTo>
                <a:cubicBezTo>
                  <a:pt x="1581" y="1877"/>
                  <a:pt x="1580" y="1878"/>
                  <a:pt x="1579" y="1879"/>
                </a:cubicBezTo>
                <a:cubicBezTo>
                  <a:pt x="1579" y="1879"/>
                  <a:pt x="1579" y="1880"/>
                  <a:pt x="1579" y="1880"/>
                </a:cubicBezTo>
                <a:cubicBezTo>
                  <a:pt x="1579" y="1880"/>
                  <a:pt x="1579" y="1880"/>
                  <a:pt x="1579" y="1880"/>
                </a:cubicBezTo>
                <a:cubicBezTo>
                  <a:pt x="1578" y="1880"/>
                  <a:pt x="1578" y="1880"/>
                  <a:pt x="1578" y="1880"/>
                </a:cubicBezTo>
                <a:cubicBezTo>
                  <a:pt x="1578" y="1880"/>
                  <a:pt x="1578" y="1881"/>
                  <a:pt x="1577" y="1881"/>
                </a:cubicBezTo>
                <a:cubicBezTo>
                  <a:pt x="1577" y="1881"/>
                  <a:pt x="1577" y="1881"/>
                  <a:pt x="1576" y="1881"/>
                </a:cubicBezTo>
                <a:cubicBezTo>
                  <a:pt x="1576" y="1881"/>
                  <a:pt x="1576" y="1882"/>
                  <a:pt x="1575" y="1882"/>
                </a:cubicBezTo>
                <a:cubicBezTo>
                  <a:pt x="1569" y="1885"/>
                  <a:pt x="1560" y="1884"/>
                  <a:pt x="1553" y="1884"/>
                </a:cubicBezTo>
                <a:cubicBezTo>
                  <a:pt x="1516" y="1884"/>
                  <a:pt x="1516" y="1884"/>
                  <a:pt x="1516" y="1884"/>
                </a:cubicBezTo>
                <a:cubicBezTo>
                  <a:pt x="1509" y="1884"/>
                  <a:pt x="1501" y="1883"/>
                  <a:pt x="1494" y="1879"/>
                </a:cubicBezTo>
                <a:cubicBezTo>
                  <a:pt x="1492" y="1878"/>
                  <a:pt x="1490" y="1877"/>
                  <a:pt x="1488" y="1876"/>
                </a:cubicBezTo>
                <a:cubicBezTo>
                  <a:pt x="1486" y="1874"/>
                  <a:pt x="1484" y="1872"/>
                  <a:pt x="1483" y="1871"/>
                </a:cubicBezTo>
                <a:cubicBezTo>
                  <a:pt x="1481" y="1868"/>
                  <a:pt x="1481" y="1868"/>
                  <a:pt x="1481" y="1868"/>
                </a:cubicBezTo>
                <a:cubicBezTo>
                  <a:pt x="1478" y="1861"/>
                  <a:pt x="1473" y="1854"/>
                  <a:pt x="1470" y="1847"/>
                </a:cubicBezTo>
                <a:cubicBezTo>
                  <a:pt x="1467" y="1842"/>
                  <a:pt x="1469" y="1839"/>
                  <a:pt x="1474" y="1837"/>
                </a:cubicBezTo>
                <a:close/>
                <a:moveTo>
                  <a:pt x="965" y="1871"/>
                </a:moveTo>
                <a:cubicBezTo>
                  <a:pt x="966" y="1869"/>
                  <a:pt x="966" y="1868"/>
                  <a:pt x="966" y="1866"/>
                </a:cubicBezTo>
                <a:cubicBezTo>
                  <a:pt x="966" y="1866"/>
                  <a:pt x="966" y="1866"/>
                  <a:pt x="966" y="1866"/>
                </a:cubicBezTo>
                <a:cubicBezTo>
                  <a:pt x="967" y="1861"/>
                  <a:pt x="966" y="1855"/>
                  <a:pt x="968" y="1850"/>
                </a:cubicBezTo>
                <a:cubicBezTo>
                  <a:pt x="968" y="1848"/>
                  <a:pt x="968" y="1848"/>
                  <a:pt x="968" y="1848"/>
                </a:cubicBezTo>
                <a:cubicBezTo>
                  <a:pt x="968" y="1846"/>
                  <a:pt x="969" y="1845"/>
                  <a:pt x="970" y="1843"/>
                </a:cubicBezTo>
                <a:cubicBezTo>
                  <a:pt x="971" y="1842"/>
                  <a:pt x="973" y="1841"/>
                  <a:pt x="974" y="1841"/>
                </a:cubicBezTo>
                <a:cubicBezTo>
                  <a:pt x="974" y="1840"/>
                  <a:pt x="974" y="1840"/>
                  <a:pt x="974" y="1840"/>
                </a:cubicBezTo>
                <a:cubicBezTo>
                  <a:pt x="975" y="1840"/>
                  <a:pt x="975" y="1840"/>
                  <a:pt x="975" y="1840"/>
                </a:cubicBezTo>
                <a:cubicBezTo>
                  <a:pt x="976" y="1840"/>
                  <a:pt x="976" y="1839"/>
                  <a:pt x="976" y="1839"/>
                </a:cubicBezTo>
                <a:cubicBezTo>
                  <a:pt x="976" y="1839"/>
                  <a:pt x="977" y="1839"/>
                  <a:pt x="977" y="1839"/>
                </a:cubicBezTo>
                <a:cubicBezTo>
                  <a:pt x="978" y="1839"/>
                  <a:pt x="978" y="1838"/>
                  <a:pt x="979" y="1838"/>
                </a:cubicBezTo>
                <a:cubicBezTo>
                  <a:pt x="980" y="1838"/>
                  <a:pt x="980" y="1838"/>
                  <a:pt x="980" y="1838"/>
                </a:cubicBezTo>
                <a:cubicBezTo>
                  <a:pt x="981" y="1837"/>
                  <a:pt x="982" y="1837"/>
                  <a:pt x="983" y="1837"/>
                </a:cubicBezTo>
                <a:cubicBezTo>
                  <a:pt x="983" y="1837"/>
                  <a:pt x="984" y="1837"/>
                  <a:pt x="984" y="1837"/>
                </a:cubicBezTo>
                <a:cubicBezTo>
                  <a:pt x="984" y="1837"/>
                  <a:pt x="984" y="1837"/>
                  <a:pt x="985" y="1837"/>
                </a:cubicBezTo>
                <a:cubicBezTo>
                  <a:pt x="985" y="1837"/>
                  <a:pt x="985" y="1837"/>
                  <a:pt x="986" y="1836"/>
                </a:cubicBezTo>
                <a:cubicBezTo>
                  <a:pt x="988" y="1836"/>
                  <a:pt x="991" y="1836"/>
                  <a:pt x="993" y="1836"/>
                </a:cubicBezTo>
                <a:cubicBezTo>
                  <a:pt x="995" y="1836"/>
                  <a:pt x="995" y="1836"/>
                  <a:pt x="995" y="1836"/>
                </a:cubicBezTo>
                <a:cubicBezTo>
                  <a:pt x="998" y="1836"/>
                  <a:pt x="1000" y="1836"/>
                  <a:pt x="1003" y="1836"/>
                </a:cubicBezTo>
                <a:cubicBezTo>
                  <a:pt x="1038" y="1836"/>
                  <a:pt x="1038" y="1836"/>
                  <a:pt x="1038" y="1836"/>
                </a:cubicBezTo>
                <a:cubicBezTo>
                  <a:pt x="1038" y="1836"/>
                  <a:pt x="1039" y="1836"/>
                  <a:pt x="1040" y="1836"/>
                </a:cubicBezTo>
                <a:cubicBezTo>
                  <a:pt x="1040" y="1836"/>
                  <a:pt x="1040" y="1836"/>
                  <a:pt x="1041" y="1836"/>
                </a:cubicBezTo>
                <a:cubicBezTo>
                  <a:pt x="1042" y="1836"/>
                  <a:pt x="1042" y="1836"/>
                  <a:pt x="1043" y="1836"/>
                </a:cubicBezTo>
                <a:cubicBezTo>
                  <a:pt x="1050" y="1837"/>
                  <a:pt x="1058" y="1839"/>
                  <a:pt x="1061" y="1844"/>
                </a:cubicBezTo>
                <a:cubicBezTo>
                  <a:pt x="1061" y="1845"/>
                  <a:pt x="1061" y="1845"/>
                  <a:pt x="1061" y="1846"/>
                </a:cubicBezTo>
                <a:cubicBezTo>
                  <a:pt x="1061" y="1846"/>
                  <a:pt x="1061" y="1846"/>
                  <a:pt x="1061" y="1846"/>
                </a:cubicBezTo>
                <a:cubicBezTo>
                  <a:pt x="1063" y="1853"/>
                  <a:pt x="1062" y="1863"/>
                  <a:pt x="1062" y="1870"/>
                </a:cubicBezTo>
                <a:cubicBezTo>
                  <a:pt x="1062" y="1872"/>
                  <a:pt x="1062" y="1872"/>
                  <a:pt x="1062" y="1872"/>
                </a:cubicBezTo>
                <a:cubicBezTo>
                  <a:pt x="1062" y="1873"/>
                  <a:pt x="1062" y="1874"/>
                  <a:pt x="1061" y="1876"/>
                </a:cubicBezTo>
                <a:cubicBezTo>
                  <a:pt x="1054" y="1889"/>
                  <a:pt x="1022" y="1885"/>
                  <a:pt x="1010" y="1885"/>
                </a:cubicBezTo>
                <a:cubicBezTo>
                  <a:pt x="1003" y="1885"/>
                  <a:pt x="996" y="1885"/>
                  <a:pt x="989" y="1885"/>
                </a:cubicBezTo>
                <a:cubicBezTo>
                  <a:pt x="983" y="1885"/>
                  <a:pt x="974" y="1884"/>
                  <a:pt x="969" y="1879"/>
                </a:cubicBezTo>
                <a:cubicBezTo>
                  <a:pt x="969" y="1879"/>
                  <a:pt x="969" y="1879"/>
                  <a:pt x="968" y="1879"/>
                </a:cubicBezTo>
                <a:cubicBezTo>
                  <a:pt x="968" y="1879"/>
                  <a:pt x="968" y="1878"/>
                  <a:pt x="968" y="1878"/>
                </a:cubicBezTo>
                <a:cubicBezTo>
                  <a:pt x="967" y="1878"/>
                  <a:pt x="967" y="1878"/>
                  <a:pt x="967" y="1877"/>
                </a:cubicBezTo>
                <a:cubicBezTo>
                  <a:pt x="967" y="1877"/>
                  <a:pt x="967" y="1877"/>
                  <a:pt x="967" y="1877"/>
                </a:cubicBezTo>
                <a:cubicBezTo>
                  <a:pt x="967" y="1877"/>
                  <a:pt x="967" y="1877"/>
                  <a:pt x="967" y="1877"/>
                </a:cubicBezTo>
                <a:cubicBezTo>
                  <a:pt x="966" y="1876"/>
                  <a:pt x="966" y="1876"/>
                  <a:pt x="966" y="1875"/>
                </a:cubicBezTo>
                <a:cubicBezTo>
                  <a:pt x="965" y="1874"/>
                  <a:pt x="965" y="1873"/>
                  <a:pt x="965" y="1872"/>
                </a:cubicBezTo>
                <a:lnTo>
                  <a:pt x="965" y="1871"/>
                </a:lnTo>
                <a:close/>
                <a:moveTo>
                  <a:pt x="956" y="1955"/>
                </a:moveTo>
                <a:cubicBezTo>
                  <a:pt x="956" y="1952"/>
                  <a:pt x="956" y="1952"/>
                  <a:pt x="956" y="1952"/>
                </a:cubicBezTo>
                <a:cubicBezTo>
                  <a:pt x="956" y="1952"/>
                  <a:pt x="956" y="1951"/>
                  <a:pt x="956" y="1951"/>
                </a:cubicBezTo>
                <a:cubicBezTo>
                  <a:pt x="957" y="1943"/>
                  <a:pt x="958" y="1935"/>
                  <a:pt x="959" y="1926"/>
                </a:cubicBezTo>
                <a:cubicBezTo>
                  <a:pt x="959" y="1926"/>
                  <a:pt x="959" y="1926"/>
                  <a:pt x="959" y="1926"/>
                </a:cubicBezTo>
                <a:cubicBezTo>
                  <a:pt x="959" y="1926"/>
                  <a:pt x="959" y="1926"/>
                  <a:pt x="959" y="1925"/>
                </a:cubicBezTo>
                <a:cubicBezTo>
                  <a:pt x="963" y="1907"/>
                  <a:pt x="999" y="1911"/>
                  <a:pt x="1013" y="1911"/>
                </a:cubicBezTo>
                <a:cubicBezTo>
                  <a:pt x="1025" y="1911"/>
                  <a:pt x="1055" y="1908"/>
                  <a:pt x="1061" y="1921"/>
                </a:cubicBezTo>
                <a:cubicBezTo>
                  <a:pt x="1062" y="1923"/>
                  <a:pt x="1063" y="1924"/>
                  <a:pt x="1063" y="1926"/>
                </a:cubicBezTo>
                <a:cubicBezTo>
                  <a:pt x="1063" y="1940"/>
                  <a:pt x="1063" y="1940"/>
                  <a:pt x="1063" y="1940"/>
                </a:cubicBezTo>
                <a:cubicBezTo>
                  <a:pt x="1063" y="1945"/>
                  <a:pt x="1063" y="1949"/>
                  <a:pt x="1063" y="1953"/>
                </a:cubicBezTo>
                <a:cubicBezTo>
                  <a:pt x="1063" y="1953"/>
                  <a:pt x="1063" y="1953"/>
                  <a:pt x="1063" y="1953"/>
                </a:cubicBezTo>
                <a:cubicBezTo>
                  <a:pt x="1063" y="1955"/>
                  <a:pt x="1063" y="1955"/>
                  <a:pt x="1063" y="1955"/>
                </a:cubicBezTo>
                <a:cubicBezTo>
                  <a:pt x="1063" y="1957"/>
                  <a:pt x="1062" y="1959"/>
                  <a:pt x="1061" y="1961"/>
                </a:cubicBezTo>
                <a:cubicBezTo>
                  <a:pt x="1061" y="1962"/>
                  <a:pt x="1060" y="1962"/>
                  <a:pt x="1060" y="1962"/>
                </a:cubicBezTo>
                <a:cubicBezTo>
                  <a:pt x="1060" y="1963"/>
                  <a:pt x="1059" y="1963"/>
                  <a:pt x="1059" y="1964"/>
                </a:cubicBezTo>
                <a:cubicBezTo>
                  <a:pt x="1058" y="1964"/>
                  <a:pt x="1058" y="1964"/>
                  <a:pt x="1058" y="1964"/>
                </a:cubicBezTo>
                <a:cubicBezTo>
                  <a:pt x="1055" y="1967"/>
                  <a:pt x="1051" y="1969"/>
                  <a:pt x="1046" y="1970"/>
                </a:cubicBezTo>
                <a:cubicBezTo>
                  <a:pt x="1046" y="1970"/>
                  <a:pt x="1046" y="1970"/>
                  <a:pt x="1046" y="1970"/>
                </a:cubicBezTo>
                <a:cubicBezTo>
                  <a:pt x="1046" y="1970"/>
                  <a:pt x="1046" y="1970"/>
                  <a:pt x="1046" y="1970"/>
                </a:cubicBezTo>
                <a:cubicBezTo>
                  <a:pt x="1044" y="1971"/>
                  <a:pt x="1043" y="1971"/>
                  <a:pt x="1041" y="1971"/>
                </a:cubicBezTo>
                <a:cubicBezTo>
                  <a:pt x="1041" y="1971"/>
                  <a:pt x="1040" y="1971"/>
                  <a:pt x="1040" y="1971"/>
                </a:cubicBezTo>
                <a:cubicBezTo>
                  <a:pt x="1038" y="1971"/>
                  <a:pt x="1037" y="1972"/>
                  <a:pt x="1035" y="1972"/>
                </a:cubicBezTo>
                <a:cubicBezTo>
                  <a:pt x="1035" y="1972"/>
                  <a:pt x="1035" y="1972"/>
                  <a:pt x="1035" y="1972"/>
                </a:cubicBezTo>
                <a:cubicBezTo>
                  <a:pt x="982" y="1972"/>
                  <a:pt x="982" y="1972"/>
                  <a:pt x="982" y="1972"/>
                </a:cubicBezTo>
                <a:cubicBezTo>
                  <a:pt x="976" y="1972"/>
                  <a:pt x="969" y="1971"/>
                  <a:pt x="963" y="1967"/>
                </a:cubicBezTo>
                <a:cubicBezTo>
                  <a:pt x="963" y="1967"/>
                  <a:pt x="963" y="1967"/>
                  <a:pt x="963" y="1967"/>
                </a:cubicBezTo>
                <a:cubicBezTo>
                  <a:pt x="963" y="1967"/>
                  <a:pt x="963" y="1967"/>
                  <a:pt x="963" y="1967"/>
                </a:cubicBezTo>
                <a:cubicBezTo>
                  <a:pt x="962" y="1966"/>
                  <a:pt x="961" y="1965"/>
                  <a:pt x="960" y="1964"/>
                </a:cubicBezTo>
                <a:cubicBezTo>
                  <a:pt x="959" y="1964"/>
                  <a:pt x="958" y="1963"/>
                  <a:pt x="958" y="1962"/>
                </a:cubicBezTo>
                <a:cubicBezTo>
                  <a:pt x="958" y="1962"/>
                  <a:pt x="958" y="1962"/>
                  <a:pt x="957" y="1962"/>
                </a:cubicBezTo>
                <a:cubicBezTo>
                  <a:pt x="956" y="1960"/>
                  <a:pt x="956" y="1957"/>
                  <a:pt x="956" y="1955"/>
                </a:cubicBezTo>
                <a:close/>
                <a:moveTo>
                  <a:pt x="820" y="1872"/>
                </a:moveTo>
                <a:cubicBezTo>
                  <a:pt x="820" y="1872"/>
                  <a:pt x="820" y="1872"/>
                  <a:pt x="820" y="1872"/>
                </a:cubicBezTo>
                <a:cubicBezTo>
                  <a:pt x="820" y="1872"/>
                  <a:pt x="820" y="1872"/>
                  <a:pt x="820" y="1872"/>
                </a:cubicBezTo>
                <a:cubicBezTo>
                  <a:pt x="820" y="1870"/>
                  <a:pt x="821" y="1868"/>
                  <a:pt x="822" y="1866"/>
                </a:cubicBezTo>
                <a:cubicBezTo>
                  <a:pt x="823" y="1861"/>
                  <a:pt x="824" y="1854"/>
                  <a:pt x="827" y="1849"/>
                </a:cubicBezTo>
                <a:cubicBezTo>
                  <a:pt x="827" y="1848"/>
                  <a:pt x="827" y="1848"/>
                  <a:pt x="827" y="1848"/>
                </a:cubicBezTo>
                <a:cubicBezTo>
                  <a:pt x="827" y="1847"/>
                  <a:pt x="829" y="1845"/>
                  <a:pt x="830" y="1844"/>
                </a:cubicBezTo>
                <a:cubicBezTo>
                  <a:pt x="831" y="1843"/>
                  <a:pt x="832" y="1842"/>
                  <a:pt x="833" y="1841"/>
                </a:cubicBezTo>
                <a:cubicBezTo>
                  <a:pt x="837" y="1839"/>
                  <a:pt x="840" y="1838"/>
                  <a:pt x="844" y="1837"/>
                </a:cubicBezTo>
                <a:cubicBezTo>
                  <a:pt x="845" y="1837"/>
                  <a:pt x="845" y="1837"/>
                  <a:pt x="845" y="1837"/>
                </a:cubicBezTo>
                <a:cubicBezTo>
                  <a:pt x="848" y="1836"/>
                  <a:pt x="851" y="1836"/>
                  <a:pt x="855" y="1836"/>
                </a:cubicBezTo>
                <a:cubicBezTo>
                  <a:pt x="859" y="1836"/>
                  <a:pt x="859" y="1836"/>
                  <a:pt x="859" y="1836"/>
                </a:cubicBezTo>
                <a:cubicBezTo>
                  <a:pt x="861" y="1836"/>
                  <a:pt x="862" y="1836"/>
                  <a:pt x="864" y="1836"/>
                </a:cubicBezTo>
                <a:cubicBezTo>
                  <a:pt x="873" y="1836"/>
                  <a:pt x="883" y="1836"/>
                  <a:pt x="893" y="1836"/>
                </a:cubicBezTo>
                <a:cubicBezTo>
                  <a:pt x="894" y="1836"/>
                  <a:pt x="896" y="1836"/>
                  <a:pt x="897" y="1836"/>
                </a:cubicBezTo>
                <a:cubicBezTo>
                  <a:pt x="899" y="1836"/>
                  <a:pt x="899" y="1836"/>
                  <a:pt x="899" y="1836"/>
                </a:cubicBezTo>
                <a:cubicBezTo>
                  <a:pt x="899" y="1836"/>
                  <a:pt x="899" y="1836"/>
                  <a:pt x="900" y="1836"/>
                </a:cubicBezTo>
                <a:cubicBezTo>
                  <a:pt x="901" y="1836"/>
                  <a:pt x="902" y="1836"/>
                  <a:pt x="904" y="1836"/>
                </a:cubicBezTo>
                <a:cubicBezTo>
                  <a:pt x="904" y="1836"/>
                  <a:pt x="904" y="1836"/>
                  <a:pt x="904" y="1836"/>
                </a:cubicBezTo>
                <a:cubicBezTo>
                  <a:pt x="911" y="1837"/>
                  <a:pt x="919" y="1839"/>
                  <a:pt x="921" y="1846"/>
                </a:cubicBezTo>
                <a:cubicBezTo>
                  <a:pt x="921" y="1846"/>
                  <a:pt x="921" y="1846"/>
                  <a:pt x="921" y="1846"/>
                </a:cubicBezTo>
                <a:cubicBezTo>
                  <a:pt x="921" y="1846"/>
                  <a:pt x="921" y="1846"/>
                  <a:pt x="921" y="1846"/>
                </a:cubicBezTo>
                <a:cubicBezTo>
                  <a:pt x="921" y="1854"/>
                  <a:pt x="918" y="1863"/>
                  <a:pt x="917" y="1870"/>
                </a:cubicBezTo>
                <a:cubicBezTo>
                  <a:pt x="917" y="1870"/>
                  <a:pt x="917" y="1870"/>
                  <a:pt x="917" y="1870"/>
                </a:cubicBezTo>
                <a:cubicBezTo>
                  <a:pt x="917" y="1872"/>
                  <a:pt x="917" y="1872"/>
                  <a:pt x="917" y="1872"/>
                </a:cubicBezTo>
                <a:cubicBezTo>
                  <a:pt x="916" y="1873"/>
                  <a:pt x="916" y="1875"/>
                  <a:pt x="914" y="1876"/>
                </a:cubicBezTo>
                <a:cubicBezTo>
                  <a:pt x="914" y="1876"/>
                  <a:pt x="914" y="1877"/>
                  <a:pt x="914" y="1877"/>
                </a:cubicBezTo>
                <a:cubicBezTo>
                  <a:pt x="914" y="1877"/>
                  <a:pt x="914" y="1877"/>
                  <a:pt x="914" y="1877"/>
                </a:cubicBezTo>
                <a:cubicBezTo>
                  <a:pt x="914" y="1877"/>
                  <a:pt x="914" y="1877"/>
                  <a:pt x="914" y="1877"/>
                </a:cubicBezTo>
                <a:cubicBezTo>
                  <a:pt x="904" y="1889"/>
                  <a:pt x="878" y="1886"/>
                  <a:pt x="865" y="1886"/>
                </a:cubicBezTo>
                <a:cubicBezTo>
                  <a:pt x="857" y="1886"/>
                  <a:pt x="849" y="1886"/>
                  <a:pt x="841" y="1886"/>
                </a:cubicBezTo>
                <a:cubicBezTo>
                  <a:pt x="834" y="1886"/>
                  <a:pt x="824" y="1884"/>
                  <a:pt x="820" y="1877"/>
                </a:cubicBezTo>
                <a:cubicBezTo>
                  <a:pt x="820" y="1877"/>
                  <a:pt x="820" y="1876"/>
                  <a:pt x="820" y="1875"/>
                </a:cubicBezTo>
                <a:cubicBezTo>
                  <a:pt x="820" y="1875"/>
                  <a:pt x="820" y="1875"/>
                  <a:pt x="820" y="1874"/>
                </a:cubicBezTo>
                <a:cubicBezTo>
                  <a:pt x="820" y="1873"/>
                  <a:pt x="820" y="1873"/>
                  <a:pt x="820" y="1872"/>
                </a:cubicBezTo>
                <a:close/>
                <a:moveTo>
                  <a:pt x="795" y="1956"/>
                </a:moveTo>
                <a:cubicBezTo>
                  <a:pt x="796" y="1952"/>
                  <a:pt x="796" y="1952"/>
                  <a:pt x="796" y="1952"/>
                </a:cubicBezTo>
                <a:cubicBezTo>
                  <a:pt x="796" y="1952"/>
                  <a:pt x="796" y="1952"/>
                  <a:pt x="796" y="1952"/>
                </a:cubicBezTo>
                <a:cubicBezTo>
                  <a:pt x="796" y="1951"/>
                  <a:pt x="796" y="1951"/>
                  <a:pt x="796" y="1950"/>
                </a:cubicBezTo>
                <a:cubicBezTo>
                  <a:pt x="803" y="1926"/>
                  <a:pt x="803" y="1926"/>
                  <a:pt x="803" y="1926"/>
                </a:cubicBezTo>
                <a:cubicBezTo>
                  <a:pt x="804" y="1926"/>
                  <a:pt x="804" y="1926"/>
                  <a:pt x="804" y="1925"/>
                </a:cubicBezTo>
                <a:cubicBezTo>
                  <a:pt x="811" y="1908"/>
                  <a:pt x="843" y="1911"/>
                  <a:pt x="859" y="1911"/>
                </a:cubicBezTo>
                <a:cubicBezTo>
                  <a:pt x="865" y="1911"/>
                  <a:pt x="877" y="1910"/>
                  <a:pt x="888" y="1912"/>
                </a:cubicBezTo>
                <a:cubicBezTo>
                  <a:pt x="890" y="1912"/>
                  <a:pt x="891" y="1912"/>
                  <a:pt x="893" y="1913"/>
                </a:cubicBezTo>
                <a:cubicBezTo>
                  <a:pt x="894" y="1913"/>
                  <a:pt x="894" y="1913"/>
                  <a:pt x="894" y="1913"/>
                </a:cubicBezTo>
                <a:cubicBezTo>
                  <a:pt x="899" y="1914"/>
                  <a:pt x="903" y="1916"/>
                  <a:pt x="905" y="1920"/>
                </a:cubicBezTo>
                <a:cubicBezTo>
                  <a:pt x="906" y="1920"/>
                  <a:pt x="906" y="1920"/>
                  <a:pt x="906" y="1920"/>
                </a:cubicBezTo>
                <a:cubicBezTo>
                  <a:pt x="906" y="1921"/>
                  <a:pt x="906" y="1921"/>
                  <a:pt x="906" y="1921"/>
                </a:cubicBezTo>
                <a:cubicBezTo>
                  <a:pt x="906" y="1921"/>
                  <a:pt x="906" y="1921"/>
                  <a:pt x="906" y="1921"/>
                </a:cubicBezTo>
                <a:cubicBezTo>
                  <a:pt x="907" y="1923"/>
                  <a:pt x="907" y="1924"/>
                  <a:pt x="907" y="1926"/>
                </a:cubicBezTo>
                <a:cubicBezTo>
                  <a:pt x="907" y="1928"/>
                  <a:pt x="907" y="1928"/>
                  <a:pt x="907" y="1928"/>
                </a:cubicBezTo>
                <a:cubicBezTo>
                  <a:pt x="907" y="1928"/>
                  <a:pt x="907" y="1928"/>
                  <a:pt x="907" y="1928"/>
                </a:cubicBezTo>
                <a:cubicBezTo>
                  <a:pt x="906" y="1932"/>
                  <a:pt x="905" y="1936"/>
                  <a:pt x="904" y="1941"/>
                </a:cubicBezTo>
                <a:cubicBezTo>
                  <a:pt x="902" y="1955"/>
                  <a:pt x="902" y="1955"/>
                  <a:pt x="902" y="1955"/>
                </a:cubicBezTo>
                <a:cubicBezTo>
                  <a:pt x="901" y="1958"/>
                  <a:pt x="900" y="1960"/>
                  <a:pt x="899" y="1962"/>
                </a:cubicBezTo>
                <a:cubicBezTo>
                  <a:pt x="898" y="1962"/>
                  <a:pt x="898" y="1962"/>
                  <a:pt x="898" y="1962"/>
                </a:cubicBezTo>
                <a:cubicBezTo>
                  <a:pt x="898" y="1963"/>
                  <a:pt x="897" y="1963"/>
                  <a:pt x="897" y="1963"/>
                </a:cubicBezTo>
                <a:cubicBezTo>
                  <a:pt x="897" y="1964"/>
                  <a:pt x="896" y="1964"/>
                  <a:pt x="895" y="1965"/>
                </a:cubicBezTo>
                <a:cubicBezTo>
                  <a:pt x="891" y="1968"/>
                  <a:pt x="887" y="1969"/>
                  <a:pt x="882" y="1971"/>
                </a:cubicBezTo>
                <a:cubicBezTo>
                  <a:pt x="882" y="1971"/>
                  <a:pt x="882" y="1971"/>
                  <a:pt x="882" y="1971"/>
                </a:cubicBezTo>
                <a:cubicBezTo>
                  <a:pt x="882" y="1971"/>
                  <a:pt x="882" y="1971"/>
                  <a:pt x="882" y="1971"/>
                </a:cubicBezTo>
                <a:cubicBezTo>
                  <a:pt x="880" y="1971"/>
                  <a:pt x="879" y="1971"/>
                  <a:pt x="877" y="1971"/>
                </a:cubicBezTo>
                <a:cubicBezTo>
                  <a:pt x="877" y="1972"/>
                  <a:pt x="876" y="1972"/>
                  <a:pt x="876" y="1972"/>
                </a:cubicBezTo>
                <a:cubicBezTo>
                  <a:pt x="874" y="1972"/>
                  <a:pt x="872" y="1972"/>
                  <a:pt x="871" y="1972"/>
                </a:cubicBezTo>
                <a:cubicBezTo>
                  <a:pt x="871" y="1972"/>
                  <a:pt x="871" y="1972"/>
                  <a:pt x="871" y="1972"/>
                </a:cubicBezTo>
                <a:cubicBezTo>
                  <a:pt x="818" y="1972"/>
                  <a:pt x="818" y="1972"/>
                  <a:pt x="818" y="1972"/>
                </a:cubicBezTo>
                <a:cubicBezTo>
                  <a:pt x="812" y="1972"/>
                  <a:pt x="805" y="1971"/>
                  <a:pt x="799" y="1967"/>
                </a:cubicBezTo>
                <a:cubicBezTo>
                  <a:pt x="799" y="1967"/>
                  <a:pt x="799" y="1967"/>
                  <a:pt x="799" y="1967"/>
                </a:cubicBezTo>
                <a:cubicBezTo>
                  <a:pt x="799" y="1967"/>
                  <a:pt x="799" y="1967"/>
                  <a:pt x="799" y="1967"/>
                </a:cubicBezTo>
                <a:cubicBezTo>
                  <a:pt x="798" y="1967"/>
                  <a:pt x="797" y="1966"/>
                  <a:pt x="797" y="1965"/>
                </a:cubicBezTo>
                <a:cubicBezTo>
                  <a:pt x="796" y="1964"/>
                  <a:pt x="796" y="1963"/>
                  <a:pt x="795" y="1963"/>
                </a:cubicBezTo>
                <a:cubicBezTo>
                  <a:pt x="795" y="1962"/>
                  <a:pt x="795" y="1962"/>
                  <a:pt x="795" y="1962"/>
                </a:cubicBezTo>
                <a:cubicBezTo>
                  <a:pt x="794" y="1960"/>
                  <a:pt x="794" y="1958"/>
                  <a:pt x="795" y="1956"/>
                </a:cubicBezTo>
                <a:close/>
                <a:moveTo>
                  <a:pt x="674" y="1875"/>
                </a:moveTo>
                <a:cubicBezTo>
                  <a:pt x="674" y="1872"/>
                  <a:pt x="676" y="1869"/>
                  <a:pt x="677" y="1867"/>
                </a:cubicBezTo>
                <a:cubicBezTo>
                  <a:pt x="680" y="1861"/>
                  <a:pt x="683" y="1852"/>
                  <a:pt x="687" y="1847"/>
                </a:cubicBezTo>
                <a:cubicBezTo>
                  <a:pt x="688" y="1846"/>
                  <a:pt x="688" y="1846"/>
                  <a:pt x="688" y="1846"/>
                </a:cubicBezTo>
                <a:cubicBezTo>
                  <a:pt x="688" y="1846"/>
                  <a:pt x="689" y="1845"/>
                  <a:pt x="689" y="1845"/>
                </a:cubicBezTo>
                <a:cubicBezTo>
                  <a:pt x="689" y="1845"/>
                  <a:pt x="689" y="1845"/>
                  <a:pt x="690" y="1844"/>
                </a:cubicBezTo>
                <a:cubicBezTo>
                  <a:pt x="690" y="1844"/>
                  <a:pt x="690" y="1844"/>
                  <a:pt x="690" y="1844"/>
                </a:cubicBezTo>
                <a:cubicBezTo>
                  <a:pt x="690" y="1844"/>
                  <a:pt x="691" y="1844"/>
                  <a:pt x="691" y="1843"/>
                </a:cubicBezTo>
                <a:cubicBezTo>
                  <a:pt x="695" y="1840"/>
                  <a:pt x="700" y="1838"/>
                  <a:pt x="706" y="1838"/>
                </a:cubicBezTo>
                <a:cubicBezTo>
                  <a:pt x="706" y="1837"/>
                  <a:pt x="706" y="1837"/>
                  <a:pt x="706" y="1837"/>
                </a:cubicBezTo>
                <a:cubicBezTo>
                  <a:pt x="709" y="1837"/>
                  <a:pt x="713" y="1836"/>
                  <a:pt x="716" y="1836"/>
                </a:cubicBezTo>
                <a:cubicBezTo>
                  <a:pt x="734" y="1836"/>
                  <a:pt x="734" y="1836"/>
                  <a:pt x="734" y="1836"/>
                </a:cubicBezTo>
                <a:cubicBezTo>
                  <a:pt x="740" y="1836"/>
                  <a:pt x="746" y="1836"/>
                  <a:pt x="751" y="1836"/>
                </a:cubicBezTo>
                <a:cubicBezTo>
                  <a:pt x="759" y="1836"/>
                  <a:pt x="771" y="1835"/>
                  <a:pt x="777" y="1841"/>
                </a:cubicBezTo>
                <a:cubicBezTo>
                  <a:pt x="778" y="1841"/>
                  <a:pt x="778" y="1842"/>
                  <a:pt x="778" y="1842"/>
                </a:cubicBezTo>
                <a:cubicBezTo>
                  <a:pt x="778" y="1842"/>
                  <a:pt x="779" y="1842"/>
                  <a:pt x="779" y="1842"/>
                </a:cubicBezTo>
                <a:cubicBezTo>
                  <a:pt x="779" y="1842"/>
                  <a:pt x="779" y="1843"/>
                  <a:pt x="779" y="1843"/>
                </a:cubicBezTo>
                <a:cubicBezTo>
                  <a:pt x="779" y="1843"/>
                  <a:pt x="779" y="1843"/>
                  <a:pt x="780" y="1844"/>
                </a:cubicBezTo>
                <a:cubicBezTo>
                  <a:pt x="780" y="1845"/>
                  <a:pt x="780" y="1846"/>
                  <a:pt x="780" y="1847"/>
                </a:cubicBezTo>
                <a:cubicBezTo>
                  <a:pt x="779" y="1854"/>
                  <a:pt x="774" y="1863"/>
                  <a:pt x="773" y="1867"/>
                </a:cubicBezTo>
                <a:cubicBezTo>
                  <a:pt x="773" y="1867"/>
                  <a:pt x="773" y="1867"/>
                  <a:pt x="773" y="1867"/>
                </a:cubicBezTo>
                <a:cubicBezTo>
                  <a:pt x="772" y="1869"/>
                  <a:pt x="772" y="1870"/>
                  <a:pt x="771" y="1871"/>
                </a:cubicBezTo>
                <a:cubicBezTo>
                  <a:pt x="771" y="1872"/>
                  <a:pt x="771" y="1872"/>
                  <a:pt x="771" y="1872"/>
                </a:cubicBezTo>
                <a:cubicBezTo>
                  <a:pt x="771" y="1873"/>
                  <a:pt x="771" y="1873"/>
                  <a:pt x="770" y="1873"/>
                </a:cubicBezTo>
                <a:cubicBezTo>
                  <a:pt x="770" y="1874"/>
                  <a:pt x="770" y="1874"/>
                  <a:pt x="770" y="1874"/>
                </a:cubicBezTo>
                <a:cubicBezTo>
                  <a:pt x="770" y="1875"/>
                  <a:pt x="769" y="1875"/>
                  <a:pt x="769" y="1876"/>
                </a:cubicBezTo>
                <a:cubicBezTo>
                  <a:pt x="769" y="1876"/>
                  <a:pt x="769" y="1876"/>
                  <a:pt x="768" y="1876"/>
                </a:cubicBezTo>
                <a:cubicBezTo>
                  <a:pt x="768" y="1876"/>
                  <a:pt x="768" y="1877"/>
                  <a:pt x="768" y="1877"/>
                </a:cubicBezTo>
                <a:cubicBezTo>
                  <a:pt x="768" y="1877"/>
                  <a:pt x="767" y="1877"/>
                  <a:pt x="767" y="1877"/>
                </a:cubicBezTo>
                <a:cubicBezTo>
                  <a:pt x="766" y="1878"/>
                  <a:pt x="765" y="1879"/>
                  <a:pt x="764" y="1880"/>
                </a:cubicBezTo>
                <a:cubicBezTo>
                  <a:pt x="763" y="1880"/>
                  <a:pt x="762" y="1881"/>
                  <a:pt x="761" y="1881"/>
                </a:cubicBezTo>
                <a:cubicBezTo>
                  <a:pt x="760" y="1882"/>
                  <a:pt x="760" y="1882"/>
                  <a:pt x="760" y="1882"/>
                </a:cubicBezTo>
                <a:cubicBezTo>
                  <a:pt x="760" y="1882"/>
                  <a:pt x="760" y="1882"/>
                  <a:pt x="760" y="1882"/>
                </a:cubicBezTo>
                <a:cubicBezTo>
                  <a:pt x="756" y="1883"/>
                  <a:pt x="752" y="1885"/>
                  <a:pt x="749" y="1885"/>
                </a:cubicBezTo>
                <a:cubicBezTo>
                  <a:pt x="748" y="1885"/>
                  <a:pt x="746" y="1885"/>
                  <a:pt x="745" y="1886"/>
                </a:cubicBezTo>
                <a:cubicBezTo>
                  <a:pt x="745" y="1886"/>
                  <a:pt x="745" y="1886"/>
                  <a:pt x="745" y="1886"/>
                </a:cubicBezTo>
                <a:cubicBezTo>
                  <a:pt x="738" y="1886"/>
                  <a:pt x="730" y="1886"/>
                  <a:pt x="723" y="1886"/>
                </a:cubicBezTo>
                <a:cubicBezTo>
                  <a:pt x="693" y="1886"/>
                  <a:pt x="693" y="1886"/>
                  <a:pt x="693" y="1886"/>
                </a:cubicBezTo>
                <a:cubicBezTo>
                  <a:pt x="687" y="1886"/>
                  <a:pt x="676" y="1885"/>
                  <a:pt x="674" y="1878"/>
                </a:cubicBezTo>
                <a:cubicBezTo>
                  <a:pt x="673" y="1877"/>
                  <a:pt x="673" y="1876"/>
                  <a:pt x="673" y="1876"/>
                </a:cubicBezTo>
                <a:cubicBezTo>
                  <a:pt x="673" y="1875"/>
                  <a:pt x="674" y="1875"/>
                  <a:pt x="674" y="1875"/>
                </a:cubicBezTo>
                <a:close/>
                <a:moveTo>
                  <a:pt x="647" y="1928"/>
                </a:moveTo>
                <a:cubicBezTo>
                  <a:pt x="648" y="1927"/>
                  <a:pt x="648" y="1927"/>
                  <a:pt x="648" y="1927"/>
                </a:cubicBezTo>
                <a:cubicBezTo>
                  <a:pt x="648" y="1926"/>
                  <a:pt x="648" y="1926"/>
                  <a:pt x="648" y="1926"/>
                </a:cubicBezTo>
                <a:cubicBezTo>
                  <a:pt x="649" y="1925"/>
                  <a:pt x="649" y="1924"/>
                  <a:pt x="650" y="1924"/>
                </a:cubicBezTo>
                <a:cubicBezTo>
                  <a:pt x="650" y="1924"/>
                  <a:pt x="650" y="1924"/>
                  <a:pt x="650" y="1924"/>
                </a:cubicBezTo>
                <a:cubicBezTo>
                  <a:pt x="661" y="1909"/>
                  <a:pt x="687" y="1912"/>
                  <a:pt x="703" y="1912"/>
                </a:cubicBezTo>
                <a:cubicBezTo>
                  <a:pt x="703" y="1912"/>
                  <a:pt x="703" y="1912"/>
                  <a:pt x="703" y="1912"/>
                </a:cubicBezTo>
                <a:cubicBezTo>
                  <a:pt x="708" y="1912"/>
                  <a:pt x="720" y="1911"/>
                  <a:pt x="730" y="1912"/>
                </a:cubicBezTo>
                <a:cubicBezTo>
                  <a:pt x="734" y="1912"/>
                  <a:pt x="737" y="1912"/>
                  <a:pt x="740" y="1913"/>
                </a:cubicBezTo>
                <a:cubicBezTo>
                  <a:pt x="742" y="1913"/>
                  <a:pt x="744" y="1914"/>
                  <a:pt x="745" y="1915"/>
                </a:cubicBezTo>
                <a:cubicBezTo>
                  <a:pt x="749" y="1917"/>
                  <a:pt x="752" y="1919"/>
                  <a:pt x="752" y="1923"/>
                </a:cubicBezTo>
                <a:cubicBezTo>
                  <a:pt x="752" y="1923"/>
                  <a:pt x="752" y="1924"/>
                  <a:pt x="752" y="1924"/>
                </a:cubicBezTo>
                <a:cubicBezTo>
                  <a:pt x="752" y="1924"/>
                  <a:pt x="752" y="1924"/>
                  <a:pt x="752" y="1924"/>
                </a:cubicBezTo>
                <a:cubicBezTo>
                  <a:pt x="752" y="1925"/>
                  <a:pt x="751" y="1926"/>
                  <a:pt x="751" y="1927"/>
                </a:cubicBezTo>
                <a:cubicBezTo>
                  <a:pt x="741" y="1956"/>
                  <a:pt x="741" y="1956"/>
                  <a:pt x="741" y="1956"/>
                </a:cubicBezTo>
                <a:cubicBezTo>
                  <a:pt x="740" y="1958"/>
                  <a:pt x="738" y="1960"/>
                  <a:pt x="736" y="1962"/>
                </a:cubicBezTo>
                <a:cubicBezTo>
                  <a:pt x="734" y="1964"/>
                  <a:pt x="731" y="1966"/>
                  <a:pt x="728" y="1967"/>
                </a:cubicBezTo>
                <a:cubicBezTo>
                  <a:pt x="728" y="1968"/>
                  <a:pt x="727" y="1968"/>
                  <a:pt x="727" y="1968"/>
                </a:cubicBezTo>
                <a:cubicBezTo>
                  <a:pt x="723" y="1970"/>
                  <a:pt x="718" y="1971"/>
                  <a:pt x="713" y="1972"/>
                </a:cubicBezTo>
                <a:cubicBezTo>
                  <a:pt x="713" y="1972"/>
                  <a:pt x="713" y="1972"/>
                  <a:pt x="713" y="1972"/>
                </a:cubicBezTo>
                <a:cubicBezTo>
                  <a:pt x="712" y="1972"/>
                  <a:pt x="711" y="1972"/>
                  <a:pt x="710" y="1972"/>
                </a:cubicBezTo>
                <a:cubicBezTo>
                  <a:pt x="701" y="1973"/>
                  <a:pt x="692" y="1972"/>
                  <a:pt x="682" y="1972"/>
                </a:cubicBezTo>
                <a:cubicBezTo>
                  <a:pt x="673" y="1973"/>
                  <a:pt x="663" y="1973"/>
                  <a:pt x="654" y="1973"/>
                </a:cubicBezTo>
                <a:cubicBezTo>
                  <a:pt x="647" y="1973"/>
                  <a:pt x="638" y="1971"/>
                  <a:pt x="634" y="1966"/>
                </a:cubicBezTo>
                <a:cubicBezTo>
                  <a:pt x="634" y="1965"/>
                  <a:pt x="634" y="1965"/>
                  <a:pt x="633" y="1965"/>
                </a:cubicBezTo>
                <a:cubicBezTo>
                  <a:pt x="633" y="1964"/>
                  <a:pt x="633" y="1964"/>
                  <a:pt x="633" y="1964"/>
                </a:cubicBezTo>
                <a:cubicBezTo>
                  <a:pt x="633" y="1963"/>
                  <a:pt x="633" y="1963"/>
                  <a:pt x="632" y="1963"/>
                </a:cubicBezTo>
                <a:cubicBezTo>
                  <a:pt x="632" y="1963"/>
                  <a:pt x="632" y="1962"/>
                  <a:pt x="632" y="1962"/>
                </a:cubicBezTo>
                <a:cubicBezTo>
                  <a:pt x="632" y="1962"/>
                  <a:pt x="632" y="1962"/>
                  <a:pt x="632" y="1962"/>
                </a:cubicBezTo>
                <a:cubicBezTo>
                  <a:pt x="632" y="1962"/>
                  <a:pt x="632" y="1961"/>
                  <a:pt x="632" y="1960"/>
                </a:cubicBezTo>
                <a:cubicBezTo>
                  <a:pt x="632" y="1959"/>
                  <a:pt x="632" y="1959"/>
                  <a:pt x="633" y="1959"/>
                </a:cubicBezTo>
                <a:cubicBezTo>
                  <a:pt x="633" y="1958"/>
                  <a:pt x="633" y="1957"/>
                  <a:pt x="633" y="1956"/>
                </a:cubicBezTo>
                <a:cubicBezTo>
                  <a:pt x="633" y="1956"/>
                  <a:pt x="633" y="1956"/>
                  <a:pt x="633" y="1956"/>
                </a:cubicBezTo>
                <a:cubicBezTo>
                  <a:pt x="634" y="1955"/>
                  <a:pt x="634" y="1955"/>
                  <a:pt x="634" y="1955"/>
                </a:cubicBezTo>
                <a:cubicBezTo>
                  <a:pt x="634" y="1954"/>
                  <a:pt x="635" y="1953"/>
                  <a:pt x="635" y="1952"/>
                </a:cubicBezTo>
                <a:cubicBezTo>
                  <a:pt x="639" y="1944"/>
                  <a:pt x="643" y="1936"/>
                  <a:pt x="647" y="1928"/>
                </a:cubicBezTo>
                <a:cubicBezTo>
                  <a:pt x="647" y="1928"/>
                  <a:pt x="647" y="1928"/>
                  <a:pt x="647" y="1928"/>
                </a:cubicBezTo>
                <a:close/>
                <a:moveTo>
                  <a:pt x="527" y="1875"/>
                </a:moveTo>
                <a:cubicBezTo>
                  <a:pt x="528" y="1873"/>
                  <a:pt x="531" y="1870"/>
                  <a:pt x="532" y="1868"/>
                </a:cubicBezTo>
                <a:cubicBezTo>
                  <a:pt x="536" y="1861"/>
                  <a:pt x="541" y="1854"/>
                  <a:pt x="546" y="1848"/>
                </a:cubicBezTo>
                <a:cubicBezTo>
                  <a:pt x="546" y="1847"/>
                  <a:pt x="546" y="1847"/>
                  <a:pt x="547" y="1847"/>
                </a:cubicBezTo>
                <a:cubicBezTo>
                  <a:pt x="547" y="1847"/>
                  <a:pt x="547" y="1847"/>
                  <a:pt x="547" y="1846"/>
                </a:cubicBezTo>
                <a:cubicBezTo>
                  <a:pt x="561" y="1833"/>
                  <a:pt x="590" y="1837"/>
                  <a:pt x="608" y="1837"/>
                </a:cubicBezTo>
                <a:cubicBezTo>
                  <a:pt x="616" y="1837"/>
                  <a:pt x="626" y="1835"/>
                  <a:pt x="634" y="1839"/>
                </a:cubicBezTo>
                <a:cubicBezTo>
                  <a:pt x="634" y="1839"/>
                  <a:pt x="634" y="1839"/>
                  <a:pt x="634" y="1839"/>
                </a:cubicBezTo>
                <a:cubicBezTo>
                  <a:pt x="634" y="1839"/>
                  <a:pt x="635" y="1839"/>
                  <a:pt x="636" y="1840"/>
                </a:cubicBezTo>
                <a:cubicBezTo>
                  <a:pt x="636" y="1840"/>
                  <a:pt x="636" y="1840"/>
                  <a:pt x="636" y="1840"/>
                </a:cubicBezTo>
                <a:cubicBezTo>
                  <a:pt x="638" y="1841"/>
                  <a:pt x="639" y="1843"/>
                  <a:pt x="639" y="1844"/>
                </a:cubicBezTo>
                <a:cubicBezTo>
                  <a:pt x="640" y="1845"/>
                  <a:pt x="640" y="1847"/>
                  <a:pt x="639" y="1849"/>
                </a:cubicBezTo>
                <a:cubicBezTo>
                  <a:pt x="638" y="1850"/>
                  <a:pt x="638" y="1850"/>
                  <a:pt x="638" y="1850"/>
                </a:cubicBezTo>
                <a:cubicBezTo>
                  <a:pt x="637" y="1854"/>
                  <a:pt x="633" y="1858"/>
                  <a:pt x="631" y="1862"/>
                </a:cubicBezTo>
                <a:cubicBezTo>
                  <a:pt x="631" y="1862"/>
                  <a:pt x="631" y="1862"/>
                  <a:pt x="631" y="1862"/>
                </a:cubicBezTo>
                <a:cubicBezTo>
                  <a:pt x="625" y="1873"/>
                  <a:pt x="625" y="1873"/>
                  <a:pt x="625" y="1873"/>
                </a:cubicBezTo>
                <a:cubicBezTo>
                  <a:pt x="624" y="1874"/>
                  <a:pt x="623" y="1876"/>
                  <a:pt x="621" y="1878"/>
                </a:cubicBezTo>
                <a:cubicBezTo>
                  <a:pt x="618" y="1879"/>
                  <a:pt x="616" y="1881"/>
                  <a:pt x="613" y="1882"/>
                </a:cubicBezTo>
                <a:cubicBezTo>
                  <a:pt x="612" y="1882"/>
                  <a:pt x="611" y="1883"/>
                  <a:pt x="610" y="1883"/>
                </a:cubicBezTo>
                <a:cubicBezTo>
                  <a:pt x="610" y="1883"/>
                  <a:pt x="609" y="1883"/>
                  <a:pt x="609" y="1884"/>
                </a:cubicBezTo>
                <a:cubicBezTo>
                  <a:pt x="609" y="1884"/>
                  <a:pt x="609" y="1884"/>
                  <a:pt x="609" y="1884"/>
                </a:cubicBezTo>
                <a:cubicBezTo>
                  <a:pt x="607" y="1884"/>
                  <a:pt x="605" y="1885"/>
                  <a:pt x="603" y="1885"/>
                </a:cubicBezTo>
                <a:cubicBezTo>
                  <a:pt x="599" y="1886"/>
                  <a:pt x="596" y="1886"/>
                  <a:pt x="592" y="1886"/>
                </a:cubicBezTo>
                <a:cubicBezTo>
                  <a:pt x="582" y="1886"/>
                  <a:pt x="582" y="1886"/>
                  <a:pt x="582" y="1886"/>
                </a:cubicBezTo>
                <a:cubicBezTo>
                  <a:pt x="582" y="1886"/>
                  <a:pt x="582" y="1886"/>
                  <a:pt x="582" y="1886"/>
                </a:cubicBezTo>
                <a:cubicBezTo>
                  <a:pt x="570" y="1886"/>
                  <a:pt x="557" y="1886"/>
                  <a:pt x="545" y="1886"/>
                </a:cubicBezTo>
                <a:cubicBezTo>
                  <a:pt x="540" y="1886"/>
                  <a:pt x="528" y="1885"/>
                  <a:pt x="527" y="1878"/>
                </a:cubicBezTo>
                <a:cubicBezTo>
                  <a:pt x="527" y="1877"/>
                  <a:pt x="527" y="1876"/>
                  <a:pt x="527" y="1875"/>
                </a:cubicBezTo>
                <a:close/>
                <a:moveTo>
                  <a:pt x="545" y="2017"/>
                </a:moveTo>
                <a:cubicBezTo>
                  <a:pt x="545" y="2017"/>
                  <a:pt x="545" y="2017"/>
                  <a:pt x="545" y="2017"/>
                </a:cubicBezTo>
                <a:cubicBezTo>
                  <a:pt x="543" y="2024"/>
                  <a:pt x="538" y="2031"/>
                  <a:pt x="534" y="2038"/>
                </a:cubicBezTo>
                <a:cubicBezTo>
                  <a:pt x="534" y="2038"/>
                  <a:pt x="534" y="2038"/>
                  <a:pt x="534" y="2038"/>
                </a:cubicBezTo>
                <a:cubicBezTo>
                  <a:pt x="530" y="2045"/>
                  <a:pt x="527" y="2053"/>
                  <a:pt x="521" y="2060"/>
                </a:cubicBezTo>
                <a:cubicBezTo>
                  <a:pt x="521" y="2061"/>
                  <a:pt x="520" y="2061"/>
                  <a:pt x="520" y="2062"/>
                </a:cubicBezTo>
                <a:cubicBezTo>
                  <a:pt x="520" y="2062"/>
                  <a:pt x="520" y="2062"/>
                  <a:pt x="520" y="2062"/>
                </a:cubicBezTo>
                <a:cubicBezTo>
                  <a:pt x="519" y="2063"/>
                  <a:pt x="518" y="2064"/>
                  <a:pt x="517" y="2064"/>
                </a:cubicBezTo>
                <a:cubicBezTo>
                  <a:pt x="517" y="2065"/>
                  <a:pt x="517" y="2065"/>
                  <a:pt x="516" y="2065"/>
                </a:cubicBezTo>
                <a:cubicBezTo>
                  <a:pt x="516" y="2065"/>
                  <a:pt x="516" y="2066"/>
                  <a:pt x="516" y="2066"/>
                </a:cubicBezTo>
                <a:cubicBezTo>
                  <a:pt x="510" y="2071"/>
                  <a:pt x="503" y="2074"/>
                  <a:pt x="496" y="2076"/>
                </a:cubicBezTo>
                <a:cubicBezTo>
                  <a:pt x="495" y="2076"/>
                  <a:pt x="494" y="2076"/>
                  <a:pt x="493" y="2077"/>
                </a:cubicBezTo>
                <a:cubicBezTo>
                  <a:pt x="489" y="2078"/>
                  <a:pt x="484" y="2078"/>
                  <a:pt x="480" y="2078"/>
                </a:cubicBezTo>
                <a:cubicBezTo>
                  <a:pt x="476" y="2078"/>
                  <a:pt x="476" y="2078"/>
                  <a:pt x="476" y="2078"/>
                </a:cubicBezTo>
                <a:cubicBezTo>
                  <a:pt x="476" y="2078"/>
                  <a:pt x="476" y="2078"/>
                  <a:pt x="476" y="2078"/>
                </a:cubicBezTo>
                <a:cubicBezTo>
                  <a:pt x="458" y="2078"/>
                  <a:pt x="439" y="2078"/>
                  <a:pt x="421" y="2079"/>
                </a:cubicBezTo>
                <a:cubicBezTo>
                  <a:pt x="419" y="2079"/>
                  <a:pt x="418" y="2078"/>
                  <a:pt x="416" y="2078"/>
                </a:cubicBezTo>
                <a:cubicBezTo>
                  <a:pt x="414" y="2078"/>
                  <a:pt x="412" y="2078"/>
                  <a:pt x="410" y="2077"/>
                </a:cubicBezTo>
                <a:cubicBezTo>
                  <a:pt x="406" y="2076"/>
                  <a:pt x="404" y="2074"/>
                  <a:pt x="402" y="2072"/>
                </a:cubicBezTo>
                <a:cubicBezTo>
                  <a:pt x="401" y="2070"/>
                  <a:pt x="400" y="2068"/>
                  <a:pt x="400" y="2066"/>
                </a:cubicBezTo>
                <a:cubicBezTo>
                  <a:pt x="400" y="2064"/>
                  <a:pt x="401" y="2062"/>
                  <a:pt x="402" y="2060"/>
                </a:cubicBezTo>
                <a:cubicBezTo>
                  <a:pt x="402" y="2059"/>
                  <a:pt x="402" y="2059"/>
                  <a:pt x="403" y="2059"/>
                </a:cubicBezTo>
                <a:cubicBezTo>
                  <a:pt x="403" y="2058"/>
                  <a:pt x="403" y="2058"/>
                  <a:pt x="403" y="2058"/>
                </a:cubicBezTo>
                <a:cubicBezTo>
                  <a:pt x="404" y="2057"/>
                  <a:pt x="404" y="2057"/>
                  <a:pt x="404" y="2057"/>
                </a:cubicBezTo>
                <a:cubicBezTo>
                  <a:pt x="404" y="2057"/>
                  <a:pt x="404" y="2057"/>
                  <a:pt x="404" y="2057"/>
                </a:cubicBezTo>
                <a:cubicBezTo>
                  <a:pt x="409" y="2050"/>
                  <a:pt x="413" y="2043"/>
                  <a:pt x="418" y="2035"/>
                </a:cubicBezTo>
                <a:cubicBezTo>
                  <a:pt x="422" y="2030"/>
                  <a:pt x="425" y="2024"/>
                  <a:pt x="430" y="2019"/>
                </a:cubicBezTo>
                <a:cubicBezTo>
                  <a:pt x="430" y="2018"/>
                  <a:pt x="431" y="2018"/>
                  <a:pt x="431" y="2017"/>
                </a:cubicBezTo>
                <a:cubicBezTo>
                  <a:pt x="431" y="2017"/>
                  <a:pt x="432" y="2017"/>
                  <a:pt x="432" y="2017"/>
                </a:cubicBezTo>
                <a:cubicBezTo>
                  <a:pt x="433" y="2016"/>
                  <a:pt x="434" y="2015"/>
                  <a:pt x="435" y="2014"/>
                </a:cubicBezTo>
                <a:cubicBezTo>
                  <a:pt x="435" y="2014"/>
                  <a:pt x="435" y="2014"/>
                  <a:pt x="435" y="2014"/>
                </a:cubicBezTo>
                <a:cubicBezTo>
                  <a:pt x="435" y="2014"/>
                  <a:pt x="435" y="2014"/>
                  <a:pt x="435" y="2014"/>
                </a:cubicBezTo>
                <a:cubicBezTo>
                  <a:pt x="441" y="2009"/>
                  <a:pt x="449" y="2006"/>
                  <a:pt x="457" y="2004"/>
                </a:cubicBezTo>
                <a:cubicBezTo>
                  <a:pt x="457" y="2004"/>
                  <a:pt x="457" y="2004"/>
                  <a:pt x="457" y="2004"/>
                </a:cubicBezTo>
                <a:cubicBezTo>
                  <a:pt x="457" y="2004"/>
                  <a:pt x="458" y="2004"/>
                  <a:pt x="458" y="2004"/>
                </a:cubicBezTo>
                <a:cubicBezTo>
                  <a:pt x="459" y="2004"/>
                  <a:pt x="461" y="2004"/>
                  <a:pt x="462" y="2004"/>
                </a:cubicBezTo>
                <a:cubicBezTo>
                  <a:pt x="463" y="2003"/>
                  <a:pt x="464" y="2003"/>
                  <a:pt x="465" y="2003"/>
                </a:cubicBezTo>
                <a:cubicBezTo>
                  <a:pt x="466" y="2003"/>
                  <a:pt x="467" y="2003"/>
                  <a:pt x="468" y="2003"/>
                </a:cubicBezTo>
                <a:cubicBezTo>
                  <a:pt x="468" y="2003"/>
                  <a:pt x="469" y="2003"/>
                  <a:pt x="470" y="2003"/>
                </a:cubicBezTo>
                <a:cubicBezTo>
                  <a:pt x="471" y="2003"/>
                  <a:pt x="471" y="2003"/>
                  <a:pt x="471" y="2003"/>
                </a:cubicBezTo>
                <a:cubicBezTo>
                  <a:pt x="471" y="2003"/>
                  <a:pt x="471" y="2003"/>
                  <a:pt x="471" y="2003"/>
                </a:cubicBezTo>
                <a:cubicBezTo>
                  <a:pt x="488" y="2003"/>
                  <a:pt x="504" y="2003"/>
                  <a:pt x="521" y="2003"/>
                </a:cubicBezTo>
                <a:cubicBezTo>
                  <a:pt x="521" y="2003"/>
                  <a:pt x="521" y="2003"/>
                  <a:pt x="521" y="2003"/>
                </a:cubicBezTo>
                <a:cubicBezTo>
                  <a:pt x="524" y="2003"/>
                  <a:pt x="524" y="2003"/>
                  <a:pt x="524" y="2003"/>
                </a:cubicBezTo>
                <a:cubicBezTo>
                  <a:pt x="528" y="2003"/>
                  <a:pt x="532" y="2003"/>
                  <a:pt x="535" y="2004"/>
                </a:cubicBezTo>
                <a:cubicBezTo>
                  <a:pt x="536" y="2004"/>
                  <a:pt x="536" y="2005"/>
                  <a:pt x="537" y="2005"/>
                </a:cubicBezTo>
                <a:cubicBezTo>
                  <a:pt x="537" y="2005"/>
                  <a:pt x="538" y="2005"/>
                  <a:pt x="538" y="2006"/>
                </a:cubicBezTo>
                <a:cubicBezTo>
                  <a:pt x="538" y="2006"/>
                  <a:pt x="539" y="2006"/>
                  <a:pt x="539" y="2006"/>
                </a:cubicBezTo>
                <a:cubicBezTo>
                  <a:pt x="543" y="2008"/>
                  <a:pt x="546" y="2012"/>
                  <a:pt x="545" y="2017"/>
                </a:cubicBezTo>
                <a:close/>
                <a:moveTo>
                  <a:pt x="579" y="1956"/>
                </a:moveTo>
                <a:cubicBezTo>
                  <a:pt x="579" y="1956"/>
                  <a:pt x="579" y="1956"/>
                  <a:pt x="579" y="1956"/>
                </a:cubicBezTo>
                <a:cubicBezTo>
                  <a:pt x="579" y="1956"/>
                  <a:pt x="579" y="1956"/>
                  <a:pt x="579" y="1956"/>
                </a:cubicBezTo>
                <a:cubicBezTo>
                  <a:pt x="578" y="1957"/>
                  <a:pt x="578" y="1958"/>
                  <a:pt x="577" y="1959"/>
                </a:cubicBezTo>
                <a:cubicBezTo>
                  <a:pt x="577" y="1959"/>
                  <a:pt x="577" y="1960"/>
                  <a:pt x="577" y="1960"/>
                </a:cubicBezTo>
                <a:cubicBezTo>
                  <a:pt x="572" y="1964"/>
                  <a:pt x="566" y="1968"/>
                  <a:pt x="560" y="1970"/>
                </a:cubicBezTo>
                <a:cubicBezTo>
                  <a:pt x="560" y="1970"/>
                  <a:pt x="560" y="1970"/>
                  <a:pt x="560" y="1970"/>
                </a:cubicBezTo>
                <a:cubicBezTo>
                  <a:pt x="559" y="1970"/>
                  <a:pt x="558" y="1970"/>
                  <a:pt x="557" y="1971"/>
                </a:cubicBezTo>
                <a:cubicBezTo>
                  <a:pt x="556" y="1971"/>
                  <a:pt x="556" y="1971"/>
                  <a:pt x="555" y="1971"/>
                </a:cubicBezTo>
                <a:cubicBezTo>
                  <a:pt x="554" y="1971"/>
                  <a:pt x="554" y="1971"/>
                  <a:pt x="553" y="1971"/>
                </a:cubicBezTo>
                <a:cubicBezTo>
                  <a:pt x="550" y="1972"/>
                  <a:pt x="546" y="1973"/>
                  <a:pt x="542" y="1973"/>
                </a:cubicBezTo>
                <a:cubicBezTo>
                  <a:pt x="541" y="1973"/>
                  <a:pt x="541" y="1973"/>
                  <a:pt x="541" y="1973"/>
                </a:cubicBezTo>
                <a:cubicBezTo>
                  <a:pt x="534" y="1973"/>
                  <a:pt x="527" y="1973"/>
                  <a:pt x="520" y="1973"/>
                </a:cubicBezTo>
                <a:cubicBezTo>
                  <a:pt x="510" y="1973"/>
                  <a:pt x="499" y="1973"/>
                  <a:pt x="489" y="1973"/>
                </a:cubicBezTo>
                <a:cubicBezTo>
                  <a:pt x="488" y="1973"/>
                  <a:pt x="486" y="1973"/>
                  <a:pt x="484" y="1973"/>
                </a:cubicBezTo>
                <a:cubicBezTo>
                  <a:pt x="484" y="1973"/>
                  <a:pt x="484" y="1973"/>
                  <a:pt x="483" y="1973"/>
                </a:cubicBezTo>
                <a:cubicBezTo>
                  <a:pt x="482" y="1972"/>
                  <a:pt x="480" y="1972"/>
                  <a:pt x="479" y="1972"/>
                </a:cubicBezTo>
                <a:cubicBezTo>
                  <a:pt x="479" y="1972"/>
                  <a:pt x="479" y="1972"/>
                  <a:pt x="479" y="1972"/>
                </a:cubicBezTo>
                <a:cubicBezTo>
                  <a:pt x="479" y="1972"/>
                  <a:pt x="479" y="1972"/>
                  <a:pt x="479" y="1972"/>
                </a:cubicBezTo>
                <a:cubicBezTo>
                  <a:pt x="474" y="1970"/>
                  <a:pt x="470" y="1968"/>
                  <a:pt x="470" y="1963"/>
                </a:cubicBezTo>
                <a:cubicBezTo>
                  <a:pt x="470" y="1962"/>
                  <a:pt x="470" y="1961"/>
                  <a:pt x="470" y="1960"/>
                </a:cubicBezTo>
                <a:cubicBezTo>
                  <a:pt x="470" y="1960"/>
                  <a:pt x="470" y="1959"/>
                  <a:pt x="471" y="1959"/>
                </a:cubicBezTo>
                <a:cubicBezTo>
                  <a:pt x="471" y="1958"/>
                  <a:pt x="471" y="1957"/>
                  <a:pt x="472" y="1957"/>
                </a:cubicBezTo>
                <a:cubicBezTo>
                  <a:pt x="472" y="1957"/>
                  <a:pt x="472" y="1956"/>
                  <a:pt x="472" y="1956"/>
                </a:cubicBezTo>
                <a:cubicBezTo>
                  <a:pt x="472" y="1956"/>
                  <a:pt x="472" y="1956"/>
                  <a:pt x="472" y="1956"/>
                </a:cubicBezTo>
                <a:cubicBezTo>
                  <a:pt x="473" y="1955"/>
                  <a:pt x="474" y="1954"/>
                  <a:pt x="474" y="1953"/>
                </a:cubicBezTo>
                <a:cubicBezTo>
                  <a:pt x="479" y="1945"/>
                  <a:pt x="485" y="1938"/>
                  <a:pt x="490" y="1930"/>
                </a:cubicBezTo>
                <a:cubicBezTo>
                  <a:pt x="490" y="1930"/>
                  <a:pt x="490" y="1930"/>
                  <a:pt x="490" y="1930"/>
                </a:cubicBezTo>
                <a:cubicBezTo>
                  <a:pt x="492" y="1927"/>
                  <a:pt x="492" y="1927"/>
                  <a:pt x="492" y="1927"/>
                </a:cubicBezTo>
                <a:cubicBezTo>
                  <a:pt x="493" y="1925"/>
                  <a:pt x="495" y="1923"/>
                  <a:pt x="498" y="1921"/>
                </a:cubicBezTo>
                <a:cubicBezTo>
                  <a:pt x="499" y="1920"/>
                  <a:pt x="501" y="1919"/>
                  <a:pt x="503" y="1918"/>
                </a:cubicBezTo>
                <a:cubicBezTo>
                  <a:pt x="504" y="1918"/>
                  <a:pt x="505" y="1917"/>
                  <a:pt x="506" y="1917"/>
                </a:cubicBezTo>
                <a:cubicBezTo>
                  <a:pt x="506" y="1917"/>
                  <a:pt x="506" y="1917"/>
                  <a:pt x="507" y="1917"/>
                </a:cubicBezTo>
                <a:cubicBezTo>
                  <a:pt x="507" y="1917"/>
                  <a:pt x="507" y="1916"/>
                  <a:pt x="507" y="1916"/>
                </a:cubicBezTo>
                <a:cubicBezTo>
                  <a:pt x="508" y="1916"/>
                  <a:pt x="508" y="1916"/>
                  <a:pt x="508" y="1916"/>
                </a:cubicBezTo>
                <a:cubicBezTo>
                  <a:pt x="511" y="1915"/>
                  <a:pt x="514" y="1914"/>
                  <a:pt x="517" y="1913"/>
                </a:cubicBezTo>
                <a:cubicBezTo>
                  <a:pt x="521" y="1913"/>
                  <a:pt x="525" y="1912"/>
                  <a:pt x="528" y="1912"/>
                </a:cubicBezTo>
                <a:cubicBezTo>
                  <a:pt x="538" y="1912"/>
                  <a:pt x="538" y="1912"/>
                  <a:pt x="538" y="1912"/>
                </a:cubicBezTo>
                <a:cubicBezTo>
                  <a:pt x="541" y="1912"/>
                  <a:pt x="543" y="1912"/>
                  <a:pt x="545" y="1912"/>
                </a:cubicBezTo>
                <a:cubicBezTo>
                  <a:pt x="555" y="1912"/>
                  <a:pt x="564" y="1912"/>
                  <a:pt x="573" y="1912"/>
                </a:cubicBezTo>
                <a:cubicBezTo>
                  <a:pt x="573" y="1912"/>
                  <a:pt x="573" y="1912"/>
                  <a:pt x="573" y="1912"/>
                </a:cubicBezTo>
                <a:cubicBezTo>
                  <a:pt x="577" y="1912"/>
                  <a:pt x="577" y="1912"/>
                  <a:pt x="577" y="1912"/>
                </a:cubicBezTo>
                <a:cubicBezTo>
                  <a:pt x="581" y="1912"/>
                  <a:pt x="584" y="1913"/>
                  <a:pt x="587" y="1913"/>
                </a:cubicBezTo>
                <a:cubicBezTo>
                  <a:pt x="589" y="1914"/>
                  <a:pt x="590" y="1915"/>
                  <a:pt x="592" y="1915"/>
                </a:cubicBezTo>
                <a:cubicBezTo>
                  <a:pt x="596" y="1918"/>
                  <a:pt x="599" y="1921"/>
                  <a:pt x="595" y="1927"/>
                </a:cubicBezTo>
                <a:cubicBezTo>
                  <a:pt x="592" y="1934"/>
                  <a:pt x="588" y="1941"/>
                  <a:pt x="584" y="1948"/>
                </a:cubicBezTo>
                <a:cubicBezTo>
                  <a:pt x="579" y="1956"/>
                  <a:pt x="579" y="1956"/>
                  <a:pt x="579" y="1956"/>
                </a:cubicBezTo>
                <a:cubicBezTo>
                  <a:pt x="579" y="1956"/>
                  <a:pt x="579" y="1956"/>
                  <a:pt x="579" y="1956"/>
                </a:cubicBezTo>
                <a:close/>
                <a:moveTo>
                  <a:pt x="1064" y="2056"/>
                </a:moveTo>
                <a:cubicBezTo>
                  <a:pt x="1064" y="2057"/>
                  <a:pt x="1064" y="2059"/>
                  <a:pt x="1064" y="2060"/>
                </a:cubicBezTo>
                <a:cubicBezTo>
                  <a:pt x="1064" y="2060"/>
                  <a:pt x="1064" y="2060"/>
                  <a:pt x="1064" y="2061"/>
                </a:cubicBezTo>
                <a:cubicBezTo>
                  <a:pt x="1063" y="2062"/>
                  <a:pt x="1063" y="2063"/>
                  <a:pt x="1062" y="2064"/>
                </a:cubicBezTo>
                <a:cubicBezTo>
                  <a:pt x="1062" y="2064"/>
                  <a:pt x="1062" y="2064"/>
                  <a:pt x="1062" y="2064"/>
                </a:cubicBezTo>
                <a:cubicBezTo>
                  <a:pt x="1062" y="2064"/>
                  <a:pt x="1062" y="2064"/>
                  <a:pt x="1062" y="2064"/>
                </a:cubicBezTo>
                <a:cubicBezTo>
                  <a:pt x="1061" y="2065"/>
                  <a:pt x="1060" y="2066"/>
                  <a:pt x="1059" y="2067"/>
                </a:cubicBezTo>
                <a:cubicBezTo>
                  <a:pt x="1059" y="2067"/>
                  <a:pt x="1059" y="2067"/>
                  <a:pt x="1059" y="2068"/>
                </a:cubicBezTo>
                <a:cubicBezTo>
                  <a:pt x="1058" y="2069"/>
                  <a:pt x="1057" y="2069"/>
                  <a:pt x="1056" y="2070"/>
                </a:cubicBezTo>
                <a:cubicBezTo>
                  <a:pt x="1056" y="2070"/>
                  <a:pt x="1055" y="2071"/>
                  <a:pt x="1055" y="2071"/>
                </a:cubicBezTo>
                <a:cubicBezTo>
                  <a:pt x="1055" y="2071"/>
                  <a:pt x="1055" y="2071"/>
                  <a:pt x="1055" y="2071"/>
                </a:cubicBezTo>
                <a:cubicBezTo>
                  <a:pt x="1053" y="2072"/>
                  <a:pt x="1052" y="2072"/>
                  <a:pt x="1051" y="2073"/>
                </a:cubicBezTo>
                <a:cubicBezTo>
                  <a:pt x="1051" y="2073"/>
                  <a:pt x="1051" y="2073"/>
                  <a:pt x="1050" y="2073"/>
                </a:cubicBezTo>
                <a:cubicBezTo>
                  <a:pt x="1049" y="2074"/>
                  <a:pt x="1048" y="2074"/>
                  <a:pt x="1047" y="2074"/>
                </a:cubicBezTo>
                <a:cubicBezTo>
                  <a:pt x="1047" y="2075"/>
                  <a:pt x="1046" y="2075"/>
                  <a:pt x="1046" y="2075"/>
                </a:cubicBezTo>
                <a:cubicBezTo>
                  <a:pt x="1046" y="2075"/>
                  <a:pt x="1045" y="2075"/>
                  <a:pt x="1045" y="2075"/>
                </a:cubicBezTo>
                <a:cubicBezTo>
                  <a:pt x="1045" y="2075"/>
                  <a:pt x="1045" y="2075"/>
                  <a:pt x="1044" y="2075"/>
                </a:cubicBezTo>
                <a:cubicBezTo>
                  <a:pt x="1043" y="2076"/>
                  <a:pt x="1042" y="2076"/>
                  <a:pt x="1041" y="2076"/>
                </a:cubicBezTo>
                <a:cubicBezTo>
                  <a:pt x="1039" y="2076"/>
                  <a:pt x="1038" y="2076"/>
                  <a:pt x="1037" y="2077"/>
                </a:cubicBezTo>
                <a:cubicBezTo>
                  <a:pt x="1036" y="2077"/>
                  <a:pt x="1035" y="2077"/>
                  <a:pt x="1034" y="2077"/>
                </a:cubicBezTo>
                <a:cubicBezTo>
                  <a:pt x="1033" y="2077"/>
                  <a:pt x="1033" y="2077"/>
                  <a:pt x="1033" y="2077"/>
                </a:cubicBezTo>
                <a:cubicBezTo>
                  <a:pt x="1031" y="2077"/>
                  <a:pt x="1031" y="2077"/>
                  <a:pt x="1031" y="2077"/>
                </a:cubicBezTo>
                <a:cubicBezTo>
                  <a:pt x="1031" y="2077"/>
                  <a:pt x="1031" y="2077"/>
                  <a:pt x="1031" y="2077"/>
                </a:cubicBezTo>
                <a:cubicBezTo>
                  <a:pt x="1025" y="2077"/>
                  <a:pt x="1018" y="2077"/>
                  <a:pt x="1011" y="2077"/>
                </a:cubicBezTo>
                <a:cubicBezTo>
                  <a:pt x="981" y="2077"/>
                  <a:pt x="630" y="2078"/>
                  <a:pt x="605" y="2078"/>
                </a:cubicBezTo>
                <a:cubicBezTo>
                  <a:pt x="604" y="2078"/>
                  <a:pt x="602" y="2078"/>
                  <a:pt x="600" y="2078"/>
                </a:cubicBezTo>
                <a:cubicBezTo>
                  <a:pt x="598" y="2077"/>
                  <a:pt x="596" y="2077"/>
                  <a:pt x="594" y="2076"/>
                </a:cubicBezTo>
                <a:cubicBezTo>
                  <a:pt x="590" y="2075"/>
                  <a:pt x="588" y="2074"/>
                  <a:pt x="586" y="2072"/>
                </a:cubicBezTo>
                <a:cubicBezTo>
                  <a:pt x="584" y="2070"/>
                  <a:pt x="583" y="2068"/>
                  <a:pt x="582" y="2065"/>
                </a:cubicBezTo>
                <a:cubicBezTo>
                  <a:pt x="582" y="2063"/>
                  <a:pt x="582" y="2060"/>
                  <a:pt x="584" y="2057"/>
                </a:cubicBezTo>
                <a:cubicBezTo>
                  <a:pt x="584" y="2056"/>
                  <a:pt x="584" y="2056"/>
                  <a:pt x="584" y="2056"/>
                </a:cubicBezTo>
                <a:cubicBezTo>
                  <a:pt x="584" y="2056"/>
                  <a:pt x="584" y="2056"/>
                  <a:pt x="584" y="2056"/>
                </a:cubicBezTo>
                <a:cubicBezTo>
                  <a:pt x="588" y="2048"/>
                  <a:pt x="592" y="2040"/>
                  <a:pt x="596" y="2031"/>
                </a:cubicBezTo>
                <a:cubicBezTo>
                  <a:pt x="597" y="2030"/>
                  <a:pt x="598" y="2029"/>
                  <a:pt x="598" y="2027"/>
                </a:cubicBezTo>
                <a:cubicBezTo>
                  <a:pt x="601" y="2021"/>
                  <a:pt x="601" y="2021"/>
                  <a:pt x="601" y="2021"/>
                </a:cubicBezTo>
                <a:cubicBezTo>
                  <a:pt x="603" y="2018"/>
                  <a:pt x="605" y="2016"/>
                  <a:pt x="607" y="2014"/>
                </a:cubicBezTo>
                <a:cubicBezTo>
                  <a:pt x="608" y="2013"/>
                  <a:pt x="609" y="2013"/>
                  <a:pt x="609" y="2012"/>
                </a:cubicBezTo>
                <a:cubicBezTo>
                  <a:pt x="610" y="2012"/>
                  <a:pt x="610" y="2012"/>
                  <a:pt x="610" y="2011"/>
                </a:cubicBezTo>
                <a:cubicBezTo>
                  <a:pt x="611" y="2011"/>
                  <a:pt x="612" y="2011"/>
                  <a:pt x="612" y="2010"/>
                </a:cubicBezTo>
                <a:cubicBezTo>
                  <a:pt x="612" y="2010"/>
                  <a:pt x="612" y="2010"/>
                  <a:pt x="613" y="2010"/>
                </a:cubicBezTo>
                <a:cubicBezTo>
                  <a:pt x="613" y="2010"/>
                  <a:pt x="613" y="2010"/>
                  <a:pt x="614" y="2009"/>
                </a:cubicBezTo>
                <a:cubicBezTo>
                  <a:pt x="615" y="2009"/>
                  <a:pt x="616" y="2008"/>
                  <a:pt x="617" y="2008"/>
                </a:cubicBezTo>
                <a:cubicBezTo>
                  <a:pt x="617" y="2008"/>
                  <a:pt x="618" y="2007"/>
                  <a:pt x="618" y="2007"/>
                </a:cubicBezTo>
                <a:cubicBezTo>
                  <a:pt x="619" y="2007"/>
                  <a:pt x="620" y="2007"/>
                  <a:pt x="621" y="2006"/>
                </a:cubicBezTo>
                <a:cubicBezTo>
                  <a:pt x="622" y="2006"/>
                  <a:pt x="623" y="2005"/>
                  <a:pt x="625" y="2005"/>
                </a:cubicBezTo>
                <a:cubicBezTo>
                  <a:pt x="625" y="2005"/>
                  <a:pt x="626" y="2004"/>
                  <a:pt x="627" y="2004"/>
                </a:cubicBezTo>
                <a:cubicBezTo>
                  <a:pt x="627" y="2004"/>
                  <a:pt x="628" y="2004"/>
                  <a:pt x="628" y="2004"/>
                </a:cubicBezTo>
                <a:cubicBezTo>
                  <a:pt x="632" y="2003"/>
                  <a:pt x="636" y="2002"/>
                  <a:pt x="640" y="2002"/>
                </a:cubicBezTo>
                <a:cubicBezTo>
                  <a:pt x="640" y="2002"/>
                  <a:pt x="1008" y="2001"/>
                  <a:pt x="1021" y="2001"/>
                </a:cubicBezTo>
                <a:cubicBezTo>
                  <a:pt x="1026" y="2001"/>
                  <a:pt x="1030" y="2001"/>
                  <a:pt x="1034" y="2001"/>
                </a:cubicBezTo>
                <a:cubicBezTo>
                  <a:pt x="1036" y="2001"/>
                  <a:pt x="1038" y="2002"/>
                  <a:pt x="1040" y="2002"/>
                </a:cubicBezTo>
                <a:cubicBezTo>
                  <a:pt x="1040" y="2002"/>
                  <a:pt x="1040" y="2002"/>
                  <a:pt x="1041" y="2002"/>
                </a:cubicBezTo>
                <a:cubicBezTo>
                  <a:pt x="1042" y="2002"/>
                  <a:pt x="1044" y="2002"/>
                  <a:pt x="1045" y="2003"/>
                </a:cubicBezTo>
                <a:cubicBezTo>
                  <a:pt x="1045" y="2003"/>
                  <a:pt x="1046" y="2003"/>
                  <a:pt x="1046" y="2003"/>
                </a:cubicBezTo>
                <a:cubicBezTo>
                  <a:pt x="1046" y="2003"/>
                  <a:pt x="1046" y="2003"/>
                  <a:pt x="1046" y="2003"/>
                </a:cubicBezTo>
                <a:cubicBezTo>
                  <a:pt x="1048" y="2003"/>
                  <a:pt x="1049" y="2004"/>
                  <a:pt x="1050" y="2004"/>
                </a:cubicBezTo>
                <a:cubicBezTo>
                  <a:pt x="1050" y="2004"/>
                  <a:pt x="1051" y="2005"/>
                  <a:pt x="1051" y="2005"/>
                </a:cubicBezTo>
                <a:cubicBezTo>
                  <a:pt x="1052" y="2005"/>
                  <a:pt x="1053" y="2006"/>
                  <a:pt x="1054" y="2006"/>
                </a:cubicBezTo>
                <a:cubicBezTo>
                  <a:pt x="1055" y="2006"/>
                  <a:pt x="1055" y="2007"/>
                  <a:pt x="1055" y="2007"/>
                </a:cubicBezTo>
                <a:cubicBezTo>
                  <a:pt x="1055" y="2007"/>
                  <a:pt x="1055" y="2007"/>
                  <a:pt x="1056" y="2007"/>
                </a:cubicBezTo>
                <a:cubicBezTo>
                  <a:pt x="1056" y="2008"/>
                  <a:pt x="1057" y="2008"/>
                  <a:pt x="1058" y="2009"/>
                </a:cubicBezTo>
                <a:cubicBezTo>
                  <a:pt x="1059" y="2010"/>
                  <a:pt x="1061" y="2011"/>
                  <a:pt x="1061" y="2013"/>
                </a:cubicBezTo>
                <a:cubicBezTo>
                  <a:pt x="1063" y="2015"/>
                  <a:pt x="1064" y="2017"/>
                  <a:pt x="1064" y="2020"/>
                </a:cubicBezTo>
                <a:cubicBezTo>
                  <a:pt x="1064" y="2022"/>
                  <a:pt x="1064" y="2022"/>
                  <a:pt x="1064" y="2022"/>
                </a:cubicBezTo>
                <a:cubicBezTo>
                  <a:pt x="1064" y="2022"/>
                  <a:pt x="1064" y="2022"/>
                  <a:pt x="1064" y="2022"/>
                </a:cubicBezTo>
                <a:cubicBezTo>
                  <a:pt x="1064" y="2031"/>
                  <a:pt x="1064" y="2040"/>
                  <a:pt x="1064" y="2049"/>
                </a:cubicBezTo>
                <a:cubicBezTo>
                  <a:pt x="1064" y="2051"/>
                  <a:pt x="1064" y="2054"/>
                  <a:pt x="1064" y="2056"/>
                </a:cubicBezTo>
                <a:close/>
                <a:moveTo>
                  <a:pt x="1114" y="1878"/>
                </a:moveTo>
                <a:cubicBezTo>
                  <a:pt x="1114" y="1878"/>
                  <a:pt x="1114" y="1877"/>
                  <a:pt x="1113" y="1877"/>
                </a:cubicBezTo>
                <a:cubicBezTo>
                  <a:pt x="1113" y="1877"/>
                  <a:pt x="1113" y="1877"/>
                  <a:pt x="1113" y="1877"/>
                </a:cubicBezTo>
                <a:cubicBezTo>
                  <a:pt x="1112" y="1875"/>
                  <a:pt x="1111" y="1873"/>
                  <a:pt x="1111" y="1871"/>
                </a:cubicBezTo>
                <a:cubicBezTo>
                  <a:pt x="1111" y="1870"/>
                  <a:pt x="1111" y="1870"/>
                  <a:pt x="1111" y="1870"/>
                </a:cubicBezTo>
                <a:cubicBezTo>
                  <a:pt x="1110" y="1868"/>
                  <a:pt x="1110" y="1867"/>
                  <a:pt x="1110" y="1866"/>
                </a:cubicBezTo>
                <a:cubicBezTo>
                  <a:pt x="1110" y="1866"/>
                  <a:pt x="1110" y="1866"/>
                  <a:pt x="1110" y="1866"/>
                </a:cubicBezTo>
                <a:cubicBezTo>
                  <a:pt x="1110" y="1861"/>
                  <a:pt x="1109" y="1855"/>
                  <a:pt x="1109" y="1849"/>
                </a:cubicBezTo>
                <a:cubicBezTo>
                  <a:pt x="1109" y="1848"/>
                  <a:pt x="1109" y="1848"/>
                  <a:pt x="1109" y="1848"/>
                </a:cubicBezTo>
                <a:cubicBezTo>
                  <a:pt x="1109" y="1846"/>
                  <a:pt x="1109" y="1844"/>
                  <a:pt x="1110" y="1843"/>
                </a:cubicBezTo>
                <a:cubicBezTo>
                  <a:pt x="1112" y="1841"/>
                  <a:pt x="1113" y="1840"/>
                  <a:pt x="1115" y="1839"/>
                </a:cubicBezTo>
                <a:cubicBezTo>
                  <a:pt x="1118" y="1838"/>
                  <a:pt x="1120" y="1837"/>
                  <a:pt x="1123" y="1836"/>
                </a:cubicBezTo>
                <a:cubicBezTo>
                  <a:pt x="1123" y="1836"/>
                  <a:pt x="1123" y="1836"/>
                  <a:pt x="1123" y="1836"/>
                </a:cubicBezTo>
                <a:cubicBezTo>
                  <a:pt x="1123" y="1836"/>
                  <a:pt x="1123" y="1836"/>
                  <a:pt x="1123" y="1836"/>
                </a:cubicBezTo>
                <a:cubicBezTo>
                  <a:pt x="1124" y="1836"/>
                  <a:pt x="1125" y="1836"/>
                  <a:pt x="1126" y="1836"/>
                </a:cubicBezTo>
                <a:cubicBezTo>
                  <a:pt x="1127" y="1836"/>
                  <a:pt x="1127" y="1836"/>
                  <a:pt x="1128" y="1836"/>
                </a:cubicBezTo>
                <a:cubicBezTo>
                  <a:pt x="1133" y="1835"/>
                  <a:pt x="1138" y="1835"/>
                  <a:pt x="1143" y="1835"/>
                </a:cubicBezTo>
                <a:cubicBezTo>
                  <a:pt x="1176" y="1835"/>
                  <a:pt x="1176" y="1835"/>
                  <a:pt x="1176" y="1835"/>
                </a:cubicBezTo>
                <a:cubicBezTo>
                  <a:pt x="1178" y="1835"/>
                  <a:pt x="1180" y="1835"/>
                  <a:pt x="1182" y="1836"/>
                </a:cubicBezTo>
                <a:cubicBezTo>
                  <a:pt x="1191" y="1837"/>
                  <a:pt x="1201" y="1839"/>
                  <a:pt x="1203" y="1848"/>
                </a:cubicBezTo>
                <a:cubicBezTo>
                  <a:pt x="1205" y="1855"/>
                  <a:pt x="1206" y="1863"/>
                  <a:pt x="1207" y="1870"/>
                </a:cubicBezTo>
                <a:cubicBezTo>
                  <a:pt x="1207" y="1871"/>
                  <a:pt x="1207" y="1871"/>
                  <a:pt x="1207" y="1871"/>
                </a:cubicBezTo>
                <a:cubicBezTo>
                  <a:pt x="1208" y="1873"/>
                  <a:pt x="1207" y="1874"/>
                  <a:pt x="1207" y="1876"/>
                </a:cubicBezTo>
                <a:cubicBezTo>
                  <a:pt x="1207" y="1876"/>
                  <a:pt x="1207" y="1876"/>
                  <a:pt x="1206" y="1876"/>
                </a:cubicBezTo>
                <a:cubicBezTo>
                  <a:pt x="1206" y="1876"/>
                  <a:pt x="1206" y="1876"/>
                  <a:pt x="1206" y="1876"/>
                </a:cubicBezTo>
                <a:cubicBezTo>
                  <a:pt x="1206" y="1877"/>
                  <a:pt x="1206" y="1877"/>
                  <a:pt x="1206" y="1877"/>
                </a:cubicBezTo>
                <a:cubicBezTo>
                  <a:pt x="1204" y="1880"/>
                  <a:pt x="1200" y="1882"/>
                  <a:pt x="1195" y="1883"/>
                </a:cubicBezTo>
                <a:cubicBezTo>
                  <a:pt x="1195" y="1883"/>
                  <a:pt x="1195" y="1884"/>
                  <a:pt x="1194" y="1884"/>
                </a:cubicBezTo>
                <a:cubicBezTo>
                  <a:pt x="1194" y="1884"/>
                  <a:pt x="1193" y="1884"/>
                  <a:pt x="1193" y="1884"/>
                </a:cubicBezTo>
                <a:cubicBezTo>
                  <a:pt x="1192" y="1884"/>
                  <a:pt x="1192" y="1884"/>
                  <a:pt x="1192" y="1884"/>
                </a:cubicBezTo>
                <a:cubicBezTo>
                  <a:pt x="1191" y="1884"/>
                  <a:pt x="1190" y="1884"/>
                  <a:pt x="1189" y="1885"/>
                </a:cubicBezTo>
                <a:cubicBezTo>
                  <a:pt x="1178" y="1886"/>
                  <a:pt x="1164" y="1885"/>
                  <a:pt x="1158" y="1885"/>
                </a:cubicBezTo>
                <a:cubicBezTo>
                  <a:pt x="1137" y="1885"/>
                  <a:pt x="1137" y="1885"/>
                  <a:pt x="1137" y="1885"/>
                </a:cubicBezTo>
                <a:cubicBezTo>
                  <a:pt x="1135" y="1885"/>
                  <a:pt x="1134" y="1885"/>
                  <a:pt x="1132" y="1885"/>
                </a:cubicBezTo>
                <a:cubicBezTo>
                  <a:pt x="1131" y="1884"/>
                  <a:pt x="1130" y="1884"/>
                  <a:pt x="1128" y="1884"/>
                </a:cubicBezTo>
                <a:cubicBezTo>
                  <a:pt x="1128" y="1884"/>
                  <a:pt x="1128" y="1884"/>
                  <a:pt x="1127" y="1884"/>
                </a:cubicBezTo>
                <a:cubicBezTo>
                  <a:pt x="1127" y="1884"/>
                  <a:pt x="1127" y="1884"/>
                  <a:pt x="1127" y="1884"/>
                </a:cubicBezTo>
                <a:cubicBezTo>
                  <a:pt x="1126" y="1883"/>
                  <a:pt x="1125" y="1883"/>
                  <a:pt x="1123" y="1883"/>
                </a:cubicBezTo>
                <a:cubicBezTo>
                  <a:pt x="1123" y="1883"/>
                  <a:pt x="1122" y="1882"/>
                  <a:pt x="1122" y="1882"/>
                </a:cubicBezTo>
                <a:cubicBezTo>
                  <a:pt x="1121" y="1882"/>
                  <a:pt x="1120" y="1881"/>
                  <a:pt x="1119" y="1881"/>
                </a:cubicBezTo>
                <a:cubicBezTo>
                  <a:pt x="1117" y="1880"/>
                  <a:pt x="1116" y="1879"/>
                  <a:pt x="1115" y="1878"/>
                </a:cubicBezTo>
                <a:cubicBezTo>
                  <a:pt x="1115" y="1878"/>
                  <a:pt x="1114" y="1878"/>
                  <a:pt x="1114" y="1878"/>
                </a:cubicBezTo>
                <a:close/>
                <a:moveTo>
                  <a:pt x="1120" y="1961"/>
                </a:moveTo>
                <a:cubicBezTo>
                  <a:pt x="1118" y="1959"/>
                  <a:pt x="1117" y="1957"/>
                  <a:pt x="1117" y="1955"/>
                </a:cubicBezTo>
                <a:cubicBezTo>
                  <a:pt x="1117" y="1952"/>
                  <a:pt x="1117" y="1952"/>
                  <a:pt x="1117" y="1952"/>
                </a:cubicBezTo>
                <a:cubicBezTo>
                  <a:pt x="1117" y="1952"/>
                  <a:pt x="1117" y="1952"/>
                  <a:pt x="1117" y="1952"/>
                </a:cubicBezTo>
                <a:cubicBezTo>
                  <a:pt x="1116" y="1943"/>
                  <a:pt x="1116" y="1935"/>
                  <a:pt x="1115" y="1926"/>
                </a:cubicBezTo>
                <a:cubicBezTo>
                  <a:pt x="1115" y="1926"/>
                  <a:pt x="1115" y="1926"/>
                  <a:pt x="1115" y="1926"/>
                </a:cubicBezTo>
                <a:cubicBezTo>
                  <a:pt x="1115" y="1926"/>
                  <a:pt x="1115" y="1926"/>
                  <a:pt x="1115" y="1926"/>
                </a:cubicBezTo>
                <a:cubicBezTo>
                  <a:pt x="1115" y="1925"/>
                  <a:pt x="1115" y="1925"/>
                  <a:pt x="1115" y="1924"/>
                </a:cubicBezTo>
                <a:cubicBezTo>
                  <a:pt x="1117" y="1906"/>
                  <a:pt x="1155" y="1911"/>
                  <a:pt x="1167" y="1911"/>
                </a:cubicBezTo>
                <a:cubicBezTo>
                  <a:pt x="1181" y="1911"/>
                  <a:pt x="1208" y="1907"/>
                  <a:pt x="1216" y="1921"/>
                </a:cubicBezTo>
                <a:cubicBezTo>
                  <a:pt x="1217" y="1923"/>
                  <a:pt x="1218" y="1924"/>
                  <a:pt x="1218" y="1925"/>
                </a:cubicBezTo>
                <a:cubicBezTo>
                  <a:pt x="1219" y="1927"/>
                  <a:pt x="1219" y="1927"/>
                  <a:pt x="1219" y="1927"/>
                </a:cubicBezTo>
                <a:cubicBezTo>
                  <a:pt x="1219" y="1927"/>
                  <a:pt x="1219" y="1927"/>
                  <a:pt x="1219" y="1927"/>
                </a:cubicBezTo>
                <a:cubicBezTo>
                  <a:pt x="1219" y="1931"/>
                  <a:pt x="1220" y="1936"/>
                  <a:pt x="1221" y="1940"/>
                </a:cubicBezTo>
                <a:cubicBezTo>
                  <a:pt x="1224" y="1955"/>
                  <a:pt x="1224" y="1955"/>
                  <a:pt x="1224" y="1955"/>
                </a:cubicBezTo>
                <a:cubicBezTo>
                  <a:pt x="1225" y="1957"/>
                  <a:pt x="1224" y="1959"/>
                  <a:pt x="1223" y="1961"/>
                </a:cubicBezTo>
                <a:cubicBezTo>
                  <a:pt x="1223" y="1962"/>
                  <a:pt x="1222" y="1963"/>
                  <a:pt x="1220" y="1964"/>
                </a:cubicBezTo>
                <a:cubicBezTo>
                  <a:pt x="1220" y="1965"/>
                  <a:pt x="1219" y="1965"/>
                  <a:pt x="1219" y="1966"/>
                </a:cubicBezTo>
                <a:cubicBezTo>
                  <a:pt x="1219" y="1966"/>
                  <a:pt x="1218" y="1966"/>
                  <a:pt x="1218" y="1966"/>
                </a:cubicBezTo>
                <a:cubicBezTo>
                  <a:pt x="1218" y="1966"/>
                  <a:pt x="1218" y="1966"/>
                  <a:pt x="1218" y="1967"/>
                </a:cubicBezTo>
                <a:cubicBezTo>
                  <a:pt x="1217" y="1967"/>
                  <a:pt x="1216" y="1967"/>
                  <a:pt x="1215" y="1968"/>
                </a:cubicBezTo>
                <a:cubicBezTo>
                  <a:pt x="1215" y="1968"/>
                  <a:pt x="1214" y="1968"/>
                  <a:pt x="1213" y="1969"/>
                </a:cubicBezTo>
                <a:cubicBezTo>
                  <a:pt x="1213" y="1969"/>
                  <a:pt x="1212" y="1969"/>
                  <a:pt x="1212" y="1969"/>
                </a:cubicBezTo>
                <a:cubicBezTo>
                  <a:pt x="1211" y="1969"/>
                  <a:pt x="1211" y="1970"/>
                  <a:pt x="1210" y="1970"/>
                </a:cubicBezTo>
                <a:cubicBezTo>
                  <a:pt x="1209" y="1970"/>
                  <a:pt x="1209" y="1970"/>
                  <a:pt x="1208" y="1970"/>
                </a:cubicBezTo>
                <a:cubicBezTo>
                  <a:pt x="1208" y="1970"/>
                  <a:pt x="1207" y="1970"/>
                  <a:pt x="1207" y="1970"/>
                </a:cubicBezTo>
                <a:cubicBezTo>
                  <a:pt x="1206" y="1971"/>
                  <a:pt x="1205" y="1971"/>
                  <a:pt x="1204" y="1971"/>
                </a:cubicBezTo>
                <a:cubicBezTo>
                  <a:pt x="1202" y="1971"/>
                  <a:pt x="1201" y="1971"/>
                  <a:pt x="1199" y="1971"/>
                </a:cubicBezTo>
                <a:cubicBezTo>
                  <a:pt x="1199" y="1971"/>
                  <a:pt x="1199" y="1971"/>
                  <a:pt x="1199" y="1971"/>
                </a:cubicBezTo>
                <a:cubicBezTo>
                  <a:pt x="1199" y="1971"/>
                  <a:pt x="1199" y="1971"/>
                  <a:pt x="1199" y="1971"/>
                </a:cubicBezTo>
                <a:cubicBezTo>
                  <a:pt x="1181" y="1971"/>
                  <a:pt x="1164" y="1971"/>
                  <a:pt x="1147" y="1971"/>
                </a:cubicBezTo>
                <a:cubicBezTo>
                  <a:pt x="1145" y="1971"/>
                  <a:pt x="1143" y="1971"/>
                  <a:pt x="1141" y="1971"/>
                </a:cubicBezTo>
                <a:cubicBezTo>
                  <a:pt x="1141" y="1971"/>
                  <a:pt x="1140" y="1971"/>
                  <a:pt x="1140" y="1971"/>
                </a:cubicBezTo>
                <a:cubicBezTo>
                  <a:pt x="1139" y="1971"/>
                  <a:pt x="1137" y="1970"/>
                  <a:pt x="1136" y="1970"/>
                </a:cubicBezTo>
                <a:cubicBezTo>
                  <a:pt x="1136" y="1970"/>
                  <a:pt x="1136" y="1970"/>
                  <a:pt x="1136" y="1970"/>
                </a:cubicBezTo>
                <a:cubicBezTo>
                  <a:pt x="1135" y="1970"/>
                  <a:pt x="1135" y="1970"/>
                  <a:pt x="1135" y="1970"/>
                </a:cubicBezTo>
                <a:cubicBezTo>
                  <a:pt x="1134" y="1969"/>
                  <a:pt x="1132" y="1969"/>
                  <a:pt x="1131" y="1969"/>
                </a:cubicBezTo>
                <a:cubicBezTo>
                  <a:pt x="1130" y="1968"/>
                  <a:pt x="1130" y="1968"/>
                  <a:pt x="1129" y="1968"/>
                </a:cubicBezTo>
                <a:cubicBezTo>
                  <a:pt x="1128" y="1967"/>
                  <a:pt x="1128" y="1967"/>
                  <a:pt x="1127" y="1967"/>
                </a:cubicBezTo>
                <a:cubicBezTo>
                  <a:pt x="1127" y="1967"/>
                  <a:pt x="1126" y="1967"/>
                  <a:pt x="1126" y="1966"/>
                </a:cubicBezTo>
                <a:cubicBezTo>
                  <a:pt x="1124" y="1965"/>
                  <a:pt x="1121" y="1963"/>
                  <a:pt x="1120" y="1961"/>
                </a:cubicBezTo>
                <a:close/>
                <a:moveTo>
                  <a:pt x="1244" y="2063"/>
                </a:moveTo>
                <a:cubicBezTo>
                  <a:pt x="1243" y="2066"/>
                  <a:pt x="1241" y="2068"/>
                  <a:pt x="1238" y="2070"/>
                </a:cubicBezTo>
                <a:cubicBezTo>
                  <a:pt x="1236" y="2072"/>
                  <a:pt x="1233" y="2074"/>
                  <a:pt x="1229" y="2075"/>
                </a:cubicBezTo>
                <a:cubicBezTo>
                  <a:pt x="1225" y="2076"/>
                  <a:pt x="1221" y="2076"/>
                  <a:pt x="1217" y="2076"/>
                </a:cubicBezTo>
                <a:cubicBezTo>
                  <a:pt x="1205" y="2076"/>
                  <a:pt x="1205" y="2076"/>
                  <a:pt x="1205" y="2076"/>
                </a:cubicBezTo>
                <a:cubicBezTo>
                  <a:pt x="1205" y="2076"/>
                  <a:pt x="1205" y="2076"/>
                  <a:pt x="1205" y="2076"/>
                </a:cubicBezTo>
                <a:cubicBezTo>
                  <a:pt x="1189" y="2076"/>
                  <a:pt x="1174" y="2076"/>
                  <a:pt x="1158" y="2077"/>
                </a:cubicBezTo>
                <a:cubicBezTo>
                  <a:pt x="1156" y="2077"/>
                  <a:pt x="1154" y="2076"/>
                  <a:pt x="1152" y="2076"/>
                </a:cubicBezTo>
                <a:cubicBezTo>
                  <a:pt x="1152" y="2076"/>
                  <a:pt x="1151" y="2076"/>
                  <a:pt x="1151" y="2076"/>
                </a:cubicBezTo>
                <a:cubicBezTo>
                  <a:pt x="1149" y="2076"/>
                  <a:pt x="1148" y="2075"/>
                  <a:pt x="1146" y="2075"/>
                </a:cubicBezTo>
                <a:cubicBezTo>
                  <a:pt x="1146" y="2075"/>
                  <a:pt x="1146" y="2075"/>
                  <a:pt x="1146" y="2075"/>
                </a:cubicBezTo>
                <a:cubicBezTo>
                  <a:pt x="1145" y="2075"/>
                  <a:pt x="1145" y="2075"/>
                  <a:pt x="1145" y="2075"/>
                </a:cubicBezTo>
                <a:cubicBezTo>
                  <a:pt x="1138" y="2073"/>
                  <a:pt x="1132" y="2069"/>
                  <a:pt x="1128" y="2064"/>
                </a:cubicBezTo>
                <a:cubicBezTo>
                  <a:pt x="1128" y="2064"/>
                  <a:pt x="1128" y="2064"/>
                  <a:pt x="1128" y="2064"/>
                </a:cubicBezTo>
                <a:cubicBezTo>
                  <a:pt x="1128" y="2064"/>
                  <a:pt x="1128" y="2064"/>
                  <a:pt x="1128" y="2064"/>
                </a:cubicBezTo>
                <a:cubicBezTo>
                  <a:pt x="1127" y="2063"/>
                  <a:pt x="1126" y="2062"/>
                  <a:pt x="1126" y="2060"/>
                </a:cubicBezTo>
                <a:cubicBezTo>
                  <a:pt x="1126" y="2060"/>
                  <a:pt x="1126" y="2059"/>
                  <a:pt x="1125" y="2059"/>
                </a:cubicBezTo>
                <a:cubicBezTo>
                  <a:pt x="1125" y="2058"/>
                  <a:pt x="1125" y="2057"/>
                  <a:pt x="1125" y="2057"/>
                </a:cubicBezTo>
                <a:cubicBezTo>
                  <a:pt x="1125" y="2056"/>
                  <a:pt x="1125" y="2056"/>
                  <a:pt x="1125" y="2056"/>
                </a:cubicBezTo>
                <a:cubicBezTo>
                  <a:pt x="1125" y="2055"/>
                  <a:pt x="1125" y="2055"/>
                  <a:pt x="1125" y="2055"/>
                </a:cubicBezTo>
                <a:cubicBezTo>
                  <a:pt x="1125" y="2055"/>
                  <a:pt x="1125" y="2055"/>
                  <a:pt x="1125" y="2055"/>
                </a:cubicBezTo>
                <a:cubicBezTo>
                  <a:pt x="1124" y="2046"/>
                  <a:pt x="1123" y="2037"/>
                  <a:pt x="1123" y="2029"/>
                </a:cubicBezTo>
                <a:cubicBezTo>
                  <a:pt x="1123" y="2027"/>
                  <a:pt x="1122" y="2026"/>
                  <a:pt x="1122" y="2024"/>
                </a:cubicBezTo>
                <a:cubicBezTo>
                  <a:pt x="1122" y="2020"/>
                  <a:pt x="1122" y="2020"/>
                  <a:pt x="1122" y="2020"/>
                </a:cubicBezTo>
                <a:cubicBezTo>
                  <a:pt x="1122" y="2019"/>
                  <a:pt x="1122" y="2019"/>
                  <a:pt x="1122" y="2019"/>
                </a:cubicBezTo>
                <a:cubicBezTo>
                  <a:pt x="1122" y="2018"/>
                  <a:pt x="1122" y="2017"/>
                  <a:pt x="1122" y="2016"/>
                </a:cubicBezTo>
                <a:cubicBezTo>
                  <a:pt x="1122" y="2016"/>
                  <a:pt x="1123" y="2016"/>
                  <a:pt x="1123" y="2015"/>
                </a:cubicBezTo>
                <a:cubicBezTo>
                  <a:pt x="1123" y="2014"/>
                  <a:pt x="1123" y="2014"/>
                  <a:pt x="1123" y="2013"/>
                </a:cubicBezTo>
                <a:cubicBezTo>
                  <a:pt x="1124" y="2013"/>
                  <a:pt x="1124" y="2013"/>
                  <a:pt x="1124" y="2012"/>
                </a:cubicBezTo>
                <a:cubicBezTo>
                  <a:pt x="1124" y="2012"/>
                  <a:pt x="1124" y="2012"/>
                  <a:pt x="1124" y="2012"/>
                </a:cubicBezTo>
                <a:cubicBezTo>
                  <a:pt x="1125" y="2011"/>
                  <a:pt x="1125" y="2010"/>
                  <a:pt x="1126" y="2010"/>
                </a:cubicBezTo>
                <a:cubicBezTo>
                  <a:pt x="1126" y="2009"/>
                  <a:pt x="1127" y="2009"/>
                  <a:pt x="1127" y="2009"/>
                </a:cubicBezTo>
                <a:cubicBezTo>
                  <a:pt x="1128" y="2008"/>
                  <a:pt x="1128" y="2008"/>
                  <a:pt x="1129" y="2007"/>
                </a:cubicBezTo>
                <a:cubicBezTo>
                  <a:pt x="1129" y="2007"/>
                  <a:pt x="1129" y="2007"/>
                  <a:pt x="1130" y="2006"/>
                </a:cubicBezTo>
                <a:cubicBezTo>
                  <a:pt x="1130" y="2006"/>
                  <a:pt x="1130" y="2006"/>
                  <a:pt x="1130" y="2006"/>
                </a:cubicBezTo>
                <a:cubicBezTo>
                  <a:pt x="1131" y="2006"/>
                  <a:pt x="1132" y="2005"/>
                  <a:pt x="1133" y="2004"/>
                </a:cubicBezTo>
                <a:cubicBezTo>
                  <a:pt x="1134" y="2004"/>
                  <a:pt x="1134" y="2004"/>
                  <a:pt x="1134" y="2004"/>
                </a:cubicBezTo>
                <a:cubicBezTo>
                  <a:pt x="1134" y="2004"/>
                  <a:pt x="1135" y="2004"/>
                  <a:pt x="1135" y="2004"/>
                </a:cubicBezTo>
                <a:cubicBezTo>
                  <a:pt x="1135" y="2004"/>
                  <a:pt x="1135" y="2004"/>
                  <a:pt x="1136" y="2004"/>
                </a:cubicBezTo>
                <a:cubicBezTo>
                  <a:pt x="1137" y="2003"/>
                  <a:pt x="1138" y="2003"/>
                  <a:pt x="1139" y="2003"/>
                </a:cubicBezTo>
                <a:cubicBezTo>
                  <a:pt x="1139" y="2002"/>
                  <a:pt x="1140" y="2002"/>
                  <a:pt x="1140" y="2002"/>
                </a:cubicBezTo>
                <a:cubicBezTo>
                  <a:pt x="1141" y="2002"/>
                  <a:pt x="1141" y="2002"/>
                  <a:pt x="1142" y="2002"/>
                </a:cubicBezTo>
                <a:cubicBezTo>
                  <a:pt x="1143" y="2002"/>
                  <a:pt x="1145" y="2001"/>
                  <a:pt x="1147" y="2001"/>
                </a:cubicBezTo>
                <a:cubicBezTo>
                  <a:pt x="1147" y="2001"/>
                  <a:pt x="1148" y="2001"/>
                  <a:pt x="1148" y="2001"/>
                </a:cubicBezTo>
                <a:cubicBezTo>
                  <a:pt x="1149" y="2001"/>
                  <a:pt x="1149" y="2001"/>
                  <a:pt x="1150" y="2001"/>
                </a:cubicBezTo>
                <a:cubicBezTo>
                  <a:pt x="1153" y="2001"/>
                  <a:pt x="1153" y="2001"/>
                  <a:pt x="1153" y="2001"/>
                </a:cubicBezTo>
                <a:cubicBezTo>
                  <a:pt x="1155" y="2001"/>
                  <a:pt x="1158" y="2001"/>
                  <a:pt x="1160" y="2001"/>
                </a:cubicBezTo>
                <a:cubicBezTo>
                  <a:pt x="1163" y="2001"/>
                  <a:pt x="1165" y="2001"/>
                  <a:pt x="1168" y="2001"/>
                </a:cubicBezTo>
                <a:cubicBezTo>
                  <a:pt x="1191" y="2001"/>
                  <a:pt x="1191" y="2001"/>
                  <a:pt x="1191" y="2001"/>
                </a:cubicBezTo>
                <a:cubicBezTo>
                  <a:pt x="1197" y="2001"/>
                  <a:pt x="1203" y="2001"/>
                  <a:pt x="1209" y="2001"/>
                </a:cubicBezTo>
                <a:cubicBezTo>
                  <a:pt x="1210" y="2001"/>
                  <a:pt x="1211" y="2001"/>
                  <a:pt x="1212" y="2002"/>
                </a:cubicBezTo>
                <a:cubicBezTo>
                  <a:pt x="1212" y="2002"/>
                  <a:pt x="1213" y="2002"/>
                  <a:pt x="1214" y="2002"/>
                </a:cubicBezTo>
                <a:cubicBezTo>
                  <a:pt x="1214" y="2002"/>
                  <a:pt x="1214" y="2002"/>
                  <a:pt x="1215" y="2002"/>
                </a:cubicBezTo>
                <a:cubicBezTo>
                  <a:pt x="1215" y="2002"/>
                  <a:pt x="1216" y="2002"/>
                  <a:pt x="1216" y="2002"/>
                </a:cubicBezTo>
                <a:cubicBezTo>
                  <a:pt x="1216" y="2002"/>
                  <a:pt x="1216" y="2003"/>
                  <a:pt x="1217" y="2003"/>
                </a:cubicBezTo>
                <a:cubicBezTo>
                  <a:pt x="1218" y="2003"/>
                  <a:pt x="1219" y="2003"/>
                  <a:pt x="1220" y="2004"/>
                </a:cubicBezTo>
                <a:cubicBezTo>
                  <a:pt x="1221" y="2004"/>
                  <a:pt x="1221" y="2004"/>
                  <a:pt x="1222" y="2004"/>
                </a:cubicBezTo>
                <a:cubicBezTo>
                  <a:pt x="1222" y="2005"/>
                  <a:pt x="1223" y="2005"/>
                  <a:pt x="1223" y="2005"/>
                </a:cubicBezTo>
                <a:cubicBezTo>
                  <a:pt x="1224" y="2005"/>
                  <a:pt x="1225" y="2006"/>
                  <a:pt x="1226" y="2006"/>
                </a:cubicBezTo>
                <a:cubicBezTo>
                  <a:pt x="1229" y="2008"/>
                  <a:pt x="1231" y="2010"/>
                  <a:pt x="1233" y="2012"/>
                </a:cubicBezTo>
                <a:cubicBezTo>
                  <a:pt x="1235" y="2014"/>
                  <a:pt x="1237" y="2017"/>
                  <a:pt x="1237" y="2019"/>
                </a:cubicBezTo>
                <a:cubicBezTo>
                  <a:pt x="1240" y="2034"/>
                  <a:pt x="1240" y="2034"/>
                  <a:pt x="1240" y="2034"/>
                </a:cubicBezTo>
                <a:cubicBezTo>
                  <a:pt x="1241" y="2040"/>
                  <a:pt x="1243" y="2046"/>
                  <a:pt x="1244" y="2052"/>
                </a:cubicBezTo>
                <a:cubicBezTo>
                  <a:pt x="1244" y="2052"/>
                  <a:pt x="1244" y="2052"/>
                  <a:pt x="1244" y="2052"/>
                </a:cubicBezTo>
                <a:cubicBezTo>
                  <a:pt x="1244" y="2055"/>
                  <a:pt x="1244" y="2055"/>
                  <a:pt x="1244" y="2055"/>
                </a:cubicBezTo>
                <a:cubicBezTo>
                  <a:pt x="1245" y="2058"/>
                  <a:pt x="1245" y="2061"/>
                  <a:pt x="1244" y="2063"/>
                </a:cubicBezTo>
                <a:close/>
                <a:moveTo>
                  <a:pt x="1349" y="1880"/>
                </a:moveTo>
                <a:cubicBezTo>
                  <a:pt x="1346" y="1879"/>
                  <a:pt x="1344" y="1878"/>
                  <a:pt x="1342" y="1876"/>
                </a:cubicBezTo>
                <a:cubicBezTo>
                  <a:pt x="1340" y="1875"/>
                  <a:pt x="1338" y="1873"/>
                  <a:pt x="1338" y="1871"/>
                </a:cubicBezTo>
                <a:cubicBezTo>
                  <a:pt x="1337" y="1868"/>
                  <a:pt x="1337" y="1868"/>
                  <a:pt x="1337" y="1868"/>
                </a:cubicBezTo>
                <a:cubicBezTo>
                  <a:pt x="1335" y="1863"/>
                  <a:pt x="1333" y="1859"/>
                  <a:pt x="1332" y="1854"/>
                </a:cubicBezTo>
                <a:cubicBezTo>
                  <a:pt x="1331" y="1852"/>
                  <a:pt x="1329" y="1848"/>
                  <a:pt x="1329" y="1845"/>
                </a:cubicBezTo>
                <a:cubicBezTo>
                  <a:pt x="1329" y="1845"/>
                  <a:pt x="1329" y="1845"/>
                  <a:pt x="1329" y="1844"/>
                </a:cubicBezTo>
                <a:cubicBezTo>
                  <a:pt x="1329" y="1844"/>
                  <a:pt x="1329" y="1844"/>
                  <a:pt x="1329" y="1844"/>
                </a:cubicBezTo>
                <a:cubicBezTo>
                  <a:pt x="1329" y="1844"/>
                  <a:pt x="1329" y="1843"/>
                  <a:pt x="1329" y="1843"/>
                </a:cubicBezTo>
                <a:cubicBezTo>
                  <a:pt x="1329" y="1843"/>
                  <a:pt x="1329" y="1843"/>
                  <a:pt x="1329" y="1842"/>
                </a:cubicBezTo>
                <a:cubicBezTo>
                  <a:pt x="1329" y="1842"/>
                  <a:pt x="1329" y="1842"/>
                  <a:pt x="1329" y="1842"/>
                </a:cubicBezTo>
                <a:cubicBezTo>
                  <a:pt x="1333" y="1834"/>
                  <a:pt x="1348" y="1835"/>
                  <a:pt x="1355" y="1835"/>
                </a:cubicBezTo>
                <a:cubicBezTo>
                  <a:pt x="1392" y="1835"/>
                  <a:pt x="1392" y="1835"/>
                  <a:pt x="1392" y="1835"/>
                </a:cubicBezTo>
                <a:cubicBezTo>
                  <a:pt x="1396" y="1835"/>
                  <a:pt x="1399" y="1835"/>
                  <a:pt x="1402" y="1836"/>
                </a:cubicBezTo>
                <a:cubicBezTo>
                  <a:pt x="1403" y="1836"/>
                  <a:pt x="1404" y="1836"/>
                  <a:pt x="1405" y="1836"/>
                </a:cubicBezTo>
                <a:cubicBezTo>
                  <a:pt x="1405" y="1836"/>
                  <a:pt x="1405" y="1837"/>
                  <a:pt x="1406" y="1837"/>
                </a:cubicBezTo>
                <a:cubicBezTo>
                  <a:pt x="1406" y="1837"/>
                  <a:pt x="1407" y="1837"/>
                  <a:pt x="1408" y="1837"/>
                </a:cubicBezTo>
                <a:cubicBezTo>
                  <a:pt x="1409" y="1837"/>
                  <a:pt x="1410" y="1838"/>
                  <a:pt x="1411" y="1838"/>
                </a:cubicBezTo>
                <a:cubicBezTo>
                  <a:pt x="1411" y="1838"/>
                  <a:pt x="1411" y="1838"/>
                  <a:pt x="1411" y="1838"/>
                </a:cubicBezTo>
                <a:cubicBezTo>
                  <a:pt x="1411" y="1838"/>
                  <a:pt x="1411" y="1838"/>
                  <a:pt x="1411" y="1838"/>
                </a:cubicBezTo>
                <a:cubicBezTo>
                  <a:pt x="1412" y="1839"/>
                  <a:pt x="1413" y="1839"/>
                  <a:pt x="1414" y="1840"/>
                </a:cubicBezTo>
                <a:cubicBezTo>
                  <a:pt x="1415" y="1840"/>
                  <a:pt x="1415" y="1840"/>
                  <a:pt x="1416" y="1841"/>
                </a:cubicBezTo>
                <a:cubicBezTo>
                  <a:pt x="1416" y="1841"/>
                  <a:pt x="1416" y="1841"/>
                  <a:pt x="1417" y="1841"/>
                </a:cubicBezTo>
                <a:cubicBezTo>
                  <a:pt x="1417" y="1841"/>
                  <a:pt x="1417" y="1841"/>
                  <a:pt x="1417" y="1842"/>
                </a:cubicBezTo>
                <a:cubicBezTo>
                  <a:pt x="1418" y="1842"/>
                  <a:pt x="1418" y="1842"/>
                  <a:pt x="1418" y="1842"/>
                </a:cubicBezTo>
                <a:cubicBezTo>
                  <a:pt x="1420" y="1844"/>
                  <a:pt x="1422" y="1845"/>
                  <a:pt x="1423" y="1847"/>
                </a:cubicBezTo>
                <a:cubicBezTo>
                  <a:pt x="1423" y="1847"/>
                  <a:pt x="1423" y="1847"/>
                  <a:pt x="1423" y="1847"/>
                </a:cubicBezTo>
                <a:cubicBezTo>
                  <a:pt x="1426" y="1852"/>
                  <a:pt x="1428" y="1859"/>
                  <a:pt x="1431" y="1864"/>
                </a:cubicBezTo>
                <a:cubicBezTo>
                  <a:pt x="1431" y="1864"/>
                  <a:pt x="1431" y="1864"/>
                  <a:pt x="1431" y="1864"/>
                </a:cubicBezTo>
                <a:cubicBezTo>
                  <a:pt x="1432" y="1867"/>
                  <a:pt x="1434" y="1870"/>
                  <a:pt x="1435" y="1873"/>
                </a:cubicBezTo>
                <a:cubicBezTo>
                  <a:pt x="1435" y="1873"/>
                  <a:pt x="1435" y="1873"/>
                  <a:pt x="1435" y="1873"/>
                </a:cubicBezTo>
                <a:cubicBezTo>
                  <a:pt x="1435" y="1873"/>
                  <a:pt x="1435" y="1873"/>
                  <a:pt x="1435" y="1874"/>
                </a:cubicBezTo>
                <a:cubicBezTo>
                  <a:pt x="1436" y="1879"/>
                  <a:pt x="1431" y="1882"/>
                  <a:pt x="1425" y="1883"/>
                </a:cubicBezTo>
                <a:cubicBezTo>
                  <a:pt x="1425" y="1883"/>
                  <a:pt x="1425" y="1883"/>
                  <a:pt x="1425" y="1883"/>
                </a:cubicBezTo>
                <a:cubicBezTo>
                  <a:pt x="1425" y="1883"/>
                  <a:pt x="1424" y="1883"/>
                  <a:pt x="1424" y="1883"/>
                </a:cubicBezTo>
                <a:cubicBezTo>
                  <a:pt x="1423" y="1884"/>
                  <a:pt x="1422" y="1884"/>
                  <a:pt x="1421" y="1884"/>
                </a:cubicBezTo>
                <a:cubicBezTo>
                  <a:pt x="1421" y="1884"/>
                  <a:pt x="1420" y="1884"/>
                  <a:pt x="1420" y="1884"/>
                </a:cubicBezTo>
                <a:cubicBezTo>
                  <a:pt x="1419" y="1884"/>
                  <a:pt x="1418" y="1884"/>
                  <a:pt x="1417" y="1884"/>
                </a:cubicBezTo>
                <a:cubicBezTo>
                  <a:pt x="1417" y="1884"/>
                  <a:pt x="1416" y="1884"/>
                  <a:pt x="1416" y="1884"/>
                </a:cubicBezTo>
                <a:cubicBezTo>
                  <a:pt x="1416" y="1884"/>
                  <a:pt x="1416" y="1884"/>
                  <a:pt x="1415" y="1884"/>
                </a:cubicBezTo>
                <a:cubicBezTo>
                  <a:pt x="1414" y="1884"/>
                  <a:pt x="1414" y="1884"/>
                  <a:pt x="1414" y="1884"/>
                </a:cubicBezTo>
                <a:cubicBezTo>
                  <a:pt x="1408" y="1884"/>
                  <a:pt x="1403" y="1884"/>
                  <a:pt x="1397" y="1884"/>
                </a:cubicBezTo>
                <a:cubicBezTo>
                  <a:pt x="1387" y="1884"/>
                  <a:pt x="1378" y="1884"/>
                  <a:pt x="1368" y="1884"/>
                </a:cubicBezTo>
                <a:cubicBezTo>
                  <a:pt x="1362" y="1884"/>
                  <a:pt x="1355" y="1883"/>
                  <a:pt x="1349" y="1880"/>
                </a:cubicBezTo>
                <a:cubicBezTo>
                  <a:pt x="1349" y="1880"/>
                  <a:pt x="1349" y="1880"/>
                  <a:pt x="1349" y="1880"/>
                </a:cubicBezTo>
                <a:close/>
                <a:moveTo>
                  <a:pt x="1373" y="1961"/>
                </a:moveTo>
                <a:cubicBezTo>
                  <a:pt x="1371" y="1959"/>
                  <a:pt x="1369" y="1956"/>
                  <a:pt x="1369" y="1954"/>
                </a:cubicBezTo>
                <a:cubicBezTo>
                  <a:pt x="1363" y="1940"/>
                  <a:pt x="1363" y="1940"/>
                  <a:pt x="1363" y="1940"/>
                </a:cubicBezTo>
                <a:cubicBezTo>
                  <a:pt x="1362" y="1935"/>
                  <a:pt x="1360" y="1931"/>
                  <a:pt x="1359" y="1927"/>
                </a:cubicBezTo>
                <a:cubicBezTo>
                  <a:pt x="1359" y="1927"/>
                  <a:pt x="1359" y="1927"/>
                  <a:pt x="1359" y="1927"/>
                </a:cubicBezTo>
                <a:cubicBezTo>
                  <a:pt x="1358" y="1925"/>
                  <a:pt x="1358" y="1925"/>
                  <a:pt x="1358" y="1925"/>
                </a:cubicBezTo>
                <a:cubicBezTo>
                  <a:pt x="1357" y="1923"/>
                  <a:pt x="1357" y="1921"/>
                  <a:pt x="1358" y="1919"/>
                </a:cubicBezTo>
                <a:cubicBezTo>
                  <a:pt x="1358" y="1918"/>
                  <a:pt x="1359" y="1917"/>
                  <a:pt x="1360" y="1916"/>
                </a:cubicBezTo>
                <a:cubicBezTo>
                  <a:pt x="1360" y="1916"/>
                  <a:pt x="1361" y="1916"/>
                  <a:pt x="1361" y="1915"/>
                </a:cubicBezTo>
                <a:cubicBezTo>
                  <a:pt x="1361" y="1915"/>
                  <a:pt x="1361" y="1915"/>
                  <a:pt x="1362" y="1915"/>
                </a:cubicBezTo>
                <a:cubicBezTo>
                  <a:pt x="1364" y="1913"/>
                  <a:pt x="1366" y="1912"/>
                  <a:pt x="1369" y="1911"/>
                </a:cubicBezTo>
                <a:cubicBezTo>
                  <a:pt x="1371" y="1911"/>
                  <a:pt x="1374" y="1910"/>
                  <a:pt x="1376" y="1910"/>
                </a:cubicBezTo>
                <a:cubicBezTo>
                  <a:pt x="1386" y="1909"/>
                  <a:pt x="1397" y="1910"/>
                  <a:pt x="1402" y="1910"/>
                </a:cubicBezTo>
                <a:cubicBezTo>
                  <a:pt x="1420" y="1910"/>
                  <a:pt x="1451" y="1906"/>
                  <a:pt x="1461" y="1925"/>
                </a:cubicBezTo>
                <a:cubicBezTo>
                  <a:pt x="1461" y="1925"/>
                  <a:pt x="1461" y="1925"/>
                  <a:pt x="1461" y="1925"/>
                </a:cubicBezTo>
                <a:cubicBezTo>
                  <a:pt x="1461" y="1925"/>
                  <a:pt x="1461" y="1925"/>
                  <a:pt x="1461" y="1925"/>
                </a:cubicBezTo>
                <a:cubicBezTo>
                  <a:pt x="1461" y="1925"/>
                  <a:pt x="1461" y="1925"/>
                  <a:pt x="1461" y="1925"/>
                </a:cubicBezTo>
                <a:cubicBezTo>
                  <a:pt x="1465" y="1933"/>
                  <a:pt x="1469" y="1940"/>
                  <a:pt x="1473" y="1948"/>
                </a:cubicBezTo>
                <a:cubicBezTo>
                  <a:pt x="1474" y="1951"/>
                  <a:pt x="1476" y="1953"/>
                  <a:pt x="1476" y="1956"/>
                </a:cubicBezTo>
                <a:cubicBezTo>
                  <a:pt x="1476" y="1956"/>
                  <a:pt x="1476" y="1956"/>
                  <a:pt x="1476" y="1957"/>
                </a:cubicBezTo>
                <a:cubicBezTo>
                  <a:pt x="1477" y="1957"/>
                  <a:pt x="1477" y="1958"/>
                  <a:pt x="1477" y="1958"/>
                </a:cubicBezTo>
                <a:cubicBezTo>
                  <a:pt x="1477" y="1959"/>
                  <a:pt x="1477" y="1959"/>
                  <a:pt x="1477" y="1960"/>
                </a:cubicBezTo>
                <a:cubicBezTo>
                  <a:pt x="1477" y="1960"/>
                  <a:pt x="1477" y="1960"/>
                  <a:pt x="1477" y="1960"/>
                </a:cubicBezTo>
                <a:cubicBezTo>
                  <a:pt x="1477" y="1960"/>
                  <a:pt x="1476" y="1961"/>
                  <a:pt x="1476" y="1961"/>
                </a:cubicBezTo>
                <a:cubicBezTo>
                  <a:pt x="1476" y="1962"/>
                  <a:pt x="1476" y="1962"/>
                  <a:pt x="1475" y="1963"/>
                </a:cubicBezTo>
                <a:cubicBezTo>
                  <a:pt x="1475" y="1963"/>
                  <a:pt x="1475" y="1963"/>
                  <a:pt x="1475" y="1963"/>
                </a:cubicBezTo>
                <a:cubicBezTo>
                  <a:pt x="1475" y="1964"/>
                  <a:pt x="1474" y="1965"/>
                  <a:pt x="1474" y="1965"/>
                </a:cubicBezTo>
                <a:cubicBezTo>
                  <a:pt x="1473" y="1965"/>
                  <a:pt x="1473" y="1965"/>
                  <a:pt x="1473" y="1966"/>
                </a:cubicBezTo>
                <a:cubicBezTo>
                  <a:pt x="1473" y="1966"/>
                  <a:pt x="1473" y="1966"/>
                  <a:pt x="1472" y="1966"/>
                </a:cubicBezTo>
                <a:cubicBezTo>
                  <a:pt x="1472" y="1966"/>
                  <a:pt x="1472" y="1967"/>
                  <a:pt x="1471" y="1967"/>
                </a:cubicBezTo>
                <a:cubicBezTo>
                  <a:pt x="1470" y="1968"/>
                  <a:pt x="1468" y="1969"/>
                  <a:pt x="1466" y="1969"/>
                </a:cubicBezTo>
                <a:cubicBezTo>
                  <a:pt x="1465" y="1969"/>
                  <a:pt x="1465" y="1969"/>
                  <a:pt x="1464" y="1970"/>
                </a:cubicBezTo>
                <a:cubicBezTo>
                  <a:pt x="1463" y="1970"/>
                  <a:pt x="1462" y="1970"/>
                  <a:pt x="1462" y="1970"/>
                </a:cubicBezTo>
                <a:cubicBezTo>
                  <a:pt x="1461" y="1970"/>
                  <a:pt x="1461" y="1970"/>
                  <a:pt x="1461" y="1970"/>
                </a:cubicBezTo>
                <a:cubicBezTo>
                  <a:pt x="1460" y="1970"/>
                  <a:pt x="1460" y="1970"/>
                  <a:pt x="1460" y="1970"/>
                </a:cubicBezTo>
                <a:cubicBezTo>
                  <a:pt x="1441" y="1972"/>
                  <a:pt x="1422" y="1971"/>
                  <a:pt x="1403" y="1971"/>
                </a:cubicBezTo>
                <a:cubicBezTo>
                  <a:pt x="1401" y="1971"/>
                  <a:pt x="1399" y="1971"/>
                  <a:pt x="1397" y="1970"/>
                </a:cubicBezTo>
                <a:cubicBezTo>
                  <a:pt x="1397" y="1970"/>
                  <a:pt x="1397" y="1970"/>
                  <a:pt x="1397" y="1970"/>
                </a:cubicBezTo>
                <a:cubicBezTo>
                  <a:pt x="1390" y="1970"/>
                  <a:pt x="1383" y="1967"/>
                  <a:pt x="1377" y="1964"/>
                </a:cubicBezTo>
                <a:cubicBezTo>
                  <a:pt x="1376" y="1963"/>
                  <a:pt x="1374" y="1962"/>
                  <a:pt x="1373" y="1961"/>
                </a:cubicBezTo>
                <a:close/>
                <a:moveTo>
                  <a:pt x="1527" y="2063"/>
                </a:moveTo>
                <a:cubicBezTo>
                  <a:pt x="1527" y="2063"/>
                  <a:pt x="1527" y="2064"/>
                  <a:pt x="1527" y="2064"/>
                </a:cubicBezTo>
                <a:cubicBezTo>
                  <a:pt x="1527" y="2065"/>
                  <a:pt x="1526" y="2065"/>
                  <a:pt x="1526" y="2065"/>
                </a:cubicBezTo>
                <a:cubicBezTo>
                  <a:pt x="1526" y="2066"/>
                  <a:pt x="1526" y="2066"/>
                  <a:pt x="1525" y="2067"/>
                </a:cubicBezTo>
                <a:cubicBezTo>
                  <a:pt x="1525" y="2067"/>
                  <a:pt x="1525" y="2068"/>
                  <a:pt x="1525" y="2068"/>
                </a:cubicBezTo>
                <a:cubicBezTo>
                  <a:pt x="1525" y="2068"/>
                  <a:pt x="1524" y="2068"/>
                  <a:pt x="1524" y="2069"/>
                </a:cubicBezTo>
                <a:cubicBezTo>
                  <a:pt x="1524" y="2069"/>
                  <a:pt x="1524" y="2069"/>
                  <a:pt x="1524" y="2069"/>
                </a:cubicBezTo>
                <a:cubicBezTo>
                  <a:pt x="1524" y="2069"/>
                  <a:pt x="1523" y="2070"/>
                  <a:pt x="1523" y="2070"/>
                </a:cubicBezTo>
                <a:cubicBezTo>
                  <a:pt x="1520" y="2073"/>
                  <a:pt x="1515" y="2074"/>
                  <a:pt x="1511" y="2075"/>
                </a:cubicBezTo>
                <a:cubicBezTo>
                  <a:pt x="1510" y="2075"/>
                  <a:pt x="1510" y="2075"/>
                  <a:pt x="1510" y="2075"/>
                </a:cubicBezTo>
                <a:cubicBezTo>
                  <a:pt x="1508" y="2075"/>
                  <a:pt x="1506" y="2076"/>
                  <a:pt x="1504" y="2076"/>
                </a:cubicBezTo>
                <a:cubicBezTo>
                  <a:pt x="1504" y="2076"/>
                  <a:pt x="1504" y="2076"/>
                  <a:pt x="1504" y="2076"/>
                </a:cubicBezTo>
                <a:cubicBezTo>
                  <a:pt x="1503" y="2076"/>
                  <a:pt x="1503" y="2076"/>
                  <a:pt x="1503" y="2076"/>
                </a:cubicBezTo>
                <a:cubicBezTo>
                  <a:pt x="1501" y="2076"/>
                  <a:pt x="1499" y="2076"/>
                  <a:pt x="1497" y="2076"/>
                </a:cubicBezTo>
                <a:cubicBezTo>
                  <a:pt x="1446" y="2076"/>
                  <a:pt x="1446" y="2076"/>
                  <a:pt x="1446" y="2076"/>
                </a:cubicBezTo>
                <a:cubicBezTo>
                  <a:pt x="1444" y="2076"/>
                  <a:pt x="1441" y="2076"/>
                  <a:pt x="1439" y="2075"/>
                </a:cubicBezTo>
                <a:cubicBezTo>
                  <a:pt x="1439" y="2075"/>
                  <a:pt x="1438" y="2075"/>
                  <a:pt x="1438" y="2075"/>
                </a:cubicBezTo>
                <a:cubicBezTo>
                  <a:pt x="1427" y="2074"/>
                  <a:pt x="1414" y="2069"/>
                  <a:pt x="1408" y="2059"/>
                </a:cubicBezTo>
                <a:cubicBezTo>
                  <a:pt x="1407" y="2058"/>
                  <a:pt x="1407" y="2056"/>
                  <a:pt x="1406" y="2055"/>
                </a:cubicBezTo>
                <a:cubicBezTo>
                  <a:pt x="1406" y="2055"/>
                  <a:pt x="1406" y="2055"/>
                  <a:pt x="1406" y="2055"/>
                </a:cubicBezTo>
                <a:cubicBezTo>
                  <a:pt x="1406" y="2055"/>
                  <a:pt x="1406" y="2055"/>
                  <a:pt x="1406" y="2055"/>
                </a:cubicBezTo>
                <a:cubicBezTo>
                  <a:pt x="1403" y="2047"/>
                  <a:pt x="1400" y="2040"/>
                  <a:pt x="1398" y="2032"/>
                </a:cubicBezTo>
                <a:cubicBezTo>
                  <a:pt x="1396" y="2029"/>
                  <a:pt x="1394" y="2024"/>
                  <a:pt x="1393" y="2019"/>
                </a:cubicBezTo>
                <a:cubicBezTo>
                  <a:pt x="1393" y="2019"/>
                  <a:pt x="1393" y="2019"/>
                  <a:pt x="1393" y="2019"/>
                </a:cubicBezTo>
                <a:cubicBezTo>
                  <a:pt x="1393" y="2019"/>
                  <a:pt x="1393" y="2019"/>
                  <a:pt x="1393" y="2019"/>
                </a:cubicBezTo>
                <a:cubicBezTo>
                  <a:pt x="1392" y="2018"/>
                  <a:pt x="1392" y="2018"/>
                  <a:pt x="1392" y="2017"/>
                </a:cubicBezTo>
                <a:cubicBezTo>
                  <a:pt x="1392" y="2015"/>
                  <a:pt x="1392" y="2013"/>
                  <a:pt x="1392" y="2012"/>
                </a:cubicBezTo>
                <a:cubicBezTo>
                  <a:pt x="1393" y="2011"/>
                  <a:pt x="1393" y="2010"/>
                  <a:pt x="1394" y="2009"/>
                </a:cubicBezTo>
                <a:cubicBezTo>
                  <a:pt x="1394" y="2009"/>
                  <a:pt x="1394" y="2009"/>
                  <a:pt x="1394" y="2009"/>
                </a:cubicBezTo>
                <a:cubicBezTo>
                  <a:pt x="1397" y="2004"/>
                  <a:pt x="1403" y="2002"/>
                  <a:pt x="1409" y="2001"/>
                </a:cubicBezTo>
                <a:cubicBezTo>
                  <a:pt x="1409" y="2001"/>
                  <a:pt x="1409" y="2001"/>
                  <a:pt x="1410" y="2001"/>
                </a:cubicBezTo>
                <a:cubicBezTo>
                  <a:pt x="1411" y="2001"/>
                  <a:pt x="1413" y="2001"/>
                  <a:pt x="1414" y="2000"/>
                </a:cubicBezTo>
                <a:cubicBezTo>
                  <a:pt x="1414" y="2000"/>
                  <a:pt x="1415" y="2000"/>
                  <a:pt x="1415" y="2000"/>
                </a:cubicBezTo>
                <a:cubicBezTo>
                  <a:pt x="1418" y="2000"/>
                  <a:pt x="1418" y="2000"/>
                  <a:pt x="1418" y="2000"/>
                </a:cubicBezTo>
                <a:cubicBezTo>
                  <a:pt x="1419" y="2000"/>
                  <a:pt x="1420" y="2000"/>
                  <a:pt x="1421" y="2000"/>
                </a:cubicBezTo>
                <a:cubicBezTo>
                  <a:pt x="1437" y="2000"/>
                  <a:pt x="1453" y="2000"/>
                  <a:pt x="1469" y="2000"/>
                </a:cubicBezTo>
                <a:cubicBezTo>
                  <a:pt x="1469" y="2000"/>
                  <a:pt x="1469" y="2000"/>
                  <a:pt x="1469" y="2000"/>
                </a:cubicBezTo>
                <a:cubicBezTo>
                  <a:pt x="1469" y="2000"/>
                  <a:pt x="1469" y="2000"/>
                  <a:pt x="1469" y="2000"/>
                </a:cubicBezTo>
                <a:cubicBezTo>
                  <a:pt x="1471" y="2000"/>
                  <a:pt x="1473" y="2000"/>
                  <a:pt x="1475" y="2001"/>
                </a:cubicBezTo>
                <a:cubicBezTo>
                  <a:pt x="1475" y="2001"/>
                  <a:pt x="1476" y="2001"/>
                  <a:pt x="1476" y="2001"/>
                </a:cubicBezTo>
                <a:cubicBezTo>
                  <a:pt x="1487" y="2002"/>
                  <a:pt x="1499" y="2006"/>
                  <a:pt x="1505" y="2015"/>
                </a:cubicBezTo>
                <a:cubicBezTo>
                  <a:pt x="1506" y="2016"/>
                  <a:pt x="1507" y="2017"/>
                  <a:pt x="1508" y="2019"/>
                </a:cubicBezTo>
                <a:cubicBezTo>
                  <a:pt x="1509" y="2022"/>
                  <a:pt x="1509" y="2022"/>
                  <a:pt x="1509" y="2022"/>
                </a:cubicBezTo>
                <a:cubicBezTo>
                  <a:pt x="1512" y="2028"/>
                  <a:pt x="1516" y="2035"/>
                  <a:pt x="1519" y="2041"/>
                </a:cubicBezTo>
                <a:cubicBezTo>
                  <a:pt x="1521" y="2045"/>
                  <a:pt x="1524" y="2051"/>
                  <a:pt x="1526" y="2056"/>
                </a:cubicBezTo>
                <a:cubicBezTo>
                  <a:pt x="1527" y="2058"/>
                  <a:pt x="1527" y="2061"/>
                  <a:pt x="1527" y="2063"/>
                </a:cubicBezTo>
                <a:close/>
                <a:moveTo>
                  <a:pt x="1640" y="2000"/>
                </a:moveTo>
                <a:cubicBezTo>
                  <a:pt x="1642" y="2000"/>
                  <a:pt x="1643" y="2000"/>
                  <a:pt x="1645" y="2000"/>
                </a:cubicBezTo>
                <a:cubicBezTo>
                  <a:pt x="1645" y="2000"/>
                  <a:pt x="1645" y="2000"/>
                  <a:pt x="1646" y="2000"/>
                </a:cubicBezTo>
                <a:cubicBezTo>
                  <a:pt x="1657" y="2002"/>
                  <a:pt x="1669" y="2006"/>
                  <a:pt x="1677" y="2014"/>
                </a:cubicBezTo>
                <a:cubicBezTo>
                  <a:pt x="1678" y="2014"/>
                  <a:pt x="1678" y="2015"/>
                  <a:pt x="1678" y="2015"/>
                </a:cubicBezTo>
                <a:cubicBezTo>
                  <a:pt x="1679" y="2016"/>
                  <a:pt x="1679" y="2016"/>
                  <a:pt x="1680" y="2017"/>
                </a:cubicBezTo>
                <a:cubicBezTo>
                  <a:pt x="1680" y="2017"/>
                  <a:pt x="1680" y="2017"/>
                  <a:pt x="1680" y="2018"/>
                </a:cubicBezTo>
                <a:cubicBezTo>
                  <a:pt x="1681" y="2018"/>
                  <a:pt x="1681" y="2018"/>
                  <a:pt x="1681" y="2018"/>
                </a:cubicBezTo>
                <a:cubicBezTo>
                  <a:pt x="1682" y="2019"/>
                  <a:pt x="1682" y="2019"/>
                  <a:pt x="1682" y="2019"/>
                </a:cubicBezTo>
                <a:cubicBezTo>
                  <a:pt x="1685" y="2024"/>
                  <a:pt x="1688" y="2029"/>
                  <a:pt x="1692" y="2034"/>
                </a:cubicBezTo>
                <a:cubicBezTo>
                  <a:pt x="1692" y="2034"/>
                  <a:pt x="1692" y="2034"/>
                  <a:pt x="1692" y="2034"/>
                </a:cubicBezTo>
                <a:cubicBezTo>
                  <a:pt x="1697" y="2041"/>
                  <a:pt x="1703" y="2049"/>
                  <a:pt x="1707" y="2056"/>
                </a:cubicBezTo>
                <a:cubicBezTo>
                  <a:pt x="1707" y="2057"/>
                  <a:pt x="1707" y="2057"/>
                  <a:pt x="1708" y="2058"/>
                </a:cubicBezTo>
                <a:cubicBezTo>
                  <a:pt x="1708" y="2058"/>
                  <a:pt x="1708" y="2058"/>
                  <a:pt x="1708" y="2058"/>
                </a:cubicBezTo>
                <a:cubicBezTo>
                  <a:pt x="1709" y="2063"/>
                  <a:pt x="1709" y="2066"/>
                  <a:pt x="1707" y="2068"/>
                </a:cubicBezTo>
                <a:cubicBezTo>
                  <a:pt x="1706" y="2069"/>
                  <a:pt x="1706" y="2069"/>
                  <a:pt x="1706" y="2069"/>
                </a:cubicBezTo>
                <a:cubicBezTo>
                  <a:pt x="1705" y="2071"/>
                  <a:pt x="1702" y="2072"/>
                  <a:pt x="1699" y="2073"/>
                </a:cubicBezTo>
                <a:cubicBezTo>
                  <a:pt x="1696" y="2074"/>
                  <a:pt x="1692" y="2075"/>
                  <a:pt x="1688" y="2075"/>
                </a:cubicBezTo>
                <a:cubicBezTo>
                  <a:pt x="1684" y="2075"/>
                  <a:pt x="1684" y="2075"/>
                  <a:pt x="1684" y="2075"/>
                </a:cubicBezTo>
                <a:cubicBezTo>
                  <a:pt x="1684" y="2075"/>
                  <a:pt x="1684" y="2075"/>
                  <a:pt x="1684" y="2075"/>
                </a:cubicBezTo>
                <a:cubicBezTo>
                  <a:pt x="1666" y="2075"/>
                  <a:pt x="1648" y="2075"/>
                  <a:pt x="1629" y="2075"/>
                </a:cubicBezTo>
                <a:cubicBezTo>
                  <a:pt x="1627" y="2075"/>
                  <a:pt x="1625" y="2075"/>
                  <a:pt x="1623" y="2075"/>
                </a:cubicBezTo>
                <a:cubicBezTo>
                  <a:pt x="1623" y="2075"/>
                  <a:pt x="1623" y="2075"/>
                  <a:pt x="1623" y="2075"/>
                </a:cubicBezTo>
                <a:cubicBezTo>
                  <a:pt x="1610" y="2073"/>
                  <a:pt x="1597" y="2068"/>
                  <a:pt x="1589" y="2059"/>
                </a:cubicBezTo>
                <a:cubicBezTo>
                  <a:pt x="1588" y="2057"/>
                  <a:pt x="1587" y="2056"/>
                  <a:pt x="1586" y="2055"/>
                </a:cubicBezTo>
                <a:cubicBezTo>
                  <a:pt x="1586" y="2054"/>
                  <a:pt x="1586" y="2054"/>
                  <a:pt x="1586" y="2054"/>
                </a:cubicBezTo>
                <a:cubicBezTo>
                  <a:pt x="1586" y="2054"/>
                  <a:pt x="1586" y="2054"/>
                  <a:pt x="1586" y="2054"/>
                </a:cubicBezTo>
                <a:cubicBezTo>
                  <a:pt x="1582" y="2047"/>
                  <a:pt x="1578" y="2041"/>
                  <a:pt x="1574" y="2034"/>
                </a:cubicBezTo>
                <a:cubicBezTo>
                  <a:pt x="1571" y="2029"/>
                  <a:pt x="1566" y="2021"/>
                  <a:pt x="1564" y="2015"/>
                </a:cubicBezTo>
                <a:cubicBezTo>
                  <a:pt x="1564" y="2015"/>
                  <a:pt x="1564" y="2015"/>
                  <a:pt x="1564" y="2014"/>
                </a:cubicBezTo>
                <a:cubicBezTo>
                  <a:pt x="1564" y="2014"/>
                  <a:pt x="1564" y="2013"/>
                  <a:pt x="1564" y="2013"/>
                </a:cubicBezTo>
                <a:cubicBezTo>
                  <a:pt x="1564" y="2006"/>
                  <a:pt x="1568" y="2003"/>
                  <a:pt x="1574" y="2002"/>
                </a:cubicBezTo>
                <a:cubicBezTo>
                  <a:pt x="1574" y="2001"/>
                  <a:pt x="1574" y="2001"/>
                  <a:pt x="1574" y="2001"/>
                </a:cubicBezTo>
                <a:cubicBezTo>
                  <a:pt x="1574" y="2001"/>
                  <a:pt x="1575" y="2001"/>
                  <a:pt x="1575" y="2001"/>
                </a:cubicBezTo>
                <a:cubicBezTo>
                  <a:pt x="1575" y="2001"/>
                  <a:pt x="1576" y="2001"/>
                  <a:pt x="1576" y="2001"/>
                </a:cubicBezTo>
                <a:cubicBezTo>
                  <a:pt x="1579" y="2000"/>
                  <a:pt x="1581" y="2000"/>
                  <a:pt x="1585" y="2000"/>
                </a:cubicBezTo>
                <a:cubicBezTo>
                  <a:pt x="1621" y="2000"/>
                  <a:pt x="1621" y="2000"/>
                  <a:pt x="1621" y="2000"/>
                </a:cubicBezTo>
                <a:cubicBezTo>
                  <a:pt x="1627" y="2000"/>
                  <a:pt x="1633" y="2000"/>
                  <a:pt x="1639" y="2000"/>
                </a:cubicBezTo>
                <a:cubicBezTo>
                  <a:pt x="1639" y="2000"/>
                  <a:pt x="1639" y="2000"/>
                  <a:pt x="1639" y="2000"/>
                </a:cubicBezTo>
                <a:cubicBezTo>
                  <a:pt x="1639" y="2000"/>
                  <a:pt x="1640" y="2000"/>
                  <a:pt x="1640" y="2000"/>
                </a:cubicBezTo>
                <a:close/>
                <a:moveTo>
                  <a:pt x="1617" y="1924"/>
                </a:moveTo>
                <a:cubicBezTo>
                  <a:pt x="1621" y="1930"/>
                  <a:pt x="1625" y="1937"/>
                  <a:pt x="1629" y="1943"/>
                </a:cubicBezTo>
                <a:cubicBezTo>
                  <a:pt x="1631" y="1946"/>
                  <a:pt x="1635" y="1950"/>
                  <a:pt x="1637" y="1955"/>
                </a:cubicBezTo>
                <a:cubicBezTo>
                  <a:pt x="1638" y="1956"/>
                  <a:pt x="1639" y="1958"/>
                  <a:pt x="1639" y="1960"/>
                </a:cubicBezTo>
                <a:cubicBezTo>
                  <a:pt x="1639" y="1961"/>
                  <a:pt x="1638" y="1962"/>
                  <a:pt x="1638" y="1963"/>
                </a:cubicBezTo>
                <a:cubicBezTo>
                  <a:pt x="1637" y="1964"/>
                  <a:pt x="1637" y="1964"/>
                  <a:pt x="1636" y="1965"/>
                </a:cubicBezTo>
                <a:cubicBezTo>
                  <a:pt x="1636" y="1965"/>
                  <a:pt x="1636" y="1965"/>
                  <a:pt x="1636" y="1965"/>
                </a:cubicBezTo>
                <a:cubicBezTo>
                  <a:pt x="1636" y="1965"/>
                  <a:pt x="1636" y="1965"/>
                  <a:pt x="1636" y="1965"/>
                </a:cubicBezTo>
                <a:cubicBezTo>
                  <a:pt x="1636" y="1966"/>
                  <a:pt x="1635" y="1966"/>
                  <a:pt x="1635" y="1966"/>
                </a:cubicBezTo>
                <a:cubicBezTo>
                  <a:pt x="1635" y="1966"/>
                  <a:pt x="1634" y="1967"/>
                  <a:pt x="1634" y="1967"/>
                </a:cubicBezTo>
                <a:cubicBezTo>
                  <a:pt x="1634" y="1967"/>
                  <a:pt x="1633" y="1967"/>
                  <a:pt x="1632" y="1968"/>
                </a:cubicBezTo>
                <a:cubicBezTo>
                  <a:pt x="1632" y="1968"/>
                  <a:pt x="1631" y="1968"/>
                  <a:pt x="1630" y="1969"/>
                </a:cubicBezTo>
                <a:cubicBezTo>
                  <a:pt x="1630" y="1969"/>
                  <a:pt x="1630" y="1969"/>
                  <a:pt x="1630" y="1969"/>
                </a:cubicBezTo>
                <a:cubicBezTo>
                  <a:pt x="1630" y="1969"/>
                  <a:pt x="1630" y="1969"/>
                  <a:pt x="1629" y="1969"/>
                </a:cubicBezTo>
                <a:cubicBezTo>
                  <a:pt x="1620" y="1972"/>
                  <a:pt x="1607" y="1970"/>
                  <a:pt x="1598" y="1970"/>
                </a:cubicBezTo>
                <a:cubicBezTo>
                  <a:pt x="1588" y="1970"/>
                  <a:pt x="1578" y="1970"/>
                  <a:pt x="1567" y="1970"/>
                </a:cubicBezTo>
                <a:cubicBezTo>
                  <a:pt x="1558" y="1970"/>
                  <a:pt x="1547" y="1968"/>
                  <a:pt x="1539" y="1962"/>
                </a:cubicBezTo>
                <a:cubicBezTo>
                  <a:pt x="1538" y="1962"/>
                  <a:pt x="1536" y="1961"/>
                  <a:pt x="1535" y="1960"/>
                </a:cubicBezTo>
                <a:cubicBezTo>
                  <a:pt x="1533" y="1958"/>
                  <a:pt x="1531" y="1956"/>
                  <a:pt x="1530" y="1954"/>
                </a:cubicBezTo>
                <a:cubicBezTo>
                  <a:pt x="1529" y="1952"/>
                  <a:pt x="1529" y="1952"/>
                  <a:pt x="1529" y="1952"/>
                </a:cubicBezTo>
                <a:cubicBezTo>
                  <a:pt x="1529" y="1952"/>
                  <a:pt x="1529" y="1952"/>
                  <a:pt x="1529" y="1952"/>
                </a:cubicBezTo>
                <a:cubicBezTo>
                  <a:pt x="1524" y="1944"/>
                  <a:pt x="1520" y="1936"/>
                  <a:pt x="1515" y="1928"/>
                </a:cubicBezTo>
                <a:cubicBezTo>
                  <a:pt x="1513" y="1925"/>
                  <a:pt x="1513" y="1925"/>
                  <a:pt x="1513" y="1925"/>
                </a:cubicBezTo>
                <a:cubicBezTo>
                  <a:pt x="1512" y="1923"/>
                  <a:pt x="1512" y="1921"/>
                  <a:pt x="1512" y="1919"/>
                </a:cubicBezTo>
                <a:cubicBezTo>
                  <a:pt x="1512" y="1917"/>
                  <a:pt x="1513" y="1915"/>
                  <a:pt x="1515" y="1914"/>
                </a:cubicBezTo>
                <a:cubicBezTo>
                  <a:pt x="1517" y="1913"/>
                  <a:pt x="1519" y="1912"/>
                  <a:pt x="1522" y="1911"/>
                </a:cubicBezTo>
                <a:cubicBezTo>
                  <a:pt x="1524" y="1910"/>
                  <a:pt x="1528" y="1910"/>
                  <a:pt x="1531" y="1910"/>
                </a:cubicBezTo>
                <a:cubicBezTo>
                  <a:pt x="1532" y="1910"/>
                  <a:pt x="1532" y="1910"/>
                  <a:pt x="1532" y="1910"/>
                </a:cubicBezTo>
                <a:cubicBezTo>
                  <a:pt x="1540" y="1909"/>
                  <a:pt x="1548" y="1910"/>
                  <a:pt x="1553" y="1910"/>
                </a:cubicBezTo>
                <a:cubicBezTo>
                  <a:pt x="1573" y="1910"/>
                  <a:pt x="1604" y="1906"/>
                  <a:pt x="1617" y="1924"/>
                </a:cubicBezTo>
                <a:close/>
                <a:moveTo>
                  <a:pt x="366" y="1441"/>
                </a:moveTo>
                <a:cubicBezTo>
                  <a:pt x="372" y="1443"/>
                  <a:pt x="377" y="1446"/>
                  <a:pt x="382" y="1448"/>
                </a:cubicBezTo>
                <a:cubicBezTo>
                  <a:pt x="392" y="1453"/>
                  <a:pt x="403" y="1458"/>
                  <a:pt x="413" y="1462"/>
                </a:cubicBezTo>
                <a:cubicBezTo>
                  <a:pt x="418" y="1464"/>
                  <a:pt x="422" y="1466"/>
                  <a:pt x="426" y="1468"/>
                </a:cubicBezTo>
                <a:cubicBezTo>
                  <a:pt x="430" y="1469"/>
                  <a:pt x="433" y="1470"/>
                  <a:pt x="437" y="1472"/>
                </a:cubicBezTo>
                <a:cubicBezTo>
                  <a:pt x="458" y="1479"/>
                  <a:pt x="479" y="1486"/>
                  <a:pt x="502" y="1492"/>
                </a:cubicBezTo>
                <a:cubicBezTo>
                  <a:pt x="527" y="1499"/>
                  <a:pt x="552" y="1505"/>
                  <a:pt x="578" y="1510"/>
                </a:cubicBezTo>
                <a:cubicBezTo>
                  <a:pt x="683" y="1532"/>
                  <a:pt x="786" y="1541"/>
                  <a:pt x="819" y="1542"/>
                </a:cubicBezTo>
                <a:cubicBezTo>
                  <a:pt x="819" y="1610"/>
                  <a:pt x="819" y="1610"/>
                  <a:pt x="819" y="1610"/>
                </a:cubicBezTo>
                <a:cubicBezTo>
                  <a:pt x="857" y="1570"/>
                  <a:pt x="857" y="1570"/>
                  <a:pt x="857" y="1570"/>
                </a:cubicBezTo>
                <a:cubicBezTo>
                  <a:pt x="906" y="1518"/>
                  <a:pt x="906" y="1518"/>
                  <a:pt x="906" y="1518"/>
                </a:cubicBezTo>
                <a:cubicBezTo>
                  <a:pt x="1019" y="1399"/>
                  <a:pt x="1019" y="1399"/>
                  <a:pt x="1019" y="1399"/>
                </a:cubicBezTo>
                <a:cubicBezTo>
                  <a:pt x="933" y="1308"/>
                  <a:pt x="933" y="1308"/>
                  <a:pt x="933" y="1308"/>
                </a:cubicBezTo>
                <a:cubicBezTo>
                  <a:pt x="819" y="1188"/>
                  <a:pt x="819" y="1188"/>
                  <a:pt x="819" y="1188"/>
                </a:cubicBezTo>
                <a:cubicBezTo>
                  <a:pt x="819" y="1271"/>
                  <a:pt x="819" y="1271"/>
                  <a:pt x="819" y="1271"/>
                </a:cubicBezTo>
                <a:cubicBezTo>
                  <a:pt x="740" y="1279"/>
                  <a:pt x="653" y="1266"/>
                  <a:pt x="578" y="1249"/>
                </a:cubicBezTo>
                <a:cubicBezTo>
                  <a:pt x="550" y="1242"/>
                  <a:pt x="525" y="1235"/>
                  <a:pt x="502" y="1229"/>
                </a:cubicBezTo>
                <a:cubicBezTo>
                  <a:pt x="471" y="1219"/>
                  <a:pt x="445" y="1211"/>
                  <a:pt x="426" y="1204"/>
                </a:cubicBezTo>
                <a:cubicBezTo>
                  <a:pt x="422" y="1202"/>
                  <a:pt x="418" y="1201"/>
                  <a:pt x="415" y="1199"/>
                </a:cubicBezTo>
                <a:cubicBezTo>
                  <a:pt x="414" y="1199"/>
                  <a:pt x="414" y="1199"/>
                  <a:pt x="413" y="1199"/>
                </a:cubicBezTo>
                <a:cubicBezTo>
                  <a:pt x="413" y="1199"/>
                  <a:pt x="413" y="1199"/>
                  <a:pt x="413" y="1199"/>
                </a:cubicBezTo>
                <a:cubicBezTo>
                  <a:pt x="354" y="1175"/>
                  <a:pt x="300" y="1147"/>
                  <a:pt x="253" y="1115"/>
                </a:cubicBezTo>
                <a:cubicBezTo>
                  <a:pt x="189" y="1073"/>
                  <a:pt x="142" y="1028"/>
                  <a:pt x="110" y="981"/>
                </a:cubicBezTo>
                <a:cubicBezTo>
                  <a:pt x="94" y="963"/>
                  <a:pt x="80" y="944"/>
                  <a:pt x="68" y="925"/>
                </a:cubicBezTo>
                <a:cubicBezTo>
                  <a:pt x="33" y="870"/>
                  <a:pt x="13" y="811"/>
                  <a:pt x="11" y="751"/>
                </a:cubicBezTo>
                <a:cubicBezTo>
                  <a:pt x="7" y="768"/>
                  <a:pt x="4" y="785"/>
                  <a:pt x="3" y="802"/>
                </a:cubicBezTo>
                <a:cubicBezTo>
                  <a:pt x="0" y="834"/>
                  <a:pt x="4" y="864"/>
                  <a:pt x="7" y="893"/>
                </a:cubicBezTo>
                <a:cubicBezTo>
                  <a:pt x="8" y="898"/>
                  <a:pt x="9" y="904"/>
                  <a:pt x="9" y="909"/>
                </a:cubicBezTo>
                <a:cubicBezTo>
                  <a:pt x="22" y="1021"/>
                  <a:pt x="22" y="1021"/>
                  <a:pt x="22" y="1021"/>
                </a:cubicBezTo>
                <a:cubicBezTo>
                  <a:pt x="23" y="1025"/>
                  <a:pt x="23" y="1029"/>
                  <a:pt x="24" y="1033"/>
                </a:cubicBezTo>
                <a:cubicBezTo>
                  <a:pt x="25" y="1048"/>
                  <a:pt x="27" y="1064"/>
                  <a:pt x="30" y="1080"/>
                </a:cubicBezTo>
                <a:cubicBezTo>
                  <a:pt x="34" y="1101"/>
                  <a:pt x="40" y="1121"/>
                  <a:pt x="47" y="1140"/>
                </a:cubicBezTo>
                <a:cubicBezTo>
                  <a:pt x="61" y="1175"/>
                  <a:pt x="80" y="1208"/>
                  <a:pt x="103" y="1239"/>
                </a:cubicBezTo>
                <a:cubicBezTo>
                  <a:pt x="146" y="1295"/>
                  <a:pt x="202" y="1344"/>
                  <a:pt x="275" y="1390"/>
                </a:cubicBezTo>
                <a:cubicBezTo>
                  <a:pt x="304" y="1409"/>
                  <a:pt x="335" y="1426"/>
                  <a:pt x="366" y="1441"/>
                </a:cubicBezTo>
                <a:close/>
                <a:moveTo>
                  <a:pt x="64" y="773"/>
                </a:moveTo>
                <a:cubicBezTo>
                  <a:pt x="67" y="798"/>
                  <a:pt x="74" y="823"/>
                  <a:pt x="84" y="848"/>
                </a:cubicBezTo>
                <a:cubicBezTo>
                  <a:pt x="107" y="785"/>
                  <a:pt x="165" y="713"/>
                  <a:pt x="209" y="677"/>
                </a:cubicBezTo>
                <a:cubicBezTo>
                  <a:pt x="272" y="628"/>
                  <a:pt x="353" y="583"/>
                  <a:pt x="451" y="545"/>
                </a:cubicBezTo>
                <a:cubicBezTo>
                  <a:pt x="515" y="521"/>
                  <a:pt x="582" y="501"/>
                  <a:pt x="652" y="486"/>
                </a:cubicBezTo>
                <a:cubicBezTo>
                  <a:pt x="652" y="314"/>
                  <a:pt x="652" y="314"/>
                  <a:pt x="652" y="314"/>
                </a:cubicBezTo>
                <a:cubicBezTo>
                  <a:pt x="640" y="317"/>
                  <a:pt x="627" y="320"/>
                  <a:pt x="615" y="323"/>
                </a:cubicBezTo>
                <a:cubicBezTo>
                  <a:pt x="544" y="340"/>
                  <a:pt x="476" y="361"/>
                  <a:pt x="413" y="386"/>
                </a:cubicBezTo>
                <a:cubicBezTo>
                  <a:pt x="345" y="413"/>
                  <a:pt x="288" y="442"/>
                  <a:pt x="238" y="474"/>
                </a:cubicBezTo>
                <a:cubicBezTo>
                  <a:pt x="204" y="496"/>
                  <a:pt x="178" y="516"/>
                  <a:pt x="153" y="537"/>
                </a:cubicBezTo>
                <a:cubicBezTo>
                  <a:pt x="142" y="547"/>
                  <a:pt x="131" y="556"/>
                  <a:pt x="122" y="566"/>
                </a:cubicBezTo>
                <a:cubicBezTo>
                  <a:pt x="81" y="622"/>
                  <a:pt x="60" y="684"/>
                  <a:pt x="62" y="747"/>
                </a:cubicBezTo>
                <a:cubicBezTo>
                  <a:pt x="62" y="756"/>
                  <a:pt x="63" y="764"/>
                  <a:pt x="64" y="773"/>
                </a:cubicBezTo>
                <a:close/>
                <a:moveTo>
                  <a:pt x="1928" y="693"/>
                </a:moveTo>
                <a:cubicBezTo>
                  <a:pt x="1966" y="727"/>
                  <a:pt x="2007" y="795"/>
                  <a:pt x="2021" y="856"/>
                </a:cubicBezTo>
                <a:cubicBezTo>
                  <a:pt x="2034" y="828"/>
                  <a:pt x="2042" y="798"/>
                  <a:pt x="2045" y="768"/>
                </a:cubicBezTo>
                <a:cubicBezTo>
                  <a:pt x="2046" y="761"/>
                  <a:pt x="2047" y="754"/>
                  <a:pt x="2047" y="747"/>
                </a:cubicBezTo>
                <a:cubicBezTo>
                  <a:pt x="2049" y="670"/>
                  <a:pt x="2018" y="595"/>
                  <a:pt x="1958" y="530"/>
                </a:cubicBezTo>
                <a:cubicBezTo>
                  <a:pt x="1924" y="501"/>
                  <a:pt x="1884" y="473"/>
                  <a:pt x="1839" y="447"/>
                </a:cubicBezTo>
                <a:cubicBezTo>
                  <a:pt x="1782" y="415"/>
                  <a:pt x="1718" y="387"/>
                  <a:pt x="1639" y="359"/>
                </a:cubicBezTo>
                <a:cubicBezTo>
                  <a:pt x="1584" y="340"/>
                  <a:pt x="1524" y="324"/>
                  <a:pt x="1457" y="310"/>
                </a:cubicBezTo>
                <a:cubicBezTo>
                  <a:pt x="1457" y="482"/>
                  <a:pt x="1457" y="482"/>
                  <a:pt x="1457" y="482"/>
                </a:cubicBezTo>
                <a:cubicBezTo>
                  <a:pt x="1542" y="500"/>
                  <a:pt x="1625" y="525"/>
                  <a:pt x="1700" y="556"/>
                </a:cubicBezTo>
                <a:cubicBezTo>
                  <a:pt x="1795" y="595"/>
                  <a:pt x="1871" y="642"/>
                  <a:pt x="1928" y="693"/>
                </a:cubicBezTo>
                <a:close/>
                <a:moveTo>
                  <a:pt x="1054" y="814"/>
                </a:moveTo>
                <a:cubicBezTo>
                  <a:pt x="1186" y="814"/>
                  <a:pt x="1408" y="789"/>
                  <a:pt x="1408" y="696"/>
                </a:cubicBezTo>
                <a:cubicBezTo>
                  <a:pt x="1408" y="118"/>
                  <a:pt x="1408" y="118"/>
                  <a:pt x="1408" y="118"/>
                </a:cubicBezTo>
                <a:cubicBezTo>
                  <a:pt x="1408" y="25"/>
                  <a:pt x="1186" y="0"/>
                  <a:pt x="1054" y="0"/>
                </a:cubicBezTo>
                <a:cubicBezTo>
                  <a:pt x="923" y="0"/>
                  <a:pt x="701" y="25"/>
                  <a:pt x="701" y="118"/>
                </a:cubicBezTo>
                <a:cubicBezTo>
                  <a:pt x="701" y="696"/>
                  <a:pt x="701" y="696"/>
                  <a:pt x="701" y="696"/>
                </a:cubicBezTo>
                <a:cubicBezTo>
                  <a:pt x="701" y="789"/>
                  <a:pt x="923" y="814"/>
                  <a:pt x="1054" y="814"/>
                </a:cubicBezTo>
                <a:close/>
                <a:moveTo>
                  <a:pt x="1054" y="35"/>
                </a:moveTo>
                <a:cubicBezTo>
                  <a:pt x="1219" y="35"/>
                  <a:pt x="1352" y="71"/>
                  <a:pt x="1352" y="116"/>
                </a:cubicBezTo>
                <a:cubicBezTo>
                  <a:pt x="1352" y="161"/>
                  <a:pt x="1219" y="197"/>
                  <a:pt x="1054" y="197"/>
                </a:cubicBezTo>
                <a:cubicBezTo>
                  <a:pt x="890" y="197"/>
                  <a:pt x="757" y="161"/>
                  <a:pt x="757" y="116"/>
                </a:cubicBezTo>
                <a:cubicBezTo>
                  <a:pt x="757" y="71"/>
                  <a:pt x="890" y="35"/>
                  <a:pt x="1054" y="35"/>
                </a:cubicBezTo>
                <a:close/>
              </a:path>
            </a:pathLst>
          </a:custGeom>
          <a:solidFill>
            <a:srgbClr val="FFFFFF"/>
          </a:solidFill>
          <a:ln>
            <a:noFill/>
          </a:ln>
        </p:spPr>
        <p:txBody>
          <a:bodyPr vert="horz" wrap="square" lIns="84072" tIns="42040" rIns="84072" bIns="42040" numCol="1" anchor="t" anchorCtr="0" compatLnSpc="1">
            <a:prstTxWarp prst="textNoShape">
              <a:avLst/>
            </a:prstTxWarp>
          </a:bodyPr>
          <a:lstStyle/>
          <a:p>
            <a:pPr defTabSz="932559"/>
            <a:endParaRPr lang="en-US" sz="1632" dirty="0">
              <a:solidFill>
                <a:srgbClr val="000000"/>
              </a:solidFill>
            </a:endParaRPr>
          </a:p>
        </p:txBody>
      </p:sp>
      <p:sp>
        <p:nvSpPr>
          <p:cNvPr id="47" name="Freeform 79"/>
          <p:cNvSpPr>
            <a:spLocks noEditPoints="1"/>
          </p:cNvSpPr>
          <p:nvPr/>
        </p:nvSpPr>
        <p:spPr bwMode="black">
          <a:xfrm>
            <a:off x="926157" y="3217849"/>
            <a:ext cx="372777" cy="420944"/>
          </a:xfrm>
          <a:custGeom>
            <a:avLst/>
            <a:gdLst>
              <a:gd name="T0" fmla="*/ 277 w 277"/>
              <a:gd name="T1" fmla="*/ 171 h 344"/>
              <a:gd name="T2" fmla="*/ 277 w 277"/>
              <a:gd name="T3" fmla="*/ 251 h 344"/>
              <a:gd name="T4" fmla="*/ 274 w 277"/>
              <a:gd name="T5" fmla="*/ 258 h 344"/>
              <a:gd name="T6" fmla="*/ 251 w 277"/>
              <a:gd name="T7" fmla="*/ 280 h 344"/>
              <a:gd name="T8" fmla="*/ 251 w 277"/>
              <a:gd name="T9" fmla="*/ 295 h 344"/>
              <a:gd name="T10" fmla="*/ 248 w 277"/>
              <a:gd name="T11" fmla="*/ 302 h 344"/>
              <a:gd name="T12" fmla="*/ 241 w 277"/>
              <a:gd name="T13" fmla="*/ 305 h 344"/>
              <a:gd name="T14" fmla="*/ 10 w 277"/>
              <a:gd name="T15" fmla="*/ 305 h 344"/>
              <a:gd name="T16" fmla="*/ 3 w 277"/>
              <a:gd name="T17" fmla="*/ 302 h 344"/>
              <a:gd name="T18" fmla="*/ 0 w 277"/>
              <a:gd name="T19" fmla="*/ 295 h 344"/>
              <a:gd name="T20" fmla="*/ 0 w 277"/>
              <a:gd name="T21" fmla="*/ 9 h 344"/>
              <a:gd name="T22" fmla="*/ 3 w 277"/>
              <a:gd name="T23" fmla="*/ 2 h 344"/>
              <a:gd name="T24" fmla="*/ 10 w 277"/>
              <a:gd name="T25" fmla="*/ 0 h 344"/>
              <a:gd name="T26" fmla="*/ 241 w 277"/>
              <a:gd name="T27" fmla="*/ 0 h 344"/>
              <a:gd name="T28" fmla="*/ 248 w 277"/>
              <a:gd name="T29" fmla="*/ 2 h 344"/>
              <a:gd name="T30" fmla="*/ 251 w 277"/>
              <a:gd name="T31" fmla="*/ 9 h 344"/>
              <a:gd name="T32" fmla="*/ 251 w 277"/>
              <a:gd name="T33" fmla="*/ 143 h 344"/>
              <a:gd name="T34" fmla="*/ 274 w 277"/>
              <a:gd name="T35" fmla="*/ 164 h 344"/>
              <a:gd name="T36" fmla="*/ 277 w 277"/>
              <a:gd name="T37" fmla="*/ 171 h 344"/>
              <a:gd name="T38" fmla="*/ 3 w 277"/>
              <a:gd name="T39" fmla="*/ 2 h 344"/>
              <a:gd name="T40" fmla="*/ 0 w 277"/>
              <a:gd name="T41" fmla="*/ 9 h 344"/>
              <a:gd name="T42" fmla="*/ 0 w 277"/>
              <a:gd name="T43" fmla="*/ 295 h 344"/>
              <a:gd name="T44" fmla="*/ 3 w 277"/>
              <a:gd name="T45" fmla="*/ 302 h 344"/>
              <a:gd name="T46" fmla="*/ 10 w 277"/>
              <a:gd name="T47" fmla="*/ 305 h 344"/>
              <a:gd name="T48" fmla="*/ 199 w 277"/>
              <a:gd name="T49" fmla="*/ 305 h 344"/>
              <a:gd name="T50" fmla="*/ 199 w 277"/>
              <a:gd name="T51" fmla="*/ 191 h 344"/>
              <a:gd name="T52" fmla="*/ 216 w 277"/>
              <a:gd name="T53" fmla="*/ 171 h 344"/>
              <a:gd name="T54" fmla="*/ 222 w 277"/>
              <a:gd name="T55" fmla="*/ 155 h 344"/>
              <a:gd name="T56" fmla="*/ 222 w 277"/>
              <a:gd name="T57" fmla="*/ 56 h 344"/>
              <a:gd name="T58" fmla="*/ 202 w 277"/>
              <a:gd name="T59" fmla="*/ 32 h 344"/>
              <a:gd name="T60" fmla="*/ 31 w 277"/>
              <a:gd name="T61" fmla="*/ 0 h 344"/>
              <a:gd name="T62" fmla="*/ 10 w 277"/>
              <a:gd name="T63" fmla="*/ 0 h 344"/>
              <a:gd name="T64" fmla="*/ 3 w 277"/>
              <a:gd name="T65" fmla="*/ 2 h 344"/>
              <a:gd name="T66" fmla="*/ 200 w 277"/>
              <a:gd name="T67" fmla="*/ 47 h 344"/>
              <a:gd name="T68" fmla="*/ 11 w 277"/>
              <a:gd name="T69" fmla="*/ 11 h 344"/>
              <a:gd name="T70" fmla="*/ 4 w 277"/>
              <a:gd name="T71" fmla="*/ 13 h 344"/>
              <a:gd name="T72" fmla="*/ 0 w 277"/>
              <a:gd name="T73" fmla="*/ 20 h 344"/>
              <a:gd name="T74" fmla="*/ 0 w 277"/>
              <a:gd name="T75" fmla="*/ 302 h 344"/>
              <a:gd name="T76" fmla="*/ 8 w 277"/>
              <a:gd name="T77" fmla="*/ 311 h 344"/>
              <a:gd name="T78" fmla="*/ 173 w 277"/>
              <a:gd name="T79" fmla="*/ 343 h 344"/>
              <a:gd name="T80" fmla="*/ 181 w 277"/>
              <a:gd name="T81" fmla="*/ 341 h 344"/>
              <a:gd name="T82" fmla="*/ 184 w 277"/>
              <a:gd name="T83" fmla="*/ 334 h 344"/>
              <a:gd name="T84" fmla="*/ 184 w 277"/>
              <a:gd name="T85" fmla="*/ 185 h 344"/>
              <a:gd name="T86" fmla="*/ 205 w 277"/>
              <a:gd name="T87" fmla="*/ 161 h 344"/>
              <a:gd name="T88" fmla="*/ 207 w 277"/>
              <a:gd name="T89" fmla="*/ 155 h 344"/>
              <a:gd name="T90" fmla="*/ 207 w 277"/>
              <a:gd name="T91" fmla="*/ 56 h 344"/>
              <a:gd name="T92" fmla="*/ 200 w 277"/>
              <a:gd name="T93" fmla="*/ 47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77" h="344">
                <a:moveTo>
                  <a:pt x="277" y="171"/>
                </a:moveTo>
                <a:cubicBezTo>
                  <a:pt x="277" y="251"/>
                  <a:pt x="277" y="251"/>
                  <a:pt x="277" y="251"/>
                </a:cubicBezTo>
                <a:cubicBezTo>
                  <a:pt x="277" y="254"/>
                  <a:pt x="276" y="256"/>
                  <a:pt x="274" y="258"/>
                </a:cubicBezTo>
                <a:cubicBezTo>
                  <a:pt x="251" y="280"/>
                  <a:pt x="251" y="280"/>
                  <a:pt x="251" y="280"/>
                </a:cubicBezTo>
                <a:cubicBezTo>
                  <a:pt x="251" y="295"/>
                  <a:pt x="251" y="295"/>
                  <a:pt x="251" y="295"/>
                </a:cubicBezTo>
                <a:cubicBezTo>
                  <a:pt x="251" y="298"/>
                  <a:pt x="250" y="300"/>
                  <a:pt x="248" y="302"/>
                </a:cubicBezTo>
                <a:cubicBezTo>
                  <a:pt x="246" y="304"/>
                  <a:pt x="244" y="305"/>
                  <a:pt x="241" y="305"/>
                </a:cubicBezTo>
                <a:cubicBezTo>
                  <a:pt x="10" y="305"/>
                  <a:pt x="10" y="305"/>
                  <a:pt x="10" y="305"/>
                </a:cubicBezTo>
                <a:cubicBezTo>
                  <a:pt x="7" y="305"/>
                  <a:pt x="5" y="304"/>
                  <a:pt x="3" y="302"/>
                </a:cubicBezTo>
                <a:cubicBezTo>
                  <a:pt x="1" y="300"/>
                  <a:pt x="0" y="298"/>
                  <a:pt x="0" y="295"/>
                </a:cubicBezTo>
                <a:cubicBezTo>
                  <a:pt x="0" y="9"/>
                  <a:pt x="0" y="9"/>
                  <a:pt x="0" y="9"/>
                </a:cubicBezTo>
                <a:cubicBezTo>
                  <a:pt x="0" y="6"/>
                  <a:pt x="1" y="4"/>
                  <a:pt x="3" y="2"/>
                </a:cubicBezTo>
                <a:cubicBezTo>
                  <a:pt x="5" y="1"/>
                  <a:pt x="7" y="0"/>
                  <a:pt x="10" y="0"/>
                </a:cubicBezTo>
                <a:cubicBezTo>
                  <a:pt x="241" y="0"/>
                  <a:pt x="241" y="0"/>
                  <a:pt x="241" y="0"/>
                </a:cubicBezTo>
                <a:cubicBezTo>
                  <a:pt x="244" y="0"/>
                  <a:pt x="246" y="1"/>
                  <a:pt x="248" y="2"/>
                </a:cubicBezTo>
                <a:cubicBezTo>
                  <a:pt x="250" y="4"/>
                  <a:pt x="251" y="6"/>
                  <a:pt x="251" y="9"/>
                </a:cubicBezTo>
                <a:cubicBezTo>
                  <a:pt x="251" y="143"/>
                  <a:pt x="251" y="143"/>
                  <a:pt x="251" y="143"/>
                </a:cubicBezTo>
                <a:cubicBezTo>
                  <a:pt x="274" y="164"/>
                  <a:pt x="274" y="164"/>
                  <a:pt x="274" y="164"/>
                </a:cubicBezTo>
                <a:cubicBezTo>
                  <a:pt x="276" y="166"/>
                  <a:pt x="277" y="169"/>
                  <a:pt x="277" y="171"/>
                </a:cubicBezTo>
                <a:close/>
                <a:moveTo>
                  <a:pt x="3" y="2"/>
                </a:moveTo>
                <a:cubicBezTo>
                  <a:pt x="1" y="4"/>
                  <a:pt x="0" y="6"/>
                  <a:pt x="0" y="9"/>
                </a:cubicBezTo>
                <a:cubicBezTo>
                  <a:pt x="0" y="295"/>
                  <a:pt x="0" y="295"/>
                  <a:pt x="0" y="295"/>
                </a:cubicBezTo>
                <a:cubicBezTo>
                  <a:pt x="0" y="298"/>
                  <a:pt x="1" y="300"/>
                  <a:pt x="3" y="302"/>
                </a:cubicBezTo>
                <a:cubicBezTo>
                  <a:pt x="5" y="304"/>
                  <a:pt x="7" y="305"/>
                  <a:pt x="10" y="305"/>
                </a:cubicBezTo>
                <a:cubicBezTo>
                  <a:pt x="199" y="305"/>
                  <a:pt x="199" y="305"/>
                  <a:pt x="199" y="305"/>
                </a:cubicBezTo>
                <a:cubicBezTo>
                  <a:pt x="199" y="191"/>
                  <a:pt x="199" y="191"/>
                  <a:pt x="199" y="191"/>
                </a:cubicBezTo>
                <a:cubicBezTo>
                  <a:pt x="204" y="185"/>
                  <a:pt x="216" y="171"/>
                  <a:pt x="216" y="171"/>
                </a:cubicBezTo>
                <a:cubicBezTo>
                  <a:pt x="220" y="166"/>
                  <a:pt x="222" y="161"/>
                  <a:pt x="222" y="155"/>
                </a:cubicBezTo>
                <a:cubicBezTo>
                  <a:pt x="222" y="56"/>
                  <a:pt x="222" y="56"/>
                  <a:pt x="222" y="56"/>
                </a:cubicBezTo>
                <a:cubicBezTo>
                  <a:pt x="222" y="44"/>
                  <a:pt x="214" y="35"/>
                  <a:pt x="202" y="32"/>
                </a:cubicBezTo>
                <a:cubicBezTo>
                  <a:pt x="31" y="0"/>
                  <a:pt x="31" y="0"/>
                  <a:pt x="31" y="0"/>
                </a:cubicBezTo>
                <a:cubicBezTo>
                  <a:pt x="10" y="0"/>
                  <a:pt x="10" y="0"/>
                  <a:pt x="10" y="0"/>
                </a:cubicBezTo>
                <a:cubicBezTo>
                  <a:pt x="7" y="0"/>
                  <a:pt x="5" y="1"/>
                  <a:pt x="3" y="2"/>
                </a:cubicBezTo>
                <a:close/>
                <a:moveTo>
                  <a:pt x="200" y="47"/>
                </a:moveTo>
                <a:cubicBezTo>
                  <a:pt x="11" y="11"/>
                  <a:pt x="11" y="11"/>
                  <a:pt x="11" y="11"/>
                </a:cubicBezTo>
                <a:cubicBezTo>
                  <a:pt x="9" y="10"/>
                  <a:pt x="6" y="11"/>
                  <a:pt x="4" y="13"/>
                </a:cubicBezTo>
                <a:cubicBezTo>
                  <a:pt x="2" y="14"/>
                  <a:pt x="0" y="17"/>
                  <a:pt x="0" y="20"/>
                </a:cubicBezTo>
                <a:cubicBezTo>
                  <a:pt x="0" y="302"/>
                  <a:pt x="0" y="302"/>
                  <a:pt x="0" y="302"/>
                </a:cubicBezTo>
                <a:cubicBezTo>
                  <a:pt x="0" y="307"/>
                  <a:pt x="4" y="311"/>
                  <a:pt x="8" y="311"/>
                </a:cubicBezTo>
                <a:cubicBezTo>
                  <a:pt x="173" y="343"/>
                  <a:pt x="173" y="343"/>
                  <a:pt x="173" y="343"/>
                </a:cubicBezTo>
                <a:cubicBezTo>
                  <a:pt x="176" y="344"/>
                  <a:pt x="179" y="343"/>
                  <a:pt x="181" y="341"/>
                </a:cubicBezTo>
                <a:cubicBezTo>
                  <a:pt x="183" y="339"/>
                  <a:pt x="184" y="337"/>
                  <a:pt x="184" y="334"/>
                </a:cubicBezTo>
                <a:cubicBezTo>
                  <a:pt x="184" y="185"/>
                  <a:pt x="184" y="185"/>
                  <a:pt x="184" y="185"/>
                </a:cubicBezTo>
                <a:cubicBezTo>
                  <a:pt x="205" y="161"/>
                  <a:pt x="205" y="161"/>
                  <a:pt x="205" y="161"/>
                </a:cubicBezTo>
                <a:cubicBezTo>
                  <a:pt x="206" y="159"/>
                  <a:pt x="207" y="157"/>
                  <a:pt x="207" y="155"/>
                </a:cubicBezTo>
                <a:cubicBezTo>
                  <a:pt x="207" y="56"/>
                  <a:pt x="207" y="56"/>
                  <a:pt x="207" y="56"/>
                </a:cubicBezTo>
                <a:cubicBezTo>
                  <a:pt x="207" y="51"/>
                  <a:pt x="204" y="48"/>
                  <a:pt x="200" y="47"/>
                </a:cubicBezTo>
                <a:close/>
              </a:path>
            </a:pathLst>
          </a:custGeom>
          <a:solidFill>
            <a:srgbClr val="FFFFFF"/>
          </a:solidFill>
          <a:ln>
            <a:noFill/>
          </a:ln>
          <a:extLst/>
        </p:spPr>
        <p:txBody>
          <a:bodyPr vert="horz" wrap="square" lIns="84072" tIns="42040" rIns="84072" bIns="42040" numCol="1" anchor="t" anchorCtr="0" compatLnSpc="1">
            <a:prstTxWarp prst="textNoShape">
              <a:avLst/>
            </a:prstTxWarp>
          </a:bodyPr>
          <a:lstStyle/>
          <a:p>
            <a:pPr defTabSz="932559"/>
            <a:endParaRPr lang="en-US" sz="1632" dirty="0">
              <a:solidFill>
                <a:srgbClr val="000000"/>
              </a:solidFill>
            </a:endParaRPr>
          </a:p>
        </p:txBody>
      </p:sp>
      <p:sp>
        <p:nvSpPr>
          <p:cNvPr id="48" name="Freeform 7"/>
          <p:cNvSpPr>
            <a:spLocks noEditPoints="1"/>
          </p:cNvSpPr>
          <p:nvPr/>
        </p:nvSpPr>
        <p:spPr bwMode="black">
          <a:xfrm>
            <a:off x="466241" y="2997105"/>
            <a:ext cx="414866" cy="420944"/>
          </a:xfrm>
          <a:custGeom>
            <a:avLst/>
            <a:gdLst>
              <a:gd name="T0" fmla="*/ 278 w 306"/>
              <a:gd name="T1" fmla="*/ 15 h 329"/>
              <a:gd name="T2" fmla="*/ 256 w 306"/>
              <a:gd name="T3" fmla="*/ 22 h 329"/>
              <a:gd name="T4" fmla="*/ 248 w 306"/>
              <a:gd name="T5" fmla="*/ 0 h 329"/>
              <a:gd name="T6" fmla="*/ 56 w 306"/>
              <a:gd name="T7" fmla="*/ 15 h 329"/>
              <a:gd name="T8" fmla="*/ 34 w 306"/>
              <a:gd name="T9" fmla="*/ 22 h 329"/>
              <a:gd name="T10" fmla="*/ 26 w 306"/>
              <a:gd name="T11" fmla="*/ 0 h 329"/>
              <a:gd name="T12" fmla="*/ 0 w 306"/>
              <a:gd name="T13" fmla="*/ 329 h 329"/>
              <a:gd name="T14" fmla="*/ 25 w 306"/>
              <a:gd name="T15" fmla="*/ 314 h 329"/>
              <a:gd name="T16" fmla="*/ 48 w 306"/>
              <a:gd name="T17" fmla="*/ 306 h 329"/>
              <a:gd name="T18" fmla="*/ 55 w 306"/>
              <a:gd name="T19" fmla="*/ 329 h 329"/>
              <a:gd name="T20" fmla="*/ 249 w 306"/>
              <a:gd name="T21" fmla="*/ 314 h 329"/>
              <a:gd name="T22" fmla="*/ 271 w 306"/>
              <a:gd name="T23" fmla="*/ 306 h 329"/>
              <a:gd name="T24" fmla="*/ 279 w 306"/>
              <a:gd name="T25" fmla="*/ 329 h 329"/>
              <a:gd name="T26" fmla="*/ 306 w 306"/>
              <a:gd name="T27" fmla="*/ 0 h 329"/>
              <a:gd name="T28" fmla="*/ 56 w 306"/>
              <a:gd name="T29" fmla="*/ 250 h 329"/>
              <a:gd name="T30" fmla="*/ 34 w 306"/>
              <a:gd name="T31" fmla="*/ 258 h 329"/>
              <a:gd name="T32" fmla="*/ 26 w 306"/>
              <a:gd name="T33" fmla="*/ 236 h 329"/>
              <a:gd name="T34" fmla="*/ 49 w 306"/>
              <a:gd name="T35" fmla="*/ 228 h 329"/>
              <a:gd name="T36" fmla="*/ 56 w 306"/>
              <a:gd name="T37" fmla="*/ 250 h 329"/>
              <a:gd name="T38" fmla="*/ 49 w 306"/>
              <a:gd name="T39" fmla="*/ 179 h 329"/>
              <a:gd name="T40" fmla="*/ 26 w 306"/>
              <a:gd name="T41" fmla="*/ 172 h 329"/>
              <a:gd name="T42" fmla="*/ 34 w 306"/>
              <a:gd name="T43" fmla="*/ 150 h 329"/>
              <a:gd name="T44" fmla="*/ 56 w 306"/>
              <a:gd name="T45" fmla="*/ 157 h 329"/>
              <a:gd name="T46" fmla="*/ 56 w 306"/>
              <a:gd name="T47" fmla="*/ 93 h 329"/>
              <a:gd name="T48" fmla="*/ 34 w 306"/>
              <a:gd name="T49" fmla="*/ 101 h 329"/>
              <a:gd name="T50" fmla="*/ 26 w 306"/>
              <a:gd name="T51" fmla="*/ 79 h 329"/>
              <a:gd name="T52" fmla="*/ 49 w 306"/>
              <a:gd name="T53" fmla="*/ 71 h 329"/>
              <a:gd name="T54" fmla="*/ 56 w 306"/>
              <a:gd name="T55" fmla="*/ 93 h 329"/>
              <a:gd name="T56" fmla="*/ 83 w 306"/>
              <a:gd name="T57" fmla="*/ 295 h 329"/>
              <a:gd name="T58" fmla="*/ 222 w 306"/>
              <a:gd name="T59" fmla="*/ 183 h 329"/>
              <a:gd name="T60" fmla="*/ 222 w 306"/>
              <a:gd name="T61" fmla="*/ 146 h 329"/>
              <a:gd name="T62" fmla="*/ 83 w 306"/>
              <a:gd name="T63" fmla="*/ 34 h 329"/>
              <a:gd name="T64" fmla="*/ 222 w 306"/>
              <a:gd name="T65" fmla="*/ 146 h 329"/>
              <a:gd name="T66" fmla="*/ 270 w 306"/>
              <a:gd name="T67" fmla="*/ 258 h 329"/>
              <a:gd name="T68" fmla="*/ 248 w 306"/>
              <a:gd name="T69" fmla="*/ 250 h 329"/>
              <a:gd name="T70" fmla="*/ 256 w 306"/>
              <a:gd name="T71" fmla="*/ 228 h 329"/>
              <a:gd name="T72" fmla="*/ 278 w 306"/>
              <a:gd name="T73" fmla="*/ 236 h 329"/>
              <a:gd name="T74" fmla="*/ 278 w 306"/>
              <a:gd name="T75" fmla="*/ 172 h 329"/>
              <a:gd name="T76" fmla="*/ 256 w 306"/>
              <a:gd name="T77" fmla="*/ 179 h 329"/>
              <a:gd name="T78" fmla="*/ 248 w 306"/>
              <a:gd name="T79" fmla="*/ 157 h 329"/>
              <a:gd name="T80" fmla="*/ 270 w 306"/>
              <a:gd name="T81" fmla="*/ 150 h 329"/>
              <a:gd name="T82" fmla="*/ 278 w 306"/>
              <a:gd name="T83" fmla="*/ 172 h 329"/>
              <a:gd name="T84" fmla="*/ 270 w 306"/>
              <a:gd name="T85" fmla="*/ 101 h 329"/>
              <a:gd name="T86" fmla="*/ 248 w 306"/>
              <a:gd name="T87" fmla="*/ 93 h 329"/>
              <a:gd name="T88" fmla="*/ 256 w 306"/>
              <a:gd name="T89" fmla="*/ 71 h 329"/>
              <a:gd name="T90" fmla="*/ 278 w 306"/>
              <a:gd name="T91" fmla="*/ 79 h 3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06" h="329">
                <a:moveTo>
                  <a:pt x="278" y="0"/>
                </a:moveTo>
                <a:cubicBezTo>
                  <a:pt x="278" y="15"/>
                  <a:pt x="278" y="15"/>
                  <a:pt x="278" y="15"/>
                </a:cubicBezTo>
                <a:cubicBezTo>
                  <a:pt x="278" y="19"/>
                  <a:pt x="275" y="22"/>
                  <a:pt x="270" y="22"/>
                </a:cubicBezTo>
                <a:cubicBezTo>
                  <a:pt x="256" y="22"/>
                  <a:pt x="256" y="22"/>
                  <a:pt x="256" y="22"/>
                </a:cubicBezTo>
                <a:cubicBezTo>
                  <a:pt x="252" y="22"/>
                  <a:pt x="248" y="19"/>
                  <a:pt x="248" y="15"/>
                </a:cubicBezTo>
                <a:cubicBezTo>
                  <a:pt x="248" y="0"/>
                  <a:pt x="248" y="0"/>
                  <a:pt x="248" y="0"/>
                </a:cubicBezTo>
                <a:cubicBezTo>
                  <a:pt x="56" y="0"/>
                  <a:pt x="56" y="0"/>
                  <a:pt x="56" y="0"/>
                </a:cubicBezTo>
                <a:cubicBezTo>
                  <a:pt x="56" y="15"/>
                  <a:pt x="56" y="15"/>
                  <a:pt x="56" y="15"/>
                </a:cubicBezTo>
                <a:cubicBezTo>
                  <a:pt x="56" y="19"/>
                  <a:pt x="53" y="22"/>
                  <a:pt x="49" y="22"/>
                </a:cubicBezTo>
                <a:cubicBezTo>
                  <a:pt x="34" y="22"/>
                  <a:pt x="34" y="22"/>
                  <a:pt x="34" y="22"/>
                </a:cubicBezTo>
                <a:cubicBezTo>
                  <a:pt x="30" y="22"/>
                  <a:pt x="26" y="19"/>
                  <a:pt x="26" y="15"/>
                </a:cubicBezTo>
                <a:cubicBezTo>
                  <a:pt x="26" y="0"/>
                  <a:pt x="26" y="0"/>
                  <a:pt x="26" y="0"/>
                </a:cubicBezTo>
                <a:cubicBezTo>
                  <a:pt x="0" y="0"/>
                  <a:pt x="0" y="0"/>
                  <a:pt x="0" y="0"/>
                </a:cubicBezTo>
                <a:cubicBezTo>
                  <a:pt x="0" y="329"/>
                  <a:pt x="0" y="329"/>
                  <a:pt x="0" y="329"/>
                </a:cubicBezTo>
                <a:cubicBezTo>
                  <a:pt x="25" y="329"/>
                  <a:pt x="25" y="329"/>
                  <a:pt x="25" y="329"/>
                </a:cubicBezTo>
                <a:cubicBezTo>
                  <a:pt x="25" y="314"/>
                  <a:pt x="25" y="314"/>
                  <a:pt x="25" y="314"/>
                </a:cubicBezTo>
                <a:cubicBezTo>
                  <a:pt x="25" y="310"/>
                  <a:pt x="29" y="306"/>
                  <a:pt x="33" y="306"/>
                </a:cubicBezTo>
                <a:cubicBezTo>
                  <a:pt x="48" y="306"/>
                  <a:pt x="48" y="306"/>
                  <a:pt x="48" y="306"/>
                </a:cubicBezTo>
                <a:cubicBezTo>
                  <a:pt x="52" y="306"/>
                  <a:pt x="55" y="310"/>
                  <a:pt x="55" y="314"/>
                </a:cubicBezTo>
                <a:cubicBezTo>
                  <a:pt x="55" y="329"/>
                  <a:pt x="55" y="329"/>
                  <a:pt x="55" y="329"/>
                </a:cubicBezTo>
                <a:cubicBezTo>
                  <a:pt x="249" y="329"/>
                  <a:pt x="249" y="329"/>
                  <a:pt x="249" y="329"/>
                </a:cubicBezTo>
                <a:cubicBezTo>
                  <a:pt x="249" y="314"/>
                  <a:pt x="249" y="314"/>
                  <a:pt x="249" y="314"/>
                </a:cubicBezTo>
                <a:cubicBezTo>
                  <a:pt x="249" y="310"/>
                  <a:pt x="253" y="306"/>
                  <a:pt x="257" y="306"/>
                </a:cubicBezTo>
                <a:cubicBezTo>
                  <a:pt x="271" y="306"/>
                  <a:pt x="271" y="306"/>
                  <a:pt x="271" y="306"/>
                </a:cubicBezTo>
                <a:cubicBezTo>
                  <a:pt x="276" y="306"/>
                  <a:pt x="279" y="310"/>
                  <a:pt x="279" y="314"/>
                </a:cubicBezTo>
                <a:cubicBezTo>
                  <a:pt x="279" y="329"/>
                  <a:pt x="279" y="329"/>
                  <a:pt x="279" y="329"/>
                </a:cubicBezTo>
                <a:cubicBezTo>
                  <a:pt x="306" y="329"/>
                  <a:pt x="306" y="329"/>
                  <a:pt x="306" y="329"/>
                </a:cubicBezTo>
                <a:cubicBezTo>
                  <a:pt x="306" y="0"/>
                  <a:pt x="306" y="0"/>
                  <a:pt x="306" y="0"/>
                </a:cubicBezTo>
                <a:lnTo>
                  <a:pt x="278" y="0"/>
                </a:lnTo>
                <a:close/>
                <a:moveTo>
                  <a:pt x="56" y="250"/>
                </a:moveTo>
                <a:cubicBezTo>
                  <a:pt x="56" y="254"/>
                  <a:pt x="53" y="258"/>
                  <a:pt x="49" y="258"/>
                </a:cubicBezTo>
                <a:cubicBezTo>
                  <a:pt x="34" y="258"/>
                  <a:pt x="34" y="258"/>
                  <a:pt x="34" y="258"/>
                </a:cubicBezTo>
                <a:cubicBezTo>
                  <a:pt x="30" y="258"/>
                  <a:pt x="26" y="254"/>
                  <a:pt x="26" y="250"/>
                </a:cubicBezTo>
                <a:cubicBezTo>
                  <a:pt x="26" y="236"/>
                  <a:pt x="26" y="236"/>
                  <a:pt x="26" y="236"/>
                </a:cubicBezTo>
                <a:cubicBezTo>
                  <a:pt x="26" y="231"/>
                  <a:pt x="30" y="228"/>
                  <a:pt x="34" y="228"/>
                </a:cubicBezTo>
                <a:cubicBezTo>
                  <a:pt x="49" y="228"/>
                  <a:pt x="49" y="228"/>
                  <a:pt x="49" y="228"/>
                </a:cubicBezTo>
                <a:cubicBezTo>
                  <a:pt x="53" y="228"/>
                  <a:pt x="56" y="231"/>
                  <a:pt x="56" y="236"/>
                </a:cubicBezTo>
                <a:lnTo>
                  <a:pt x="56" y="250"/>
                </a:lnTo>
                <a:close/>
                <a:moveTo>
                  <a:pt x="56" y="172"/>
                </a:moveTo>
                <a:cubicBezTo>
                  <a:pt x="56" y="176"/>
                  <a:pt x="53" y="179"/>
                  <a:pt x="49" y="179"/>
                </a:cubicBezTo>
                <a:cubicBezTo>
                  <a:pt x="34" y="179"/>
                  <a:pt x="34" y="179"/>
                  <a:pt x="34" y="179"/>
                </a:cubicBezTo>
                <a:cubicBezTo>
                  <a:pt x="30" y="179"/>
                  <a:pt x="26" y="176"/>
                  <a:pt x="26" y="172"/>
                </a:cubicBezTo>
                <a:cubicBezTo>
                  <a:pt x="26" y="157"/>
                  <a:pt x="26" y="157"/>
                  <a:pt x="26" y="157"/>
                </a:cubicBezTo>
                <a:cubicBezTo>
                  <a:pt x="26" y="153"/>
                  <a:pt x="30" y="150"/>
                  <a:pt x="34" y="150"/>
                </a:cubicBezTo>
                <a:cubicBezTo>
                  <a:pt x="49" y="150"/>
                  <a:pt x="49" y="150"/>
                  <a:pt x="49" y="150"/>
                </a:cubicBezTo>
                <a:cubicBezTo>
                  <a:pt x="53" y="150"/>
                  <a:pt x="56" y="153"/>
                  <a:pt x="56" y="157"/>
                </a:cubicBezTo>
                <a:lnTo>
                  <a:pt x="56" y="172"/>
                </a:lnTo>
                <a:close/>
                <a:moveTo>
                  <a:pt x="56" y="93"/>
                </a:moveTo>
                <a:cubicBezTo>
                  <a:pt x="56" y="97"/>
                  <a:pt x="53" y="101"/>
                  <a:pt x="49" y="101"/>
                </a:cubicBezTo>
                <a:cubicBezTo>
                  <a:pt x="34" y="101"/>
                  <a:pt x="34" y="101"/>
                  <a:pt x="34" y="101"/>
                </a:cubicBezTo>
                <a:cubicBezTo>
                  <a:pt x="30" y="101"/>
                  <a:pt x="26" y="97"/>
                  <a:pt x="26" y="93"/>
                </a:cubicBezTo>
                <a:cubicBezTo>
                  <a:pt x="26" y="79"/>
                  <a:pt x="26" y="79"/>
                  <a:pt x="26" y="79"/>
                </a:cubicBezTo>
                <a:cubicBezTo>
                  <a:pt x="26" y="74"/>
                  <a:pt x="30" y="71"/>
                  <a:pt x="34" y="71"/>
                </a:cubicBezTo>
                <a:cubicBezTo>
                  <a:pt x="49" y="71"/>
                  <a:pt x="49" y="71"/>
                  <a:pt x="49" y="71"/>
                </a:cubicBezTo>
                <a:cubicBezTo>
                  <a:pt x="53" y="71"/>
                  <a:pt x="56" y="74"/>
                  <a:pt x="56" y="79"/>
                </a:cubicBezTo>
                <a:lnTo>
                  <a:pt x="56" y="93"/>
                </a:lnTo>
                <a:close/>
                <a:moveTo>
                  <a:pt x="222" y="295"/>
                </a:moveTo>
                <a:cubicBezTo>
                  <a:pt x="83" y="295"/>
                  <a:pt x="83" y="295"/>
                  <a:pt x="83" y="295"/>
                </a:cubicBezTo>
                <a:cubicBezTo>
                  <a:pt x="83" y="183"/>
                  <a:pt x="83" y="183"/>
                  <a:pt x="83" y="183"/>
                </a:cubicBezTo>
                <a:cubicBezTo>
                  <a:pt x="222" y="183"/>
                  <a:pt x="222" y="183"/>
                  <a:pt x="222" y="183"/>
                </a:cubicBezTo>
                <a:lnTo>
                  <a:pt x="222" y="295"/>
                </a:lnTo>
                <a:close/>
                <a:moveTo>
                  <a:pt x="222" y="146"/>
                </a:moveTo>
                <a:cubicBezTo>
                  <a:pt x="83" y="146"/>
                  <a:pt x="83" y="146"/>
                  <a:pt x="83" y="146"/>
                </a:cubicBezTo>
                <a:cubicBezTo>
                  <a:pt x="83" y="34"/>
                  <a:pt x="83" y="34"/>
                  <a:pt x="83" y="34"/>
                </a:cubicBezTo>
                <a:cubicBezTo>
                  <a:pt x="222" y="34"/>
                  <a:pt x="222" y="34"/>
                  <a:pt x="222" y="34"/>
                </a:cubicBezTo>
                <a:lnTo>
                  <a:pt x="222" y="146"/>
                </a:lnTo>
                <a:close/>
                <a:moveTo>
                  <a:pt x="278" y="250"/>
                </a:moveTo>
                <a:cubicBezTo>
                  <a:pt x="278" y="254"/>
                  <a:pt x="275" y="258"/>
                  <a:pt x="270" y="258"/>
                </a:cubicBezTo>
                <a:cubicBezTo>
                  <a:pt x="256" y="258"/>
                  <a:pt x="256" y="258"/>
                  <a:pt x="256" y="258"/>
                </a:cubicBezTo>
                <a:cubicBezTo>
                  <a:pt x="252" y="258"/>
                  <a:pt x="248" y="254"/>
                  <a:pt x="248" y="250"/>
                </a:cubicBezTo>
                <a:cubicBezTo>
                  <a:pt x="248" y="236"/>
                  <a:pt x="248" y="236"/>
                  <a:pt x="248" y="236"/>
                </a:cubicBezTo>
                <a:cubicBezTo>
                  <a:pt x="248" y="231"/>
                  <a:pt x="252" y="228"/>
                  <a:pt x="256" y="228"/>
                </a:cubicBezTo>
                <a:cubicBezTo>
                  <a:pt x="270" y="228"/>
                  <a:pt x="270" y="228"/>
                  <a:pt x="270" y="228"/>
                </a:cubicBezTo>
                <a:cubicBezTo>
                  <a:pt x="275" y="228"/>
                  <a:pt x="278" y="231"/>
                  <a:pt x="278" y="236"/>
                </a:cubicBezTo>
                <a:lnTo>
                  <a:pt x="278" y="250"/>
                </a:lnTo>
                <a:close/>
                <a:moveTo>
                  <a:pt x="278" y="172"/>
                </a:moveTo>
                <a:cubicBezTo>
                  <a:pt x="278" y="176"/>
                  <a:pt x="275" y="179"/>
                  <a:pt x="270" y="179"/>
                </a:cubicBezTo>
                <a:cubicBezTo>
                  <a:pt x="256" y="179"/>
                  <a:pt x="256" y="179"/>
                  <a:pt x="256" y="179"/>
                </a:cubicBezTo>
                <a:cubicBezTo>
                  <a:pt x="252" y="179"/>
                  <a:pt x="248" y="176"/>
                  <a:pt x="248" y="172"/>
                </a:cubicBezTo>
                <a:cubicBezTo>
                  <a:pt x="248" y="157"/>
                  <a:pt x="248" y="157"/>
                  <a:pt x="248" y="157"/>
                </a:cubicBezTo>
                <a:cubicBezTo>
                  <a:pt x="248" y="153"/>
                  <a:pt x="252" y="150"/>
                  <a:pt x="256" y="150"/>
                </a:cubicBezTo>
                <a:cubicBezTo>
                  <a:pt x="270" y="150"/>
                  <a:pt x="270" y="150"/>
                  <a:pt x="270" y="150"/>
                </a:cubicBezTo>
                <a:cubicBezTo>
                  <a:pt x="275" y="150"/>
                  <a:pt x="278" y="153"/>
                  <a:pt x="278" y="157"/>
                </a:cubicBezTo>
                <a:lnTo>
                  <a:pt x="278" y="172"/>
                </a:lnTo>
                <a:close/>
                <a:moveTo>
                  <a:pt x="278" y="93"/>
                </a:moveTo>
                <a:cubicBezTo>
                  <a:pt x="278" y="97"/>
                  <a:pt x="275" y="101"/>
                  <a:pt x="270" y="101"/>
                </a:cubicBezTo>
                <a:cubicBezTo>
                  <a:pt x="256" y="101"/>
                  <a:pt x="256" y="101"/>
                  <a:pt x="256" y="101"/>
                </a:cubicBezTo>
                <a:cubicBezTo>
                  <a:pt x="252" y="101"/>
                  <a:pt x="248" y="97"/>
                  <a:pt x="248" y="93"/>
                </a:cubicBezTo>
                <a:cubicBezTo>
                  <a:pt x="248" y="79"/>
                  <a:pt x="248" y="79"/>
                  <a:pt x="248" y="79"/>
                </a:cubicBezTo>
                <a:cubicBezTo>
                  <a:pt x="248" y="74"/>
                  <a:pt x="252" y="71"/>
                  <a:pt x="256" y="71"/>
                </a:cubicBezTo>
                <a:cubicBezTo>
                  <a:pt x="270" y="71"/>
                  <a:pt x="270" y="71"/>
                  <a:pt x="270" y="71"/>
                </a:cubicBezTo>
                <a:cubicBezTo>
                  <a:pt x="275" y="71"/>
                  <a:pt x="278" y="74"/>
                  <a:pt x="278" y="79"/>
                </a:cubicBezTo>
                <a:lnTo>
                  <a:pt x="278" y="93"/>
                </a:lnTo>
                <a:close/>
              </a:path>
            </a:pathLst>
          </a:custGeom>
          <a:solidFill>
            <a:srgbClr val="FFFFFF"/>
          </a:solidFill>
          <a:ln>
            <a:no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84069" tIns="42038" rIns="84069" bIns="42038" numCol="1" rtlCol="0" anchor="ctr" anchorCtr="0" compatLnSpc="1">
            <a:prstTxWarp prst="textNoShape">
              <a:avLst/>
            </a:prstTxWarp>
          </a:bodyPr>
          <a:lstStyle/>
          <a:p>
            <a:pPr defTabSz="755481"/>
            <a:endParaRPr lang="en-US" sz="1836" spc="-124" dirty="0">
              <a:solidFill>
                <a:srgbClr val="000000">
                  <a:lumMod val="50000"/>
                </a:srgbClr>
              </a:solidFill>
              <a:latin typeface="Segoe Light" pitchFamily="34" charset="0"/>
            </a:endParaRPr>
          </a:p>
        </p:txBody>
      </p:sp>
      <p:sp>
        <p:nvSpPr>
          <p:cNvPr id="49" name="Rounded Rectangle 6"/>
          <p:cNvSpPr/>
          <p:nvPr/>
        </p:nvSpPr>
        <p:spPr bwMode="black">
          <a:xfrm rot="16200000">
            <a:off x="10923754" y="2571330"/>
            <a:ext cx="762461" cy="1101605"/>
          </a:xfrm>
          <a:custGeom>
            <a:avLst/>
            <a:gdLst/>
            <a:ahLst/>
            <a:cxnLst/>
            <a:rect l="l" t="t" r="r" b="b"/>
            <a:pathLst>
              <a:path w="3286897" h="4658497">
                <a:moveTo>
                  <a:pt x="1600200" y="4382531"/>
                </a:moveTo>
                <a:cubicBezTo>
                  <a:pt x="1600200" y="4367744"/>
                  <a:pt x="1588213" y="4355757"/>
                  <a:pt x="1573426" y="4355757"/>
                </a:cubicBezTo>
                <a:lnTo>
                  <a:pt x="811428" y="4355757"/>
                </a:lnTo>
                <a:cubicBezTo>
                  <a:pt x="796641" y="4355757"/>
                  <a:pt x="784654" y="4367744"/>
                  <a:pt x="784654" y="4382531"/>
                </a:cubicBezTo>
                <a:lnTo>
                  <a:pt x="784654" y="4489621"/>
                </a:lnTo>
                <a:cubicBezTo>
                  <a:pt x="784654" y="4504408"/>
                  <a:pt x="796641" y="4516395"/>
                  <a:pt x="811428" y="4516395"/>
                </a:cubicBezTo>
                <a:lnTo>
                  <a:pt x="1573426" y="4516395"/>
                </a:lnTo>
                <a:cubicBezTo>
                  <a:pt x="1588213" y="4516395"/>
                  <a:pt x="1600200" y="4504408"/>
                  <a:pt x="1600200" y="4489621"/>
                </a:cubicBezTo>
                <a:close/>
                <a:moveTo>
                  <a:pt x="2502243" y="4382531"/>
                </a:moveTo>
                <a:cubicBezTo>
                  <a:pt x="2502243" y="4367744"/>
                  <a:pt x="2490256" y="4355757"/>
                  <a:pt x="2475469" y="4355757"/>
                </a:cubicBezTo>
                <a:lnTo>
                  <a:pt x="1713471" y="4355757"/>
                </a:lnTo>
                <a:cubicBezTo>
                  <a:pt x="1698684" y="4355757"/>
                  <a:pt x="1686697" y="4367744"/>
                  <a:pt x="1686697" y="4382531"/>
                </a:cubicBezTo>
                <a:lnTo>
                  <a:pt x="1686697" y="4489621"/>
                </a:lnTo>
                <a:cubicBezTo>
                  <a:pt x="1686697" y="4504408"/>
                  <a:pt x="1698684" y="4516395"/>
                  <a:pt x="1713471" y="4516395"/>
                </a:cubicBezTo>
                <a:lnTo>
                  <a:pt x="2475469" y="4516395"/>
                </a:lnTo>
                <a:cubicBezTo>
                  <a:pt x="2490256" y="4516395"/>
                  <a:pt x="2502243" y="4504408"/>
                  <a:pt x="2502243" y="4489621"/>
                </a:cubicBezTo>
                <a:close/>
                <a:moveTo>
                  <a:pt x="3021231" y="480896"/>
                </a:moveTo>
                <a:cubicBezTo>
                  <a:pt x="3021231" y="375524"/>
                  <a:pt x="2935811" y="290104"/>
                  <a:pt x="2830439" y="290104"/>
                </a:cubicBezTo>
                <a:lnTo>
                  <a:pt x="444108" y="290104"/>
                </a:lnTo>
                <a:cubicBezTo>
                  <a:pt x="338736" y="290104"/>
                  <a:pt x="253316" y="375524"/>
                  <a:pt x="253316" y="480896"/>
                </a:cubicBezTo>
                <a:lnTo>
                  <a:pt x="253316" y="4029043"/>
                </a:lnTo>
                <a:cubicBezTo>
                  <a:pt x="253316" y="4134415"/>
                  <a:pt x="338736" y="4219835"/>
                  <a:pt x="444108" y="4219835"/>
                </a:cubicBezTo>
                <a:lnTo>
                  <a:pt x="2830439" y="4219835"/>
                </a:lnTo>
                <a:cubicBezTo>
                  <a:pt x="2935811" y="4219835"/>
                  <a:pt x="3021231" y="4134415"/>
                  <a:pt x="3021231" y="4029043"/>
                </a:cubicBezTo>
                <a:close/>
                <a:moveTo>
                  <a:pt x="3286897" y="226566"/>
                </a:moveTo>
                <a:lnTo>
                  <a:pt x="3286897" y="4431931"/>
                </a:lnTo>
                <a:cubicBezTo>
                  <a:pt x="3286897" y="4557060"/>
                  <a:pt x="3185460" y="4658497"/>
                  <a:pt x="3060331" y="4658497"/>
                </a:cubicBezTo>
                <a:lnTo>
                  <a:pt x="226566" y="4658497"/>
                </a:lnTo>
                <a:cubicBezTo>
                  <a:pt x="101437" y="4658497"/>
                  <a:pt x="0" y="4557060"/>
                  <a:pt x="0" y="4431931"/>
                </a:cubicBezTo>
                <a:lnTo>
                  <a:pt x="0" y="226566"/>
                </a:lnTo>
                <a:cubicBezTo>
                  <a:pt x="0" y="101437"/>
                  <a:pt x="101437" y="0"/>
                  <a:pt x="226566" y="0"/>
                </a:cubicBezTo>
                <a:lnTo>
                  <a:pt x="3060331" y="0"/>
                </a:lnTo>
                <a:cubicBezTo>
                  <a:pt x="3185460" y="0"/>
                  <a:pt x="3286897" y="101437"/>
                  <a:pt x="3286897" y="226566"/>
                </a:cubicBezTo>
                <a:close/>
              </a:path>
            </a:pathLst>
          </a:custGeom>
          <a:solidFill>
            <a:srgbClr val="FFFFFF"/>
          </a:solidFill>
          <a:ln>
            <a:no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84069" tIns="42038" rIns="84069" bIns="42038" numCol="1" rtlCol="0" anchor="ctr" anchorCtr="0" compatLnSpc="1">
            <a:prstTxWarp prst="textNoShape">
              <a:avLst/>
            </a:prstTxWarp>
          </a:bodyPr>
          <a:lstStyle/>
          <a:p>
            <a:pPr defTabSz="755481"/>
            <a:endParaRPr lang="en-US" sz="1836" spc="-124" dirty="0">
              <a:solidFill>
                <a:srgbClr val="000000">
                  <a:lumMod val="50000"/>
                </a:srgbClr>
              </a:solidFill>
              <a:latin typeface="Segoe Light" pitchFamily="34" charset="0"/>
            </a:endParaRPr>
          </a:p>
        </p:txBody>
      </p:sp>
      <p:grpSp>
        <p:nvGrpSpPr>
          <p:cNvPr id="53" name="Group 52"/>
          <p:cNvGrpSpPr/>
          <p:nvPr/>
        </p:nvGrpSpPr>
        <p:grpSpPr bwMode="black">
          <a:xfrm>
            <a:off x="3588045" y="5466818"/>
            <a:ext cx="662148" cy="541630"/>
            <a:chOff x="5184775" y="225425"/>
            <a:chExt cx="1500188" cy="1220788"/>
          </a:xfrm>
          <a:solidFill>
            <a:srgbClr val="FFFFFF"/>
          </a:solidFill>
        </p:grpSpPr>
        <p:sp>
          <p:nvSpPr>
            <p:cNvPr id="54" name="Freeform 86"/>
            <p:cNvSpPr>
              <a:spLocks noEditPoints="1"/>
            </p:cNvSpPr>
            <p:nvPr/>
          </p:nvSpPr>
          <p:spPr bwMode="black">
            <a:xfrm>
              <a:off x="5184775" y="344488"/>
              <a:ext cx="1095375" cy="1101725"/>
            </a:xfrm>
            <a:custGeom>
              <a:avLst/>
              <a:gdLst>
                <a:gd name="T0" fmla="*/ 287 w 292"/>
                <a:gd name="T1" fmla="*/ 113 h 294"/>
                <a:gd name="T2" fmla="*/ 239 w 292"/>
                <a:gd name="T3" fmla="*/ 105 h 294"/>
                <a:gd name="T4" fmla="*/ 252 w 292"/>
                <a:gd name="T5" fmla="*/ 58 h 294"/>
                <a:gd name="T6" fmla="*/ 229 w 292"/>
                <a:gd name="T7" fmla="*/ 32 h 294"/>
                <a:gd name="T8" fmla="*/ 187 w 292"/>
                <a:gd name="T9" fmla="*/ 57 h 294"/>
                <a:gd name="T10" fmla="*/ 167 w 292"/>
                <a:gd name="T11" fmla="*/ 6 h 294"/>
                <a:gd name="T12" fmla="*/ 132 w 292"/>
                <a:gd name="T13" fmla="*/ 0 h 294"/>
                <a:gd name="T14" fmla="*/ 115 w 292"/>
                <a:gd name="T15" fmla="*/ 53 h 294"/>
                <a:gd name="T16" fmla="*/ 72 w 292"/>
                <a:gd name="T17" fmla="*/ 31 h 294"/>
                <a:gd name="T18" fmla="*/ 42 w 292"/>
                <a:gd name="T19" fmla="*/ 49 h 294"/>
                <a:gd name="T20" fmla="*/ 59 w 292"/>
                <a:gd name="T21" fmla="*/ 95 h 294"/>
                <a:gd name="T22" fmla="*/ 12 w 292"/>
                <a:gd name="T23" fmla="*/ 107 h 294"/>
                <a:gd name="T24" fmla="*/ 0 w 292"/>
                <a:gd name="T25" fmla="*/ 140 h 294"/>
                <a:gd name="T26" fmla="*/ 43 w 292"/>
                <a:gd name="T27" fmla="*/ 164 h 294"/>
                <a:gd name="T28" fmla="*/ 14 w 292"/>
                <a:gd name="T29" fmla="*/ 204 h 294"/>
                <a:gd name="T30" fmla="*/ 27 w 292"/>
                <a:gd name="T31" fmla="*/ 237 h 294"/>
                <a:gd name="T32" fmla="*/ 75 w 292"/>
                <a:gd name="T33" fmla="*/ 227 h 294"/>
                <a:gd name="T34" fmla="*/ 79 w 292"/>
                <a:gd name="T35" fmla="*/ 276 h 294"/>
                <a:gd name="T36" fmla="*/ 109 w 292"/>
                <a:gd name="T37" fmla="*/ 293 h 294"/>
                <a:gd name="T38" fmla="*/ 140 w 292"/>
                <a:gd name="T39" fmla="*/ 255 h 294"/>
                <a:gd name="T40" fmla="*/ 152 w 292"/>
                <a:gd name="T41" fmla="*/ 255 h 294"/>
                <a:gd name="T42" fmla="*/ 183 w 292"/>
                <a:gd name="T43" fmla="*/ 293 h 294"/>
                <a:gd name="T44" fmla="*/ 213 w 292"/>
                <a:gd name="T45" fmla="*/ 276 h 294"/>
                <a:gd name="T46" fmla="*/ 217 w 292"/>
                <a:gd name="T47" fmla="*/ 227 h 294"/>
                <a:gd name="T48" fmla="*/ 265 w 292"/>
                <a:gd name="T49" fmla="*/ 237 h 294"/>
                <a:gd name="T50" fmla="*/ 278 w 292"/>
                <a:gd name="T51" fmla="*/ 204 h 294"/>
                <a:gd name="T52" fmla="*/ 249 w 292"/>
                <a:gd name="T53" fmla="*/ 164 h 294"/>
                <a:gd name="T54" fmla="*/ 292 w 292"/>
                <a:gd name="T55" fmla="*/ 140 h 294"/>
                <a:gd name="T56" fmla="*/ 187 w 292"/>
                <a:gd name="T57" fmla="*/ 193 h 294"/>
                <a:gd name="T58" fmla="*/ 105 w 292"/>
                <a:gd name="T59" fmla="*/ 193 h 294"/>
                <a:gd name="T60" fmla="*/ 105 w 292"/>
                <a:gd name="T61" fmla="*/ 111 h 294"/>
                <a:gd name="T62" fmla="*/ 187 w 292"/>
                <a:gd name="T63" fmla="*/ 111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92" h="294">
                  <a:moveTo>
                    <a:pt x="292" y="140"/>
                  </a:moveTo>
                  <a:cubicBezTo>
                    <a:pt x="287" y="113"/>
                    <a:pt x="287" y="113"/>
                    <a:pt x="287" y="113"/>
                  </a:cubicBezTo>
                  <a:cubicBezTo>
                    <a:pt x="286" y="110"/>
                    <a:pt x="284" y="108"/>
                    <a:pt x="280" y="107"/>
                  </a:cubicBezTo>
                  <a:cubicBezTo>
                    <a:pt x="239" y="105"/>
                    <a:pt x="239" y="105"/>
                    <a:pt x="239" y="105"/>
                  </a:cubicBezTo>
                  <a:cubicBezTo>
                    <a:pt x="237" y="102"/>
                    <a:pt x="235" y="98"/>
                    <a:pt x="233" y="95"/>
                  </a:cubicBezTo>
                  <a:cubicBezTo>
                    <a:pt x="252" y="58"/>
                    <a:pt x="252" y="58"/>
                    <a:pt x="252" y="58"/>
                  </a:cubicBezTo>
                  <a:cubicBezTo>
                    <a:pt x="254" y="55"/>
                    <a:pt x="253" y="51"/>
                    <a:pt x="250" y="49"/>
                  </a:cubicBezTo>
                  <a:cubicBezTo>
                    <a:pt x="229" y="32"/>
                    <a:pt x="229" y="32"/>
                    <a:pt x="229" y="32"/>
                  </a:cubicBezTo>
                  <a:cubicBezTo>
                    <a:pt x="227" y="29"/>
                    <a:pt x="223" y="29"/>
                    <a:pt x="220" y="31"/>
                  </a:cubicBezTo>
                  <a:cubicBezTo>
                    <a:pt x="187" y="57"/>
                    <a:pt x="187" y="57"/>
                    <a:pt x="187" y="57"/>
                  </a:cubicBezTo>
                  <a:cubicBezTo>
                    <a:pt x="184" y="55"/>
                    <a:pt x="181" y="54"/>
                    <a:pt x="177" y="53"/>
                  </a:cubicBezTo>
                  <a:cubicBezTo>
                    <a:pt x="167" y="6"/>
                    <a:pt x="167" y="6"/>
                    <a:pt x="167" y="6"/>
                  </a:cubicBezTo>
                  <a:cubicBezTo>
                    <a:pt x="166" y="3"/>
                    <a:pt x="163" y="0"/>
                    <a:pt x="160" y="0"/>
                  </a:cubicBezTo>
                  <a:cubicBezTo>
                    <a:pt x="132" y="0"/>
                    <a:pt x="132" y="0"/>
                    <a:pt x="132" y="0"/>
                  </a:cubicBezTo>
                  <a:cubicBezTo>
                    <a:pt x="129" y="0"/>
                    <a:pt x="126" y="3"/>
                    <a:pt x="125" y="6"/>
                  </a:cubicBezTo>
                  <a:cubicBezTo>
                    <a:pt x="115" y="53"/>
                    <a:pt x="115" y="53"/>
                    <a:pt x="115" y="53"/>
                  </a:cubicBezTo>
                  <a:cubicBezTo>
                    <a:pt x="111" y="54"/>
                    <a:pt x="108" y="55"/>
                    <a:pt x="105" y="57"/>
                  </a:cubicBezTo>
                  <a:cubicBezTo>
                    <a:pt x="72" y="31"/>
                    <a:pt x="72" y="31"/>
                    <a:pt x="72" y="31"/>
                  </a:cubicBezTo>
                  <a:cubicBezTo>
                    <a:pt x="69" y="29"/>
                    <a:pt x="65" y="29"/>
                    <a:pt x="63" y="31"/>
                  </a:cubicBezTo>
                  <a:cubicBezTo>
                    <a:pt x="42" y="49"/>
                    <a:pt x="42" y="49"/>
                    <a:pt x="42" y="49"/>
                  </a:cubicBezTo>
                  <a:cubicBezTo>
                    <a:pt x="39" y="51"/>
                    <a:pt x="39" y="55"/>
                    <a:pt x="40" y="58"/>
                  </a:cubicBezTo>
                  <a:cubicBezTo>
                    <a:pt x="59" y="95"/>
                    <a:pt x="59" y="95"/>
                    <a:pt x="59" y="95"/>
                  </a:cubicBezTo>
                  <a:cubicBezTo>
                    <a:pt x="57" y="98"/>
                    <a:pt x="55" y="102"/>
                    <a:pt x="53" y="105"/>
                  </a:cubicBezTo>
                  <a:cubicBezTo>
                    <a:pt x="12" y="107"/>
                    <a:pt x="12" y="107"/>
                    <a:pt x="12" y="107"/>
                  </a:cubicBezTo>
                  <a:cubicBezTo>
                    <a:pt x="8" y="107"/>
                    <a:pt x="6" y="110"/>
                    <a:pt x="5" y="113"/>
                  </a:cubicBezTo>
                  <a:cubicBezTo>
                    <a:pt x="0" y="140"/>
                    <a:pt x="0" y="140"/>
                    <a:pt x="0" y="140"/>
                  </a:cubicBezTo>
                  <a:cubicBezTo>
                    <a:pt x="0" y="143"/>
                    <a:pt x="1" y="147"/>
                    <a:pt x="4" y="148"/>
                  </a:cubicBezTo>
                  <a:cubicBezTo>
                    <a:pt x="43" y="164"/>
                    <a:pt x="43" y="164"/>
                    <a:pt x="43" y="164"/>
                  </a:cubicBezTo>
                  <a:cubicBezTo>
                    <a:pt x="44" y="168"/>
                    <a:pt x="44" y="172"/>
                    <a:pt x="45" y="176"/>
                  </a:cubicBezTo>
                  <a:cubicBezTo>
                    <a:pt x="14" y="204"/>
                    <a:pt x="14" y="204"/>
                    <a:pt x="14" y="204"/>
                  </a:cubicBezTo>
                  <a:cubicBezTo>
                    <a:pt x="12" y="206"/>
                    <a:pt x="11" y="210"/>
                    <a:pt x="13" y="213"/>
                  </a:cubicBezTo>
                  <a:cubicBezTo>
                    <a:pt x="27" y="237"/>
                    <a:pt x="27" y="237"/>
                    <a:pt x="27" y="237"/>
                  </a:cubicBezTo>
                  <a:cubicBezTo>
                    <a:pt x="28" y="239"/>
                    <a:pt x="32" y="241"/>
                    <a:pt x="35" y="240"/>
                  </a:cubicBezTo>
                  <a:cubicBezTo>
                    <a:pt x="75" y="227"/>
                    <a:pt x="75" y="227"/>
                    <a:pt x="75" y="227"/>
                  </a:cubicBezTo>
                  <a:cubicBezTo>
                    <a:pt x="78" y="230"/>
                    <a:pt x="81" y="233"/>
                    <a:pt x="84" y="235"/>
                  </a:cubicBezTo>
                  <a:cubicBezTo>
                    <a:pt x="79" y="276"/>
                    <a:pt x="79" y="276"/>
                    <a:pt x="79" y="276"/>
                  </a:cubicBezTo>
                  <a:cubicBezTo>
                    <a:pt x="78" y="280"/>
                    <a:pt x="80" y="283"/>
                    <a:pt x="83" y="284"/>
                  </a:cubicBezTo>
                  <a:cubicBezTo>
                    <a:pt x="109" y="293"/>
                    <a:pt x="109" y="293"/>
                    <a:pt x="109" y="293"/>
                  </a:cubicBezTo>
                  <a:cubicBezTo>
                    <a:pt x="112" y="294"/>
                    <a:pt x="116" y="293"/>
                    <a:pt x="118" y="291"/>
                  </a:cubicBezTo>
                  <a:cubicBezTo>
                    <a:pt x="140" y="255"/>
                    <a:pt x="140" y="255"/>
                    <a:pt x="140" y="255"/>
                  </a:cubicBezTo>
                  <a:cubicBezTo>
                    <a:pt x="142" y="255"/>
                    <a:pt x="144" y="256"/>
                    <a:pt x="146" y="256"/>
                  </a:cubicBezTo>
                  <a:cubicBezTo>
                    <a:pt x="148" y="256"/>
                    <a:pt x="150" y="255"/>
                    <a:pt x="152" y="255"/>
                  </a:cubicBezTo>
                  <a:cubicBezTo>
                    <a:pt x="174" y="291"/>
                    <a:pt x="174" y="291"/>
                    <a:pt x="174" y="291"/>
                  </a:cubicBezTo>
                  <a:cubicBezTo>
                    <a:pt x="176" y="293"/>
                    <a:pt x="180" y="294"/>
                    <a:pt x="183" y="293"/>
                  </a:cubicBezTo>
                  <a:cubicBezTo>
                    <a:pt x="209" y="284"/>
                    <a:pt x="209" y="284"/>
                    <a:pt x="209" y="284"/>
                  </a:cubicBezTo>
                  <a:cubicBezTo>
                    <a:pt x="212" y="283"/>
                    <a:pt x="214" y="280"/>
                    <a:pt x="213" y="276"/>
                  </a:cubicBezTo>
                  <a:cubicBezTo>
                    <a:pt x="208" y="235"/>
                    <a:pt x="208" y="235"/>
                    <a:pt x="208" y="235"/>
                  </a:cubicBezTo>
                  <a:cubicBezTo>
                    <a:pt x="211" y="232"/>
                    <a:pt x="214" y="230"/>
                    <a:pt x="217" y="227"/>
                  </a:cubicBezTo>
                  <a:cubicBezTo>
                    <a:pt x="257" y="240"/>
                    <a:pt x="257" y="240"/>
                    <a:pt x="257" y="240"/>
                  </a:cubicBezTo>
                  <a:cubicBezTo>
                    <a:pt x="260" y="241"/>
                    <a:pt x="264" y="239"/>
                    <a:pt x="265" y="237"/>
                  </a:cubicBezTo>
                  <a:cubicBezTo>
                    <a:pt x="279" y="213"/>
                    <a:pt x="279" y="213"/>
                    <a:pt x="279" y="213"/>
                  </a:cubicBezTo>
                  <a:cubicBezTo>
                    <a:pt x="281" y="210"/>
                    <a:pt x="280" y="206"/>
                    <a:pt x="278" y="204"/>
                  </a:cubicBezTo>
                  <a:cubicBezTo>
                    <a:pt x="247" y="176"/>
                    <a:pt x="247" y="176"/>
                    <a:pt x="247" y="176"/>
                  </a:cubicBezTo>
                  <a:cubicBezTo>
                    <a:pt x="248" y="172"/>
                    <a:pt x="248" y="168"/>
                    <a:pt x="249" y="164"/>
                  </a:cubicBezTo>
                  <a:cubicBezTo>
                    <a:pt x="288" y="148"/>
                    <a:pt x="288" y="148"/>
                    <a:pt x="288" y="148"/>
                  </a:cubicBezTo>
                  <a:cubicBezTo>
                    <a:pt x="291" y="147"/>
                    <a:pt x="292" y="144"/>
                    <a:pt x="292" y="140"/>
                  </a:cubicBezTo>
                  <a:close/>
                  <a:moveTo>
                    <a:pt x="204" y="152"/>
                  </a:moveTo>
                  <a:cubicBezTo>
                    <a:pt x="204" y="168"/>
                    <a:pt x="197" y="182"/>
                    <a:pt x="187" y="193"/>
                  </a:cubicBezTo>
                  <a:cubicBezTo>
                    <a:pt x="176" y="203"/>
                    <a:pt x="162" y="210"/>
                    <a:pt x="146" y="210"/>
                  </a:cubicBezTo>
                  <a:cubicBezTo>
                    <a:pt x="130" y="210"/>
                    <a:pt x="116" y="203"/>
                    <a:pt x="105" y="193"/>
                  </a:cubicBezTo>
                  <a:cubicBezTo>
                    <a:pt x="95" y="182"/>
                    <a:pt x="88" y="168"/>
                    <a:pt x="88" y="152"/>
                  </a:cubicBezTo>
                  <a:cubicBezTo>
                    <a:pt x="88" y="136"/>
                    <a:pt x="95" y="121"/>
                    <a:pt x="105" y="111"/>
                  </a:cubicBezTo>
                  <a:cubicBezTo>
                    <a:pt x="116" y="100"/>
                    <a:pt x="130" y="94"/>
                    <a:pt x="146" y="94"/>
                  </a:cubicBezTo>
                  <a:cubicBezTo>
                    <a:pt x="162" y="94"/>
                    <a:pt x="176" y="100"/>
                    <a:pt x="187" y="111"/>
                  </a:cubicBezTo>
                  <a:cubicBezTo>
                    <a:pt x="197" y="121"/>
                    <a:pt x="204" y="136"/>
                    <a:pt x="204" y="15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383" tIns="46691" rIns="93383" bIns="46691" numCol="1" anchor="t" anchorCtr="0" compatLnSpc="1">
              <a:prstTxWarp prst="textNoShape">
                <a:avLst/>
              </a:prstTxWarp>
            </a:bodyPr>
            <a:lstStyle/>
            <a:p>
              <a:pPr defTabSz="932559"/>
              <a:endParaRPr lang="en-US" sz="1632" dirty="0">
                <a:solidFill>
                  <a:srgbClr val="000000"/>
                </a:solidFill>
              </a:endParaRPr>
            </a:p>
          </p:txBody>
        </p:sp>
        <p:sp>
          <p:nvSpPr>
            <p:cNvPr id="55" name="Oval 87"/>
            <p:cNvSpPr>
              <a:spLocks noChangeArrowheads="1"/>
            </p:cNvSpPr>
            <p:nvPr/>
          </p:nvSpPr>
          <p:spPr bwMode="black">
            <a:xfrm>
              <a:off x="5630863" y="812800"/>
              <a:ext cx="203200" cy="2032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383" tIns="46691" rIns="93383" bIns="46691" numCol="1" anchor="t" anchorCtr="0" compatLnSpc="1">
              <a:prstTxWarp prst="textNoShape">
                <a:avLst/>
              </a:prstTxWarp>
            </a:bodyPr>
            <a:lstStyle/>
            <a:p>
              <a:pPr defTabSz="932559"/>
              <a:endParaRPr lang="en-US" sz="1632" dirty="0">
                <a:solidFill>
                  <a:srgbClr val="000000"/>
                </a:solidFill>
              </a:endParaRPr>
            </a:p>
          </p:txBody>
        </p:sp>
        <p:sp>
          <p:nvSpPr>
            <p:cNvPr id="56" name="Freeform 88"/>
            <p:cNvSpPr>
              <a:spLocks noEditPoints="1"/>
            </p:cNvSpPr>
            <p:nvPr/>
          </p:nvSpPr>
          <p:spPr bwMode="black">
            <a:xfrm>
              <a:off x="6129338" y="225425"/>
              <a:ext cx="555625" cy="598488"/>
            </a:xfrm>
            <a:custGeom>
              <a:avLst/>
              <a:gdLst>
                <a:gd name="T0" fmla="*/ 129 w 148"/>
                <a:gd name="T1" fmla="*/ 91 h 160"/>
                <a:gd name="T2" fmla="*/ 131 w 148"/>
                <a:gd name="T3" fmla="*/ 80 h 160"/>
                <a:gd name="T4" fmla="*/ 129 w 148"/>
                <a:gd name="T5" fmla="*/ 70 h 160"/>
                <a:gd name="T6" fmla="*/ 145 w 148"/>
                <a:gd name="T7" fmla="*/ 55 h 160"/>
                <a:gd name="T8" fmla="*/ 147 w 148"/>
                <a:gd name="T9" fmla="*/ 50 h 160"/>
                <a:gd name="T10" fmla="*/ 147 w 148"/>
                <a:gd name="T11" fmla="*/ 46 h 160"/>
                <a:gd name="T12" fmla="*/ 140 w 148"/>
                <a:gd name="T13" fmla="*/ 34 h 160"/>
                <a:gd name="T14" fmla="*/ 133 w 148"/>
                <a:gd name="T15" fmla="*/ 31 h 160"/>
                <a:gd name="T16" fmla="*/ 131 w 148"/>
                <a:gd name="T17" fmla="*/ 31 h 160"/>
                <a:gd name="T18" fmla="*/ 111 w 148"/>
                <a:gd name="T19" fmla="*/ 37 h 160"/>
                <a:gd name="T20" fmla="*/ 92 w 148"/>
                <a:gd name="T21" fmla="*/ 27 h 160"/>
                <a:gd name="T22" fmla="*/ 88 w 148"/>
                <a:gd name="T23" fmla="*/ 6 h 160"/>
                <a:gd name="T24" fmla="*/ 81 w 148"/>
                <a:gd name="T25" fmla="*/ 0 h 160"/>
                <a:gd name="T26" fmla="*/ 67 w 148"/>
                <a:gd name="T27" fmla="*/ 0 h 160"/>
                <a:gd name="T28" fmla="*/ 60 w 148"/>
                <a:gd name="T29" fmla="*/ 6 h 160"/>
                <a:gd name="T30" fmla="*/ 55 w 148"/>
                <a:gd name="T31" fmla="*/ 27 h 160"/>
                <a:gd name="T32" fmla="*/ 37 w 148"/>
                <a:gd name="T33" fmla="*/ 38 h 160"/>
                <a:gd name="T34" fmla="*/ 16 w 148"/>
                <a:gd name="T35" fmla="*/ 31 h 160"/>
                <a:gd name="T36" fmla="*/ 14 w 148"/>
                <a:gd name="T37" fmla="*/ 31 h 160"/>
                <a:gd name="T38" fmla="*/ 8 w 148"/>
                <a:gd name="T39" fmla="*/ 34 h 160"/>
                <a:gd name="T40" fmla="*/ 1 w 148"/>
                <a:gd name="T41" fmla="*/ 46 h 160"/>
                <a:gd name="T42" fmla="*/ 0 w 148"/>
                <a:gd name="T43" fmla="*/ 50 h 160"/>
                <a:gd name="T44" fmla="*/ 2 w 148"/>
                <a:gd name="T45" fmla="*/ 55 h 160"/>
                <a:gd name="T46" fmla="*/ 19 w 148"/>
                <a:gd name="T47" fmla="*/ 70 h 160"/>
                <a:gd name="T48" fmla="*/ 17 w 148"/>
                <a:gd name="T49" fmla="*/ 80 h 160"/>
                <a:gd name="T50" fmla="*/ 19 w 148"/>
                <a:gd name="T51" fmla="*/ 91 h 160"/>
                <a:gd name="T52" fmla="*/ 2 w 148"/>
                <a:gd name="T53" fmla="*/ 106 h 160"/>
                <a:gd name="T54" fmla="*/ 0 w 148"/>
                <a:gd name="T55" fmla="*/ 111 h 160"/>
                <a:gd name="T56" fmla="*/ 1 w 148"/>
                <a:gd name="T57" fmla="*/ 114 h 160"/>
                <a:gd name="T58" fmla="*/ 8 w 148"/>
                <a:gd name="T59" fmla="*/ 126 h 160"/>
                <a:gd name="T60" fmla="*/ 14 w 148"/>
                <a:gd name="T61" fmla="*/ 130 h 160"/>
                <a:gd name="T62" fmla="*/ 16 w 148"/>
                <a:gd name="T63" fmla="*/ 130 h 160"/>
                <a:gd name="T64" fmla="*/ 37 w 148"/>
                <a:gd name="T65" fmla="*/ 123 h 160"/>
                <a:gd name="T66" fmla="*/ 55 w 148"/>
                <a:gd name="T67" fmla="*/ 133 h 160"/>
                <a:gd name="T68" fmla="*/ 60 w 148"/>
                <a:gd name="T69" fmla="*/ 155 h 160"/>
                <a:gd name="T70" fmla="*/ 67 w 148"/>
                <a:gd name="T71" fmla="*/ 160 h 160"/>
                <a:gd name="T72" fmla="*/ 81 w 148"/>
                <a:gd name="T73" fmla="*/ 160 h 160"/>
                <a:gd name="T74" fmla="*/ 88 w 148"/>
                <a:gd name="T75" fmla="*/ 155 h 160"/>
                <a:gd name="T76" fmla="*/ 92 w 148"/>
                <a:gd name="T77" fmla="*/ 134 h 160"/>
                <a:gd name="T78" fmla="*/ 111 w 148"/>
                <a:gd name="T79" fmla="*/ 123 h 160"/>
                <a:gd name="T80" fmla="*/ 131 w 148"/>
                <a:gd name="T81" fmla="*/ 130 h 160"/>
                <a:gd name="T82" fmla="*/ 133 w 148"/>
                <a:gd name="T83" fmla="*/ 130 h 160"/>
                <a:gd name="T84" fmla="*/ 140 w 148"/>
                <a:gd name="T85" fmla="*/ 126 h 160"/>
                <a:gd name="T86" fmla="*/ 147 w 148"/>
                <a:gd name="T87" fmla="*/ 114 h 160"/>
                <a:gd name="T88" fmla="*/ 147 w 148"/>
                <a:gd name="T89" fmla="*/ 111 h 160"/>
                <a:gd name="T90" fmla="*/ 145 w 148"/>
                <a:gd name="T91" fmla="*/ 106 h 160"/>
                <a:gd name="T92" fmla="*/ 129 w 148"/>
                <a:gd name="T93" fmla="*/ 91 h 160"/>
                <a:gd name="T94" fmla="*/ 96 w 148"/>
                <a:gd name="T95" fmla="*/ 80 h 160"/>
                <a:gd name="T96" fmla="*/ 74 w 148"/>
                <a:gd name="T97" fmla="*/ 102 h 160"/>
                <a:gd name="T98" fmla="*/ 52 w 148"/>
                <a:gd name="T99" fmla="*/ 80 h 160"/>
                <a:gd name="T100" fmla="*/ 74 w 148"/>
                <a:gd name="T101" fmla="*/ 58 h 160"/>
                <a:gd name="T102" fmla="*/ 96 w 148"/>
                <a:gd name="T103" fmla="*/ 8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48" h="160">
                  <a:moveTo>
                    <a:pt x="129" y="91"/>
                  </a:moveTo>
                  <a:cubicBezTo>
                    <a:pt x="130" y="88"/>
                    <a:pt x="131" y="84"/>
                    <a:pt x="131" y="80"/>
                  </a:cubicBezTo>
                  <a:cubicBezTo>
                    <a:pt x="131" y="77"/>
                    <a:pt x="130" y="73"/>
                    <a:pt x="129" y="70"/>
                  </a:cubicBezTo>
                  <a:cubicBezTo>
                    <a:pt x="145" y="55"/>
                    <a:pt x="145" y="55"/>
                    <a:pt x="145" y="55"/>
                  </a:cubicBezTo>
                  <a:cubicBezTo>
                    <a:pt x="147" y="54"/>
                    <a:pt x="147" y="52"/>
                    <a:pt x="147" y="50"/>
                  </a:cubicBezTo>
                  <a:cubicBezTo>
                    <a:pt x="147" y="49"/>
                    <a:pt x="147" y="47"/>
                    <a:pt x="147" y="46"/>
                  </a:cubicBezTo>
                  <a:cubicBezTo>
                    <a:pt x="140" y="34"/>
                    <a:pt x="140" y="34"/>
                    <a:pt x="140" y="34"/>
                  </a:cubicBezTo>
                  <a:cubicBezTo>
                    <a:pt x="138" y="32"/>
                    <a:pt x="136" y="31"/>
                    <a:pt x="133" y="31"/>
                  </a:cubicBezTo>
                  <a:cubicBezTo>
                    <a:pt x="133" y="31"/>
                    <a:pt x="132" y="31"/>
                    <a:pt x="131" y="31"/>
                  </a:cubicBezTo>
                  <a:cubicBezTo>
                    <a:pt x="111" y="37"/>
                    <a:pt x="111" y="37"/>
                    <a:pt x="111" y="37"/>
                  </a:cubicBezTo>
                  <a:cubicBezTo>
                    <a:pt x="105" y="33"/>
                    <a:pt x="99" y="29"/>
                    <a:pt x="92" y="27"/>
                  </a:cubicBezTo>
                  <a:cubicBezTo>
                    <a:pt x="88" y="6"/>
                    <a:pt x="88" y="6"/>
                    <a:pt x="88" y="6"/>
                  </a:cubicBezTo>
                  <a:cubicBezTo>
                    <a:pt x="87" y="3"/>
                    <a:pt x="84" y="0"/>
                    <a:pt x="81" y="0"/>
                  </a:cubicBezTo>
                  <a:cubicBezTo>
                    <a:pt x="67" y="0"/>
                    <a:pt x="67" y="0"/>
                    <a:pt x="67" y="0"/>
                  </a:cubicBezTo>
                  <a:cubicBezTo>
                    <a:pt x="63" y="0"/>
                    <a:pt x="61" y="3"/>
                    <a:pt x="60" y="6"/>
                  </a:cubicBezTo>
                  <a:cubicBezTo>
                    <a:pt x="55" y="27"/>
                    <a:pt x="55" y="27"/>
                    <a:pt x="55" y="27"/>
                  </a:cubicBezTo>
                  <a:cubicBezTo>
                    <a:pt x="48" y="29"/>
                    <a:pt x="42" y="33"/>
                    <a:pt x="37" y="38"/>
                  </a:cubicBezTo>
                  <a:cubicBezTo>
                    <a:pt x="16" y="31"/>
                    <a:pt x="16" y="31"/>
                    <a:pt x="16" y="31"/>
                  </a:cubicBezTo>
                  <a:cubicBezTo>
                    <a:pt x="15" y="31"/>
                    <a:pt x="15" y="31"/>
                    <a:pt x="14" y="31"/>
                  </a:cubicBezTo>
                  <a:cubicBezTo>
                    <a:pt x="12" y="31"/>
                    <a:pt x="9" y="32"/>
                    <a:pt x="8" y="34"/>
                  </a:cubicBezTo>
                  <a:cubicBezTo>
                    <a:pt x="1" y="46"/>
                    <a:pt x="1" y="46"/>
                    <a:pt x="1" y="46"/>
                  </a:cubicBezTo>
                  <a:cubicBezTo>
                    <a:pt x="0" y="47"/>
                    <a:pt x="0" y="49"/>
                    <a:pt x="0" y="50"/>
                  </a:cubicBezTo>
                  <a:cubicBezTo>
                    <a:pt x="0" y="52"/>
                    <a:pt x="1" y="54"/>
                    <a:pt x="2" y="55"/>
                  </a:cubicBezTo>
                  <a:cubicBezTo>
                    <a:pt x="19" y="70"/>
                    <a:pt x="19" y="70"/>
                    <a:pt x="19" y="70"/>
                  </a:cubicBezTo>
                  <a:cubicBezTo>
                    <a:pt x="18" y="73"/>
                    <a:pt x="17" y="77"/>
                    <a:pt x="17" y="80"/>
                  </a:cubicBezTo>
                  <a:cubicBezTo>
                    <a:pt x="17" y="84"/>
                    <a:pt x="18" y="87"/>
                    <a:pt x="19" y="91"/>
                  </a:cubicBezTo>
                  <a:cubicBezTo>
                    <a:pt x="2" y="106"/>
                    <a:pt x="2" y="106"/>
                    <a:pt x="2" y="106"/>
                  </a:cubicBezTo>
                  <a:cubicBezTo>
                    <a:pt x="1" y="107"/>
                    <a:pt x="0" y="109"/>
                    <a:pt x="0" y="111"/>
                  </a:cubicBezTo>
                  <a:cubicBezTo>
                    <a:pt x="0" y="112"/>
                    <a:pt x="0" y="113"/>
                    <a:pt x="1" y="114"/>
                  </a:cubicBezTo>
                  <a:cubicBezTo>
                    <a:pt x="8" y="126"/>
                    <a:pt x="8" y="126"/>
                    <a:pt x="8" y="126"/>
                  </a:cubicBezTo>
                  <a:cubicBezTo>
                    <a:pt x="9" y="129"/>
                    <a:pt x="12" y="130"/>
                    <a:pt x="14" y="130"/>
                  </a:cubicBezTo>
                  <a:cubicBezTo>
                    <a:pt x="15" y="130"/>
                    <a:pt x="15" y="130"/>
                    <a:pt x="16" y="130"/>
                  </a:cubicBezTo>
                  <a:cubicBezTo>
                    <a:pt x="37" y="123"/>
                    <a:pt x="37" y="123"/>
                    <a:pt x="37" y="123"/>
                  </a:cubicBezTo>
                  <a:cubicBezTo>
                    <a:pt x="42" y="127"/>
                    <a:pt x="48" y="131"/>
                    <a:pt x="55" y="133"/>
                  </a:cubicBezTo>
                  <a:cubicBezTo>
                    <a:pt x="60" y="155"/>
                    <a:pt x="60" y="155"/>
                    <a:pt x="60" y="155"/>
                  </a:cubicBezTo>
                  <a:cubicBezTo>
                    <a:pt x="61" y="158"/>
                    <a:pt x="63" y="160"/>
                    <a:pt x="67" y="160"/>
                  </a:cubicBezTo>
                  <a:cubicBezTo>
                    <a:pt x="81" y="160"/>
                    <a:pt x="81" y="160"/>
                    <a:pt x="81" y="160"/>
                  </a:cubicBezTo>
                  <a:cubicBezTo>
                    <a:pt x="84" y="160"/>
                    <a:pt x="87" y="158"/>
                    <a:pt x="88" y="155"/>
                  </a:cubicBezTo>
                  <a:cubicBezTo>
                    <a:pt x="92" y="134"/>
                    <a:pt x="92" y="134"/>
                    <a:pt x="92" y="134"/>
                  </a:cubicBezTo>
                  <a:cubicBezTo>
                    <a:pt x="99" y="131"/>
                    <a:pt x="105" y="128"/>
                    <a:pt x="111" y="123"/>
                  </a:cubicBezTo>
                  <a:cubicBezTo>
                    <a:pt x="131" y="130"/>
                    <a:pt x="131" y="130"/>
                    <a:pt x="131" y="130"/>
                  </a:cubicBezTo>
                  <a:cubicBezTo>
                    <a:pt x="132" y="130"/>
                    <a:pt x="133" y="130"/>
                    <a:pt x="133" y="130"/>
                  </a:cubicBezTo>
                  <a:cubicBezTo>
                    <a:pt x="136" y="130"/>
                    <a:pt x="138" y="129"/>
                    <a:pt x="140" y="126"/>
                  </a:cubicBezTo>
                  <a:cubicBezTo>
                    <a:pt x="147" y="114"/>
                    <a:pt x="147" y="114"/>
                    <a:pt x="147" y="114"/>
                  </a:cubicBezTo>
                  <a:cubicBezTo>
                    <a:pt x="147" y="113"/>
                    <a:pt x="148" y="112"/>
                    <a:pt x="147" y="111"/>
                  </a:cubicBezTo>
                  <a:cubicBezTo>
                    <a:pt x="148" y="109"/>
                    <a:pt x="147" y="107"/>
                    <a:pt x="145" y="106"/>
                  </a:cubicBezTo>
                  <a:lnTo>
                    <a:pt x="129" y="91"/>
                  </a:lnTo>
                  <a:close/>
                  <a:moveTo>
                    <a:pt x="96" y="80"/>
                  </a:moveTo>
                  <a:cubicBezTo>
                    <a:pt x="96" y="92"/>
                    <a:pt x="86" y="102"/>
                    <a:pt x="74" y="102"/>
                  </a:cubicBezTo>
                  <a:cubicBezTo>
                    <a:pt x="62" y="102"/>
                    <a:pt x="52" y="92"/>
                    <a:pt x="52" y="80"/>
                  </a:cubicBezTo>
                  <a:cubicBezTo>
                    <a:pt x="52" y="68"/>
                    <a:pt x="62" y="58"/>
                    <a:pt x="74" y="58"/>
                  </a:cubicBezTo>
                  <a:cubicBezTo>
                    <a:pt x="86" y="58"/>
                    <a:pt x="96" y="68"/>
                    <a:pt x="96"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383" tIns="46691" rIns="93383" bIns="46691" numCol="1" anchor="t" anchorCtr="0" compatLnSpc="1">
              <a:prstTxWarp prst="textNoShape">
                <a:avLst/>
              </a:prstTxWarp>
            </a:bodyPr>
            <a:lstStyle/>
            <a:p>
              <a:pPr defTabSz="932559"/>
              <a:endParaRPr lang="en-US" sz="1632" dirty="0">
                <a:solidFill>
                  <a:srgbClr val="000000"/>
                </a:solidFill>
              </a:endParaRPr>
            </a:p>
          </p:txBody>
        </p:sp>
      </p:grpSp>
      <p:cxnSp>
        <p:nvCxnSpPr>
          <p:cNvPr id="58" name="Straight Connector 56"/>
          <p:cNvCxnSpPr>
            <a:stCxn id="42" idx="3"/>
            <a:endCxn id="25" idx="2"/>
          </p:cNvCxnSpPr>
          <p:nvPr/>
        </p:nvCxnSpPr>
        <p:spPr>
          <a:xfrm flipV="1">
            <a:off x="7128769" y="4492430"/>
            <a:ext cx="2631665" cy="1063263"/>
          </a:xfrm>
          <a:prstGeom prst="bentConnector2">
            <a:avLst/>
          </a:prstGeom>
          <a:ln w="38100">
            <a:solidFill>
              <a:schemeClr val="tx2"/>
            </a:solidFill>
            <a:prstDash val="solid"/>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00" name="Straight Connector 56"/>
          <p:cNvCxnSpPr>
            <a:stCxn id="17" idx="2"/>
            <a:endCxn id="42" idx="1"/>
          </p:cNvCxnSpPr>
          <p:nvPr/>
        </p:nvCxnSpPr>
        <p:spPr>
          <a:xfrm rot="16200000" flipH="1">
            <a:off x="4129551" y="4385274"/>
            <a:ext cx="1063263" cy="1277573"/>
          </a:xfrm>
          <a:prstGeom prst="bentConnector2">
            <a:avLst/>
          </a:prstGeom>
          <a:ln w="38100">
            <a:solidFill>
              <a:schemeClr val="tx2"/>
            </a:solidFill>
            <a:prstDash val="solid"/>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63" name="Rectangle 62"/>
          <p:cNvSpPr/>
          <p:nvPr/>
        </p:nvSpPr>
        <p:spPr>
          <a:xfrm>
            <a:off x="5165826" y="2475681"/>
            <a:ext cx="2089444" cy="1455418"/>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93383" bIns="93383" rtlCol="0" anchor="b"/>
          <a:lstStyle/>
          <a:p>
            <a:pPr defTabSz="932559"/>
            <a:r>
              <a:rPr lang="en-US" sz="1600" dirty="0" smtClean="0">
                <a:solidFill>
                  <a:srgbClr val="FFFFFF">
                    <a:alpha val="99000"/>
                  </a:srgbClr>
                </a:solidFill>
              </a:rPr>
              <a:t>FAST Search Index</a:t>
            </a:r>
            <a:endParaRPr lang="en-US" sz="1600" dirty="0">
              <a:solidFill>
                <a:srgbClr val="FFFFFF">
                  <a:alpha val="99000"/>
                </a:srgbClr>
              </a:solidFill>
            </a:endParaRPr>
          </a:p>
        </p:txBody>
      </p:sp>
      <p:sp>
        <p:nvSpPr>
          <p:cNvPr id="69" name="Freeform 104"/>
          <p:cNvSpPr>
            <a:spLocks noEditPoints="1"/>
          </p:cNvSpPr>
          <p:nvPr/>
        </p:nvSpPr>
        <p:spPr bwMode="black">
          <a:xfrm>
            <a:off x="5814681" y="2707386"/>
            <a:ext cx="652602" cy="682888"/>
          </a:xfrm>
          <a:custGeom>
            <a:avLst/>
            <a:gdLst>
              <a:gd name="T0" fmla="*/ 37 w 61"/>
              <a:gd name="T1" fmla="*/ 43 h 61"/>
              <a:gd name="T2" fmla="*/ 18 w 61"/>
              <a:gd name="T3" fmla="*/ 37 h 61"/>
              <a:gd name="T4" fmla="*/ 24 w 61"/>
              <a:gd name="T5" fmla="*/ 18 h 61"/>
              <a:gd name="T6" fmla="*/ 43 w 61"/>
              <a:gd name="T7" fmla="*/ 24 h 61"/>
              <a:gd name="T8" fmla="*/ 37 w 61"/>
              <a:gd name="T9" fmla="*/ 43 h 61"/>
              <a:gd name="T10" fmla="*/ 61 w 61"/>
              <a:gd name="T11" fmla="*/ 28 h 61"/>
              <a:gd name="T12" fmla="*/ 58 w 61"/>
              <a:gd name="T13" fmla="*/ 18 h 61"/>
              <a:gd name="T14" fmla="*/ 50 w 61"/>
              <a:gd name="T15" fmla="*/ 19 h 61"/>
              <a:gd name="T16" fmla="*/ 47 w 61"/>
              <a:gd name="T17" fmla="*/ 15 h 61"/>
              <a:gd name="T18" fmla="*/ 50 w 61"/>
              <a:gd name="T19" fmla="*/ 7 h 61"/>
              <a:gd name="T20" fmla="*/ 41 w 61"/>
              <a:gd name="T21" fmla="*/ 2 h 61"/>
              <a:gd name="T22" fmla="*/ 36 w 61"/>
              <a:gd name="T23" fmla="*/ 9 h 61"/>
              <a:gd name="T24" fmla="*/ 30 w 61"/>
              <a:gd name="T25" fmla="*/ 8 h 61"/>
              <a:gd name="T26" fmla="*/ 27 w 61"/>
              <a:gd name="T27" fmla="*/ 0 h 61"/>
              <a:gd name="T28" fmla="*/ 17 w 61"/>
              <a:gd name="T29" fmla="*/ 3 h 61"/>
              <a:gd name="T30" fmla="*/ 18 w 61"/>
              <a:gd name="T31" fmla="*/ 11 h 61"/>
              <a:gd name="T32" fmla="*/ 15 w 61"/>
              <a:gd name="T33" fmla="*/ 14 h 61"/>
              <a:gd name="T34" fmla="*/ 7 w 61"/>
              <a:gd name="T35" fmla="*/ 11 h 61"/>
              <a:gd name="T36" fmla="*/ 2 w 61"/>
              <a:gd name="T37" fmla="*/ 20 h 61"/>
              <a:gd name="T38" fmla="*/ 8 w 61"/>
              <a:gd name="T39" fmla="*/ 25 h 61"/>
              <a:gd name="T40" fmla="*/ 7 w 61"/>
              <a:gd name="T41" fmla="*/ 30 h 61"/>
              <a:gd name="T42" fmla="*/ 0 w 61"/>
              <a:gd name="T43" fmla="*/ 33 h 61"/>
              <a:gd name="T44" fmla="*/ 2 w 61"/>
              <a:gd name="T45" fmla="*/ 43 h 61"/>
              <a:gd name="T46" fmla="*/ 11 w 61"/>
              <a:gd name="T47" fmla="*/ 42 h 61"/>
              <a:gd name="T48" fmla="*/ 14 w 61"/>
              <a:gd name="T49" fmla="*/ 47 h 61"/>
              <a:gd name="T50" fmla="*/ 11 w 61"/>
              <a:gd name="T51" fmla="*/ 54 h 61"/>
              <a:gd name="T52" fmla="*/ 20 w 61"/>
              <a:gd name="T53" fmla="*/ 59 h 61"/>
              <a:gd name="T54" fmla="*/ 25 w 61"/>
              <a:gd name="T55" fmla="*/ 53 h 61"/>
              <a:gd name="T56" fmla="*/ 30 w 61"/>
              <a:gd name="T57" fmla="*/ 53 h 61"/>
              <a:gd name="T58" fmla="*/ 33 w 61"/>
              <a:gd name="T59" fmla="*/ 61 h 61"/>
              <a:gd name="T60" fmla="*/ 43 w 61"/>
              <a:gd name="T61" fmla="*/ 58 h 61"/>
              <a:gd name="T62" fmla="*/ 42 w 61"/>
              <a:gd name="T63" fmla="*/ 50 h 61"/>
              <a:gd name="T64" fmla="*/ 46 w 61"/>
              <a:gd name="T65" fmla="*/ 47 h 61"/>
              <a:gd name="T66" fmla="*/ 54 w 61"/>
              <a:gd name="T67" fmla="*/ 50 h 61"/>
              <a:gd name="T68" fmla="*/ 59 w 61"/>
              <a:gd name="T69" fmla="*/ 41 h 61"/>
              <a:gd name="T70" fmla="*/ 52 w 61"/>
              <a:gd name="T71" fmla="*/ 36 h 61"/>
              <a:gd name="T72" fmla="*/ 53 w 61"/>
              <a:gd name="T73" fmla="*/ 31 h 61"/>
              <a:gd name="T74" fmla="*/ 61 w 61"/>
              <a:gd name="T75" fmla="*/ 28 h 61"/>
              <a:gd name="T76" fmla="*/ 28 w 61"/>
              <a:gd name="T77" fmla="*/ 26 h 61"/>
              <a:gd name="T78" fmla="*/ 26 w 61"/>
              <a:gd name="T79" fmla="*/ 33 h 61"/>
              <a:gd name="T80" fmla="*/ 33 w 61"/>
              <a:gd name="T81" fmla="*/ 35 h 61"/>
              <a:gd name="T82" fmla="*/ 35 w 61"/>
              <a:gd name="T83" fmla="*/ 28 h 61"/>
              <a:gd name="T84" fmla="*/ 28 w 61"/>
              <a:gd name="T85" fmla="*/ 26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61" h="61">
                <a:moveTo>
                  <a:pt x="37" y="43"/>
                </a:moveTo>
                <a:cubicBezTo>
                  <a:pt x="30" y="47"/>
                  <a:pt x="21" y="44"/>
                  <a:pt x="18" y="37"/>
                </a:cubicBezTo>
                <a:cubicBezTo>
                  <a:pt x="14" y="30"/>
                  <a:pt x="17" y="21"/>
                  <a:pt x="24" y="18"/>
                </a:cubicBezTo>
                <a:cubicBezTo>
                  <a:pt x="31" y="14"/>
                  <a:pt x="39" y="17"/>
                  <a:pt x="43" y="24"/>
                </a:cubicBezTo>
                <a:cubicBezTo>
                  <a:pt x="47" y="31"/>
                  <a:pt x="44" y="40"/>
                  <a:pt x="37" y="43"/>
                </a:cubicBezTo>
                <a:moveTo>
                  <a:pt x="61" y="28"/>
                </a:moveTo>
                <a:cubicBezTo>
                  <a:pt x="58" y="18"/>
                  <a:pt x="58" y="18"/>
                  <a:pt x="58" y="18"/>
                </a:cubicBezTo>
                <a:cubicBezTo>
                  <a:pt x="50" y="19"/>
                  <a:pt x="50" y="19"/>
                  <a:pt x="50" y="19"/>
                </a:cubicBezTo>
                <a:cubicBezTo>
                  <a:pt x="49" y="17"/>
                  <a:pt x="48" y="16"/>
                  <a:pt x="47" y="15"/>
                </a:cubicBezTo>
                <a:cubicBezTo>
                  <a:pt x="50" y="7"/>
                  <a:pt x="50" y="7"/>
                  <a:pt x="50" y="7"/>
                </a:cubicBezTo>
                <a:cubicBezTo>
                  <a:pt x="41" y="2"/>
                  <a:pt x="41" y="2"/>
                  <a:pt x="41" y="2"/>
                </a:cubicBezTo>
                <a:cubicBezTo>
                  <a:pt x="36" y="9"/>
                  <a:pt x="36" y="9"/>
                  <a:pt x="36" y="9"/>
                </a:cubicBezTo>
                <a:cubicBezTo>
                  <a:pt x="34" y="8"/>
                  <a:pt x="32" y="8"/>
                  <a:pt x="30" y="8"/>
                </a:cubicBezTo>
                <a:cubicBezTo>
                  <a:pt x="27" y="0"/>
                  <a:pt x="27" y="0"/>
                  <a:pt x="27" y="0"/>
                </a:cubicBezTo>
                <a:cubicBezTo>
                  <a:pt x="17" y="3"/>
                  <a:pt x="17" y="3"/>
                  <a:pt x="17" y="3"/>
                </a:cubicBezTo>
                <a:cubicBezTo>
                  <a:pt x="18" y="11"/>
                  <a:pt x="18" y="11"/>
                  <a:pt x="18" y="11"/>
                </a:cubicBezTo>
                <a:cubicBezTo>
                  <a:pt x="17" y="12"/>
                  <a:pt x="16" y="13"/>
                  <a:pt x="15" y="14"/>
                </a:cubicBezTo>
                <a:cubicBezTo>
                  <a:pt x="7" y="11"/>
                  <a:pt x="7" y="11"/>
                  <a:pt x="7" y="11"/>
                </a:cubicBezTo>
                <a:cubicBezTo>
                  <a:pt x="2" y="20"/>
                  <a:pt x="2" y="20"/>
                  <a:pt x="2" y="20"/>
                </a:cubicBezTo>
                <a:cubicBezTo>
                  <a:pt x="8" y="25"/>
                  <a:pt x="8" y="25"/>
                  <a:pt x="8" y="25"/>
                </a:cubicBezTo>
                <a:cubicBezTo>
                  <a:pt x="8" y="27"/>
                  <a:pt x="7" y="28"/>
                  <a:pt x="7" y="30"/>
                </a:cubicBezTo>
                <a:cubicBezTo>
                  <a:pt x="0" y="33"/>
                  <a:pt x="0" y="33"/>
                  <a:pt x="0" y="33"/>
                </a:cubicBezTo>
                <a:cubicBezTo>
                  <a:pt x="2" y="43"/>
                  <a:pt x="2" y="43"/>
                  <a:pt x="2" y="43"/>
                </a:cubicBezTo>
                <a:cubicBezTo>
                  <a:pt x="11" y="42"/>
                  <a:pt x="11" y="42"/>
                  <a:pt x="11" y="42"/>
                </a:cubicBezTo>
                <a:cubicBezTo>
                  <a:pt x="12" y="44"/>
                  <a:pt x="13" y="45"/>
                  <a:pt x="14" y="47"/>
                </a:cubicBezTo>
                <a:cubicBezTo>
                  <a:pt x="11" y="54"/>
                  <a:pt x="11" y="54"/>
                  <a:pt x="11" y="54"/>
                </a:cubicBezTo>
                <a:cubicBezTo>
                  <a:pt x="20" y="59"/>
                  <a:pt x="20" y="59"/>
                  <a:pt x="20" y="59"/>
                </a:cubicBezTo>
                <a:cubicBezTo>
                  <a:pt x="25" y="53"/>
                  <a:pt x="25" y="53"/>
                  <a:pt x="25" y="53"/>
                </a:cubicBezTo>
                <a:cubicBezTo>
                  <a:pt x="26" y="53"/>
                  <a:pt x="28" y="53"/>
                  <a:pt x="30" y="53"/>
                </a:cubicBezTo>
                <a:cubicBezTo>
                  <a:pt x="33" y="61"/>
                  <a:pt x="33" y="61"/>
                  <a:pt x="33" y="61"/>
                </a:cubicBezTo>
                <a:cubicBezTo>
                  <a:pt x="43" y="58"/>
                  <a:pt x="43" y="58"/>
                  <a:pt x="43" y="58"/>
                </a:cubicBezTo>
                <a:cubicBezTo>
                  <a:pt x="42" y="50"/>
                  <a:pt x="42" y="50"/>
                  <a:pt x="42" y="50"/>
                </a:cubicBezTo>
                <a:cubicBezTo>
                  <a:pt x="44" y="49"/>
                  <a:pt x="45" y="48"/>
                  <a:pt x="46" y="47"/>
                </a:cubicBezTo>
                <a:cubicBezTo>
                  <a:pt x="54" y="50"/>
                  <a:pt x="54" y="50"/>
                  <a:pt x="54" y="50"/>
                </a:cubicBezTo>
                <a:cubicBezTo>
                  <a:pt x="59" y="41"/>
                  <a:pt x="59" y="41"/>
                  <a:pt x="59" y="41"/>
                </a:cubicBezTo>
                <a:cubicBezTo>
                  <a:pt x="52" y="36"/>
                  <a:pt x="52" y="36"/>
                  <a:pt x="52" y="36"/>
                </a:cubicBezTo>
                <a:cubicBezTo>
                  <a:pt x="53" y="34"/>
                  <a:pt x="53" y="33"/>
                  <a:pt x="53" y="31"/>
                </a:cubicBezTo>
                <a:lnTo>
                  <a:pt x="61" y="28"/>
                </a:lnTo>
                <a:close/>
                <a:moveTo>
                  <a:pt x="28" y="26"/>
                </a:moveTo>
                <a:cubicBezTo>
                  <a:pt x="25" y="27"/>
                  <a:pt x="24" y="30"/>
                  <a:pt x="26" y="33"/>
                </a:cubicBezTo>
                <a:cubicBezTo>
                  <a:pt x="27" y="35"/>
                  <a:pt x="30" y="36"/>
                  <a:pt x="33" y="35"/>
                </a:cubicBezTo>
                <a:cubicBezTo>
                  <a:pt x="35" y="34"/>
                  <a:pt x="36" y="31"/>
                  <a:pt x="35" y="28"/>
                </a:cubicBezTo>
                <a:cubicBezTo>
                  <a:pt x="34" y="26"/>
                  <a:pt x="31" y="25"/>
                  <a:pt x="28" y="26"/>
                </a:cubicBezTo>
                <a:close/>
              </a:path>
            </a:pathLst>
          </a:custGeom>
          <a:solidFill>
            <a:srgbClr val="FFFFFF"/>
          </a:solidFill>
          <a:ln>
            <a:noFill/>
          </a:ln>
          <a:extLst/>
        </p:spPr>
        <p:txBody>
          <a:bodyPr vert="horz" wrap="square" lIns="91444" tIns="45722" rIns="91444" bIns="45722" numCol="1" anchor="t" anchorCtr="0" compatLnSpc="1">
            <a:prstTxWarp prst="textNoShape">
              <a:avLst/>
            </a:prstTxWarp>
          </a:bodyPr>
          <a:lstStyle/>
          <a:p>
            <a:pPr defTabSz="914367"/>
            <a:endParaRPr lang="en-US" sz="1765" dirty="0">
              <a:solidFill>
                <a:srgbClr val="000000"/>
              </a:solidFill>
            </a:endParaRPr>
          </a:p>
        </p:txBody>
      </p:sp>
      <p:cxnSp>
        <p:nvCxnSpPr>
          <p:cNvPr id="85" name="Straight Connector 84"/>
          <p:cNvCxnSpPr/>
          <p:nvPr/>
        </p:nvCxnSpPr>
        <p:spPr>
          <a:xfrm>
            <a:off x="3153362" y="3131177"/>
            <a:ext cx="377308" cy="1"/>
          </a:xfrm>
          <a:prstGeom prst="line">
            <a:avLst/>
          </a:prstGeom>
          <a:ln w="38100">
            <a:solidFill>
              <a:schemeClr val="tx2"/>
            </a:solidFill>
            <a:prstDash val="solid"/>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86" name="Straight Connector 85"/>
          <p:cNvCxnSpPr/>
          <p:nvPr/>
        </p:nvCxnSpPr>
        <p:spPr>
          <a:xfrm>
            <a:off x="4512093" y="3131177"/>
            <a:ext cx="377308" cy="1"/>
          </a:xfrm>
          <a:prstGeom prst="line">
            <a:avLst/>
          </a:prstGeom>
          <a:ln w="38100">
            <a:solidFill>
              <a:schemeClr val="tx2"/>
            </a:solidFill>
            <a:prstDash val="solid"/>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87" name="Straight Connector 86"/>
          <p:cNvCxnSpPr/>
          <p:nvPr/>
        </p:nvCxnSpPr>
        <p:spPr>
          <a:xfrm>
            <a:off x="7531912" y="3212326"/>
            <a:ext cx="377308" cy="1"/>
          </a:xfrm>
          <a:prstGeom prst="line">
            <a:avLst/>
          </a:prstGeom>
          <a:ln w="38100">
            <a:solidFill>
              <a:schemeClr val="tx2"/>
            </a:solidFill>
            <a:prstDash val="solid"/>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88" name="Straight Connector 87"/>
          <p:cNvCxnSpPr/>
          <p:nvPr/>
        </p:nvCxnSpPr>
        <p:spPr>
          <a:xfrm>
            <a:off x="8891400" y="3207589"/>
            <a:ext cx="377308" cy="1"/>
          </a:xfrm>
          <a:prstGeom prst="line">
            <a:avLst/>
          </a:prstGeom>
          <a:ln w="38100">
            <a:solidFill>
              <a:schemeClr val="tx2"/>
            </a:solidFill>
            <a:prstDash val="solid"/>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89" name="Straight Connector 88"/>
          <p:cNvCxnSpPr/>
          <p:nvPr/>
        </p:nvCxnSpPr>
        <p:spPr>
          <a:xfrm>
            <a:off x="7531912" y="3033110"/>
            <a:ext cx="377308" cy="1"/>
          </a:xfrm>
          <a:prstGeom prst="line">
            <a:avLst/>
          </a:prstGeom>
          <a:ln w="38100">
            <a:solidFill>
              <a:schemeClr val="tx2"/>
            </a:solidFill>
            <a:prstDash val="solid"/>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93" name="Straight Connector 92"/>
          <p:cNvCxnSpPr/>
          <p:nvPr/>
        </p:nvCxnSpPr>
        <p:spPr>
          <a:xfrm>
            <a:off x="8891400" y="3028373"/>
            <a:ext cx="377308" cy="1"/>
          </a:xfrm>
          <a:prstGeom prst="line">
            <a:avLst/>
          </a:prstGeom>
          <a:ln w="38100">
            <a:solidFill>
              <a:schemeClr val="tx2"/>
            </a:solidFill>
            <a:prstDash val="solid"/>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94" name="Straight Connector 93"/>
          <p:cNvCxnSpPr>
            <a:stCxn id="42" idx="0"/>
            <a:endCxn id="20" idx="2"/>
          </p:cNvCxnSpPr>
          <p:nvPr/>
        </p:nvCxnSpPr>
        <p:spPr>
          <a:xfrm flipH="1" flipV="1">
            <a:off x="6212051" y="4492430"/>
            <a:ext cx="2318" cy="606767"/>
          </a:xfrm>
          <a:prstGeom prst="line">
            <a:avLst/>
          </a:prstGeom>
          <a:ln w="38100">
            <a:solidFill>
              <a:schemeClr val="tx2"/>
            </a:solidFill>
            <a:prstDash val="solid"/>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50" name="Rectangle 49"/>
          <p:cNvSpPr/>
          <p:nvPr/>
        </p:nvSpPr>
        <p:spPr bwMode="auto">
          <a:xfrm>
            <a:off x="9144758" y="1301432"/>
            <a:ext cx="3291718" cy="862193"/>
          </a:xfrm>
          <a:prstGeom prst="rect">
            <a:avLst/>
          </a:prstGeom>
          <a:solidFill>
            <a:schemeClr val="bg1">
              <a:lumMod val="8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407" tIns="46704" rIns="46704" bIns="93407" numCol="1" spcCol="0" rtlCol="0" fromWordArt="0" anchor="b" anchorCtr="0" forceAA="0" compatLnSpc="1">
            <a:prstTxWarp prst="textNoShape">
              <a:avLst/>
            </a:prstTxWarp>
            <a:noAutofit/>
          </a:bodyPr>
          <a:lstStyle/>
          <a:p>
            <a:pPr algn="ctr" defTabSz="932290" fontAlgn="base">
              <a:spcBef>
                <a:spcPct val="0"/>
              </a:spcBef>
              <a:spcAft>
                <a:spcPct val="0"/>
              </a:spcAft>
            </a:pPr>
            <a:endParaRPr lang="en-US" sz="1400" spc="-51" dirty="0">
              <a:gradFill>
                <a:gsLst>
                  <a:gs pos="0">
                    <a:srgbClr val="FFFFFF"/>
                  </a:gs>
                  <a:gs pos="100000">
                    <a:srgbClr val="FFFFFF"/>
                  </a:gs>
                </a:gsLst>
                <a:lin ang="5400000" scaled="0"/>
              </a:gradFill>
              <a:ea typeface="Segoe UI" pitchFamily="34" charset="0"/>
              <a:cs typeface="Segoe UI" pitchFamily="34" charset="0"/>
            </a:endParaRPr>
          </a:p>
        </p:txBody>
      </p:sp>
      <p:sp>
        <p:nvSpPr>
          <p:cNvPr id="51" name="Rectangle 50"/>
          <p:cNvSpPr/>
          <p:nvPr/>
        </p:nvSpPr>
        <p:spPr bwMode="auto">
          <a:xfrm>
            <a:off x="9307457" y="1461818"/>
            <a:ext cx="140308" cy="244148"/>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383" tIns="46691" rIns="46691" bIns="93383"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1400" spc="-51" dirty="0">
              <a:gradFill>
                <a:gsLst>
                  <a:gs pos="0">
                    <a:srgbClr val="FFFFFF"/>
                  </a:gs>
                  <a:gs pos="100000">
                    <a:srgbClr val="FFFFFF"/>
                  </a:gs>
                </a:gsLst>
                <a:lin ang="5400000" scaled="0"/>
              </a:gradFill>
              <a:ea typeface="Segoe UI" pitchFamily="34" charset="0"/>
              <a:cs typeface="Segoe UI" pitchFamily="34" charset="0"/>
            </a:endParaRPr>
          </a:p>
        </p:txBody>
      </p:sp>
      <p:sp>
        <p:nvSpPr>
          <p:cNvPr id="52" name="Rectangle 51"/>
          <p:cNvSpPr/>
          <p:nvPr/>
        </p:nvSpPr>
        <p:spPr bwMode="auto">
          <a:xfrm>
            <a:off x="9307457" y="1772908"/>
            <a:ext cx="140308" cy="244148"/>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383" tIns="46691" rIns="46691" bIns="93383"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1400" spc="-51" dirty="0">
              <a:gradFill>
                <a:gsLst>
                  <a:gs pos="0">
                    <a:srgbClr val="FFFFFF"/>
                  </a:gs>
                  <a:gs pos="100000">
                    <a:srgbClr val="FFFFFF"/>
                  </a:gs>
                </a:gsLst>
                <a:lin ang="5400000" scaled="0"/>
              </a:gradFill>
              <a:ea typeface="Segoe UI" pitchFamily="34" charset="0"/>
              <a:cs typeface="Segoe UI" pitchFamily="34" charset="0"/>
            </a:endParaRPr>
          </a:p>
        </p:txBody>
      </p:sp>
      <p:sp>
        <p:nvSpPr>
          <p:cNvPr id="57" name="Rectangle 56"/>
          <p:cNvSpPr/>
          <p:nvPr/>
        </p:nvSpPr>
        <p:spPr>
          <a:xfrm>
            <a:off x="9527448" y="1451536"/>
            <a:ext cx="984680" cy="275460"/>
          </a:xfrm>
          <a:prstGeom prst="rect">
            <a:avLst/>
          </a:prstGeom>
        </p:spPr>
        <p:txBody>
          <a:bodyPr wrap="square" lIns="0" anchor="ctr">
            <a:spAutoFit/>
          </a:bodyPr>
          <a:lstStyle/>
          <a:p>
            <a:pPr defTabSz="932290" eaLnBrk="0" hangingPunct="0">
              <a:lnSpc>
                <a:spcPct val="85000"/>
              </a:lnSpc>
            </a:pPr>
            <a:r>
              <a:rPr lang="en-US" sz="1400" dirty="0">
                <a:solidFill>
                  <a:srgbClr val="3F3F3F"/>
                </a:solidFill>
              </a:rPr>
              <a:t>Public API</a:t>
            </a:r>
          </a:p>
        </p:txBody>
      </p:sp>
      <p:sp>
        <p:nvSpPr>
          <p:cNvPr id="60" name="Rectangle 59"/>
          <p:cNvSpPr/>
          <p:nvPr/>
        </p:nvSpPr>
        <p:spPr>
          <a:xfrm>
            <a:off x="9527447" y="1743000"/>
            <a:ext cx="2717818" cy="275460"/>
          </a:xfrm>
          <a:prstGeom prst="rect">
            <a:avLst/>
          </a:prstGeom>
        </p:spPr>
        <p:txBody>
          <a:bodyPr wrap="square" lIns="0" anchor="ctr">
            <a:spAutoFit/>
          </a:bodyPr>
          <a:lstStyle/>
          <a:p>
            <a:pPr defTabSz="932290" eaLnBrk="0" hangingPunct="0">
              <a:lnSpc>
                <a:spcPct val="85000"/>
              </a:lnSpc>
            </a:pPr>
            <a:r>
              <a:rPr lang="en-US" sz="1400" dirty="0">
                <a:solidFill>
                  <a:srgbClr val="3F3F3F"/>
                </a:solidFill>
              </a:rPr>
              <a:t>Unit of scale/role boundary</a:t>
            </a:r>
          </a:p>
        </p:txBody>
      </p:sp>
      <p:sp>
        <p:nvSpPr>
          <p:cNvPr id="41" name="Rounded Rectangle 40"/>
          <p:cNvSpPr/>
          <p:nvPr/>
        </p:nvSpPr>
        <p:spPr bwMode="auto">
          <a:xfrm>
            <a:off x="4120" y="1948215"/>
            <a:ext cx="5005970" cy="2851866"/>
          </a:xfrm>
          <a:prstGeom prst="roundRect">
            <a:avLst/>
          </a:prstGeom>
          <a:solidFill>
            <a:schemeClr val="accent1">
              <a:alpha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r>
              <a:rPr lang="nb-NO" sz="4000" b="1" dirty="0" err="1" smtClean="0">
                <a:gradFill>
                  <a:gsLst>
                    <a:gs pos="0">
                      <a:srgbClr val="FFFFFF"/>
                    </a:gs>
                    <a:gs pos="100000">
                      <a:srgbClr val="FFFFFF"/>
                    </a:gs>
                  </a:gsLst>
                  <a:lin ang="5400000" scaled="0"/>
                </a:gradFill>
                <a:ea typeface="Segoe UI" pitchFamily="34" charset="0"/>
                <a:cs typeface="Segoe UI" pitchFamily="34" charset="0"/>
              </a:rPr>
              <a:t>Feeding</a:t>
            </a:r>
            <a:r>
              <a:rPr lang="nb-NO" sz="4000" b="1" dirty="0" smtClean="0">
                <a:gradFill>
                  <a:gsLst>
                    <a:gs pos="0">
                      <a:srgbClr val="FFFFFF"/>
                    </a:gs>
                    <a:gs pos="100000">
                      <a:srgbClr val="FFFFFF"/>
                    </a:gs>
                  </a:gsLst>
                  <a:lin ang="5400000" scaled="0"/>
                </a:gradFill>
                <a:ea typeface="Segoe UI" pitchFamily="34" charset="0"/>
                <a:cs typeface="Segoe UI" pitchFamily="34" charset="0"/>
              </a:rPr>
              <a:t> Chain</a:t>
            </a:r>
          </a:p>
        </p:txBody>
      </p:sp>
      <p:sp>
        <p:nvSpPr>
          <p:cNvPr id="43" name="Rounded Rectangle 42"/>
          <p:cNvSpPr/>
          <p:nvPr/>
        </p:nvSpPr>
        <p:spPr bwMode="auto">
          <a:xfrm>
            <a:off x="4583621" y="1712860"/>
            <a:ext cx="3362886" cy="3333403"/>
          </a:xfrm>
          <a:prstGeom prst="roundRect">
            <a:avLst/>
          </a:prstGeom>
          <a:solidFill>
            <a:schemeClr val="accent2">
              <a:alpha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r>
              <a:rPr lang="nb-NO" sz="4000" b="1" dirty="0" smtClean="0">
                <a:gradFill>
                  <a:gsLst>
                    <a:gs pos="0">
                      <a:srgbClr val="FFFFFF"/>
                    </a:gs>
                    <a:gs pos="100000">
                      <a:srgbClr val="FFFFFF"/>
                    </a:gs>
                  </a:gsLst>
                  <a:lin ang="5400000" scaled="0"/>
                </a:gradFill>
                <a:ea typeface="Segoe UI" pitchFamily="34" charset="0"/>
                <a:cs typeface="Segoe UI" pitchFamily="34" charset="0"/>
              </a:rPr>
              <a:t>Index Core</a:t>
            </a:r>
          </a:p>
        </p:txBody>
      </p:sp>
      <p:sp>
        <p:nvSpPr>
          <p:cNvPr id="44" name="Rounded Rectangle 43"/>
          <p:cNvSpPr/>
          <p:nvPr/>
        </p:nvSpPr>
        <p:spPr bwMode="auto">
          <a:xfrm>
            <a:off x="7581649" y="1907357"/>
            <a:ext cx="4854825" cy="2851866"/>
          </a:xfrm>
          <a:prstGeom prst="roundRect">
            <a:avLst/>
          </a:prstGeom>
          <a:solidFill>
            <a:schemeClr val="accent3">
              <a:alpha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r>
              <a:rPr lang="nb-NO" sz="4000" b="1" dirty="0" smtClean="0">
                <a:gradFill>
                  <a:gsLst>
                    <a:gs pos="0">
                      <a:srgbClr val="FFFFFF"/>
                    </a:gs>
                    <a:gs pos="100000">
                      <a:srgbClr val="FFFFFF"/>
                    </a:gs>
                  </a:gsLst>
                  <a:lin ang="5400000" scaled="0"/>
                </a:gradFill>
                <a:ea typeface="Segoe UI" pitchFamily="34" charset="0"/>
                <a:cs typeface="Segoe UI" pitchFamily="34" charset="0"/>
              </a:rPr>
              <a:t>Query Chain</a:t>
            </a:r>
          </a:p>
        </p:txBody>
      </p:sp>
      <p:sp>
        <p:nvSpPr>
          <p:cNvPr id="45" name="Rounded Rectangle 44"/>
          <p:cNvSpPr/>
          <p:nvPr/>
        </p:nvSpPr>
        <p:spPr bwMode="auto">
          <a:xfrm>
            <a:off x="3674917" y="4445218"/>
            <a:ext cx="5051600" cy="2445761"/>
          </a:xfrm>
          <a:prstGeom prst="roundRect">
            <a:avLst/>
          </a:prstGeom>
          <a:solidFill>
            <a:schemeClr val="accent4">
              <a:alpha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r>
              <a:rPr lang="nb-NO" sz="4000" b="1" dirty="0" smtClean="0">
                <a:gradFill>
                  <a:gsLst>
                    <a:gs pos="0">
                      <a:srgbClr val="FFFFFF"/>
                    </a:gs>
                    <a:gs pos="100000">
                      <a:srgbClr val="FFFFFF"/>
                    </a:gs>
                  </a:gsLst>
                  <a:lin ang="5400000" scaled="0"/>
                </a:gradFill>
                <a:ea typeface="Segoe UI" pitchFamily="34" charset="0"/>
                <a:cs typeface="Segoe UI" pitchFamily="34" charset="0"/>
              </a:rPr>
              <a:t>Analytics Service</a:t>
            </a:r>
          </a:p>
        </p:txBody>
      </p:sp>
    </p:spTree>
    <p:extLst>
      <p:ext uri="{BB962C8B-B14F-4D97-AF65-F5344CB8AC3E}">
        <p14:creationId xmlns:p14="http://schemas.microsoft.com/office/powerpoint/2010/main" val="255718576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animBg="1"/>
      <p:bldP spid="43" grpId="0" animBg="1"/>
      <p:bldP spid="44" grpId="0" animBg="1"/>
      <p:bldP spid="45"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SharePoint 2013 Search Architecture</a:t>
            </a:r>
            <a:endParaRPr lang="en-US" dirty="0"/>
          </a:p>
        </p:txBody>
      </p:sp>
      <p:sp>
        <p:nvSpPr>
          <p:cNvPr id="6" name="Rectangle 5"/>
          <p:cNvSpPr/>
          <p:nvPr/>
        </p:nvSpPr>
        <p:spPr>
          <a:xfrm>
            <a:off x="8547310" y="6008448"/>
            <a:ext cx="1828800" cy="9144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3407" bIns="93407" rtlCol="0" anchor="b"/>
          <a:lstStyle/>
          <a:p>
            <a:pPr defTabSz="932559"/>
            <a:r>
              <a:rPr lang="en-US" sz="1600" dirty="0" smtClean="0">
                <a:solidFill>
                  <a:srgbClr val="FFFFFF">
                    <a:alpha val="99000"/>
                  </a:srgbClr>
                </a:solidFill>
              </a:rPr>
              <a:t>Search</a:t>
            </a:r>
          </a:p>
          <a:p>
            <a:pPr defTabSz="932559"/>
            <a:r>
              <a:rPr lang="en-US" sz="1600" dirty="0" smtClean="0">
                <a:solidFill>
                  <a:srgbClr val="FFFFFF">
                    <a:alpha val="99000"/>
                  </a:srgbClr>
                </a:solidFill>
              </a:rPr>
              <a:t>Admin</a:t>
            </a:r>
          </a:p>
        </p:txBody>
      </p:sp>
      <p:grpSp>
        <p:nvGrpSpPr>
          <p:cNvPr id="9" name="Group 8"/>
          <p:cNvGrpSpPr/>
          <p:nvPr/>
        </p:nvGrpSpPr>
        <p:grpSpPr>
          <a:xfrm>
            <a:off x="4120" y="2476636"/>
            <a:ext cx="1916493" cy="1924157"/>
            <a:chOff x="-1" y="1708150"/>
            <a:chExt cx="1879085" cy="1886600"/>
          </a:xfrm>
        </p:grpSpPr>
        <p:sp>
          <p:nvSpPr>
            <p:cNvPr id="10" name="TextBox 9"/>
            <p:cNvSpPr txBox="1"/>
            <p:nvPr/>
          </p:nvSpPr>
          <p:spPr>
            <a:xfrm>
              <a:off x="-1" y="3084930"/>
              <a:ext cx="1865435" cy="509820"/>
            </a:xfrm>
            <a:prstGeom prst="rect">
              <a:avLst/>
            </a:prstGeom>
            <a:noFill/>
          </p:spPr>
          <p:txBody>
            <a:bodyPr wrap="square" rtlCol="0" anchor="ctr">
              <a:spAutoFit/>
            </a:bodyPr>
            <a:lstStyle>
              <a:defPPr>
                <a:defRPr lang="en-US"/>
              </a:defPPr>
              <a:lvl1pPr algn="ctr">
                <a:lnSpc>
                  <a:spcPct val="95000"/>
                </a:lnSpc>
                <a:defRPr sz="3200" spc="-100">
                  <a:solidFill>
                    <a:schemeClr val="tx2"/>
                  </a:solidFill>
                  <a:latin typeface="Segoe Light" pitchFamily="34" charset="0"/>
                </a:defRPr>
              </a:lvl1pPr>
            </a:lstStyle>
            <a:p>
              <a:pPr defTabSz="932559"/>
              <a:r>
                <a:rPr lang="en-US" sz="2856" dirty="0">
                  <a:solidFill>
                    <a:srgbClr val="3F3F3F">
                      <a:alpha val="99000"/>
                    </a:srgbClr>
                  </a:solidFill>
                  <a:latin typeface="Segoe UI Light"/>
                </a:rPr>
                <a:t>Content</a:t>
              </a:r>
            </a:p>
          </p:txBody>
        </p:sp>
        <p:sp>
          <p:nvSpPr>
            <p:cNvPr id="11" name="Rectangle 10"/>
            <p:cNvSpPr/>
            <p:nvPr/>
          </p:nvSpPr>
          <p:spPr bwMode="auto">
            <a:xfrm>
              <a:off x="-1" y="1708150"/>
              <a:ext cx="1879085" cy="1298448"/>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383" tIns="46691" rIns="46691" bIns="93383" numCol="1" spcCol="0" rtlCol="0" fromWordArt="0" anchor="b" anchorCtr="0" forceAA="0" compatLnSpc="1">
              <a:prstTxWarp prst="textNoShape">
                <a:avLst/>
              </a:prstTxWarp>
              <a:noAutofit/>
            </a:bodyPr>
            <a:lstStyle/>
            <a:p>
              <a:pPr algn="ctr" defTabSz="932290" fontAlgn="base">
                <a:spcBef>
                  <a:spcPct val="0"/>
                </a:spcBef>
                <a:spcAft>
                  <a:spcPct val="0"/>
                </a:spcAft>
              </a:pPr>
              <a:endParaRPr lang="en-US" sz="1836" spc="-51" dirty="0">
                <a:gradFill>
                  <a:gsLst>
                    <a:gs pos="0">
                      <a:srgbClr val="FFFFFF"/>
                    </a:gs>
                    <a:gs pos="100000">
                      <a:srgbClr val="FFFFFF"/>
                    </a:gs>
                  </a:gsLst>
                  <a:lin ang="5400000" scaled="0"/>
                </a:gradFill>
                <a:ea typeface="Segoe UI" pitchFamily="34" charset="0"/>
                <a:cs typeface="Segoe UI" pitchFamily="34" charset="0"/>
              </a:endParaRPr>
            </a:p>
          </p:txBody>
        </p:sp>
      </p:grpSp>
      <p:grpSp>
        <p:nvGrpSpPr>
          <p:cNvPr id="12" name="Group 11"/>
          <p:cNvGrpSpPr/>
          <p:nvPr/>
        </p:nvGrpSpPr>
        <p:grpSpPr>
          <a:xfrm>
            <a:off x="10503486" y="2475681"/>
            <a:ext cx="1930411" cy="1931499"/>
            <a:chOff x="10296093" y="1700952"/>
            <a:chExt cx="1892732" cy="1893798"/>
          </a:xfrm>
        </p:grpSpPr>
        <p:sp>
          <p:nvSpPr>
            <p:cNvPr id="13" name="Rectangle 12"/>
            <p:cNvSpPr/>
            <p:nvPr/>
          </p:nvSpPr>
          <p:spPr bwMode="auto">
            <a:xfrm>
              <a:off x="10296093" y="1700952"/>
              <a:ext cx="1892732" cy="1321975"/>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383" tIns="46691" rIns="46691" bIns="93383" numCol="1" spcCol="0" rtlCol="0" fromWordArt="0" anchor="b" anchorCtr="0" forceAA="0" compatLnSpc="1">
              <a:prstTxWarp prst="textNoShape">
                <a:avLst/>
              </a:prstTxWarp>
              <a:noAutofit/>
            </a:bodyPr>
            <a:lstStyle/>
            <a:p>
              <a:pPr algn="ctr" defTabSz="932290" fontAlgn="base">
                <a:spcBef>
                  <a:spcPct val="0"/>
                </a:spcBef>
                <a:spcAft>
                  <a:spcPct val="0"/>
                </a:spcAft>
              </a:pPr>
              <a:endParaRPr lang="en-US" sz="1836" spc="-51" dirty="0">
                <a:gradFill>
                  <a:gsLst>
                    <a:gs pos="0">
                      <a:srgbClr val="FFFFFF"/>
                    </a:gs>
                    <a:gs pos="100000">
                      <a:srgbClr val="FFFFFF"/>
                    </a:gs>
                  </a:gsLst>
                  <a:lin ang="5400000" scaled="0"/>
                </a:gradFill>
                <a:ea typeface="Segoe UI" pitchFamily="34" charset="0"/>
                <a:cs typeface="Segoe UI" pitchFamily="34" charset="0"/>
              </a:endParaRPr>
            </a:p>
          </p:txBody>
        </p:sp>
        <p:sp>
          <p:nvSpPr>
            <p:cNvPr id="14" name="TextBox 13"/>
            <p:cNvSpPr txBox="1"/>
            <p:nvPr/>
          </p:nvSpPr>
          <p:spPr>
            <a:xfrm>
              <a:off x="10593404" y="3084930"/>
              <a:ext cx="1298110" cy="509820"/>
            </a:xfrm>
            <a:prstGeom prst="rect">
              <a:avLst/>
            </a:prstGeom>
            <a:noFill/>
          </p:spPr>
          <p:txBody>
            <a:bodyPr wrap="square" rtlCol="0" anchor="ctr">
              <a:spAutoFit/>
            </a:bodyPr>
            <a:lstStyle>
              <a:defPPr>
                <a:defRPr lang="en-US"/>
              </a:defPPr>
              <a:lvl1pPr algn="ctr">
                <a:lnSpc>
                  <a:spcPct val="95000"/>
                </a:lnSpc>
                <a:defRPr sz="3200" spc="-100">
                  <a:solidFill>
                    <a:schemeClr val="tx2"/>
                  </a:solidFill>
                  <a:latin typeface="Segoe Light" pitchFamily="34" charset="0"/>
                </a:defRPr>
              </a:lvl1pPr>
            </a:lstStyle>
            <a:p>
              <a:pPr defTabSz="932559"/>
              <a:r>
                <a:rPr lang="en-US" sz="2856" dirty="0">
                  <a:solidFill>
                    <a:srgbClr val="3F3F3F">
                      <a:alpha val="99000"/>
                    </a:srgbClr>
                  </a:solidFill>
                  <a:latin typeface="Segoe UI Light"/>
                </a:rPr>
                <a:t>UX</a:t>
              </a:r>
            </a:p>
          </p:txBody>
        </p:sp>
      </p:grpSp>
      <p:sp>
        <p:nvSpPr>
          <p:cNvPr id="16" name="Rectangle 15"/>
          <p:cNvSpPr/>
          <p:nvPr/>
        </p:nvSpPr>
        <p:spPr>
          <a:xfrm>
            <a:off x="2047990" y="2475682"/>
            <a:ext cx="1231352" cy="201674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3407" bIns="93407" rtlCol="0" anchor="b"/>
          <a:lstStyle/>
          <a:p>
            <a:pPr defTabSz="932559"/>
            <a:r>
              <a:rPr lang="en-US" sz="1600" dirty="0" smtClean="0">
                <a:solidFill>
                  <a:srgbClr val="FFFFFF">
                    <a:alpha val="99000"/>
                  </a:srgbClr>
                </a:solidFill>
              </a:rPr>
              <a:t>Crawl</a:t>
            </a:r>
          </a:p>
        </p:txBody>
      </p:sp>
      <p:sp>
        <p:nvSpPr>
          <p:cNvPr id="17" name="Rectangle 16"/>
          <p:cNvSpPr/>
          <p:nvPr/>
        </p:nvSpPr>
        <p:spPr>
          <a:xfrm>
            <a:off x="3406719" y="2475682"/>
            <a:ext cx="1231354" cy="201674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3407" bIns="93407" rtlCol="0" anchor="b"/>
          <a:lstStyle/>
          <a:p>
            <a:pPr defTabSz="932559"/>
            <a:r>
              <a:rPr lang="en-US" sz="1600" dirty="0">
                <a:solidFill>
                  <a:srgbClr val="FFFFFF">
                    <a:alpha val="99000"/>
                  </a:srgbClr>
                </a:solidFill>
              </a:rPr>
              <a:t>Content</a:t>
            </a:r>
            <a:br>
              <a:rPr lang="en-US" sz="1600" dirty="0">
                <a:solidFill>
                  <a:srgbClr val="FFFFFF">
                    <a:alpha val="99000"/>
                  </a:srgbClr>
                </a:solidFill>
              </a:rPr>
            </a:br>
            <a:r>
              <a:rPr lang="en-US" sz="1600" dirty="0">
                <a:solidFill>
                  <a:srgbClr val="FFFFFF">
                    <a:alpha val="99000"/>
                  </a:srgbClr>
                </a:solidFill>
              </a:rPr>
              <a:t>P</a:t>
            </a:r>
            <a:r>
              <a:rPr lang="en-US" sz="1600" dirty="0" smtClean="0">
                <a:solidFill>
                  <a:srgbClr val="FFFFFF">
                    <a:alpha val="99000"/>
                  </a:srgbClr>
                </a:solidFill>
              </a:rPr>
              <a:t>rocessing</a:t>
            </a:r>
          </a:p>
        </p:txBody>
      </p:sp>
      <p:sp>
        <p:nvSpPr>
          <p:cNvPr id="20" name="Rectangle 19"/>
          <p:cNvSpPr/>
          <p:nvPr/>
        </p:nvSpPr>
        <p:spPr>
          <a:xfrm>
            <a:off x="4765450" y="2475682"/>
            <a:ext cx="2893201" cy="201674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3383" bIns="93383" rtlCol="0" anchor="b"/>
          <a:lstStyle/>
          <a:p>
            <a:pPr defTabSz="932559"/>
            <a:r>
              <a:rPr lang="en-US" sz="1600" dirty="0" smtClean="0">
                <a:solidFill>
                  <a:srgbClr val="FFFFFF">
                    <a:alpha val="99000"/>
                  </a:srgbClr>
                </a:solidFill>
              </a:rPr>
              <a:t>Index</a:t>
            </a:r>
            <a:endParaRPr lang="en-US" sz="1600" dirty="0">
              <a:solidFill>
                <a:srgbClr val="FFFFFF">
                  <a:alpha val="99000"/>
                </a:srgbClr>
              </a:solidFill>
            </a:endParaRPr>
          </a:p>
        </p:txBody>
      </p:sp>
      <p:sp>
        <p:nvSpPr>
          <p:cNvPr id="24" name="Rectangle 23"/>
          <p:cNvSpPr/>
          <p:nvPr/>
        </p:nvSpPr>
        <p:spPr>
          <a:xfrm>
            <a:off x="7786028" y="2475682"/>
            <a:ext cx="1231352" cy="201674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3383" bIns="93383" rtlCol="0" anchor="b"/>
          <a:lstStyle/>
          <a:p>
            <a:pPr defTabSz="932559"/>
            <a:r>
              <a:rPr lang="en-US" sz="1600" dirty="0">
                <a:solidFill>
                  <a:srgbClr val="FFFFFF">
                    <a:alpha val="99000"/>
                  </a:srgbClr>
                </a:solidFill>
              </a:rPr>
              <a:t>Query</a:t>
            </a:r>
            <a:br>
              <a:rPr lang="en-US" sz="1600" dirty="0">
                <a:solidFill>
                  <a:srgbClr val="FFFFFF">
                    <a:alpha val="99000"/>
                  </a:srgbClr>
                </a:solidFill>
              </a:rPr>
            </a:br>
            <a:r>
              <a:rPr lang="en-US" sz="1600" dirty="0">
                <a:solidFill>
                  <a:srgbClr val="FFFFFF">
                    <a:alpha val="99000"/>
                  </a:srgbClr>
                </a:solidFill>
              </a:rPr>
              <a:t>P</a:t>
            </a:r>
            <a:r>
              <a:rPr lang="en-US" sz="1600" dirty="0" smtClean="0">
                <a:solidFill>
                  <a:srgbClr val="FFFFFF">
                    <a:alpha val="99000"/>
                  </a:srgbClr>
                </a:solidFill>
              </a:rPr>
              <a:t>rocessing</a:t>
            </a:r>
          </a:p>
        </p:txBody>
      </p:sp>
      <p:sp>
        <p:nvSpPr>
          <p:cNvPr id="25" name="Rectangle 24"/>
          <p:cNvSpPr/>
          <p:nvPr/>
        </p:nvSpPr>
        <p:spPr>
          <a:xfrm>
            <a:off x="9144757" y="2475682"/>
            <a:ext cx="1231353" cy="201674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3383" bIns="93383" rtlCol="0" anchor="b"/>
          <a:lstStyle/>
          <a:p>
            <a:pPr defTabSz="932559"/>
            <a:r>
              <a:rPr lang="en-US" sz="1600" dirty="0">
                <a:solidFill>
                  <a:srgbClr val="FFFFFF">
                    <a:alpha val="99000"/>
                  </a:srgbClr>
                </a:solidFill>
              </a:rPr>
              <a:t>WFE</a:t>
            </a:r>
          </a:p>
        </p:txBody>
      </p:sp>
      <p:sp>
        <p:nvSpPr>
          <p:cNvPr id="30" name="Rectangle 29"/>
          <p:cNvSpPr/>
          <p:nvPr/>
        </p:nvSpPr>
        <p:spPr bwMode="auto">
          <a:xfrm>
            <a:off x="10053357" y="2571173"/>
            <a:ext cx="320269" cy="1177252"/>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vert" wrap="square" lIns="93407" tIns="46704" rIns="46704" bIns="93407" numCol="1" spcCol="0" rtlCol="0" fromWordArt="0" anchor="ctr" anchorCtr="0" forceAA="0" compatLnSpc="1">
            <a:prstTxWarp prst="textNoShape">
              <a:avLst/>
            </a:prstTxWarp>
            <a:noAutofit/>
          </a:bodyPr>
          <a:lstStyle/>
          <a:p>
            <a:pPr algn="ctr" defTabSz="932290" fontAlgn="base">
              <a:spcBef>
                <a:spcPct val="0"/>
              </a:spcBef>
              <a:spcAft>
                <a:spcPct val="0"/>
              </a:spcAft>
            </a:pPr>
            <a:r>
              <a:rPr lang="en-US" sz="1600" spc="-51" dirty="0" smtClean="0">
                <a:gradFill>
                  <a:gsLst>
                    <a:gs pos="0">
                      <a:srgbClr val="FFFFFF"/>
                    </a:gs>
                    <a:gs pos="100000">
                      <a:srgbClr val="FFFFFF"/>
                    </a:gs>
                  </a:gsLst>
                  <a:lin ang="5400000" scaled="0"/>
                </a:gradFill>
                <a:ea typeface="Segoe UI" pitchFamily="34" charset="0"/>
                <a:cs typeface="Segoe UI" pitchFamily="34" charset="0"/>
              </a:rPr>
              <a:t>API</a:t>
            </a:r>
            <a:endParaRPr lang="en-US" sz="1600" spc="-51" dirty="0">
              <a:gradFill>
                <a:gsLst>
                  <a:gs pos="0">
                    <a:srgbClr val="FFFFFF"/>
                  </a:gs>
                  <a:gs pos="100000">
                    <a:srgbClr val="FFFFFF"/>
                  </a:gs>
                </a:gsLst>
                <a:lin ang="5400000" scaled="0"/>
              </a:gradFill>
              <a:ea typeface="Segoe UI" pitchFamily="34" charset="0"/>
              <a:cs typeface="Segoe UI" pitchFamily="34" charset="0"/>
            </a:endParaRPr>
          </a:p>
        </p:txBody>
      </p:sp>
      <p:sp>
        <p:nvSpPr>
          <p:cNvPr id="42" name="Rectangle 41"/>
          <p:cNvSpPr/>
          <p:nvPr/>
        </p:nvSpPr>
        <p:spPr>
          <a:xfrm>
            <a:off x="5299969" y="5099197"/>
            <a:ext cx="1828800" cy="91299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3407" bIns="93407" rtlCol="0" anchor="b"/>
          <a:lstStyle/>
          <a:p>
            <a:pPr defTabSz="932559"/>
            <a:r>
              <a:rPr lang="en-US" sz="1600" dirty="0" smtClean="0">
                <a:solidFill>
                  <a:srgbClr val="FFFFFF">
                    <a:alpha val="99000"/>
                  </a:srgbClr>
                </a:solidFill>
              </a:rPr>
              <a:t>Analytics</a:t>
            </a:r>
          </a:p>
          <a:p>
            <a:pPr defTabSz="932559"/>
            <a:r>
              <a:rPr lang="en-US" sz="1600" dirty="0" smtClean="0">
                <a:solidFill>
                  <a:srgbClr val="FFFFFF">
                    <a:alpha val="99000"/>
                  </a:srgbClr>
                </a:solidFill>
              </a:rPr>
              <a:t>Processing</a:t>
            </a:r>
          </a:p>
        </p:txBody>
      </p:sp>
      <p:sp>
        <p:nvSpPr>
          <p:cNvPr id="46" name="Freeform 83"/>
          <p:cNvSpPr>
            <a:spLocks noEditPoints="1"/>
          </p:cNvSpPr>
          <p:nvPr/>
        </p:nvSpPr>
        <p:spPr bwMode="black">
          <a:xfrm>
            <a:off x="834068" y="2602572"/>
            <a:ext cx="513062" cy="541602"/>
          </a:xfrm>
          <a:custGeom>
            <a:avLst/>
            <a:gdLst>
              <a:gd name="T0" fmla="*/ 502 w 2107"/>
              <a:gd name="T1" fmla="*/ 1162 h 2221"/>
              <a:gd name="T2" fmla="*/ 239 w 2107"/>
              <a:gd name="T3" fmla="*/ 2072 h 2221"/>
              <a:gd name="T4" fmla="*/ 1587 w 2107"/>
              <a:gd name="T5" fmla="*/ 1800 h 2221"/>
              <a:gd name="T6" fmla="*/ 1487 w 2107"/>
              <a:gd name="T7" fmla="*/ 1835 h 2221"/>
              <a:gd name="T8" fmla="*/ 1579 w 2107"/>
              <a:gd name="T9" fmla="*/ 1870 h 2221"/>
              <a:gd name="T10" fmla="*/ 1470 w 2107"/>
              <a:gd name="T11" fmla="*/ 1847 h 2221"/>
              <a:gd name="T12" fmla="*/ 983 w 2107"/>
              <a:gd name="T13" fmla="*/ 1837 h 2221"/>
              <a:gd name="T14" fmla="*/ 1062 w 2107"/>
              <a:gd name="T15" fmla="*/ 1872 h 2221"/>
              <a:gd name="T16" fmla="*/ 956 w 2107"/>
              <a:gd name="T17" fmla="*/ 1951 h 2221"/>
              <a:gd name="T18" fmla="*/ 1046 w 2107"/>
              <a:gd name="T19" fmla="*/ 1970 h 2221"/>
              <a:gd name="T20" fmla="*/ 820 w 2107"/>
              <a:gd name="T21" fmla="*/ 1872 h 2221"/>
              <a:gd name="T22" fmla="*/ 899 w 2107"/>
              <a:gd name="T23" fmla="*/ 1836 h 2221"/>
              <a:gd name="T24" fmla="*/ 841 w 2107"/>
              <a:gd name="T25" fmla="*/ 1886 h 2221"/>
              <a:gd name="T26" fmla="*/ 905 w 2107"/>
              <a:gd name="T27" fmla="*/ 1920 h 2221"/>
              <a:gd name="T28" fmla="*/ 882 w 2107"/>
              <a:gd name="T29" fmla="*/ 1971 h 2221"/>
              <a:gd name="T30" fmla="*/ 687 w 2107"/>
              <a:gd name="T31" fmla="*/ 1847 h 2221"/>
              <a:gd name="T32" fmla="*/ 780 w 2107"/>
              <a:gd name="T33" fmla="*/ 1844 h 2221"/>
              <a:gd name="T34" fmla="*/ 760 w 2107"/>
              <a:gd name="T35" fmla="*/ 1882 h 2221"/>
              <a:gd name="T36" fmla="*/ 703 w 2107"/>
              <a:gd name="T37" fmla="*/ 1912 h 2221"/>
              <a:gd name="T38" fmla="*/ 682 w 2107"/>
              <a:gd name="T39" fmla="*/ 1972 h 2221"/>
              <a:gd name="T40" fmla="*/ 647 w 2107"/>
              <a:gd name="T41" fmla="*/ 1928 h 2221"/>
              <a:gd name="T42" fmla="*/ 631 w 2107"/>
              <a:gd name="T43" fmla="*/ 1862 h 2221"/>
              <a:gd name="T44" fmla="*/ 545 w 2107"/>
              <a:gd name="T45" fmla="*/ 2017 h 2221"/>
              <a:gd name="T46" fmla="*/ 416 w 2107"/>
              <a:gd name="T47" fmla="*/ 2078 h 2221"/>
              <a:gd name="T48" fmla="*/ 435 w 2107"/>
              <a:gd name="T49" fmla="*/ 2014 h 2221"/>
              <a:gd name="T50" fmla="*/ 538 w 2107"/>
              <a:gd name="T51" fmla="*/ 2006 h 2221"/>
              <a:gd name="T52" fmla="*/ 520 w 2107"/>
              <a:gd name="T53" fmla="*/ 1973 h 2221"/>
              <a:gd name="T54" fmla="*/ 490 w 2107"/>
              <a:gd name="T55" fmla="*/ 1930 h 2221"/>
              <a:gd name="T56" fmla="*/ 587 w 2107"/>
              <a:gd name="T57" fmla="*/ 1913 h 2221"/>
              <a:gd name="T58" fmla="*/ 1055 w 2107"/>
              <a:gd name="T59" fmla="*/ 2071 h 2221"/>
              <a:gd name="T60" fmla="*/ 605 w 2107"/>
              <a:gd name="T61" fmla="*/ 2078 h 2221"/>
              <a:gd name="T62" fmla="*/ 613 w 2107"/>
              <a:gd name="T63" fmla="*/ 2010 h 2221"/>
              <a:gd name="T64" fmla="*/ 1046 w 2107"/>
              <a:gd name="T65" fmla="*/ 2003 h 2221"/>
              <a:gd name="T66" fmla="*/ 1113 w 2107"/>
              <a:gd name="T67" fmla="*/ 1877 h 2221"/>
              <a:gd name="T68" fmla="*/ 1176 w 2107"/>
              <a:gd name="T69" fmla="*/ 1835 h 2221"/>
              <a:gd name="T70" fmla="*/ 1137 w 2107"/>
              <a:gd name="T71" fmla="*/ 1885 h 2221"/>
              <a:gd name="T72" fmla="*/ 1115 w 2107"/>
              <a:gd name="T73" fmla="*/ 1926 h 2221"/>
              <a:gd name="T74" fmla="*/ 1215 w 2107"/>
              <a:gd name="T75" fmla="*/ 1968 h 2221"/>
              <a:gd name="T76" fmla="*/ 1135 w 2107"/>
              <a:gd name="T77" fmla="*/ 1970 h 2221"/>
              <a:gd name="T78" fmla="*/ 1146 w 2107"/>
              <a:gd name="T79" fmla="*/ 2075 h 2221"/>
              <a:gd name="T80" fmla="*/ 1122 w 2107"/>
              <a:gd name="T81" fmla="*/ 2019 h 2221"/>
              <a:gd name="T82" fmla="*/ 1139 w 2107"/>
              <a:gd name="T83" fmla="*/ 2003 h 2221"/>
              <a:gd name="T84" fmla="*/ 1217 w 2107"/>
              <a:gd name="T85" fmla="*/ 2003 h 2221"/>
              <a:gd name="T86" fmla="*/ 1337 w 2107"/>
              <a:gd name="T87" fmla="*/ 1868 h 2221"/>
              <a:gd name="T88" fmla="*/ 1411 w 2107"/>
              <a:gd name="T89" fmla="*/ 1838 h 2221"/>
              <a:gd name="T90" fmla="*/ 1425 w 2107"/>
              <a:gd name="T91" fmla="*/ 1883 h 2221"/>
              <a:gd name="T92" fmla="*/ 1359 w 2107"/>
              <a:gd name="T93" fmla="*/ 1927 h 2221"/>
              <a:gd name="T94" fmla="*/ 1476 w 2107"/>
              <a:gd name="T95" fmla="*/ 1956 h 2221"/>
              <a:gd name="T96" fmla="*/ 1461 w 2107"/>
              <a:gd name="T97" fmla="*/ 1970 h 2221"/>
              <a:gd name="T98" fmla="*/ 1511 w 2107"/>
              <a:gd name="T99" fmla="*/ 2075 h 2221"/>
              <a:gd name="T100" fmla="*/ 1393 w 2107"/>
              <a:gd name="T101" fmla="*/ 2019 h 2221"/>
              <a:gd name="T102" fmla="*/ 1475 w 2107"/>
              <a:gd name="T103" fmla="*/ 2001 h 2221"/>
              <a:gd name="T104" fmla="*/ 1681 w 2107"/>
              <a:gd name="T105" fmla="*/ 2018 h 2221"/>
              <a:gd name="T106" fmla="*/ 1623 w 2107"/>
              <a:gd name="T107" fmla="*/ 2075 h 2221"/>
              <a:gd name="T108" fmla="*/ 1639 w 2107"/>
              <a:gd name="T109" fmla="*/ 2000 h 2221"/>
              <a:gd name="T110" fmla="*/ 1630 w 2107"/>
              <a:gd name="T111" fmla="*/ 1969 h 2221"/>
              <a:gd name="T112" fmla="*/ 1532 w 2107"/>
              <a:gd name="T113" fmla="*/ 1910 h 2221"/>
              <a:gd name="T114" fmla="*/ 933 w 2107"/>
              <a:gd name="T115" fmla="*/ 1308 h 2221"/>
              <a:gd name="T116" fmla="*/ 9 w 2107"/>
              <a:gd name="T117" fmla="*/ 909 h 2221"/>
              <a:gd name="T118" fmla="*/ 413 w 2107"/>
              <a:gd name="T119" fmla="*/ 386 h 2221"/>
              <a:gd name="T120" fmla="*/ 1700 w 2107"/>
              <a:gd name="T121" fmla="*/ 556 h 2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107" h="2221">
                <a:moveTo>
                  <a:pt x="2107" y="809"/>
                </a:moveTo>
                <a:cubicBezTo>
                  <a:pt x="2106" y="786"/>
                  <a:pt x="2103" y="764"/>
                  <a:pt x="2098" y="742"/>
                </a:cubicBezTo>
                <a:cubicBezTo>
                  <a:pt x="2098" y="745"/>
                  <a:pt x="2098" y="747"/>
                  <a:pt x="2098" y="749"/>
                </a:cubicBezTo>
                <a:cubicBezTo>
                  <a:pt x="2096" y="810"/>
                  <a:pt x="2076" y="869"/>
                  <a:pt x="2040" y="926"/>
                </a:cubicBezTo>
                <a:cubicBezTo>
                  <a:pt x="2018" y="961"/>
                  <a:pt x="1988" y="995"/>
                  <a:pt x="1953" y="1027"/>
                </a:cubicBezTo>
                <a:cubicBezTo>
                  <a:pt x="1918" y="1064"/>
                  <a:pt x="1873" y="1098"/>
                  <a:pt x="1819" y="1131"/>
                </a:cubicBezTo>
                <a:cubicBezTo>
                  <a:pt x="1777" y="1156"/>
                  <a:pt x="1731" y="1178"/>
                  <a:pt x="1682" y="1198"/>
                </a:cubicBezTo>
                <a:cubicBezTo>
                  <a:pt x="1682" y="1061"/>
                  <a:pt x="1682" y="1061"/>
                  <a:pt x="1682" y="1061"/>
                </a:cubicBezTo>
                <a:cubicBezTo>
                  <a:pt x="1682" y="1059"/>
                  <a:pt x="1682" y="1058"/>
                  <a:pt x="1682" y="1056"/>
                </a:cubicBezTo>
                <a:cubicBezTo>
                  <a:pt x="1680" y="988"/>
                  <a:pt x="1624" y="933"/>
                  <a:pt x="1554" y="933"/>
                </a:cubicBezTo>
                <a:cubicBezTo>
                  <a:pt x="555" y="933"/>
                  <a:pt x="555" y="933"/>
                  <a:pt x="555" y="933"/>
                </a:cubicBezTo>
                <a:cubicBezTo>
                  <a:pt x="484" y="933"/>
                  <a:pt x="426" y="990"/>
                  <a:pt x="426" y="1061"/>
                </a:cubicBezTo>
                <a:cubicBezTo>
                  <a:pt x="426" y="1141"/>
                  <a:pt x="426" y="1141"/>
                  <a:pt x="426" y="1141"/>
                </a:cubicBezTo>
                <a:cubicBezTo>
                  <a:pt x="430" y="1142"/>
                  <a:pt x="430" y="1142"/>
                  <a:pt x="430" y="1142"/>
                </a:cubicBezTo>
                <a:cubicBezTo>
                  <a:pt x="430" y="1143"/>
                  <a:pt x="459" y="1152"/>
                  <a:pt x="502" y="1162"/>
                </a:cubicBezTo>
                <a:cubicBezTo>
                  <a:pt x="502" y="1069"/>
                  <a:pt x="502" y="1069"/>
                  <a:pt x="502" y="1069"/>
                </a:cubicBezTo>
                <a:cubicBezTo>
                  <a:pt x="502" y="1032"/>
                  <a:pt x="531" y="1003"/>
                  <a:pt x="568" y="1003"/>
                </a:cubicBezTo>
                <a:cubicBezTo>
                  <a:pt x="1541" y="1003"/>
                  <a:pt x="1541" y="1003"/>
                  <a:pt x="1541" y="1003"/>
                </a:cubicBezTo>
                <a:cubicBezTo>
                  <a:pt x="1577" y="1003"/>
                  <a:pt x="1607" y="1032"/>
                  <a:pt x="1607" y="1069"/>
                </a:cubicBezTo>
                <a:cubicBezTo>
                  <a:pt x="1607" y="1668"/>
                  <a:pt x="1607" y="1668"/>
                  <a:pt x="1607" y="1668"/>
                </a:cubicBezTo>
                <a:cubicBezTo>
                  <a:pt x="1607" y="1704"/>
                  <a:pt x="1577" y="1734"/>
                  <a:pt x="1541" y="1734"/>
                </a:cubicBezTo>
                <a:cubicBezTo>
                  <a:pt x="568" y="1734"/>
                  <a:pt x="568" y="1734"/>
                  <a:pt x="568" y="1734"/>
                </a:cubicBezTo>
                <a:cubicBezTo>
                  <a:pt x="531" y="1734"/>
                  <a:pt x="502" y="1704"/>
                  <a:pt x="502" y="1668"/>
                </a:cubicBezTo>
                <a:cubicBezTo>
                  <a:pt x="502" y="1541"/>
                  <a:pt x="502" y="1541"/>
                  <a:pt x="502" y="1541"/>
                </a:cubicBezTo>
                <a:cubicBezTo>
                  <a:pt x="476" y="1535"/>
                  <a:pt x="451" y="1528"/>
                  <a:pt x="426" y="1520"/>
                </a:cubicBezTo>
                <a:cubicBezTo>
                  <a:pt x="426" y="1676"/>
                  <a:pt x="426" y="1676"/>
                  <a:pt x="426" y="1676"/>
                </a:cubicBezTo>
                <a:cubicBezTo>
                  <a:pt x="426" y="1736"/>
                  <a:pt x="467" y="1786"/>
                  <a:pt x="523" y="1800"/>
                </a:cubicBezTo>
                <a:cubicBezTo>
                  <a:pt x="491" y="1802"/>
                  <a:pt x="456" y="1813"/>
                  <a:pt x="435" y="1837"/>
                </a:cubicBezTo>
                <a:cubicBezTo>
                  <a:pt x="419" y="1857"/>
                  <a:pt x="403" y="1876"/>
                  <a:pt x="387" y="1895"/>
                </a:cubicBezTo>
                <a:cubicBezTo>
                  <a:pt x="337" y="1954"/>
                  <a:pt x="288" y="2013"/>
                  <a:pt x="239" y="2072"/>
                </a:cubicBezTo>
                <a:cubicBezTo>
                  <a:pt x="227" y="2086"/>
                  <a:pt x="203" y="2107"/>
                  <a:pt x="203" y="2127"/>
                </a:cubicBezTo>
                <a:cubicBezTo>
                  <a:pt x="203" y="2183"/>
                  <a:pt x="203" y="2183"/>
                  <a:pt x="203" y="2183"/>
                </a:cubicBezTo>
                <a:cubicBezTo>
                  <a:pt x="204" y="2190"/>
                  <a:pt x="206" y="2197"/>
                  <a:pt x="209" y="2202"/>
                </a:cubicBezTo>
                <a:cubicBezTo>
                  <a:pt x="222" y="2220"/>
                  <a:pt x="247" y="2221"/>
                  <a:pt x="267" y="2221"/>
                </a:cubicBezTo>
                <a:cubicBezTo>
                  <a:pt x="295" y="2221"/>
                  <a:pt x="1759" y="2221"/>
                  <a:pt x="1804" y="2221"/>
                </a:cubicBezTo>
                <a:cubicBezTo>
                  <a:pt x="1826" y="2221"/>
                  <a:pt x="1850" y="2219"/>
                  <a:pt x="1871" y="2214"/>
                </a:cubicBezTo>
                <a:cubicBezTo>
                  <a:pt x="1886" y="2211"/>
                  <a:pt x="1903" y="2203"/>
                  <a:pt x="1905" y="2186"/>
                </a:cubicBezTo>
                <a:cubicBezTo>
                  <a:pt x="1905" y="2126"/>
                  <a:pt x="1905" y="2126"/>
                  <a:pt x="1905" y="2126"/>
                </a:cubicBezTo>
                <a:cubicBezTo>
                  <a:pt x="1907" y="2113"/>
                  <a:pt x="1899" y="2100"/>
                  <a:pt x="1891" y="2091"/>
                </a:cubicBezTo>
                <a:cubicBezTo>
                  <a:pt x="1887" y="2086"/>
                  <a:pt x="1883" y="2081"/>
                  <a:pt x="1879" y="2077"/>
                </a:cubicBezTo>
                <a:cubicBezTo>
                  <a:pt x="1858" y="2052"/>
                  <a:pt x="1837" y="2027"/>
                  <a:pt x="1816" y="2003"/>
                </a:cubicBezTo>
                <a:cubicBezTo>
                  <a:pt x="1770" y="1948"/>
                  <a:pt x="1724" y="1894"/>
                  <a:pt x="1678" y="1840"/>
                </a:cubicBezTo>
                <a:cubicBezTo>
                  <a:pt x="1676" y="1837"/>
                  <a:pt x="1674" y="1834"/>
                  <a:pt x="1671" y="1832"/>
                </a:cubicBezTo>
                <a:cubicBezTo>
                  <a:pt x="1662" y="1820"/>
                  <a:pt x="1647" y="1813"/>
                  <a:pt x="1633" y="1809"/>
                </a:cubicBezTo>
                <a:cubicBezTo>
                  <a:pt x="1618" y="1804"/>
                  <a:pt x="1603" y="1801"/>
                  <a:pt x="1587" y="1800"/>
                </a:cubicBezTo>
                <a:cubicBezTo>
                  <a:pt x="1642" y="1785"/>
                  <a:pt x="1682" y="1735"/>
                  <a:pt x="1682" y="1676"/>
                </a:cubicBezTo>
                <a:cubicBezTo>
                  <a:pt x="1682" y="1462"/>
                  <a:pt x="1682" y="1462"/>
                  <a:pt x="1682" y="1462"/>
                </a:cubicBezTo>
                <a:cubicBezTo>
                  <a:pt x="1698" y="1455"/>
                  <a:pt x="1714" y="1448"/>
                  <a:pt x="1730" y="1441"/>
                </a:cubicBezTo>
                <a:cubicBezTo>
                  <a:pt x="1801" y="1408"/>
                  <a:pt x="1863" y="1368"/>
                  <a:pt x="1916" y="1325"/>
                </a:cubicBezTo>
                <a:cubicBezTo>
                  <a:pt x="1946" y="1300"/>
                  <a:pt x="1972" y="1273"/>
                  <a:pt x="1995" y="1246"/>
                </a:cubicBezTo>
                <a:cubicBezTo>
                  <a:pt x="2018" y="1218"/>
                  <a:pt x="2037" y="1187"/>
                  <a:pt x="2054" y="1154"/>
                </a:cubicBezTo>
                <a:cubicBezTo>
                  <a:pt x="2068" y="1124"/>
                  <a:pt x="2079" y="1090"/>
                  <a:pt x="2084" y="1054"/>
                </a:cubicBezTo>
                <a:cubicBezTo>
                  <a:pt x="2086" y="1040"/>
                  <a:pt x="2087" y="1026"/>
                  <a:pt x="2089" y="1013"/>
                </a:cubicBezTo>
                <a:cubicBezTo>
                  <a:pt x="2089" y="1008"/>
                  <a:pt x="2090" y="1003"/>
                  <a:pt x="2090" y="998"/>
                </a:cubicBezTo>
                <a:cubicBezTo>
                  <a:pt x="2102" y="877"/>
                  <a:pt x="2102" y="877"/>
                  <a:pt x="2102" y="877"/>
                </a:cubicBezTo>
                <a:cubicBezTo>
                  <a:pt x="2103" y="874"/>
                  <a:pt x="2103" y="870"/>
                  <a:pt x="2103" y="867"/>
                </a:cubicBezTo>
                <a:cubicBezTo>
                  <a:pt x="2105" y="848"/>
                  <a:pt x="2107" y="829"/>
                  <a:pt x="2107" y="809"/>
                </a:cubicBezTo>
                <a:close/>
                <a:moveTo>
                  <a:pt x="1474" y="1837"/>
                </a:moveTo>
                <a:cubicBezTo>
                  <a:pt x="1475" y="1836"/>
                  <a:pt x="1476" y="1836"/>
                  <a:pt x="1478" y="1836"/>
                </a:cubicBezTo>
                <a:cubicBezTo>
                  <a:pt x="1481" y="1835"/>
                  <a:pt x="1483" y="1835"/>
                  <a:pt x="1487" y="1835"/>
                </a:cubicBezTo>
                <a:cubicBezTo>
                  <a:pt x="1492" y="1835"/>
                  <a:pt x="1492" y="1835"/>
                  <a:pt x="1492" y="1835"/>
                </a:cubicBezTo>
                <a:cubicBezTo>
                  <a:pt x="1492" y="1835"/>
                  <a:pt x="1492" y="1835"/>
                  <a:pt x="1492" y="1835"/>
                </a:cubicBezTo>
                <a:cubicBezTo>
                  <a:pt x="1502" y="1835"/>
                  <a:pt x="1511" y="1835"/>
                  <a:pt x="1521" y="1835"/>
                </a:cubicBezTo>
                <a:cubicBezTo>
                  <a:pt x="1521" y="1835"/>
                  <a:pt x="1521" y="1835"/>
                  <a:pt x="1521" y="1835"/>
                </a:cubicBezTo>
                <a:cubicBezTo>
                  <a:pt x="1531" y="1835"/>
                  <a:pt x="1531" y="1835"/>
                  <a:pt x="1531" y="1835"/>
                </a:cubicBezTo>
                <a:cubicBezTo>
                  <a:pt x="1534" y="1834"/>
                  <a:pt x="1538" y="1835"/>
                  <a:pt x="1541" y="1835"/>
                </a:cubicBezTo>
                <a:cubicBezTo>
                  <a:pt x="1543" y="1836"/>
                  <a:pt x="1546" y="1836"/>
                  <a:pt x="1548" y="1837"/>
                </a:cubicBezTo>
                <a:cubicBezTo>
                  <a:pt x="1548" y="1837"/>
                  <a:pt x="1548" y="1837"/>
                  <a:pt x="1548" y="1837"/>
                </a:cubicBezTo>
                <a:cubicBezTo>
                  <a:pt x="1549" y="1837"/>
                  <a:pt x="1549" y="1838"/>
                  <a:pt x="1549" y="1838"/>
                </a:cubicBezTo>
                <a:cubicBezTo>
                  <a:pt x="1550" y="1838"/>
                  <a:pt x="1550" y="1838"/>
                  <a:pt x="1550" y="1838"/>
                </a:cubicBezTo>
                <a:cubicBezTo>
                  <a:pt x="1553" y="1839"/>
                  <a:pt x="1556" y="1840"/>
                  <a:pt x="1558" y="1842"/>
                </a:cubicBezTo>
                <a:cubicBezTo>
                  <a:pt x="1560" y="1843"/>
                  <a:pt x="1562" y="1845"/>
                  <a:pt x="1563" y="1847"/>
                </a:cubicBezTo>
                <a:cubicBezTo>
                  <a:pt x="1571" y="1858"/>
                  <a:pt x="1571" y="1858"/>
                  <a:pt x="1571" y="1858"/>
                </a:cubicBezTo>
                <a:cubicBezTo>
                  <a:pt x="1573" y="1861"/>
                  <a:pt x="1577" y="1865"/>
                  <a:pt x="1579" y="1870"/>
                </a:cubicBezTo>
                <a:cubicBezTo>
                  <a:pt x="1579" y="1870"/>
                  <a:pt x="1579" y="1870"/>
                  <a:pt x="1579" y="1870"/>
                </a:cubicBezTo>
                <a:cubicBezTo>
                  <a:pt x="1581" y="1872"/>
                  <a:pt x="1581" y="1874"/>
                  <a:pt x="1581" y="1876"/>
                </a:cubicBezTo>
                <a:cubicBezTo>
                  <a:pt x="1581" y="1877"/>
                  <a:pt x="1580" y="1878"/>
                  <a:pt x="1579" y="1879"/>
                </a:cubicBezTo>
                <a:cubicBezTo>
                  <a:pt x="1579" y="1879"/>
                  <a:pt x="1579" y="1880"/>
                  <a:pt x="1579" y="1880"/>
                </a:cubicBezTo>
                <a:cubicBezTo>
                  <a:pt x="1579" y="1880"/>
                  <a:pt x="1579" y="1880"/>
                  <a:pt x="1579" y="1880"/>
                </a:cubicBezTo>
                <a:cubicBezTo>
                  <a:pt x="1578" y="1880"/>
                  <a:pt x="1578" y="1880"/>
                  <a:pt x="1578" y="1880"/>
                </a:cubicBezTo>
                <a:cubicBezTo>
                  <a:pt x="1578" y="1880"/>
                  <a:pt x="1578" y="1881"/>
                  <a:pt x="1577" y="1881"/>
                </a:cubicBezTo>
                <a:cubicBezTo>
                  <a:pt x="1577" y="1881"/>
                  <a:pt x="1577" y="1881"/>
                  <a:pt x="1576" y="1881"/>
                </a:cubicBezTo>
                <a:cubicBezTo>
                  <a:pt x="1576" y="1881"/>
                  <a:pt x="1576" y="1882"/>
                  <a:pt x="1575" y="1882"/>
                </a:cubicBezTo>
                <a:cubicBezTo>
                  <a:pt x="1569" y="1885"/>
                  <a:pt x="1560" y="1884"/>
                  <a:pt x="1553" y="1884"/>
                </a:cubicBezTo>
                <a:cubicBezTo>
                  <a:pt x="1516" y="1884"/>
                  <a:pt x="1516" y="1884"/>
                  <a:pt x="1516" y="1884"/>
                </a:cubicBezTo>
                <a:cubicBezTo>
                  <a:pt x="1509" y="1884"/>
                  <a:pt x="1501" y="1883"/>
                  <a:pt x="1494" y="1879"/>
                </a:cubicBezTo>
                <a:cubicBezTo>
                  <a:pt x="1492" y="1878"/>
                  <a:pt x="1490" y="1877"/>
                  <a:pt x="1488" y="1876"/>
                </a:cubicBezTo>
                <a:cubicBezTo>
                  <a:pt x="1486" y="1874"/>
                  <a:pt x="1484" y="1872"/>
                  <a:pt x="1483" y="1871"/>
                </a:cubicBezTo>
                <a:cubicBezTo>
                  <a:pt x="1481" y="1868"/>
                  <a:pt x="1481" y="1868"/>
                  <a:pt x="1481" y="1868"/>
                </a:cubicBezTo>
                <a:cubicBezTo>
                  <a:pt x="1478" y="1861"/>
                  <a:pt x="1473" y="1854"/>
                  <a:pt x="1470" y="1847"/>
                </a:cubicBezTo>
                <a:cubicBezTo>
                  <a:pt x="1467" y="1842"/>
                  <a:pt x="1469" y="1839"/>
                  <a:pt x="1474" y="1837"/>
                </a:cubicBezTo>
                <a:close/>
                <a:moveTo>
                  <a:pt x="965" y="1871"/>
                </a:moveTo>
                <a:cubicBezTo>
                  <a:pt x="966" y="1869"/>
                  <a:pt x="966" y="1868"/>
                  <a:pt x="966" y="1866"/>
                </a:cubicBezTo>
                <a:cubicBezTo>
                  <a:pt x="966" y="1866"/>
                  <a:pt x="966" y="1866"/>
                  <a:pt x="966" y="1866"/>
                </a:cubicBezTo>
                <a:cubicBezTo>
                  <a:pt x="967" y="1861"/>
                  <a:pt x="966" y="1855"/>
                  <a:pt x="968" y="1850"/>
                </a:cubicBezTo>
                <a:cubicBezTo>
                  <a:pt x="968" y="1848"/>
                  <a:pt x="968" y="1848"/>
                  <a:pt x="968" y="1848"/>
                </a:cubicBezTo>
                <a:cubicBezTo>
                  <a:pt x="968" y="1846"/>
                  <a:pt x="969" y="1845"/>
                  <a:pt x="970" y="1843"/>
                </a:cubicBezTo>
                <a:cubicBezTo>
                  <a:pt x="971" y="1842"/>
                  <a:pt x="973" y="1841"/>
                  <a:pt x="974" y="1841"/>
                </a:cubicBezTo>
                <a:cubicBezTo>
                  <a:pt x="974" y="1840"/>
                  <a:pt x="974" y="1840"/>
                  <a:pt x="974" y="1840"/>
                </a:cubicBezTo>
                <a:cubicBezTo>
                  <a:pt x="975" y="1840"/>
                  <a:pt x="975" y="1840"/>
                  <a:pt x="975" y="1840"/>
                </a:cubicBezTo>
                <a:cubicBezTo>
                  <a:pt x="976" y="1840"/>
                  <a:pt x="976" y="1839"/>
                  <a:pt x="976" y="1839"/>
                </a:cubicBezTo>
                <a:cubicBezTo>
                  <a:pt x="976" y="1839"/>
                  <a:pt x="977" y="1839"/>
                  <a:pt x="977" y="1839"/>
                </a:cubicBezTo>
                <a:cubicBezTo>
                  <a:pt x="978" y="1839"/>
                  <a:pt x="978" y="1838"/>
                  <a:pt x="979" y="1838"/>
                </a:cubicBezTo>
                <a:cubicBezTo>
                  <a:pt x="980" y="1838"/>
                  <a:pt x="980" y="1838"/>
                  <a:pt x="980" y="1838"/>
                </a:cubicBezTo>
                <a:cubicBezTo>
                  <a:pt x="981" y="1837"/>
                  <a:pt x="982" y="1837"/>
                  <a:pt x="983" y="1837"/>
                </a:cubicBezTo>
                <a:cubicBezTo>
                  <a:pt x="983" y="1837"/>
                  <a:pt x="984" y="1837"/>
                  <a:pt x="984" y="1837"/>
                </a:cubicBezTo>
                <a:cubicBezTo>
                  <a:pt x="984" y="1837"/>
                  <a:pt x="984" y="1837"/>
                  <a:pt x="985" y="1837"/>
                </a:cubicBezTo>
                <a:cubicBezTo>
                  <a:pt x="985" y="1837"/>
                  <a:pt x="985" y="1837"/>
                  <a:pt x="986" y="1836"/>
                </a:cubicBezTo>
                <a:cubicBezTo>
                  <a:pt x="988" y="1836"/>
                  <a:pt x="991" y="1836"/>
                  <a:pt x="993" y="1836"/>
                </a:cubicBezTo>
                <a:cubicBezTo>
                  <a:pt x="995" y="1836"/>
                  <a:pt x="995" y="1836"/>
                  <a:pt x="995" y="1836"/>
                </a:cubicBezTo>
                <a:cubicBezTo>
                  <a:pt x="998" y="1836"/>
                  <a:pt x="1000" y="1836"/>
                  <a:pt x="1003" y="1836"/>
                </a:cubicBezTo>
                <a:cubicBezTo>
                  <a:pt x="1038" y="1836"/>
                  <a:pt x="1038" y="1836"/>
                  <a:pt x="1038" y="1836"/>
                </a:cubicBezTo>
                <a:cubicBezTo>
                  <a:pt x="1038" y="1836"/>
                  <a:pt x="1039" y="1836"/>
                  <a:pt x="1040" y="1836"/>
                </a:cubicBezTo>
                <a:cubicBezTo>
                  <a:pt x="1040" y="1836"/>
                  <a:pt x="1040" y="1836"/>
                  <a:pt x="1041" y="1836"/>
                </a:cubicBezTo>
                <a:cubicBezTo>
                  <a:pt x="1042" y="1836"/>
                  <a:pt x="1042" y="1836"/>
                  <a:pt x="1043" y="1836"/>
                </a:cubicBezTo>
                <a:cubicBezTo>
                  <a:pt x="1050" y="1837"/>
                  <a:pt x="1058" y="1839"/>
                  <a:pt x="1061" y="1844"/>
                </a:cubicBezTo>
                <a:cubicBezTo>
                  <a:pt x="1061" y="1845"/>
                  <a:pt x="1061" y="1845"/>
                  <a:pt x="1061" y="1846"/>
                </a:cubicBezTo>
                <a:cubicBezTo>
                  <a:pt x="1061" y="1846"/>
                  <a:pt x="1061" y="1846"/>
                  <a:pt x="1061" y="1846"/>
                </a:cubicBezTo>
                <a:cubicBezTo>
                  <a:pt x="1063" y="1853"/>
                  <a:pt x="1062" y="1863"/>
                  <a:pt x="1062" y="1870"/>
                </a:cubicBezTo>
                <a:cubicBezTo>
                  <a:pt x="1062" y="1872"/>
                  <a:pt x="1062" y="1872"/>
                  <a:pt x="1062" y="1872"/>
                </a:cubicBezTo>
                <a:cubicBezTo>
                  <a:pt x="1062" y="1873"/>
                  <a:pt x="1062" y="1874"/>
                  <a:pt x="1061" y="1876"/>
                </a:cubicBezTo>
                <a:cubicBezTo>
                  <a:pt x="1054" y="1889"/>
                  <a:pt x="1022" y="1885"/>
                  <a:pt x="1010" y="1885"/>
                </a:cubicBezTo>
                <a:cubicBezTo>
                  <a:pt x="1003" y="1885"/>
                  <a:pt x="996" y="1885"/>
                  <a:pt x="989" y="1885"/>
                </a:cubicBezTo>
                <a:cubicBezTo>
                  <a:pt x="983" y="1885"/>
                  <a:pt x="974" y="1884"/>
                  <a:pt x="969" y="1879"/>
                </a:cubicBezTo>
                <a:cubicBezTo>
                  <a:pt x="969" y="1879"/>
                  <a:pt x="969" y="1879"/>
                  <a:pt x="968" y="1879"/>
                </a:cubicBezTo>
                <a:cubicBezTo>
                  <a:pt x="968" y="1879"/>
                  <a:pt x="968" y="1878"/>
                  <a:pt x="968" y="1878"/>
                </a:cubicBezTo>
                <a:cubicBezTo>
                  <a:pt x="967" y="1878"/>
                  <a:pt x="967" y="1878"/>
                  <a:pt x="967" y="1877"/>
                </a:cubicBezTo>
                <a:cubicBezTo>
                  <a:pt x="967" y="1877"/>
                  <a:pt x="967" y="1877"/>
                  <a:pt x="967" y="1877"/>
                </a:cubicBezTo>
                <a:cubicBezTo>
                  <a:pt x="967" y="1877"/>
                  <a:pt x="967" y="1877"/>
                  <a:pt x="967" y="1877"/>
                </a:cubicBezTo>
                <a:cubicBezTo>
                  <a:pt x="966" y="1876"/>
                  <a:pt x="966" y="1876"/>
                  <a:pt x="966" y="1875"/>
                </a:cubicBezTo>
                <a:cubicBezTo>
                  <a:pt x="965" y="1874"/>
                  <a:pt x="965" y="1873"/>
                  <a:pt x="965" y="1872"/>
                </a:cubicBezTo>
                <a:lnTo>
                  <a:pt x="965" y="1871"/>
                </a:lnTo>
                <a:close/>
                <a:moveTo>
                  <a:pt x="956" y="1955"/>
                </a:moveTo>
                <a:cubicBezTo>
                  <a:pt x="956" y="1952"/>
                  <a:pt x="956" y="1952"/>
                  <a:pt x="956" y="1952"/>
                </a:cubicBezTo>
                <a:cubicBezTo>
                  <a:pt x="956" y="1952"/>
                  <a:pt x="956" y="1951"/>
                  <a:pt x="956" y="1951"/>
                </a:cubicBezTo>
                <a:cubicBezTo>
                  <a:pt x="957" y="1943"/>
                  <a:pt x="958" y="1935"/>
                  <a:pt x="959" y="1926"/>
                </a:cubicBezTo>
                <a:cubicBezTo>
                  <a:pt x="959" y="1926"/>
                  <a:pt x="959" y="1926"/>
                  <a:pt x="959" y="1926"/>
                </a:cubicBezTo>
                <a:cubicBezTo>
                  <a:pt x="959" y="1926"/>
                  <a:pt x="959" y="1926"/>
                  <a:pt x="959" y="1925"/>
                </a:cubicBezTo>
                <a:cubicBezTo>
                  <a:pt x="963" y="1907"/>
                  <a:pt x="999" y="1911"/>
                  <a:pt x="1013" y="1911"/>
                </a:cubicBezTo>
                <a:cubicBezTo>
                  <a:pt x="1025" y="1911"/>
                  <a:pt x="1055" y="1908"/>
                  <a:pt x="1061" y="1921"/>
                </a:cubicBezTo>
                <a:cubicBezTo>
                  <a:pt x="1062" y="1923"/>
                  <a:pt x="1063" y="1924"/>
                  <a:pt x="1063" y="1926"/>
                </a:cubicBezTo>
                <a:cubicBezTo>
                  <a:pt x="1063" y="1940"/>
                  <a:pt x="1063" y="1940"/>
                  <a:pt x="1063" y="1940"/>
                </a:cubicBezTo>
                <a:cubicBezTo>
                  <a:pt x="1063" y="1945"/>
                  <a:pt x="1063" y="1949"/>
                  <a:pt x="1063" y="1953"/>
                </a:cubicBezTo>
                <a:cubicBezTo>
                  <a:pt x="1063" y="1953"/>
                  <a:pt x="1063" y="1953"/>
                  <a:pt x="1063" y="1953"/>
                </a:cubicBezTo>
                <a:cubicBezTo>
                  <a:pt x="1063" y="1955"/>
                  <a:pt x="1063" y="1955"/>
                  <a:pt x="1063" y="1955"/>
                </a:cubicBezTo>
                <a:cubicBezTo>
                  <a:pt x="1063" y="1957"/>
                  <a:pt x="1062" y="1959"/>
                  <a:pt x="1061" y="1961"/>
                </a:cubicBezTo>
                <a:cubicBezTo>
                  <a:pt x="1061" y="1962"/>
                  <a:pt x="1060" y="1962"/>
                  <a:pt x="1060" y="1962"/>
                </a:cubicBezTo>
                <a:cubicBezTo>
                  <a:pt x="1060" y="1963"/>
                  <a:pt x="1059" y="1963"/>
                  <a:pt x="1059" y="1964"/>
                </a:cubicBezTo>
                <a:cubicBezTo>
                  <a:pt x="1058" y="1964"/>
                  <a:pt x="1058" y="1964"/>
                  <a:pt x="1058" y="1964"/>
                </a:cubicBezTo>
                <a:cubicBezTo>
                  <a:pt x="1055" y="1967"/>
                  <a:pt x="1051" y="1969"/>
                  <a:pt x="1046" y="1970"/>
                </a:cubicBezTo>
                <a:cubicBezTo>
                  <a:pt x="1046" y="1970"/>
                  <a:pt x="1046" y="1970"/>
                  <a:pt x="1046" y="1970"/>
                </a:cubicBezTo>
                <a:cubicBezTo>
                  <a:pt x="1046" y="1970"/>
                  <a:pt x="1046" y="1970"/>
                  <a:pt x="1046" y="1970"/>
                </a:cubicBezTo>
                <a:cubicBezTo>
                  <a:pt x="1044" y="1971"/>
                  <a:pt x="1043" y="1971"/>
                  <a:pt x="1041" y="1971"/>
                </a:cubicBezTo>
                <a:cubicBezTo>
                  <a:pt x="1041" y="1971"/>
                  <a:pt x="1040" y="1971"/>
                  <a:pt x="1040" y="1971"/>
                </a:cubicBezTo>
                <a:cubicBezTo>
                  <a:pt x="1038" y="1971"/>
                  <a:pt x="1037" y="1972"/>
                  <a:pt x="1035" y="1972"/>
                </a:cubicBezTo>
                <a:cubicBezTo>
                  <a:pt x="1035" y="1972"/>
                  <a:pt x="1035" y="1972"/>
                  <a:pt x="1035" y="1972"/>
                </a:cubicBezTo>
                <a:cubicBezTo>
                  <a:pt x="982" y="1972"/>
                  <a:pt x="982" y="1972"/>
                  <a:pt x="982" y="1972"/>
                </a:cubicBezTo>
                <a:cubicBezTo>
                  <a:pt x="976" y="1972"/>
                  <a:pt x="969" y="1971"/>
                  <a:pt x="963" y="1967"/>
                </a:cubicBezTo>
                <a:cubicBezTo>
                  <a:pt x="963" y="1967"/>
                  <a:pt x="963" y="1967"/>
                  <a:pt x="963" y="1967"/>
                </a:cubicBezTo>
                <a:cubicBezTo>
                  <a:pt x="963" y="1967"/>
                  <a:pt x="963" y="1967"/>
                  <a:pt x="963" y="1967"/>
                </a:cubicBezTo>
                <a:cubicBezTo>
                  <a:pt x="962" y="1966"/>
                  <a:pt x="961" y="1965"/>
                  <a:pt x="960" y="1964"/>
                </a:cubicBezTo>
                <a:cubicBezTo>
                  <a:pt x="959" y="1964"/>
                  <a:pt x="958" y="1963"/>
                  <a:pt x="958" y="1962"/>
                </a:cubicBezTo>
                <a:cubicBezTo>
                  <a:pt x="958" y="1962"/>
                  <a:pt x="958" y="1962"/>
                  <a:pt x="957" y="1962"/>
                </a:cubicBezTo>
                <a:cubicBezTo>
                  <a:pt x="956" y="1960"/>
                  <a:pt x="956" y="1957"/>
                  <a:pt x="956" y="1955"/>
                </a:cubicBezTo>
                <a:close/>
                <a:moveTo>
                  <a:pt x="820" y="1872"/>
                </a:moveTo>
                <a:cubicBezTo>
                  <a:pt x="820" y="1872"/>
                  <a:pt x="820" y="1872"/>
                  <a:pt x="820" y="1872"/>
                </a:cubicBezTo>
                <a:cubicBezTo>
                  <a:pt x="820" y="1872"/>
                  <a:pt x="820" y="1872"/>
                  <a:pt x="820" y="1872"/>
                </a:cubicBezTo>
                <a:cubicBezTo>
                  <a:pt x="820" y="1870"/>
                  <a:pt x="821" y="1868"/>
                  <a:pt x="822" y="1866"/>
                </a:cubicBezTo>
                <a:cubicBezTo>
                  <a:pt x="823" y="1861"/>
                  <a:pt x="824" y="1854"/>
                  <a:pt x="827" y="1849"/>
                </a:cubicBezTo>
                <a:cubicBezTo>
                  <a:pt x="827" y="1848"/>
                  <a:pt x="827" y="1848"/>
                  <a:pt x="827" y="1848"/>
                </a:cubicBezTo>
                <a:cubicBezTo>
                  <a:pt x="827" y="1847"/>
                  <a:pt x="829" y="1845"/>
                  <a:pt x="830" y="1844"/>
                </a:cubicBezTo>
                <a:cubicBezTo>
                  <a:pt x="831" y="1843"/>
                  <a:pt x="832" y="1842"/>
                  <a:pt x="833" y="1841"/>
                </a:cubicBezTo>
                <a:cubicBezTo>
                  <a:pt x="837" y="1839"/>
                  <a:pt x="840" y="1838"/>
                  <a:pt x="844" y="1837"/>
                </a:cubicBezTo>
                <a:cubicBezTo>
                  <a:pt x="845" y="1837"/>
                  <a:pt x="845" y="1837"/>
                  <a:pt x="845" y="1837"/>
                </a:cubicBezTo>
                <a:cubicBezTo>
                  <a:pt x="848" y="1836"/>
                  <a:pt x="851" y="1836"/>
                  <a:pt x="855" y="1836"/>
                </a:cubicBezTo>
                <a:cubicBezTo>
                  <a:pt x="859" y="1836"/>
                  <a:pt x="859" y="1836"/>
                  <a:pt x="859" y="1836"/>
                </a:cubicBezTo>
                <a:cubicBezTo>
                  <a:pt x="861" y="1836"/>
                  <a:pt x="862" y="1836"/>
                  <a:pt x="864" y="1836"/>
                </a:cubicBezTo>
                <a:cubicBezTo>
                  <a:pt x="873" y="1836"/>
                  <a:pt x="883" y="1836"/>
                  <a:pt x="893" y="1836"/>
                </a:cubicBezTo>
                <a:cubicBezTo>
                  <a:pt x="894" y="1836"/>
                  <a:pt x="896" y="1836"/>
                  <a:pt x="897" y="1836"/>
                </a:cubicBezTo>
                <a:cubicBezTo>
                  <a:pt x="899" y="1836"/>
                  <a:pt x="899" y="1836"/>
                  <a:pt x="899" y="1836"/>
                </a:cubicBezTo>
                <a:cubicBezTo>
                  <a:pt x="899" y="1836"/>
                  <a:pt x="899" y="1836"/>
                  <a:pt x="900" y="1836"/>
                </a:cubicBezTo>
                <a:cubicBezTo>
                  <a:pt x="901" y="1836"/>
                  <a:pt x="902" y="1836"/>
                  <a:pt x="904" y="1836"/>
                </a:cubicBezTo>
                <a:cubicBezTo>
                  <a:pt x="904" y="1836"/>
                  <a:pt x="904" y="1836"/>
                  <a:pt x="904" y="1836"/>
                </a:cubicBezTo>
                <a:cubicBezTo>
                  <a:pt x="911" y="1837"/>
                  <a:pt x="919" y="1839"/>
                  <a:pt x="921" y="1846"/>
                </a:cubicBezTo>
                <a:cubicBezTo>
                  <a:pt x="921" y="1846"/>
                  <a:pt x="921" y="1846"/>
                  <a:pt x="921" y="1846"/>
                </a:cubicBezTo>
                <a:cubicBezTo>
                  <a:pt x="921" y="1846"/>
                  <a:pt x="921" y="1846"/>
                  <a:pt x="921" y="1846"/>
                </a:cubicBezTo>
                <a:cubicBezTo>
                  <a:pt x="921" y="1854"/>
                  <a:pt x="918" y="1863"/>
                  <a:pt x="917" y="1870"/>
                </a:cubicBezTo>
                <a:cubicBezTo>
                  <a:pt x="917" y="1870"/>
                  <a:pt x="917" y="1870"/>
                  <a:pt x="917" y="1870"/>
                </a:cubicBezTo>
                <a:cubicBezTo>
                  <a:pt x="917" y="1872"/>
                  <a:pt x="917" y="1872"/>
                  <a:pt x="917" y="1872"/>
                </a:cubicBezTo>
                <a:cubicBezTo>
                  <a:pt x="916" y="1873"/>
                  <a:pt x="916" y="1875"/>
                  <a:pt x="914" y="1876"/>
                </a:cubicBezTo>
                <a:cubicBezTo>
                  <a:pt x="914" y="1876"/>
                  <a:pt x="914" y="1877"/>
                  <a:pt x="914" y="1877"/>
                </a:cubicBezTo>
                <a:cubicBezTo>
                  <a:pt x="914" y="1877"/>
                  <a:pt x="914" y="1877"/>
                  <a:pt x="914" y="1877"/>
                </a:cubicBezTo>
                <a:cubicBezTo>
                  <a:pt x="914" y="1877"/>
                  <a:pt x="914" y="1877"/>
                  <a:pt x="914" y="1877"/>
                </a:cubicBezTo>
                <a:cubicBezTo>
                  <a:pt x="904" y="1889"/>
                  <a:pt x="878" y="1886"/>
                  <a:pt x="865" y="1886"/>
                </a:cubicBezTo>
                <a:cubicBezTo>
                  <a:pt x="857" y="1886"/>
                  <a:pt x="849" y="1886"/>
                  <a:pt x="841" y="1886"/>
                </a:cubicBezTo>
                <a:cubicBezTo>
                  <a:pt x="834" y="1886"/>
                  <a:pt x="824" y="1884"/>
                  <a:pt x="820" y="1877"/>
                </a:cubicBezTo>
                <a:cubicBezTo>
                  <a:pt x="820" y="1877"/>
                  <a:pt x="820" y="1876"/>
                  <a:pt x="820" y="1875"/>
                </a:cubicBezTo>
                <a:cubicBezTo>
                  <a:pt x="820" y="1875"/>
                  <a:pt x="820" y="1875"/>
                  <a:pt x="820" y="1874"/>
                </a:cubicBezTo>
                <a:cubicBezTo>
                  <a:pt x="820" y="1873"/>
                  <a:pt x="820" y="1873"/>
                  <a:pt x="820" y="1872"/>
                </a:cubicBezTo>
                <a:close/>
                <a:moveTo>
                  <a:pt x="795" y="1956"/>
                </a:moveTo>
                <a:cubicBezTo>
                  <a:pt x="796" y="1952"/>
                  <a:pt x="796" y="1952"/>
                  <a:pt x="796" y="1952"/>
                </a:cubicBezTo>
                <a:cubicBezTo>
                  <a:pt x="796" y="1952"/>
                  <a:pt x="796" y="1952"/>
                  <a:pt x="796" y="1952"/>
                </a:cubicBezTo>
                <a:cubicBezTo>
                  <a:pt x="796" y="1951"/>
                  <a:pt x="796" y="1951"/>
                  <a:pt x="796" y="1950"/>
                </a:cubicBezTo>
                <a:cubicBezTo>
                  <a:pt x="803" y="1926"/>
                  <a:pt x="803" y="1926"/>
                  <a:pt x="803" y="1926"/>
                </a:cubicBezTo>
                <a:cubicBezTo>
                  <a:pt x="804" y="1926"/>
                  <a:pt x="804" y="1926"/>
                  <a:pt x="804" y="1925"/>
                </a:cubicBezTo>
                <a:cubicBezTo>
                  <a:pt x="811" y="1908"/>
                  <a:pt x="843" y="1911"/>
                  <a:pt x="859" y="1911"/>
                </a:cubicBezTo>
                <a:cubicBezTo>
                  <a:pt x="865" y="1911"/>
                  <a:pt x="877" y="1910"/>
                  <a:pt x="888" y="1912"/>
                </a:cubicBezTo>
                <a:cubicBezTo>
                  <a:pt x="890" y="1912"/>
                  <a:pt x="891" y="1912"/>
                  <a:pt x="893" y="1913"/>
                </a:cubicBezTo>
                <a:cubicBezTo>
                  <a:pt x="894" y="1913"/>
                  <a:pt x="894" y="1913"/>
                  <a:pt x="894" y="1913"/>
                </a:cubicBezTo>
                <a:cubicBezTo>
                  <a:pt x="899" y="1914"/>
                  <a:pt x="903" y="1916"/>
                  <a:pt x="905" y="1920"/>
                </a:cubicBezTo>
                <a:cubicBezTo>
                  <a:pt x="906" y="1920"/>
                  <a:pt x="906" y="1920"/>
                  <a:pt x="906" y="1920"/>
                </a:cubicBezTo>
                <a:cubicBezTo>
                  <a:pt x="906" y="1921"/>
                  <a:pt x="906" y="1921"/>
                  <a:pt x="906" y="1921"/>
                </a:cubicBezTo>
                <a:cubicBezTo>
                  <a:pt x="906" y="1921"/>
                  <a:pt x="906" y="1921"/>
                  <a:pt x="906" y="1921"/>
                </a:cubicBezTo>
                <a:cubicBezTo>
                  <a:pt x="907" y="1923"/>
                  <a:pt x="907" y="1924"/>
                  <a:pt x="907" y="1926"/>
                </a:cubicBezTo>
                <a:cubicBezTo>
                  <a:pt x="907" y="1928"/>
                  <a:pt x="907" y="1928"/>
                  <a:pt x="907" y="1928"/>
                </a:cubicBezTo>
                <a:cubicBezTo>
                  <a:pt x="907" y="1928"/>
                  <a:pt x="907" y="1928"/>
                  <a:pt x="907" y="1928"/>
                </a:cubicBezTo>
                <a:cubicBezTo>
                  <a:pt x="906" y="1932"/>
                  <a:pt x="905" y="1936"/>
                  <a:pt x="904" y="1941"/>
                </a:cubicBezTo>
                <a:cubicBezTo>
                  <a:pt x="902" y="1955"/>
                  <a:pt x="902" y="1955"/>
                  <a:pt x="902" y="1955"/>
                </a:cubicBezTo>
                <a:cubicBezTo>
                  <a:pt x="901" y="1958"/>
                  <a:pt x="900" y="1960"/>
                  <a:pt x="899" y="1962"/>
                </a:cubicBezTo>
                <a:cubicBezTo>
                  <a:pt x="898" y="1962"/>
                  <a:pt x="898" y="1962"/>
                  <a:pt x="898" y="1962"/>
                </a:cubicBezTo>
                <a:cubicBezTo>
                  <a:pt x="898" y="1963"/>
                  <a:pt x="897" y="1963"/>
                  <a:pt x="897" y="1963"/>
                </a:cubicBezTo>
                <a:cubicBezTo>
                  <a:pt x="897" y="1964"/>
                  <a:pt x="896" y="1964"/>
                  <a:pt x="895" y="1965"/>
                </a:cubicBezTo>
                <a:cubicBezTo>
                  <a:pt x="891" y="1968"/>
                  <a:pt x="887" y="1969"/>
                  <a:pt x="882" y="1971"/>
                </a:cubicBezTo>
                <a:cubicBezTo>
                  <a:pt x="882" y="1971"/>
                  <a:pt x="882" y="1971"/>
                  <a:pt x="882" y="1971"/>
                </a:cubicBezTo>
                <a:cubicBezTo>
                  <a:pt x="882" y="1971"/>
                  <a:pt x="882" y="1971"/>
                  <a:pt x="882" y="1971"/>
                </a:cubicBezTo>
                <a:cubicBezTo>
                  <a:pt x="880" y="1971"/>
                  <a:pt x="879" y="1971"/>
                  <a:pt x="877" y="1971"/>
                </a:cubicBezTo>
                <a:cubicBezTo>
                  <a:pt x="877" y="1972"/>
                  <a:pt x="876" y="1972"/>
                  <a:pt x="876" y="1972"/>
                </a:cubicBezTo>
                <a:cubicBezTo>
                  <a:pt x="874" y="1972"/>
                  <a:pt x="872" y="1972"/>
                  <a:pt x="871" y="1972"/>
                </a:cubicBezTo>
                <a:cubicBezTo>
                  <a:pt x="871" y="1972"/>
                  <a:pt x="871" y="1972"/>
                  <a:pt x="871" y="1972"/>
                </a:cubicBezTo>
                <a:cubicBezTo>
                  <a:pt x="818" y="1972"/>
                  <a:pt x="818" y="1972"/>
                  <a:pt x="818" y="1972"/>
                </a:cubicBezTo>
                <a:cubicBezTo>
                  <a:pt x="812" y="1972"/>
                  <a:pt x="805" y="1971"/>
                  <a:pt x="799" y="1967"/>
                </a:cubicBezTo>
                <a:cubicBezTo>
                  <a:pt x="799" y="1967"/>
                  <a:pt x="799" y="1967"/>
                  <a:pt x="799" y="1967"/>
                </a:cubicBezTo>
                <a:cubicBezTo>
                  <a:pt x="799" y="1967"/>
                  <a:pt x="799" y="1967"/>
                  <a:pt x="799" y="1967"/>
                </a:cubicBezTo>
                <a:cubicBezTo>
                  <a:pt x="798" y="1967"/>
                  <a:pt x="797" y="1966"/>
                  <a:pt x="797" y="1965"/>
                </a:cubicBezTo>
                <a:cubicBezTo>
                  <a:pt x="796" y="1964"/>
                  <a:pt x="796" y="1963"/>
                  <a:pt x="795" y="1963"/>
                </a:cubicBezTo>
                <a:cubicBezTo>
                  <a:pt x="795" y="1962"/>
                  <a:pt x="795" y="1962"/>
                  <a:pt x="795" y="1962"/>
                </a:cubicBezTo>
                <a:cubicBezTo>
                  <a:pt x="794" y="1960"/>
                  <a:pt x="794" y="1958"/>
                  <a:pt x="795" y="1956"/>
                </a:cubicBezTo>
                <a:close/>
                <a:moveTo>
                  <a:pt x="674" y="1875"/>
                </a:moveTo>
                <a:cubicBezTo>
                  <a:pt x="674" y="1872"/>
                  <a:pt x="676" y="1869"/>
                  <a:pt x="677" y="1867"/>
                </a:cubicBezTo>
                <a:cubicBezTo>
                  <a:pt x="680" y="1861"/>
                  <a:pt x="683" y="1852"/>
                  <a:pt x="687" y="1847"/>
                </a:cubicBezTo>
                <a:cubicBezTo>
                  <a:pt x="688" y="1846"/>
                  <a:pt x="688" y="1846"/>
                  <a:pt x="688" y="1846"/>
                </a:cubicBezTo>
                <a:cubicBezTo>
                  <a:pt x="688" y="1846"/>
                  <a:pt x="689" y="1845"/>
                  <a:pt x="689" y="1845"/>
                </a:cubicBezTo>
                <a:cubicBezTo>
                  <a:pt x="689" y="1845"/>
                  <a:pt x="689" y="1845"/>
                  <a:pt x="690" y="1844"/>
                </a:cubicBezTo>
                <a:cubicBezTo>
                  <a:pt x="690" y="1844"/>
                  <a:pt x="690" y="1844"/>
                  <a:pt x="690" y="1844"/>
                </a:cubicBezTo>
                <a:cubicBezTo>
                  <a:pt x="690" y="1844"/>
                  <a:pt x="691" y="1844"/>
                  <a:pt x="691" y="1843"/>
                </a:cubicBezTo>
                <a:cubicBezTo>
                  <a:pt x="695" y="1840"/>
                  <a:pt x="700" y="1838"/>
                  <a:pt x="706" y="1838"/>
                </a:cubicBezTo>
                <a:cubicBezTo>
                  <a:pt x="706" y="1837"/>
                  <a:pt x="706" y="1837"/>
                  <a:pt x="706" y="1837"/>
                </a:cubicBezTo>
                <a:cubicBezTo>
                  <a:pt x="709" y="1837"/>
                  <a:pt x="713" y="1836"/>
                  <a:pt x="716" y="1836"/>
                </a:cubicBezTo>
                <a:cubicBezTo>
                  <a:pt x="734" y="1836"/>
                  <a:pt x="734" y="1836"/>
                  <a:pt x="734" y="1836"/>
                </a:cubicBezTo>
                <a:cubicBezTo>
                  <a:pt x="740" y="1836"/>
                  <a:pt x="746" y="1836"/>
                  <a:pt x="751" y="1836"/>
                </a:cubicBezTo>
                <a:cubicBezTo>
                  <a:pt x="759" y="1836"/>
                  <a:pt x="771" y="1835"/>
                  <a:pt x="777" y="1841"/>
                </a:cubicBezTo>
                <a:cubicBezTo>
                  <a:pt x="778" y="1841"/>
                  <a:pt x="778" y="1842"/>
                  <a:pt x="778" y="1842"/>
                </a:cubicBezTo>
                <a:cubicBezTo>
                  <a:pt x="778" y="1842"/>
                  <a:pt x="779" y="1842"/>
                  <a:pt x="779" y="1842"/>
                </a:cubicBezTo>
                <a:cubicBezTo>
                  <a:pt x="779" y="1842"/>
                  <a:pt x="779" y="1843"/>
                  <a:pt x="779" y="1843"/>
                </a:cubicBezTo>
                <a:cubicBezTo>
                  <a:pt x="779" y="1843"/>
                  <a:pt x="779" y="1843"/>
                  <a:pt x="780" y="1844"/>
                </a:cubicBezTo>
                <a:cubicBezTo>
                  <a:pt x="780" y="1845"/>
                  <a:pt x="780" y="1846"/>
                  <a:pt x="780" y="1847"/>
                </a:cubicBezTo>
                <a:cubicBezTo>
                  <a:pt x="779" y="1854"/>
                  <a:pt x="774" y="1863"/>
                  <a:pt x="773" y="1867"/>
                </a:cubicBezTo>
                <a:cubicBezTo>
                  <a:pt x="773" y="1867"/>
                  <a:pt x="773" y="1867"/>
                  <a:pt x="773" y="1867"/>
                </a:cubicBezTo>
                <a:cubicBezTo>
                  <a:pt x="772" y="1869"/>
                  <a:pt x="772" y="1870"/>
                  <a:pt x="771" y="1871"/>
                </a:cubicBezTo>
                <a:cubicBezTo>
                  <a:pt x="771" y="1872"/>
                  <a:pt x="771" y="1872"/>
                  <a:pt x="771" y="1872"/>
                </a:cubicBezTo>
                <a:cubicBezTo>
                  <a:pt x="771" y="1873"/>
                  <a:pt x="771" y="1873"/>
                  <a:pt x="770" y="1873"/>
                </a:cubicBezTo>
                <a:cubicBezTo>
                  <a:pt x="770" y="1874"/>
                  <a:pt x="770" y="1874"/>
                  <a:pt x="770" y="1874"/>
                </a:cubicBezTo>
                <a:cubicBezTo>
                  <a:pt x="770" y="1875"/>
                  <a:pt x="769" y="1875"/>
                  <a:pt x="769" y="1876"/>
                </a:cubicBezTo>
                <a:cubicBezTo>
                  <a:pt x="769" y="1876"/>
                  <a:pt x="769" y="1876"/>
                  <a:pt x="768" y="1876"/>
                </a:cubicBezTo>
                <a:cubicBezTo>
                  <a:pt x="768" y="1876"/>
                  <a:pt x="768" y="1877"/>
                  <a:pt x="768" y="1877"/>
                </a:cubicBezTo>
                <a:cubicBezTo>
                  <a:pt x="768" y="1877"/>
                  <a:pt x="767" y="1877"/>
                  <a:pt x="767" y="1877"/>
                </a:cubicBezTo>
                <a:cubicBezTo>
                  <a:pt x="766" y="1878"/>
                  <a:pt x="765" y="1879"/>
                  <a:pt x="764" y="1880"/>
                </a:cubicBezTo>
                <a:cubicBezTo>
                  <a:pt x="763" y="1880"/>
                  <a:pt x="762" y="1881"/>
                  <a:pt x="761" y="1881"/>
                </a:cubicBezTo>
                <a:cubicBezTo>
                  <a:pt x="760" y="1882"/>
                  <a:pt x="760" y="1882"/>
                  <a:pt x="760" y="1882"/>
                </a:cubicBezTo>
                <a:cubicBezTo>
                  <a:pt x="760" y="1882"/>
                  <a:pt x="760" y="1882"/>
                  <a:pt x="760" y="1882"/>
                </a:cubicBezTo>
                <a:cubicBezTo>
                  <a:pt x="756" y="1883"/>
                  <a:pt x="752" y="1885"/>
                  <a:pt x="749" y="1885"/>
                </a:cubicBezTo>
                <a:cubicBezTo>
                  <a:pt x="748" y="1885"/>
                  <a:pt x="746" y="1885"/>
                  <a:pt x="745" y="1886"/>
                </a:cubicBezTo>
                <a:cubicBezTo>
                  <a:pt x="745" y="1886"/>
                  <a:pt x="745" y="1886"/>
                  <a:pt x="745" y="1886"/>
                </a:cubicBezTo>
                <a:cubicBezTo>
                  <a:pt x="738" y="1886"/>
                  <a:pt x="730" y="1886"/>
                  <a:pt x="723" y="1886"/>
                </a:cubicBezTo>
                <a:cubicBezTo>
                  <a:pt x="693" y="1886"/>
                  <a:pt x="693" y="1886"/>
                  <a:pt x="693" y="1886"/>
                </a:cubicBezTo>
                <a:cubicBezTo>
                  <a:pt x="687" y="1886"/>
                  <a:pt x="676" y="1885"/>
                  <a:pt x="674" y="1878"/>
                </a:cubicBezTo>
                <a:cubicBezTo>
                  <a:pt x="673" y="1877"/>
                  <a:pt x="673" y="1876"/>
                  <a:pt x="673" y="1876"/>
                </a:cubicBezTo>
                <a:cubicBezTo>
                  <a:pt x="673" y="1875"/>
                  <a:pt x="674" y="1875"/>
                  <a:pt x="674" y="1875"/>
                </a:cubicBezTo>
                <a:close/>
                <a:moveTo>
                  <a:pt x="647" y="1928"/>
                </a:moveTo>
                <a:cubicBezTo>
                  <a:pt x="648" y="1927"/>
                  <a:pt x="648" y="1927"/>
                  <a:pt x="648" y="1927"/>
                </a:cubicBezTo>
                <a:cubicBezTo>
                  <a:pt x="648" y="1926"/>
                  <a:pt x="648" y="1926"/>
                  <a:pt x="648" y="1926"/>
                </a:cubicBezTo>
                <a:cubicBezTo>
                  <a:pt x="649" y="1925"/>
                  <a:pt x="649" y="1924"/>
                  <a:pt x="650" y="1924"/>
                </a:cubicBezTo>
                <a:cubicBezTo>
                  <a:pt x="650" y="1924"/>
                  <a:pt x="650" y="1924"/>
                  <a:pt x="650" y="1924"/>
                </a:cubicBezTo>
                <a:cubicBezTo>
                  <a:pt x="661" y="1909"/>
                  <a:pt x="687" y="1912"/>
                  <a:pt x="703" y="1912"/>
                </a:cubicBezTo>
                <a:cubicBezTo>
                  <a:pt x="703" y="1912"/>
                  <a:pt x="703" y="1912"/>
                  <a:pt x="703" y="1912"/>
                </a:cubicBezTo>
                <a:cubicBezTo>
                  <a:pt x="708" y="1912"/>
                  <a:pt x="720" y="1911"/>
                  <a:pt x="730" y="1912"/>
                </a:cubicBezTo>
                <a:cubicBezTo>
                  <a:pt x="734" y="1912"/>
                  <a:pt x="737" y="1912"/>
                  <a:pt x="740" y="1913"/>
                </a:cubicBezTo>
                <a:cubicBezTo>
                  <a:pt x="742" y="1913"/>
                  <a:pt x="744" y="1914"/>
                  <a:pt x="745" y="1915"/>
                </a:cubicBezTo>
                <a:cubicBezTo>
                  <a:pt x="749" y="1917"/>
                  <a:pt x="752" y="1919"/>
                  <a:pt x="752" y="1923"/>
                </a:cubicBezTo>
                <a:cubicBezTo>
                  <a:pt x="752" y="1923"/>
                  <a:pt x="752" y="1924"/>
                  <a:pt x="752" y="1924"/>
                </a:cubicBezTo>
                <a:cubicBezTo>
                  <a:pt x="752" y="1924"/>
                  <a:pt x="752" y="1924"/>
                  <a:pt x="752" y="1924"/>
                </a:cubicBezTo>
                <a:cubicBezTo>
                  <a:pt x="752" y="1925"/>
                  <a:pt x="751" y="1926"/>
                  <a:pt x="751" y="1927"/>
                </a:cubicBezTo>
                <a:cubicBezTo>
                  <a:pt x="741" y="1956"/>
                  <a:pt x="741" y="1956"/>
                  <a:pt x="741" y="1956"/>
                </a:cubicBezTo>
                <a:cubicBezTo>
                  <a:pt x="740" y="1958"/>
                  <a:pt x="738" y="1960"/>
                  <a:pt x="736" y="1962"/>
                </a:cubicBezTo>
                <a:cubicBezTo>
                  <a:pt x="734" y="1964"/>
                  <a:pt x="731" y="1966"/>
                  <a:pt x="728" y="1967"/>
                </a:cubicBezTo>
                <a:cubicBezTo>
                  <a:pt x="728" y="1968"/>
                  <a:pt x="727" y="1968"/>
                  <a:pt x="727" y="1968"/>
                </a:cubicBezTo>
                <a:cubicBezTo>
                  <a:pt x="723" y="1970"/>
                  <a:pt x="718" y="1971"/>
                  <a:pt x="713" y="1972"/>
                </a:cubicBezTo>
                <a:cubicBezTo>
                  <a:pt x="713" y="1972"/>
                  <a:pt x="713" y="1972"/>
                  <a:pt x="713" y="1972"/>
                </a:cubicBezTo>
                <a:cubicBezTo>
                  <a:pt x="712" y="1972"/>
                  <a:pt x="711" y="1972"/>
                  <a:pt x="710" y="1972"/>
                </a:cubicBezTo>
                <a:cubicBezTo>
                  <a:pt x="701" y="1973"/>
                  <a:pt x="692" y="1972"/>
                  <a:pt x="682" y="1972"/>
                </a:cubicBezTo>
                <a:cubicBezTo>
                  <a:pt x="673" y="1973"/>
                  <a:pt x="663" y="1973"/>
                  <a:pt x="654" y="1973"/>
                </a:cubicBezTo>
                <a:cubicBezTo>
                  <a:pt x="647" y="1973"/>
                  <a:pt x="638" y="1971"/>
                  <a:pt x="634" y="1966"/>
                </a:cubicBezTo>
                <a:cubicBezTo>
                  <a:pt x="634" y="1965"/>
                  <a:pt x="634" y="1965"/>
                  <a:pt x="633" y="1965"/>
                </a:cubicBezTo>
                <a:cubicBezTo>
                  <a:pt x="633" y="1964"/>
                  <a:pt x="633" y="1964"/>
                  <a:pt x="633" y="1964"/>
                </a:cubicBezTo>
                <a:cubicBezTo>
                  <a:pt x="633" y="1963"/>
                  <a:pt x="633" y="1963"/>
                  <a:pt x="632" y="1963"/>
                </a:cubicBezTo>
                <a:cubicBezTo>
                  <a:pt x="632" y="1963"/>
                  <a:pt x="632" y="1962"/>
                  <a:pt x="632" y="1962"/>
                </a:cubicBezTo>
                <a:cubicBezTo>
                  <a:pt x="632" y="1962"/>
                  <a:pt x="632" y="1962"/>
                  <a:pt x="632" y="1962"/>
                </a:cubicBezTo>
                <a:cubicBezTo>
                  <a:pt x="632" y="1962"/>
                  <a:pt x="632" y="1961"/>
                  <a:pt x="632" y="1960"/>
                </a:cubicBezTo>
                <a:cubicBezTo>
                  <a:pt x="632" y="1959"/>
                  <a:pt x="632" y="1959"/>
                  <a:pt x="633" y="1959"/>
                </a:cubicBezTo>
                <a:cubicBezTo>
                  <a:pt x="633" y="1958"/>
                  <a:pt x="633" y="1957"/>
                  <a:pt x="633" y="1956"/>
                </a:cubicBezTo>
                <a:cubicBezTo>
                  <a:pt x="633" y="1956"/>
                  <a:pt x="633" y="1956"/>
                  <a:pt x="633" y="1956"/>
                </a:cubicBezTo>
                <a:cubicBezTo>
                  <a:pt x="634" y="1955"/>
                  <a:pt x="634" y="1955"/>
                  <a:pt x="634" y="1955"/>
                </a:cubicBezTo>
                <a:cubicBezTo>
                  <a:pt x="634" y="1954"/>
                  <a:pt x="635" y="1953"/>
                  <a:pt x="635" y="1952"/>
                </a:cubicBezTo>
                <a:cubicBezTo>
                  <a:pt x="639" y="1944"/>
                  <a:pt x="643" y="1936"/>
                  <a:pt x="647" y="1928"/>
                </a:cubicBezTo>
                <a:cubicBezTo>
                  <a:pt x="647" y="1928"/>
                  <a:pt x="647" y="1928"/>
                  <a:pt x="647" y="1928"/>
                </a:cubicBezTo>
                <a:close/>
                <a:moveTo>
                  <a:pt x="527" y="1875"/>
                </a:moveTo>
                <a:cubicBezTo>
                  <a:pt x="528" y="1873"/>
                  <a:pt x="531" y="1870"/>
                  <a:pt x="532" y="1868"/>
                </a:cubicBezTo>
                <a:cubicBezTo>
                  <a:pt x="536" y="1861"/>
                  <a:pt x="541" y="1854"/>
                  <a:pt x="546" y="1848"/>
                </a:cubicBezTo>
                <a:cubicBezTo>
                  <a:pt x="546" y="1847"/>
                  <a:pt x="546" y="1847"/>
                  <a:pt x="547" y="1847"/>
                </a:cubicBezTo>
                <a:cubicBezTo>
                  <a:pt x="547" y="1847"/>
                  <a:pt x="547" y="1847"/>
                  <a:pt x="547" y="1846"/>
                </a:cubicBezTo>
                <a:cubicBezTo>
                  <a:pt x="561" y="1833"/>
                  <a:pt x="590" y="1837"/>
                  <a:pt x="608" y="1837"/>
                </a:cubicBezTo>
                <a:cubicBezTo>
                  <a:pt x="616" y="1837"/>
                  <a:pt x="626" y="1835"/>
                  <a:pt x="634" y="1839"/>
                </a:cubicBezTo>
                <a:cubicBezTo>
                  <a:pt x="634" y="1839"/>
                  <a:pt x="634" y="1839"/>
                  <a:pt x="634" y="1839"/>
                </a:cubicBezTo>
                <a:cubicBezTo>
                  <a:pt x="634" y="1839"/>
                  <a:pt x="635" y="1839"/>
                  <a:pt x="636" y="1840"/>
                </a:cubicBezTo>
                <a:cubicBezTo>
                  <a:pt x="636" y="1840"/>
                  <a:pt x="636" y="1840"/>
                  <a:pt x="636" y="1840"/>
                </a:cubicBezTo>
                <a:cubicBezTo>
                  <a:pt x="638" y="1841"/>
                  <a:pt x="639" y="1843"/>
                  <a:pt x="639" y="1844"/>
                </a:cubicBezTo>
                <a:cubicBezTo>
                  <a:pt x="640" y="1845"/>
                  <a:pt x="640" y="1847"/>
                  <a:pt x="639" y="1849"/>
                </a:cubicBezTo>
                <a:cubicBezTo>
                  <a:pt x="638" y="1850"/>
                  <a:pt x="638" y="1850"/>
                  <a:pt x="638" y="1850"/>
                </a:cubicBezTo>
                <a:cubicBezTo>
                  <a:pt x="637" y="1854"/>
                  <a:pt x="633" y="1858"/>
                  <a:pt x="631" y="1862"/>
                </a:cubicBezTo>
                <a:cubicBezTo>
                  <a:pt x="631" y="1862"/>
                  <a:pt x="631" y="1862"/>
                  <a:pt x="631" y="1862"/>
                </a:cubicBezTo>
                <a:cubicBezTo>
                  <a:pt x="625" y="1873"/>
                  <a:pt x="625" y="1873"/>
                  <a:pt x="625" y="1873"/>
                </a:cubicBezTo>
                <a:cubicBezTo>
                  <a:pt x="624" y="1874"/>
                  <a:pt x="623" y="1876"/>
                  <a:pt x="621" y="1878"/>
                </a:cubicBezTo>
                <a:cubicBezTo>
                  <a:pt x="618" y="1879"/>
                  <a:pt x="616" y="1881"/>
                  <a:pt x="613" y="1882"/>
                </a:cubicBezTo>
                <a:cubicBezTo>
                  <a:pt x="612" y="1882"/>
                  <a:pt x="611" y="1883"/>
                  <a:pt x="610" y="1883"/>
                </a:cubicBezTo>
                <a:cubicBezTo>
                  <a:pt x="610" y="1883"/>
                  <a:pt x="609" y="1883"/>
                  <a:pt x="609" y="1884"/>
                </a:cubicBezTo>
                <a:cubicBezTo>
                  <a:pt x="609" y="1884"/>
                  <a:pt x="609" y="1884"/>
                  <a:pt x="609" y="1884"/>
                </a:cubicBezTo>
                <a:cubicBezTo>
                  <a:pt x="607" y="1884"/>
                  <a:pt x="605" y="1885"/>
                  <a:pt x="603" y="1885"/>
                </a:cubicBezTo>
                <a:cubicBezTo>
                  <a:pt x="599" y="1886"/>
                  <a:pt x="596" y="1886"/>
                  <a:pt x="592" y="1886"/>
                </a:cubicBezTo>
                <a:cubicBezTo>
                  <a:pt x="582" y="1886"/>
                  <a:pt x="582" y="1886"/>
                  <a:pt x="582" y="1886"/>
                </a:cubicBezTo>
                <a:cubicBezTo>
                  <a:pt x="582" y="1886"/>
                  <a:pt x="582" y="1886"/>
                  <a:pt x="582" y="1886"/>
                </a:cubicBezTo>
                <a:cubicBezTo>
                  <a:pt x="570" y="1886"/>
                  <a:pt x="557" y="1886"/>
                  <a:pt x="545" y="1886"/>
                </a:cubicBezTo>
                <a:cubicBezTo>
                  <a:pt x="540" y="1886"/>
                  <a:pt x="528" y="1885"/>
                  <a:pt x="527" y="1878"/>
                </a:cubicBezTo>
                <a:cubicBezTo>
                  <a:pt x="527" y="1877"/>
                  <a:pt x="527" y="1876"/>
                  <a:pt x="527" y="1875"/>
                </a:cubicBezTo>
                <a:close/>
                <a:moveTo>
                  <a:pt x="545" y="2017"/>
                </a:moveTo>
                <a:cubicBezTo>
                  <a:pt x="545" y="2017"/>
                  <a:pt x="545" y="2017"/>
                  <a:pt x="545" y="2017"/>
                </a:cubicBezTo>
                <a:cubicBezTo>
                  <a:pt x="543" y="2024"/>
                  <a:pt x="538" y="2031"/>
                  <a:pt x="534" y="2038"/>
                </a:cubicBezTo>
                <a:cubicBezTo>
                  <a:pt x="534" y="2038"/>
                  <a:pt x="534" y="2038"/>
                  <a:pt x="534" y="2038"/>
                </a:cubicBezTo>
                <a:cubicBezTo>
                  <a:pt x="530" y="2045"/>
                  <a:pt x="527" y="2053"/>
                  <a:pt x="521" y="2060"/>
                </a:cubicBezTo>
                <a:cubicBezTo>
                  <a:pt x="521" y="2061"/>
                  <a:pt x="520" y="2061"/>
                  <a:pt x="520" y="2062"/>
                </a:cubicBezTo>
                <a:cubicBezTo>
                  <a:pt x="520" y="2062"/>
                  <a:pt x="520" y="2062"/>
                  <a:pt x="520" y="2062"/>
                </a:cubicBezTo>
                <a:cubicBezTo>
                  <a:pt x="519" y="2063"/>
                  <a:pt x="518" y="2064"/>
                  <a:pt x="517" y="2064"/>
                </a:cubicBezTo>
                <a:cubicBezTo>
                  <a:pt x="517" y="2065"/>
                  <a:pt x="517" y="2065"/>
                  <a:pt x="516" y="2065"/>
                </a:cubicBezTo>
                <a:cubicBezTo>
                  <a:pt x="516" y="2065"/>
                  <a:pt x="516" y="2066"/>
                  <a:pt x="516" y="2066"/>
                </a:cubicBezTo>
                <a:cubicBezTo>
                  <a:pt x="510" y="2071"/>
                  <a:pt x="503" y="2074"/>
                  <a:pt x="496" y="2076"/>
                </a:cubicBezTo>
                <a:cubicBezTo>
                  <a:pt x="495" y="2076"/>
                  <a:pt x="494" y="2076"/>
                  <a:pt x="493" y="2077"/>
                </a:cubicBezTo>
                <a:cubicBezTo>
                  <a:pt x="489" y="2078"/>
                  <a:pt x="484" y="2078"/>
                  <a:pt x="480" y="2078"/>
                </a:cubicBezTo>
                <a:cubicBezTo>
                  <a:pt x="476" y="2078"/>
                  <a:pt x="476" y="2078"/>
                  <a:pt x="476" y="2078"/>
                </a:cubicBezTo>
                <a:cubicBezTo>
                  <a:pt x="476" y="2078"/>
                  <a:pt x="476" y="2078"/>
                  <a:pt x="476" y="2078"/>
                </a:cubicBezTo>
                <a:cubicBezTo>
                  <a:pt x="458" y="2078"/>
                  <a:pt x="439" y="2078"/>
                  <a:pt x="421" y="2079"/>
                </a:cubicBezTo>
                <a:cubicBezTo>
                  <a:pt x="419" y="2079"/>
                  <a:pt x="418" y="2078"/>
                  <a:pt x="416" y="2078"/>
                </a:cubicBezTo>
                <a:cubicBezTo>
                  <a:pt x="414" y="2078"/>
                  <a:pt x="412" y="2078"/>
                  <a:pt x="410" y="2077"/>
                </a:cubicBezTo>
                <a:cubicBezTo>
                  <a:pt x="406" y="2076"/>
                  <a:pt x="404" y="2074"/>
                  <a:pt x="402" y="2072"/>
                </a:cubicBezTo>
                <a:cubicBezTo>
                  <a:pt x="401" y="2070"/>
                  <a:pt x="400" y="2068"/>
                  <a:pt x="400" y="2066"/>
                </a:cubicBezTo>
                <a:cubicBezTo>
                  <a:pt x="400" y="2064"/>
                  <a:pt x="401" y="2062"/>
                  <a:pt x="402" y="2060"/>
                </a:cubicBezTo>
                <a:cubicBezTo>
                  <a:pt x="402" y="2059"/>
                  <a:pt x="402" y="2059"/>
                  <a:pt x="403" y="2059"/>
                </a:cubicBezTo>
                <a:cubicBezTo>
                  <a:pt x="403" y="2058"/>
                  <a:pt x="403" y="2058"/>
                  <a:pt x="403" y="2058"/>
                </a:cubicBezTo>
                <a:cubicBezTo>
                  <a:pt x="404" y="2057"/>
                  <a:pt x="404" y="2057"/>
                  <a:pt x="404" y="2057"/>
                </a:cubicBezTo>
                <a:cubicBezTo>
                  <a:pt x="404" y="2057"/>
                  <a:pt x="404" y="2057"/>
                  <a:pt x="404" y="2057"/>
                </a:cubicBezTo>
                <a:cubicBezTo>
                  <a:pt x="409" y="2050"/>
                  <a:pt x="413" y="2043"/>
                  <a:pt x="418" y="2035"/>
                </a:cubicBezTo>
                <a:cubicBezTo>
                  <a:pt x="422" y="2030"/>
                  <a:pt x="425" y="2024"/>
                  <a:pt x="430" y="2019"/>
                </a:cubicBezTo>
                <a:cubicBezTo>
                  <a:pt x="430" y="2018"/>
                  <a:pt x="431" y="2018"/>
                  <a:pt x="431" y="2017"/>
                </a:cubicBezTo>
                <a:cubicBezTo>
                  <a:pt x="431" y="2017"/>
                  <a:pt x="432" y="2017"/>
                  <a:pt x="432" y="2017"/>
                </a:cubicBezTo>
                <a:cubicBezTo>
                  <a:pt x="433" y="2016"/>
                  <a:pt x="434" y="2015"/>
                  <a:pt x="435" y="2014"/>
                </a:cubicBezTo>
                <a:cubicBezTo>
                  <a:pt x="435" y="2014"/>
                  <a:pt x="435" y="2014"/>
                  <a:pt x="435" y="2014"/>
                </a:cubicBezTo>
                <a:cubicBezTo>
                  <a:pt x="435" y="2014"/>
                  <a:pt x="435" y="2014"/>
                  <a:pt x="435" y="2014"/>
                </a:cubicBezTo>
                <a:cubicBezTo>
                  <a:pt x="441" y="2009"/>
                  <a:pt x="449" y="2006"/>
                  <a:pt x="457" y="2004"/>
                </a:cubicBezTo>
                <a:cubicBezTo>
                  <a:pt x="457" y="2004"/>
                  <a:pt x="457" y="2004"/>
                  <a:pt x="457" y="2004"/>
                </a:cubicBezTo>
                <a:cubicBezTo>
                  <a:pt x="457" y="2004"/>
                  <a:pt x="458" y="2004"/>
                  <a:pt x="458" y="2004"/>
                </a:cubicBezTo>
                <a:cubicBezTo>
                  <a:pt x="459" y="2004"/>
                  <a:pt x="461" y="2004"/>
                  <a:pt x="462" y="2004"/>
                </a:cubicBezTo>
                <a:cubicBezTo>
                  <a:pt x="463" y="2003"/>
                  <a:pt x="464" y="2003"/>
                  <a:pt x="465" y="2003"/>
                </a:cubicBezTo>
                <a:cubicBezTo>
                  <a:pt x="466" y="2003"/>
                  <a:pt x="467" y="2003"/>
                  <a:pt x="468" y="2003"/>
                </a:cubicBezTo>
                <a:cubicBezTo>
                  <a:pt x="468" y="2003"/>
                  <a:pt x="469" y="2003"/>
                  <a:pt x="470" y="2003"/>
                </a:cubicBezTo>
                <a:cubicBezTo>
                  <a:pt x="471" y="2003"/>
                  <a:pt x="471" y="2003"/>
                  <a:pt x="471" y="2003"/>
                </a:cubicBezTo>
                <a:cubicBezTo>
                  <a:pt x="471" y="2003"/>
                  <a:pt x="471" y="2003"/>
                  <a:pt x="471" y="2003"/>
                </a:cubicBezTo>
                <a:cubicBezTo>
                  <a:pt x="488" y="2003"/>
                  <a:pt x="504" y="2003"/>
                  <a:pt x="521" y="2003"/>
                </a:cubicBezTo>
                <a:cubicBezTo>
                  <a:pt x="521" y="2003"/>
                  <a:pt x="521" y="2003"/>
                  <a:pt x="521" y="2003"/>
                </a:cubicBezTo>
                <a:cubicBezTo>
                  <a:pt x="524" y="2003"/>
                  <a:pt x="524" y="2003"/>
                  <a:pt x="524" y="2003"/>
                </a:cubicBezTo>
                <a:cubicBezTo>
                  <a:pt x="528" y="2003"/>
                  <a:pt x="532" y="2003"/>
                  <a:pt x="535" y="2004"/>
                </a:cubicBezTo>
                <a:cubicBezTo>
                  <a:pt x="536" y="2004"/>
                  <a:pt x="536" y="2005"/>
                  <a:pt x="537" y="2005"/>
                </a:cubicBezTo>
                <a:cubicBezTo>
                  <a:pt x="537" y="2005"/>
                  <a:pt x="538" y="2005"/>
                  <a:pt x="538" y="2006"/>
                </a:cubicBezTo>
                <a:cubicBezTo>
                  <a:pt x="538" y="2006"/>
                  <a:pt x="539" y="2006"/>
                  <a:pt x="539" y="2006"/>
                </a:cubicBezTo>
                <a:cubicBezTo>
                  <a:pt x="543" y="2008"/>
                  <a:pt x="546" y="2012"/>
                  <a:pt x="545" y="2017"/>
                </a:cubicBezTo>
                <a:close/>
                <a:moveTo>
                  <a:pt x="579" y="1956"/>
                </a:moveTo>
                <a:cubicBezTo>
                  <a:pt x="579" y="1956"/>
                  <a:pt x="579" y="1956"/>
                  <a:pt x="579" y="1956"/>
                </a:cubicBezTo>
                <a:cubicBezTo>
                  <a:pt x="579" y="1956"/>
                  <a:pt x="579" y="1956"/>
                  <a:pt x="579" y="1956"/>
                </a:cubicBezTo>
                <a:cubicBezTo>
                  <a:pt x="578" y="1957"/>
                  <a:pt x="578" y="1958"/>
                  <a:pt x="577" y="1959"/>
                </a:cubicBezTo>
                <a:cubicBezTo>
                  <a:pt x="577" y="1959"/>
                  <a:pt x="577" y="1960"/>
                  <a:pt x="577" y="1960"/>
                </a:cubicBezTo>
                <a:cubicBezTo>
                  <a:pt x="572" y="1964"/>
                  <a:pt x="566" y="1968"/>
                  <a:pt x="560" y="1970"/>
                </a:cubicBezTo>
                <a:cubicBezTo>
                  <a:pt x="560" y="1970"/>
                  <a:pt x="560" y="1970"/>
                  <a:pt x="560" y="1970"/>
                </a:cubicBezTo>
                <a:cubicBezTo>
                  <a:pt x="559" y="1970"/>
                  <a:pt x="558" y="1970"/>
                  <a:pt x="557" y="1971"/>
                </a:cubicBezTo>
                <a:cubicBezTo>
                  <a:pt x="556" y="1971"/>
                  <a:pt x="556" y="1971"/>
                  <a:pt x="555" y="1971"/>
                </a:cubicBezTo>
                <a:cubicBezTo>
                  <a:pt x="554" y="1971"/>
                  <a:pt x="554" y="1971"/>
                  <a:pt x="553" y="1971"/>
                </a:cubicBezTo>
                <a:cubicBezTo>
                  <a:pt x="550" y="1972"/>
                  <a:pt x="546" y="1973"/>
                  <a:pt x="542" y="1973"/>
                </a:cubicBezTo>
                <a:cubicBezTo>
                  <a:pt x="541" y="1973"/>
                  <a:pt x="541" y="1973"/>
                  <a:pt x="541" y="1973"/>
                </a:cubicBezTo>
                <a:cubicBezTo>
                  <a:pt x="534" y="1973"/>
                  <a:pt x="527" y="1973"/>
                  <a:pt x="520" y="1973"/>
                </a:cubicBezTo>
                <a:cubicBezTo>
                  <a:pt x="510" y="1973"/>
                  <a:pt x="499" y="1973"/>
                  <a:pt x="489" y="1973"/>
                </a:cubicBezTo>
                <a:cubicBezTo>
                  <a:pt x="488" y="1973"/>
                  <a:pt x="486" y="1973"/>
                  <a:pt x="484" y="1973"/>
                </a:cubicBezTo>
                <a:cubicBezTo>
                  <a:pt x="484" y="1973"/>
                  <a:pt x="484" y="1973"/>
                  <a:pt x="483" y="1973"/>
                </a:cubicBezTo>
                <a:cubicBezTo>
                  <a:pt x="482" y="1972"/>
                  <a:pt x="480" y="1972"/>
                  <a:pt x="479" y="1972"/>
                </a:cubicBezTo>
                <a:cubicBezTo>
                  <a:pt x="479" y="1972"/>
                  <a:pt x="479" y="1972"/>
                  <a:pt x="479" y="1972"/>
                </a:cubicBezTo>
                <a:cubicBezTo>
                  <a:pt x="479" y="1972"/>
                  <a:pt x="479" y="1972"/>
                  <a:pt x="479" y="1972"/>
                </a:cubicBezTo>
                <a:cubicBezTo>
                  <a:pt x="474" y="1970"/>
                  <a:pt x="470" y="1968"/>
                  <a:pt x="470" y="1963"/>
                </a:cubicBezTo>
                <a:cubicBezTo>
                  <a:pt x="470" y="1962"/>
                  <a:pt x="470" y="1961"/>
                  <a:pt x="470" y="1960"/>
                </a:cubicBezTo>
                <a:cubicBezTo>
                  <a:pt x="470" y="1960"/>
                  <a:pt x="470" y="1959"/>
                  <a:pt x="471" y="1959"/>
                </a:cubicBezTo>
                <a:cubicBezTo>
                  <a:pt x="471" y="1958"/>
                  <a:pt x="471" y="1957"/>
                  <a:pt x="472" y="1957"/>
                </a:cubicBezTo>
                <a:cubicBezTo>
                  <a:pt x="472" y="1957"/>
                  <a:pt x="472" y="1956"/>
                  <a:pt x="472" y="1956"/>
                </a:cubicBezTo>
                <a:cubicBezTo>
                  <a:pt x="472" y="1956"/>
                  <a:pt x="472" y="1956"/>
                  <a:pt x="472" y="1956"/>
                </a:cubicBezTo>
                <a:cubicBezTo>
                  <a:pt x="473" y="1955"/>
                  <a:pt x="474" y="1954"/>
                  <a:pt x="474" y="1953"/>
                </a:cubicBezTo>
                <a:cubicBezTo>
                  <a:pt x="479" y="1945"/>
                  <a:pt x="485" y="1938"/>
                  <a:pt x="490" y="1930"/>
                </a:cubicBezTo>
                <a:cubicBezTo>
                  <a:pt x="490" y="1930"/>
                  <a:pt x="490" y="1930"/>
                  <a:pt x="490" y="1930"/>
                </a:cubicBezTo>
                <a:cubicBezTo>
                  <a:pt x="492" y="1927"/>
                  <a:pt x="492" y="1927"/>
                  <a:pt x="492" y="1927"/>
                </a:cubicBezTo>
                <a:cubicBezTo>
                  <a:pt x="493" y="1925"/>
                  <a:pt x="495" y="1923"/>
                  <a:pt x="498" y="1921"/>
                </a:cubicBezTo>
                <a:cubicBezTo>
                  <a:pt x="499" y="1920"/>
                  <a:pt x="501" y="1919"/>
                  <a:pt x="503" y="1918"/>
                </a:cubicBezTo>
                <a:cubicBezTo>
                  <a:pt x="504" y="1918"/>
                  <a:pt x="505" y="1917"/>
                  <a:pt x="506" y="1917"/>
                </a:cubicBezTo>
                <a:cubicBezTo>
                  <a:pt x="506" y="1917"/>
                  <a:pt x="506" y="1917"/>
                  <a:pt x="507" y="1917"/>
                </a:cubicBezTo>
                <a:cubicBezTo>
                  <a:pt x="507" y="1917"/>
                  <a:pt x="507" y="1916"/>
                  <a:pt x="507" y="1916"/>
                </a:cubicBezTo>
                <a:cubicBezTo>
                  <a:pt x="508" y="1916"/>
                  <a:pt x="508" y="1916"/>
                  <a:pt x="508" y="1916"/>
                </a:cubicBezTo>
                <a:cubicBezTo>
                  <a:pt x="511" y="1915"/>
                  <a:pt x="514" y="1914"/>
                  <a:pt x="517" y="1913"/>
                </a:cubicBezTo>
                <a:cubicBezTo>
                  <a:pt x="521" y="1913"/>
                  <a:pt x="525" y="1912"/>
                  <a:pt x="528" y="1912"/>
                </a:cubicBezTo>
                <a:cubicBezTo>
                  <a:pt x="538" y="1912"/>
                  <a:pt x="538" y="1912"/>
                  <a:pt x="538" y="1912"/>
                </a:cubicBezTo>
                <a:cubicBezTo>
                  <a:pt x="541" y="1912"/>
                  <a:pt x="543" y="1912"/>
                  <a:pt x="545" y="1912"/>
                </a:cubicBezTo>
                <a:cubicBezTo>
                  <a:pt x="555" y="1912"/>
                  <a:pt x="564" y="1912"/>
                  <a:pt x="573" y="1912"/>
                </a:cubicBezTo>
                <a:cubicBezTo>
                  <a:pt x="573" y="1912"/>
                  <a:pt x="573" y="1912"/>
                  <a:pt x="573" y="1912"/>
                </a:cubicBezTo>
                <a:cubicBezTo>
                  <a:pt x="577" y="1912"/>
                  <a:pt x="577" y="1912"/>
                  <a:pt x="577" y="1912"/>
                </a:cubicBezTo>
                <a:cubicBezTo>
                  <a:pt x="581" y="1912"/>
                  <a:pt x="584" y="1913"/>
                  <a:pt x="587" y="1913"/>
                </a:cubicBezTo>
                <a:cubicBezTo>
                  <a:pt x="589" y="1914"/>
                  <a:pt x="590" y="1915"/>
                  <a:pt x="592" y="1915"/>
                </a:cubicBezTo>
                <a:cubicBezTo>
                  <a:pt x="596" y="1918"/>
                  <a:pt x="599" y="1921"/>
                  <a:pt x="595" y="1927"/>
                </a:cubicBezTo>
                <a:cubicBezTo>
                  <a:pt x="592" y="1934"/>
                  <a:pt x="588" y="1941"/>
                  <a:pt x="584" y="1948"/>
                </a:cubicBezTo>
                <a:cubicBezTo>
                  <a:pt x="579" y="1956"/>
                  <a:pt x="579" y="1956"/>
                  <a:pt x="579" y="1956"/>
                </a:cubicBezTo>
                <a:cubicBezTo>
                  <a:pt x="579" y="1956"/>
                  <a:pt x="579" y="1956"/>
                  <a:pt x="579" y="1956"/>
                </a:cubicBezTo>
                <a:close/>
                <a:moveTo>
                  <a:pt x="1064" y="2056"/>
                </a:moveTo>
                <a:cubicBezTo>
                  <a:pt x="1064" y="2057"/>
                  <a:pt x="1064" y="2059"/>
                  <a:pt x="1064" y="2060"/>
                </a:cubicBezTo>
                <a:cubicBezTo>
                  <a:pt x="1064" y="2060"/>
                  <a:pt x="1064" y="2060"/>
                  <a:pt x="1064" y="2061"/>
                </a:cubicBezTo>
                <a:cubicBezTo>
                  <a:pt x="1063" y="2062"/>
                  <a:pt x="1063" y="2063"/>
                  <a:pt x="1062" y="2064"/>
                </a:cubicBezTo>
                <a:cubicBezTo>
                  <a:pt x="1062" y="2064"/>
                  <a:pt x="1062" y="2064"/>
                  <a:pt x="1062" y="2064"/>
                </a:cubicBezTo>
                <a:cubicBezTo>
                  <a:pt x="1062" y="2064"/>
                  <a:pt x="1062" y="2064"/>
                  <a:pt x="1062" y="2064"/>
                </a:cubicBezTo>
                <a:cubicBezTo>
                  <a:pt x="1061" y="2065"/>
                  <a:pt x="1060" y="2066"/>
                  <a:pt x="1059" y="2067"/>
                </a:cubicBezTo>
                <a:cubicBezTo>
                  <a:pt x="1059" y="2067"/>
                  <a:pt x="1059" y="2067"/>
                  <a:pt x="1059" y="2068"/>
                </a:cubicBezTo>
                <a:cubicBezTo>
                  <a:pt x="1058" y="2069"/>
                  <a:pt x="1057" y="2069"/>
                  <a:pt x="1056" y="2070"/>
                </a:cubicBezTo>
                <a:cubicBezTo>
                  <a:pt x="1056" y="2070"/>
                  <a:pt x="1055" y="2071"/>
                  <a:pt x="1055" y="2071"/>
                </a:cubicBezTo>
                <a:cubicBezTo>
                  <a:pt x="1055" y="2071"/>
                  <a:pt x="1055" y="2071"/>
                  <a:pt x="1055" y="2071"/>
                </a:cubicBezTo>
                <a:cubicBezTo>
                  <a:pt x="1053" y="2072"/>
                  <a:pt x="1052" y="2072"/>
                  <a:pt x="1051" y="2073"/>
                </a:cubicBezTo>
                <a:cubicBezTo>
                  <a:pt x="1051" y="2073"/>
                  <a:pt x="1051" y="2073"/>
                  <a:pt x="1050" y="2073"/>
                </a:cubicBezTo>
                <a:cubicBezTo>
                  <a:pt x="1049" y="2074"/>
                  <a:pt x="1048" y="2074"/>
                  <a:pt x="1047" y="2074"/>
                </a:cubicBezTo>
                <a:cubicBezTo>
                  <a:pt x="1047" y="2075"/>
                  <a:pt x="1046" y="2075"/>
                  <a:pt x="1046" y="2075"/>
                </a:cubicBezTo>
                <a:cubicBezTo>
                  <a:pt x="1046" y="2075"/>
                  <a:pt x="1045" y="2075"/>
                  <a:pt x="1045" y="2075"/>
                </a:cubicBezTo>
                <a:cubicBezTo>
                  <a:pt x="1045" y="2075"/>
                  <a:pt x="1045" y="2075"/>
                  <a:pt x="1044" y="2075"/>
                </a:cubicBezTo>
                <a:cubicBezTo>
                  <a:pt x="1043" y="2076"/>
                  <a:pt x="1042" y="2076"/>
                  <a:pt x="1041" y="2076"/>
                </a:cubicBezTo>
                <a:cubicBezTo>
                  <a:pt x="1039" y="2076"/>
                  <a:pt x="1038" y="2076"/>
                  <a:pt x="1037" y="2077"/>
                </a:cubicBezTo>
                <a:cubicBezTo>
                  <a:pt x="1036" y="2077"/>
                  <a:pt x="1035" y="2077"/>
                  <a:pt x="1034" y="2077"/>
                </a:cubicBezTo>
                <a:cubicBezTo>
                  <a:pt x="1033" y="2077"/>
                  <a:pt x="1033" y="2077"/>
                  <a:pt x="1033" y="2077"/>
                </a:cubicBezTo>
                <a:cubicBezTo>
                  <a:pt x="1031" y="2077"/>
                  <a:pt x="1031" y="2077"/>
                  <a:pt x="1031" y="2077"/>
                </a:cubicBezTo>
                <a:cubicBezTo>
                  <a:pt x="1031" y="2077"/>
                  <a:pt x="1031" y="2077"/>
                  <a:pt x="1031" y="2077"/>
                </a:cubicBezTo>
                <a:cubicBezTo>
                  <a:pt x="1025" y="2077"/>
                  <a:pt x="1018" y="2077"/>
                  <a:pt x="1011" y="2077"/>
                </a:cubicBezTo>
                <a:cubicBezTo>
                  <a:pt x="981" y="2077"/>
                  <a:pt x="630" y="2078"/>
                  <a:pt x="605" y="2078"/>
                </a:cubicBezTo>
                <a:cubicBezTo>
                  <a:pt x="604" y="2078"/>
                  <a:pt x="602" y="2078"/>
                  <a:pt x="600" y="2078"/>
                </a:cubicBezTo>
                <a:cubicBezTo>
                  <a:pt x="598" y="2077"/>
                  <a:pt x="596" y="2077"/>
                  <a:pt x="594" y="2076"/>
                </a:cubicBezTo>
                <a:cubicBezTo>
                  <a:pt x="590" y="2075"/>
                  <a:pt x="588" y="2074"/>
                  <a:pt x="586" y="2072"/>
                </a:cubicBezTo>
                <a:cubicBezTo>
                  <a:pt x="584" y="2070"/>
                  <a:pt x="583" y="2068"/>
                  <a:pt x="582" y="2065"/>
                </a:cubicBezTo>
                <a:cubicBezTo>
                  <a:pt x="582" y="2063"/>
                  <a:pt x="582" y="2060"/>
                  <a:pt x="584" y="2057"/>
                </a:cubicBezTo>
                <a:cubicBezTo>
                  <a:pt x="584" y="2056"/>
                  <a:pt x="584" y="2056"/>
                  <a:pt x="584" y="2056"/>
                </a:cubicBezTo>
                <a:cubicBezTo>
                  <a:pt x="584" y="2056"/>
                  <a:pt x="584" y="2056"/>
                  <a:pt x="584" y="2056"/>
                </a:cubicBezTo>
                <a:cubicBezTo>
                  <a:pt x="588" y="2048"/>
                  <a:pt x="592" y="2040"/>
                  <a:pt x="596" y="2031"/>
                </a:cubicBezTo>
                <a:cubicBezTo>
                  <a:pt x="597" y="2030"/>
                  <a:pt x="598" y="2029"/>
                  <a:pt x="598" y="2027"/>
                </a:cubicBezTo>
                <a:cubicBezTo>
                  <a:pt x="601" y="2021"/>
                  <a:pt x="601" y="2021"/>
                  <a:pt x="601" y="2021"/>
                </a:cubicBezTo>
                <a:cubicBezTo>
                  <a:pt x="603" y="2018"/>
                  <a:pt x="605" y="2016"/>
                  <a:pt x="607" y="2014"/>
                </a:cubicBezTo>
                <a:cubicBezTo>
                  <a:pt x="608" y="2013"/>
                  <a:pt x="609" y="2013"/>
                  <a:pt x="609" y="2012"/>
                </a:cubicBezTo>
                <a:cubicBezTo>
                  <a:pt x="610" y="2012"/>
                  <a:pt x="610" y="2012"/>
                  <a:pt x="610" y="2011"/>
                </a:cubicBezTo>
                <a:cubicBezTo>
                  <a:pt x="611" y="2011"/>
                  <a:pt x="612" y="2011"/>
                  <a:pt x="612" y="2010"/>
                </a:cubicBezTo>
                <a:cubicBezTo>
                  <a:pt x="612" y="2010"/>
                  <a:pt x="612" y="2010"/>
                  <a:pt x="613" y="2010"/>
                </a:cubicBezTo>
                <a:cubicBezTo>
                  <a:pt x="613" y="2010"/>
                  <a:pt x="613" y="2010"/>
                  <a:pt x="614" y="2009"/>
                </a:cubicBezTo>
                <a:cubicBezTo>
                  <a:pt x="615" y="2009"/>
                  <a:pt x="616" y="2008"/>
                  <a:pt x="617" y="2008"/>
                </a:cubicBezTo>
                <a:cubicBezTo>
                  <a:pt x="617" y="2008"/>
                  <a:pt x="618" y="2007"/>
                  <a:pt x="618" y="2007"/>
                </a:cubicBezTo>
                <a:cubicBezTo>
                  <a:pt x="619" y="2007"/>
                  <a:pt x="620" y="2007"/>
                  <a:pt x="621" y="2006"/>
                </a:cubicBezTo>
                <a:cubicBezTo>
                  <a:pt x="622" y="2006"/>
                  <a:pt x="623" y="2005"/>
                  <a:pt x="625" y="2005"/>
                </a:cubicBezTo>
                <a:cubicBezTo>
                  <a:pt x="625" y="2005"/>
                  <a:pt x="626" y="2004"/>
                  <a:pt x="627" y="2004"/>
                </a:cubicBezTo>
                <a:cubicBezTo>
                  <a:pt x="627" y="2004"/>
                  <a:pt x="628" y="2004"/>
                  <a:pt x="628" y="2004"/>
                </a:cubicBezTo>
                <a:cubicBezTo>
                  <a:pt x="632" y="2003"/>
                  <a:pt x="636" y="2002"/>
                  <a:pt x="640" y="2002"/>
                </a:cubicBezTo>
                <a:cubicBezTo>
                  <a:pt x="640" y="2002"/>
                  <a:pt x="1008" y="2001"/>
                  <a:pt x="1021" y="2001"/>
                </a:cubicBezTo>
                <a:cubicBezTo>
                  <a:pt x="1026" y="2001"/>
                  <a:pt x="1030" y="2001"/>
                  <a:pt x="1034" y="2001"/>
                </a:cubicBezTo>
                <a:cubicBezTo>
                  <a:pt x="1036" y="2001"/>
                  <a:pt x="1038" y="2002"/>
                  <a:pt x="1040" y="2002"/>
                </a:cubicBezTo>
                <a:cubicBezTo>
                  <a:pt x="1040" y="2002"/>
                  <a:pt x="1040" y="2002"/>
                  <a:pt x="1041" y="2002"/>
                </a:cubicBezTo>
                <a:cubicBezTo>
                  <a:pt x="1042" y="2002"/>
                  <a:pt x="1044" y="2002"/>
                  <a:pt x="1045" y="2003"/>
                </a:cubicBezTo>
                <a:cubicBezTo>
                  <a:pt x="1045" y="2003"/>
                  <a:pt x="1046" y="2003"/>
                  <a:pt x="1046" y="2003"/>
                </a:cubicBezTo>
                <a:cubicBezTo>
                  <a:pt x="1046" y="2003"/>
                  <a:pt x="1046" y="2003"/>
                  <a:pt x="1046" y="2003"/>
                </a:cubicBezTo>
                <a:cubicBezTo>
                  <a:pt x="1048" y="2003"/>
                  <a:pt x="1049" y="2004"/>
                  <a:pt x="1050" y="2004"/>
                </a:cubicBezTo>
                <a:cubicBezTo>
                  <a:pt x="1050" y="2004"/>
                  <a:pt x="1051" y="2005"/>
                  <a:pt x="1051" y="2005"/>
                </a:cubicBezTo>
                <a:cubicBezTo>
                  <a:pt x="1052" y="2005"/>
                  <a:pt x="1053" y="2006"/>
                  <a:pt x="1054" y="2006"/>
                </a:cubicBezTo>
                <a:cubicBezTo>
                  <a:pt x="1055" y="2006"/>
                  <a:pt x="1055" y="2007"/>
                  <a:pt x="1055" y="2007"/>
                </a:cubicBezTo>
                <a:cubicBezTo>
                  <a:pt x="1055" y="2007"/>
                  <a:pt x="1055" y="2007"/>
                  <a:pt x="1056" y="2007"/>
                </a:cubicBezTo>
                <a:cubicBezTo>
                  <a:pt x="1056" y="2008"/>
                  <a:pt x="1057" y="2008"/>
                  <a:pt x="1058" y="2009"/>
                </a:cubicBezTo>
                <a:cubicBezTo>
                  <a:pt x="1059" y="2010"/>
                  <a:pt x="1061" y="2011"/>
                  <a:pt x="1061" y="2013"/>
                </a:cubicBezTo>
                <a:cubicBezTo>
                  <a:pt x="1063" y="2015"/>
                  <a:pt x="1064" y="2017"/>
                  <a:pt x="1064" y="2020"/>
                </a:cubicBezTo>
                <a:cubicBezTo>
                  <a:pt x="1064" y="2022"/>
                  <a:pt x="1064" y="2022"/>
                  <a:pt x="1064" y="2022"/>
                </a:cubicBezTo>
                <a:cubicBezTo>
                  <a:pt x="1064" y="2022"/>
                  <a:pt x="1064" y="2022"/>
                  <a:pt x="1064" y="2022"/>
                </a:cubicBezTo>
                <a:cubicBezTo>
                  <a:pt x="1064" y="2031"/>
                  <a:pt x="1064" y="2040"/>
                  <a:pt x="1064" y="2049"/>
                </a:cubicBezTo>
                <a:cubicBezTo>
                  <a:pt x="1064" y="2051"/>
                  <a:pt x="1064" y="2054"/>
                  <a:pt x="1064" y="2056"/>
                </a:cubicBezTo>
                <a:close/>
                <a:moveTo>
                  <a:pt x="1114" y="1878"/>
                </a:moveTo>
                <a:cubicBezTo>
                  <a:pt x="1114" y="1878"/>
                  <a:pt x="1114" y="1877"/>
                  <a:pt x="1113" y="1877"/>
                </a:cubicBezTo>
                <a:cubicBezTo>
                  <a:pt x="1113" y="1877"/>
                  <a:pt x="1113" y="1877"/>
                  <a:pt x="1113" y="1877"/>
                </a:cubicBezTo>
                <a:cubicBezTo>
                  <a:pt x="1112" y="1875"/>
                  <a:pt x="1111" y="1873"/>
                  <a:pt x="1111" y="1871"/>
                </a:cubicBezTo>
                <a:cubicBezTo>
                  <a:pt x="1111" y="1870"/>
                  <a:pt x="1111" y="1870"/>
                  <a:pt x="1111" y="1870"/>
                </a:cubicBezTo>
                <a:cubicBezTo>
                  <a:pt x="1110" y="1868"/>
                  <a:pt x="1110" y="1867"/>
                  <a:pt x="1110" y="1866"/>
                </a:cubicBezTo>
                <a:cubicBezTo>
                  <a:pt x="1110" y="1866"/>
                  <a:pt x="1110" y="1866"/>
                  <a:pt x="1110" y="1866"/>
                </a:cubicBezTo>
                <a:cubicBezTo>
                  <a:pt x="1110" y="1861"/>
                  <a:pt x="1109" y="1855"/>
                  <a:pt x="1109" y="1849"/>
                </a:cubicBezTo>
                <a:cubicBezTo>
                  <a:pt x="1109" y="1848"/>
                  <a:pt x="1109" y="1848"/>
                  <a:pt x="1109" y="1848"/>
                </a:cubicBezTo>
                <a:cubicBezTo>
                  <a:pt x="1109" y="1846"/>
                  <a:pt x="1109" y="1844"/>
                  <a:pt x="1110" y="1843"/>
                </a:cubicBezTo>
                <a:cubicBezTo>
                  <a:pt x="1112" y="1841"/>
                  <a:pt x="1113" y="1840"/>
                  <a:pt x="1115" y="1839"/>
                </a:cubicBezTo>
                <a:cubicBezTo>
                  <a:pt x="1118" y="1838"/>
                  <a:pt x="1120" y="1837"/>
                  <a:pt x="1123" y="1836"/>
                </a:cubicBezTo>
                <a:cubicBezTo>
                  <a:pt x="1123" y="1836"/>
                  <a:pt x="1123" y="1836"/>
                  <a:pt x="1123" y="1836"/>
                </a:cubicBezTo>
                <a:cubicBezTo>
                  <a:pt x="1123" y="1836"/>
                  <a:pt x="1123" y="1836"/>
                  <a:pt x="1123" y="1836"/>
                </a:cubicBezTo>
                <a:cubicBezTo>
                  <a:pt x="1124" y="1836"/>
                  <a:pt x="1125" y="1836"/>
                  <a:pt x="1126" y="1836"/>
                </a:cubicBezTo>
                <a:cubicBezTo>
                  <a:pt x="1127" y="1836"/>
                  <a:pt x="1127" y="1836"/>
                  <a:pt x="1128" y="1836"/>
                </a:cubicBezTo>
                <a:cubicBezTo>
                  <a:pt x="1133" y="1835"/>
                  <a:pt x="1138" y="1835"/>
                  <a:pt x="1143" y="1835"/>
                </a:cubicBezTo>
                <a:cubicBezTo>
                  <a:pt x="1176" y="1835"/>
                  <a:pt x="1176" y="1835"/>
                  <a:pt x="1176" y="1835"/>
                </a:cubicBezTo>
                <a:cubicBezTo>
                  <a:pt x="1178" y="1835"/>
                  <a:pt x="1180" y="1835"/>
                  <a:pt x="1182" y="1836"/>
                </a:cubicBezTo>
                <a:cubicBezTo>
                  <a:pt x="1191" y="1837"/>
                  <a:pt x="1201" y="1839"/>
                  <a:pt x="1203" y="1848"/>
                </a:cubicBezTo>
                <a:cubicBezTo>
                  <a:pt x="1205" y="1855"/>
                  <a:pt x="1206" y="1863"/>
                  <a:pt x="1207" y="1870"/>
                </a:cubicBezTo>
                <a:cubicBezTo>
                  <a:pt x="1207" y="1871"/>
                  <a:pt x="1207" y="1871"/>
                  <a:pt x="1207" y="1871"/>
                </a:cubicBezTo>
                <a:cubicBezTo>
                  <a:pt x="1208" y="1873"/>
                  <a:pt x="1207" y="1874"/>
                  <a:pt x="1207" y="1876"/>
                </a:cubicBezTo>
                <a:cubicBezTo>
                  <a:pt x="1207" y="1876"/>
                  <a:pt x="1207" y="1876"/>
                  <a:pt x="1206" y="1876"/>
                </a:cubicBezTo>
                <a:cubicBezTo>
                  <a:pt x="1206" y="1876"/>
                  <a:pt x="1206" y="1876"/>
                  <a:pt x="1206" y="1876"/>
                </a:cubicBezTo>
                <a:cubicBezTo>
                  <a:pt x="1206" y="1877"/>
                  <a:pt x="1206" y="1877"/>
                  <a:pt x="1206" y="1877"/>
                </a:cubicBezTo>
                <a:cubicBezTo>
                  <a:pt x="1204" y="1880"/>
                  <a:pt x="1200" y="1882"/>
                  <a:pt x="1195" y="1883"/>
                </a:cubicBezTo>
                <a:cubicBezTo>
                  <a:pt x="1195" y="1883"/>
                  <a:pt x="1195" y="1884"/>
                  <a:pt x="1194" y="1884"/>
                </a:cubicBezTo>
                <a:cubicBezTo>
                  <a:pt x="1194" y="1884"/>
                  <a:pt x="1193" y="1884"/>
                  <a:pt x="1193" y="1884"/>
                </a:cubicBezTo>
                <a:cubicBezTo>
                  <a:pt x="1192" y="1884"/>
                  <a:pt x="1192" y="1884"/>
                  <a:pt x="1192" y="1884"/>
                </a:cubicBezTo>
                <a:cubicBezTo>
                  <a:pt x="1191" y="1884"/>
                  <a:pt x="1190" y="1884"/>
                  <a:pt x="1189" y="1885"/>
                </a:cubicBezTo>
                <a:cubicBezTo>
                  <a:pt x="1178" y="1886"/>
                  <a:pt x="1164" y="1885"/>
                  <a:pt x="1158" y="1885"/>
                </a:cubicBezTo>
                <a:cubicBezTo>
                  <a:pt x="1137" y="1885"/>
                  <a:pt x="1137" y="1885"/>
                  <a:pt x="1137" y="1885"/>
                </a:cubicBezTo>
                <a:cubicBezTo>
                  <a:pt x="1135" y="1885"/>
                  <a:pt x="1134" y="1885"/>
                  <a:pt x="1132" y="1885"/>
                </a:cubicBezTo>
                <a:cubicBezTo>
                  <a:pt x="1131" y="1884"/>
                  <a:pt x="1130" y="1884"/>
                  <a:pt x="1128" y="1884"/>
                </a:cubicBezTo>
                <a:cubicBezTo>
                  <a:pt x="1128" y="1884"/>
                  <a:pt x="1128" y="1884"/>
                  <a:pt x="1127" y="1884"/>
                </a:cubicBezTo>
                <a:cubicBezTo>
                  <a:pt x="1127" y="1884"/>
                  <a:pt x="1127" y="1884"/>
                  <a:pt x="1127" y="1884"/>
                </a:cubicBezTo>
                <a:cubicBezTo>
                  <a:pt x="1126" y="1883"/>
                  <a:pt x="1125" y="1883"/>
                  <a:pt x="1123" y="1883"/>
                </a:cubicBezTo>
                <a:cubicBezTo>
                  <a:pt x="1123" y="1883"/>
                  <a:pt x="1122" y="1882"/>
                  <a:pt x="1122" y="1882"/>
                </a:cubicBezTo>
                <a:cubicBezTo>
                  <a:pt x="1121" y="1882"/>
                  <a:pt x="1120" y="1881"/>
                  <a:pt x="1119" y="1881"/>
                </a:cubicBezTo>
                <a:cubicBezTo>
                  <a:pt x="1117" y="1880"/>
                  <a:pt x="1116" y="1879"/>
                  <a:pt x="1115" y="1878"/>
                </a:cubicBezTo>
                <a:cubicBezTo>
                  <a:pt x="1115" y="1878"/>
                  <a:pt x="1114" y="1878"/>
                  <a:pt x="1114" y="1878"/>
                </a:cubicBezTo>
                <a:close/>
                <a:moveTo>
                  <a:pt x="1120" y="1961"/>
                </a:moveTo>
                <a:cubicBezTo>
                  <a:pt x="1118" y="1959"/>
                  <a:pt x="1117" y="1957"/>
                  <a:pt x="1117" y="1955"/>
                </a:cubicBezTo>
                <a:cubicBezTo>
                  <a:pt x="1117" y="1952"/>
                  <a:pt x="1117" y="1952"/>
                  <a:pt x="1117" y="1952"/>
                </a:cubicBezTo>
                <a:cubicBezTo>
                  <a:pt x="1117" y="1952"/>
                  <a:pt x="1117" y="1952"/>
                  <a:pt x="1117" y="1952"/>
                </a:cubicBezTo>
                <a:cubicBezTo>
                  <a:pt x="1116" y="1943"/>
                  <a:pt x="1116" y="1935"/>
                  <a:pt x="1115" y="1926"/>
                </a:cubicBezTo>
                <a:cubicBezTo>
                  <a:pt x="1115" y="1926"/>
                  <a:pt x="1115" y="1926"/>
                  <a:pt x="1115" y="1926"/>
                </a:cubicBezTo>
                <a:cubicBezTo>
                  <a:pt x="1115" y="1926"/>
                  <a:pt x="1115" y="1926"/>
                  <a:pt x="1115" y="1926"/>
                </a:cubicBezTo>
                <a:cubicBezTo>
                  <a:pt x="1115" y="1925"/>
                  <a:pt x="1115" y="1925"/>
                  <a:pt x="1115" y="1924"/>
                </a:cubicBezTo>
                <a:cubicBezTo>
                  <a:pt x="1117" y="1906"/>
                  <a:pt x="1155" y="1911"/>
                  <a:pt x="1167" y="1911"/>
                </a:cubicBezTo>
                <a:cubicBezTo>
                  <a:pt x="1181" y="1911"/>
                  <a:pt x="1208" y="1907"/>
                  <a:pt x="1216" y="1921"/>
                </a:cubicBezTo>
                <a:cubicBezTo>
                  <a:pt x="1217" y="1923"/>
                  <a:pt x="1218" y="1924"/>
                  <a:pt x="1218" y="1925"/>
                </a:cubicBezTo>
                <a:cubicBezTo>
                  <a:pt x="1219" y="1927"/>
                  <a:pt x="1219" y="1927"/>
                  <a:pt x="1219" y="1927"/>
                </a:cubicBezTo>
                <a:cubicBezTo>
                  <a:pt x="1219" y="1927"/>
                  <a:pt x="1219" y="1927"/>
                  <a:pt x="1219" y="1927"/>
                </a:cubicBezTo>
                <a:cubicBezTo>
                  <a:pt x="1219" y="1931"/>
                  <a:pt x="1220" y="1936"/>
                  <a:pt x="1221" y="1940"/>
                </a:cubicBezTo>
                <a:cubicBezTo>
                  <a:pt x="1224" y="1955"/>
                  <a:pt x="1224" y="1955"/>
                  <a:pt x="1224" y="1955"/>
                </a:cubicBezTo>
                <a:cubicBezTo>
                  <a:pt x="1225" y="1957"/>
                  <a:pt x="1224" y="1959"/>
                  <a:pt x="1223" y="1961"/>
                </a:cubicBezTo>
                <a:cubicBezTo>
                  <a:pt x="1223" y="1962"/>
                  <a:pt x="1222" y="1963"/>
                  <a:pt x="1220" y="1964"/>
                </a:cubicBezTo>
                <a:cubicBezTo>
                  <a:pt x="1220" y="1965"/>
                  <a:pt x="1219" y="1965"/>
                  <a:pt x="1219" y="1966"/>
                </a:cubicBezTo>
                <a:cubicBezTo>
                  <a:pt x="1219" y="1966"/>
                  <a:pt x="1218" y="1966"/>
                  <a:pt x="1218" y="1966"/>
                </a:cubicBezTo>
                <a:cubicBezTo>
                  <a:pt x="1218" y="1966"/>
                  <a:pt x="1218" y="1966"/>
                  <a:pt x="1218" y="1967"/>
                </a:cubicBezTo>
                <a:cubicBezTo>
                  <a:pt x="1217" y="1967"/>
                  <a:pt x="1216" y="1967"/>
                  <a:pt x="1215" y="1968"/>
                </a:cubicBezTo>
                <a:cubicBezTo>
                  <a:pt x="1215" y="1968"/>
                  <a:pt x="1214" y="1968"/>
                  <a:pt x="1213" y="1969"/>
                </a:cubicBezTo>
                <a:cubicBezTo>
                  <a:pt x="1213" y="1969"/>
                  <a:pt x="1212" y="1969"/>
                  <a:pt x="1212" y="1969"/>
                </a:cubicBezTo>
                <a:cubicBezTo>
                  <a:pt x="1211" y="1969"/>
                  <a:pt x="1211" y="1970"/>
                  <a:pt x="1210" y="1970"/>
                </a:cubicBezTo>
                <a:cubicBezTo>
                  <a:pt x="1209" y="1970"/>
                  <a:pt x="1209" y="1970"/>
                  <a:pt x="1208" y="1970"/>
                </a:cubicBezTo>
                <a:cubicBezTo>
                  <a:pt x="1208" y="1970"/>
                  <a:pt x="1207" y="1970"/>
                  <a:pt x="1207" y="1970"/>
                </a:cubicBezTo>
                <a:cubicBezTo>
                  <a:pt x="1206" y="1971"/>
                  <a:pt x="1205" y="1971"/>
                  <a:pt x="1204" y="1971"/>
                </a:cubicBezTo>
                <a:cubicBezTo>
                  <a:pt x="1202" y="1971"/>
                  <a:pt x="1201" y="1971"/>
                  <a:pt x="1199" y="1971"/>
                </a:cubicBezTo>
                <a:cubicBezTo>
                  <a:pt x="1199" y="1971"/>
                  <a:pt x="1199" y="1971"/>
                  <a:pt x="1199" y="1971"/>
                </a:cubicBezTo>
                <a:cubicBezTo>
                  <a:pt x="1199" y="1971"/>
                  <a:pt x="1199" y="1971"/>
                  <a:pt x="1199" y="1971"/>
                </a:cubicBezTo>
                <a:cubicBezTo>
                  <a:pt x="1181" y="1971"/>
                  <a:pt x="1164" y="1971"/>
                  <a:pt x="1147" y="1971"/>
                </a:cubicBezTo>
                <a:cubicBezTo>
                  <a:pt x="1145" y="1971"/>
                  <a:pt x="1143" y="1971"/>
                  <a:pt x="1141" y="1971"/>
                </a:cubicBezTo>
                <a:cubicBezTo>
                  <a:pt x="1141" y="1971"/>
                  <a:pt x="1140" y="1971"/>
                  <a:pt x="1140" y="1971"/>
                </a:cubicBezTo>
                <a:cubicBezTo>
                  <a:pt x="1139" y="1971"/>
                  <a:pt x="1137" y="1970"/>
                  <a:pt x="1136" y="1970"/>
                </a:cubicBezTo>
                <a:cubicBezTo>
                  <a:pt x="1136" y="1970"/>
                  <a:pt x="1136" y="1970"/>
                  <a:pt x="1136" y="1970"/>
                </a:cubicBezTo>
                <a:cubicBezTo>
                  <a:pt x="1135" y="1970"/>
                  <a:pt x="1135" y="1970"/>
                  <a:pt x="1135" y="1970"/>
                </a:cubicBezTo>
                <a:cubicBezTo>
                  <a:pt x="1134" y="1969"/>
                  <a:pt x="1132" y="1969"/>
                  <a:pt x="1131" y="1969"/>
                </a:cubicBezTo>
                <a:cubicBezTo>
                  <a:pt x="1130" y="1968"/>
                  <a:pt x="1130" y="1968"/>
                  <a:pt x="1129" y="1968"/>
                </a:cubicBezTo>
                <a:cubicBezTo>
                  <a:pt x="1128" y="1967"/>
                  <a:pt x="1128" y="1967"/>
                  <a:pt x="1127" y="1967"/>
                </a:cubicBezTo>
                <a:cubicBezTo>
                  <a:pt x="1127" y="1967"/>
                  <a:pt x="1126" y="1967"/>
                  <a:pt x="1126" y="1966"/>
                </a:cubicBezTo>
                <a:cubicBezTo>
                  <a:pt x="1124" y="1965"/>
                  <a:pt x="1121" y="1963"/>
                  <a:pt x="1120" y="1961"/>
                </a:cubicBezTo>
                <a:close/>
                <a:moveTo>
                  <a:pt x="1244" y="2063"/>
                </a:moveTo>
                <a:cubicBezTo>
                  <a:pt x="1243" y="2066"/>
                  <a:pt x="1241" y="2068"/>
                  <a:pt x="1238" y="2070"/>
                </a:cubicBezTo>
                <a:cubicBezTo>
                  <a:pt x="1236" y="2072"/>
                  <a:pt x="1233" y="2074"/>
                  <a:pt x="1229" y="2075"/>
                </a:cubicBezTo>
                <a:cubicBezTo>
                  <a:pt x="1225" y="2076"/>
                  <a:pt x="1221" y="2076"/>
                  <a:pt x="1217" y="2076"/>
                </a:cubicBezTo>
                <a:cubicBezTo>
                  <a:pt x="1205" y="2076"/>
                  <a:pt x="1205" y="2076"/>
                  <a:pt x="1205" y="2076"/>
                </a:cubicBezTo>
                <a:cubicBezTo>
                  <a:pt x="1205" y="2076"/>
                  <a:pt x="1205" y="2076"/>
                  <a:pt x="1205" y="2076"/>
                </a:cubicBezTo>
                <a:cubicBezTo>
                  <a:pt x="1189" y="2076"/>
                  <a:pt x="1174" y="2076"/>
                  <a:pt x="1158" y="2077"/>
                </a:cubicBezTo>
                <a:cubicBezTo>
                  <a:pt x="1156" y="2077"/>
                  <a:pt x="1154" y="2076"/>
                  <a:pt x="1152" y="2076"/>
                </a:cubicBezTo>
                <a:cubicBezTo>
                  <a:pt x="1152" y="2076"/>
                  <a:pt x="1151" y="2076"/>
                  <a:pt x="1151" y="2076"/>
                </a:cubicBezTo>
                <a:cubicBezTo>
                  <a:pt x="1149" y="2076"/>
                  <a:pt x="1148" y="2075"/>
                  <a:pt x="1146" y="2075"/>
                </a:cubicBezTo>
                <a:cubicBezTo>
                  <a:pt x="1146" y="2075"/>
                  <a:pt x="1146" y="2075"/>
                  <a:pt x="1146" y="2075"/>
                </a:cubicBezTo>
                <a:cubicBezTo>
                  <a:pt x="1145" y="2075"/>
                  <a:pt x="1145" y="2075"/>
                  <a:pt x="1145" y="2075"/>
                </a:cubicBezTo>
                <a:cubicBezTo>
                  <a:pt x="1138" y="2073"/>
                  <a:pt x="1132" y="2069"/>
                  <a:pt x="1128" y="2064"/>
                </a:cubicBezTo>
                <a:cubicBezTo>
                  <a:pt x="1128" y="2064"/>
                  <a:pt x="1128" y="2064"/>
                  <a:pt x="1128" y="2064"/>
                </a:cubicBezTo>
                <a:cubicBezTo>
                  <a:pt x="1128" y="2064"/>
                  <a:pt x="1128" y="2064"/>
                  <a:pt x="1128" y="2064"/>
                </a:cubicBezTo>
                <a:cubicBezTo>
                  <a:pt x="1127" y="2063"/>
                  <a:pt x="1126" y="2062"/>
                  <a:pt x="1126" y="2060"/>
                </a:cubicBezTo>
                <a:cubicBezTo>
                  <a:pt x="1126" y="2060"/>
                  <a:pt x="1126" y="2059"/>
                  <a:pt x="1125" y="2059"/>
                </a:cubicBezTo>
                <a:cubicBezTo>
                  <a:pt x="1125" y="2058"/>
                  <a:pt x="1125" y="2057"/>
                  <a:pt x="1125" y="2057"/>
                </a:cubicBezTo>
                <a:cubicBezTo>
                  <a:pt x="1125" y="2056"/>
                  <a:pt x="1125" y="2056"/>
                  <a:pt x="1125" y="2056"/>
                </a:cubicBezTo>
                <a:cubicBezTo>
                  <a:pt x="1125" y="2055"/>
                  <a:pt x="1125" y="2055"/>
                  <a:pt x="1125" y="2055"/>
                </a:cubicBezTo>
                <a:cubicBezTo>
                  <a:pt x="1125" y="2055"/>
                  <a:pt x="1125" y="2055"/>
                  <a:pt x="1125" y="2055"/>
                </a:cubicBezTo>
                <a:cubicBezTo>
                  <a:pt x="1124" y="2046"/>
                  <a:pt x="1123" y="2037"/>
                  <a:pt x="1123" y="2029"/>
                </a:cubicBezTo>
                <a:cubicBezTo>
                  <a:pt x="1123" y="2027"/>
                  <a:pt x="1122" y="2026"/>
                  <a:pt x="1122" y="2024"/>
                </a:cubicBezTo>
                <a:cubicBezTo>
                  <a:pt x="1122" y="2020"/>
                  <a:pt x="1122" y="2020"/>
                  <a:pt x="1122" y="2020"/>
                </a:cubicBezTo>
                <a:cubicBezTo>
                  <a:pt x="1122" y="2019"/>
                  <a:pt x="1122" y="2019"/>
                  <a:pt x="1122" y="2019"/>
                </a:cubicBezTo>
                <a:cubicBezTo>
                  <a:pt x="1122" y="2018"/>
                  <a:pt x="1122" y="2017"/>
                  <a:pt x="1122" y="2016"/>
                </a:cubicBezTo>
                <a:cubicBezTo>
                  <a:pt x="1122" y="2016"/>
                  <a:pt x="1123" y="2016"/>
                  <a:pt x="1123" y="2015"/>
                </a:cubicBezTo>
                <a:cubicBezTo>
                  <a:pt x="1123" y="2014"/>
                  <a:pt x="1123" y="2014"/>
                  <a:pt x="1123" y="2013"/>
                </a:cubicBezTo>
                <a:cubicBezTo>
                  <a:pt x="1124" y="2013"/>
                  <a:pt x="1124" y="2013"/>
                  <a:pt x="1124" y="2012"/>
                </a:cubicBezTo>
                <a:cubicBezTo>
                  <a:pt x="1124" y="2012"/>
                  <a:pt x="1124" y="2012"/>
                  <a:pt x="1124" y="2012"/>
                </a:cubicBezTo>
                <a:cubicBezTo>
                  <a:pt x="1125" y="2011"/>
                  <a:pt x="1125" y="2010"/>
                  <a:pt x="1126" y="2010"/>
                </a:cubicBezTo>
                <a:cubicBezTo>
                  <a:pt x="1126" y="2009"/>
                  <a:pt x="1127" y="2009"/>
                  <a:pt x="1127" y="2009"/>
                </a:cubicBezTo>
                <a:cubicBezTo>
                  <a:pt x="1128" y="2008"/>
                  <a:pt x="1128" y="2008"/>
                  <a:pt x="1129" y="2007"/>
                </a:cubicBezTo>
                <a:cubicBezTo>
                  <a:pt x="1129" y="2007"/>
                  <a:pt x="1129" y="2007"/>
                  <a:pt x="1130" y="2006"/>
                </a:cubicBezTo>
                <a:cubicBezTo>
                  <a:pt x="1130" y="2006"/>
                  <a:pt x="1130" y="2006"/>
                  <a:pt x="1130" y="2006"/>
                </a:cubicBezTo>
                <a:cubicBezTo>
                  <a:pt x="1131" y="2006"/>
                  <a:pt x="1132" y="2005"/>
                  <a:pt x="1133" y="2004"/>
                </a:cubicBezTo>
                <a:cubicBezTo>
                  <a:pt x="1134" y="2004"/>
                  <a:pt x="1134" y="2004"/>
                  <a:pt x="1134" y="2004"/>
                </a:cubicBezTo>
                <a:cubicBezTo>
                  <a:pt x="1134" y="2004"/>
                  <a:pt x="1135" y="2004"/>
                  <a:pt x="1135" y="2004"/>
                </a:cubicBezTo>
                <a:cubicBezTo>
                  <a:pt x="1135" y="2004"/>
                  <a:pt x="1135" y="2004"/>
                  <a:pt x="1136" y="2004"/>
                </a:cubicBezTo>
                <a:cubicBezTo>
                  <a:pt x="1137" y="2003"/>
                  <a:pt x="1138" y="2003"/>
                  <a:pt x="1139" y="2003"/>
                </a:cubicBezTo>
                <a:cubicBezTo>
                  <a:pt x="1139" y="2002"/>
                  <a:pt x="1140" y="2002"/>
                  <a:pt x="1140" y="2002"/>
                </a:cubicBezTo>
                <a:cubicBezTo>
                  <a:pt x="1141" y="2002"/>
                  <a:pt x="1141" y="2002"/>
                  <a:pt x="1142" y="2002"/>
                </a:cubicBezTo>
                <a:cubicBezTo>
                  <a:pt x="1143" y="2002"/>
                  <a:pt x="1145" y="2001"/>
                  <a:pt x="1147" y="2001"/>
                </a:cubicBezTo>
                <a:cubicBezTo>
                  <a:pt x="1147" y="2001"/>
                  <a:pt x="1148" y="2001"/>
                  <a:pt x="1148" y="2001"/>
                </a:cubicBezTo>
                <a:cubicBezTo>
                  <a:pt x="1149" y="2001"/>
                  <a:pt x="1149" y="2001"/>
                  <a:pt x="1150" y="2001"/>
                </a:cubicBezTo>
                <a:cubicBezTo>
                  <a:pt x="1153" y="2001"/>
                  <a:pt x="1153" y="2001"/>
                  <a:pt x="1153" y="2001"/>
                </a:cubicBezTo>
                <a:cubicBezTo>
                  <a:pt x="1155" y="2001"/>
                  <a:pt x="1158" y="2001"/>
                  <a:pt x="1160" y="2001"/>
                </a:cubicBezTo>
                <a:cubicBezTo>
                  <a:pt x="1163" y="2001"/>
                  <a:pt x="1165" y="2001"/>
                  <a:pt x="1168" y="2001"/>
                </a:cubicBezTo>
                <a:cubicBezTo>
                  <a:pt x="1191" y="2001"/>
                  <a:pt x="1191" y="2001"/>
                  <a:pt x="1191" y="2001"/>
                </a:cubicBezTo>
                <a:cubicBezTo>
                  <a:pt x="1197" y="2001"/>
                  <a:pt x="1203" y="2001"/>
                  <a:pt x="1209" y="2001"/>
                </a:cubicBezTo>
                <a:cubicBezTo>
                  <a:pt x="1210" y="2001"/>
                  <a:pt x="1211" y="2001"/>
                  <a:pt x="1212" y="2002"/>
                </a:cubicBezTo>
                <a:cubicBezTo>
                  <a:pt x="1212" y="2002"/>
                  <a:pt x="1213" y="2002"/>
                  <a:pt x="1214" y="2002"/>
                </a:cubicBezTo>
                <a:cubicBezTo>
                  <a:pt x="1214" y="2002"/>
                  <a:pt x="1214" y="2002"/>
                  <a:pt x="1215" y="2002"/>
                </a:cubicBezTo>
                <a:cubicBezTo>
                  <a:pt x="1215" y="2002"/>
                  <a:pt x="1216" y="2002"/>
                  <a:pt x="1216" y="2002"/>
                </a:cubicBezTo>
                <a:cubicBezTo>
                  <a:pt x="1216" y="2002"/>
                  <a:pt x="1216" y="2003"/>
                  <a:pt x="1217" y="2003"/>
                </a:cubicBezTo>
                <a:cubicBezTo>
                  <a:pt x="1218" y="2003"/>
                  <a:pt x="1219" y="2003"/>
                  <a:pt x="1220" y="2004"/>
                </a:cubicBezTo>
                <a:cubicBezTo>
                  <a:pt x="1221" y="2004"/>
                  <a:pt x="1221" y="2004"/>
                  <a:pt x="1222" y="2004"/>
                </a:cubicBezTo>
                <a:cubicBezTo>
                  <a:pt x="1222" y="2005"/>
                  <a:pt x="1223" y="2005"/>
                  <a:pt x="1223" y="2005"/>
                </a:cubicBezTo>
                <a:cubicBezTo>
                  <a:pt x="1224" y="2005"/>
                  <a:pt x="1225" y="2006"/>
                  <a:pt x="1226" y="2006"/>
                </a:cubicBezTo>
                <a:cubicBezTo>
                  <a:pt x="1229" y="2008"/>
                  <a:pt x="1231" y="2010"/>
                  <a:pt x="1233" y="2012"/>
                </a:cubicBezTo>
                <a:cubicBezTo>
                  <a:pt x="1235" y="2014"/>
                  <a:pt x="1237" y="2017"/>
                  <a:pt x="1237" y="2019"/>
                </a:cubicBezTo>
                <a:cubicBezTo>
                  <a:pt x="1240" y="2034"/>
                  <a:pt x="1240" y="2034"/>
                  <a:pt x="1240" y="2034"/>
                </a:cubicBezTo>
                <a:cubicBezTo>
                  <a:pt x="1241" y="2040"/>
                  <a:pt x="1243" y="2046"/>
                  <a:pt x="1244" y="2052"/>
                </a:cubicBezTo>
                <a:cubicBezTo>
                  <a:pt x="1244" y="2052"/>
                  <a:pt x="1244" y="2052"/>
                  <a:pt x="1244" y="2052"/>
                </a:cubicBezTo>
                <a:cubicBezTo>
                  <a:pt x="1244" y="2055"/>
                  <a:pt x="1244" y="2055"/>
                  <a:pt x="1244" y="2055"/>
                </a:cubicBezTo>
                <a:cubicBezTo>
                  <a:pt x="1245" y="2058"/>
                  <a:pt x="1245" y="2061"/>
                  <a:pt x="1244" y="2063"/>
                </a:cubicBezTo>
                <a:close/>
                <a:moveTo>
                  <a:pt x="1349" y="1880"/>
                </a:moveTo>
                <a:cubicBezTo>
                  <a:pt x="1346" y="1879"/>
                  <a:pt x="1344" y="1878"/>
                  <a:pt x="1342" y="1876"/>
                </a:cubicBezTo>
                <a:cubicBezTo>
                  <a:pt x="1340" y="1875"/>
                  <a:pt x="1338" y="1873"/>
                  <a:pt x="1338" y="1871"/>
                </a:cubicBezTo>
                <a:cubicBezTo>
                  <a:pt x="1337" y="1868"/>
                  <a:pt x="1337" y="1868"/>
                  <a:pt x="1337" y="1868"/>
                </a:cubicBezTo>
                <a:cubicBezTo>
                  <a:pt x="1335" y="1863"/>
                  <a:pt x="1333" y="1859"/>
                  <a:pt x="1332" y="1854"/>
                </a:cubicBezTo>
                <a:cubicBezTo>
                  <a:pt x="1331" y="1852"/>
                  <a:pt x="1329" y="1848"/>
                  <a:pt x="1329" y="1845"/>
                </a:cubicBezTo>
                <a:cubicBezTo>
                  <a:pt x="1329" y="1845"/>
                  <a:pt x="1329" y="1845"/>
                  <a:pt x="1329" y="1844"/>
                </a:cubicBezTo>
                <a:cubicBezTo>
                  <a:pt x="1329" y="1844"/>
                  <a:pt x="1329" y="1844"/>
                  <a:pt x="1329" y="1844"/>
                </a:cubicBezTo>
                <a:cubicBezTo>
                  <a:pt x="1329" y="1844"/>
                  <a:pt x="1329" y="1843"/>
                  <a:pt x="1329" y="1843"/>
                </a:cubicBezTo>
                <a:cubicBezTo>
                  <a:pt x="1329" y="1843"/>
                  <a:pt x="1329" y="1843"/>
                  <a:pt x="1329" y="1842"/>
                </a:cubicBezTo>
                <a:cubicBezTo>
                  <a:pt x="1329" y="1842"/>
                  <a:pt x="1329" y="1842"/>
                  <a:pt x="1329" y="1842"/>
                </a:cubicBezTo>
                <a:cubicBezTo>
                  <a:pt x="1333" y="1834"/>
                  <a:pt x="1348" y="1835"/>
                  <a:pt x="1355" y="1835"/>
                </a:cubicBezTo>
                <a:cubicBezTo>
                  <a:pt x="1392" y="1835"/>
                  <a:pt x="1392" y="1835"/>
                  <a:pt x="1392" y="1835"/>
                </a:cubicBezTo>
                <a:cubicBezTo>
                  <a:pt x="1396" y="1835"/>
                  <a:pt x="1399" y="1835"/>
                  <a:pt x="1402" y="1836"/>
                </a:cubicBezTo>
                <a:cubicBezTo>
                  <a:pt x="1403" y="1836"/>
                  <a:pt x="1404" y="1836"/>
                  <a:pt x="1405" y="1836"/>
                </a:cubicBezTo>
                <a:cubicBezTo>
                  <a:pt x="1405" y="1836"/>
                  <a:pt x="1405" y="1837"/>
                  <a:pt x="1406" y="1837"/>
                </a:cubicBezTo>
                <a:cubicBezTo>
                  <a:pt x="1406" y="1837"/>
                  <a:pt x="1407" y="1837"/>
                  <a:pt x="1408" y="1837"/>
                </a:cubicBezTo>
                <a:cubicBezTo>
                  <a:pt x="1409" y="1837"/>
                  <a:pt x="1410" y="1838"/>
                  <a:pt x="1411" y="1838"/>
                </a:cubicBezTo>
                <a:cubicBezTo>
                  <a:pt x="1411" y="1838"/>
                  <a:pt x="1411" y="1838"/>
                  <a:pt x="1411" y="1838"/>
                </a:cubicBezTo>
                <a:cubicBezTo>
                  <a:pt x="1411" y="1838"/>
                  <a:pt x="1411" y="1838"/>
                  <a:pt x="1411" y="1838"/>
                </a:cubicBezTo>
                <a:cubicBezTo>
                  <a:pt x="1412" y="1839"/>
                  <a:pt x="1413" y="1839"/>
                  <a:pt x="1414" y="1840"/>
                </a:cubicBezTo>
                <a:cubicBezTo>
                  <a:pt x="1415" y="1840"/>
                  <a:pt x="1415" y="1840"/>
                  <a:pt x="1416" y="1841"/>
                </a:cubicBezTo>
                <a:cubicBezTo>
                  <a:pt x="1416" y="1841"/>
                  <a:pt x="1416" y="1841"/>
                  <a:pt x="1417" y="1841"/>
                </a:cubicBezTo>
                <a:cubicBezTo>
                  <a:pt x="1417" y="1841"/>
                  <a:pt x="1417" y="1841"/>
                  <a:pt x="1417" y="1842"/>
                </a:cubicBezTo>
                <a:cubicBezTo>
                  <a:pt x="1418" y="1842"/>
                  <a:pt x="1418" y="1842"/>
                  <a:pt x="1418" y="1842"/>
                </a:cubicBezTo>
                <a:cubicBezTo>
                  <a:pt x="1420" y="1844"/>
                  <a:pt x="1422" y="1845"/>
                  <a:pt x="1423" y="1847"/>
                </a:cubicBezTo>
                <a:cubicBezTo>
                  <a:pt x="1423" y="1847"/>
                  <a:pt x="1423" y="1847"/>
                  <a:pt x="1423" y="1847"/>
                </a:cubicBezTo>
                <a:cubicBezTo>
                  <a:pt x="1426" y="1852"/>
                  <a:pt x="1428" y="1859"/>
                  <a:pt x="1431" y="1864"/>
                </a:cubicBezTo>
                <a:cubicBezTo>
                  <a:pt x="1431" y="1864"/>
                  <a:pt x="1431" y="1864"/>
                  <a:pt x="1431" y="1864"/>
                </a:cubicBezTo>
                <a:cubicBezTo>
                  <a:pt x="1432" y="1867"/>
                  <a:pt x="1434" y="1870"/>
                  <a:pt x="1435" y="1873"/>
                </a:cubicBezTo>
                <a:cubicBezTo>
                  <a:pt x="1435" y="1873"/>
                  <a:pt x="1435" y="1873"/>
                  <a:pt x="1435" y="1873"/>
                </a:cubicBezTo>
                <a:cubicBezTo>
                  <a:pt x="1435" y="1873"/>
                  <a:pt x="1435" y="1873"/>
                  <a:pt x="1435" y="1874"/>
                </a:cubicBezTo>
                <a:cubicBezTo>
                  <a:pt x="1436" y="1879"/>
                  <a:pt x="1431" y="1882"/>
                  <a:pt x="1425" y="1883"/>
                </a:cubicBezTo>
                <a:cubicBezTo>
                  <a:pt x="1425" y="1883"/>
                  <a:pt x="1425" y="1883"/>
                  <a:pt x="1425" y="1883"/>
                </a:cubicBezTo>
                <a:cubicBezTo>
                  <a:pt x="1425" y="1883"/>
                  <a:pt x="1424" y="1883"/>
                  <a:pt x="1424" y="1883"/>
                </a:cubicBezTo>
                <a:cubicBezTo>
                  <a:pt x="1423" y="1884"/>
                  <a:pt x="1422" y="1884"/>
                  <a:pt x="1421" y="1884"/>
                </a:cubicBezTo>
                <a:cubicBezTo>
                  <a:pt x="1421" y="1884"/>
                  <a:pt x="1420" y="1884"/>
                  <a:pt x="1420" y="1884"/>
                </a:cubicBezTo>
                <a:cubicBezTo>
                  <a:pt x="1419" y="1884"/>
                  <a:pt x="1418" y="1884"/>
                  <a:pt x="1417" y="1884"/>
                </a:cubicBezTo>
                <a:cubicBezTo>
                  <a:pt x="1417" y="1884"/>
                  <a:pt x="1416" y="1884"/>
                  <a:pt x="1416" y="1884"/>
                </a:cubicBezTo>
                <a:cubicBezTo>
                  <a:pt x="1416" y="1884"/>
                  <a:pt x="1416" y="1884"/>
                  <a:pt x="1415" y="1884"/>
                </a:cubicBezTo>
                <a:cubicBezTo>
                  <a:pt x="1414" y="1884"/>
                  <a:pt x="1414" y="1884"/>
                  <a:pt x="1414" y="1884"/>
                </a:cubicBezTo>
                <a:cubicBezTo>
                  <a:pt x="1408" y="1884"/>
                  <a:pt x="1403" y="1884"/>
                  <a:pt x="1397" y="1884"/>
                </a:cubicBezTo>
                <a:cubicBezTo>
                  <a:pt x="1387" y="1884"/>
                  <a:pt x="1378" y="1884"/>
                  <a:pt x="1368" y="1884"/>
                </a:cubicBezTo>
                <a:cubicBezTo>
                  <a:pt x="1362" y="1884"/>
                  <a:pt x="1355" y="1883"/>
                  <a:pt x="1349" y="1880"/>
                </a:cubicBezTo>
                <a:cubicBezTo>
                  <a:pt x="1349" y="1880"/>
                  <a:pt x="1349" y="1880"/>
                  <a:pt x="1349" y="1880"/>
                </a:cubicBezTo>
                <a:close/>
                <a:moveTo>
                  <a:pt x="1373" y="1961"/>
                </a:moveTo>
                <a:cubicBezTo>
                  <a:pt x="1371" y="1959"/>
                  <a:pt x="1369" y="1956"/>
                  <a:pt x="1369" y="1954"/>
                </a:cubicBezTo>
                <a:cubicBezTo>
                  <a:pt x="1363" y="1940"/>
                  <a:pt x="1363" y="1940"/>
                  <a:pt x="1363" y="1940"/>
                </a:cubicBezTo>
                <a:cubicBezTo>
                  <a:pt x="1362" y="1935"/>
                  <a:pt x="1360" y="1931"/>
                  <a:pt x="1359" y="1927"/>
                </a:cubicBezTo>
                <a:cubicBezTo>
                  <a:pt x="1359" y="1927"/>
                  <a:pt x="1359" y="1927"/>
                  <a:pt x="1359" y="1927"/>
                </a:cubicBezTo>
                <a:cubicBezTo>
                  <a:pt x="1358" y="1925"/>
                  <a:pt x="1358" y="1925"/>
                  <a:pt x="1358" y="1925"/>
                </a:cubicBezTo>
                <a:cubicBezTo>
                  <a:pt x="1357" y="1923"/>
                  <a:pt x="1357" y="1921"/>
                  <a:pt x="1358" y="1919"/>
                </a:cubicBezTo>
                <a:cubicBezTo>
                  <a:pt x="1358" y="1918"/>
                  <a:pt x="1359" y="1917"/>
                  <a:pt x="1360" y="1916"/>
                </a:cubicBezTo>
                <a:cubicBezTo>
                  <a:pt x="1360" y="1916"/>
                  <a:pt x="1361" y="1916"/>
                  <a:pt x="1361" y="1915"/>
                </a:cubicBezTo>
                <a:cubicBezTo>
                  <a:pt x="1361" y="1915"/>
                  <a:pt x="1361" y="1915"/>
                  <a:pt x="1362" y="1915"/>
                </a:cubicBezTo>
                <a:cubicBezTo>
                  <a:pt x="1364" y="1913"/>
                  <a:pt x="1366" y="1912"/>
                  <a:pt x="1369" y="1911"/>
                </a:cubicBezTo>
                <a:cubicBezTo>
                  <a:pt x="1371" y="1911"/>
                  <a:pt x="1374" y="1910"/>
                  <a:pt x="1376" y="1910"/>
                </a:cubicBezTo>
                <a:cubicBezTo>
                  <a:pt x="1386" y="1909"/>
                  <a:pt x="1397" y="1910"/>
                  <a:pt x="1402" y="1910"/>
                </a:cubicBezTo>
                <a:cubicBezTo>
                  <a:pt x="1420" y="1910"/>
                  <a:pt x="1451" y="1906"/>
                  <a:pt x="1461" y="1925"/>
                </a:cubicBezTo>
                <a:cubicBezTo>
                  <a:pt x="1461" y="1925"/>
                  <a:pt x="1461" y="1925"/>
                  <a:pt x="1461" y="1925"/>
                </a:cubicBezTo>
                <a:cubicBezTo>
                  <a:pt x="1461" y="1925"/>
                  <a:pt x="1461" y="1925"/>
                  <a:pt x="1461" y="1925"/>
                </a:cubicBezTo>
                <a:cubicBezTo>
                  <a:pt x="1461" y="1925"/>
                  <a:pt x="1461" y="1925"/>
                  <a:pt x="1461" y="1925"/>
                </a:cubicBezTo>
                <a:cubicBezTo>
                  <a:pt x="1465" y="1933"/>
                  <a:pt x="1469" y="1940"/>
                  <a:pt x="1473" y="1948"/>
                </a:cubicBezTo>
                <a:cubicBezTo>
                  <a:pt x="1474" y="1951"/>
                  <a:pt x="1476" y="1953"/>
                  <a:pt x="1476" y="1956"/>
                </a:cubicBezTo>
                <a:cubicBezTo>
                  <a:pt x="1476" y="1956"/>
                  <a:pt x="1476" y="1956"/>
                  <a:pt x="1476" y="1957"/>
                </a:cubicBezTo>
                <a:cubicBezTo>
                  <a:pt x="1477" y="1957"/>
                  <a:pt x="1477" y="1958"/>
                  <a:pt x="1477" y="1958"/>
                </a:cubicBezTo>
                <a:cubicBezTo>
                  <a:pt x="1477" y="1959"/>
                  <a:pt x="1477" y="1959"/>
                  <a:pt x="1477" y="1960"/>
                </a:cubicBezTo>
                <a:cubicBezTo>
                  <a:pt x="1477" y="1960"/>
                  <a:pt x="1477" y="1960"/>
                  <a:pt x="1477" y="1960"/>
                </a:cubicBezTo>
                <a:cubicBezTo>
                  <a:pt x="1477" y="1960"/>
                  <a:pt x="1476" y="1961"/>
                  <a:pt x="1476" y="1961"/>
                </a:cubicBezTo>
                <a:cubicBezTo>
                  <a:pt x="1476" y="1962"/>
                  <a:pt x="1476" y="1962"/>
                  <a:pt x="1475" y="1963"/>
                </a:cubicBezTo>
                <a:cubicBezTo>
                  <a:pt x="1475" y="1963"/>
                  <a:pt x="1475" y="1963"/>
                  <a:pt x="1475" y="1963"/>
                </a:cubicBezTo>
                <a:cubicBezTo>
                  <a:pt x="1475" y="1964"/>
                  <a:pt x="1474" y="1965"/>
                  <a:pt x="1474" y="1965"/>
                </a:cubicBezTo>
                <a:cubicBezTo>
                  <a:pt x="1473" y="1965"/>
                  <a:pt x="1473" y="1965"/>
                  <a:pt x="1473" y="1966"/>
                </a:cubicBezTo>
                <a:cubicBezTo>
                  <a:pt x="1473" y="1966"/>
                  <a:pt x="1473" y="1966"/>
                  <a:pt x="1472" y="1966"/>
                </a:cubicBezTo>
                <a:cubicBezTo>
                  <a:pt x="1472" y="1966"/>
                  <a:pt x="1472" y="1967"/>
                  <a:pt x="1471" y="1967"/>
                </a:cubicBezTo>
                <a:cubicBezTo>
                  <a:pt x="1470" y="1968"/>
                  <a:pt x="1468" y="1969"/>
                  <a:pt x="1466" y="1969"/>
                </a:cubicBezTo>
                <a:cubicBezTo>
                  <a:pt x="1465" y="1969"/>
                  <a:pt x="1465" y="1969"/>
                  <a:pt x="1464" y="1970"/>
                </a:cubicBezTo>
                <a:cubicBezTo>
                  <a:pt x="1463" y="1970"/>
                  <a:pt x="1462" y="1970"/>
                  <a:pt x="1462" y="1970"/>
                </a:cubicBezTo>
                <a:cubicBezTo>
                  <a:pt x="1461" y="1970"/>
                  <a:pt x="1461" y="1970"/>
                  <a:pt x="1461" y="1970"/>
                </a:cubicBezTo>
                <a:cubicBezTo>
                  <a:pt x="1460" y="1970"/>
                  <a:pt x="1460" y="1970"/>
                  <a:pt x="1460" y="1970"/>
                </a:cubicBezTo>
                <a:cubicBezTo>
                  <a:pt x="1441" y="1972"/>
                  <a:pt x="1422" y="1971"/>
                  <a:pt x="1403" y="1971"/>
                </a:cubicBezTo>
                <a:cubicBezTo>
                  <a:pt x="1401" y="1971"/>
                  <a:pt x="1399" y="1971"/>
                  <a:pt x="1397" y="1970"/>
                </a:cubicBezTo>
                <a:cubicBezTo>
                  <a:pt x="1397" y="1970"/>
                  <a:pt x="1397" y="1970"/>
                  <a:pt x="1397" y="1970"/>
                </a:cubicBezTo>
                <a:cubicBezTo>
                  <a:pt x="1390" y="1970"/>
                  <a:pt x="1383" y="1967"/>
                  <a:pt x="1377" y="1964"/>
                </a:cubicBezTo>
                <a:cubicBezTo>
                  <a:pt x="1376" y="1963"/>
                  <a:pt x="1374" y="1962"/>
                  <a:pt x="1373" y="1961"/>
                </a:cubicBezTo>
                <a:close/>
                <a:moveTo>
                  <a:pt x="1527" y="2063"/>
                </a:moveTo>
                <a:cubicBezTo>
                  <a:pt x="1527" y="2063"/>
                  <a:pt x="1527" y="2064"/>
                  <a:pt x="1527" y="2064"/>
                </a:cubicBezTo>
                <a:cubicBezTo>
                  <a:pt x="1527" y="2065"/>
                  <a:pt x="1526" y="2065"/>
                  <a:pt x="1526" y="2065"/>
                </a:cubicBezTo>
                <a:cubicBezTo>
                  <a:pt x="1526" y="2066"/>
                  <a:pt x="1526" y="2066"/>
                  <a:pt x="1525" y="2067"/>
                </a:cubicBezTo>
                <a:cubicBezTo>
                  <a:pt x="1525" y="2067"/>
                  <a:pt x="1525" y="2068"/>
                  <a:pt x="1525" y="2068"/>
                </a:cubicBezTo>
                <a:cubicBezTo>
                  <a:pt x="1525" y="2068"/>
                  <a:pt x="1524" y="2068"/>
                  <a:pt x="1524" y="2069"/>
                </a:cubicBezTo>
                <a:cubicBezTo>
                  <a:pt x="1524" y="2069"/>
                  <a:pt x="1524" y="2069"/>
                  <a:pt x="1524" y="2069"/>
                </a:cubicBezTo>
                <a:cubicBezTo>
                  <a:pt x="1524" y="2069"/>
                  <a:pt x="1523" y="2070"/>
                  <a:pt x="1523" y="2070"/>
                </a:cubicBezTo>
                <a:cubicBezTo>
                  <a:pt x="1520" y="2073"/>
                  <a:pt x="1515" y="2074"/>
                  <a:pt x="1511" y="2075"/>
                </a:cubicBezTo>
                <a:cubicBezTo>
                  <a:pt x="1510" y="2075"/>
                  <a:pt x="1510" y="2075"/>
                  <a:pt x="1510" y="2075"/>
                </a:cubicBezTo>
                <a:cubicBezTo>
                  <a:pt x="1508" y="2075"/>
                  <a:pt x="1506" y="2076"/>
                  <a:pt x="1504" y="2076"/>
                </a:cubicBezTo>
                <a:cubicBezTo>
                  <a:pt x="1504" y="2076"/>
                  <a:pt x="1504" y="2076"/>
                  <a:pt x="1504" y="2076"/>
                </a:cubicBezTo>
                <a:cubicBezTo>
                  <a:pt x="1503" y="2076"/>
                  <a:pt x="1503" y="2076"/>
                  <a:pt x="1503" y="2076"/>
                </a:cubicBezTo>
                <a:cubicBezTo>
                  <a:pt x="1501" y="2076"/>
                  <a:pt x="1499" y="2076"/>
                  <a:pt x="1497" y="2076"/>
                </a:cubicBezTo>
                <a:cubicBezTo>
                  <a:pt x="1446" y="2076"/>
                  <a:pt x="1446" y="2076"/>
                  <a:pt x="1446" y="2076"/>
                </a:cubicBezTo>
                <a:cubicBezTo>
                  <a:pt x="1444" y="2076"/>
                  <a:pt x="1441" y="2076"/>
                  <a:pt x="1439" y="2075"/>
                </a:cubicBezTo>
                <a:cubicBezTo>
                  <a:pt x="1439" y="2075"/>
                  <a:pt x="1438" y="2075"/>
                  <a:pt x="1438" y="2075"/>
                </a:cubicBezTo>
                <a:cubicBezTo>
                  <a:pt x="1427" y="2074"/>
                  <a:pt x="1414" y="2069"/>
                  <a:pt x="1408" y="2059"/>
                </a:cubicBezTo>
                <a:cubicBezTo>
                  <a:pt x="1407" y="2058"/>
                  <a:pt x="1407" y="2056"/>
                  <a:pt x="1406" y="2055"/>
                </a:cubicBezTo>
                <a:cubicBezTo>
                  <a:pt x="1406" y="2055"/>
                  <a:pt x="1406" y="2055"/>
                  <a:pt x="1406" y="2055"/>
                </a:cubicBezTo>
                <a:cubicBezTo>
                  <a:pt x="1406" y="2055"/>
                  <a:pt x="1406" y="2055"/>
                  <a:pt x="1406" y="2055"/>
                </a:cubicBezTo>
                <a:cubicBezTo>
                  <a:pt x="1403" y="2047"/>
                  <a:pt x="1400" y="2040"/>
                  <a:pt x="1398" y="2032"/>
                </a:cubicBezTo>
                <a:cubicBezTo>
                  <a:pt x="1396" y="2029"/>
                  <a:pt x="1394" y="2024"/>
                  <a:pt x="1393" y="2019"/>
                </a:cubicBezTo>
                <a:cubicBezTo>
                  <a:pt x="1393" y="2019"/>
                  <a:pt x="1393" y="2019"/>
                  <a:pt x="1393" y="2019"/>
                </a:cubicBezTo>
                <a:cubicBezTo>
                  <a:pt x="1393" y="2019"/>
                  <a:pt x="1393" y="2019"/>
                  <a:pt x="1393" y="2019"/>
                </a:cubicBezTo>
                <a:cubicBezTo>
                  <a:pt x="1392" y="2018"/>
                  <a:pt x="1392" y="2018"/>
                  <a:pt x="1392" y="2017"/>
                </a:cubicBezTo>
                <a:cubicBezTo>
                  <a:pt x="1392" y="2015"/>
                  <a:pt x="1392" y="2013"/>
                  <a:pt x="1392" y="2012"/>
                </a:cubicBezTo>
                <a:cubicBezTo>
                  <a:pt x="1393" y="2011"/>
                  <a:pt x="1393" y="2010"/>
                  <a:pt x="1394" y="2009"/>
                </a:cubicBezTo>
                <a:cubicBezTo>
                  <a:pt x="1394" y="2009"/>
                  <a:pt x="1394" y="2009"/>
                  <a:pt x="1394" y="2009"/>
                </a:cubicBezTo>
                <a:cubicBezTo>
                  <a:pt x="1397" y="2004"/>
                  <a:pt x="1403" y="2002"/>
                  <a:pt x="1409" y="2001"/>
                </a:cubicBezTo>
                <a:cubicBezTo>
                  <a:pt x="1409" y="2001"/>
                  <a:pt x="1409" y="2001"/>
                  <a:pt x="1410" y="2001"/>
                </a:cubicBezTo>
                <a:cubicBezTo>
                  <a:pt x="1411" y="2001"/>
                  <a:pt x="1413" y="2001"/>
                  <a:pt x="1414" y="2000"/>
                </a:cubicBezTo>
                <a:cubicBezTo>
                  <a:pt x="1414" y="2000"/>
                  <a:pt x="1415" y="2000"/>
                  <a:pt x="1415" y="2000"/>
                </a:cubicBezTo>
                <a:cubicBezTo>
                  <a:pt x="1418" y="2000"/>
                  <a:pt x="1418" y="2000"/>
                  <a:pt x="1418" y="2000"/>
                </a:cubicBezTo>
                <a:cubicBezTo>
                  <a:pt x="1419" y="2000"/>
                  <a:pt x="1420" y="2000"/>
                  <a:pt x="1421" y="2000"/>
                </a:cubicBezTo>
                <a:cubicBezTo>
                  <a:pt x="1437" y="2000"/>
                  <a:pt x="1453" y="2000"/>
                  <a:pt x="1469" y="2000"/>
                </a:cubicBezTo>
                <a:cubicBezTo>
                  <a:pt x="1469" y="2000"/>
                  <a:pt x="1469" y="2000"/>
                  <a:pt x="1469" y="2000"/>
                </a:cubicBezTo>
                <a:cubicBezTo>
                  <a:pt x="1469" y="2000"/>
                  <a:pt x="1469" y="2000"/>
                  <a:pt x="1469" y="2000"/>
                </a:cubicBezTo>
                <a:cubicBezTo>
                  <a:pt x="1471" y="2000"/>
                  <a:pt x="1473" y="2000"/>
                  <a:pt x="1475" y="2001"/>
                </a:cubicBezTo>
                <a:cubicBezTo>
                  <a:pt x="1475" y="2001"/>
                  <a:pt x="1476" y="2001"/>
                  <a:pt x="1476" y="2001"/>
                </a:cubicBezTo>
                <a:cubicBezTo>
                  <a:pt x="1487" y="2002"/>
                  <a:pt x="1499" y="2006"/>
                  <a:pt x="1505" y="2015"/>
                </a:cubicBezTo>
                <a:cubicBezTo>
                  <a:pt x="1506" y="2016"/>
                  <a:pt x="1507" y="2017"/>
                  <a:pt x="1508" y="2019"/>
                </a:cubicBezTo>
                <a:cubicBezTo>
                  <a:pt x="1509" y="2022"/>
                  <a:pt x="1509" y="2022"/>
                  <a:pt x="1509" y="2022"/>
                </a:cubicBezTo>
                <a:cubicBezTo>
                  <a:pt x="1512" y="2028"/>
                  <a:pt x="1516" y="2035"/>
                  <a:pt x="1519" y="2041"/>
                </a:cubicBezTo>
                <a:cubicBezTo>
                  <a:pt x="1521" y="2045"/>
                  <a:pt x="1524" y="2051"/>
                  <a:pt x="1526" y="2056"/>
                </a:cubicBezTo>
                <a:cubicBezTo>
                  <a:pt x="1527" y="2058"/>
                  <a:pt x="1527" y="2061"/>
                  <a:pt x="1527" y="2063"/>
                </a:cubicBezTo>
                <a:close/>
                <a:moveTo>
                  <a:pt x="1640" y="2000"/>
                </a:moveTo>
                <a:cubicBezTo>
                  <a:pt x="1642" y="2000"/>
                  <a:pt x="1643" y="2000"/>
                  <a:pt x="1645" y="2000"/>
                </a:cubicBezTo>
                <a:cubicBezTo>
                  <a:pt x="1645" y="2000"/>
                  <a:pt x="1645" y="2000"/>
                  <a:pt x="1646" y="2000"/>
                </a:cubicBezTo>
                <a:cubicBezTo>
                  <a:pt x="1657" y="2002"/>
                  <a:pt x="1669" y="2006"/>
                  <a:pt x="1677" y="2014"/>
                </a:cubicBezTo>
                <a:cubicBezTo>
                  <a:pt x="1678" y="2014"/>
                  <a:pt x="1678" y="2015"/>
                  <a:pt x="1678" y="2015"/>
                </a:cubicBezTo>
                <a:cubicBezTo>
                  <a:pt x="1679" y="2016"/>
                  <a:pt x="1679" y="2016"/>
                  <a:pt x="1680" y="2017"/>
                </a:cubicBezTo>
                <a:cubicBezTo>
                  <a:pt x="1680" y="2017"/>
                  <a:pt x="1680" y="2017"/>
                  <a:pt x="1680" y="2018"/>
                </a:cubicBezTo>
                <a:cubicBezTo>
                  <a:pt x="1681" y="2018"/>
                  <a:pt x="1681" y="2018"/>
                  <a:pt x="1681" y="2018"/>
                </a:cubicBezTo>
                <a:cubicBezTo>
                  <a:pt x="1682" y="2019"/>
                  <a:pt x="1682" y="2019"/>
                  <a:pt x="1682" y="2019"/>
                </a:cubicBezTo>
                <a:cubicBezTo>
                  <a:pt x="1685" y="2024"/>
                  <a:pt x="1688" y="2029"/>
                  <a:pt x="1692" y="2034"/>
                </a:cubicBezTo>
                <a:cubicBezTo>
                  <a:pt x="1692" y="2034"/>
                  <a:pt x="1692" y="2034"/>
                  <a:pt x="1692" y="2034"/>
                </a:cubicBezTo>
                <a:cubicBezTo>
                  <a:pt x="1697" y="2041"/>
                  <a:pt x="1703" y="2049"/>
                  <a:pt x="1707" y="2056"/>
                </a:cubicBezTo>
                <a:cubicBezTo>
                  <a:pt x="1707" y="2057"/>
                  <a:pt x="1707" y="2057"/>
                  <a:pt x="1708" y="2058"/>
                </a:cubicBezTo>
                <a:cubicBezTo>
                  <a:pt x="1708" y="2058"/>
                  <a:pt x="1708" y="2058"/>
                  <a:pt x="1708" y="2058"/>
                </a:cubicBezTo>
                <a:cubicBezTo>
                  <a:pt x="1709" y="2063"/>
                  <a:pt x="1709" y="2066"/>
                  <a:pt x="1707" y="2068"/>
                </a:cubicBezTo>
                <a:cubicBezTo>
                  <a:pt x="1706" y="2069"/>
                  <a:pt x="1706" y="2069"/>
                  <a:pt x="1706" y="2069"/>
                </a:cubicBezTo>
                <a:cubicBezTo>
                  <a:pt x="1705" y="2071"/>
                  <a:pt x="1702" y="2072"/>
                  <a:pt x="1699" y="2073"/>
                </a:cubicBezTo>
                <a:cubicBezTo>
                  <a:pt x="1696" y="2074"/>
                  <a:pt x="1692" y="2075"/>
                  <a:pt x="1688" y="2075"/>
                </a:cubicBezTo>
                <a:cubicBezTo>
                  <a:pt x="1684" y="2075"/>
                  <a:pt x="1684" y="2075"/>
                  <a:pt x="1684" y="2075"/>
                </a:cubicBezTo>
                <a:cubicBezTo>
                  <a:pt x="1684" y="2075"/>
                  <a:pt x="1684" y="2075"/>
                  <a:pt x="1684" y="2075"/>
                </a:cubicBezTo>
                <a:cubicBezTo>
                  <a:pt x="1666" y="2075"/>
                  <a:pt x="1648" y="2075"/>
                  <a:pt x="1629" y="2075"/>
                </a:cubicBezTo>
                <a:cubicBezTo>
                  <a:pt x="1627" y="2075"/>
                  <a:pt x="1625" y="2075"/>
                  <a:pt x="1623" y="2075"/>
                </a:cubicBezTo>
                <a:cubicBezTo>
                  <a:pt x="1623" y="2075"/>
                  <a:pt x="1623" y="2075"/>
                  <a:pt x="1623" y="2075"/>
                </a:cubicBezTo>
                <a:cubicBezTo>
                  <a:pt x="1610" y="2073"/>
                  <a:pt x="1597" y="2068"/>
                  <a:pt x="1589" y="2059"/>
                </a:cubicBezTo>
                <a:cubicBezTo>
                  <a:pt x="1588" y="2057"/>
                  <a:pt x="1587" y="2056"/>
                  <a:pt x="1586" y="2055"/>
                </a:cubicBezTo>
                <a:cubicBezTo>
                  <a:pt x="1586" y="2054"/>
                  <a:pt x="1586" y="2054"/>
                  <a:pt x="1586" y="2054"/>
                </a:cubicBezTo>
                <a:cubicBezTo>
                  <a:pt x="1586" y="2054"/>
                  <a:pt x="1586" y="2054"/>
                  <a:pt x="1586" y="2054"/>
                </a:cubicBezTo>
                <a:cubicBezTo>
                  <a:pt x="1582" y="2047"/>
                  <a:pt x="1578" y="2041"/>
                  <a:pt x="1574" y="2034"/>
                </a:cubicBezTo>
                <a:cubicBezTo>
                  <a:pt x="1571" y="2029"/>
                  <a:pt x="1566" y="2021"/>
                  <a:pt x="1564" y="2015"/>
                </a:cubicBezTo>
                <a:cubicBezTo>
                  <a:pt x="1564" y="2015"/>
                  <a:pt x="1564" y="2015"/>
                  <a:pt x="1564" y="2014"/>
                </a:cubicBezTo>
                <a:cubicBezTo>
                  <a:pt x="1564" y="2014"/>
                  <a:pt x="1564" y="2013"/>
                  <a:pt x="1564" y="2013"/>
                </a:cubicBezTo>
                <a:cubicBezTo>
                  <a:pt x="1564" y="2006"/>
                  <a:pt x="1568" y="2003"/>
                  <a:pt x="1574" y="2002"/>
                </a:cubicBezTo>
                <a:cubicBezTo>
                  <a:pt x="1574" y="2001"/>
                  <a:pt x="1574" y="2001"/>
                  <a:pt x="1574" y="2001"/>
                </a:cubicBezTo>
                <a:cubicBezTo>
                  <a:pt x="1574" y="2001"/>
                  <a:pt x="1575" y="2001"/>
                  <a:pt x="1575" y="2001"/>
                </a:cubicBezTo>
                <a:cubicBezTo>
                  <a:pt x="1575" y="2001"/>
                  <a:pt x="1576" y="2001"/>
                  <a:pt x="1576" y="2001"/>
                </a:cubicBezTo>
                <a:cubicBezTo>
                  <a:pt x="1579" y="2000"/>
                  <a:pt x="1581" y="2000"/>
                  <a:pt x="1585" y="2000"/>
                </a:cubicBezTo>
                <a:cubicBezTo>
                  <a:pt x="1621" y="2000"/>
                  <a:pt x="1621" y="2000"/>
                  <a:pt x="1621" y="2000"/>
                </a:cubicBezTo>
                <a:cubicBezTo>
                  <a:pt x="1627" y="2000"/>
                  <a:pt x="1633" y="2000"/>
                  <a:pt x="1639" y="2000"/>
                </a:cubicBezTo>
                <a:cubicBezTo>
                  <a:pt x="1639" y="2000"/>
                  <a:pt x="1639" y="2000"/>
                  <a:pt x="1639" y="2000"/>
                </a:cubicBezTo>
                <a:cubicBezTo>
                  <a:pt x="1639" y="2000"/>
                  <a:pt x="1640" y="2000"/>
                  <a:pt x="1640" y="2000"/>
                </a:cubicBezTo>
                <a:close/>
                <a:moveTo>
                  <a:pt x="1617" y="1924"/>
                </a:moveTo>
                <a:cubicBezTo>
                  <a:pt x="1621" y="1930"/>
                  <a:pt x="1625" y="1937"/>
                  <a:pt x="1629" y="1943"/>
                </a:cubicBezTo>
                <a:cubicBezTo>
                  <a:pt x="1631" y="1946"/>
                  <a:pt x="1635" y="1950"/>
                  <a:pt x="1637" y="1955"/>
                </a:cubicBezTo>
                <a:cubicBezTo>
                  <a:pt x="1638" y="1956"/>
                  <a:pt x="1639" y="1958"/>
                  <a:pt x="1639" y="1960"/>
                </a:cubicBezTo>
                <a:cubicBezTo>
                  <a:pt x="1639" y="1961"/>
                  <a:pt x="1638" y="1962"/>
                  <a:pt x="1638" y="1963"/>
                </a:cubicBezTo>
                <a:cubicBezTo>
                  <a:pt x="1637" y="1964"/>
                  <a:pt x="1637" y="1964"/>
                  <a:pt x="1636" y="1965"/>
                </a:cubicBezTo>
                <a:cubicBezTo>
                  <a:pt x="1636" y="1965"/>
                  <a:pt x="1636" y="1965"/>
                  <a:pt x="1636" y="1965"/>
                </a:cubicBezTo>
                <a:cubicBezTo>
                  <a:pt x="1636" y="1965"/>
                  <a:pt x="1636" y="1965"/>
                  <a:pt x="1636" y="1965"/>
                </a:cubicBezTo>
                <a:cubicBezTo>
                  <a:pt x="1636" y="1966"/>
                  <a:pt x="1635" y="1966"/>
                  <a:pt x="1635" y="1966"/>
                </a:cubicBezTo>
                <a:cubicBezTo>
                  <a:pt x="1635" y="1966"/>
                  <a:pt x="1634" y="1967"/>
                  <a:pt x="1634" y="1967"/>
                </a:cubicBezTo>
                <a:cubicBezTo>
                  <a:pt x="1634" y="1967"/>
                  <a:pt x="1633" y="1967"/>
                  <a:pt x="1632" y="1968"/>
                </a:cubicBezTo>
                <a:cubicBezTo>
                  <a:pt x="1632" y="1968"/>
                  <a:pt x="1631" y="1968"/>
                  <a:pt x="1630" y="1969"/>
                </a:cubicBezTo>
                <a:cubicBezTo>
                  <a:pt x="1630" y="1969"/>
                  <a:pt x="1630" y="1969"/>
                  <a:pt x="1630" y="1969"/>
                </a:cubicBezTo>
                <a:cubicBezTo>
                  <a:pt x="1630" y="1969"/>
                  <a:pt x="1630" y="1969"/>
                  <a:pt x="1629" y="1969"/>
                </a:cubicBezTo>
                <a:cubicBezTo>
                  <a:pt x="1620" y="1972"/>
                  <a:pt x="1607" y="1970"/>
                  <a:pt x="1598" y="1970"/>
                </a:cubicBezTo>
                <a:cubicBezTo>
                  <a:pt x="1588" y="1970"/>
                  <a:pt x="1578" y="1970"/>
                  <a:pt x="1567" y="1970"/>
                </a:cubicBezTo>
                <a:cubicBezTo>
                  <a:pt x="1558" y="1970"/>
                  <a:pt x="1547" y="1968"/>
                  <a:pt x="1539" y="1962"/>
                </a:cubicBezTo>
                <a:cubicBezTo>
                  <a:pt x="1538" y="1962"/>
                  <a:pt x="1536" y="1961"/>
                  <a:pt x="1535" y="1960"/>
                </a:cubicBezTo>
                <a:cubicBezTo>
                  <a:pt x="1533" y="1958"/>
                  <a:pt x="1531" y="1956"/>
                  <a:pt x="1530" y="1954"/>
                </a:cubicBezTo>
                <a:cubicBezTo>
                  <a:pt x="1529" y="1952"/>
                  <a:pt x="1529" y="1952"/>
                  <a:pt x="1529" y="1952"/>
                </a:cubicBezTo>
                <a:cubicBezTo>
                  <a:pt x="1529" y="1952"/>
                  <a:pt x="1529" y="1952"/>
                  <a:pt x="1529" y="1952"/>
                </a:cubicBezTo>
                <a:cubicBezTo>
                  <a:pt x="1524" y="1944"/>
                  <a:pt x="1520" y="1936"/>
                  <a:pt x="1515" y="1928"/>
                </a:cubicBezTo>
                <a:cubicBezTo>
                  <a:pt x="1513" y="1925"/>
                  <a:pt x="1513" y="1925"/>
                  <a:pt x="1513" y="1925"/>
                </a:cubicBezTo>
                <a:cubicBezTo>
                  <a:pt x="1512" y="1923"/>
                  <a:pt x="1512" y="1921"/>
                  <a:pt x="1512" y="1919"/>
                </a:cubicBezTo>
                <a:cubicBezTo>
                  <a:pt x="1512" y="1917"/>
                  <a:pt x="1513" y="1915"/>
                  <a:pt x="1515" y="1914"/>
                </a:cubicBezTo>
                <a:cubicBezTo>
                  <a:pt x="1517" y="1913"/>
                  <a:pt x="1519" y="1912"/>
                  <a:pt x="1522" y="1911"/>
                </a:cubicBezTo>
                <a:cubicBezTo>
                  <a:pt x="1524" y="1910"/>
                  <a:pt x="1528" y="1910"/>
                  <a:pt x="1531" y="1910"/>
                </a:cubicBezTo>
                <a:cubicBezTo>
                  <a:pt x="1532" y="1910"/>
                  <a:pt x="1532" y="1910"/>
                  <a:pt x="1532" y="1910"/>
                </a:cubicBezTo>
                <a:cubicBezTo>
                  <a:pt x="1540" y="1909"/>
                  <a:pt x="1548" y="1910"/>
                  <a:pt x="1553" y="1910"/>
                </a:cubicBezTo>
                <a:cubicBezTo>
                  <a:pt x="1573" y="1910"/>
                  <a:pt x="1604" y="1906"/>
                  <a:pt x="1617" y="1924"/>
                </a:cubicBezTo>
                <a:close/>
                <a:moveTo>
                  <a:pt x="366" y="1441"/>
                </a:moveTo>
                <a:cubicBezTo>
                  <a:pt x="372" y="1443"/>
                  <a:pt x="377" y="1446"/>
                  <a:pt x="382" y="1448"/>
                </a:cubicBezTo>
                <a:cubicBezTo>
                  <a:pt x="392" y="1453"/>
                  <a:pt x="403" y="1458"/>
                  <a:pt x="413" y="1462"/>
                </a:cubicBezTo>
                <a:cubicBezTo>
                  <a:pt x="418" y="1464"/>
                  <a:pt x="422" y="1466"/>
                  <a:pt x="426" y="1468"/>
                </a:cubicBezTo>
                <a:cubicBezTo>
                  <a:pt x="430" y="1469"/>
                  <a:pt x="433" y="1470"/>
                  <a:pt x="437" y="1472"/>
                </a:cubicBezTo>
                <a:cubicBezTo>
                  <a:pt x="458" y="1479"/>
                  <a:pt x="479" y="1486"/>
                  <a:pt x="502" y="1492"/>
                </a:cubicBezTo>
                <a:cubicBezTo>
                  <a:pt x="527" y="1499"/>
                  <a:pt x="552" y="1505"/>
                  <a:pt x="578" y="1510"/>
                </a:cubicBezTo>
                <a:cubicBezTo>
                  <a:pt x="683" y="1532"/>
                  <a:pt x="786" y="1541"/>
                  <a:pt x="819" y="1542"/>
                </a:cubicBezTo>
                <a:cubicBezTo>
                  <a:pt x="819" y="1610"/>
                  <a:pt x="819" y="1610"/>
                  <a:pt x="819" y="1610"/>
                </a:cubicBezTo>
                <a:cubicBezTo>
                  <a:pt x="857" y="1570"/>
                  <a:pt x="857" y="1570"/>
                  <a:pt x="857" y="1570"/>
                </a:cubicBezTo>
                <a:cubicBezTo>
                  <a:pt x="906" y="1518"/>
                  <a:pt x="906" y="1518"/>
                  <a:pt x="906" y="1518"/>
                </a:cubicBezTo>
                <a:cubicBezTo>
                  <a:pt x="1019" y="1399"/>
                  <a:pt x="1019" y="1399"/>
                  <a:pt x="1019" y="1399"/>
                </a:cubicBezTo>
                <a:cubicBezTo>
                  <a:pt x="933" y="1308"/>
                  <a:pt x="933" y="1308"/>
                  <a:pt x="933" y="1308"/>
                </a:cubicBezTo>
                <a:cubicBezTo>
                  <a:pt x="819" y="1188"/>
                  <a:pt x="819" y="1188"/>
                  <a:pt x="819" y="1188"/>
                </a:cubicBezTo>
                <a:cubicBezTo>
                  <a:pt x="819" y="1271"/>
                  <a:pt x="819" y="1271"/>
                  <a:pt x="819" y="1271"/>
                </a:cubicBezTo>
                <a:cubicBezTo>
                  <a:pt x="740" y="1279"/>
                  <a:pt x="653" y="1266"/>
                  <a:pt x="578" y="1249"/>
                </a:cubicBezTo>
                <a:cubicBezTo>
                  <a:pt x="550" y="1242"/>
                  <a:pt x="525" y="1235"/>
                  <a:pt x="502" y="1229"/>
                </a:cubicBezTo>
                <a:cubicBezTo>
                  <a:pt x="471" y="1219"/>
                  <a:pt x="445" y="1211"/>
                  <a:pt x="426" y="1204"/>
                </a:cubicBezTo>
                <a:cubicBezTo>
                  <a:pt x="422" y="1202"/>
                  <a:pt x="418" y="1201"/>
                  <a:pt x="415" y="1199"/>
                </a:cubicBezTo>
                <a:cubicBezTo>
                  <a:pt x="414" y="1199"/>
                  <a:pt x="414" y="1199"/>
                  <a:pt x="413" y="1199"/>
                </a:cubicBezTo>
                <a:cubicBezTo>
                  <a:pt x="413" y="1199"/>
                  <a:pt x="413" y="1199"/>
                  <a:pt x="413" y="1199"/>
                </a:cubicBezTo>
                <a:cubicBezTo>
                  <a:pt x="354" y="1175"/>
                  <a:pt x="300" y="1147"/>
                  <a:pt x="253" y="1115"/>
                </a:cubicBezTo>
                <a:cubicBezTo>
                  <a:pt x="189" y="1073"/>
                  <a:pt x="142" y="1028"/>
                  <a:pt x="110" y="981"/>
                </a:cubicBezTo>
                <a:cubicBezTo>
                  <a:pt x="94" y="963"/>
                  <a:pt x="80" y="944"/>
                  <a:pt x="68" y="925"/>
                </a:cubicBezTo>
                <a:cubicBezTo>
                  <a:pt x="33" y="870"/>
                  <a:pt x="13" y="811"/>
                  <a:pt x="11" y="751"/>
                </a:cubicBezTo>
                <a:cubicBezTo>
                  <a:pt x="7" y="768"/>
                  <a:pt x="4" y="785"/>
                  <a:pt x="3" y="802"/>
                </a:cubicBezTo>
                <a:cubicBezTo>
                  <a:pt x="0" y="834"/>
                  <a:pt x="4" y="864"/>
                  <a:pt x="7" y="893"/>
                </a:cubicBezTo>
                <a:cubicBezTo>
                  <a:pt x="8" y="898"/>
                  <a:pt x="9" y="904"/>
                  <a:pt x="9" y="909"/>
                </a:cubicBezTo>
                <a:cubicBezTo>
                  <a:pt x="22" y="1021"/>
                  <a:pt x="22" y="1021"/>
                  <a:pt x="22" y="1021"/>
                </a:cubicBezTo>
                <a:cubicBezTo>
                  <a:pt x="23" y="1025"/>
                  <a:pt x="23" y="1029"/>
                  <a:pt x="24" y="1033"/>
                </a:cubicBezTo>
                <a:cubicBezTo>
                  <a:pt x="25" y="1048"/>
                  <a:pt x="27" y="1064"/>
                  <a:pt x="30" y="1080"/>
                </a:cubicBezTo>
                <a:cubicBezTo>
                  <a:pt x="34" y="1101"/>
                  <a:pt x="40" y="1121"/>
                  <a:pt x="47" y="1140"/>
                </a:cubicBezTo>
                <a:cubicBezTo>
                  <a:pt x="61" y="1175"/>
                  <a:pt x="80" y="1208"/>
                  <a:pt x="103" y="1239"/>
                </a:cubicBezTo>
                <a:cubicBezTo>
                  <a:pt x="146" y="1295"/>
                  <a:pt x="202" y="1344"/>
                  <a:pt x="275" y="1390"/>
                </a:cubicBezTo>
                <a:cubicBezTo>
                  <a:pt x="304" y="1409"/>
                  <a:pt x="335" y="1426"/>
                  <a:pt x="366" y="1441"/>
                </a:cubicBezTo>
                <a:close/>
                <a:moveTo>
                  <a:pt x="64" y="773"/>
                </a:moveTo>
                <a:cubicBezTo>
                  <a:pt x="67" y="798"/>
                  <a:pt x="74" y="823"/>
                  <a:pt x="84" y="848"/>
                </a:cubicBezTo>
                <a:cubicBezTo>
                  <a:pt x="107" y="785"/>
                  <a:pt x="165" y="713"/>
                  <a:pt x="209" y="677"/>
                </a:cubicBezTo>
                <a:cubicBezTo>
                  <a:pt x="272" y="628"/>
                  <a:pt x="353" y="583"/>
                  <a:pt x="451" y="545"/>
                </a:cubicBezTo>
                <a:cubicBezTo>
                  <a:pt x="515" y="521"/>
                  <a:pt x="582" y="501"/>
                  <a:pt x="652" y="486"/>
                </a:cubicBezTo>
                <a:cubicBezTo>
                  <a:pt x="652" y="314"/>
                  <a:pt x="652" y="314"/>
                  <a:pt x="652" y="314"/>
                </a:cubicBezTo>
                <a:cubicBezTo>
                  <a:pt x="640" y="317"/>
                  <a:pt x="627" y="320"/>
                  <a:pt x="615" y="323"/>
                </a:cubicBezTo>
                <a:cubicBezTo>
                  <a:pt x="544" y="340"/>
                  <a:pt x="476" y="361"/>
                  <a:pt x="413" y="386"/>
                </a:cubicBezTo>
                <a:cubicBezTo>
                  <a:pt x="345" y="413"/>
                  <a:pt x="288" y="442"/>
                  <a:pt x="238" y="474"/>
                </a:cubicBezTo>
                <a:cubicBezTo>
                  <a:pt x="204" y="496"/>
                  <a:pt x="178" y="516"/>
                  <a:pt x="153" y="537"/>
                </a:cubicBezTo>
                <a:cubicBezTo>
                  <a:pt x="142" y="547"/>
                  <a:pt x="131" y="556"/>
                  <a:pt x="122" y="566"/>
                </a:cubicBezTo>
                <a:cubicBezTo>
                  <a:pt x="81" y="622"/>
                  <a:pt x="60" y="684"/>
                  <a:pt x="62" y="747"/>
                </a:cubicBezTo>
                <a:cubicBezTo>
                  <a:pt x="62" y="756"/>
                  <a:pt x="63" y="764"/>
                  <a:pt x="64" y="773"/>
                </a:cubicBezTo>
                <a:close/>
                <a:moveTo>
                  <a:pt x="1928" y="693"/>
                </a:moveTo>
                <a:cubicBezTo>
                  <a:pt x="1966" y="727"/>
                  <a:pt x="2007" y="795"/>
                  <a:pt x="2021" y="856"/>
                </a:cubicBezTo>
                <a:cubicBezTo>
                  <a:pt x="2034" y="828"/>
                  <a:pt x="2042" y="798"/>
                  <a:pt x="2045" y="768"/>
                </a:cubicBezTo>
                <a:cubicBezTo>
                  <a:pt x="2046" y="761"/>
                  <a:pt x="2047" y="754"/>
                  <a:pt x="2047" y="747"/>
                </a:cubicBezTo>
                <a:cubicBezTo>
                  <a:pt x="2049" y="670"/>
                  <a:pt x="2018" y="595"/>
                  <a:pt x="1958" y="530"/>
                </a:cubicBezTo>
                <a:cubicBezTo>
                  <a:pt x="1924" y="501"/>
                  <a:pt x="1884" y="473"/>
                  <a:pt x="1839" y="447"/>
                </a:cubicBezTo>
                <a:cubicBezTo>
                  <a:pt x="1782" y="415"/>
                  <a:pt x="1718" y="387"/>
                  <a:pt x="1639" y="359"/>
                </a:cubicBezTo>
                <a:cubicBezTo>
                  <a:pt x="1584" y="340"/>
                  <a:pt x="1524" y="324"/>
                  <a:pt x="1457" y="310"/>
                </a:cubicBezTo>
                <a:cubicBezTo>
                  <a:pt x="1457" y="482"/>
                  <a:pt x="1457" y="482"/>
                  <a:pt x="1457" y="482"/>
                </a:cubicBezTo>
                <a:cubicBezTo>
                  <a:pt x="1542" y="500"/>
                  <a:pt x="1625" y="525"/>
                  <a:pt x="1700" y="556"/>
                </a:cubicBezTo>
                <a:cubicBezTo>
                  <a:pt x="1795" y="595"/>
                  <a:pt x="1871" y="642"/>
                  <a:pt x="1928" y="693"/>
                </a:cubicBezTo>
                <a:close/>
                <a:moveTo>
                  <a:pt x="1054" y="814"/>
                </a:moveTo>
                <a:cubicBezTo>
                  <a:pt x="1186" y="814"/>
                  <a:pt x="1408" y="789"/>
                  <a:pt x="1408" y="696"/>
                </a:cubicBezTo>
                <a:cubicBezTo>
                  <a:pt x="1408" y="118"/>
                  <a:pt x="1408" y="118"/>
                  <a:pt x="1408" y="118"/>
                </a:cubicBezTo>
                <a:cubicBezTo>
                  <a:pt x="1408" y="25"/>
                  <a:pt x="1186" y="0"/>
                  <a:pt x="1054" y="0"/>
                </a:cubicBezTo>
                <a:cubicBezTo>
                  <a:pt x="923" y="0"/>
                  <a:pt x="701" y="25"/>
                  <a:pt x="701" y="118"/>
                </a:cubicBezTo>
                <a:cubicBezTo>
                  <a:pt x="701" y="696"/>
                  <a:pt x="701" y="696"/>
                  <a:pt x="701" y="696"/>
                </a:cubicBezTo>
                <a:cubicBezTo>
                  <a:pt x="701" y="789"/>
                  <a:pt x="923" y="814"/>
                  <a:pt x="1054" y="814"/>
                </a:cubicBezTo>
                <a:close/>
                <a:moveTo>
                  <a:pt x="1054" y="35"/>
                </a:moveTo>
                <a:cubicBezTo>
                  <a:pt x="1219" y="35"/>
                  <a:pt x="1352" y="71"/>
                  <a:pt x="1352" y="116"/>
                </a:cubicBezTo>
                <a:cubicBezTo>
                  <a:pt x="1352" y="161"/>
                  <a:pt x="1219" y="197"/>
                  <a:pt x="1054" y="197"/>
                </a:cubicBezTo>
                <a:cubicBezTo>
                  <a:pt x="890" y="197"/>
                  <a:pt x="757" y="161"/>
                  <a:pt x="757" y="116"/>
                </a:cubicBezTo>
                <a:cubicBezTo>
                  <a:pt x="757" y="71"/>
                  <a:pt x="890" y="35"/>
                  <a:pt x="1054" y="35"/>
                </a:cubicBezTo>
                <a:close/>
              </a:path>
            </a:pathLst>
          </a:custGeom>
          <a:solidFill>
            <a:srgbClr val="FFFFFF"/>
          </a:solidFill>
          <a:ln>
            <a:noFill/>
          </a:ln>
        </p:spPr>
        <p:txBody>
          <a:bodyPr vert="horz" wrap="square" lIns="84072" tIns="42040" rIns="84072" bIns="42040" numCol="1" anchor="t" anchorCtr="0" compatLnSpc="1">
            <a:prstTxWarp prst="textNoShape">
              <a:avLst/>
            </a:prstTxWarp>
          </a:bodyPr>
          <a:lstStyle/>
          <a:p>
            <a:pPr defTabSz="932559"/>
            <a:endParaRPr lang="en-US" sz="1632" dirty="0">
              <a:solidFill>
                <a:srgbClr val="000000"/>
              </a:solidFill>
            </a:endParaRPr>
          </a:p>
        </p:txBody>
      </p:sp>
      <p:sp>
        <p:nvSpPr>
          <p:cNvPr id="47" name="Freeform 79"/>
          <p:cNvSpPr>
            <a:spLocks noEditPoints="1"/>
          </p:cNvSpPr>
          <p:nvPr/>
        </p:nvSpPr>
        <p:spPr bwMode="black">
          <a:xfrm>
            <a:off x="926157" y="3217849"/>
            <a:ext cx="372777" cy="420944"/>
          </a:xfrm>
          <a:custGeom>
            <a:avLst/>
            <a:gdLst>
              <a:gd name="T0" fmla="*/ 277 w 277"/>
              <a:gd name="T1" fmla="*/ 171 h 344"/>
              <a:gd name="T2" fmla="*/ 277 w 277"/>
              <a:gd name="T3" fmla="*/ 251 h 344"/>
              <a:gd name="T4" fmla="*/ 274 w 277"/>
              <a:gd name="T5" fmla="*/ 258 h 344"/>
              <a:gd name="T6" fmla="*/ 251 w 277"/>
              <a:gd name="T7" fmla="*/ 280 h 344"/>
              <a:gd name="T8" fmla="*/ 251 w 277"/>
              <a:gd name="T9" fmla="*/ 295 h 344"/>
              <a:gd name="T10" fmla="*/ 248 w 277"/>
              <a:gd name="T11" fmla="*/ 302 h 344"/>
              <a:gd name="T12" fmla="*/ 241 w 277"/>
              <a:gd name="T13" fmla="*/ 305 h 344"/>
              <a:gd name="T14" fmla="*/ 10 w 277"/>
              <a:gd name="T15" fmla="*/ 305 h 344"/>
              <a:gd name="T16" fmla="*/ 3 w 277"/>
              <a:gd name="T17" fmla="*/ 302 h 344"/>
              <a:gd name="T18" fmla="*/ 0 w 277"/>
              <a:gd name="T19" fmla="*/ 295 h 344"/>
              <a:gd name="T20" fmla="*/ 0 w 277"/>
              <a:gd name="T21" fmla="*/ 9 h 344"/>
              <a:gd name="T22" fmla="*/ 3 w 277"/>
              <a:gd name="T23" fmla="*/ 2 h 344"/>
              <a:gd name="T24" fmla="*/ 10 w 277"/>
              <a:gd name="T25" fmla="*/ 0 h 344"/>
              <a:gd name="T26" fmla="*/ 241 w 277"/>
              <a:gd name="T27" fmla="*/ 0 h 344"/>
              <a:gd name="T28" fmla="*/ 248 w 277"/>
              <a:gd name="T29" fmla="*/ 2 h 344"/>
              <a:gd name="T30" fmla="*/ 251 w 277"/>
              <a:gd name="T31" fmla="*/ 9 h 344"/>
              <a:gd name="T32" fmla="*/ 251 w 277"/>
              <a:gd name="T33" fmla="*/ 143 h 344"/>
              <a:gd name="T34" fmla="*/ 274 w 277"/>
              <a:gd name="T35" fmla="*/ 164 h 344"/>
              <a:gd name="T36" fmla="*/ 277 w 277"/>
              <a:gd name="T37" fmla="*/ 171 h 344"/>
              <a:gd name="T38" fmla="*/ 3 w 277"/>
              <a:gd name="T39" fmla="*/ 2 h 344"/>
              <a:gd name="T40" fmla="*/ 0 w 277"/>
              <a:gd name="T41" fmla="*/ 9 h 344"/>
              <a:gd name="T42" fmla="*/ 0 w 277"/>
              <a:gd name="T43" fmla="*/ 295 h 344"/>
              <a:gd name="T44" fmla="*/ 3 w 277"/>
              <a:gd name="T45" fmla="*/ 302 h 344"/>
              <a:gd name="T46" fmla="*/ 10 w 277"/>
              <a:gd name="T47" fmla="*/ 305 h 344"/>
              <a:gd name="T48" fmla="*/ 199 w 277"/>
              <a:gd name="T49" fmla="*/ 305 h 344"/>
              <a:gd name="T50" fmla="*/ 199 w 277"/>
              <a:gd name="T51" fmla="*/ 191 h 344"/>
              <a:gd name="T52" fmla="*/ 216 w 277"/>
              <a:gd name="T53" fmla="*/ 171 h 344"/>
              <a:gd name="T54" fmla="*/ 222 w 277"/>
              <a:gd name="T55" fmla="*/ 155 h 344"/>
              <a:gd name="T56" fmla="*/ 222 w 277"/>
              <a:gd name="T57" fmla="*/ 56 h 344"/>
              <a:gd name="T58" fmla="*/ 202 w 277"/>
              <a:gd name="T59" fmla="*/ 32 h 344"/>
              <a:gd name="T60" fmla="*/ 31 w 277"/>
              <a:gd name="T61" fmla="*/ 0 h 344"/>
              <a:gd name="T62" fmla="*/ 10 w 277"/>
              <a:gd name="T63" fmla="*/ 0 h 344"/>
              <a:gd name="T64" fmla="*/ 3 w 277"/>
              <a:gd name="T65" fmla="*/ 2 h 344"/>
              <a:gd name="T66" fmla="*/ 200 w 277"/>
              <a:gd name="T67" fmla="*/ 47 h 344"/>
              <a:gd name="T68" fmla="*/ 11 w 277"/>
              <a:gd name="T69" fmla="*/ 11 h 344"/>
              <a:gd name="T70" fmla="*/ 4 w 277"/>
              <a:gd name="T71" fmla="*/ 13 h 344"/>
              <a:gd name="T72" fmla="*/ 0 w 277"/>
              <a:gd name="T73" fmla="*/ 20 h 344"/>
              <a:gd name="T74" fmla="*/ 0 w 277"/>
              <a:gd name="T75" fmla="*/ 302 h 344"/>
              <a:gd name="T76" fmla="*/ 8 w 277"/>
              <a:gd name="T77" fmla="*/ 311 h 344"/>
              <a:gd name="T78" fmla="*/ 173 w 277"/>
              <a:gd name="T79" fmla="*/ 343 h 344"/>
              <a:gd name="T80" fmla="*/ 181 w 277"/>
              <a:gd name="T81" fmla="*/ 341 h 344"/>
              <a:gd name="T82" fmla="*/ 184 w 277"/>
              <a:gd name="T83" fmla="*/ 334 h 344"/>
              <a:gd name="T84" fmla="*/ 184 w 277"/>
              <a:gd name="T85" fmla="*/ 185 h 344"/>
              <a:gd name="T86" fmla="*/ 205 w 277"/>
              <a:gd name="T87" fmla="*/ 161 h 344"/>
              <a:gd name="T88" fmla="*/ 207 w 277"/>
              <a:gd name="T89" fmla="*/ 155 h 344"/>
              <a:gd name="T90" fmla="*/ 207 w 277"/>
              <a:gd name="T91" fmla="*/ 56 h 344"/>
              <a:gd name="T92" fmla="*/ 200 w 277"/>
              <a:gd name="T93" fmla="*/ 47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77" h="344">
                <a:moveTo>
                  <a:pt x="277" y="171"/>
                </a:moveTo>
                <a:cubicBezTo>
                  <a:pt x="277" y="251"/>
                  <a:pt x="277" y="251"/>
                  <a:pt x="277" y="251"/>
                </a:cubicBezTo>
                <a:cubicBezTo>
                  <a:pt x="277" y="254"/>
                  <a:pt x="276" y="256"/>
                  <a:pt x="274" y="258"/>
                </a:cubicBezTo>
                <a:cubicBezTo>
                  <a:pt x="251" y="280"/>
                  <a:pt x="251" y="280"/>
                  <a:pt x="251" y="280"/>
                </a:cubicBezTo>
                <a:cubicBezTo>
                  <a:pt x="251" y="295"/>
                  <a:pt x="251" y="295"/>
                  <a:pt x="251" y="295"/>
                </a:cubicBezTo>
                <a:cubicBezTo>
                  <a:pt x="251" y="298"/>
                  <a:pt x="250" y="300"/>
                  <a:pt x="248" y="302"/>
                </a:cubicBezTo>
                <a:cubicBezTo>
                  <a:pt x="246" y="304"/>
                  <a:pt x="244" y="305"/>
                  <a:pt x="241" y="305"/>
                </a:cubicBezTo>
                <a:cubicBezTo>
                  <a:pt x="10" y="305"/>
                  <a:pt x="10" y="305"/>
                  <a:pt x="10" y="305"/>
                </a:cubicBezTo>
                <a:cubicBezTo>
                  <a:pt x="7" y="305"/>
                  <a:pt x="5" y="304"/>
                  <a:pt x="3" y="302"/>
                </a:cubicBezTo>
                <a:cubicBezTo>
                  <a:pt x="1" y="300"/>
                  <a:pt x="0" y="298"/>
                  <a:pt x="0" y="295"/>
                </a:cubicBezTo>
                <a:cubicBezTo>
                  <a:pt x="0" y="9"/>
                  <a:pt x="0" y="9"/>
                  <a:pt x="0" y="9"/>
                </a:cubicBezTo>
                <a:cubicBezTo>
                  <a:pt x="0" y="6"/>
                  <a:pt x="1" y="4"/>
                  <a:pt x="3" y="2"/>
                </a:cubicBezTo>
                <a:cubicBezTo>
                  <a:pt x="5" y="1"/>
                  <a:pt x="7" y="0"/>
                  <a:pt x="10" y="0"/>
                </a:cubicBezTo>
                <a:cubicBezTo>
                  <a:pt x="241" y="0"/>
                  <a:pt x="241" y="0"/>
                  <a:pt x="241" y="0"/>
                </a:cubicBezTo>
                <a:cubicBezTo>
                  <a:pt x="244" y="0"/>
                  <a:pt x="246" y="1"/>
                  <a:pt x="248" y="2"/>
                </a:cubicBezTo>
                <a:cubicBezTo>
                  <a:pt x="250" y="4"/>
                  <a:pt x="251" y="6"/>
                  <a:pt x="251" y="9"/>
                </a:cubicBezTo>
                <a:cubicBezTo>
                  <a:pt x="251" y="143"/>
                  <a:pt x="251" y="143"/>
                  <a:pt x="251" y="143"/>
                </a:cubicBezTo>
                <a:cubicBezTo>
                  <a:pt x="274" y="164"/>
                  <a:pt x="274" y="164"/>
                  <a:pt x="274" y="164"/>
                </a:cubicBezTo>
                <a:cubicBezTo>
                  <a:pt x="276" y="166"/>
                  <a:pt x="277" y="169"/>
                  <a:pt x="277" y="171"/>
                </a:cubicBezTo>
                <a:close/>
                <a:moveTo>
                  <a:pt x="3" y="2"/>
                </a:moveTo>
                <a:cubicBezTo>
                  <a:pt x="1" y="4"/>
                  <a:pt x="0" y="6"/>
                  <a:pt x="0" y="9"/>
                </a:cubicBezTo>
                <a:cubicBezTo>
                  <a:pt x="0" y="295"/>
                  <a:pt x="0" y="295"/>
                  <a:pt x="0" y="295"/>
                </a:cubicBezTo>
                <a:cubicBezTo>
                  <a:pt x="0" y="298"/>
                  <a:pt x="1" y="300"/>
                  <a:pt x="3" y="302"/>
                </a:cubicBezTo>
                <a:cubicBezTo>
                  <a:pt x="5" y="304"/>
                  <a:pt x="7" y="305"/>
                  <a:pt x="10" y="305"/>
                </a:cubicBezTo>
                <a:cubicBezTo>
                  <a:pt x="199" y="305"/>
                  <a:pt x="199" y="305"/>
                  <a:pt x="199" y="305"/>
                </a:cubicBezTo>
                <a:cubicBezTo>
                  <a:pt x="199" y="191"/>
                  <a:pt x="199" y="191"/>
                  <a:pt x="199" y="191"/>
                </a:cubicBezTo>
                <a:cubicBezTo>
                  <a:pt x="204" y="185"/>
                  <a:pt x="216" y="171"/>
                  <a:pt x="216" y="171"/>
                </a:cubicBezTo>
                <a:cubicBezTo>
                  <a:pt x="220" y="166"/>
                  <a:pt x="222" y="161"/>
                  <a:pt x="222" y="155"/>
                </a:cubicBezTo>
                <a:cubicBezTo>
                  <a:pt x="222" y="56"/>
                  <a:pt x="222" y="56"/>
                  <a:pt x="222" y="56"/>
                </a:cubicBezTo>
                <a:cubicBezTo>
                  <a:pt x="222" y="44"/>
                  <a:pt x="214" y="35"/>
                  <a:pt x="202" y="32"/>
                </a:cubicBezTo>
                <a:cubicBezTo>
                  <a:pt x="31" y="0"/>
                  <a:pt x="31" y="0"/>
                  <a:pt x="31" y="0"/>
                </a:cubicBezTo>
                <a:cubicBezTo>
                  <a:pt x="10" y="0"/>
                  <a:pt x="10" y="0"/>
                  <a:pt x="10" y="0"/>
                </a:cubicBezTo>
                <a:cubicBezTo>
                  <a:pt x="7" y="0"/>
                  <a:pt x="5" y="1"/>
                  <a:pt x="3" y="2"/>
                </a:cubicBezTo>
                <a:close/>
                <a:moveTo>
                  <a:pt x="200" y="47"/>
                </a:moveTo>
                <a:cubicBezTo>
                  <a:pt x="11" y="11"/>
                  <a:pt x="11" y="11"/>
                  <a:pt x="11" y="11"/>
                </a:cubicBezTo>
                <a:cubicBezTo>
                  <a:pt x="9" y="10"/>
                  <a:pt x="6" y="11"/>
                  <a:pt x="4" y="13"/>
                </a:cubicBezTo>
                <a:cubicBezTo>
                  <a:pt x="2" y="14"/>
                  <a:pt x="0" y="17"/>
                  <a:pt x="0" y="20"/>
                </a:cubicBezTo>
                <a:cubicBezTo>
                  <a:pt x="0" y="302"/>
                  <a:pt x="0" y="302"/>
                  <a:pt x="0" y="302"/>
                </a:cubicBezTo>
                <a:cubicBezTo>
                  <a:pt x="0" y="307"/>
                  <a:pt x="4" y="311"/>
                  <a:pt x="8" y="311"/>
                </a:cubicBezTo>
                <a:cubicBezTo>
                  <a:pt x="173" y="343"/>
                  <a:pt x="173" y="343"/>
                  <a:pt x="173" y="343"/>
                </a:cubicBezTo>
                <a:cubicBezTo>
                  <a:pt x="176" y="344"/>
                  <a:pt x="179" y="343"/>
                  <a:pt x="181" y="341"/>
                </a:cubicBezTo>
                <a:cubicBezTo>
                  <a:pt x="183" y="339"/>
                  <a:pt x="184" y="337"/>
                  <a:pt x="184" y="334"/>
                </a:cubicBezTo>
                <a:cubicBezTo>
                  <a:pt x="184" y="185"/>
                  <a:pt x="184" y="185"/>
                  <a:pt x="184" y="185"/>
                </a:cubicBezTo>
                <a:cubicBezTo>
                  <a:pt x="205" y="161"/>
                  <a:pt x="205" y="161"/>
                  <a:pt x="205" y="161"/>
                </a:cubicBezTo>
                <a:cubicBezTo>
                  <a:pt x="206" y="159"/>
                  <a:pt x="207" y="157"/>
                  <a:pt x="207" y="155"/>
                </a:cubicBezTo>
                <a:cubicBezTo>
                  <a:pt x="207" y="56"/>
                  <a:pt x="207" y="56"/>
                  <a:pt x="207" y="56"/>
                </a:cubicBezTo>
                <a:cubicBezTo>
                  <a:pt x="207" y="51"/>
                  <a:pt x="204" y="48"/>
                  <a:pt x="200" y="47"/>
                </a:cubicBezTo>
                <a:close/>
              </a:path>
            </a:pathLst>
          </a:custGeom>
          <a:solidFill>
            <a:srgbClr val="FFFFFF"/>
          </a:solidFill>
          <a:ln>
            <a:noFill/>
          </a:ln>
          <a:extLst/>
        </p:spPr>
        <p:txBody>
          <a:bodyPr vert="horz" wrap="square" lIns="84072" tIns="42040" rIns="84072" bIns="42040" numCol="1" anchor="t" anchorCtr="0" compatLnSpc="1">
            <a:prstTxWarp prst="textNoShape">
              <a:avLst/>
            </a:prstTxWarp>
          </a:bodyPr>
          <a:lstStyle/>
          <a:p>
            <a:pPr defTabSz="932559"/>
            <a:endParaRPr lang="en-US" sz="1632" dirty="0">
              <a:solidFill>
                <a:srgbClr val="000000"/>
              </a:solidFill>
            </a:endParaRPr>
          </a:p>
        </p:txBody>
      </p:sp>
      <p:sp>
        <p:nvSpPr>
          <p:cNvPr id="48" name="Freeform 7"/>
          <p:cNvSpPr>
            <a:spLocks noEditPoints="1"/>
          </p:cNvSpPr>
          <p:nvPr/>
        </p:nvSpPr>
        <p:spPr bwMode="black">
          <a:xfrm>
            <a:off x="466241" y="2997105"/>
            <a:ext cx="414866" cy="420944"/>
          </a:xfrm>
          <a:custGeom>
            <a:avLst/>
            <a:gdLst>
              <a:gd name="T0" fmla="*/ 278 w 306"/>
              <a:gd name="T1" fmla="*/ 15 h 329"/>
              <a:gd name="T2" fmla="*/ 256 w 306"/>
              <a:gd name="T3" fmla="*/ 22 h 329"/>
              <a:gd name="T4" fmla="*/ 248 w 306"/>
              <a:gd name="T5" fmla="*/ 0 h 329"/>
              <a:gd name="T6" fmla="*/ 56 w 306"/>
              <a:gd name="T7" fmla="*/ 15 h 329"/>
              <a:gd name="T8" fmla="*/ 34 w 306"/>
              <a:gd name="T9" fmla="*/ 22 h 329"/>
              <a:gd name="T10" fmla="*/ 26 w 306"/>
              <a:gd name="T11" fmla="*/ 0 h 329"/>
              <a:gd name="T12" fmla="*/ 0 w 306"/>
              <a:gd name="T13" fmla="*/ 329 h 329"/>
              <a:gd name="T14" fmla="*/ 25 w 306"/>
              <a:gd name="T15" fmla="*/ 314 h 329"/>
              <a:gd name="T16" fmla="*/ 48 w 306"/>
              <a:gd name="T17" fmla="*/ 306 h 329"/>
              <a:gd name="T18" fmla="*/ 55 w 306"/>
              <a:gd name="T19" fmla="*/ 329 h 329"/>
              <a:gd name="T20" fmla="*/ 249 w 306"/>
              <a:gd name="T21" fmla="*/ 314 h 329"/>
              <a:gd name="T22" fmla="*/ 271 w 306"/>
              <a:gd name="T23" fmla="*/ 306 h 329"/>
              <a:gd name="T24" fmla="*/ 279 w 306"/>
              <a:gd name="T25" fmla="*/ 329 h 329"/>
              <a:gd name="T26" fmla="*/ 306 w 306"/>
              <a:gd name="T27" fmla="*/ 0 h 329"/>
              <a:gd name="T28" fmla="*/ 56 w 306"/>
              <a:gd name="T29" fmla="*/ 250 h 329"/>
              <a:gd name="T30" fmla="*/ 34 w 306"/>
              <a:gd name="T31" fmla="*/ 258 h 329"/>
              <a:gd name="T32" fmla="*/ 26 w 306"/>
              <a:gd name="T33" fmla="*/ 236 h 329"/>
              <a:gd name="T34" fmla="*/ 49 w 306"/>
              <a:gd name="T35" fmla="*/ 228 h 329"/>
              <a:gd name="T36" fmla="*/ 56 w 306"/>
              <a:gd name="T37" fmla="*/ 250 h 329"/>
              <a:gd name="T38" fmla="*/ 49 w 306"/>
              <a:gd name="T39" fmla="*/ 179 h 329"/>
              <a:gd name="T40" fmla="*/ 26 w 306"/>
              <a:gd name="T41" fmla="*/ 172 h 329"/>
              <a:gd name="T42" fmla="*/ 34 w 306"/>
              <a:gd name="T43" fmla="*/ 150 h 329"/>
              <a:gd name="T44" fmla="*/ 56 w 306"/>
              <a:gd name="T45" fmla="*/ 157 h 329"/>
              <a:gd name="T46" fmla="*/ 56 w 306"/>
              <a:gd name="T47" fmla="*/ 93 h 329"/>
              <a:gd name="T48" fmla="*/ 34 w 306"/>
              <a:gd name="T49" fmla="*/ 101 h 329"/>
              <a:gd name="T50" fmla="*/ 26 w 306"/>
              <a:gd name="T51" fmla="*/ 79 h 329"/>
              <a:gd name="T52" fmla="*/ 49 w 306"/>
              <a:gd name="T53" fmla="*/ 71 h 329"/>
              <a:gd name="T54" fmla="*/ 56 w 306"/>
              <a:gd name="T55" fmla="*/ 93 h 329"/>
              <a:gd name="T56" fmla="*/ 83 w 306"/>
              <a:gd name="T57" fmla="*/ 295 h 329"/>
              <a:gd name="T58" fmla="*/ 222 w 306"/>
              <a:gd name="T59" fmla="*/ 183 h 329"/>
              <a:gd name="T60" fmla="*/ 222 w 306"/>
              <a:gd name="T61" fmla="*/ 146 h 329"/>
              <a:gd name="T62" fmla="*/ 83 w 306"/>
              <a:gd name="T63" fmla="*/ 34 h 329"/>
              <a:gd name="T64" fmla="*/ 222 w 306"/>
              <a:gd name="T65" fmla="*/ 146 h 329"/>
              <a:gd name="T66" fmla="*/ 270 w 306"/>
              <a:gd name="T67" fmla="*/ 258 h 329"/>
              <a:gd name="T68" fmla="*/ 248 w 306"/>
              <a:gd name="T69" fmla="*/ 250 h 329"/>
              <a:gd name="T70" fmla="*/ 256 w 306"/>
              <a:gd name="T71" fmla="*/ 228 h 329"/>
              <a:gd name="T72" fmla="*/ 278 w 306"/>
              <a:gd name="T73" fmla="*/ 236 h 329"/>
              <a:gd name="T74" fmla="*/ 278 w 306"/>
              <a:gd name="T75" fmla="*/ 172 h 329"/>
              <a:gd name="T76" fmla="*/ 256 w 306"/>
              <a:gd name="T77" fmla="*/ 179 h 329"/>
              <a:gd name="T78" fmla="*/ 248 w 306"/>
              <a:gd name="T79" fmla="*/ 157 h 329"/>
              <a:gd name="T80" fmla="*/ 270 w 306"/>
              <a:gd name="T81" fmla="*/ 150 h 329"/>
              <a:gd name="T82" fmla="*/ 278 w 306"/>
              <a:gd name="T83" fmla="*/ 172 h 329"/>
              <a:gd name="T84" fmla="*/ 270 w 306"/>
              <a:gd name="T85" fmla="*/ 101 h 329"/>
              <a:gd name="T86" fmla="*/ 248 w 306"/>
              <a:gd name="T87" fmla="*/ 93 h 329"/>
              <a:gd name="T88" fmla="*/ 256 w 306"/>
              <a:gd name="T89" fmla="*/ 71 h 329"/>
              <a:gd name="T90" fmla="*/ 278 w 306"/>
              <a:gd name="T91" fmla="*/ 79 h 3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06" h="329">
                <a:moveTo>
                  <a:pt x="278" y="0"/>
                </a:moveTo>
                <a:cubicBezTo>
                  <a:pt x="278" y="15"/>
                  <a:pt x="278" y="15"/>
                  <a:pt x="278" y="15"/>
                </a:cubicBezTo>
                <a:cubicBezTo>
                  <a:pt x="278" y="19"/>
                  <a:pt x="275" y="22"/>
                  <a:pt x="270" y="22"/>
                </a:cubicBezTo>
                <a:cubicBezTo>
                  <a:pt x="256" y="22"/>
                  <a:pt x="256" y="22"/>
                  <a:pt x="256" y="22"/>
                </a:cubicBezTo>
                <a:cubicBezTo>
                  <a:pt x="252" y="22"/>
                  <a:pt x="248" y="19"/>
                  <a:pt x="248" y="15"/>
                </a:cubicBezTo>
                <a:cubicBezTo>
                  <a:pt x="248" y="0"/>
                  <a:pt x="248" y="0"/>
                  <a:pt x="248" y="0"/>
                </a:cubicBezTo>
                <a:cubicBezTo>
                  <a:pt x="56" y="0"/>
                  <a:pt x="56" y="0"/>
                  <a:pt x="56" y="0"/>
                </a:cubicBezTo>
                <a:cubicBezTo>
                  <a:pt x="56" y="15"/>
                  <a:pt x="56" y="15"/>
                  <a:pt x="56" y="15"/>
                </a:cubicBezTo>
                <a:cubicBezTo>
                  <a:pt x="56" y="19"/>
                  <a:pt x="53" y="22"/>
                  <a:pt x="49" y="22"/>
                </a:cubicBezTo>
                <a:cubicBezTo>
                  <a:pt x="34" y="22"/>
                  <a:pt x="34" y="22"/>
                  <a:pt x="34" y="22"/>
                </a:cubicBezTo>
                <a:cubicBezTo>
                  <a:pt x="30" y="22"/>
                  <a:pt x="26" y="19"/>
                  <a:pt x="26" y="15"/>
                </a:cubicBezTo>
                <a:cubicBezTo>
                  <a:pt x="26" y="0"/>
                  <a:pt x="26" y="0"/>
                  <a:pt x="26" y="0"/>
                </a:cubicBezTo>
                <a:cubicBezTo>
                  <a:pt x="0" y="0"/>
                  <a:pt x="0" y="0"/>
                  <a:pt x="0" y="0"/>
                </a:cubicBezTo>
                <a:cubicBezTo>
                  <a:pt x="0" y="329"/>
                  <a:pt x="0" y="329"/>
                  <a:pt x="0" y="329"/>
                </a:cubicBezTo>
                <a:cubicBezTo>
                  <a:pt x="25" y="329"/>
                  <a:pt x="25" y="329"/>
                  <a:pt x="25" y="329"/>
                </a:cubicBezTo>
                <a:cubicBezTo>
                  <a:pt x="25" y="314"/>
                  <a:pt x="25" y="314"/>
                  <a:pt x="25" y="314"/>
                </a:cubicBezTo>
                <a:cubicBezTo>
                  <a:pt x="25" y="310"/>
                  <a:pt x="29" y="306"/>
                  <a:pt x="33" y="306"/>
                </a:cubicBezTo>
                <a:cubicBezTo>
                  <a:pt x="48" y="306"/>
                  <a:pt x="48" y="306"/>
                  <a:pt x="48" y="306"/>
                </a:cubicBezTo>
                <a:cubicBezTo>
                  <a:pt x="52" y="306"/>
                  <a:pt x="55" y="310"/>
                  <a:pt x="55" y="314"/>
                </a:cubicBezTo>
                <a:cubicBezTo>
                  <a:pt x="55" y="329"/>
                  <a:pt x="55" y="329"/>
                  <a:pt x="55" y="329"/>
                </a:cubicBezTo>
                <a:cubicBezTo>
                  <a:pt x="249" y="329"/>
                  <a:pt x="249" y="329"/>
                  <a:pt x="249" y="329"/>
                </a:cubicBezTo>
                <a:cubicBezTo>
                  <a:pt x="249" y="314"/>
                  <a:pt x="249" y="314"/>
                  <a:pt x="249" y="314"/>
                </a:cubicBezTo>
                <a:cubicBezTo>
                  <a:pt x="249" y="310"/>
                  <a:pt x="253" y="306"/>
                  <a:pt x="257" y="306"/>
                </a:cubicBezTo>
                <a:cubicBezTo>
                  <a:pt x="271" y="306"/>
                  <a:pt x="271" y="306"/>
                  <a:pt x="271" y="306"/>
                </a:cubicBezTo>
                <a:cubicBezTo>
                  <a:pt x="276" y="306"/>
                  <a:pt x="279" y="310"/>
                  <a:pt x="279" y="314"/>
                </a:cubicBezTo>
                <a:cubicBezTo>
                  <a:pt x="279" y="329"/>
                  <a:pt x="279" y="329"/>
                  <a:pt x="279" y="329"/>
                </a:cubicBezTo>
                <a:cubicBezTo>
                  <a:pt x="306" y="329"/>
                  <a:pt x="306" y="329"/>
                  <a:pt x="306" y="329"/>
                </a:cubicBezTo>
                <a:cubicBezTo>
                  <a:pt x="306" y="0"/>
                  <a:pt x="306" y="0"/>
                  <a:pt x="306" y="0"/>
                </a:cubicBezTo>
                <a:lnTo>
                  <a:pt x="278" y="0"/>
                </a:lnTo>
                <a:close/>
                <a:moveTo>
                  <a:pt x="56" y="250"/>
                </a:moveTo>
                <a:cubicBezTo>
                  <a:pt x="56" y="254"/>
                  <a:pt x="53" y="258"/>
                  <a:pt x="49" y="258"/>
                </a:cubicBezTo>
                <a:cubicBezTo>
                  <a:pt x="34" y="258"/>
                  <a:pt x="34" y="258"/>
                  <a:pt x="34" y="258"/>
                </a:cubicBezTo>
                <a:cubicBezTo>
                  <a:pt x="30" y="258"/>
                  <a:pt x="26" y="254"/>
                  <a:pt x="26" y="250"/>
                </a:cubicBezTo>
                <a:cubicBezTo>
                  <a:pt x="26" y="236"/>
                  <a:pt x="26" y="236"/>
                  <a:pt x="26" y="236"/>
                </a:cubicBezTo>
                <a:cubicBezTo>
                  <a:pt x="26" y="231"/>
                  <a:pt x="30" y="228"/>
                  <a:pt x="34" y="228"/>
                </a:cubicBezTo>
                <a:cubicBezTo>
                  <a:pt x="49" y="228"/>
                  <a:pt x="49" y="228"/>
                  <a:pt x="49" y="228"/>
                </a:cubicBezTo>
                <a:cubicBezTo>
                  <a:pt x="53" y="228"/>
                  <a:pt x="56" y="231"/>
                  <a:pt x="56" y="236"/>
                </a:cubicBezTo>
                <a:lnTo>
                  <a:pt x="56" y="250"/>
                </a:lnTo>
                <a:close/>
                <a:moveTo>
                  <a:pt x="56" y="172"/>
                </a:moveTo>
                <a:cubicBezTo>
                  <a:pt x="56" y="176"/>
                  <a:pt x="53" y="179"/>
                  <a:pt x="49" y="179"/>
                </a:cubicBezTo>
                <a:cubicBezTo>
                  <a:pt x="34" y="179"/>
                  <a:pt x="34" y="179"/>
                  <a:pt x="34" y="179"/>
                </a:cubicBezTo>
                <a:cubicBezTo>
                  <a:pt x="30" y="179"/>
                  <a:pt x="26" y="176"/>
                  <a:pt x="26" y="172"/>
                </a:cubicBezTo>
                <a:cubicBezTo>
                  <a:pt x="26" y="157"/>
                  <a:pt x="26" y="157"/>
                  <a:pt x="26" y="157"/>
                </a:cubicBezTo>
                <a:cubicBezTo>
                  <a:pt x="26" y="153"/>
                  <a:pt x="30" y="150"/>
                  <a:pt x="34" y="150"/>
                </a:cubicBezTo>
                <a:cubicBezTo>
                  <a:pt x="49" y="150"/>
                  <a:pt x="49" y="150"/>
                  <a:pt x="49" y="150"/>
                </a:cubicBezTo>
                <a:cubicBezTo>
                  <a:pt x="53" y="150"/>
                  <a:pt x="56" y="153"/>
                  <a:pt x="56" y="157"/>
                </a:cubicBezTo>
                <a:lnTo>
                  <a:pt x="56" y="172"/>
                </a:lnTo>
                <a:close/>
                <a:moveTo>
                  <a:pt x="56" y="93"/>
                </a:moveTo>
                <a:cubicBezTo>
                  <a:pt x="56" y="97"/>
                  <a:pt x="53" y="101"/>
                  <a:pt x="49" y="101"/>
                </a:cubicBezTo>
                <a:cubicBezTo>
                  <a:pt x="34" y="101"/>
                  <a:pt x="34" y="101"/>
                  <a:pt x="34" y="101"/>
                </a:cubicBezTo>
                <a:cubicBezTo>
                  <a:pt x="30" y="101"/>
                  <a:pt x="26" y="97"/>
                  <a:pt x="26" y="93"/>
                </a:cubicBezTo>
                <a:cubicBezTo>
                  <a:pt x="26" y="79"/>
                  <a:pt x="26" y="79"/>
                  <a:pt x="26" y="79"/>
                </a:cubicBezTo>
                <a:cubicBezTo>
                  <a:pt x="26" y="74"/>
                  <a:pt x="30" y="71"/>
                  <a:pt x="34" y="71"/>
                </a:cubicBezTo>
                <a:cubicBezTo>
                  <a:pt x="49" y="71"/>
                  <a:pt x="49" y="71"/>
                  <a:pt x="49" y="71"/>
                </a:cubicBezTo>
                <a:cubicBezTo>
                  <a:pt x="53" y="71"/>
                  <a:pt x="56" y="74"/>
                  <a:pt x="56" y="79"/>
                </a:cubicBezTo>
                <a:lnTo>
                  <a:pt x="56" y="93"/>
                </a:lnTo>
                <a:close/>
                <a:moveTo>
                  <a:pt x="222" y="295"/>
                </a:moveTo>
                <a:cubicBezTo>
                  <a:pt x="83" y="295"/>
                  <a:pt x="83" y="295"/>
                  <a:pt x="83" y="295"/>
                </a:cubicBezTo>
                <a:cubicBezTo>
                  <a:pt x="83" y="183"/>
                  <a:pt x="83" y="183"/>
                  <a:pt x="83" y="183"/>
                </a:cubicBezTo>
                <a:cubicBezTo>
                  <a:pt x="222" y="183"/>
                  <a:pt x="222" y="183"/>
                  <a:pt x="222" y="183"/>
                </a:cubicBezTo>
                <a:lnTo>
                  <a:pt x="222" y="295"/>
                </a:lnTo>
                <a:close/>
                <a:moveTo>
                  <a:pt x="222" y="146"/>
                </a:moveTo>
                <a:cubicBezTo>
                  <a:pt x="83" y="146"/>
                  <a:pt x="83" y="146"/>
                  <a:pt x="83" y="146"/>
                </a:cubicBezTo>
                <a:cubicBezTo>
                  <a:pt x="83" y="34"/>
                  <a:pt x="83" y="34"/>
                  <a:pt x="83" y="34"/>
                </a:cubicBezTo>
                <a:cubicBezTo>
                  <a:pt x="222" y="34"/>
                  <a:pt x="222" y="34"/>
                  <a:pt x="222" y="34"/>
                </a:cubicBezTo>
                <a:lnTo>
                  <a:pt x="222" y="146"/>
                </a:lnTo>
                <a:close/>
                <a:moveTo>
                  <a:pt x="278" y="250"/>
                </a:moveTo>
                <a:cubicBezTo>
                  <a:pt x="278" y="254"/>
                  <a:pt x="275" y="258"/>
                  <a:pt x="270" y="258"/>
                </a:cubicBezTo>
                <a:cubicBezTo>
                  <a:pt x="256" y="258"/>
                  <a:pt x="256" y="258"/>
                  <a:pt x="256" y="258"/>
                </a:cubicBezTo>
                <a:cubicBezTo>
                  <a:pt x="252" y="258"/>
                  <a:pt x="248" y="254"/>
                  <a:pt x="248" y="250"/>
                </a:cubicBezTo>
                <a:cubicBezTo>
                  <a:pt x="248" y="236"/>
                  <a:pt x="248" y="236"/>
                  <a:pt x="248" y="236"/>
                </a:cubicBezTo>
                <a:cubicBezTo>
                  <a:pt x="248" y="231"/>
                  <a:pt x="252" y="228"/>
                  <a:pt x="256" y="228"/>
                </a:cubicBezTo>
                <a:cubicBezTo>
                  <a:pt x="270" y="228"/>
                  <a:pt x="270" y="228"/>
                  <a:pt x="270" y="228"/>
                </a:cubicBezTo>
                <a:cubicBezTo>
                  <a:pt x="275" y="228"/>
                  <a:pt x="278" y="231"/>
                  <a:pt x="278" y="236"/>
                </a:cubicBezTo>
                <a:lnTo>
                  <a:pt x="278" y="250"/>
                </a:lnTo>
                <a:close/>
                <a:moveTo>
                  <a:pt x="278" y="172"/>
                </a:moveTo>
                <a:cubicBezTo>
                  <a:pt x="278" y="176"/>
                  <a:pt x="275" y="179"/>
                  <a:pt x="270" y="179"/>
                </a:cubicBezTo>
                <a:cubicBezTo>
                  <a:pt x="256" y="179"/>
                  <a:pt x="256" y="179"/>
                  <a:pt x="256" y="179"/>
                </a:cubicBezTo>
                <a:cubicBezTo>
                  <a:pt x="252" y="179"/>
                  <a:pt x="248" y="176"/>
                  <a:pt x="248" y="172"/>
                </a:cubicBezTo>
                <a:cubicBezTo>
                  <a:pt x="248" y="157"/>
                  <a:pt x="248" y="157"/>
                  <a:pt x="248" y="157"/>
                </a:cubicBezTo>
                <a:cubicBezTo>
                  <a:pt x="248" y="153"/>
                  <a:pt x="252" y="150"/>
                  <a:pt x="256" y="150"/>
                </a:cubicBezTo>
                <a:cubicBezTo>
                  <a:pt x="270" y="150"/>
                  <a:pt x="270" y="150"/>
                  <a:pt x="270" y="150"/>
                </a:cubicBezTo>
                <a:cubicBezTo>
                  <a:pt x="275" y="150"/>
                  <a:pt x="278" y="153"/>
                  <a:pt x="278" y="157"/>
                </a:cubicBezTo>
                <a:lnTo>
                  <a:pt x="278" y="172"/>
                </a:lnTo>
                <a:close/>
                <a:moveTo>
                  <a:pt x="278" y="93"/>
                </a:moveTo>
                <a:cubicBezTo>
                  <a:pt x="278" y="97"/>
                  <a:pt x="275" y="101"/>
                  <a:pt x="270" y="101"/>
                </a:cubicBezTo>
                <a:cubicBezTo>
                  <a:pt x="256" y="101"/>
                  <a:pt x="256" y="101"/>
                  <a:pt x="256" y="101"/>
                </a:cubicBezTo>
                <a:cubicBezTo>
                  <a:pt x="252" y="101"/>
                  <a:pt x="248" y="97"/>
                  <a:pt x="248" y="93"/>
                </a:cubicBezTo>
                <a:cubicBezTo>
                  <a:pt x="248" y="79"/>
                  <a:pt x="248" y="79"/>
                  <a:pt x="248" y="79"/>
                </a:cubicBezTo>
                <a:cubicBezTo>
                  <a:pt x="248" y="74"/>
                  <a:pt x="252" y="71"/>
                  <a:pt x="256" y="71"/>
                </a:cubicBezTo>
                <a:cubicBezTo>
                  <a:pt x="270" y="71"/>
                  <a:pt x="270" y="71"/>
                  <a:pt x="270" y="71"/>
                </a:cubicBezTo>
                <a:cubicBezTo>
                  <a:pt x="275" y="71"/>
                  <a:pt x="278" y="74"/>
                  <a:pt x="278" y="79"/>
                </a:cubicBezTo>
                <a:lnTo>
                  <a:pt x="278" y="93"/>
                </a:lnTo>
                <a:close/>
              </a:path>
            </a:pathLst>
          </a:custGeom>
          <a:solidFill>
            <a:srgbClr val="FFFFFF"/>
          </a:solidFill>
          <a:ln>
            <a:no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84069" tIns="42038" rIns="84069" bIns="42038" numCol="1" rtlCol="0" anchor="ctr" anchorCtr="0" compatLnSpc="1">
            <a:prstTxWarp prst="textNoShape">
              <a:avLst/>
            </a:prstTxWarp>
          </a:bodyPr>
          <a:lstStyle/>
          <a:p>
            <a:pPr defTabSz="755481"/>
            <a:endParaRPr lang="en-US" sz="1836" spc="-124" dirty="0">
              <a:solidFill>
                <a:srgbClr val="000000">
                  <a:lumMod val="50000"/>
                </a:srgbClr>
              </a:solidFill>
              <a:latin typeface="Segoe Light" pitchFamily="34" charset="0"/>
            </a:endParaRPr>
          </a:p>
        </p:txBody>
      </p:sp>
      <p:sp>
        <p:nvSpPr>
          <p:cNvPr id="49" name="Rounded Rectangle 6"/>
          <p:cNvSpPr/>
          <p:nvPr/>
        </p:nvSpPr>
        <p:spPr bwMode="black">
          <a:xfrm rot="16200000">
            <a:off x="10923754" y="2571330"/>
            <a:ext cx="762461" cy="1101605"/>
          </a:xfrm>
          <a:custGeom>
            <a:avLst/>
            <a:gdLst/>
            <a:ahLst/>
            <a:cxnLst/>
            <a:rect l="l" t="t" r="r" b="b"/>
            <a:pathLst>
              <a:path w="3286897" h="4658497">
                <a:moveTo>
                  <a:pt x="1600200" y="4382531"/>
                </a:moveTo>
                <a:cubicBezTo>
                  <a:pt x="1600200" y="4367744"/>
                  <a:pt x="1588213" y="4355757"/>
                  <a:pt x="1573426" y="4355757"/>
                </a:cubicBezTo>
                <a:lnTo>
                  <a:pt x="811428" y="4355757"/>
                </a:lnTo>
                <a:cubicBezTo>
                  <a:pt x="796641" y="4355757"/>
                  <a:pt x="784654" y="4367744"/>
                  <a:pt x="784654" y="4382531"/>
                </a:cubicBezTo>
                <a:lnTo>
                  <a:pt x="784654" y="4489621"/>
                </a:lnTo>
                <a:cubicBezTo>
                  <a:pt x="784654" y="4504408"/>
                  <a:pt x="796641" y="4516395"/>
                  <a:pt x="811428" y="4516395"/>
                </a:cubicBezTo>
                <a:lnTo>
                  <a:pt x="1573426" y="4516395"/>
                </a:lnTo>
                <a:cubicBezTo>
                  <a:pt x="1588213" y="4516395"/>
                  <a:pt x="1600200" y="4504408"/>
                  <a:pt x="1600200" y="4489621"/>
                </a:cubicBezTo>
                <a:close/>
                <a:moveTo>
                  <a:pt x="2502243" y="4382531"/>
                </a:moveTo>
                <a:cubicBezTo>
                  <a:pt x="2502243" y="4367744"/>
                  <a:pt x="2490256" y="4355757"/>
                  <a:pt x="2475469" y="4355757"/>
                </a:cubicBezTo>
                <a:lnTo>
                  <a:pt x="1713471" y="4355757"/>
                </a:lnTo>
                <a:cubicBezTo>
                  <a:pt x="1698684" y="4355757"/>
                  <a:pt x="1686697" y="4367744"/>
                  <a:pt x="1686697" y="4382531"/>
                </a:cubicBezTo>
                <a:lnTo>
                  <a:pt x="1686697" y="4489621"/>
                </a:lnTo>
                <a:cubicBezTo>
                  <a:pt x="1686697" y="4504408"/>
                  <a:pt x="1698684" y="4516395"/>
                  <a:pt x="1713471" y="4516395"/>
                </a:cubicBezTo>
                <a:lnTo>
                  <a:pt x="2475469" y="4516395"/>
                </a:lnTo>
                <a:cubicBezTo>
                  <a:pt x="2490256" y="4516395"/>
                  <a:pt x="2502243" y="4504408"/>
                  <a:pt x="2502243" y="4489621"/>
                </a:cubicBezTo>
                <a:close/>
                <a:moveTo>
                  <a:pt x="3021231" y="480896"/>
                </a:moveTo>
                <a:cubicBezTo>
                  <a:pt x="3021231" y="375524"/>
                  <a:pt x="2935811" y="290104"/>
                  <a:pt x="2830439" y="290104"/>
                </a:cubicBezTo>
                <a:lnTo>
                  <a:pt x="444108" y="290104"/>
                </a:lnTo>
                <a:cubicBezTo>
                  <a:pt x="338736" y="290104"/>
                  <a:pt x="253316" y="375524"/>
                  <a:pt x="253316" y="480896"/>
                </a:cubicBezTo>
                <a:lnTo>
                  <a:pt x="253316" y="4029043"/>
                </a:lnTo>
                <a:cubicBezTo>
                  <a:pt x="253316" y="4134415"/>
                  <a:pt x="338736" y="4219835"/>
                  <a:pt x="444108" y="4219835"/>
                </a:cubicBezTo>
                <a:lnTo>
                  <a:pt x="2830439" y="4219835"/>
                </a:lnTo>
                <a:cubicBezTo>
                  <a:pt x="2935811" y="4219835"/>
                  <a:pt x="3021231" y="4134415"/>
                  <a:pt x="3021231" y="4029043"/>
                </a:cubicBezTo>
                <a:close/>
                <a:moveTo>
                  <a:pt x="3286897" y="226566"/>
                </a:moveTo>
                <a:lnTo>
                  <a:pt x="3286897" y="4431931"/>
                </a:lnTo>
                <a:cubicBezTo>
                  <a:pt x="3286897" y="4557060"/>
                  <a:pt x="3185460" y="4658497"/>
                  <a:pt x="3060331" y="4658497"/>
                </a:cubicBezTo>
                <a:lnTo>
                  <a:pt x="226566" y="4658497"/>
                </a:lnTo>
                <a:cubicBezTo>
                  <a:pt x="101437" y="4658497"/>
                  <a:pt x="0" y="4557060"/>
                  <a:pt x="0" y="4431931"/>
                </a:cubicBezTo>
                <a:lnTo>
                  <a:pt x="0" y="226566"/>
                </a:lnTo>
                <a:cubicBezTo>
                  <a:pt x="0" y="101437"/>
                  <a:pt x="101437" y="0"/>
                  <a:pt x="226566" y="0"/>
                </a:cubicBezTo>
                <a:lnTo>
                  <a:pt x="3060331" y="0"/>
                </a:lnTo>
                <a:cubicBezTo>
                  <a:pt x="3185460" y="0"/>
                  <a:pt x="3286897" y="101437"/>
                  <a:pt x="3286897" y="226566"/>
                </a:cubicBezTo>
                <a:close/>
              </a:path>
            </a:pathLst>
          </a:custGeom>
          <a:solidFill>
            <a:srgbClr val="FFFFFF"/>
          </a:solidFill>
          <a:ln>
            <a:no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84069" tIns="42038" rIns="84069" bIns="42038" numCol="1" rtlCol="0" anchor="ctr" anchorCtr="0" compatLnSpc="1">
            <a:prstTxWarp prst="textNoShape">
              <a:avLst/>
            </a:prstTxWarp>
          </a:bodyPr>
          <a:lstStyle/>
          <a:p>
            <a:pPr defTabSz="755481"/>
            <a:endParaRPr lang="en-US" sz="1836" spc="-124" dirty="0">
              <a:solidFill>
                <a:srgbClr val="000000">
                  <a:lumMod val="50000"/>
                </a:srgbClr>
              </a:solidFill>
              <a:latin typeface="Segoe Light" pitchFamily="34" charset="0"/>
            </a:endParaRPr>
          </a:p>
        </p:txBody>
      </p:sp>
      <p:grpSp>
        <p:nvGrpSpPr>
          <p:cNvPr id="53" name="Group 52"/>
          <p:cNvGrpSpPr/>
          <p:nvPr/>
        </p:nvGrpSpPr>
        <p:grpSpPr bwMode="black">
          <a:xfrm>
            <a:off x="3588045" y="5466818"/>
            <a:ext cx="662148" cy="541630"/>
            <a:chOff x="5184775" y="225425"/>
            <a:chExt cx="1500188" cy="1220788"/>
          </a:xfrm>
          <a:solidFill>
            <a:srgbClr val="FFFFFF"/>
          </a:solidFill>
        </p:grpSpPr>
        <p:sp>
          <p:nvSpPr>
            <p:cNvPr id="54" name="Freeform 86"/>
            <p:cNvSpPr>
              <a:spLocks noEditPoints="1"/>
            </p:cNvSpPr>
            <p:nvPr/>
          </p:nvSpPr>
          <p:spPr bwMode="black">
            <a:xfrm>
              <a:off x="5184775" y="344488"/>
              <a:ext cx="1095375" cy="1101725"/>
            </a:xfrm>
            <a:custGeom>
              <a:avLst/>
              <a:gdLst>
                <a:gd name="T0" fmla="*/ 287 w 292"/>
                <a:gd name="T1" fmla="*/ 113 h 294"/>
                <a:gd name="T2" fmla="*/ 239 w 292"/>
                <a:gd name="T3" fmla="*/ 105 h 294"/>
                <a:gd name="T4" fmla="*/ 252 w 292"/>
                <a:gd name="T5" fmla="*/ 58 h 294"/>
                <a:gd name="T6" fmla="*/ 229 w 292"/>
                <a:gd name="T7" fmla="*/ 32 h 294"/>
                <a:gd name="T8" fmla="*/ 187 w 292"/>
                <a:gd name="T9" fmla="*/ 57 h 294"/>
                <a:gd name="T10" fmla="*/ 167 w 292"/>
                <a:gd name="T11" fmla="*/ 6 h 294"/>
                <a:gd name="T12" fmla="*/ 132 w 292"/>
                <a:gd name="T13" fmla="*/ 0 h 294"/>
                <a:gd name="T14" fmla="*/ 115 w 292"/>
                <a:gd name="T15" fmla="*/ 53 h 294"/>
                <a:gd name="T16" fmla="*/ 72 w 292"/>
                <a:gd name="T17" fmla="*/ 31 h 294"/>
                <a:gd name="T18" fmla="*/ 42 w 292"/>
                <a:gd name="T19" fmla="*/ 49 h 294"/>
                <a:gd name="T20" fmla="*/ 59 w 292"/>
                <a:gd name="T21" fmla="*/ 95 h 294"/>
                <a:gd name="T22" fmla="*/ 12 w 292"/>
                <a:gd name="T23" fmla="*/ 107 h 294"/>
                <a:gd name="T24" fmla="*/ 0 w 292"/>
                <a:gd name="T25" fmla="*/ 140 h 294"/>
                <a:gd name="T26" fmla="*/ 43 w 292"/>
                <a:gd name="T27" fmla="*/ 164 h 294"/>
                <a:gd name="T28" fmla="*/ 14 w 292"/>
                <a:gd name="T29" fmla="*/ 204 h 294"/>
                <a:gd name="T30" fmla="*/ 27 w 292"/>
                <a:gd name="T31" fmla="*/ 237 h 294"/>
                <a:gd name="T32" fmla="*/ 75 w 292"/>
                <a:gd name="T33" fmla="*/ 227 h 294"/>
                <a:gd name="T34" fmla="*/ 79 w 292"/>
                <a:gd name="T35" fmla="*/ 276 h 294"/>
                <a:gd name="T36" fmla="*/ 109 w 292"/>
                <a:gd name="T37" fmla="*/ 293 h 294"/>
                <a:gd name="T38" fmla="*/ 140 w 292"/>
                <a:gd name="T39" fmla="*/ 255 h 294"/>
                <a:gd name="T40" fmla="*/ 152 w 292"/>
                <a:gd name="T41" fmla="*/ 255 h 294"/>
                <a:gd name="T42" fmla="*/ 183 w 292"/>
                <a:gd name="T43" fmla="*/ 293 h 294"/>
                <a:gd name="T44" fmla="*/ 213 w 292"/>
                <a:gd name="T45" fmla="*/ 276 h 294"/>
                <a:gd name="T46" fmla="*/ 217 w 292"/>
                <a:gd name="T47" fmla="*/ 227 h 294"/>
                <a:gd name="T48" fmla="*/ 265 w 292"/>
                <a:gd name="T49" fmla="*/ 237 h 294"/>
                <a:gd name="T50" fmla="*/ 278 w 292"/>
                <a:gd name="T51" fmla="*/ 204 h 294"/>
                <a:gd name="T52" fmla="*/ 249 w 292"/>
                <a:gd name="T53" fmla="*/ 164 h 294"/>
                <a:gd name="T54" fmla="*/ 292 w 292"/>
                <a:gd name="T55" fmla="*/ 140 h 294"/>
                <a:gd name="T56" fmla="*/ 187 w 292"/>
                <a:gd name="T57" fmla="*/ 193 h 294"/>
                <a:gd name="T58" fmla="*/ 105 w 292"/>
                <a:gd name="T59" fmla="*/ 193 h 294"/>
                <a:gd name="T60" fmla="*/ 105 w 292"/>
                <a:gd name="T61" fmla="*/ 111 h 294"/>
                <a:gd name="T62" fmla="*/ 187 w 292"/>
                <a:gd name="T63" fmla="*/ 111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92" h="294">
                  <a:moveTo>
                    <a:pt x="292" y="140"/>
                  </a:moveTo>
                  <a:cubicBezTo>
                    <a:pt x="287" y="113"/>
                    <a:pt x="287" y="113"/>
                    <a:pt x="287" y="113"/>
                  </a:cubicBezTo>
                  <a:cubicBezTo>
                    <a:pt x="286" y="110"/>
                    <a:pt x="284" y="108"/>
                    <a:pt x="280" y="107"/>
                  </a:cubicBezTo>
                  <a:cubicBezTo>
                    <a:pt x="239" y="105"/>
                    <a:pt x="239" y="105"/>
                    <a:pt x="239" y="105"/>
                  </a:cubicBezTo>
                  <a:cubicBezTo>
                    <a:pt x="237" y="102"/>
                    <a:pt x="235" y="98"/>
                    <a:pt x="233" y="95"/>
                  </a:cubicBezTo>
                  <a:cubicBezTo>
                    <a:pt x="252" y="58"/>
                    <a:pt x="252" y="58"/>
                    <a:pt x="252" y="58"/>
                  </a:cubicBezTo>
                  <a:cubicBezTo>
                    <a:pt x="254" y="55"/>
                    <a:pt x="253" y="51"/>
                    <a:pt x="250" y="49"/>
                  </a:cubicBezTo>
                  <a:cubicBezTo>
                    <a:pt x="229" y="32"/>
                    <a:pt x="229" y="32"/>
                    <a:pt x="229" y="32"/>
                  </a:cubicBezTo>
                  <a:cubicBezTo>
                    <a:pt x="227" y="29"/>
                    <a:pt x="223" y="29"/>
                    <a:pt x="220" y="31"/>
                  </a:cubicBezTo>
                  <a:cubicBezTo>
                    <a:pt x="187" y="57"/>
                    <a:pt x="187" y="57"/>
                    <a:pt x="187" y="57"/>
                  </a:cubicBezTo>
                  <a:cubicBezTo>
                    <a:pt x="184" y="55"/>
                    <a:pt x="181" y="54"/>
                    <a:pt x="177" y="53"/>
                  </a:cubicBezTo>
                  <a:cubicBezTo>
                    <a:pt x="167" y="6"/>
                    <a:pt x="167" y="6"/>
                    <a:pt x="167" y="6"/>
                  </a:cubicBezTo>
                  <a:cubicBezTo>
                    <a:pt x="166" y="3"/>
                    <a:pt x="163" y="0"/>
                    <a:pt x="160" y="0"/>
                  </a:cubicBezTo>
                  <a:cubicBezTo>
                    <a:pt x="132" y="0"/>
                    <a:pt x="132" y="0"/>
                    <a:pt x="132" y="0"/>
                  </a:cubicBezTo>
                  <a:cubicBezTo>
                    <a:pt x="129" y="0"/>
                    <a:pt x="126" y="3"/>
                    <a:pt x="125" y="6"/>
                  </a:cubicBezTo>
                  <a:cubicBezTo>
                    <a:pt x="115" y="53"/>
                    <a:pt x="115" y="53"/>
                    <a:pt x="115" y="53"/>
                  </a:cubicBezTo>
                  <a:cubicBezTo>
                    <a:pt x="111" y="54"/>
                    <a:pt x="108" y="55"/>
                    <a:pt x="105" y="57"/>
                  </a:cubicBezTo>
                  <a:cubicBezTo>
                    <a:pt x="72" y="31"/>
                    <a:pt x="72" y="31"/>
                    <a:pt x="72" y="31"/>
                  </a:cubicBezTo>
                  <a:cubicBezTo>
                    <a:pt x="69" y="29"/>
                    <a:pt x="65" y="29"/>
                    <a:pt x="63" y="31"/>
                  </a:cubicBezTo>
                  <a:cubicBezTo>
                    <a:pt x="42" y="49"/>
                    <a:pt x="42" y="49"/>
                    <a:pt x="42" y="49"/>
                  </a:cubicBezTo>
                  <a:cubicBezTo>
                    <a:pt x="39" y="51"/>
                    <a:pt x="39" y="55"/>
                    <a:pt x="40" y="58"/>
                  </a:cubicBezTo>
                  <a:cubicBezTo>
                    <a:pt x="59" y="95"/>
                    <a:pt x="59" y="95"/>
                    <a:pt x="59" y="95"/>
                  </a:cubicBezTo>
                  <a:cubicBezTo>
                    <a:pt x="57" y="98"/>
                    <a:pt x="55" y="102"/>
                    <a:pt x="53" y="105"/>
                  </a:cubicBezTo>
                  <a:cubicBezTo>
                    <a:pt x="12" y="107"/>
                    <a:pt x="12" y="107"/>
                    <a:pt x="12" y="107"/>
                  </a:cubicBezTo>
                  <a:cubicBezTo>
                    <a:pt x="8" y="107"/>
                    <a:pt x="6" y="110"/>
                    <a:pt x="5" y="113"/>
                  </a:cubicBezTo>
                  <a:cubicBezTo>
                    <a:pt x="0" y="140"/>
                    <a:pt x="0" y="140"/>
                    <a:pt x="0" y="140"/>
                  </a:cubicBezTo>
                  <a:cubicBezTo>
                    <a:pt x="0" y="143"/>
                    <a:pt x="1" y="147"/>
                    <a:pt x="4" y="148"/>
                  </a:cubicBezTo>
                  <a:cubicBezTo>
                    <a:pt x="43" y="164"/>
                    <a:pt x="43" y="164"/>
                    <a:pt x="43" y="164"/>
                  </a:cubicBezTo>
                  <a:cubicBezTo>
                    <a:pt x="44" y="168"/>
                    <a:pt x="44" y="172"/>
                    <a:pt x="45" y="176"/>
                  </a:cubicBezTo>
                  <a:cubicBezTo>
                    <a:pt x="14" y="204"/>
                    <a:pt x="14" y="204"/>
                    <a:pt x="14" y="204"/>
                  </a:cubicBezTo>
                  <a:cubicBezTo>
                    <a:pt x="12" y="206"/>
                    <a:pt x="11" y="210"/>
                    <a:pt x="13" y="213"/>
                  </a:cubicBezTo>
                  <a:cubicBezTo>
                    <a:pt x="27" y="237"/>
                    <a:pt x="27" y="237"/>
                    <a:pt x="27" y="237"/>
                  </a:cubicBezTo>
                  <a:cubicBezTo>
                    <a:pt x="28" y="239"/>
                    <a:pt x="32" y="241"/>
                    <a:pt x="35" y="240"/>
                  </a:cubicBezTo>
                  <a:cubicBezTo>
                    <a:pt x="75" y="227"/>
                    <a:pt x="75" y="227"/>
                    <a:pt x="75" y="227"/>
                  </a:cubicBezTo>
                  <a:cubicBezTo>
                    <a:pt x="78" y="230"/>
                    <a:pt x="81" y="233"/>
                    <a:pt x="84" y="235"/>
                  </a:cubicBezTo>
                  <a:cubicBezTo>
                    <a:pt x="79" y="276"/>
                    <a:pt x="79" y="276"/>
                    <a:pt x="79" y="276"/>
                  </a:cubicBezTo>
                  <a:cubicBezTo>
                    <a:pt x="78" y="280"/>
                    <a:pt x="80" y="283"/>
                    <a:pt x="83" y="284"/>
                  </a:cubicBezTo>
                  <a:cubicBezTo>
                    <a:pt x="109" y="293"/>
                    <a:pt x="109" y="293"/>
                    <a:pt x="109" y="293"/>
                  </a:cubicBezTo>
                  <a:cubicBezTo>
                    <a:pt x="112" y="294"/>
                    <a:pt x="116" y="293"/>
                    <a:pt x="118" y="291"/>
                  </a:cubicBezTo>
                  <a:cubicBezTo>
                    <a:pt x="140" y="255"/>
                    <a:pt x="140" y="255"/>
                    <a:pt x="140" y="255"/>
                  </a:cubicBezTo>
                  <a:cubicBezTo>
                    <a:pt x="142" y="255"/>
                    <a:pt x="144" y="256"/>
                    <a:pt x="146" y="256"/>
                  </a:cubicBezTo>
                  <a:cubicBezTo>
                    <a:pt x="148" y="256"/>
                    <a:pt x="150" y="255"/>
                    <a:pt x="152" y="255"/>
                  </a:cubicBezTo>
                  <a:cubicBezTo>
                    <a:pt x="174" y="291"/>
                    <a:pt x="174" y="291"/>
                    <a:pt x="174" y="291"/>
                  </a:cubicBezTo>
                  <a:cubicBezTo>
                    <a:pt x="176" y="293"/>
                    <a:pt x="180" y="294"/>
                    <a:pt x="183" y="293"/>
                  </a:cubicBezTo>
                  <a:cubicBezTo>
                    <a:pt x="209" y="284"/>
                    <a:pt x="209" y="284"/>
                    <a:pt x="209" y="284"/>
                  </a:cubicBezTo>
                  <a:cubicBezTo>
                    <a:pt x="212" y="283"/>
                    <a:pt x="214" y="280"/>
                    <a:pt x="213" y="276"/>
                  </a:cubicBezTo>
                  <a:cubicBezTo>
                    <a:pt x="208" y="235"/>
                    <a:pt x="208" y="235"/>
                    <a:pt x="208" y="235"/>
                  </a:cubicBezTo>
                  <a:cubicBezTo>
                    <a:pt x="211" y="232"/>
                    <a:pt x="214" y="230"/>
                    <a:pt x="217" y="227"/>
                  </a:cubicBezTo>
                  <a:cubicBezTo>
                    <a:pt x="257" y="240"/>
                    <a:pt x="257" y="240"/>
                    <a:pt x="257" y="240"/>
                  </a:cubicBezTo>
                  <a:cubicBezTo>
                    <a:pt x="260" y="241"/>
                    <a:pt x="264" y="239"/>
                    <a:pt x="265" y="237"/>
                  </a:cubicBezTo>
                  <a:cubicBezTo>
                    <a:pt x="279" y="213"/>
                    <a:pt x="279" y="213"/>
                    <a:pt x="279" y="213"/>
                  </a:cubicBezTo>
                  <a:cubicBezTo>
                    <a:pt x="281" y="210"/>
                    <a:pt x="280" y="206"/>
                    <a:pt x="278" y="204"/>
                  </a:cubicBezTo>
                  <a:cubicBezTo>
                    <a:pt x="247" y="176"/>
                    <a:pt x="247" y="176"/>
                    <a:pt x="247" y="176"/>
                  </a:cubicBezTo>
                  <a:cubicBezTo>
                    <a:pt x="248" y="172"/>
                    <a:pt x="248" y="168"/>
                    <a:pt x="249" y="164"/>
                  </a:cubicBezTo>
                  <a:cubicBezTo>
                    <a:pt x="288" y="148"/>
                    <a:pt x="288" y="148"/>
                    <a:pt x="288" y="148"/>
                  </a:cubicBezTo>
                  <a:cubicBezTo>
                    <a:pt x="291" y="147"/>
                    <a:pt x="292" y="144"/>
                    <a:pt x="292" y="140"/>
                  </a:cubicBezTo>
                  <a:close/>
                  <a:moveTo>
                    <a:pt x="204" y="152"/>
                  </a:moveTo>
                  <a:cubicBezTo>
                    <a:pt x="204" y="168"/>
                    <a:pt x="197" y="182"/>
                    <a:pt x="187" y="193"/>
                  </a:cubicBezTo>
                  <a:cubicBezTo>
                    <a:pt x="176" y="203"/>
                    <a:pt x="162" y="210"/>
                    <a:pt x="146" y="210"/>
                  </a:cubicBezTo>
                  <a:cubicBezTo>
                    <a:pt x="130" y="210"/>
                    <a:pt x="116" y="203"/>
                    <a:pt x="105" y="193"/>
                  </a:cubicBezTo>
                  <a:cubicBezTo>
                    <a:pt x="95" y="182"/>
                    <a:pt x="88" y="168"/>
                    <a:pt x="88" y="152"/>
                  </a:cubicBezTo>
                  <a:cubicBezTo>
                    <a:pt x="88" y="136"/>
                    <a:pt x="95" y="121"/>
                    <a:pt x="105" y="111"/>
                  </a:cubicBezTo>
                  <a:cubicBezTo>
                    <a:pt x="116" y="100"/>
                    <a:pt x="130" y="94"/>
                    <a:pt x="146" y="94"/>
                  </a:cubicBezTo>
                  <a:cubicBezTo>
                    <a:pt x="162" y="94"/>
                    <a:pt x="176" y="100"/>
                    <a:pt x="187" y="111"/>
                  </a:cubicBezTo>
                  <a:cubicBezTo>
                    <a:pt x="197" y="121"/>
                    <a:pt x="204" y="136"/>
                    <a:pt x="204" y="15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383" tIns="46691" rIns="93383" bIns="46691" numCol="1" anchor="t" anchorCtr="0" compatLnSpc="1">
              <a:prstTxWarp prst="textNoShape">
                <a:avLst/>
              </a:prstTxWarp>
            </a:bodyPr>
            <a:lstStyle/>
            <a:p>
              <a:pPr defTabSz="932559"/>
              <a:endParaRPr lang="en-US" sz="1632" dirty="0">
                <a:solidFill>
                  <a:srgbClr val="000000"/>
                </a:solidFill>
              </a:endParaRPr>
            </a:p>
          </p:txBody>
        </p:sp>
        <p:sp>
          <p:nvSpPr>
            <p:cNvPr id="55" name="Oval 87"/>
            <p:cNvSpPr>
              <a:spLocks noChangeArrowheads="1"/>
            </p:cNvSpPr>
            <p:nvPr/>
          </p:nvSpPr>
          <p:spPr bwMode="black">
            <a:xfrm>
              <a:off x="5630863" y="812800"/>
              <a:ext cx="203200" cy="2032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383" tIns="46691" rIns="93383" bIns="46691" numCol="1" anchor="t" anchorCtr="0" compatLnSpc="1">
              <a:prstTxWarp prst="textNoShape">
                <a:avLst/>
              </a:prstTxWarp>
            </a:bodyPr>
            <a:lstStyle/>
            <a:p>
              <a:pPr defTabSz="932559"/>
              <a:endParaRPr lang="en-US" sz="1632" dirty="0">
                <a:solidFill>
                  <a:srgbClr val="000000"/>
                </a:solidFill>
              </a:endParaRPr>
            </a:p>
          </p:txBody>
        </p:sp>
        <p:sp>
          <p:nvSpPr>
            <p:cNvPr id="56" name="Freeform 88"/>
            <p:cNvSpPr>
              <a:spLocks noEditPoints="1"/>
            </p:cNvSpPr>
            <p:nvPr/>
          </p:nvSpPr>
          <p:spPr bwMode="black">
            <a:xfrm>
              <a:off x="6129338" y="225425"/>
              <a:ext cx="555625" cy="598488"/>
            </a:xfrm>
            <a:custGeom>
              <a:avLst/>
              <a:gdLst>
                <a:gd name="T0" fmla="*/ 129 w 148"/>
                <a:gd name="T1" fmla="*/ 91 h 160"/>
                <a:gd name="T2" fmla="*/ 131 w 148"/>
                <a:gd name="T3" fmla="*/ 80 h 160"/>
                <a:gd name="T4" fmla="*/ 129 w 148"/>
                <a:gd name="T5" fmla="*/ 70 h 160"/>
                <a:gd name="T6" fmla="*/ 145 w 148"/>
                <a:gd name="T7" fmla="*/ 55 h 160"/>
                <a:gd name="T8" fmla="*/ 147 w 148"/>
                <a:gd name="T9" fmla="*/ 50 h 160"/>
                <a:gd name="T10" fmla="*/ 147 w 148"/>
                <a:gd name="T11" fmla="*/ 46 h 160"/>
                <a:gd name="T12" fmla="*/ 140 w 148"/>
                <a:gd name="T13" fmla="*/ 34 h 160"/>
                <a:gd name="T14" fmla="*/ 133 w 148"/>
                <a:gd name="T15" fmla="*/ 31 h 160"/>
                <a:gd name="T16" fmla="*/ 131 w 148"/>
                <a:gd name="T17" fmla="*/ 31 h 160"/>
                <a:gd name="T18" fmla="*/ 111 w 148"/>
                <a:gd name="T19" fmla="*/ 37 h 160"/>
                <a:gd name="T20" fmla="*/ 92 w 148"/>
                <a:gd name="T21" fmla="*/ 27 h 160"/>
                <a:gd name="T22" fmla="*/ 88 w 148"/>
                <a:gd name="T23" fmla="*/ 6 h 160"/>
                <a:gd name="T24" fmla="*/ 81 w 148"/>
                <a:gd name="T25" fmla="*/ 0 h 160"/>
                <a:gd name="T26" fmla="*/ 67 w 148"/>
                <a:gd name="T27" fmla="*/ 0 h 160"/>
                <a:gd name="T28" fmla="*/ 60 w 148"/>
                <a:gd name="T29" fmla="*/ 6 h 160"/>
                <a:gd name="T30" fmla="*/ 55 w 148"/>
                <a:gd name="T31" fmla="*/ 27 h 160"/>
                <a:gd name="T32" fmla="*/ 37 w 148"/>
                <a:gd name="T33" fmla="*/ 38 h 160"/>
                <a:gd name="T34" fmla="*/ 16 w 148"/>
                <a:gd name="T35" fmla="*/ 31 h 160"/>
                <a:gd name="T36" fmla="*/ 14 w 148"/>
                <a:gd name="T37" fmla="*/ 31 h 160"/>
                <a:gd name="T38" fmla="*/ 8 w 148"/>
                <a:gd name="T39" fmla="*/ 34 h 160"/>
                <a:gd name="T40" fmla="*/ 1 w 148"/>
                <a:gd name="T41" fmla="*/ 46 h 160"/>
                <a:gd name="T42" fmla="*/ 0 w 148"/>
                <a:gd name="T43" fmla="*/ 50 h 160"/>
                <a:gd name="T44" fmla="*/ 2 w 148"/>
                <a:gd name="T45" fmla="*/ 55 h 160"/>
                <a:gd name="T46" fmla="*/ 19 w 148"/>
                <a:gd name="T47" fmla="*/ 70 h 160"/>
                <a:gd name="T48" fmla="*/ 17 w 148"/>
                <a:gd name="T49" fmla="*/ 80 h 160"/>
                <a:gd name="T50" fmla="*/ 19 w 148"/>
                <a:gd name="T51" fmla="*/ 91 h 160"/>
                <a:gd name="T52" fmla="*/ 2 w 148"/>
                <a:gd name="T53" fmla="*/ 106 h 160"/>
                <a:gd name="T54" fmla="*/ 0 w 148"/>
                <a:gd name="T55" fmla="*/ 111 h 160"/>
                <a:gd name="T56" fmla="*/ 1 w 148"/>
                <a:gd name="T57" fmla="*/ 114 h 160"/>
                <a:gd name="T58" fmla="*/ 8 w 148"/>
                <a:gd name="T59" fmla="*/ 126 h 160"/>
                <a:gd name="T60" fmla="*/ 14 w 148"/>
                <a:gd name="T61" fmla="*/ 130 h 160"/>
                <a:gd name="T62" fmla="*/ 16 w 148"/>
                <a:gd name="T63" fmla="*/ 130 h 160"/>
                <a:gd name="T64" fmla="*/ 37 w 148"/>
                <a:gd name="T65" fmla="*/ 123 h 160"/>
                <a:gd name="T66" fmla="*/ 55 w 148"/>
                <a:gd name="T67" fmla="*/ 133 h 160"/>
                <a:gd name="T68" fmla="*/ 60 w 148"/>
                <a:gd name="T69" fmla="*/ 155 h 160"/>
                <a:gd name="T70" fmla="*/ 67 w 148"/>
                <a:gd name="T71" fmla="*/ 160 h 160"/>
                <a:gd name="T72" fmla="*/ 81 w 148"/>
                <a:gd name="T73" fmla="*/ 160 h 160"/>
                <a:gd name="T74" fmla="*/ 88 w 148"/>
                <a:gd name="T75" fmla="*/ 155 h 160"/>
                <a:gd name="T76" fmla="*/ 92 w 148"/>
                <a:gd name="T77" fmla="*/ 134 h 160"/>
                <a:gd name="T78" fmla="*/ 111 w 148"/>
                <a:gd name="T79" fmla="*/ 123 h 160"/>
                <a:gd name="T80" fmla="*/ 131 w 148"/>
                <a:gd name="T81" fmla="*/ 130 h 160"/>
                <a:gd name="T82" fmla="*/ 133 w 148"/>
                <a:gd name="T83" fmla="*/ 130 h 160"/>
                <a:gd name="T84" fmla="*/ 140 w 148"/>
                <a:gd name="T85" fmla="*/ 126 h 160"/>
                <a:gd name="T86" fmla="*/ 147 w 148"/>
                <a:gd name="T87" fmla="*/ 114 h 160"/>
                <a:gd name="T88" fmla="*/ 147 w 148"/>
                <a:gd name="T89" fmla="*/ 111 h 160"/>
                <a:gd name="T90" fmla="*/ 145 w 148"/>
                <a:gd name="T91" fmla="*/ 106 h 160"/>
                <a:gd name="T92" fmla="*/ 129 w 148"/>
                <a:gd name="T93" fmla="*/ 91 h 160"/>
                <a:gd name="T94" fmla="*/ 96 w 148"/>
                <a:gd name="T95" fmla="*/ 80 h 160"/>
                <a:gd name="T96" fmla="*/ 74 w 148"/>
                <a:gd name="T97" fmla="*/ 102 h 160"/>
                <a:gd name="T98" fmla="*/ 52 w 148"/>
                <a:gd name="T99" fmla="*/ 80 h 160"/>
                <a:gd name="T100" fmla="*/ 74 w 148"/>
                <a:gd name="T101" fmla="*/ 58 h 160"/>
                <a:gd name="T102" fmla="*/ 96 w 148"/>
                <a:gd name="T103" fmla="*/ 8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48" h="160">
                  <a:moveTo>
                    <a:pt x="129" y="91"/>
                  </a:moveTo>
                  <a:cubicBezTo>
                    <a:pt x="130" y="88"/>
                    <a:pt x="131" y="84"/>
                    <a:pt x="131" y="80"/>
                  </a:cubicBezTo>
                  <a:cubicBezTo>
                    <a:pt x="131" y="77"/>
                    <a:pt x="130" y="73"/>
                    <a:pt x="129" y="70"/>
                  </a:cubicBezTo>
                  <a:cubicBezTo>
                    <a:pt x="145" y="55"/>
                    <a:pt x="145" y="55"/>
                    <a:pt x="145" y="55"/>
                  </a:cubicBezTo>
                  <a:cubicBezTo>
                    <a:pt x="147" y="54"/>
                    <a:pt x="147" y="52"/>
                    <a:pt x="147" y="50"/>
                  </a:cubicBezTo>
                  <a:cubicBezTo>
                    <a:pt x="147" y="49"/>
                    <a:pt x="147" y="47"/>
                    <a:pt x="147" y="46"/>
                  </a:cubicBezTo>
                  <a:cubicBezTo>
                    <a:pt x="140" y="34"/>
                    <a:pt x="140" y="34"/>
                    <a:pt x="140" y="34"/>
                  </a:cubicBezTo>
                  <a:cubicBezTo>
                    <a:pt x="138" y="32"/>
                    <a:pt x="136" y="31"/>
                    <a:pt x="133" y="31"/>
                  </a:cubicBezTo>
                  <a:cubicBezTo>
                    <a:pt x="133" y="31"/>
                    <a:pt x="132" y="31"/>
                    <a:pt x="131" y="31"/>
                  </a:cubicBezTo>
                  <a:cubicBezTo>
                    <a:pt x="111" y="37"/>
                    <a:pt x="111" y="37"/>
                    <a:pt x="111" y="37"/>
                  </a:cubicBezTo>
                  <a:cubicBezTo>
                    <a:pt x="105" y="33"/>
                    <a:pt x="99" y="29"/>
                    <a:pt x="92" y="27"/>
                  </a:cubicBezTo>
                  <a:cubicBezTo>
                    <a:pt x="88" y="6"/>
                    <a:pt x="88" y="6"/>
                    <a:pt x="88" y="6"/>
                  </a:cubicBezTo>
                  <a:cubicBezTo>
                    <a:pt x="87" y="3"/>
                    <a:pt x="84" y="0"/>
                    <a:pt x="81" y="0"/>
                  </a:cubicBezTo>
                  <a:cubicBezTo>
                    <a:pt x="67" y="0"/>
                    <a:pt x="67" y="0"/>
                    <a:pt x="67" y="0"/>
                  </a:cubicBezTo>
                  <a:cubicBezTo>
                    <a:pt x="63" y="0"/>
                    <a:pt x="61" y="3"/>
                    <a:pt x="60" y="6"/>
                  </a:cubicBezTo>
                  <a:cubicBezTo>
                    <a:pt x="55" y="27"/>
                    <a:pt x="55" y="27"/>
                    <a:pt x="55" y="27"/>
                  </a:cubicBezTo>
                  <a:cubicBezTo>
                    <a:pt x="48" y="29"/>
                    <a:pt x="42" y="33"/>
                    <a:pt x="37" y="38"/>
                  </a:cubicBezTo>
                  <a:cubicBezTo>
                    <a:pt x="16" y="31"/>
                    <a:pt x="16" y="31"/>
                    <a:pt x="16" y="31"/>
                  </a:cubicBezTo>
                  <a:cubicBezTo>
                    <a:pt x="15" y="31"/>
                    <a:pt x="15" y="31"/>
                    <a:pt x="14" y="31"/>
                  </a:cubicBezTo>
                  <a:cubicBezTo>
                    <a:pt x="12" y="31"/>
                    <a:pt x="9" y="32"/>
                    <a:pt x="8" y="34"/>
                  </a:cubicBezTo>
                  <a:cubicBezTo>
                    <a:pt x="1" y="46"/>
                    <a:pt x="1" y="46"/>
                    <a:pt x="1" y="46"/>
                  </a:cubicBezTo>
                  <a:cubicBezTo>
                    <a:pt x="0" y="47"/>
                    <a:pt x="0" y="49"/>
                    <a:pt x="0" y="50"/>
                  </a:cubicBezTo>
                  <a:cubicBezTo>
                    <a:pt x="0" y="52"/>
                    <a:pt x="1" y="54"/>
                    <a:pt x="2" y="55"/>
                  </a:cubicBezTo>
                  <a:cubicBezTo>
                    <a:pt x="19" y="70"/>
                    <a:pt x="19" y="70"/>
                    <a:pt x="19" y="70"/>
                  </a:cubicBezTo>
                  <a:cubicBezTo>
                    <a:pt x="18" y="73"/>
                    <a:pt x="17" y="77"/>
                    <a:pt x="17" y="80"/>
                  </a:cubicBezTo>
                  <a:cubicBezTo>
                    <a:pt x="17" y="84"/>
                    <a:pt x="18" y="87"/>
                    <a:pt x="19" y="91"/>
                  </a:cubicBezTo>
                  <a:cubicBezTo>
                    <a:pt x="2" y="106"/>
                    <a:pt x="2" y="106"/>
                    <a:pt x="2" y="106"/>
                  </a:cubicBezTo>
                  <a:cubicBezTo>
                    <a:pt x="1" y="107"/>
                    <a:pt x="0" y="109"/>
                    <a:pt x="0" y="111"/>
                  </a:cubicBezTo>
                  <a:cubicBezTo>
                    <a:pt x="0" y="112"/>
                    <a:pt x="0" y="113"/>
                    <a:pt x="1" y="114"/>
                  </a:cubicBezTo>
                  <a:cubicBezTo>
                    <a:pt x="8" y="126"/>
                    <a:pt x="8" y="126"/>
                    <a:pt x="8" y="126"/>
                  </a:cubicBezTo>
                  <a:cubicBezTo>
                    <a:pt x="9" y="129"/>
                    <a:pt x="12" y="130"/>
                    <a:pt x="14" y="130"/>
                  </a:cubicBezTo>
                  <a:cubicBezTo>
                    <a:pt x="15" y="130"/>
                    <a:pt x="15" y="130"/>
                    <a:pt x="16" y="130"/>
                  </a:cubicBezTo>
                  <a:cubicBezTo>
                    <a:pt x="37" y="123"/>
                    <a:pt x="37" y="123"/>
                    <a:pt x="37" y="123"/>
                  </a:cubicBezTo>
                  <a:cubicBezTo>
                    <a:pt x="42" y="127"/>
                    <a:pt x="48" y="131"/>
                    <a:pt x="55" y="133"/>
                  </a:cubicBezTo>
                  <a:cubicBezTo>
                    <a:pt x="60" y="155"/>
                    <a:pt x="60" y="155"/>
                    <a:pt x="60" y="155"/>
                  </a:cubicBezTo>
                  <a:cubicBezTo>
                    <a:pt x="61" y="158"/>
                    <a:pt x="63" y="160"/>
                    <a:pt x="67" y="160"/>
                  </a:cubicBezTo>
                  <a:cubicBezTo>
                    <a:pt x="81" y="160"/>
                    <a:pt x="81" y="160"/>
                    <a:pt x="81" y="160"/>
                  </a:cubicBezTo>
                  <a:cubicBezTo>
                    <a:pt x="84" y="160"/>
                    <a:pt x="87" y="158"/>
                    <a:pt x="88" y="155"/>
                  </a:cubicBezTo>
                  <a:cubicBezTo>
                    <a:pt x="92" y="134"/>
                    <a:pt x="92" y="134"/>
                    <a:pt x="92" y="134"/>
                  </a:cubicBezTo>
                  <a:cubicBezTo>
                    <a:pt x="99" y="131"/>
                    <a:pt x="105" y="128"/>
                    <a:pt x="111" y="123"/>
                  </a:cubicBezTo>
                  <a:cubicBezTo>
                    <a:pt x="131" y="130"/>
                    <a:pt x="131" y="130"/>
                    <a:pt x="131" y="130"/>
                  </a:cubicBezTo>
                  <a:cubicBezTo>
                    <a:pt x="132" y="130"/>
                    <a:pt x="133" y="130"/>
                    <a:pt x="133" y="130"/>
                  </a:cubicBezTo>
                  <a:cubicBezTo>
                    <a:pt x="136" y="130"/>
                    <a:pt x="138" y="129"/>
                    <a:pt x="140" y="126"/>
                  </a:cubicBezTo>
                  <a:cubicBezTo>
                    <a:pt x="147" y="114"/>
                    <a:pt x="147" y="114"/>
                    <a:pt x="147" y="114"/>
                  </a:cubicBezTo>
                  <a:cubicBezTo>
                    <a:pt x="147" y="113"/>
                    <a:pt x="148" y="112"/>
                    <a:pt x="147" y="111"/>
                  </a:cubicBezTo>
                  <a:cubicBezTo>
                    <a:pt x="148" y="109"/>
                    <a:pt x="147" y="107"/>
                    <a:pt x="145" y="106"/>
                  </a:cubicBezTo>
                  <a:lnTo>
                    <a:pt x="129" y="91"/>
                  </a:lnTo>
                  <a:close/>
                  <a:moveTo>
                    <a:pt x="96" y="80"/>
                  </a:moveTo>
                  <a:cubicBezTo>
                    <a:pt x="96" y="92"/>
                    <a:pt x="86" y="102"/>
                    <a:pt x="74" y="102"/>
                  </a:cubicBezTo>
                  <a:cubicBezTo>
                    <a:pt x="62" y="102"/>
                    <a:pt x="52" y="92"/>
                    <a:pt x="52" y="80"/>
                  </a:cubicBezTo>
                  <a:cubicBezTo>
                    <a:pt x="52" y="68"/>
                    <a:pt x="62" y="58"/>
                    <a:pt x="74" y="58"/>
                  </a:cubicBezTo>
                  <a:cubicBezTo>
                    <a:pt x="86" y="58"/>
                    <a:pt x="96" y="68"/>
                    <a:pt x="96"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383" tIns="46691" rIns="93383" bIns="46691" numCol="1" anchor="t" anchorCtr="0" compatLnSpc="1">
              <a:prstTxWarp prst="textNoShape">
                <a:avLst/>
              </a:prstTxWarp>
            </a:bodyPr>
            <a:lstStyle/>
            <a:p>
              <a:pPr defTabSz="932559"/>
              <a:endParaRPr lang="en-US" sz="1632" dirty="0">
                <a:solidFill>
                  <a:srgbClr val="000000"/>
                </a:solidFill>
              </a:endParaRPr>
            </a:p>
          </p:txBody>
        </p:sp>
      </p:grpSp>
      <p:cxnSp>
        <p:nvCxnSpPr>
          <p:cNvPr id="58" name="Straight Connector 56"/>
          <p:cNvCxnSpPr>
            <a:stCxn id="42" idx="3"/>
            <a:endCxn id="25" idx="2"/>
          </p:cNvCxnSpPr>
          <p:nvPr/>
        </p:nvCxnSpPr>
        <p:spPr>
          <a:xfrm flipV="1">
            <a:off x="7128769" y="4492430"/>
            <a:ext cx="2631665" cy="1063263"/>
          </a:xfrm>
          <a:prstGeom prst="bentConnector2">
            <a:avLst/>
          </a:prstGeom>
          <a:ln w="38100">
            <a:solidFill>
              <a:schemeClr val="tx2"/>
            </a:solidFill>
            <a:prstDash val="solid"/>
            <a:headEnd type="triangle" w="med" len="med"/>
            <a:tailEnd type="none" w="med" len="med"/>
          </a:ln>
        </p:spPr>
        <p:style>
          <a:lnRef idx="1">
            <a:schemeClr val="accent1"/>
          </a:lnRef>
          <a:fillRef idx="0">
            <a:schemeClr val="accent1"/>
          </a:fillRef>
          <a:effectRef idx="0">
            <a:schemeClr val="accent1"/>
          </a:effectRef>
          <a:fontRef idx="minor">
            <a:schemeClr val="tx1"/>
          </a:fontRef>
        </p:style>
      </p:cxnSp>
      <p:sp>
        <p:nvSpPr>
          <p:cNvPr id="59" name="Can 58"/>
          <p:cNvSpPr/>
          <p:nvPr/>
        </p:nvSpPr>
        <p:spPr bwMode="auto">
          <a:xfrm>
            <a:off x="2196309" y="5199519"/>
            <a:ext cx="934714" cy="712348"/>
          </a:xfrm>
          <a:prstGeom prst="can">
            <a:avLst/>
          </a:prstGeom>
          <a:ln>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r>
              <a:rPr lang="nb-NO" sz="1400" dirty="0" smtClean="0">
                <a:solidFill>
                  <a:schemeClr val="bg1"/>
                </a:solidFill>
                <a:ea typeface="Segoe UI" pitchFamily="34" charset="0"/>
                <a:cs typeface="Segoe UI" pitchFamily="34" charset="0"/>
              </a:rPr>
              <a:t>Crawl</a:t>
            </a:r>
          </a:p>
        </p:txBody>
      </p:sp>
      <p:sp>
        <p:nvSpPr>
          <p:cNvPr id="62" name="Can 61"/>
          <p:cNvSpPr/>
          <p:nvPr/>
        </p:nvSpPr>
        <p:spPr bwMode="auto">
          <a:xfrm>
            <a:off x="7286232" y="6113244"/>
            <a:ext cx="857437" cy="712348"/>
          </a:xfrm>
          <a:prstGeom prst="can">
            <a:avLst/>
          </a:prstGeom>
          <a:ln>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r>
              <a:rPr lang="nb-NO" sz="1400" dirty="0" smtClean="0">
                <a:solidFill>
                  <a:schemeClr val="bg1"/>
                </a:solidFill>
                <a:ea typeface="Segoe UI" pitchFamily="34" charset="0"/>
                <a:cs typeface="Segoe UI" pitchFamily="34" charset="0"/>
              </a:rPr>
              <a:t>Admin</a:t>
            </a:r>
          </a:p>
        </p:txBody>
      </p:sp>
      <p:sp>
        <p:nvSpPr>
          <p:cNvPr id="65" name="Can 64"/>
          <p:cNvSpPr/>
          <p:nvPr/>
        </p:nvSpPr>
        <p:spPr bwMode="auto">
          <a:xfrm>
            <a:off x="3538263" y="5199519"/>
            <a:ext cx="973830" cy="712348"/>
          </a:xfrm>
          <a:prstGeom prst="can">
            <a:avLst/>
          </a:prstGeom>
          <a:ln>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r>
              <a:rPr lang="nb-NO" sz="1400" dirty="0" smtClean="0">
                <a:solidFill>
                  <a:schemeClr val="bg1"/>
                </a:solidFill>
                <a:ea typeface="Segoe UI" pitchFamily="34" charset="0"/>
                <a:cs typeface="Segoe UI" pitchFamily="34" charset="0"/>
              </a:rPr>
              <a:t>Link</a:t>
            </a:r>
          </a:p>
        </p:txBody>
      </p:sp>
      <p:cxnSp>
        <p:nvCxnSpPr>
          <p:cNvPr id="66" name="Straight Connector 65"/>
          <p:cNvCxnSpPr>
            <a:stCxn id="65" idx="1"/>
            <a:endCxn id="17" idx="2"/>
          </p:cNvCxnSpPr>
          <p:nvPr/>
        </p:nvCxnSpPr>
        <p:spPr>
          <a:xfrm flipH="1" flipV="1">
            <a:off x="4022396" y="4492430"/>
            <a:ext cx="2782" cy="707089"/>
          </a:xfrm>
          <a:prstGeom prst="line">
            <a:avLst/>
          </a:prstGeom>
          <a:ln w="38100">
            <a:solidFill>
              <a:schemeClr val="tx2"/>
            </a:solidFill>
            <a:prstDash val="solid"/>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91" name="Straight Connector 90"/>
          <p:cNvCxnSpPr>
            <a:stCxn id="6" idx="1"/>
            <a:endCxn id="62" idx="4"/>
          </p:cNvCxnSpPr>
          <p:nvPr/>
        </p:nvCxnSpPr>
        <p:spPr>
          <a:xfrm flipH="1">
            <a:off x="8143669" y="6465648"/>
            <a:ext cx="403641" cy="3770"/>
          </a:xfrm>
          <a:prstGeom prst="line">
            <a:avLst/>
          </a:prstGeom>
          <a:ln w="38100">
            <a:solidFill>
              <a:schemeClr val="tx2"/>
            </a:solidFill>
            <a:prstDash val="solid"/>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92" name="Can 91"/>
          <p:cNvSpPr/>
          <p:nvPr/>
        </p:nvSpPr>
        <p:spPr bwMode="auto">
          <a:xfrm>
            <a:off x="3534474" y="6088525"/>
            <a:ext cx="973830" cy="712348"/>
          </a:xfrm>
          <a:prstGeom prst="can">
            <a:avLst/>
          </a:prstGeom>
          <a:ln>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r>
              <a:rPr lang="nb-NO" sz="1400" dirty="0" smtClean="0">
                <a:solidFill>
                  <a:schemeClr val="bg1"/>
                </a:solidFill>
                <a:ea typeface="Segoe UI" pitchFamily="34" charset="0"/>
                <a:cs typeface="Segoe UI" pitchFamily="34" charset="0"/>
              </a:rPr>
              <a:t>Analytics Reporting</a:t>
            </a:r>
          </a:p>
        </p:txBody>
      </p:sp>
      <p:cxnSp>
        <p:nvCxnSpPr>
          <p:cNvPr id="100" name="Straight Connector 56"/>
          <p:cNvCxnSpPr>
            <a:stCxn id="92" idx="4"/>
            <a:endCxn id="42" idx="2"/>
          </p:cNvCxnSpPr>
          <p:nvPr/>
        </p:nvCxnSpPr>
        <p:spPr>
          <a:xfrm flipV="1">
            <a:off x="4508304" y="6012189"/>
            <a:ext cx="1706065" cy="432510"/>
          </a:xfrm>
          <a:prstGeom prst="bentConnector2">
            <a:avLst/>
          </a:prstGeom>
          <a:ln w="38100">
            <a:solidFill>
              <a:schemeClr val="tx2"/>
            </a:solidFill>
            <a:prstDash val="solid"/>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63" name="Rectangle 62"/>
          <p:cNvSpPr/>
          <p:nvPr/>
        </p:nvSpPr>
        <p:spPr>
          <a:xfrm>
            <a:off x="5165826" y="2475681"/>
            <a:ext cx="2089444" cy="1455418"/>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93383" bIns="93383" rtlCol="0" anchor="b"/>
          <a:lstStyle/>
          <a:p>
            <a:pPr defTabSz="932559"/>
            <a:r>
              <a:rPr lang="en-US" sz="1600" dirty="0" smtClean="0">
                <a:solidFill>
                  <a:srgbClr val="FFFFFF">
                    <a:alpha val="99000"/>
                  </a:srgbClr>
                </a:solidFill>
              </a:rPr>
              <a:t>FAST Search Index</a:t>
            </a:r>
            <a:endParaRPr lang="en-US" sz="1600" dirty="0">
              <a:solidFill>
                <a:srgbClr val="FFFFFF">
                  <a:alpha val="99000"/>
                </a:srgbClr>
              </a:solidFill>
            </a:endParaRPr>
          </a:p>
        </p:txBody>
      </p:sp>
      <p:sp>
        <p:nvSpPr>
          <p:cNvPr id="69" name="Freeform 104"/>
          <p:cNvSpPr>
            <a:spLocks noEditPoints="1"/>
          </p:cNvSpPr>
          <p:nvPr/>
        </p:nvSpPr>
        <p:spPr bwMode="black">
          <a:xfrm>
            <a:off x="5814681" y="2707386"/>
            <a:ext cx="652602" cy="682888"/>
          </a:xfrm>
          <a:custGeom>
            <a:avLst/>
            <a:gdLst>
              <a:gd name="T0" fmla="*/ 37 w 61"/>
              <a:gd name="T1" fmla="*/ 43 h 61"/>
              <a:gd name="T2" fmla="*/ 18 w 61"/>
              <a:gd name="T3" fmla="*/ 37 h 61"/>
              <a:gd name="T4" fmla="*/ 24 w 61"/>
              <a:gd name="T5" fmla="*/ 18 h 61"/>
              <a:gd name="T6" fmla="*/ 43 w 61"/>
              <a:gd name="T7" fmla="*/ 24 h 61"/>
              <a:gd name="T8" fmla="*/ 37 w 61"/>
              <a:gd name="T9" fmla="*/ 43 h 61"/>
              <a:gd name="T10" fmla="*/ 61 w 61"/>
              <a:gd name="T11" fmla="*/ 28 h 61"/>
              <a:gd name="T12" fmla="*/ 58 w 61"/>
              <a:gd name="T13" fmla="*/ 18 h 61"/>
              <a:gd name="T14" fmla="*/ 50 w 61"/>
              <a:gd name="T15" fmla="*/ 19 h 61"/>
              <a:gd name="T16" fmla="*/ 47 w 61"/>
              <a:gd name="T17" fmla="*/ 15 h 61"/>
              <a:gd name="T18" fmla="*/ 50 w 61"/>
              <a:gd name="T19" fmla="*/ 7 h 61"/>
              <a:gd name="T20" fmla="*/ 41 w 61"/>
              <a:gd name="T21" fmla="*/ 2 h 61"/>
              <a:gd name="T22" fmla="*/ 36 w 61"/>
              <a:gd name="T23" fmla="*/ 9 h 61"/>
              <a:gd name="T24" fmla="*/ 30 w 61"/>
              <a:gd name="T25" fmla="*/ 8 h 61"/>
              <a:gd name="T26" fmla="*/ 27 w 61"/>
              <a:gd name="T27" fmla="*/ 0 h 61"/>
              <a:gd name="T28" fmla="*/ 17 w 61"/>
              <a:gd name="T29" fmla="*/ 3 h 61"/>
              <a:gd name="T30" fmla="*/ 18 w 61"/>
              <a:gd name="T31" fmla="*/ 11 h 61"/>
              <a:gd name="T32" fmla="*/ 15 w 61"/>
              <a:gd name="T33" fmla="*/ 14 h 61"/>
              <a:gd name="T34" fmla="*/ 7 w 61"/>
              <a:gd name="T35" fmla="*/ 11 h 61"/>
              <a:gd name="T36" fmla="*/ 2 w 61"/>
              <a:gd name="T37" fmla="*/ 20 h 61"/>
              <a:gd name="T38" fmla="*/ 8 w 61"/>
              <a:gd name="T39" fmla="*/ 25 h 61"/>
              <a:gd name="T40" fmla="*/ 7 w 61"/>
              <a:gd name="T41" fmla="*/ 30 h 61"/>
              <a:gd name="T42" fmla="*/ 0 w 61"/>
              <a:gd name="T43" fmla="*/ 33 h 61"/>
              <a:gd name="T44" fmla="*/ 2 w 61"/>
              <a:gd name="T45" fmla="*/ 43 h 61"/>
              <a:gd name="T46" fmla="*/ 11 w 61"/>
              <a:gd name="T47" fmla="*/ 42 h 61"/>
              <a:gd name="T48" fmla="*/ 14 w 61"/>
              <a:gd name="T49" fmla="*/ 47 h 61"/>
              <a:gd name="T50" fmla="*/ 11 w 61"/>
              <a:gd name="T51" fmla="*/ 54 h 61"/>
              <a:gd name="T52" fmla="*/ 20 w 61"/>
              <a:gd name="T53" fmla="*/ 59 h 61"/>
              <a:gd name="T54" fmla="*/ 25 w 61"/>
              <a:gd name="T55" fmla="*/ 53 h 61"/>
              <a:gd name="T56" fmla="*/ 30 w 61"/>
              <a:gd name="T57" fmla="*/ 53 h 61"/>
              <a:gd name="T58" fmla="*/ 33 w 61"/>
              <a:gd name="T59" fmla="*/ 61 h 61"/>
              <a:gd name="T60" fmla="*/ 43 w 61"/>
              <a:gd name="T61" fmla="*/ 58 h 61"/>
              <a:gd name="T62" fmla="*/ 42 w 61"/>
              <a:gd name="T63" fmla="*/ 50 h 61"/>
              <a:gd name="T64" fmla="*/ 46 w 61"/>
              <a:gd name="T65" fmla="*/ 47 h 61"/>
              <a:gd name="T66" fmla="*/ 54 w 61"/>
              <a:gd name="T67" fmla="*/ 50 h 61"/>
              <a:gd name="T68" fmla="*/ 59 w 61"/>
              <a:gd name="T69" fmla="*/ 41 h 61"/>
              <a:gd name="T70" fmla="*/ 52 w 61"/>
              <a:gd name="T71" fmla="*/ 36 h 61"/>
              <a:gd name="T72" fmla="*/ 53 w 61"/>
              <a:gd name="T73" fmla="*/ 31 h 61"/>
              <a:gd name="T74" fmla="*/ 61 w 61"/>
              <a:gd name="T75" fmla="*/ 28 h 61"/>
              <a:gd name="T76" fmla="*/ 28 w 61"/>
              <a:gd name="T77" fmla="*/ 26 h 61"/>
              <a:gd name="T78" fmla="*/ 26 w 61"/>
              <a:gd name="T79" fmla="*/ 33 h 61"/>
              <a:gd name="T80" fmla="*/ 33 w 61"/>
              <a:gd name="T81" fmla="*/ 35 h 61"/>
              <a:gd name="T82" fmla="*/ 35 w 61"/>
              <a:gd name="T83" fmla="*/ 28 h 61"/>
              <a:gd name="T84" fmla="*/ 28 w 61"/>
              <a:gd name="T85" fmla="*/ 26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61" h="61">
                <a:moveTo>
                  <a:pt x="37" y="43"/>
                </a:moveTo>
                <a:cubicBezTo>
                  <a:pt x="30" y="47"/>
                  <a:pt x="21" y="44"/>
                  <a:pt x="18" y="37"/>
                </a:cubicBezTo>
                <a:cubicBezTo>
                  <a:pt x="14" y="30"/>
                  <a:pt x="17" y="21"/>
                  <a:pt x="24" y="18"/>
                </a:cubicBezTo>
                <a:cubicBezTo>
                  <a:pt x="31" y="14"/>
                  <a:pt x="39" y="17"/>
                  <a:pt x="43" y="24"/>
                </a:cubicBezTo>
                <a:cubicBezTo>
                  <a:pt x="47" y="31"/>
                  <a:pt x="44" y="40"/>
                  <a:pt x="37" y="43"/>
                </a:cubicBezTo>
                <a:moveTo>
                  <a:pt x="61" y="28"/>
                </a:moveTo>
                <a:cubicBezTo>
                  <a:pt x="58" y="18"/>
                  <a:pt x="58" y="18"/>
                  <a:pt x="58" y="18"/>
                </a:cubicBezTo>
                <a:cubicBezTo>
                  <a:pt x="50" y="19"/>
                  <a:pt x="50" y="19"/>
                  <a:pt x="50" y="19"/>
                </a:cubicBezTo>
                <a:cubicBezTo>
                  <a:pt x="49" y="17"/>
                  <a:pt x="48" y="16"/>
                  <a:pt x="47" y="15"/>
                </a:cubicBezTo>
                <a:cubicBezTo>
                  <a:pt x="50" y="7"/>
                  <a:pt x="50" y="7"/>
                  <a:pt x="50" y="7"/>
                </a:cubicBezTo>
                <a:cubicBezTo>
                  <a:pt x="41" y="2"/>
                  <a:pt x="41" y="2"/>
                  <a:pt x="41" y="2"/>
                </a:cubicBezTo>
                <a:cubicBezTo>
                  <a:pt x="36" y="9"/>
                  <a:pt x="36" y="9"/>
                  <a:pt x="36" y="9"/>
                </a:cubicBezTo>
                <a:cubicBezTo>
                  <a:pt x="34" y="8"/>
                  <a:pt x="32" y="8"/>
                  <a:pt x="30" y="8"/>
                </a:cubicBezTo>
                <a:cubicBezTo>
                  <a:pt x="27" y="0"/>
                  <a:pt x="27" y="0"/>
                  <a:pt x="27" y="0"/>
                </a:cubicBezTo>
                <a:cubicBezTo>
                  <a:pt x="17" y="3"/>
                  <a:pt x="17" y="3"/>
                  <a:pt x="17" y="3"/>
                </a:cubicBezTo>
                <a:cubicBezTo>
                  <a:pt x="18" y="11"/>
                  <a:pt x="18" y="11"/>
                  <a:pt x="18" y="11"/>
                </a:cubicBezTo>
                <a:cubicBezTo>
                  <a:pt x="17" y="12"/>
                  <a:pt x="16" y="13"/>
                  <a:pt x="15" y="14"/>
                </a:cubicBezTo>
                <a:cubicBezTo>
                  <a:pt x="7" y="11"/>
                  <a:pt x="7" y="11"/>
                  <a:pt x="7" y="11"/>
                </a:cubicBezTo>
                <a:cubicBezTo>
                  <a:pt x="2" y="20"/>
                  <a:pt x="2" y="20"/>
                  <a:pt x="2" y="20"/>
                </a:cubicBezTo>
                <a:cubicBezTo>
                  <a:pt x="8" y="25"/>
                  <a:pt x="8" y="25"/>
                  <a:pt x="8" y="25"/>
                </a:cubicBezTo>
                <a:cubicBezTo>
                  <a:pt x="8" y="27"/>
                  <a:pt x="7" y="28"/>
                  <a:pt x="7" y="30"/>
                </a:cubicBezTo>
                <a:cubicBezTo>
                  <a:pt x="0" y="33"/>
                  <a:pt x="0" y="33"/>
                  <a:pt x="0" y="33"/>
                </a:cubicBezTo>
                <a:cubicBezTo>
                  <a:pt x="2" y="43"/>
                  <a:pt x="2" y="43"/>
                  <a:pt x="2" y="43"/>
                </a:cubicBezTo>
                <a:cubicBezTo>
                  <a:pt x="11" y="42"/>
                  <a:pt x="11" y="42"/>
                  <a:pt x="11" y="42"/>
                </a:cubicBezTo>
                <a:cubicBezTo>
                  <a:pt x="12" y="44"/>
                  <a:pt x="13" y="45"/>
                  <a:pt x="14" y="47"/>
                </a:cubicBezTo>
                <a:cubicBezTo>
                  <a:pt x="11" y="54"/>
                  <a:pt x="11" y="54"/>
                  <a:pt x="11" y="54"/>
                </a:cubicBezTo>
                <a:cubicBezTo>
                  <a:pt x="20" y="59"/>
                  <a:pt x="20" y="59"/>
                  <a:pt x="20" y="59"/>
                </a:cubicBezTo>
                <a:cubicBezTo>
                  <a:pt x="25" y="53"/>
                  <a:pt x="25" y="53"/>
                  <a:pt x="25" y="53"/>
                </a:cubicBezTo>
                <a:cubicBezTo>
                  <a:pt x="26" y="53"/>
                  <a:pt x="28" y="53"/>
                  <a:pt x="30" y="53"/>
                </a:cubicBezTo>
                <a:cubicBezTo>
                  <a:pt x="33" y="61"/>
                  <a:pt x="33" y="61"/>
                  <a:pt x="33" y="61"/>
                </a:cubicBezTo>
                <a:cubicBezTo>
                  <a:pt x="43" y="58"/>
                  <a:pt x="43" y="58"/>
                  <a:pt x="43" y="58"/>
                </a:cubicBezTo>
                <a:cubicBezTo>
                  <a:pt x="42" y="50"/>
                  <a:pt x="42" y="50"/>
                  <a:pt x="42" y="50"/>
                </a:cubicBezTo>
                <a:cubicBezTo>
                  <a:pt x="44" y="49"/>
                  <a:pt x="45" y="48"/>
                  <a:pt x="46" y="47"/>
                </a:cubicBezTo>
                <a:cubicBezTo>
                  <a:pt x="54" y="50"/>
                  <a:pt x="54" y="50"/>
                  <a:pt x="54" y="50"/>
                </a:cubicBezTo>
                <a:cubicBezTo>
                  <a:pt x="59" y="41"/>
                  <a:pt x="59" y="41"/>
                  <a:pt x="59" y="41"/>
                </a:cubicBezTo>
                <a:cubicBezTo>
                  <a:pt x="52" y="36"/>
                  <a:pt x="52" y="36"/>
                  <a:pt x="52" y="36"/>
                </a:cubicBezTo>
                <a:cubicBezTo>
                  <a:pt x="53" y="34"/>
                  <a:pt x="53" y="33"/>
                  <a:pt x="53" y="31"/>
                </a:cubicBezTo>
                <a:lnTo>
                  <a:pt x="61" y="28"/>
                </a:lnTo>
                <a:close/>
                <a:moveTo>
                  <a:pt x="28" y="26"/>
                </a:moveTo>
                <a:cubicBezTo>
                  <a:pt x="25" y="27"/>
                  <a:pt x="24" y="30"/>
                  <a:pt x="26" y="33"/>
                </a:cubicBezTo>
                <a:cubicBezTo>
                  <a:pt x="27" y="35"/>
                  <a:pt x="30" y="36"/>
                  <a:pt x="33" y="35"/>
                </a:cubicBezTo>
                <a:cubicBezTo>
                  <a:pt x="35" y="34"/>
                  <a:pt x="36" y="31"/>
                  <a:pt x="35" y="28"/>
                </a:cubicBezTo>
                <a:cubicBezTo>
                  <a:pt x="34" y="26"/>
                  <a:pt x="31" y="25"/>
                  <a:pt x="28" y="26"/>
                </a:cubicBezTo>
                <a:close/>
              </a:path>
            </a:pathLst>
          </a:custGeom>
          <a:solidFill>
            <a:srgbClr val="FFFFFF"/>
          </a:solidFill>
          <a:ln>
            <a:noFill/>
          </a:ln>
          <a:extLst/>
        </p:spPr>
        <p:txBody>
          <a:bodyPr vert="horz" wrap="square" lIns="91444" tIns="45722" rIns="91444" bIns="45722" numCol="1" anchor="t" anchorCtr="0" compatLnSpc="1">
            <a:prstTxWarp prst="textNoShape">
              <a:avLst/>
            </a:prstTxWarp>
          </a:bodyPr>
          <a:lstStyle/>
          <a:p>
            <a:pPr defTabSz="914367"/>
            <a:endParaRPr lang="en-US" sz="1765" dirty="0">
              <a:solidFill>
                <a:srgbClr val="000000"/>
              </a:solidFill>
            </a:endParaRPr>
          </a:p>
        </p:txBody>
      </p:sp>
      <p:cxnSp>
        <p:nvCxnSpPr>
          <p:cNvPr id="85" name="Straight Connector 84"/>
          <p:cNvCxnSpPr/>
          <p:nvPr/>
        </p:nvCxnSpPr>
        <p:spPr>
          <a:xfrm>
            <a:off x="3153362" y="3131177"/>
            <a:ext cx="377308" cy="1"/>
          </a:xfrm>
          <a:prstGeom prst="line">
            <a:avLst/>
          </a:prstGeom>
          <a:ln w="38100">
            <a:solidFill>
              <a:schemeClr val="tx2"/>
            </a:solidFill>
            <a:prstDash val="solid"/>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86" name="Straight Connector 85"/>
          <p:cNvCxnSpPr/>
          <p:nvPr/>
        </p:nvCxnSpPr>
        <p:spPr>
          <a:xfrm>
            <a:off x="4512093" y="3131177"/>
            <a:ext cx="377308" cy="1"/>
          </a:xfrm>
          <a:prstGeom prst="line">
            <a:avLst/>
          </a:prstGeom>
          <a:ln w="38100">
            <a:solidFill>
              <a:schemeClr val="tx2"/>
            </a:solidFill>
            <a:prstDash val="solid"/>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87" name="Straight Connector 86"/>
          <p:cNvCxnSpPr/>
          <p:nvPr/>
        </p:nvCxnSpPr>
        <p:spPr>
          <a:xfrm>
            <a:off x="7531912" y="3212326"/>
            <a:ext cx="377308" cy="1"/>
          </a:xfrm>
          <a:prstGeom prst="line">
            <a:avLst/>
          </a:prstGeom>
          <a:ln w="38100">
            <a:solidFill>
              <a:schemeClr val="tx2"/>
            </a:solidFill>
            <a:prstDash val="solid"/>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88" name="Straight Connector 87"/>
          <p:cNvCxnSpPr/>
          <p:nvPr/>
        </p:nvCxnSpPr>
        <p:spPr>
          <a:xfrm>
            <a:off x="8891400" y="3207589"/>
            <a:ext cx="377308" cy="1"/>
          </a:xfrm>
          <a:prstGeom prst="line">
            <a:avLst/>
          </a:prstGeom>
          <a:ln w="38100">
            <a:solidFill>
              <a:schemeClr val="tx2"/>
            </a:solidFill>
            <a:prstDash val="solid"/>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89" name="Straight Connector 88"/>
          <p:cNvCxnSpPr/>
          <p:nvPr/>
        </p:nvCxnSpPr>
        <p:spPr>
          <a:xfrm>
            <a:off x="7531912" y="3033110"/>
            <a:ext cx="377308" cy="1"/>
          </a:xfrm>
          <a:prstGeom prst="line">
            <a:avLst/>
          </a:prstGeom>
          <a:ln w="38100">
            <a:solidFill>
              <a:schemeClr val="tx2"/>
            </a:solidFill>
            <a:prstDash val="solid"/>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93" name="Straight Connector 92"/>
          <p:cNvCxnSpPr/>
          <p:nvPr/>
        </p:nvCxnSpPr>
        <p:spPr>
          <a:xfrm>
            <a:off x="8891400" y="3028373"/>
            <a:ext cx="377308" cy="1"/>
          </a:xfrm>
          <a:prstGeom prst="line">
            <a:avLst/>
          </a:prstGeom>
          <a:ln w="38100">
            <a:solidFill>
              <a:schemeClr val="tx2"/>
            </a:solidFill>
            <a:prstDash val="solid"/>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94" name="Straight Connector 93"/>
          <p:cNvCxnSpPr>
            <a:stCxn id="42" idx="0"/>
            <a:endCxn id="20" idx="2"/>
          </p:cNvCxnSpPr>
          <p:nvPr/>
        </p:nvCxnSpPr>
        <p:spPr>
          <a:xfrm flipH="1" flipV="1">
            <a:off x="6212051" y="4492430"/>
            <a:ext cx="2318" cy="606767"/>
          </a:xfrm>
          <a:prstGeom prst="line">
            <a:avLst/>
          </a:prstGeom>
          <a:ln w="38100">
            <a:solidFill>
              <a:schemeClr val="tx2"/>
            </a:solidFill>
            <a:prstDash val="solid"/>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70" name="Straight Connector 69"/>
          <p:cNvCxnSpPr>
            <a:stCxn id="42" idx="1"/>
            <a:endCxn id="65" idx="4"/>
          </p:cNvCxnSpPr>
          <p:nvPr/>
        </p:nvCxnSpPr>
        <p:spPr>
          <a:xfrm flipH="1">
            <a:off x="4512093" y="5555693"/>
            <a:ext cx="787876" cy="0"/>
          </a:xfrm>
          <a:prstGeom prst="line">
            <a:avLst/>
          </a:prstGeom>
          <a:ln w="38100">
            <a:solidFill>
              <a:schemeClr val="tx2"/>
            </a:solidFill>
            <a:prstDash val="solid"/>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73" name="Straight Connector 72"/>
          <p:cNvCxnSpPr>
            <a:stCxn id="59" idx="1"/>
            <a:endCxn id="16" idx="2"/>
          </p:cNvCxnSpPr>
          <p:nvPr/>
        </p:nvCxnSpPr>
        <p:spPr>
          <a:xfrm flipV="1">
            <a:off x="2663666" y="4492429"/>
            <a:ext cx="0" cy="707090"/>
          </a:xfrm>
          <a:prstGeom prst="line">
            <a:avLst/>
          </a:prstGeom>
          <a:ln w="38100">
            <a:solidFill>
              <a:schemeClr val="tx2"/>
            </a:solidFill>
            <a:prstDash val="solid"/>
            <a:headEnd type="triangle" w="med" len="med"/>
            <a:tailEnd type="none" w="med" len="med"/>
          </a:ln>
        </p:spPr>
        <p:style>
          <a:lnRef idx="1">
            <a:schemeClr val="accent1"/>
          </a:lnRef>
          <a:fillRef idx="0">
            <a:schemeClr val="accent1"/>
          </a:fillRef>
          <a:effectRef idx="0">
            <a:schemeClr val="accent1"/>
          </a:effectRef>
          <a:fontRef idx="minor">
            <a:schemeClr val="tx1"/>
          </a:fontRef>
        </p:style>
      </p:cxnSp>
      <p:sp>
        <p:nvSpPr>
          <p:cNvPr id="75" name="Rectangle 74"/>
          <p:cNvSpPr/>
          <p:nvPr/>
        </p:nvSpPr>
        <p:spPr>
          <a:xfrm>
            <a:off x="2047990" y="1364684"/>
            <a:ext cx="1231352" cy="9144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93063" tIns="46532" rIns="93063" bIns="93063" rtlCol="0" anchor="b"/>
          <a:lstStyle/>
          <a:p>
            <a:pPr defTabSz="930521" fontAlgn="base">
              <a:spcBef>
                <a:spcPct val="0"/>
              </a:spcBef>
              <a:spcAft>
                <a:spcPct val="0"/>
              </a:spcAft>
            </a:pPr>
            <a:r>
              <a:rPr lang="en-US" sz="1500" dirty="0" smtClean="0">
                <a:solidFill>
                  <a:schemeClr val="bg1">
                    <a:alpha val="99000"/>
                  </a:schemeClr>
                </a:solidFill>
              </a:rPr>
              <a:t>Content</a:t>
            </a:r>
          </a:p>
          <a:p>
            <a:pPr defTabSz="930521" fontAlgn="base">
              <a:spcBef>
                <a:spcPct val="0"/>
              </a:spcBef>
              <a:spcAft>
                <a:spcPct val="0"/>
              </a:spcAft>
            </a:pPr>
            <a:r>
              <a:rPr lang="nb-NO" sz="1500" dirty="0" smtClean="0">
                <a:solidFill>
                  <a:schemeClr val="bg1">
                    <a:alpha val="99000"/>
                  </a:schemeClr>
                </a:solidFill>
              </a:rPr>
              <a:t>Enrichment</a:t>
            </a:r>
          </a:p>
          <a:p>
            <a:pPr defTabSz="930521" fontAlgn="base">
              <a:spcBef>
                <a:spcPct val="0"/>
              </a:spcBef>
              <a:spcAft>
                <a:spcPct val="0"/>
              </a:spcAft>
            </a:pPr>
            <a:r>
              <a:rPr lang="en-US" sz="1500" dirty="0" smtClean="0">
                <a:solidFill>
                  <a:schemeClr val="bg1">
                    <a:alpha val="99000"/>
                  </a:schemeClr>
                </a:solidFill>
              </a:rPr>
              <a:t>Web Service</a:t>
            </a:r>
            <a:endParaRPr lang="en-US" sz="1500" dirty="0">
              <a:solidFill>
                <a:schemeClr val="bg1">
                  <a:alpha val="99000"/>
                </a:schemeClr>
              </a:solidFill>
            </a:endParaRPr>
          </a:p>
        </p:txBody>
      </p:sp>
      <p:cxnSp>
        <p:nvCxnSpPr>
          <p:cNvPr id="76" name="Straight Connector 56"/>
          <p:cNvCxnSpPr>
            <a:stCxn id="17" idx="0"/>
            <a:endCxn id="75" idx="3"/>
          </p:cNvCxnSpPr>
          <p:nvPr/>
        </p:nvCxnSpPr>
        <p:spPr>
          <a:xfrm rot="16200000" flipV="1">
            <a:off x="3323970" y="1777256"/>
            <a:ext cx="653798" cy="743054"/>
          </a:xfrm>
          <a:prstGeom prst="bentConnector2">
            <a:avLst/>
          </a:prstGeom>
          <a:ln w="38100">
            <a:solidFill>
              <a:schemeClr val="tx2"/>
            </a:solidFill>
            <a:prstDash val="sysDot"/>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78" name="Rectangle 77"/>
          <p:cNvSpPr/>
          <p:nvPr/>
        </p:nvSpPr>
        <p:spPr>
          <a:xfrm>
            <a:off x="128754" y="5238858"/>
            <a:ext cx="1230878" cy="92893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93063" tIns="46532" rIns="93063" bIns="93063" rtlCol="0" anchor="b"/>
          <a:lstStyle/>
          <a:p>
            <a:pPr defTabSz="930521" fontAlgn="base">
              <a:spcBef>
                <a:spcPct val="0"/>
              </a:spcBef>
              <a:spcAft>
                <a:spcPct val="0"/>
              </a:spcAft>
            </a:pPr>
            <a:r>
              <a:rPr lang="en-US" sz="1600" dirty="0">
                <a:solidFill>
                  <a:schemeClr val="bg1">
                    <a:alpha val="99000"/>
                  </a:schemeClr>
                </a:solidFill>
              </a:rPr>
              <a:t>Custom</a:t>
            </a:r>
          </a:p>
          <a:p>
            <a:pPr defTabSz="930521" fontAlgn="base">
              <a:spcBef>
                <a:spcPct val="0"/>
              </a:spcBef>
              <a:spcAft>
                <a:spcPct val="0"/>
              </a:spcAft>
            </a:pPr>
            <a:r>
              <a:rPr lang="en-US" sz="1600" dirty="0">
                <a:solidFill>
                  <a:schemeClr val="bg1">
                    <a:alpha val="99000"/>
                  </a:schemeClr>
                </a:solidFill>
              </a:rPr>
              <a:t>Connectors</a:t>
            </a:r>
          </a:p>
        </p:txBody>
      </p:sp>
      <p:cxnSp>
        <p:nvCxnSpPr>
          <p:cNvPr id="79" name="Straight Connector 78"/>
          <p:cNvCxnSpPr/>
          <p:nvPr/>
        </p:nvCxnSpPr>
        <p:spPr>
          <a:xfrm flipH="1">
            <a:off x="801626" y="4408471"/>
            <a:ext cx="1198259" cy="800679"/>
          </a:xfrm>
          <a:prstGeom prst="line">
            <a:avLst/>
          </a:prstGeom>
          <a:ln w="38100">
            <a:solidFill>
              <a:schemeClr val="tx2"/>
            </a:solidFill>
            <a:prstDash val="sysDot"/>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80" name="Rectangle 79"/>
          <p:cNvSpPr/>
          <p:nvPr/>
        </p:nvSpPr>
        <p:spPr bwMode="auto">
          <a:xfrm>
            <a:off x="9144758" y="1135062"/>
            <a:ext cx="3291718" cy="1166273"/>
          </a:xfrm>
          <a:prstGeom prst="rect">
            <a:avLst/>
          </a:prstGeom>
          <a:solidFill>
            <a:schemeClr val="bg1">
              <a:lumMod val="8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407" tIns="46704" rIns="46704" bIns="93407" numCol="1" spcCol="0" rtlCol="0" fromWordArt="0" anchor="b" anchorCtr="0" forceAA="0" compatLnSpc="1">
            <a:prstTxWarp prst="textNoShape">
              <a:avLst/>
            </a:prstTxWarp>
            <a:noAutofit/>
          </a:bodyPr>
          <a:lstStyle/>
          <a:p>
            <a:pPr algn="ctr" defTabSz="932290" fontAlgn="base">
              <a:spcBef>
                <a:spcPct val="0"/>
              </a:spcBef>
              <a:spcAft>
                <a:spcPct val="0"/>
              </a:spcAft>
            </a:pPr>
            <a:endParaRPr lang="en-US" sz="1400" spc="-51" dirty="0">
              <a:gradFill>
                <a:gsLst>
                  <a:gs pos="0">
                    <a:srgbClr val="FFFFFF"/>
                  </a:gs>
                  <a:gs pos="100000">
                    <a:srgbClr val="FFFFFF"/>
                  </a:gs>
                </a:gsLst>
                <a:lin ang="5400000" scaled="0"/>
              </a:gradFill>
              <a:ea typeface="Segoe UI" pitchFamily="34" charset="0"/>
              <a:cs typeface="Segoe UI" pitchFamily="34" charset="0"/>
            </a:endParaRPr>
          </a:p>
        </p:txBody>
      </p:sp>
      <p:sp>
        <p:nvSpPr>
          <p:cNvPr id="81" name="Rectangle 80"/>
          <p:cNvSpPr/>
          <p:nvPr/>
        </p:nvSpPr>
        <p:spPr bwMode="auto">
          <a:xfrm>
            <a:off x="9307457" y="1295448"/>
            <a:ext cx="140308" cy="244148"/>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383" tIns="46691" rIns="46691" bIns="93383"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1400" spc="-51" dirty="0">
              <a:gradFill>
                <a:gsLst>
                  <a:gs pos="0">
                    <a:srgbClr val="FFFFFF"/>
                  </a:gs>
                  <a:gs pos="100000">
                    <a:srgbClr val="FFFFFF"/>
                  </a:gs>
                </a:gsLst>
                <a:lin ang="5400000" scaled="0"/>
              </a:gradFill>
              <a:ea typeface="Segoe UI" pitchFamily="34" charset="0"/>
              <a:cs typeface="Segoe UI" pitchFamily="34" charset="0"/>
            </a:endParaRPr>
          </a:p>
        </p:txBody>
      </p:sp>
      <p:sp>
        <p:nvSpPr>
          <p:cNvPr id="82" name="Rectangle 81"/>
          <p:cNvSpPr/>
          <p:nvPr/>
        </p:nvSpPr>
        <p:spPr bwMode="auto">
          <a:xfrm>
            <a:off x="9307457" y="1926493"/>
            <a:ext cx="140308" cy="244148"/>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383" tIns="46691" rIns="46691" bIns="93383"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1400" spc="-51" dirty="0">
              <a:gradFill>
                <a:gsLst>
                  <a:gs pos="0">
                    <a:srgbClr val="FFFFFF"/>
                  </a:gs>
                  <a:gs pos="100000">
                    <a:srgbClr val="FFFFFF"/>
                  </a:gs>
                </a:gsLst>
                <a:lin ang="5400000" scaled="0"/>
              </a:gradFill>
              <a:ea typeface="Segoe UI" pitchFamily="34" charset="0"/>
              <a:cs typeface="Segoe UI" pitchFamily="34" charset="0"/>
            </a:endParaRPr>
          </a:p>
        </p:txBody>
      </p:sp>
      <p:sp>
        <p:nvSpPr>
          <p:cNvPr id="83" name="Rectangle 82"/>
          <p:cNvSpPr/>
          <p:nvPr/>
        </p:nvSpPr>
        <p:spPr>
          <a:xfrm>
            <a:off x="9527448" y="1285166"/>
            <a:ext cx="984680" cy="275460"/>
          </a:xfrm>
          <a:prstGeom prst="rect">
            <a:avLst/>
          </a:prstGeom>
        </p:spPr>
        <p:txBody>
          <a:bodyPr wrap="square" lIns="0" anchor="ctr">
            <a:spAutoFit/>
          </a:bodyPr>
          <a:lstStyle/>
          <a:p>
            <a:pPr defTabSz="932290" eaLnBrk="0" hangingPunct="0">
              <a:lnSpc>
                <a:spcPct val="85000"/>
              </a:lnSpc>
            </a:pPr>
            <a:r>
              <a:rPr lang="en-US" sz="1400" dirty="0">
                <a:solidFill>
                  <a:srgbClr val="3F3F3F"/>
                </a:solidFill>
              </a:rPr>
              <a:t>Public API</a:t>
            </a:r>
          </a:p>
        </p:txBody>
      </p:sp>
      <p:sp>
        <p:nvSpPr>
          <p:cNvPr id="84" name="Rectangle 83"/>
          <p:cNvSpPr/>
          <p:nvPr/>
        </p:nvSpPr>
        <p:spPr>
          <a:xfrm>
            <a:off x="9527447" y="1896585"/>
            <a:ext cx="2717818" cy="275460"/>
          </a:xfrm>
          <a:prstGeom prst="rect">
            <a:avLst/>
          </a:prstGeom>
        </p:spPr>
        <p:txBody>
          <a:bodyPr wrap="square" lIns="0" anchor="ctr">
            <a:spAutoFit/>
          </a:bodyPr>
          <a:lstStyle/>
          <a:p>
            <a:pPr defTabSz="932290" eaLnBrk="0" hangingPunct="0">
              <a:lnSpc>
                <a:spcPct val="85000"/>
              </a:lnSpc>
            </a:pPr>
            <a:r>
              <a:rPr lang="en-US" sz="1400" dirty="0">
                <a:solidFill>
                  <a:srgbClr val="3F3F3F"/>
                </a:solidFill>
              </a:rPr>
              <a:t>Unit of scale/role boundary</a:t>
            </a:r>
          </a:p>
        </p:txBody>
      </p:sp>
      <p:sp>
        <p:nvSpPr>
          <p:cNvPr id="90" name="Rectangle 89"/>
          <p:cNvSpPr/>
          <p:nvPr/>
        </p:nvSpPr>
        <p:spPr bwMode="auto">
          <a:xfrm>
            <a:off x="9307271" y="1602544"/>
            <a:ext cx="140308" cy="244148"/>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383" tIns="46691" rIns="46691" bIns="93383"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1400" spc="-51" dirty="0">
              <a:gradFill>
                <a:gsLst>
                  <a:gs pos="0">
                    <a:srgbClr val="FFFFFF"/>
                  </a:gs>
                  <a:gs pos="100000">
                    <a:srgbClr val="FFFFFF"/>
                  </a:gs>
                </a:gsLst>
                <a:lin ang="5400000" scaled="0"/>
              </a:gradFill>
              <a:ea typeface="Segoe UI" pitchFamily="34" charset="0"/>
              <a:cs typeface="Segoe UI" pitchFamily="34" charset="0"/>
            </a:endParaRPr>
          </a:p>
        </p:txBody>
      </p:sp>
      <p:sp>
        <p:nvSpPr>
          <p:cNvPr id="95" name="Rectangle 94"/>
          <p:cNvSpPr/>
          <p:nvPr/>
        </p:nvSpPr>
        <p:spPr>
          <a:xfrm>
            <a:off x="9527261" y="1592262"/>
            <a:ext cx="2024975" cy="275460"/>
          </a:xfrm>
          <a:prstGeom prst="rect">
            <a:avLst/>
          </a:prstGeom>
        </p:spPr>
        <p:txBody>
          <a:bodyPr wrap="square" lIns="0" anchor="ctr">
            <a:spAutoFit/>
          </a:bodyPr>
          <a:lstStyle/>
          <a:p>
            <a:pPr defTabSz="932290" eaLnBrk="0" hangingPunct="0">
              <a:lnSpc>
                <a:spcPct val="85000"/>
              </a:lnSpc>
            </a:pPr>
            <a:r>
              <a:rPr lang="en-US" sz="1400" dirty="0" smtClean="0">
                <a:solidFill>
                  <a:srgbClr val="3F3F3F"/>
                </a:solidFill>
              </a:rPr>
              <a:t>Extensibility Points</a:t>
            </a:r>
            <a:endParaRPr lang="en-US" sz="1400" dirty="0">
              <a:solidFill>
                <a:srgbClr val="3F3F3F"/>
              </a:solidFill>
            </a:endParaRPr>
          </a:p>
        </p:txBody>
      </p:sp>
    </p:spTree>
    <p:extLst>
      <p:ext uri="{BB962C8B-B14F-4D97-AF65-F5344CB8AC3E}">
        <p14:creationId xmlns:p14="http://schemas.microsoft.com/office/powerpoint/2010/main" val="797984697"/>
      </p:ext>
    </p:extLst>
  </p:cSld>
  <p:clrMapOvr>
    <a:masterClrMapping/>
  </p:clrMapOvr>
  <p:transition>
    <p:fade/>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smtClean="0"/>
              <a:t>Search HOLs and events @ SPC</a:t>
            </a:r>
            <a:endParaRPr lang="en-US" dirty="0"/>
          </a:p>
        </p:txBody>
      </p:sp>
      <p:sp>
        <p:nvSpPr>
          <p:cNvPr id="6" name="Text Placeholder 5"/>
          <p:cNvSpPr>
            <a:spLocks noGrp="1"/>
          </p:cNvSpPr>
          <p:nvPr>
            <p:ph type="body" sz="quarter" idx="10"/>
          </p:nvPr>
        </p:nvSpPr>
        <p:spPr>
          <a:xfrm>
            <a:off x="274638" y="1212850"/>
            <a:ext cx="10972800" cy="2741613"/>
          </a:xfrm>
        </p:spPr>
        <p:txBody>
          <a:bodyPr>
            <a:normAutofit/>
          </a:bodyPr>
          <a:lstStyle/>
          <a:p>
            <a:pPr fontAlgn="b">
              <a:spcAft>
                <a:spcPts val="400"/>
              </a:spcAft>
            </a:pPr>
            <a:r>
              <a:rPr lang="en-US" sz="2800" dirty="0">
                <a:gradFill>
                  <a:gsLst>
                    <a:gs pos="1250">
                      <a:schemeClr val="tx1"/>
                    </a:gs>
                    <a:gs pos="99000">
                      <a:schemeClr val="tx1"/>
                    </a:gs>
                  </a:gsLst>
                  <a:lin ang="5400000" scaled="0"/>
                </a:gradFill>
                <a:latin typeface="+mn-lt"/>
              </a:rPr>
              <a:t>HOL031 – Introduction to Search in SharePoint 2013</a:t>
            </a:r>
          </a:p>
          <a:p>
            <a:pPr fontAlgn="b">
              <a:spcAft>
                <a:spcPts val="400"/>
              </a:spcAft>
            </a:pPr>
            <a:r>
              <a:rPr lang="en-US" sz="2800" dirty="0">
                <a:gradFill>
                  <a:gsLst>
                    <a:gs pos="1250">
                      <a:schemeClr val="tx1"/>
                    </a:gs>
                    <a:gs pos="99000">
                      <a:schemeClr val="tx1"/>
                    </a:gs>
                  </a:gsLst>
                  <a:lin ang="5400000" scaled="0"/>
                </a:gradFill>
                <a:latin typeface="+mn-lt"/>
              </a:rPr>
              <a:t>HOL034 – Exploring Search Query Rules in SharePoint 2013</a:t>
            </a:r>
          </a:p>
          <a:p>
            <a:pPr fontAlgn="b">
              <a:spcAft>
                <a:spcPts val="400"/>
              </a:spcAft>
            </a:pPr>
            <a:r>
              <a:rPr lang="en-US" sz="2800" dirty="0">
                <a:gradFill>
                  <a:gsLst>
                    <a:gs pos="1250">
                      <a:schemeClr val="tx1"/>
                    </a:gs>
                    <a:gs pos="99000">
                      <a:schemeClr val="tx1"/>
                    </a:gs>
                  </a:gsLst>
                  <a:lin ang="5400000" scaled="0"/>
                </a:gradFill>
                <a:latin typeface="+mn-lt"/>
              </a:rPr>
              <a:t>HOL032 – Extending the Search experience in SharePoint 2013</a:t>
            </a:r>
          </a:p>
          <a:p>
            <a:pPr fontAlgn="b">
              <a:spcAft>
                <a:spcPts val="400"/>
              </a:spcAft>
            </a:pPr>
            <a:r>
              <a:rPr lang="en-US" sz="2800" dirty="0">
                <a:gradFill>
                  <a:gsLst>
                    <a:gs pos="1250">
                      <a:schemeClr val="tx1"/>
                    </a:gs>
                    <a:gs pos="99000">
                      <a:schemeClr val="tx1"/>
                    </a:gs>
                  </a:gsLst>
                  <a:lin ang="5400000" scaled="0"/>
                </a:gradFill>
                <a:latin typeface="+mn-lt"/>
              </a:rPr>
              <a:t>HOL033 – People Search in SharePoint 2013</a:t>
            </a:r>
          </a:p>
          <a:p>
            <a:pPr fontAlgn="b">
              <a:spcAft>
                <a:spcPts val="400"/>
              </a:spcAft>
            </a:pPr>
            <a:r>
              <a:rPr lang="en-US" sz="2800" dirty="0">
                <a:gradFill>
                  <a:gsLst>
                    <a:gs pos="1250">
                      <a:schemeClr val="tx1"/>
                    </a:gs>
                    <a:gs pos="99000">
                      <a:schemeClr val="tx1"/>
                    </a:gs>
                  </a:gsLst>
                  <a:lin ang="5400000" scaled="0"/>
                </a:gradFill>
                <a:latin typeface="+mn-lt"/>
              </a:rPr>
              <a:t>HOL035 – SharePoint Server 2013 Search Connectors and Using BCS</a:t>
            </a:r>
          </a:p>
        </p:txBody>
      </p:sp>
      <p:sp>
        <p:nvSpPr>
          <p:cNvPr id="4" name="Rectangle 3"/>
          <p:cNvSpPr/>
          <p:nvPr/>
        </p:nvSpPr>
        <p:spPr bwMode="auto">
          <a:xfrm>
            <a:off x="273778" y="3954463"/>
            <a:ext cx="5440680" cy="2741854"/>
          </a:xfrm>
          <a:prstGeom prst="rect">
            <a:avLst/>
          </a:prstGeom>
          <a:solidFill>
            <a:schemeClr val="accent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dirty="0" smtClean="0">
                <a:solidFill>
                  <a:schemeClr val="bg1"/>
                </a:solidFill>
                <a:ea typeface="Segoe UI" pitchFamily="34" charset="0"/>
                <a:cs typeface="Segoe UI" pitchFamily="34" charset="0"/>
              </a:rPr>
              <a:t>Meet a Search SME</a:t>
            </a:r>
          </a:p>
          <a:p>
            <a:pPr defTabSz="932472" fontAlgn="base">
              <a:lnSpc>
                <a:spcPct val="90000"/>
              </a:lnSpc>
              <a:spcBef>
                <a:spcPct val="0"/>
              </a:spcBef>
              <a:spcAft>
                <a:spcPct val="0"/>
              </a:spcAft>
            </a:pPr>
            <a:endParaRPr lang="en-US" dirty="0">
              <a:solidFill>
                <a:schemeClr val="bg1"/>
              </a:solidFill>
              <a:ea typeface="Segoe UI" pitchFamily="34" charset="0"/>
              <a:cs typeface="Segoe UI" pitchFamily="34" charset="0"/>
            </a:endParaRPr>
          </a:p>
          <a:p>
            <a:pPr defTabSz="932472" fontAlgn="base">
              <a:lnSpc>
                <a:spcPct val="90000"/>
              </a:lnSpc>
              <a:spcBef>
                <a:spcPct val="0"/>
              </a:spcBef>
              <a:spcAft>
                <a:spcPct val="0"/>
              </a:spcAft>
            </a:pPr>
            <a:r>
              <a:rPr lang="en-US" dirty="0" smtClean="0">
                <a:solidFill>
                  <a:schemeClr val="bg1"/>
                </a:solidFill>
                <a:ea typeface="Segoe UI" pitchFamily="34" charset="0"/>
                <a:cs typeface="Segoe UI" pitchFamily="34" charset="0"/>
              </a:rPr>
              <a:t>Ask questions, meet the community and share knowledge!</a:t>
            </a:r>
          </a:p>
          <a:p>
            <a:pPr defTabSz="932472" fontAlgn="base">
              <a:lnSpc>
                <a:spcPct val="90000"/>
              </a:lnSpc>
              <a:spcBef>
                <a:spcPct val="0"/>
              </a:spcBef>
              <a:spcAft>
                <a:spcPct val="0"/>
              </a:spcAft>
            </a:pPr>
            <a:endParaRPr lang="en-US" dirty="0">
              <a:solidFill>
                <a:schemeClr val="bg1"/>
              </a:solidFill>
              <a:ea typeface="Segoe UI" pitchFamily="34" charset="0"/>
              <a:cs typeface="Segoe UI" pitchFamily="34" charset="0"/>
            </a:endParaRPr>
          </a:p>
          <a:p>
            <a:pPr defTabSz="932472" fontAlgn="base">
              <a:lnSpc>
                <a:spcPct val="90000"/>
              </a:lnSpc>
              <a:spcBef>
                <a:spcPct val="0"/>
              </a:spcBef>
              <a:spcAft>
                <a:spcPct val="0"/>
              </a:spcAft>
            </a:pPr>
            <a:r>
              <a:rPr lang="en-US" dirty="0" smtClean="0">
                <a:solidFill>
                  <a:schemeClr val="bg1"/>
                </a:solidFill>
                <a:ea typeface="Segoe UI" pitchFamily="34" charset="0"/>
                <a:cs typeface="Segoe UI" pitchFamily="34" charset="0"/>
              </a:rPr>
              <a:t>Mon-Thu @ Exhibit Hall</a:t>
            </a:r>
            <a:endParaRPr lang="en-US" dirty="0">
              <a:solidFill>
                <a:schemeClr val="bg1"/>
              </a:solidFill>
              <a:ea typeface="Segoe UI" pitchFamily="34" charset="0"/>
              <a:cs typeface="Segoe UI" pitchFamily="34" charset="0"/>
            </a:endParaRPr>
          </a:p>
        </p:txBody>
      </p:sp>
      <p:sp>
        <p:nvSpPr>
          <p:cNvPr id="5" name="Rectangle 4"/>
          <p:cNvSpPr/>
          <p:nvPr/>
        </p:nvSpPr>
        <p:spPr bwMode="auto">
          <a:xfrm>
            <a:off x="8505659" y="3954463"/>
            <a:ext cx="2697480" cy="2741854"/>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3736" tIns="146304" rIns="173736"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dirty="0" smtClean="0">
                <a:solidFill>
                  <a:schemeClr val="bg1"/>
                </a:solidFill>
                <a:ea typeface="Segoe UI" pitchFamily="34" charset="0"/>
                <a:cs typeface="Segoe UI" pitchFamily="34" charset="0"/>
              </a:rPr>
              <a:t>Hands on Labs</a:t>
            </a:r>
          </a:p>
          <a:p>
            <a:pPr defTabSz="932472" fontAlgn="base">
              <a:spcBef>
                <a:spcPct val="0"/>
              </a:spcBef>
              <a:spcAft>
                <a:spcPct val="0"/>
              </a:spcAft>
            </a:pPr>
            <a:endParaRPr lang="en-US" dirty="0">
              <a:solidFill>
                <a:schemeClr val="bg1"/>
              </a:solidFill>
              <a:ea typeface="Segoe UI" pitchFamily="34" charset="0"/>
              <a:cs typeface="Segoe UI" pitchFamily="34" charset="0"/>
            </a:endParaRPr>
          </a:p>
          <a:p>
            <a:pPr defTabSz="932472" fontAlgn="base">
              <a:spcBef>
                <a:spcPct val="0"/>
              </a:spcBef>
              <a:spcAft>
                <a:spcPct val="0"/>
              </a:spcAft>
            </a:pPr>
            <a:r>
              <a:rPr lang="en-US" dirty="0" smtClean="0">
                <a:solidFill>
                  <a:schemeClr val="bg1"/>
                </a:solidFill>
                <a:ea typeface="Segoe UI" pitchFamily="34" charset="0"/>
                <a:cs typeface="Segoe UI" pitchFamily="34" charset="0"/>
              </a:rPr>
              <a:t>Daily 10:30am-6:30pm @ HOL Lab Lounge</a:t>
            </a:r>
            <a:endParaRPr lang="en-US" dirty="0">
              <a:solidFill>
                <a:schemeClr val="bg1"/>
              </a:solidFill>
              <a:ea typeface="Segoe UI" pitchFamily="34" charset="0"/>
              <a:cs typeface="Segoe UI" pitchFamily="34" charset="0"/>
            </a:endParaRPr>
          </a:p>
        </p:txBody>
      </p:sp>
      <p:sp>
        <p:nvSpPr>
          <p:cNvPr id="7" name="Rectangle 6"/>
          <p:cNvSpPr/>
          <p:nvPr/>
        </p:nvSpPr>
        <p:spPr bwMode="auto">
          <a:xfrm>
            <a:off x="5762701" y="3954463"/>
            <a:ext cx="2697480" cy="2741854"/>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dirty="0" smtClean="0">
                <a:solidFill>
                  <a:schemeClr val="bg1"/>
                </a:solidFill>
                <a:ea typeface="Segoe UI" pitchFamily="34" charset="0"/>
                <a:cs typeface="Segoe UI" pitchFamily="34" charset="0"/>
              </a:rPr>
              <a:t>Ask the Experts</a:t>
            </a:r>
          </a:p>
          <a:p>
            <a:pPr defTabSz="932472" fontAlgn="base">
              <a:spcBef>
                <a:spcPct val="0"/>
              </a:spcBef>
              <a:spcAft>
                <a:spcPct val="0"/>
              </a:spcAft>
            </a:pPr>
            <a:endParaRPr lang="en-US" dirty="0">
              <a:solidFill>
                <a:schemeClr val="bg1"/>
              </a:solidFill>
              <a:ea typeface="Segoe UI" pitchFamily="34" charset="0"/>
              <a:cs typeface="Segoe UI" pitchFamily="34" charset="0"/>
            </a:endParaRPr>
          </a:p>
          <a:p>
            <a:pPr defTabSz="932472" fontAlgn="base">
              <a:spcBef>
                <a:spcPct val="0"/>
              </a:spcBef>
              <a:spcAft>
                <a:spcPct val="0"/>
              </a:spcAft>
            </a:pPr>
            <a:r>
              <a:rPr lang="en-US" dirty="0" smtClean="0">
                <a:solidFill>
                  <a:schemeClr val="bg1"/>
                </a:solidFill>
                <a:ea typeface="Segoe UI" pitchFamily="34" charset="0"/>
                <a:cs typeface="Segoe UI" pitchFamily="34" charset="0"/>
              </a:rPr>
              <a:t>Discuss search!</a:t>
            </a:r>
          </a:p>
          <a:p>
            <a:pPr defTabSz="932472" fontAlgn="base">
              <a:spcBef>
                <a:spcPct val="0"/>
              </a:spcBef>
              <a:spcAft>
                <a:spcPct val="0"/>
              </a:spcAft>
            </a:pPr>
            <a:endParaRPr lang="en-US" dirty="0">
              <a:solidFill>
                <a:schemeClr val="bg1"/>
              </a:solidFill>
              <a:ea typeface="Segoe UI" pitchFamily="34" charset="0"/>
              <a:cs typeface="Segoe UI" pitchFamily="34" charset="0"/>
            </a:endParaRPr>
          </a:p>
          <a:p>
            <a:pPr defTabSz="932472" fontAlgn="base">
              <a:spcBef>
                <a:spcPct val="0"/>
              </a:spcBef>
              <a:spcAft>
                <a:spcPct val="0"/>
              </a:spcAft>
            </a:pPr>
            <a:r>
              <a:rPr lang="en-US" dirty="0" smtClean="0">
                <a:solidFill>
                  <a:schemeClr val="bg1"/>
                </a:solidFill>
                <a:ea typeface="Segoe UI" pitchFamily="34" charset="0"/>
                <a:cs typeface="Segoe UI" pitchFamily="34" charset="0"/>
              </a:rPr>
              <a:t>Wed 6:15PM @ Ask the Experts Lounge</a:t>
            </a:r>
          </a:p>
          <a:p>
            <a:pPr defTabSz="932472" fontAlgn="base">
              <a:spcBef>
                <a:spcPct val="0"/>
              </a:spcBef>
              <a:spcAft>
                <a:spcPct val="0"/>
              </a:spcAft>
            </a:pPr>
            <a:endParaRPr lang="en-US" dirty="0">
              <a:solidFill>
                <a:schemeClr val="bg1"/>
              </a:solidFill>
              <a:ea typeface="Segoe UI" pitchFamily="34" charset="0"/>
              <a:cs typeface="Segoe UI" pitchFamily="34" charset="0"/>
            </a:endParaRPr>
          </a:p>
        </p:txBody>
      </p:sp>
    </p:spTree>
    <p:extLst>
      <p:ext uri="{BB962C8B-B14F-4D97-AF65-F5344CB8AC3E}">
        <p14:creationId xmlns:p14="http://schemas.microsoft.com/office/powerpoint/2010/main" val="6370889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p:cNvPicPr>
            <a:picLocks noChangeAspect="1"/>
          </p:cNvPicPr>
          <p:nvPr/>
        </p:nvPicPr>
        <p:blipFill rotWithShape="1">
          <a:blip r:embed="rId3" cstate="screen">
            <a:extLst>
              <a:ext uri="{28A0092B-C50C-407E-A947-70E740481C1C}">
                <a14:useLocalDpi xmlns:a14="http://schemas.microsoft.com/office/drawing/2010/main"/>
              </a:ext>
            </a:extLst>
          </a:blip>
          <a:srcRect l="50005"/>
          <a:stretch/>
        </p:blipFill>
        <p:spPr bwMode="ltGray">
          <a:xfrm>
            <a:off x="9418637" y="1212849"/>
            <a:ext cx="2721127" cy="5440680"/>
          </a:xfrm>
          <a:prstGeom prst="rect">
            <a:avLst/>
          </a:prstGeom>
        </p:spPr>
      </p:pic>
      <p:sp>
        <p:nvSpPr>
          <p:cNvPr id="17" name="Title 16"/>
          <p:cNvSpPr>
            <a:spLocks noGrp="1"/>
          </p:cNvSpPr>
          <p:nvPr>
            <p:ph type="title"/>
          </p:nvPr>
        </p:nvSpPr>
        <p:spPr/>
        <p:txBody>
          <a:bodyPr/>
          <a:lstStyle/>
          <a:p>
            <a:r>
              <a:rPr lang="en-US" dirty="0" smtClean="0"/>
              <a:t>Related Search Sessions @ SPC</a:t>
            </a:r>
            <a:endParaRPr lang="en-US" dirty="0"/>
          </a:p>
        </p:txBody>
      </p:sp>
      <p:sp>
        <p:nvSpPr>
          <p:cNvPr id="14" name="Rectangle 13"/>
          <p:cNvSpPr/>
          <p:nvPr/>
        </p:nvSpPr>
        <p:spPr bwMode="auto">
          <a:xfrm>
            <a:off x="274638" y="1218744"/>
            <a:ext cx="9098279" cy="86868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56" tIns="146304" rIns="186556" bIns="146304" numCol="1" spcCol="0" rtlCol="0" fromWordArt="0" anchor="t" anchorCtr="0" forceAA="0" compatLnSpc="1">
            <a:prstTxWarp prst="textNoShape">
              <a:avLst/>
            </a:prstTxWarp>
            <a:noAutofit/>
          </a:bodyPr>
          <a:lstStyle/>
          <a:p>
            <a:pPr fontAlgn="b">
              <a:spcAft>
                <a:spcPts val="400"/>
              </a:spcAft>
            </a:pPr>
            <a:r>
              <a:rPr lang="en-US" dirty="0"/>
              <a:t>Tue 10:30am - SPC044 - Crawl and Index all Enterprise Content with SharePoint 2013 </a:t>
            </a:r>
            <a:r>
              <a:rPr lang="en-US" dirty="0" smtClean="0"/>
              <a:t>Search - Speaker: </a:t>
            </a:r>
            <a:r>
              <a:rPr lang="en-US" dirty="0" err="1"/>
              <a:t>Vaidy</a:t>
            </a:r>
            <a:r>
              <a:rPr lang="en-US" dirty="0"/>
              <a:t> Raghavan </a:t>
            </a:r>
            <a:endParaRPr lang="en-US" dirty="0">
              <a:solidFill>
                <a:schemeClr val="bg1"/>
              </a:solidFill>
            </a:endParaRPr>
          </a:p>
        </p:txBody>
      </p:sp>
      <p:sp>
        <p:nvSpPr>
          <p:cNvPr id="25" name="Rectangle 24"/>
          <p:cNvSpPr/>
          <p:nvPr/>
        </p:nvSpPr>
        <p:spPr bwMode="auto">
          <a:xfrm>
            <a:off x="278754" y="3053649"/>
            <a:ext cx="9098279" cy="86868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56" tIns="146304" rIns="186556" bIns="146304" numCol="1" spcCol="0" rtlCol="0" fromWordArt="0" anchor="t" anchorCtr="0" forceAA="0" compatLnSpc="1">
            <a:prstTxWarp prst="textNoShape">
              <a:avLst/>
            </a:prstTxWarp>
            <a:noAutofit/>
          </a:bodyPr>
          <a:lstStyle/>
          <a:p>
            <a:pPr fontAlgn="b">
              <a:spcAft>
                <a:spcPts val="400"/>
              </a:spcAft>
            </a:pPr>
            <a:r>
              <a:rPr lang="en-US" dirty="0"/>
              <a:t>Tue 5:00pm - SPC172 - Overview of Capacity Planning, Sizing and High Availability for Search in SharePoint </a:t>
            </a:r>
            <a:r>
              <a:rPr lang="en-US" dirty="0" smtClean="0"/>
              <a:t>2013 - Speakers</a:t>
            </a:r>
            <a:r>
              <a:rPr lang="en-US" dirty="0"/>
              <a:t>: Barry Waldbaum,  Olaf Birkeland </a:t>
            </a:r>
            <a:endParaRPr lang="en-US" dirty="0">
              <a:solidFill>
                <a:schemeClr val="bg1"/>
              </a:solidFill>
            </a:endParaRPr>
          </a:p>
        </p:txBody>
      </p:sp>
      <p:sp>
        <p:nvSpPr>
          <p:cNvPr id="26" name="Rectangle 25"/>
          <p:cNvSpPr/>
          <p:nvPr/>
        </p:nvSpPr>
        <p:spPr bwMode="auto">
          <a:xfrm>
            <a:off x="274638" y="3975523"/>
            <a:ext cx="9098277" cy="86868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56" tIns="146304" rIns="186556" bIns="146304" numCol="1" spcCol="0" rtlCol="0" fromWordArt="0" anchor="t" anchorCtr="0" forceAA="0" compatLnSpc="1">
            <a:prstTxWarp prst="textNoShape">
              <a:avLst/>
            </a:prstTxWarp>
            <a:noAutofit/>
          </a:bodyPr>
          <a:lstStyle/>
          <a:p>
            <a:pPr fontAlgn="b">
              <a:spcAft>
                <a:spcPts val="400"/>
              </a:spcAft>
            </a:pPr>
            <a:r>
              <a:rPr lang="en-US" dirty="0"/>
              <a:t>Wed 9:00am - SPC143 - Making Great Search Based Applications with Query Rules in SharePoint </a:t>
            </a:r>
            <a:r>
              <a:rPr lang="en-US" dirty="0" smtClean="0"/>
              <a:t>2013 - Speaker: </a:t>
            </a:r>
            <a:r>
              <a:rPr lang="en-US" dirty="0"/>
              <a:t>Pedro DeRose </a:t>
            </a:r>
            <a:endParaRPr lang="en-US" dirty="0">
              <a:solidFill>
                <a:schemeClr val="bg1"/>
              </a:solidFill>
            </a:endParaRPr>
          </a:p>
        </p:txBody>
      </p:sp>
      <p:sp>
        <p:nvSpPr>
          <p:cNvPr id="27" name="Rectangle 26"/>
          <p:cNvSpPr/>
          <p:nvPr/>
        </p:nvSpPr>
        <p:spPr bwMode="auto">
          <a:xfrm>
            <a:off x="281050" y="2131775"/>
            <a:ext cx="9098280" cy="86868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56" tIns="146304" rIns="186556" bIns="146304" numCol="1" spcCol="0" rtlCol="0" fromWordArt="0" anchor="t" anchorCtr="0" forceAA="0" compatLnSpc="1">
            <a:prstTxWarp prst="textNoShape">
              <a:avLst/>
            </a:prstTxWarp>
            <a:noAutofit/>
          </a:bodyPr>
          <a:lstStyle/>
          <a:p>
            <a:pPr fontAlgn="b">
              <a:spcAft>
                <a:spcPts val="400"/>
              </a:spcAft>
            </a:pPr>
            <a:r>
              <a:rPr lang="en-US" dirty="0"/>
              <a:t>Tue 5:00pm - SPC203 - Search Content Enrichment and Extensibility in SharePoint 2013</a:t>
            </a:r>
            <a:br>
              <a:rPr lang="en-US" dirty="0"/>
            </a:br>
            <a:r>
              <a:rPr lang="en-US" dirty="0"/>
              <a:t>Speakers: </a:t>
            </a:r>
            <a:r>
              <a:rPr lang="en-US" dirty="0" err="1"/>
              <a:t>Runar</a:t>
            </a:r>
            <a:r>
              <a:rPr lang="en-US" dirty="0"/>
              <a:t> Olsen, Kathrine Hammervold </a:t>
            </a:r>
            <a:endParaRPr lang="en-US" dirty="0">
              <a:solidFill>
                <a:schemeClr val="bg1"/>
              </a:solidFill>
            </a:endParaRPr>
          </a:p>
        </p:txBody>
      </p:sp>
      <p:sp>
        <p:nvSpPr>
          <p:cNvPr id="31" name="Rectangle 30"/>
          <p:cNvSpPr/>
          <p:nvPr/>
        </p:nvSpPr>
        <p:spPr bwMode="auto">
          <a:xfrm>
            <a:off x="281051" y="4888554"/>
            <a:ext cx="9098279" cy="86868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56" tIns="146304" rIns="186556" bIns="146304" numCol="1" spcCol="0" rtlCol="0" fromWordArt="0" anchor="t" anchorCtr="0" forceAA="0" compatLnSpc="1">
            <a:prstTxWarp prst="textNoShape">
              <a:avLst/>
            </a:prstTxWarp>
            <a:noAutofit/>
          </a:bodyPr>
          <a:lstStyle/>
          <a:p>
            <a:pPr fontAlgn="b">
              <a:spcAft>
                <a:spcPts val="400"/>
              </a:spcAft>
            </a:pPr>
            <a:r>
              <a:rPr lang="en-US" dirty="0"/>
              <a:t>Wed 3:15pm - SPC049 - Custom Security Trimming for Search in SharePoint 2013</a:t>
            </a:r>
            <a:br>
              <a:rPr lang="en-US" dirty="0"/>
            </a:br>
            <a:r>
              <a:rPr lang="en-US" dirty="0"/>
              <a:t>Speakers: Morgan Larsson, Sveinar Rasmussen</a:t>
            </a:r>
            <a:br>
              <a:rPr lang="en-US" dirty="0"/>
            </a:br>
            <a:r>
              <a:rPr lang="en-US" dirty="0"/>
              <a:t> </a:t>
            </a:r>
            <a:endParaRPr lang="en-US" dirty="0">
              <a:solidFill>
                <a:schemeClr val="bg1"/>
              </a:solidFill>
            </a:endParaRPr>
          </a:p>
        </p:txBody>
      </p:sp>
      <p:sp>
        <p:nvSpPr>
          <p:cNvPr id="32" name="Rectangle 31"/>
          <p:cNvSpPr/>
          <p:nvPr/>
        </p:nvSpPr>
        <p:spPr bwMode="auto">
          <a:xfrm>
            <a:off x="281053" y="5797506"/>
            <a:ext cx="9098277" cy="86868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56" tIns="146304" rIns="186556" bIns="146304" numCol="1" spcCol="0" rtlCol="0" fromWordArt="0" anchor="t" anchorCtr="0" forceAA="0" compatLnSpc="1">
            <a:prstTxWarp prst="textNoShape">
              <a:avLst/>
            </a:prstTxWarp>
            <a:noAutofit/>
          </a:bodyPr>
          <a:lstStyle/>
          <a:p>
            <a:pPr fontAlgn="b">
              <a:spcAft>
                <a:spcPts val="400"/>
              </a:spcAft>
            </a:pPr>
            <a:r>
              <a:rPr lang="en-US" dirty="0"/>
              <a:t>Wed 5:00pm - SPC145 - Optimize Search Relevance in SharePoint 2013</a:t>
            </a:r>
            <a:br>
              <a:rPr lang="en-US" dirty="0"/>
            </a:br>
            <a:r>
              <a:rPr lang="en-US" dirty="0"/>
              <a:t>Speakers: Jan Inge Bergseth, Victor </a:t>
            </a:r>
            <a:r>
              <a:rPr lang="en-US" dirty="0" err="1"/>
              <a:t>Poznanski</a:t>
            </a:r>
            <a:r>
              <a:rPr lang="en-US" dirty="0"/>
              <a:t/>
            </a:r>
            <a:br>
              <a:rPr lang="en-US" dirty="0"/>
            </a:br>
            <a:r>
              <a:rPr lang="en-US" dirty="0"/>
              <a:t> </a:t>
            </a:r>
            <a:endParaRPr lang="en-US" dirty="0">
              <a:solidFill>
                <a:schemeClr val="bg1"/>
              </a:solidFill>
            </a:endParaRPr>
          </a:p>
        </p:txBody>
      </p:sp>
    </p:spTree>
    <p:extLst>
      <p:ext uri="{BB962C8B-B14F-4D97-AF65-F5344CB8AC3E}">
        <p14:creationId xmlns:p14="http://schemas.microsoft.com/office/powerpoint/2010/main" val="17801236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C:\Users\thomsven\AppData\Local\Microsoft\Windows\Temporary Internet Files\Content.IE5\UIYSJDNV\MP900439551[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00" y="-1"/>
            <a:ext cx="4669678" cy="6994525"/>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p:cNvSpPr txBox="1"/>
          <p:nvPr/>
        </p:nvSpPr>
        <p:spPr>
          <a:xfrm>
            <a:off x="4827612" y="2181073"/>
            <a:ext cx="6910148" cy="1993842"/>
          </a:xfrm>
          <a:prstGeom prst="rect">
            <a:avLst/>
          </a:prstGeom>
          <a:noFill/>
        </p:spPr>
        <p:txBody>
          <a:bodyPr wrap="none" lIns="0" tIns="0" rIns="0" bIns="0" rtlCol="0">
            <a:noAutofit/>
          </a:bodyPr>
          <a:lstStyle/>
          <a:p>
            <a:r>
              <a:rPr lang="nb-NO" sz="9791" b="1" dirty="0">
                <a:solidFill>
                  <a:schemeClr val="accent1"/>
                </a:solidFill>
                <a:latin typeface="Segoe Black" pitchFamily="34" charset="0"/>
              </a:rPr>
              <a:t>Questions?</a:t>
            </a:r>
          </a:p>
        </p:txBody>
      </p:sp>
    </p:spTree>
    <p:extLst>
      <p:ext uri="{BB962C8B-B14F-4D97-AF65-F5344CB8AC3E}">
        <p14:creationId xmlns:p14="http://schemas.microsoft.com/office/powerpoint/2010/main" val="2260169206"/>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Group 17"/>
          <p:cNvGrpSpPr/>
          <p:nvPr/>
        </p:nvGrpSpPr>
        <p:grpSpPr>
          <a:xfrm>
            <a:off x="2" y="-46950"/>
            <a:ext cx="12436475" cy="2367124"/>
            <a:chOff x="0" y="-46033"/>
            <a:chExt cx="12188825" cy="2320920"/>
          </a:xfrm>
        </p:grpSpPr>
        <p:sp>
          <p:nvSpPr>
            <p:cNvPr id="13" name="Rectangle 12"/>
            <p:cNvSpPr/>
            <p:nvPr/>
          </p:nvSpPr>
          <p:spPr bwMode="auto">
            <a:xfrm>
              <a:off x="0" y="-46033"/>
              <a:ext cx="12188825" cy="1735133"/>
            </a:xfrm>
            <a:prstGeom prst="rect">
              <a:avLst/>
            </a:prstGeom>
            <a:solidFill>
              <a:srgbClr val="0072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2880" tIns="182880" rIns="182880" bIns="45718" numCol="1" rtlCol="0" anchor="t" anchorCtr="0" compatLnSpc="1">
              <a:prstTxWarp prst="textNoShape">
                <a:avLst/>
              </a:prstTxWarp>
            </a:bodyPr>
            <a:lstStyle/>
            <a:p>
              <a:pPr algn="ctr" defTabSz="932381" fontAlgn="base">
                <a:spcBef>
                  <a:spcPct val="0"/>
                </a:spcBef>
                <a:spcAft>
                  <a:spcPct val="0"/>
                </a:spcAft>
              </a:pPr>
              <a:endParaRPr lang="en-US" sz="2200" dirty="0">
                <a:gradFill>
                  <a:gsLst>
                    <a:gs pos="0">
                      <a:srgbClr val="FFFFFF"/>
                    </a:gs>
                    <a:gs pos="100000">
                      <a:srgbClr val="FFFFFF"/>
                    </a:gs>
                  </a:gsLst>
                  <a:lin ang="5400000" scaled="0"/>
                </a:gradFill>
                <a:latin typeface="Segoe Condensed" pitchFamily="34" charset="0"/>
              </a:endParaRPr>
            </a:p>
          </p:txBody>
        </p:sp>
        <p:sp>
          <p:nvSpPr>
            <p:cNvPr id="6" name="Right Triangle 5"/>
            <p:cNvSpPr/>
            <p:nvPr/>
          </p:nvSpPr>
          <p:spPr bwMode="auto">
            <a:xfrm rot="5400000">
              <a:off x="50006" y="1613694"/>
              <a:ext cx="612774" cy="709612"/>
            </a:xfrm>
            <a:prstGeom prst="rtTriangle">
              <a:avLst/>
            </a:prstGeom>
            <a:solidFill>
              <a:srgbClr val="0072C6"/>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51122" fontAlgn="base">
                <a:spcBef>
                  <a:spcPct val="0"/>
                </a:spcBef>
                <a:spcAft>
                  <a:spcPct val="0"/>
                </a:spcAft>
              </a:pPr>
              <a:endParaRPr lang="en-US" sz="2000" dirty="0">
                <a:gradFill>
                  <a:gsLst>
                    <a:gs pos="0">
                      <a:srgbClr val="FFFFFF"/>
                    </a:gs>
                    <a:gs pos="100000">
                      <a:srgbClr val="FFFFFF"/>
                    </a:gs>
                  </a:gsLst>
                  <a:lin ang="5400000" scaled="0"/>
                </a:gradFill>
              </a:endParaRPr>
            </a:p>
          </p:txBody>
        </p:sp>
      </p:grpSp>
      <p:sp>
        <p:nvSpPr>
          <p:cNvPr id="11" name="Text Placeholder 3"/>
          <p:cNvSpPr txBox="1">
            <a:spLocks/>
          </p:cNvSpPr>
          <p:nvPr/>
        </p:nvSpPr>
        <p:spPr>
          <a:xfrm>
            <a:off x="482689" y="2498276"/>
            <a:ext cx="7071847" cy="4093723"/>
          </a:xfrm>
          <a:prstGeom prst="rect">
            <a:avLst/>
          </a:prstGeom>
        </p:spPr>
        <p:txBody>
          <a:bodyPr lIns="93269" tIns="46635" rIns="93269" bIns="46635"/>
          <a:lstStyle>
            <a:lvl1pPr marL="336078" marR="0" indent="-336078" algn="l" defTabSz="914185" rtl="0" eaLnBrk="1" fontAlgn="auto" latinLnBrk="0" hangingPunct="1">
              <a:lnSpc>
                <a:spcPct val="90000"/>
              </a:lnSpc>
              <a:spcBef>
                <a:spcPct val="20000"/>
              </a:spcBef>
              <a:spcAft>
                <a:spcPts val="0"/>
              </a:spcAft>
              <a:buClrTx/>
              <a:buSzPct val="90000"/>
              <a:buFont typeface="Arial" pitchFamily="34" charset="0"/>
              <a:buChar char="•"/>
              <a:tabLst/>
              <a:defRPr sz="3900" kern="1200" spc="0" baseline="0">
                <a:gradFill>
                  <a:gsLst>
                    <a:gs pos="1250">
                      <a:schemeClr val="tx1"/>
                    </a:gs>
                    <a:gs pos="100000">
                      <a:schemeClr val="tx1"/>
                    </a:gs>
                  </a:gsLst>
                  <a:lin ang="5400000" scaled="0"/>
                </a:gradFill>
                <a:latin typeface="+mj-lt"/>
                <a:ea typeface="+mn-ea"/>
                <a:cs typeface="+mn-cs"/>
              </a:defRPr>
            </a:lvl1pPr>
            <a:lvl2pPr marL="572577" marR="0" indent="-236499" algn="l" defTabSz="914185"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84182"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08233"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32284"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14005"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099"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191"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284"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00000"/>
              </a:lnSpc>
              <a:spcBef>
                <a:spcPts val="1836"/>
              </a:spcBef>
              <a:buNone/>
            </a:pPr>
            <a:r>
              <a:rPr lang="en-US" sz="3300" dirty="0">
                <a:gradFill>
                  <a:gsLst>
                    <a:gs pos="1250">
                      <a:srgbClr val="505050"/>
                    </a:gs>
                    <a:gs pos="100000">
                      <a:srgbClr val="505050"/>
                    </a:gs>
                  </a:gsLst>
                  <a:lin ang="5400000" scaled="0"/>
                </a:gradFill>
              </a:rPr>
              <a:t>Evaluate this session now on </a:t>
            </a:r>
            <a:r>
              <a:rPr lang="en-US" sz="3300" dirty="0" err="1">
                <a:gradFill>
                  <a:gsLst>
                    <a:gs pos="1250">
                      <a:srgbClr val="505050"/>
                    </a:gs>
                    <a:gs pos="100000">
                      <a:srgbClr val="505050"/>
                    </a:gs>
                  </a:gsLst>
                  <a:lin ang="5400000" scaled="0"/>
                </a:gradFill>
              </a:rPr>
              <a:t>MySPC</a:t>
            </a:r>
            <a:r>
              <a:rPr lang="en-US" sz="3300" dirty="0">
                <a:gradFill>
                  <a:gsLst>
                    <a:gs pos="1250">
                      <a:srgbClr val="505050"/>
                    </a:gs>
                    <a:gs pos="100000">
                      <a:srgbClr val="505050"/>
                    </a:gs>
                  </a:gsLst>
                  <a:lin ang="5400000" scaled="0"/>
                </a:gradFill>
              </a:rPr>
              <a:t> </a:t>
            </a:r>
            <a:br>
              <a:rPr lang="en-US" sz="3300" dirty="0">
                <a:gradFill>
                  <a:gsLst>
                    <a:gs pos="1250">
                      <a:srgbClr val="505050"/>
                    </a:gs>
                    <a:gs pos="100000">
                      <a:srgbClr val="505050"/>
                    </a:gs>
                  </a:gsLst>
                  <a:lin ang="5400000" scaled="0"/>
                </a:gradFill>
              </a:rPr>
            </a:br>
            <a:r>
              <a:rPr lang="en-US" sz="3300" dirty="0">
                <a:gradFill>
                  <a:gsLst>
                    <a:gs pos="1250">
                      <a:srgbClr val="505050"/>
                    </a:gs>
                    <a:gs pos="100000">
                      <a:srgbClr val="505050"/>
                    </a:gs>
                  </a:gsLst>
                  <a:lin ang="5400000" scaled="0"/>
                </a:gradFill>
              </a:rPr>
              <a:t>using your laptop or mobile device: </a:t>
            </a:r>
            <a:r>
              <a:rPr lang="en-US" sz="2900" dirty="0">
                <a:gradFill>
                  <a:gsLst>
                    <a:gs pos="1250">
                      <a:srgbClr val="505050"/>
                    </a:gs>
                    <a:gs pos="100000">
                      <a:srgbClr val="505050"/>
                    </a:gs>
                  </a:gsLst>
                  <a:lin ang="5400000" scaled="0"/>
                </a:gradFill>
                <a:latin typeface="Segoe UI"/>
                <a:hlinkClick r:id="rId2"/>
              </a:rPr>
              <a:t>http://myspc.sharepointconference.com</a:t>
            </a:r>
            <a:endParaRPr lang="en-US" sz="2900" dirty="0">
              <a:solidFill>
                <a:srgbClr val="505050"/>
              </a:solidFill>
              <a:latin typeface="Segoe UI"/>
            </a:endParaRPr>
          </a:p>
        </p:txBody>
      </p:sp>
      <p:sp>
        <p:nvSpPr>
          <p:cNvPr id="17" name="Title 9"/>
          <p:cNvSpPr txBox="1">
            <a:spLocks/>
          </p:cNvSpPr>
          <p:nvPr/>
        </p:nvSpPr>
        <p:spPr>
          <a:xfrm>
            <a:off x="482687" y="179227"/>
            <a:ext cx="4736162" cy="1661200"/>
          </a:xfrm>
          <a:prstGeom prst="rect">
            <a:avLst/>
          </a:prstGeom>
        </p:spPr>
        <p:txBody>
          <a:bodyPr vert="horz" wrap="square" lIns="146260" tIns="91413" rIns="146260" bIns="91413" rtlCol="0" anchor="t">
            <a:noAutofit/>
          </a:bodyPr>
          <a:lstStyle>
            <a:lvl1pPr algn="l" defTabSz="914185" rtl="0" eaLnBrk="1" latinLnBrk="0" hangingPunct="1">
              <a:lnSpc>
                <a:spcPct val="90000"/>
              </a:lnSpc>
              <a:spcBef>
                <a:spcPct val="0"/>
              </a:spcBef>
              <a:buNone/>
              <a:defRPr lang="en-US" sz="5300" b="0" kern="1200" cap="none" spc="-100"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sz="8200" err="1">
                <a:solidFill>
                  <a:srgbClr val="FFFFFF"/>
                </a:solidFill>
              </a:rPr>
              <a:t>MySPC</a:t>
            </a:r>
            <a:endParaRPr sz="8200">
              <a:solidFill>
                <a:srgbClr val="FFFFFF"/>
              </a:solidFill>
            </a:endParaRPr>
          </a:p>
        </p:txBody>
      </p:sp>
      <p:pic>
        <p:nvPicPr>
          <p:cNvPr id="19" name="Picture 1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037774" y="6109310"/>
            <a:ext cx="1830338" cy="499354"/>
          </a:xfrm>
          <a:prstGeom prst="rect">
            <a:avLst/>
          </a:prstGeom>
        </p:spPr>
      </p:pic>
      <p:pic>
        <p:nvPicPr>
          <p:cNvPr id="3" name="Picture 2"/>
          <p:cNvPicPr>
            <a:picLocks noChangeAspect="1"/>
          </p:cNvPicPr>
          <p:nvPr/>
        </p:nvPicPr>
        <p:blipFill rotWithShape="1">
          <a:blip r:embed="rId4">
            <a:extLst>
              <a:ext uri="{28A0092B-C50C-407E-A947-70E740481C1C}">
                <a14:useLocalDpi xmlns:a14="http://schemas.microsoft.com/office/drawing/2010/main" val="0"/>
              </a:ext>
            </a:extLst>
          </a:blip>
          <a:srcRect b="28498"/>
          <a:stretch/>
        </p:blipFill>
        <p:spPr>
          <a:xfrm>
            <a:off x="2396462" y="4416200"/>
            <a:ext cx="2478258" cy="1626691"/>
          </a:xfrm>
          <a:prstGeom prst="rect">
            <a:avLst/>
          </a:prstGeom>
        </p:spPr>
      </p:pic>
      <p:pic>
        <p:nvPicPr>
          <p:cNvPr id="4" name="Picture 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870786" y="2434323"/>
            <a:ext cx="4361382" cy="3264920"/>
          </a:xfrm>
          <a:prstGeom prst="rect">
            <a:avLst/>
          </a:prstGeom>
        </p:spPr>
      </p:pic>
      <p:pic>
        <p:nvPicPr>
          <p:cNvPr id="5" name="Picture 4"/>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279786" y="3374962"/>
            <a:ext cx="1572756" cy="2547596"/>
          </a:xfrm>
          <a:prstGeom prst="rect">
            <a:avLst/>
          </a:prstGeom>
        </p:spPr>
      </p:pic>
    </p:spTree>
    <p:extLst>
      <p:ext uri="{BB962C8B-B14F-4D97-AF65-F5344CB8AC3E}">
        <p14:creationId xmlns:p14="http://schemas.microsoft.com/office/powerpoint/2010/main" val="32896837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3"/>
          <p:cNvSpPr txBox="1">
            <a:spLocks noChangeArrowheads="1"/>
          </p:cNvSpPr>
          <p:nvPr/>
        </p:nvSpPr>
        <p:spPr bwMode="blackWhite">
          <a:xfrm>
            <a:off x="273051" y="6079032"/>
            <a:ext cx="10974388" cy="618631"/>
          </a:xfrm>
          <a:prstGeom prst="rect">
            <a:avLst/>
          </a:prstGeom>
          <a:noFill/>
          <a:ln w="12700">
            <a:noFill/>
            <a:miter lim="800000"/>
            <a:headEnd type="none" w="sm" len="sm"/>
            <a:tailEnd type="none" w="sm" len="sm"/>
          </a:ln>
          <a:effectLst/>
        </p:spPr>
        <p:txBody>
          <a:bodyPr vert="horz" wrap="square" lIns="182880" tIns="146304" rIns="182880" bIns="146304" numCol="1" anchor="t" anchorCtr="0" compatLnSpc="1">
            <a:prstTxWarp prst="textNoShape">
              <a:avLst/>
            </a:prstTxWarp>
            <a:spAutoFit/>
          </a:bodyPr>
          <a:lstStyle/>
          <a:p>
            <a:pPr defTabSz="932290" eaLnBrk="0" hangingPunct="0"/>
            <a:r>
              <a:rPr lang="en-US" sz="700" dirty="0">
                <a:gradFill>
                  <a:gsLst>
                    <a:gs pos="0">
                      <a:srgbClr val="FFFFFF"/>
                    </a:gs>
                    <a:gs pos="100000">
                      <a:srgbClr val="FFFFFF"/>
                    </a:gs>
                  </a:gsLst>
                  <a:lin ang="5400000" scaled="0"/>
                </a:gradFill>
                <a:cs typeface="Segoe UI" pitchFamily="34" charset="0"/>
              </a:rPr>
              <a:t>© 2012 Microsoft Corporation. All rights reserved. Microsoft, Windows, Windows Vista and other product names are or may be registered trademarks and/or trademarks in the U.S. and/or other countries.</a:t>
            </a:r>
          </a:p>
          <a:p>
            <a:pPr defTabSz="932290" eaLnBrk="0" hangingPunct="0"/>
            <a:r>
              <a:rPr lang="en-US" sz="700" dirty="0">
                <a:gradFill>
                  <a:gsLst>
                    <a:gs pos="0">
                      <a:srgbClr val="FFFFFF"/>
                    </a:gs>
                    <a:gs pos="100000">
                      <a:srgbClr val="FFFFFF"/>
                    </a:gs>
                  </a:gsLst>
                  <a:lin ang="5400000" scaled="0"/>
                </a:gradFill>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invGray">
          <a:xfrm>
            <a:off x="459230" y="3145040"/>
            <a:ext cx="3288506" cy="704445"/>
          </a:xfrm>
          <a:prstGeom prst="rect">
            <a:avLst/>
          </a:prstGeom>
        </p:spPr>
      </p:pic>
    </p:spTree>
    <p:extLst>
      <p:ext uri="{BB962C8B-B14F-4D97-AF65-F5344CB8AC3E}">
        <p14:creationId xmlns:p14="http://schemas.microsoft.com/office/powerpoint/2010/main" val="24927001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What is SharePoint 2013 search?</a:t>
            </a:r>
            <a:endParaRPr lang="en-US" dirty="0"/>
          </a:p>
        </p:txBody>
      </p:sp>
      <p:graphicFrame>
        <p:nvGraphicFramePr>
          <p:cNvPr id="4" name="Diagram 3"/>
          <p:cNvGraphicFramePr/>
          <p:nvPr>
            <p:extLst>
              <p:ext uri="{D42A27DB-BD31-4B8C-83A1-F6EECF244321}">
                <p14:modId xmlns:p14="http://schemas.microsoft.com/office/powerpoint/2010/main" val="1124293330"/>
              </p:ext>
            </p:extLst>
          </p:nvPr>
        </p:nvGraphicFramePr>
        <p:xfrm>
          <a:off x="-1336549" y="1161939"/>
          <a:ext cx="8285490" cy="552366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8" name="Text Placeholder 2"/>
          <p:cNvSpPr txBox="1">
            <a:spLocks/>
          </p:cNvSpPr>
          <p:nvPr/>
        </p:nvSpPr>
        <p:spPr>
          <a:xfrm>
            <a:off x="9025828" y="1987272"/>
            <a:ext cx="4083748" cy="259232"/>
          </a:xfrm>
          <a:prstGeom prst="rect">
            <a:avLst/>
          </a:prstGeom>
        </p:spPr>
        <p:txBody>
          <a:bodyPr vert="horz" wrap="square" lIns="0" tIns="0" rIns="0" bIns="0" rtlCol="0">
            <a:spAutoFit/>
          </a:bodyPr>
          <a:lstStyle>
            <a:lvl1pPr marL="346075" indent="-346075" algn="l" defTabSz="914363" rtl="0" eaLnBrk="1" latinLnBrk="0" hangingPunct="1">
              <a:lnSpc>
                <a:spcPct val="90000"/>
              </a:lnSpc>
              <a:spcBef>
                <a:spcPct val="20000"/>
              </a:spcBef>
              <a:buSzPct val="90000"/>
              <a:buFont typeface="Arial" pitchFamily="34" charset="0"/>
              <a:buChar char="•"/>
              <a:defRPr sz="32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1pPr>
            <a:lvl2pPr marL="630238" indent="-284163" algn="l" defTabSz="914363" rtl="0" eaLnBrk="1" latinLnBrk="0" hangingPunct="1">
              <a:lnSpc>
                <a:spcPct val="90000"/>
              </a:lnSpc>
              <a:spcBef>
                <a:spcPct val="20000"/>
              </a:spcBef>
              <a:buSzPct val="90000"/>
              <a:buFont typeface="Arial" pitchFamily="34" charset="0"/>
              <a:buChar char="•"/>
              <a:tabLst>
                <a:tab pos="630238" algn="l"/>
              </a:tabLst>
              <a:defRPr sz="28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2pPr>
            <a:lvl3pPr marL="914400" indent="-284163" algn="l" defTabSz="914363" rtl="0" eaLnBrk="1" latinLnBrk="0" hangingPunct="1">
              <a:lnSpc>
                <a:spcPct val="90000"/>
              </a:lnSpc>
              <a:spcBef>
                <a:spcPct val="20000"/>
              </a:spcBef>
              <a:buSzPct val="90000"/>
              <a:buFont typeface="Arial" pitchFamily="34" charset="0"/>
              <a:buChar char="•"/>
              <a:defRPr sz="24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3pPr>
            <a:lvl4pPr marL="1482725" indent="-223838" algn="l" defTabSz="914363" rtl="0" eaLnBrk="1" latinLnBrk="0" hangingPunct="1">
              <a:lnSpc>
                <a:spcPct val="90000"/>
              </a:lnSpc>
              <a:spcBef>
                <a:spcPct val="20000"/>
              </a:spcBef>
              <a:buSzPct val="90000"/>
              <a:buFont typeface="Arial" pitchFamily="34" charset="0"/>
              <a:buChar char="•"/>
              <a:tabLst>
                <a:tab pos="914400" algn="l"/>
              </a:tabLst>
              <a:defRPr sz="20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4pPr>
            <a:lvl5pPr marL="1712913" indent="-230188" algn="l" defTabSz="914363" rtl="0" eaLnBrk="1" latinLnBrk="0" hangingPunct="1">
              <a:lnSpc>
                <a:spcPct val="90000"/>
              </a:lnSpc>
              <a:spcBef>
                <a:spcPct val="20000"/>
              </a:spcBef>
              <a:buSzPct val="90000"/>
              <a:buFont typeface="Arial" pitchFamily="34" charset="0"/>
              <a:buChar char="•"/>
              <a:defRPr sz="20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spcBef>
                <a:spcPts val="2447"/>
              </a:spcBef>
              <a:buNone/>
            </a:pPr>
            <a:endParaRPr lang="en-US" sz="1835" dirty="0">
              <a:solidFill>
                <a:schemeClr val="accent3">
                  <a:alpha val="99000"/>
                </a:schemeClr>
              </a:solidFill>
            </a:endParaRPr>
          </a:p>
        </p:txBody>
      </p:sp>
      <p:grpSp>
        <p:nvGrpSpPr>
          <p:cNvPr id="11" name="Group 10"/>
          <p:cNvGrpSpPr/>
          <p:nvPr/>
        </p:nvGrpSpPr>
        <p:grpSpPr>
          <a:xfrm>
            <a:off x="6057445" y="1185045"/>
            <a:ext cx="5843983" cy="5303905"/>
            <a:chOff x="3713364" y="2400565"/>
            <a:chExt cx="3276207" cy="3230206"/>
          </a:xfrm>
        </p:grpSpPr>
        <p:pic>
          <p:nvPicPr>
            <p:cNvPr id="12" name="Picture 11"/>
            <p:cNvPicPr>
              <a:picLocks noChangeAspect="1" noChangeArrowheads="1"/>
            </p:cNvPicPr>
            <p:nvPr/>
          </p:nvPicPr>
          <p:blipFill>
            <a:blip r:embed="rId8" cstate="print">
              <a:extLst>
                <a:ext uri="{28A0092B-C50C-407E-A947-70E740481C1C}">
                  <a14:useLocalDpi xmlns:a14="http://schemas.microsoft.com/office/drawing/2010/main"/>
                </a:ext>
              </a:extLst>
            </a:blip>
            <a:srcRect/>
            <a:stretch>
              <a:fillRect/>
            </a:stretch>
          </p:blipFill>
          <p:spPr bwMode="auto">
            <a:xfrm>
              <a:off x="3713364" y="2400565"/>
              <a:ext cx="2753149" cy="2073900"/>
            </a:xfrm>
            <a:prstGeom prst="rect">
              <a:avLst/>
            </a:prstGeom>
            <a:ln>
              <a:solidFill>
                <a:schemeClr val="bg1">
                  <a:lumMod val="75000"/>
                </a:schemeClr>
              </a:solidFill>
            </a:ln>
            <a:effectLst/>
            <a:extLst>
              <a:ext uri="{909E8E84-426E-40DD-AFC4-6F175D3DCCD1}">
                <a14:hiddenFill xmlns:a14="http://schemas.microsoft.com/office/drawing/2010/main">
                  <a:solidFill>
                    <a:schemeClr val="accent1"/>
                  </a:solidFill>
                </a14:hiddenFill>
              </a:ext>
            </a:extLst>
          </p:spPr>
        </p:pic>
        <p:pic>
          <p:nvPicPr>
            <p:cNvPr id="13" name="Picture 12"/>
            <p:cNvPicPr>
              <a:picLocks noChangeAspect="1"/>
            </p:cNvPicPr>
            <p:nvPr/>
          </p:nvPicPr>
          <p:blipFill>
            <a:blip r:embed="rId9" cstate="print">
              <a:extLst>
                <a:ext uri="{28A0092B-C50C-407E-A947-70E740481C1C}">
                  <a14:useLocalDpi xmlns:a14="http://schemas.microsoft.com/office/drawing/2010/main"/>
                </a:ext>
              </a:extLst>
            </a:blip>
            <a:stretch>
              <a:fillRect/>
            </a:stretch>
          </p:blipFill>
          <p:spPr>
            <a:xfrm>
              <a:off x="4796888" y="3437516"/>
              <a:ext cx="2192683" cy="2193255"/>
            </a:xfrm>
            <a:prstGeom prst="rect">
              <a:avLst/>
            </a:prstGeom>
            <a:ln>
              <a:solidFill>
                <a:schemeClr val="bg1">
                  <a:lumMod val="75000"/>
                </a:schemeClr>
              </a:solidFill>
            </a:ln>
            <a:effectLst>
              <a:outerShdw blurRad="50800" dist="38100" dir="2700000" algn="tl" rotWithShape="0">
                <a:prstClr val="black">
                  <a:alpha val="25000"/>
                </a:prstClr>
              </a:outerShdw>
            </a:effectLst>
          </p:spPr>
        </p:pic>
      </p:grpSp>
    </p:spTree>
    <p:extLst>
      <p:ext uri="{BB962C8B-B14F-4D97-AF65-F5344CB8AC3E}">
        <p14:creationId xmlns:p14="http://schemas.microsoft.com/office/powerpoint/2010/main" val="4186410224"/>
      </p:ext>
    </p:extLst>
  </p:cSld>
  <p:clrMapOvr>
    <a:masterClrMapping/>
  </p:clrMapOvr>
  <p:transition>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Office Search Scenarios</a:t>
            </a:r>
            <a:endParaRPr lang="en-US" dirty="0"/>
          </a:p>
        </p:txBody>
      </p:sp>
      <p:sp>
        <p:nvSpPr>
          <p:cNvPr id="5" name="Rectangle 4"/>
          <p:cNvSpPr/>
          <p:nvPr/>
        </p:nvSpPr>
        <p:spPr>
          <a:xfrm>
            <a:off x="2705610" y="4634160"/>
            <a:ext cx="8629172" cy="78009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93236" bIns="93236" rtlCol="0" anchor="b"/>
          <a:lstStyle/>
          <a:p>
            <a:pPr defTabSz="932559"/>
            <a:r>
              <a:rPr lang="en-US" sz="1835" dirty="0">
                <a:solidFill>
                  <a:srgbClr val="FFFFFF">
                    <a:alpha val="99000"/>
                  </a:srgbClr>
                </a:solidFill>
              </a:rPr>
              <a:t>Search 2013 Platform</a:t>
            </a:r>
          </a:p>
        </p:txBody>
      </p:sp>
      <p:sp>
        <p:nvSpPr>
          <p:cNvPr id="6" name="Rectangle 5"/>
          <p:cNvSpPr/>
          <p:nvPr/>
        </p:nvSpPr>
        <p:spPr>
          <a:xfrm>
            <a:off x="87576" y="4634161"/>
            <a:ext cx="2524838" cy="1497899"/>
          </a:xfrm>
          <a:prstGeom prst="rect">
            <a:avLst/>
          </a:prstGeom>
          <a:solidFill>
            <a:schemeClr val="accent5">
              <a:lumMod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36" tIns="46618" rIns="46618" bIns="93236" numCol="1" spcCol="0" rtlCol="0" fromWordArt="0" anchor="b" anchorCtr="0" forceAA="0" compatLnSpc="1">
            <a:prstTxWarp prst="textNoShape">
              <a:avLst/>
            </a:prstTxWarp>
            <a:noAutofit/>
          </a:bodyPr>
          <a:lstStyle/>
          <a:p>
            <a:pPr defTabSz="932010" fontAlgn="base">
              <a:spcBef>
                <a:spcPct val="0"/>
              </a:spcBef>
              <a:spcAft>
                <a:spcPct val="0"/>
              </a:spcAft>
            </a:pPr>
            <a:r>
              <a:rPr lang="en-US" sz="1733" spc="-51" dirty="0">
                <a:gradFill>
                  <a:gsLst>
                    <a:gs pos="0">
                      <a:srgbClr val="FFFFFF"/>
                    </a:gs>
                    <a:gs pos="100000">
                      <a:srgbClr val="FFFFFF"/>
                    </a:gs>
                  </a:gsLst>
                  <a:lin ang="5400000" scaled="0"/>
                </a:gradFill>
                <a:ea typeface="Segoe UI" pitchFamily="34" charset="0"/>
                <a:cs typeface="Segoe UI" pitchFamily="34" charset="0"/>
              </a:rPr>
              <a:t>Exchange 2013 </a:t>
            </a:r>
            <a:br>
              <a:rPr lang="en-US" sz="1733" spc="-51" dirty="0">
                <a:gradFill>
                  <a:gsLst>
                    <a:gs pos="0">
                      <a:srgbClr val="FFFFFF"/>
                    </a:gs>
                    <a:gs pos="100000">
                      <a:srgbClr val="FFFFFF"/>
                    </a:gs>
                  </a:gsLst>
                  <a:lin ang="5400000" scaled="0"/>
                </a:gradFill>
                <a:ea typeface="Segoe UI" pitchFamily="34" charset="0"/>
                <a:cs typeface="Segoe UI" pitchFamily="34" charset="0"/>
              </a:rPr>
            </a:br>
            <a:r>
              <a:rPr lang="en-US" sz="1733" spc="-51" dirty="0">
                <a:gradFill>
                  <a:gsLst>
                    <a:gs pos="0">
                      <a:srgbClr val="FFFFFF"/>
                    </a:gs>
                    <a:gs pos="100000">
                      <a:srgbClr val="FFFFFF"/>
                    </a:gs>
                  </a:gsLst>
                  <a:lin ang="5400000" scaled="0"/>
                </a:gradFill>
                <a:ea typeface="Segoe UI" pitchFamily="34" charset="0"/>
                <a:cs typeface="Segoe UI" pitchFamily="34" charset="0"/>
              </a:rPr>
              <a:t>platform</a:t>
            </a:r>
          </a:p>
        </p:txBody>
      </p:sp>
      <p:sp>
        <p:nvSpPr>
          <p:cNvPr id="7" name="Rectangle 6"/>
          <p:cNvSpPr/>
          <p:nvPr/>
        </p:nvSpPr>
        <p:spPr>
          <a:xfrm>
            <a:off x="2705610" y="5383110"/>
            <a:ext cx="8629172" cy="749059"/>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93236" bIns="93236" rtlCol="0" anchor="b"/>
          <a:lstStyle/>
          <a:p>
            <a:pPr defTabSz="932559"/>
            <a:r>
              <a:rPr lang="en-US" sz="1835" dirty="0">
                <a:solidFill>
                  <a:srgbClr val="FFFFFF">
                    <a:alpha val="99000"/>
                  </a:srgbClr>
                </a:solidFill>
              </a:rPr>
              <a:t>SharePoint 2013 platform</a:t>
            </a:r>
          </a:p>
        </p:txBody>
      </p:sp>
      <p:sp>
        <p:nvSpPr>
          <p:cNvPr id="8" name="Rectangle 7"/>
          <p:cNvSpPr/>
          <p:nvPr/>
        </p:nvSpPr>
        <p:spPr>
          <a:xfrm>
            <a:off x="188961" y="4729232"/>
            <a:ext cx="1443976" cy="653879"/>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93236" bIns="93236" rtlCol="0" anchor="b"/>
          <a:lstStyle/>
          <a:p>
            <a:pPr defTabSz="932559"/>
            <a:r>
              <a:rPr lang="en-US" sz="1428" dirty="0">
                <a:solidFill>
                  <a:srgbClr val="FFFFFF">
                    <a:alpha val="99000"/>
                  </a:srgbClr>
                </a:solidFill>
              </a:rPr>
              <a:t>Search 2013 platform</a:t>
            </a:r>
          </a:p>
        </p:txBody>
      </p:sp>
      <p:sp>
        <p:nvSpPr>
          <p:cNvPr id="9" name="Rectangle 8"/>
          <p:cNvSpPr/>
          <p:nvPr/>
        </p:nvSpPr>
        <p:spPr bwMode="auto">
          <a:xfrm>
            <a:off x="9101554" y="97783"/>
            <a:ext cx="2741906" cy="1296992"/>
          </a:xfrm>
          <a:prstGeom prst="rect">
            <a:avLst/>
          </a:prstGeom>
          <a:noFill/>
          <a:ln>
            <a:solidFill>
              <a:schemeClr val="bg1">
                <a:lumMod val="8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36" tIns="46618" rIns="46618" bIns="93236" numCol="1" spcCol="0" rtlCol="0" fromWordArt="0" anchor="b" anchorCtr="0" forceAA="0" compatLnSpc="1">
            <a:prstTxWarp prst="textNoShape">
              <a:avLst/>
            </a:prstTxWarp>
            <a:noAutofit/>
          </a:bodyPr>
          <a:lstStyle/>
          <a:p>
            <a:pPr algn="ctr" defTabSz="932010" fontAlgn="base">
              <a:spcBef>
                <a:spcPct val="0"/>
              </a:spcBef>
              <a:spcAft>
                <a:spcPct val="0"/>
              </a:spcAft>
            </a:pPr>
            <a:r>
              <a:rPr lang="en-US" sz="1835" spc="-51" dirty="0">
                <a:gradFill>
                  <a:gsLst>
                    <a:gs pos="0">
                      <a:srgbClr val="FFFFFF"/>
                    </a:gs>
                    <a:gs pos="100000">
                      <a:srgbClr val="FFFFFF"/>
                    </a:gs>
                  </a:gsLst>
                  <a:lin ang="5400000" scaled="0"/>
                </a:gradFill>
                <a:ea typeface="Segoe UI" pitchFamily="34" charset="0"/>
                <a:cs typeface="Segoe UI" pitchFamily="34" charset="0"/>
              </a:rPr>
              <a:t>`</a:t>
            </a:r>
          </a:p>
        </p:txBody>
      </p:sp>
      <p:sp>
        <p:nvSpPr>
          <p:cNvPr id="10" name="Rectangle 9"/>
          <p:cNvSpPr/>
          <p:nvPr/>
        </p:nvSpPr>
        <p:spPr bwMode="auto">
          <a:xfrm>
            <a:off x="9234282" y="441447"/>
            <a:ext cx="140308" cy="244084"/>
          </a:xfrm>
          <a:prstGeom prst="rect">
            <a:avLst/>
          </a:prstGeom>
          <a:solidFill>
            <a:schemeClr val="accent5">
              <a:lumMod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36" tIns="46618" rIns="46618" bIns="93236" numCol="1" spcCol="0" rtlCol="0" fromWordArt="0" anchor="b" anchorCtr="0" forceAA="0" compatLnSpc="1">
            <a:prstTxWarp prst="textNoShape">
              <a:avLst/>
            </a:prstTxWarp>
            <a:noAutofit/>
          </a:bodyPr>
          <a:lstStyle/>
          <a:p>
            <a:pPr defTabSz="932010" fontAlgn="base">
              <a:spcBef>
                <a:spcPct val="0"/>
              </a:spcBef>
              <a:spcAft>
                <a:spcPct val="0"/>
              </a:spcAft>
            </a:pPr>
            <a:endParaRPr lang="en-US" sz="1835" spc="-51" dirty="0">
              <a:gradFill>
                <a:gsLst>
                  <a:gs pos="0">
                    <a:srgbClr val="FFFFFF"/>
                  </a:gs>
                  <a:gs pos="100000">
                    <a:srgbClr val="FFFFFF"/>
                  </a:gs>
                </a:gsLst>
                <a:lin ang="5400000" scaled="0"/>
              </a:gradFill>
              <a:ea typeface="Segoe UI" pitchFamily="34" charset="0"/>
              <a:cs typeface="Segoe UI" pitchFamily="34" charset="0"/>
            </a:endParaRPr>
          </a:p>
        </p:txBody>
      </p:sp>
      <p:sp>
        <p:nvSpPr>
          <p:cNvPr id="11" name="Rectangle 10"/>
          <p:cNvSpPr/>
          <p:nvPr/>
        </p:nvSpPr>
        <p:spPr bwMode="auto">
          <a:xfrm>
            <a:off x="9234282" y="772715"/>
            <a:ext cx="140308" cy="244084"/>
          </a:xfrm>
          <a:prstGeom prst="rect">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36" tIns="46618" rIns="46618" bIns="93236" numCol="1" spcCol="0" rtlCol="0" fromWordArt="0" anchor="ctr" anchorCtr="0" forceAA="0" compatLnSpc="1">
            <a:prstTxWarp prst="textNoShape">
              <a:avLst/>
            </a:prstTxWarp>
            <a:noAutofit/>
          </a:bodyPr>
          <a:lstStyle/>
          <a:p>
            <a:pPr algn="ctr" defTabSz="932010" fontAlgn="base">
              <a:spcBef>
                <a:spcPct val="0"/>
              </a:spcBef>
              <a:spcAft>
                <a:spcPct val="0"/>
              </a:spcAft>
            </a:pPr>
            <a:endParaRPr lang="en-US" sz="1835" spc="-51" dirty="0">
              <a:gradFill>
                <a:gsLst>
                  <a:gs pos="0">
                    <a:srgbClr val="FFFFFF"/>
                  </a:gs>
                  <a:gs pos="100000">
                    <a:srgbClr val="FFFFFF"/>
                  </a:gs>
                </a:gsLst>
                <a:lin ang="5400000" scaled="0"/>
              </a:gradFill>
              <a:ea typeface="Segoe UI" pitchFamily="34" charset="0"/>
              <a:cs typeface="Segoe UI" pitchFamily="34" charset="0"/>
            </a:endParaRPr>
          </a:p>
        </p:txBody>
      </p:sp>
      <p:sp>
        <p:nvSpPr>
          <p:cNvPr id="12" name="Rectangle 11"/>
          <p:cNvSpPr/>
          <p:nvPr/>
        </p:nvSpPr>
        <p:spPr>
          <a:xfrm>
            <a:off x="9454270" y="440134"/>
            <a:ext cx="1678842" cy="257466"/>
          </a:xfrm>
          <a:prstGeom prst="rect">
            <a:avLst/>
          </a:prstGeom>
        </p:spPr>
        <p:txBody>
          <a:bodyPr wrap="square" lIns="0" anchor="ctr">
            <a:spAutoFit/>
          </a:bodyPr>
          <a:lstStyle/>
          <a:p>
            <a:pPr defTabSz="932010" eaLnBrk="0" hangingPunct="0">
              <a:lnSpc>
                <a:spcPct val="85000"/>
              </a:lnSpc>
            </a:pPr>
            <a:r>
              <a:rPr lang="en-US" sz="1224" dirty="0">
                <a:solidFill>
                  <a:srgbClr val="3F3F3F"/>
                </a:solidFill>
              </a:rPr>
              <a:t>Exchange</a:t>
            </a:r>
          </a:p>
        </p:txBody>
      </p:sp>
      <p:sp>
        <p:nvSpPr>
          <p:cNvPr id="13" name="Rectangle 12"/>
          <p:cNvSpPr/>
          <p:nvPr/>
        </p:nvSpPr>
        <p:spPr>
          <a:xfrm>
            <a:off x="9454273" y="763502"/>
            <a:ext cx="2363286" cy="257466"/>
          </a:xfrm>
          <a:prstGeom prst="rect">
            <a:avLst/>
          </a:prstGeom>
        </p:spPr>
        <p:txBody>
          <a:bodyPr wrap="square" lIns="0" anchor="ctr">
            <a:spAutoFit/>
          </a:bodyPr>
          <a:lstStyle/>
          <a:p>
            <a:pPr defTabSz="932010" eaLnBrk="0" hangingPunct="0">
              <a:lnSpc>
                <a:spcPct val="85000"/>
              </a:lnSpc>
            </a:pPr>
            <a:r>
              <a:rPr lang="en-US" sz="1224" dirty="0">
                <a:solidFill>
                  <a:srgbClr val="3F3F3F"/>
                </a:solidFill>
              </a:rPr>
              <a:t>SharePoint</a:t>
            </a:r>
          </a:p>
        </p:txBody>
      </p:sp>
      <p:sp>
        <p:nvSpPr>
          <p:cNvPr id="14" name="Rectangle 13"/>
          <p:cNvSpPr/>
          <p:nvPr/>
        </p:nvSpPr>
        <p:spPr bwMode="auto">
          <a:xfrm>
            <a:off x="9234282" y="1096993"/>
            <a:ext cx="140308" cy="244084"/>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3236" bIns="93236" rtlCol="0" anchor="b"/>
          <a:lstStyle/>
          <a:p>
            <a:pPr algn="ctr" defTabSz="932559"/>
            <a:endParaRPr lang="en-US" sz="1835" dirty="0">
              <a:solidFill>
                <a:srgbClr val="FFFFFF">
                  <a:alpha val="99000"/>
                </a:srgbClr>
              </a:solidFill>
            </a:endParaRPr>
          </a:p>
        </p:txBody>
      </p:sp>
      <p:sp>
        <p:nvSpPr>
          <p:cNvPr id="15" name="Rectangle 14"/>
          <p:cNvSpPr/>
          <p:nvPr/>
        </p:nvSpPr>
        <p:spPr>
          <a:xfrm>
            <a:off x="9454268" y="1076058"/>
            <a:ext cx="2363285" cy="257466"/>
          </a:xfrm>
          <a:prstGeom prst="rect">
            <a:avLst/>
          </a:prstGeom>
        </p:spPr>
        <p:txBody>
          <a:bodyPr wrap="square" lIns="0" anchor="ctr">
            <a:spAutoFit/>
          </a:bodyPr>
          <a:lstStyle/>
          <a:p>
            <a:pPr defTabSz="932010" eaLnBrk="0" hangingPunct="0">
              <a:lnSpc>
                <a:spcPct val="85000"/>
              </a:lnSpc>
            </a:pPr>
            <a:r>
              <a:rPr lang="en-US" sz="1224" dirty="0">
                <a:solidFill>
                  <a:srgbClr val="3F3F3F"/>
                </a:solidFill>
              </a:rPr>
              <a:t>Custom solution</a:t>
            </a:r>
          </a:p>
        </p:txBody>
      </p:sp>
      <p:cxnSp>
        <p:nvCxnSpPr>
          <p:cNvPr id="16" name="Straight Connector 15"/>
          <p:cNvCxnSpPr/>
          <p:nvPr/>
        </p:nvCxnSpPr>
        <p:spPr>
          <a:xfrm>
            <a:off x="2705610" y="5414246"/>
            <a:ext cx="8629172" cy="0"/>
          </a:xfrm>
          <a:prstGeom prst="line">
            <a:avLst/>
          </a:prstGeom>
          <a:ln>
            <a:solidFill>
              <a:schemeClr val="bg1"/>
            </a:solidFill>
          </a:ln>
        </p:spPr>
        <p:style>
          <a:lnRef idx="1">
            <a:schemeClr val="dk1"/>
          </a:lnRef>
          <a:fillRef idx="0">
            <a:schemeClr val="dk1"/>
          </a:fillRef>
          <a:effectRef idx="0">
            <a:schemeClr val="dk1"/>
          </a:effectRef>
          <a:fontRef idx="minor">
            <a:schemeClr val="tx1"/>
          </a:fontRef>
        </p:style>
      </p:cxnSp>
      <p:sp>
        <p:nvSpPr>
          <p:cNvPr id="17" name="Rectangle 16"/>
          <p:cNvSpPr/>
          <p:nvPr/>
        </p:nvSpPr>
        <p:spPr bwMode="auto">
          <a:xfrm rot="16200000">
            <a:off x="6689259" y="3941299"/>
            <a:ext cx="380955" cy="1784850"/>
          </a:xfrm>
          <a:prstGeom prst="rect">
            <a:avLst/>
          </a:prstGeom>
          <a:solidFill>
            <a:schemeClr val="accent1">
              <a:lumMod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vert" wrap="square" lIns="93236" tIns="46618" rIns="46618" bIns="93236" numCol="1" spcCol="0" rtlCol="0" fromWordArt="0" anchor="b" anchorCtr="0" forceAA="0" compatLnSpc="1">
            <a:prstTxWarp prst="textNoShape">
              <a:avLst/>
            </a:prstTxWarp>
            <a:noAutofit/>
          </a:bodyPr>
          <a:lstStyle/>
          <a:p>
            <a:pPr algn="ctr" defTabSz="932010" fontAlgn="base">
              <a:spcBef>
                <a:spcPct val="0"/>
              </a:spcBef>
              <a:spcAft>
                <a:spcPct val="0"/>
              </a:spcAft>
            </a:pPr>
            <a:endParaRPr lang="en-US" sz="1632" spc="-51" dirty="0">
              <a:gradFill>
                <a:gsLst>
                  <a:gs pos="0">
                    <a:srgbClr val="FFFFFF"/>
                  </a:gs>
                  <a:gs pos="100000">
                    <a:srgbClr val="FFFFFF"/>
                  </a:gs>
                </a:gsLst>
                <a:lin ang="5400000" scaled="0"/>
              </a:gradFill>
              <a:ea typeface="Segoe UI" pitchFamily="34" charset="0"/>
              <a:cs typeface="Segoe UI" pitchFamily="34" charset="0"/>
            </a:endParaRPr>
          </a:p>
          <a:p>
            <a:pPr algn="ctr" defTabSz="932010" fontAlgn="base">
              <a:spcBef>
                <a:spcPct val="0"/>
              </a:spcBef>
              <a:spcAft>
                <a:spcPct val="0"/>
              </a:spcAft>
            </a:pPr>
            <a:endParaRPr lang="en-US" sz="1632" spc="-51" dirty="0">
              <a:gradFill>
                <a:gsLst>
                  <a:gs pos="0">
                    <a:srgbClr val="FFFFFF"/>
                  </a:gs>
                  <a:gs pos="100000">
                    <a:srgbClr val="FFFFFF"/>
                  </a:gs>
                </a:gsLst>
                <a:lin ang="5400000" scaled="0"/>
              </a:gradFill>
              <a:ea typeface="Segoe UI" pitchFamily="34" charset="0"/>
              <a:cs typeface="Segoe UI" pitchFamily="34" charset="0"/>
            </a:endParaRPr>
          </a:p>
          <a:p>
            <a:pPr algn="ctr" defTabSz="932010" fontAlgn="base">
              <a:spcBef>
                <a:spcPct val="0"/>
              </a:spcBef>
              <a:spcAft>
                <a:spcPct val="0"/>
              </a:spcAft>
            </a:pPr>
            <a:endParaRPr lang="en-US" sz="1632" spc="-51" dirty="0">
              <a:gradFill>
                <a:gsLst>
                  <a:gs pos="0">
                    <a:srgbClr val="FFFFFF"/>
                  </a:gs>
                  <a:gs pos="100000">
                    <a:srgbClr val="FFFFFF"/>
                  </a:gs>
                </a:gsLst>
                <a:lin ang="5400000" scaled="0"/>
              </a:gradFill>
              <a:ea typeface="Segoe UI" pitchFamily="34" charset="0"/>
              <a:cs typeface="Segoe UI" pitchFamily="34" charset="0"/>
            </a:endParaRPr>
          </a:p>
          <a:p>
            <a:pPr algn="ctr" defTabSz="932010" fontAlgn="base">
              <a:spcBef>
                <a:spcPct val="0"/>
              </a:spcBef>
              <a:spcAft>
                <a:spcPct val="0"/>
              </a:spcAft>
            </a:pPr>
            <a:endParaRPr lang="en-US" sz="1632" spc="-51" dirty="0">
              <a:gradFill>
                <a:gsLst>
                  <a:gs pos="0">
                    <a:srgbClr val="FFFFFF"/>
                  </a:gs>
                  <a:gs pos="100000">
                    <a:srgbClr val="FFFFFF"/>
                  </a:gs>
                </a:gsLst>
                <a:lin ang="5400000" scaled="0"/>
              </a:gradFill>
              <a:ea typeface="Segoe UI" pitchFamily="34" charset="0"/>
              <a:cs typeface="Segoe UI" pitchFamily="34" charset="0"/>
            </a:endParaRPr>
          </a:p>
          <a:p>
            <a:pPr algn="ctr" defTabSz="932010" fontAlgn="base">
              <a:spcBef>
                <a:spcPct val="0"/>
              </a:spcBef>
              <a:spcAft>
                <a:spcPct val="0"/>
              </a:spcAft>
            </a:pPr>
            <a:r>
              <a:rPr lang="en-US" sz="1632" spc="-51" dirty="0" smtClean="0">
                <a:gradFill>
                  <a:gsLst>
                    <a:gs pos="0">
                      <a:srgbClr val="FFFFFF"/>
                    </a:gs>
                    <a:gs pos="100000">
                      <a:srgbClr val="FFFFFF"/>
                    </a:gs>
                  </a:gsLst>
                  <a:lin ang="5400000" scaled="0"/>
                </a:gradFill>
                <a:ea typeface="Segoe UI" pitchFamily="34" charset="0"/>
                <a:cs typeface="Segoe UI" pitchFamily="34" charset="0"/>
              </a:rPr>
              <a:t>CSOM/REST </a:t>
            </a:r>
            <a:r>
              <a:rPr lang="en-US" sz="1632" spc="-51" dirty="0">
                <a:gradFill>
                  <a:gsLst>
                    <a:gs pos="0">
                      <a:srgbClr val="FFFFFF"/>
                    </a:gs>
                    <a:gs pos="100000">
                      <a:srgbClr val="FFFFFF"/>
                    </a:gs>
                  </a:gsLst>
                  <a:lin ang="5400000" scaled="0"/>
                </a:gradFill>
                <a:ea typeface="Segoe UI" pitchFamily="34" charset="0"/>
                <a:cs typeface="Segoe UI" pitchFamily="34" charset="0"/>
              </a:rPr>
              <a:t>API</a:t>
            </a:r>
          </a:p>
        </p:txBody>
      </p:sp>
      <p:sp>
        <p:nvSpPr>
          <p:cNvPr id="18" name="Rectangle 17"/>
          <p:cNvSpPr/>
          <p:nvPr/>
        </p:nvSpPr>
        <p:spPr>
          <a:xfrm>
            <a:off x="87578" y="1800088"/>
            <a:ext cx="1324357" cy="2747041"/>
          </a:xfrm>
          <a:prstGeom prst="rect">
            <a:avLst/>
          </a:prstGeom>
          <a:solidFill>
            <a:schemeClr val="accent5">
              <a:lumMod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36" tIns="46618" rIns="46618" bIns="93236" numCol="1" spcCol="0" rtlCol="0" fromWordArt="0" anchor="b" anchorCtr="0" forceAA="0" compatLnSpc="1">
            <a:prstTxWarp prst="textNoShape">
              <a:avLst/>
            </a:prstTxWarp>
            <a:noAutofit/>
          </a:bodyPr>
          <a:lstStyle/>
          <a:p>
            <a:pPr defTabSz="932010" fontAlgn="base">
              <a:spcBef>
                <a:spcPct val="0"/>
              </a:spcBef>
              <a:spcAft>
                <a:spcPct val="0"/>
              </a:spcAft>
            </a:pPr>
            <a:r>
              <a:rPr lang="en-US" sz="1835" spc="-51" dirty="0">
                <a:gradFill>
                  <a:gsLst>
                    <a:gs pos="0">
                      <a:srgbClr val="FFFFFF"/>
                    </a:gs>
                    <a:gs pos="100000">
                      <a:srgbClr val="FFFFFF"/>
                    </a:gs>
                  </a:gsLst>
                  <a:lin ang="5400000" scaled="0"/>
                </a:gradFill>
                <a:ea typeface="Segoe UI" pitchFamily="34" charset="0"/>
                <a:cs typeface="Segoe UI" pitchFamily="34" charset="0"/>
              </a:rPr>
              <a:t>Outlook Web App (OWA) search</a:t>
            </a:r>
          </a:p>
        </p:txBody>
      </p:sp>
      <p:sp>
        <p:nvSpPr>
          <p:cNvPr id="19" name="Rectangle 18"/>
          <p:cNvSpPr/>
          <p:nvPr/>
        </p:nvSpPr>
        <p:spPr>
          <a:xfrm>
            <a:off x="1505126" y="1800094"/>
            <a:ext cx="2059858" cy="274704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93236" bIns="93236" rtlCol="0" anchor="b"/>
          <a:lstStyle/>
          <a:p>
            <a:pPr defTabSz="932559"/>
            <a:r>
              <a:rPr lang="en-US" sz="1835" dirty="0">
                <a:solidFill>
                  <a:srgbClr val="FFFFFF">
                    <a:alpha val="99000"/>
                  </a:srgbClr>
                </a:solidFill>
              </a:rPr>
              <a:t>eDiscovery</a:t>
            </a:r>
            <a:endParaRPr lang="en-US" sz="1632" dirty="0">
              <a:solidFill>
                <a:srgbClr val="FFFFFF">
                  <a:alpha val="99000"/>
                </a:srgbClr>
              </a:solidFill>
            </a:endParaRPr>
          </a:p>
        </p:txBody>
      </p:sp>
      <p:sp>
        <p:nvSpPr>
          <p:cNvPr id="20" name="Rectangle 19"/>
          <p:cNvSpPr/>
          <p:nvPr/>
        </p:nvSpPr>
        <p:spPr>
          <a:xfrm>
            <a:off x="3676740" y="1800093"/>
            <a:ext cx="3343455" cy="2747042"/>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93236" bIns="93236" rtlCol="0" anchor="b"/>
          <a:lstStyle/>
          <a:p>
            <a:pPr defTabSz="932559"/>
            <a:r>
              <a:rPr lang="en-US" sz="1835" dirty="0">
                <a:solidFill>
                  <a:srgbClr val="FFFFFF">
                    <a:alpha val="99000"/>
                  </a:srgbClr>
                </a:solidFill>
              </a:rPr>
              <a:t>Intranet </a:t>
            </a:r>
            <a:br>
              <a:rPr lang="en-US" sz="1835" dirty="0">
                <a:solidFill>
                  <a:srgbClr val="FFFFFF">
                    <a:alpha val="99000"/>
                  </a:srgbClr>
                </a:solidFill>
              </a:rPr>
            </a:br>
            <a:r>
              <a:rPr lang="en-US" sz="1835" dirty="0">
                <a:solidFill>
                  <a:srgbClr val="FFFFFF">
                    <a:alpha val="99000"/>
                  </a:srgbClr>
                </a:solidFill>
              </a:rPr>
              <a:t>search</a:t>
            </a:r>
            <a:endParaRPr lang="en-US" sz="1632" dirty="0">
              <a:solidFill>
                <a:srgbClr val="FFFFFF">
                  <a:alpha val="99000"/>
                </a:srgbClr>
              </a:solidFill>
            </a:endParaRPr>
          </a:p>
        </p:txBody>
      </p:sp>
      <p:sp>
        <p:nvSpPr>
          <p:cNvPr id="21" name="Rectangle 20"/>
          <p:cNvSpPr/>
          <p:nvPr/>
        </p:nvSpPr>
        <p:spPr>
          <a:xfrm>
            <a:off x="8592877" y="1800093"/>
            <a:ext cx="1324357" cy="274704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3236" rIns="0" bIns="93236" rtlCol="0" anchor="b"/>
          <a:lstStyle/>
          <a:p>
            <a:pPr defTabSz="932559"/>
            <a:r>
              <a:rPr lang="en-US" sz="1632" dirty="0">
                <a:solidFill>
                  <a:srgbClr val="FFFFFF">
                    <a:alpha val="99000"/>
                  </a:srgbClr>
                </a:solidFill>
              </a:rPr>
              <a:t>Custom </a:t>
            </a:r>
            <a:br>
              <a:rPr lang="en-US" sz="1632" dirty="0">
                <a:solidFill>
                  <a:srgbClr val="FFFFFF">
                    <a:alpha val="99000"/>
                  </a:srgbClr>
                </a:solidFill>
              </a:rPr>
            </a:br>
            <a:r>
              <a:rPr lang="en-US" sz="1632" dirty="0">
                <a:solidFill>
                  <a:srgbClr val="FFFFFF">
                    <a:alpha val="99000"/>
                  </a:srgbClr>
                </a:solidFill>
              </a:rPr>
              <a:t>app (Internet/</a:t>
            </a:r>
          </a:p>
          <a:p>
            <a:pPr defTabSz="932559"/>
            <a:r>
              <a:rPr lang="en-US" sz="1632" dirty="0">
                <a:solidFill>
                  <a:srgbClr val="FFFFFF">
                    <a:alpha val="99000"/>
                  </a:srgbClr>
                </a:solidFill>
              </a:rPr>
              <a:t>intranet)</a:t>
            </a:r>
            <a:endParaRPr lang="en-US" sz="1428" dirty="0">
              <a:solidFill>
                <a:srgbClr val="FFFFFF">
                  <a:alpha val="99000"/>
                </a:srgbClr>
              </a:solidFill>
            </a:endParaRPr>
          </a:p>
        </p:txBody>
      </p:sp>
      <p:sp>
        <p:nvSpPr>
          <p:cNvPr id="22" name="Rectangle 21"/>
          <p:cNvSpPr/>
          <p:nvPr/>
        </p:nvSpPr>
        <p:spPr>
          <a:xfrm>
            <a:off x="10010426" y="1800089"/>
            <a:ext cx="1324357" cy="2747041"/>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3236" rIns="0" bIns="93236" rtlCol="0" anchor="b"/>
          <a:lstStyle/>
          <a:p>
            <a:pPr defTabSz="932559"/>
            <a:r>
              <a:rPr lang="en-US" sz="1632" dirty="0">
                <a:solidFill>
                  <a:srgbClr val="FFFFFF">
                    <a:alpha val="99000"/>
                  </a:srgbClr>
                </a:solidFill>
              </a:rPr>
              <a:t>Marketplace app</a:t>
            </a:r>
            <a:endParaRPr lang="en-US" sz="1428" dirty="0">
              <a:solidFill>
                <a:srgbClr val="FFFFFF">
                  <a:alpha val="99000"/>
                </a:srgbClr>
              </a:solidFill>
            </a:endParaRPr>
          </a:p>
        </p:txBody>
      </p:sp>
      <p:grpSp>
        <p:nvGrpSpPr>
          <p:cNvPr id="23" name="Group 22"/>
          <p:cNvGrpSpPr/>
          <p:nvPr/>
        </p:nvGrpSpPr>
        <p:grpSpPr>
          <a:xfrm>
            <a:off x="3797325" y="1906143"/>
            <a:ext cx="3074163" cy="1958209"/>
            <a:chOff x="4376849" y="1570857"/>
            <a:chExt cx="4920852" cy="1753254"/>
          </a:xfrm>
        </p:grpSpPr>
        <p:sp>
          <p:nvSpPr>
            <p:cNvPr id="24" name="Rectangle 23"/>
            <p:cNvSpPr/>
            <p:nvPr/>
          </p:nvSpPr>
          <p:spPr>
            <a:xfrm>
              <a:off x="4376849" y="1570858"/>
              <a:ext cx="900730" cy="175325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lIns="93236" bIns="93236" rtlCol="0" anchor="b"/>
            <a:lstStyle/>
            <a:p>
              <a:pPr defTabSz="932559"/>
              <a:r>
                <a:rPr lang="en-US" sz="1428" dirty="0">
                  <a:solidFill>
                    <a:srgbClr val="FFFFFF">
                      <a:alpha val="99000"/>
                    </a:srgbClr>
                  </a:solidFill>
                </a:rPr>
                <a:t>All results</a:t>
              </a:r>
              <a:endParaRPr lang="en-US" sz="1224" dirty="0">
                <a:solidFill>
                  <a:srgbClr val="FFFFFF">
                    <a:alpha val="99000"/>
                  </a:srgbClr>
                </a:solidFill>
              </a:endParaRPr>
            </a:p>
          </p:txBody>
        </p:sp>
        <p:sp>
          <p:nvSpPr>
            <p:cNvPr id="25" name="Rectangle 24"/>
            <p:cNvSpPr/>
            <p:nvPr/>
          </p:nvSpPr>
          <p:spPr>
            <a:xfrm>
              <a:off x="5381880" y="1570857"/>
              <a:ext cx="900730" cy="175325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lIns="93236" bIns="93236" rtlCol="0" anchor="b"/>
            <a:lstStyle/>
            <a:p>
              <a:pPr defTabSz="932559"/>
              <a:r>
                <a:rPr lang="en-US" sz="1428" dirty="0">
                  <a:solidFill>
                    <a:srgbClr val="FFFFFF">
                      <a:alpha val="99000"/>
                    </a:srgbClr>
                  </a:solidFill>
                </a:rPr>
                <a:t>People</a:t>
              </a:r>
              <a:endParaRPr lang="en-US" sz="1224" dirty="0">
                <a:solidFill>
                  <a:srgbClr val="FFFFFF">
                    <a:alpha val="99000"/>
                  </a:srgbClr>
                </a:solidFill>
              </a:endParaRPr>
            </a:p>
          </p:txBody>
        </p:sp>
        <p:sp>
          <p:nvSpPr>
            <p:cNvPr id="26" name="Rectangle 25"/>
            <p:cNvSpPr/>
            <p:nvPr/>
          </p:nvSpPr>
          <p:spPr>
            <a:xfrm>
              <a:off x="6386910" y="1570857"/>
              <a:ext cx="900730" cy="175325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lIns="93236" bIns="93236" rtlCol="0" anchor="b"/>
            <a:lstStyle/>
            <a:p>
              <a:pPr defTabSz="932559"/>
              <a:r>
                <a:rPr lang="en-US" sz="1428" dirty="0">
                  <a:solidFill>
                    <a:srgbClr val="FFFFFF">
                      <a:alpha val="99000"/>
                    </a:srgbClr>
                  </a:solidFill>
                </a:rPr>
                <a:t>Site search</a:t>
              </a:r>
              <a:endParaRPr lang="en-US" sz="1224" dirty="0">
                <a:solidFill>
                  <a:srgbClr val="FFFFFF">
                    <a:alpha val="99000"/>
                  </a:srgbClr>
                </a:solidFill>
              </a:endParaRPr>
            </a:p>
          </p:txBody>
        </p:sp>
        <p:sp>
          <p:nvSpPr>
            <p:cNvPr id="27" name="Rectangle 26"/>
            <p:cNvSpPr/>
            <p:nvPr/>
          </p:nvSpPr>
          <p:spPr>
            <a:xfrm>
              <a:off x="7391941" y="1570857"/>
              <a:ext cx="900730" cy="175325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lIns="93236" bIns="93236" rtlCol="0" anchor="b"/>
            <a:lstStyle/>
            <a:p>
              <a:pPr defTabSz="932559"/>
              <a:r>
                <a:rPr lang="en-US" sz="1428" dirty="0">
                  <a:solidFill>
                    <a:srgbClr val="FFFFFF">
                      <a:alpha val="99000"/>
                    </a:srgbClr>
                  </a:solidFill>
                </a:rPr>
                <a:t>Video</a:t>
              </a:r>
              <a:endParaRPr lang="en-US" sz="1224" dirty="0">
                <a:solidFill>
                  <a:srgbClr val="FFFFFF">
                    <a:alpha val="99000"/>
                  </a:srgbClr>
                </a:solidFill>
              </a:endParaRPr>
            </a:p>
          </p:txBody>
        </p:sp>
        <p:sp>
          <p:nvSpPr>
            <p:cNvPr id="28" name="Rectangle 27"/>
            <p:cNvSpPr/>
            <p:nvPr/>
          </p:nvSpPr>
          <p:spPr>
            <a:xfrm>
              <a:off x="8396971" y="1570857"/>
              <a:ext cx="900730" cy="1753253"/>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lIns="93236" bIns="93236" rtlCol="0" anchor="b"/>
            <a:lstStyle/>
            <a:p>
              <a:pPr defTabSz="932559"/>
              <a:r>
                <a:rPr lang="en-US" sz="1428" dirty="0">
                  <a:solidFill>
                    <a:srgbClr val="FFFFFF">
                      <a:alpha val="99000"/>
                    </a:srgbClr>
                  </a:solidFill>
                </a:rPr>
                <a:t>Custom search vertical</a:t>
              </a:r>
              <a:endParaRPr lang="en-US" sz="1224" dirty="0">
                <a:solidFill>
                  <a:srgbClr val="FFFFFF">
                    <a:alpha val="99000"/>
                  </a:srgbClr>
                </a:solidFill>
              </a:endParaRPr>
            </a:p>
          </p:txBody>
        </p:sp>
      </p:grpSp>
      <p:sp>
        <p:nvSpPr>
          <p:cNvPr id="29" name="Rectangle 28"/>
          <p:cNvSpPr/>
          <p:nvPr/>
        </p:nvSpPr>
        <p:spPr>
          <a:xfrm>
            <a:off x="7141314" y="1800094"/>
            <a:ext cx="1324357" cy="2747042"/>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93236" bIns="93236" rtlCol="0" anchor="b"/>
          <a:lstStyle/>
          <a:p>
            <a:pPr defTabSz="932559"/>
            <a:r>
              <a:rPr lang="en-US" sz="1835" dirty="0">
                <a:solidFill>
                  <a:srgbClr val="FFFFFF">
                    <a:alpha val="99000"/>
                  </a:srgbClr>
                </a:solidFill>
              </a:rPr>
              <a:t>Internet</a:t>
            </a:r>
          </a:p>
          <a:p>
            <a:pPr defTabSz="932559"/>
            <a:r>
              <a:rPr lang="en-US" sz="1835" dirty="0">
                <a:solidFill>
                  <a:srgbClr val="FFFFFF">
                    <a:alpha val="99000"/>
                  </a:srgbClr>
                </a:solidFill>
              </a:rPr>
              <a:t>search</a:t>
            </a:r>
          </a:p>
        </p:txBody>
      </p:sp>
      <p:sp>
        <p:nvSpPr>
          <p:cNvPr id="30" name="Rectangle 29"/>
          <p:cNvSpPr/>
          <p:nvPr/>
        </p:nvSpPr>
        <p:spPr>
          <a:xfrm>
            <a:off x="11580978" y="4677791"/>
            <a:ext cx="801329" cy="75375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3236" rIns="0" bIns="93236" rtlCol="0" anchor="b"/>
          <a:lstStyle/>
          <a:p>
            <a:pPr defTabSz="932559"/>
            <a:r>
              <a:rPr lang="en-US" sz="1428" dirty="0">
                <a:solidFill>
                  <a:srgbClr val="FFFFFF">
                    <a:alpha val="99000"/>
                  </a:srgbClr>
                </a:solidFill>
              </a:rPr>
              <a:t>Content sources</a:t>
            </a:r>
          </a:p>
        </p:txBody>
      </p:sp>
      <p:cxnSp>
        <p:nvCxnSpPr>
          <p:cNvPr id="31" name="Straight Connector 30"/>
          <p:cNvCxnSpPr/>
          <p:nvPr/>
        </p:nvCxnSpPr>
        <p:spPr>
          <a:xfrm>
            <a:off x="11133113" y="5067149"/>
            <a:ext cx="509945" cy="0"/>
          </a:xfrm>
          <a:prstGeom prst="line">
            <a:avLst/>
          </a:prstGeom>
          <a:ln w="38100">
            <a:solidFill>
              <a:schemeClr val="tx2"/>
            </a:solidFill>
            <a:prstDash val="solid"/>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32" name="Rectangle 31"/>
          <p:cNvSpPr/>
          <p:nvPr/>
        </p:nvSpPr>
        <p:spPr bwMode="auto">
          <a:xfrm>
            <a:off x="9234282" y="140707"/>
            <a:ext cx="140308" cy="244084"/>
          </a:xfrm>
          <a:prstGeom prst="rect">
            <a:avLst/>
          </a:prstGeom>
          <a:solidFill>
            <a:schemeClr val="accent1">
              <a:lumMod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vert" wrap="square" lIns="93236" tIns="46618" rIns="46618" bIns="93236" numCol="1" spcCol="0" rtlCol="0" fromWordArt="0" anchor="b" anchorCtr="0" forceAA="0" compatLnSpc="1">
            <a:prstTxWarp prst="textNoShape">
              <a:avLst/>
            </a:prstTxWarp>
            <a:noAutofit/>
          </a:bodyPr>
          <a:lstStyle/>
          <a:p>
            <a:pPr algn="ctr" defTabSz="932010" fontAlgn="base">
              <a:spcBef>
                <a:spcPct val="0"/>
              </a:spcBef>
              <a:spcAft>
                <a:spcPct val="0"/>
              </a:spcAft>
            </a:pPr>
            <a:endParaRPr lang="en-US" sz="1632" spc="-51" dirty="0">
              <a:gradFill>
                <a:gsLst>
                  <a:gs pos="0">
                    <a:srgbClr val="FFFFFF"/>
                  </a:gs>
                  <a:gs pos="100000">
                    <a:srgbClr val="FFFFFF"/>
                  </a:gs>
                </a:gsLst>
                <a:lin ang="5400000" scaled="0"/>
              </a:gradFill>
              <a:ea typeface="Segoe UI" pitchFamily="34" charset="0"/>
              <a:cs typeface="Segoe UI" pitchFamily="34" charset="0"/>
            </a:endParaRPr>
          </a:p>
        </p:txBody>
      </p:sp>
      <p:sp>
        <p:nvSpPr>
          <p:cNvPr id="33" name="Rectangle 32"/>
          <p:cNvSpPr/>
          <p:nvPr/>
        </p:nvSpPr>
        <p:spPr>
          <a:xfrm>
            <a:off x="9464367" y="159631"/>
            <a:ext cx="984680" cy="257466"/>
          </a:xfrm>
          <a:prstGeom prst="rect">
            <a:avLst/>
          </a:prstGeom>
        </p:spPr>
        <p:txBody>
          <a:bodyPr wrap="square" lIns="0" anchor="ctr">
            <a:spAutoFit/>
          </a:bodyPr>
          <a:lstStyle/>
          <a:p>
            <a:pPr defTabSz="932010" eaLnBrk="0" hangingPunct="0">
              <a:lnSpc>
                <a:spcPct val="85000"/>
              </a:lnSpc>
            </a:pPr>
            <a:r>
              <a:rPr lang="en-US" sz="1224" dirty="0">
                <a:solidFill>
                  <a:srgbClr val="3F3F3F"/>
                </a:solidFill>
              </a:rPr>
              <a:t>Public API</a:t>
            </a:r>
          </a:p>
        </p:txBody>
      </p:sp>
    </p:spTree>
    <p:extLst>
      <p:ext uri="{BB962C8B-B14F-4D97-AF65-F5344CB8AC3E}">
        <p14:creationId xmlns:p14="http://schemas.microsoft.com/office/powerpoint/2010/main" val="1354093939"/>
      </p:ext>
    </p:extLst>
  </p:cSld>
  <p:clrMapOvr>
    <a:masterClrMapping/>
  </p:clrMapOvr>
  <p:transition>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SharePoint 2013 Search Architecture</a:t>
            </a:r>
            <a:endParaRPr lang="en-US" dirty="0"/>
          </a:p>
        </p:txBody>
      </p:sp>
      <p:sp>
        <p:nvSpPr>
          <p:cNvPr id="6" name="Rectangle 5"/>
          <p:cNvSpPr/>
          <p:nvPr/>
        </p:nvSpPr>
        <p:spPr>
          <a:xfrm>
            <a:off x="8547310" y="5935662"/>
            <a:ext cx="1828800" cy="9144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3407" bIns="93407" rtlCol="0" anchor="b"/>
          <a:lstStyle/>
          <a:p>
            <a:pPr defTabSz="932559"/>
            <a:r>
              <a:rPr lang="en-US" sz="1600" dirty="0" smtClean="0">
                <a:solidFill>
                  <a:srgbClr val="FFFFFF">
                    <a:alpha val="99000"/>
                  </a:srgbClr>
                </a:solidFill>
              </a:rPr>
              <a:t>Search</a:t>
            </a:r>
          </a:p>
          <a:p>
            <a:pPr defTabSz="932559"/>
            <a:r>
              <a:rPr lang="en-US" sz="1600" dirty="0" smtClean="0">
                <a:solidFill>
                  <a:srgbClr val="FFFFFF">
                    <a:alpha val="99000"/>
                  </a:srgbClr>
                </a:solidFill>
              </a:rPr>
              <a:t>Admin</a:t>
            </a:r>
          </a:p>
        </p:txBody>
      </p:sp>
      <p:grpSp>
        <p:nvGrpSpPr>
          <p:cNvPr id="9" name="Group 8"/>
          <p:cNvGrpSpPr/>
          <p:nvPr/>
        </p:nvGrpSpPr>
        <p:grpSpPr>
          <a:xfrm>
            <a:off x="4120" y="2476636"/>
            <a:ext cx="1916493" cy="1924157"/>
            <a:chOff x="-1" y="1708150"/>
            <a:chExt cx="1879085" cy="1886600"/>
          </a:xfrm>
        </p:grpSpPr>
        <p:sp>
          <p:nvSpPr>
            <p:cNvPr id="10" name="TextBox 9"/>
            <p:cNvSpPr txBox="1"/>
            <p:nvPr/>
          </p:nvSpPr>
          <p:spPr>
            <a:xfrm>
              <a:off x="-1" y="3084930"/>
              <a:ext cx="1865435" cy="509820"/>
            </a:xfrm>
            <a:prstGeom prst="rect">
              <a:avLst/>
            </a:prstGeom>
            <a:noFill/>
          </p:spPr>
          <p:txBody>
            <a:bodyPr wrap="square" rtlCol="0" anchor="ctr">
              <a:spAutoFit/>
            </a:bodyPr>
            <a:lstStyle>
              <a:defPPr>
                <a:defRPr lang="en-US"/>
              </a:defPPr>
              <a:lvl1pPr algn="ctr">
                <a:lnSpc>
                  <a:spcPct val="95000"/>
                </a:lnSpc>
                <a:defRPr sz="3200" spc="-100">
                  <a:solidFill>
                    <a:schemeClr val="tx2"/>
                  </a:solidFill>
                  <a:latin typeface="Segoe Light" pitchFamily="34" charset="0"/>
                </a:defRPr>
              </a:lvl1pPr>
            </a:lstStyle>
            <a:p>
              <a:pPr defTabSz="932559"/>
              <a:r>
                <a:rPr lang="en-US" sz="2856" dirty="0">
                  <a:solidFill>
                    <a:srgbClr val="3F3F3F">
                      <a:alpha val="99000"/>
                    </a:srgbClr>
                  </a:solidFill>
                  <a:latin typeface="Segoe UI Light"/>
                </a:rPr>
                <a:t>Content</a:t>
              </a:r>
            </a:p>
          </p:txBody>
        </p:sp>
        <p:sp>
          <p:nvSpPr>
            <p:cNvPr id="11" name="Rectangle 10"/>
            <p:cNvSpPr/>
            <p:nvPr/>
          </p:nvSpPr>
          <p:spPr bwMode="auto">
            <a:xfrm>
              <a:off x="-1" y="1708150"/>
              <a:ext cx="1879085" cy="1298448"/>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383" tIns="46691" rIns="46691" bIns="93383" numCol="1" spcCol="0" rtlCol="0" fromWordArt="0" anchor="b" anchorCtr="0" forceAA="0" compatLnSpc="1">
              <a:prstTxWarp prst="textNoShape">
                <a:avLst/>
              </a:prstTxWarp>
              <a:noAutofit/>
            </a:bodyPr>
            <a:lstStyle/>
            <a:p>
              <a:pPr algn="ctr" defTabSz="932290" fontAlgn="base">
                <a:spcBef>
                  <a:spcPct val="0"/>
                </a:spcBef>
                <a:spcAft>
                  <a:spcPct val="0"/>
                </a:spcAft>
              </a:pPr>
              <a:endParaRPr lang="en-US" sz="1836" spc="-51" dirty="0">
                <a:gradFill>
                  <a:gsLst>
                    <a:gs pos="0">
                      <a:srgbClr val="FFFFFF"/>
                    </a:gs>
                    <a:gs pos="100000">
                      <a:srgbClr val="FFFFFF"/>
                    </a:gs>
                  </a:gsLst>
                  <a:lin ang="5400000" scaled="0"/>
                </a:gradFill>
                <a:ea typeface="Segoe UI" pitchFamily="34" charset="0"/>
                <a:cs typeface="Segoe UI" pitchFamily="34" charset="0"/>
              </a:endParaRPr>
            </a:p>
          </p:txBody>
        </p:sp>
      </p:grpSp>
      <p:grpSp>
        <p:nvGrpSpPr>
          <p:cNvPr id="12" name="Group 11"/>
          <p:cNvGrpSpPr/>
          <p:nvPr/>
        </p:nvGrpSpPr>
        <p:grpSpPr>
          <a:xfrm>
            <a:off x="10503486" y="2475681"/>
            <a:ext cx="1930411" cy="1931499"/>
            <a:chOff x="10296093" y="1700952"/>
            <a:chExt cx="1892732" cy="1893798"/>
          </a:xfrm>
        </p:grpSpPr>
        <p:sp>
          <p:nvSpPr>
            <p:cNvPr id="13" name="Rectangle 12"/>
            <p:cNvSpPr/>
            <p:nvPr/>
          </p:nvSpPr>
          <p:spPr bwMode="auto">
            <a:xfrm>
              <a:off x="10296093" y="1700952"/>
              <a:ext cx="1892732" cy="1321975"/>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383" tIns="46691" rIns="46691" bIns="93383" numCol="1" spcCol="0" rtlCol="0" fromWordArt="0" anchor="b" anchorCtr="0" forceAA="0" compatLnSpc="1">
              <a:prstTxWarp prst="textNoShape">
                <a:avLst/>
              </a:prstTxWarp>
              <a:noAutofit/>
            </a:bodyPr>
            <a:lstStyle/>
            <a:p>
              <a:pPr algn="ctr" defTabSz="932290" fontAlgn="base">
                <a:spcBef>
                  <a:spcPct val="0"/>
                </a:spcBef>
                <a:spcAft>
                  <a:spcPct val="0"/>
                </a:spcAft>
              </a:pPr>
              <a:endParaRPr lang="en-US" sz="1836" spc="-51" dirty="0">
                <a:gradFill>
                  <a:gsLst>
                    <a:gs pos="0">
                      <a:srgbClr val="FFFFFF"/>
                    </a:gs>
                    <a:gs pos="100000">
                      <a:srgbClr val="FFFFFF"/>
                    </a:gs>
                  </a:gsLst>
                  <a:lin ang="5400000" scaled="0"/>
                </a:gradFill>
                <a:ea typeface="Segoe UI" pitchFamily="34" charset="0"/>
                <a:cs typeface="Segoe UI" pitchFamily="34" charset="0"/>
              </a:endParaRPr>
            </a:p>
          </p:txBody>
        </p:sp>
        <p:sp>
          <p:nvSpPr>
            <p:cNvPr id="14" name="TextBox 13"/>
            <p:cNvSpPr txBox="1"/>
            <p:nvPr/>
          </p:nvSpPr>
          <p:spPr>
            <a:xfrm>
              <a:off x="10593404" y="3084930"/>
              <a:ext cx="1298110" cy="509820"/>
            </a:xfrm>
            <a:prstGeom prst="rect">
              <a:avLst/>
            </a:prstGeom>
            <a:noFill/>
          </p:spPr>
          <p:txBody>
            <a:bodyPr wrap="square" rtlCol="0" anchor="ctr">
              <a:spAutoFit/>
            </a:bodyPr>
            <a:lstStyle>
              <a:defPPr>
                <a:defRPr lang="en-US"/>
              </a:defPPr>
              <a:lvl1pPr algn="ctr">
                <a:lnSpc>
                  <a:spcPct val="95000"/>
                </a:lnSpc>
                <a:defRPr sz="3200" spc="-100">
                  <a:solidFill>
                    <a:schemeClr val="tx2"/>
                  </a:solidFill>
                  <a:latin typeface="Segoe Light" pitchFamily="34" charset="0"/>
                </a:defRPr>
              </a:lvl1pPr>
            </a:lstStyle>
            <a:p>
              <a:pPr defTabSz="932559"/>
              <a:r>
                <a:rPr lang="en-US" sz="2856" dirty="0">
                  <a:solidFill>
                    <a:srgbClr val="3F3F3F">
                      <a:alpha val="99000"/>
                    </a:srgbClr>
                  </a:solidFill>
                  <a:latin typeface="Segoe UI Light"/>
                </a:rPr>
                <a:t>UX</a:t>
              </a:r>
            </a:p>
          </p:txBody>
        </p:sp>
      </p:grpSp>
      <p:sp>
        <p:nvSpPr>
          <p:cNvPr id="16" name="Rectangle 15"/>
          <p:cNvSpPr/>
          <p:nvPr/>
        </p:nvSpPr>
        <p:spPr>
          <a:xfrm>
            <a:off x="2047990" y="2475682"/>
            <a:ext cx="1231352" cy="201674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3407" bIns="93407" rtlCol="0" anchor="b"/>
          <a:lstStyle/>
          <a:p>
            <a:pPr defTabSz="932559"/>
            <a:r>
              <a:rPr lang="en-US" sz="1600" dirty="0" smtClean="0">
                <a:solidFill>
                  <a:srgbClr val="FFFFFF">
                    <a:alpha val="99000"/>
                  </a:srgbClr>
                </a:solidFill>
              </a:rPr>
              <a:t>Crawl</a:t>
            </a:r>
          </a:p>
        </p:txBody>
      </p:sp>
      <p:sp>
        <p:nvSpPr>
          <p:cNvPr id="17" name="Rectangle 16"/>
          <p:cNvSpPr/>
          <p:nvPr/>
        </p:nvSpPr>
        <p:spPr>
          <a:xfrm>
            <a:off x="3406719" y="2475682"/>
            <a:ext cx="1231354" cy="201674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3407" bIns="93407" rtlCol="0" anchor="b"/>
          <a:lstStyle/>
          <a:p>
            <a:pPr defTabSz="932559"/>
            <a:r>
              <a:rPr lang="en-US" sz="1600" dirty="0">
                <a:solidFill>
                  <a:srgbClr val="FFFFFF">
                    <a:alpha val="99000"/>
                  </a:srgbClr>
                </a:solidFill>
              </a:rPr>
              <a:t>Content</a:t>
            </a:r>
            <a:br>
              <a:rPr lang="en-US" sz="1600" dirty="0">
                <a:solidFill>
                  <a:srgbClr val="FFFFFF">
                    <a:alpha val="99000"/>
                  </a:srgbClr>
                </a:solidFill>
              </a:rPr>
            </a:br>
            <a:r>
              <a:rPr lang="en-US" sz="1600" dirty="0">
                <a:solidFill>
                  <a:srgbClr val="FFFFFF">
                    <a:alpha val="99000"/>
                  </a:srgbClr>
                </a:solidFill>
              </a:rPr>
              <a:t>P</a:t>
            </a:r>
            <a:r>
              <a:rPr lang="en-US" sz="1600" dirty="0" smtClean="0">
                <a:solidFill>
                  <a:srgbClr val="FFFFFF">
                    <a:alpha val="99000"/>
                  </a:srgbClr>
                </a:solidFill>
              </a:rPr>
              <a:t>rocessing</a:t>
            </a:r>
          </a:p>
        </p:txBody>
      </p:sp>
      <p:sp>
        <p:nvSpPr>
          <p:cNvPr id="20" name="Rectangle 19"/>
          <p:cNvSpPr/>
          <p:nvPr/>
        </p:nvSpPr>
        <p:spPr>
          <a:xfrm>
            <a:off x="4765450" y="2475682"/>
            <a:ext cx="2893201" cy="201674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3383" bIns="93383" rtlCol="0" anchor="b"/>
          <a:lstStyle/>
          <a:p>
            <a:pPr defTabSz="932559"/>
            <a:r>
              <a:rPr lang="en-US" sz="1600" dirty="0" smtClean="0">
                <a:solidFill>
                  <a:srgbClr val="FFFFFF">
                    <a:alpha val="99000"/>
                  </a:srgbClr>
                </a:solidFill>
              </a:rPr>
              <a:t>Index</a:t>
            </a:r>
            <a:endParaRPr lang="en-US" sz="1600" dirty="0">
              <a:solidFill>
                <a:srgbClr val="FFFFFF">
                  <a:alpha val="99000"/>
                </a:srgbClr>
              </a:solidFill>
            </a:endParaRPr>
          </a:p>
        </p:txBody>
      </p:sp>
      <p:sp>
        <p:nvSpPr>
          <p:cNvPr id="24" name="Rectangle 23"/>
          <p:cNvSpPr/>
          <p:nvPr/>
        </p:nvSpPr>
        <p:spPr>
          <a:xfrm>
            <a:off x="7786028" y="2475682"/>
            <a:ext cx="1231352" cy="201674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3383" bIns="93383" rtlCol="0" anchor="b"/>
          <a:lstStyle/>
          <a:p>
            <a:pPr defTabSz="932559"/>
            <a:r>
              <a:rPr lang="en-US" sz="1600" dirty="0">
                <a:solidFill>
                  <a:srgbClr val="FFFFFF">
                    <a:alpha val="99000"/>
                  </a:srgbClr>
                </a:solidFill>
              </a:rPr>
              <a:t>Query</a:t>
            </a:r>
            <a:br>
              <a:rPr lang="en-US" sz="1600" dirty="0">
                <a:solidFill>
                  <a:srgbClr val="FFFFFF">
                    <a:alpha val="99000"/>
                  </a:srgbClr>
                </a:solidFill>
              </a:rPr>
            </a:br>
            <a:r>
              <a:rPr lang="en-US" sz="1600" dirty="0">
                <a:solidFill>
                  <a:srgbClr val="FFFFFF">
                    <a:alpha val="99000"/>
                  </a:srgbClr>
                </a:solidFill>
              </a:rPr>
              <a:t>P</a:t>
            </a:r>
            <a:r>
              <a:rPr lang="en-US" sz="1600" dirty="0" smtClean="0">
                <a:solidFill>
                  <a:srgbClr val="FFFFFF">
                    <a:alpha val="99000"/>
                  </a:srgbClr>
                </a:solidFill>
              </a:rPr>
              <a:t>rocessing</a:t>
            </a:r>
          </a:p>
        </p:txBody>
      </p:sp>
      <p:sp>
        <p:nvSpPr>
          <p:cNvPr id="25" name="Rectangle 24"/>
          <p:cNvSpPr/>
          <p:nvPr/>
        </p:nvSpPr>
        <p:spPr>
          <a:xfrm>
            <a:off x="9144757" y="2475682"/>
            <a:ext cx="1231353" cy="201674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3383" bIns="93383" rtlCol="0" anchor="b"/>
          <a:lstStyle/>
          <a:p>
            <a:pPr defTabSz="932559"/>
            <a:r>
              <a:rPr lang="en-US" sz="1600" dirty="0">
                <a:solidFill>
                  <a:srgbClr val="FFFFFF">
                    <a:alpha val="99000"/>
                  </a:srgbClr>
                </a:solidFill>
              </a:rPr>
              <a:t>WFE</a:t>
            </a:r>
          </a:p>
        </p:txBody>
      </p:sp>
      <p:sp>
        <p:nvSpPr>
          <p:cNvPr id="30" name="Rectangle 29"/>
          <p:cNvSpPr/>
          <p:nvPr/>
        </p:nvSpPr>
        <p:spPr bwMode="auto">
          <a:xfrm>
            <a:off x="10053357" y="2571173"/>
            <a:ext cx="320269" cy="1177252"/>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vert" wrap="square" lIns="93407" tIns="46704" rIns="46704" bIns="93407" numCol="1" spcCol="0" rtlCol="0" fromWordArt="0" anchor="ctr" anchorCtr="0" forceAA="0" compatLnSpc="1">
            <a:prstTxWarp prst="textNoShape">
              <a:avLst/>
            </a:prstTxWarp>
            <a:noAutofit/>
          </a:bodyPr>
          <a:lstStyle/>
          <a:p>
            <a:pPr algn="ctr" defTabSz="932290" fontAlgn="base">
              <a:spcBef>
                <a:spcPct val="0"/>
              </a:spcBef>
              <a:spcAft>
                <a:spcPct val="0"/>
              </a:spcAft>
            </a:pPr>
            <a:r>
              <a:rPr lang="en-US" sz="1600" spc="-51" dirty="0" smtClean="0">
                <a:gradFill>
                  <a:gsLst>
                    <a:gs pos="0">
                      <a:srgbClr val="FFFFFF"/>
                    </a:gs>
                    <a:gs pos="100000">
                      <a:srgbClr val="FFFFFF"/>
                    </a:gs>
                  </a:gsLst>
                  <a:lin ang="5400000" scaled="0"/>
                </a:gradFill>
                <a:ea typeface="Segoe UI" pitchFamily="34" charset="0"/>
                <a:cs typeface="Segoe UI" pitchFamily="34" charset="0"/>
              </a:rPr>
              <a:t>API</a:t>
            </a:r>
            <a:endParaRPr lang="en-US" sz="1600" spc="-51" dirty="0">
              <a:gradFill>
                <a:gsLst>
                  <a:gs pos="0">
                    <a:srgbClr val="FFFFFF"/>
                  </a:gs>
                  <a:gs pos="100000">
                    <a:srgbClr val="FFFFFF"/>
                  </a:gs>
                </a:gsLst>
                <a:lin ang="5400000" scaled="0"/>
              </a:gradFill>
              <a:ea typeface="Segoe UI" pitchFamily="34" charset="0"/>
              <a:cs typeface="Segoe UI" pitchFamily="34" charset="0"/>
            </a:endParaRPr>
          </a:p>
        </p:txBody>
      </p:sp>
      <p:sp>
        <p:nvSpPr>
          <p:cNvPr id="42" name="Rectangle 41"/>
          <p:cNvSpPr/>
          <p:nvPr/>
        </p:nvSpPr>
        <p:spPr>
          <a:xfrm>
            <a:off x="5299969" y="5099197"/>
            <a:ext cx="1828800" cy="91299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3407" bIns="93407" rtlCol="0" anchor="b"/>
          <a:lstStyle/>
          <a:p>
            <a:pPr defTabSz="932559"/>
            <a:r>
              <a:rPr lang="en-US" sz="1600" dirty="0" smtClean="0">
                <a:solidFill>
                  <a:srgbClr val="FFFFFF">
                    <a:alpha val="99000"/>
                  </a:srgbClr>
                </a:solidFill>
              </a:rPr>
              <a:t>Analytics</a:t>
            </a:r>
          </a:p>
          <a:p>
            <a:pPr defTabSz="932559"/>
            <a:r>
              <a:rPr lang="en-US" sz="1600" dirty="0" smtClean="0">
                <a:solidFill>
                  <a:srgbClr val="FFFFFF">
                    <a:alpha val="99000"/>
                  </a:srgbClr>
                </a:solidFill>
              </a:rPr>
              <a:t>Processing</a:t>
            </a:r>
          </a:p>
        </p:txBody>
      </p:sp>
      <p:sp>
        <p:nvSpPr>
          <p:cNvPr id="46" name="Freeform 83"/>
          <p:cNvSpPr>
            <a:spLocks noEditPoints="1"/>
          </p:cNvSpPr>
          <p:nvPr/>
        </p:nvSpPr>
        <p:spPr bwMode="black">
          <a:xfrm>
            <a:off x="834068" y="2602572"/>
            <a:ext cx="513062" cy="541602"/>
          </a:xfrm>
          <a:custGeom>
            <a:avLst/>
            <a:gdLst>
              <a:gd name="T0" fmla="*/ 502 w 2107"/>
              <a:gd name="T1" fmla="*/ 1162 h 2221"/>
              <a:gd name="T2" fmla="*/ 239 w 2107"/>
              <a:gd name="T3" fmla="*/ 2072 h 2221"/>
              <a:gd name="T4" fmla="*/ 1587 w 2107"/>
              <a:gd name="T5" fmla="*/ 1800 h 2221"/>
              <a:gd name="T6" fmla="*/ 1487 w 2107"/>
              <a:gd name="T7" fmla="*/ 1835 h 2221"/>
              <a:gd name="T8" fmla="*/ 1579 w 2107"/>
              <a:gd name="T9" fmla="*/ 1870 h 2221"/>
              <a:gd name="T10" fmla="*/ 1470 w 2107"/>
              <a:gd name="T11" fmla="*/ 1847 h 2221"/>
              <a:gd name="T12" fmla="*/ 983 w 2107"/>
              <a:gd name="T13" fmla="*/ 1837 h 2221"/>
              <a:gd name="T14" fmla="*/ 1062 w 2107"/>
              <a:gd name="T15" fmla="*/ 1872 h 2221"/>
              <a:gd name="T16" fmla="*/ 956 w 2107"/>
              <a:gd name="T17" fmla="*/ 1951 h 2221"/>
              <a:gd name="T18" fmla="*/ 1046 w 2107"/>
              <a:gd name="T19" fmla="*/ 1970 h 2221"/>
              <a:gd name="T20" fmla="*/ 820 w 2107"/>
              <a:gd name="T21" fmla="*/ 1872 h 2221"/>
              <a:gd name="T22" fmla="*/ 899 w 2107"/>
              <a:gd name="T23" fmla="*/ 1836 h 2221"/>
              <a:gd name="T24" fmla="*/ 841 w 2107"/>
              <a:gd name="T25" fmla="*/ 1886 h 2221"/>
              <a:gd name="T26" fmla="*/ 905 w 2107"/>
              <a:gd name="T27" fmla="*/ 1920 h 2221"/>
              <a:gd name="T28" fmla="*/ 882 w 2107"/>
              <a:gd name="T29" fmla="*/ 1971 h 2221"/>
              <a:gd name="T30" fmla="*/ 687 w 2107"/>
              <a:gd name="T31" fmla="*/ 1847 h 2221"/>
              <a:gd name="T32" fmla="*/ 780 w 2107"/>
              <a:gd name="T33" fmla="*/ 1844 h 2221"/>
              <a:gd name="T34" fmla="*/ 760 w 2107"/>
              <a:gd name="T35" fmla="*/ 1882 h 2221"/>
              <a:gd name="T36" fmla="*/ 703 w 2107"/>
              <a:gd name="T37" fmla="*/ 1912 h 2221"/>
              <a:gd name="T38" fmla="*/ 682 w 2107"/>
              <a:gd name="T39" fmla="*/ 1972 h 2221"/>
              <a:gd name="T40" fmla="*/ 647 w 2107"/>
              <a:gd name="T41" fmla="*/ 1928 h 2221"/>
              <a:gd name="T42" fmla="*/ 631 w 2107"/>
              <a:gd name="T43" fmla="*/ 1862 h 2221"/>
              <a:gd name="T44" fmla="*/ 545 w 2107"/>
              <a:gd name="T45" fmla="*/ 2017 h 2221"/>
              <a:gd name="T46" fmla="*/ 416 w 2107"/>
              <a:gd name="T47" fmla="*/ 2078 h 2221"/>
              <a:gd name="T48" fmla="*/ 435 w 2107"/>
              <a:gd name="T49" fmla="*/ 2014 h 2221"/>
              <a:gd name="T50" fmla="*/ 538 w 2107"/>
              <a:gd name="T51" fmla="*/ 2006 h 2221"/>
              <a:gd name="T52" fmla="*/ 520 w 2107"/>
              <a:gd name="T53" fmla="*/ 1973 h 2221"/>
              <a:gd name="T54" fmla="*/ 490 w 2107"/>
              <a:gd name="T55" fmla="*/ 1930 h 2221"/>
              <a:gd name="T56" fmla="*/ 587 w 2107"/>
              <a:gd name="T57" fmla="*/ 1913 h 2221"/>
              <a:gd name="T58" fmla="*/ 1055 w 2107"/>
              <a:gd name="T59" fmla="*/ 2071 h 2221"/>
              <a:gd name="T60" fmla="*/ 605 w 2107"/>
              <a:gd name="T61" fmla="*/ 2078 h 2221"/>
              <a:gd name="T62" fmla="*/ 613 w 2107"/>
              <a:gd name="T63" fmla="*/ 2010 h 2221"/>
              <a:gd name="T64" fmla="*/ 1046 w 2107"/>
              <a:gd name="T65" fmla="*/ 2003 h 2221"/>
              <a:gd name="T66" fmla="*/ 1113 w 2107"/>
              <a:gd name="T67" fmla="*/ 1877 h 2221"/>
              <a:gd name="T68" fmla="*/ 1176 w 2107"/>
              <a:gd name="T69" fmla="*/ 1835 h 2221"/>
              <a:gd name="T70" fmla="*/ 1137 w 2107"/>
              <a:gd name="T71" fmla="*/ 1885 h 2221"/>
              <a:gd name="T72" fmla="*/ 1115 w 2107"/>
              <a:gd name="T73" fmla="*/ 1926 h 2221"/>
              <a:gd name="T74" fmla="*/ 1215 w 2107"/>
              <a:gd name="T75" fmla="*/ 1968 h 2221"/>
              <a:gd name="T76" fmla="*/ 1135 w 2107"/>
              <a:gd name="T77" fmla="*/ 1970 h 2221"/>
              <a:gd name="T78" fmla="*/ 1146 w 2107"/>
              <a:gd name="T79" fmla="*/ 2075 h 2221"/>
              <a:gd name="T80" fmla="*/ 1122 w 2107"/>
              <a:gd name="T81" fmla="*/ 2019 h 2221"/>
              <a:gd name="T82" fmla="*/ 1139 w 2107"/>
              <a:gd name="T83" fmla="*/ 2003 h 2221"/>
              <a:gd name="T84" fmla="*/ 1217 w 2107"/>
              <a:gd name="T85" fmla="*/ 2003 h 2221"/>
              <a:gd name="T86" fmla="*/ 1337 w 2107"/>
              <a:gd name="T87" fmla="*/ 1868 h 2221"/>
              <a:gd name="T88" fmla="*/ 1411 w 2107"/>
              <a:gd name="T89" fmla="*/ 1838 h 2221"/>
              <a:gd name="T90" fmla="*/ 1425 w 2107"/>
              <a:gd name="T91" fmla="*/ 1883 h 2221"/>
              <a:gd name="T92" fmla="*/ 1359 w 2107"/>
              <a:gd name="T93" fmla="*/ 1927 h 2221"/>
              <a:gd name="T94" fmla="*/ 1476 w 2107"/>
              <a:gd name="T95" fmla="*/ 1956 h 2221"/>
              <a:gd name="T96" fmla="*/ 1461 w 2107"/>
              <a:gd name="T97" fmla="*/ 1970 h 2221"/>
              <a:gd name="T98" fmla="*/ 1511 w 2107"/>
              <a:gd name="T99" fmla="*/ 2075 h 2221"/>
              <a:gd name="T100" fmla="*/ 1393 w 2107"/>
              <a:gd name="T101" fmla="*/ 2019 h 2221"/>
              <a:gd name="T102" fmla="*/ 1475 w 2107"/>
              <a:gd name="T103" fmla="*/ 2001 h 2221"/>
              <a:gd name="T104" fmla="*/ 1681 w 2107"/>
              <a:gd name="T105" fmla="*/ 2018 h 2221"/>
              <a:gd name="T106" fmla="*/ 1623 w 2107"/>
              <a:gd name="T107" fmla="*/ 2075 h 2221"/>
              <a:gd name="T108" fmla="*/ 1639 w 2107"/>
              <a:gd name="T109" fmla="*/ 2000 h 2221"/>
              <a:gd name="T110" fmla="*/ 1630 w 2107"/>
              <a:gd name="T111" fmla="*/ 1969 h 2221"/>
              <a:gd name="T112" fmla="*/ 1532 w 2107"/>
              <a:gd name="T113" fmla="*/ 1910 h 2221"/>
              <a:gd name="T114" fmla="*/ 933 w 2107"/>
              <a:gd name="T115" fmla="*/ 1308 h 2221"/>
              <a:gd name="T116" fmla="*/ 9 w 2107"/>
              <a:gd name="T117" fmla="*/ 909 h 2221"/>
              <a:gd name="T118" fmla="*/ 413 w 2107"/>
              <a:gd name="T119" fmla="*/ 386 h 2221"/>
              <a:gd name="T120" fmla="*/ 1700 w 2107"/>
              <a:gd name="T121" fmla="*/ 556 h 2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107" h="2221">
                <a:moveTo>
                  <a:pt x="2107" y="809"/>
                </a:moveTo>
                <a:cubicBezTo>
                  <a:pt x="2106" y="786"/>
                  <a:pt x="2103" y="764"/>
                  <a:pt x="2098" y="742"/>
                </a:cubicBezTo>
                <a:cubicBezTo>
                  <a:pt x="2098" y="745"/>
                  <a:pt x="2098" y="747"/>
                  <a:pt x="2098" y="749"/>
                </a:cubicBezTo>
                <a:cubicBezTo>
                  <a:pt x="2096" y="810"/>
                  <a:pt x="2076" y="869"/>
                  <a:pt x="2040" y="926"/>
                </a:cubicBezTo>
                <a:cubicBezTo>
                  <a:pt x="2018" y="961"/>
                  <a:pt x="1988" y="995"/>
                  <a:pt x="1953" y="1027"/>
                </a:cubicBezTo>
                <a:cubicBezTo>
                  <a:pt x="1918" y="1064"/>
                  <a:pt x="1873" y="1098"/>
                  <a:pt x="1819" y="1131"/>
                </a:cubicBezTo>
                <a:cubicBezTo>
                  <a:pt x="1777" y="1156"/>
                  <a:pt x="1731" y="1178"/>
                  <a:pt x="1682" y="1198"/>
                </a:cubicBezTo>
                <a:cubicBezTo>
                  <a:pt x="1682" y="1061"/>
                  <a:pt x="1682" y="1061"/>
                  <a:pt x="1682" y="1061"/>
                </a:cubicBezTo>
                <a:cubicBezTo>
                  <a:pt x="1682" y="1059"/>
                  <a:pt x="1682" y="1058"/>
                  <a:pt x="1682" y="1056"/>
                </a:cubicBezTo>
                <a:cubicBezTo>
                  <a:pt x="1680" y="988"/>
                  <a:pt x="1624" y="933"/>
                  <a:pt x="1554" y="933"/>
                </a:cubicBezTo>
                <a:cubicBezTo>
                  <a:pt x="555" y="933"/>
                  <a:pt x="555" y="933"/>
                  <a:pt x="555" y="933"/>
                </a:cubicBezTo>
                <a:cubicBezTo>
                  <a:pt x="484" y="933"/>
                  <a:pt x="426" y="990"/>
                  <a:pt x="426" y="1061"/>
                </a:cubicBezTo>
                <a:cubicBezTo>
                  <a:pt x="426" y="1141"/>
                  <a:pt x="426" y="1141"/>
                  <a:pt x="426" y="1141"/>
                </a:cubicBezTo>
                <a:cubicBezTo>
                  <a:pt x="430" y="1142"/>
                  <a:pt x="430" y="1142"/>
                  <a:pt x="430" y="1142"/>
                </a:cubicBezTo>
                <a:cubicBezTo>
                  <a:pt x="430" y="1143"/>
                  <a:pt x="459" y="1152"/>
                  <a:pt x="502" y="1162"/>
                </a:cubicBezTo>
                <a:cubicBezTo>
                  <a:pt x="502" y="1069"/>
                  <a:pt x="502" y="1069"/>
                  <a:pt x="502" y="1069"/>
                </a:cubicBezTo>
                <a:cubicBezTo>
                  <a:pt x="502" y="1032"/>
                  <a:pt x="531" y="1003"/>
                  <a:pt x="568" y="1003"/>
                </a:cubicBezTo>
                <a:cubicBezTo>
                  <a:pt x="1541" y="1003"/>
                  <a:pt x="1541" y="1003"/>
                  <a:pt x="1541" y="1003"/>
                </a:cubicBezTo>
                <a:cubicBezTo>
                  <a:pt x="1577" y="1003"/>
                  <a:pt x="1607" y="1032"/>
                  <a:pt x="1607" y="1069"/>
                </a:cubicBezTo>
                <a:cubicBezTo>
                  <a:pt x="1607" y="1668"/>
                  <a:pt x="1607" y="1668"/>
                  <a:pt x="1607" y="1668"/>
                </a:cubicBezTo>
                <a:cubicBezTo>
                  <a:pt x="1607" y="1704"/>
                  <a:pt x="1577" y="1734"/>
                  <a:pt x="1541" y="1734"/>
                </a:cubicBezTo>
                <a:cubicBezTo>
                  <a:pt x="568" y="1734"/>
                  <a:pt x="568" y="1734"/>
                  <a:pt x="568" y="1734"/>
                </a:cubicBezTo>
                <a:cubicBezTo>
                  <a:pt x="531" y="1734"/>
                  <a:pt x="502" y="1704"/>
                  <a:pt x="502" y="1668"/>
                </a:cubicBezTo>
                <a:cubicBezTo>
                  <a:pt x="502" y="1541"/>
                  <a:pt x="502" y="1541"/>
                  <a:pt x="502" y="1541"/>
                </a:cubicBezTo>
                <a:cubicBezTo>
                  <a:pt x="476" y="1535"/>
                  <a:pt x="451" y="1528"/>
                  <a:pt x="426" y="1520"/>
                </a:cubicBezTo>
                <a:cubicBezTo>
                  <a:pt x="426" y="1676"/>
                  <a:pt x="426" y="1676"/>
                  <a:pt x="426" y="1676"/>
                </a:cubicBezTo>
                <a:cubicBezTo>
                  <a:pt x="426" y="1736"/>
                  <a:pt x="467" y="1786"/>
                  <a:pt x="523" y="1800"/>
                </a:cubicBezTo>
                <a:cubicBezTo>
                  <a:pt x="491" y="1802"/>
                  <a:pt x="456" y="1813"/>
                  <a:pt x="435" y="1837"/>
                </a:cubicBezTo>
                <a:cubicBezTo>
                  <a:pt x="419" y="1857"/>
                  <a:pt x="403" y="1876"/>
                  <a:pt x="387" y="1895"/>
                </a:cubicBezTo>
                <a:cubicBezTo>
                  <a:pt x="337" y="1954"/>
                  <a:pt x="288" y="2013"/>
                  <a:pt x="239" y="2072"/>
                </a:cubicBezTo>
                <a:cubicBezTo>
                  <a:pt x="227" y="2086"/>
                  <a:pt x="203" y="2107"/>
                  <a:pt x="203" y="2127"/>
                </a:cubicBezTo>
                <a:cubicBezTo>
                  <a:pt x="203" y="2183"/>
                  <a:pt x="203" y="2183"/>
                  <a:pt x="203" y="2183"/>
                </a:cubicBezTo>
                <a:cubicBezTo>
                  <a:pt x="204" y="2190"/>
                  <a:pt x="206" y="2197"/>
                  <a:pt x="209" y="2202"/>
                </a:cubicBezTo>
                <a:cubicBezTo>
                  <a:pt x="222" y="2220"/>
                  <a:pt x="247" y="2221"/>
                  <a:pt x="267" y="2221"/>
                </a:cubicBezTo>
                <a:cubicBezTo>
                  <a:pt x="295" y="2221"/>
                  <a:pt x="1759" y="2221"/>
                  <a:pt x="1804" y="2221"/>
                </a:cubicBezTo>
                <a:cubicBezTo>
                  <a:pt x="1826" y="2221"/>
                  <a:pt x="1850" y="2219"/>
                  <a:pt x="1871" y="2214"/>
                </a:cubicBezTo>
                <a:cubicBezTo>
                  <a:pt x="1886" y="2211"/>
                  <a:pt x="1903" y="2203"/>
                  <a:pt x="1905" y="2186"/>
                </a:cubicBezTo>
                <a:cubicBezTo>
                  <a:pt x="1905" y="2126"/>
                  <a:pt x="1905" y="2126"/>
                  <a:pt x="1905" y="2126"/>
                </a:cubicBezTo>
                <a:cubicBezTo>
                  <a:pt x="1907" y="2113"/>
                  <a:pt x="1899" y="2100"/>
                  <a:pt x="1891" y="2091"/>
                </a:cubicBezTo>
                <a:cubicBezTo>
                  <a:pt x="1887" y="2086"/>
                  <a:pt x="1883" y="2081"/>
                  <a:pt x="1879" y="2077"/>
                </a:cubicBezTo>
                <a:cubicBezTo>
                  <a:pt x="1858" y="2052"/>
                  <a:pt x="1837" y="2027"/>
                  <a:pt x="1816" y="2003"/>
                </a:cubicBezTo>
                <a:cubicBezTo>
                  <a:pt x="1770" y="1948"/>
                  <a:pt x="1724" y="1894"/>
                  <a:pt x="1678" y="1840"/>
                </a:cubicBezTo>
                <a:cubicBezTo>
                  <a:pt x="1676" y="1837"/>
                  <a:pt x="1674" y="1834"/>
                  <a:pt x="1671" y="1832"/>
                </a:cubicBezTo>
                <a:cubicBezTo>
                  <a:pt x="1662" y="1820"/>
                  <a:pt x="1647" y="1813"/>
                  <a:pt x="1633" y="1809"/>
                </a:cubicBezTo>
                <a:cubicBezTo>
                  <a:pt x="1618" y="1804"/>
                  <a:pt x="1603" y="1801"/>
                  <a:pt x="1587" y="1800"/>
                </a:cubicBezTo>
                <a:cubicBezTo>
                  <a:pt x="1642" y="1785"/>
                  <a:pt x="1682" y="1735"/>
                  <a:pt x="1682" y="1676"/>
                </a:cubicBezTo>
                <a:cubicBezTo>
                  <a:pt x="1682" y="1462"/>
                  <a:pt x="1682" y="1462"/>
                  <a:pt x="1682" y="1462"/>
                </a:cubicBezTo>
                <a:cubicBezTo>
                  <a:pt x="1698" y="1455"/>
                  <a:pt x="1714" y="1448"/>
                  <a:pt x="1730" y="1441"/>
                </a:cubicBezTo>
                <a:cubicBezTo>
                  <a:pt x="1801" y="1408"/>
                  <a:pt x="1863" y="1368"/>
                  <a:pt x="1916" y="1325"/>
                </a:cubicBezTo>
                <a:cubicBezTo>
                  <a:pt x="1946" y="1300"/>
                  <a:pt x="1972" y="1273"/>
                  <a:pt x="1995" y="1246"/>
                </a:cubicBezTo>
                <a:cubicBezTo>
                  <a:pt x="2018" y="1218"/>
                  <a:pt x="2037" y="1187"/>
                  <a:pt x="2054" y="1154"/>
                </a:cubicBezTo>
                <a:cubicBezTo>
                  <a:pt x="2068" y="1124"/>
                  <a:pt x="2079" y="1090"/>
                  <a:pt x="2084" y="1054"/>
                </a:cubicBezTo>
                <a:cubicBezTo>
                  <a:pt x="2086" y="1040"/>
                  <a:pt x="2087" y="1026"/>
                  <a:pt x="2089" y="1013"/>
                </a:cubicBezTo>
                <a:cubicBezTo>
                  <a:pt x="2089" y="1008"/>
                  <a:pt x="2090" y="1003"/>
                  <a:pt x="2090" y="998"/>
                </a:cubicBezTo>
                <a:cubicBezTo>
                  <a:pt x="2102" y="877"/>
                  <a:pt x="2102" y="877"/>
                  <a:pt x="2102" y="877"/>
                </a:cubicBezTo>
                <a:cubicBezTo>
                  <a:pt x="2103" y="874"/>
                  <a:pt x="2103" y="870"/>
                  <a:pt x="2103" y="867"/>
                </a:cubicBezTo>
                <a:cubicBezTo>
                  <a:pt x="2105" y="848"/>
                  <a:pt x="2107" y="829"/>
                  <a:pt x="2107" y="809"/>
                </a:cubicBezTo>
                <a:close/>
                <a:moveTo>
                  <a:pt x="1474" y="1837"/>
                </a:moveTo>
                <a:cubicBezTo>
                  <a:pt x="1475" y="1836"/>
                  <a:pt x="1476" y="1836"/>
                  <a:pt x="1478" y="1836"/>
                </a:cubicBezTo>
                <a:cubicBezTo>
                  <a:pt x="1481" y="1835"/>
                  <a:pt x="1483" y="1835"/>
                  <a:pt x="1487" y="1835"/>
                </a:cubicBezTo>
                <a:cubicBezTo>
                  <a:pt x="1492" y="1835"/>
                  <a:pt x="1492" y="1835"/>
                  <a:pt x="1492" y="1835"/>
                </a:cubicBezTo>
                <a:cubicBezTo>
                  <a:pt x="1492" y="1835"/>
                  <a:pt x="1492" y="1835"/>
                  <a:pt x="1492" y="1835"/>
                </a:cubicBezTo>
                <a:cubicBezTo>
                  <a:pt x="1502" y="1835"/>
                  <a:pt x="1511" y="1835"/>
                  <a:pt x="1521" y="1835"/>
                </a:cubicBezTo>
                <a:cubicBezTo>
                  <a:pt x="1521" y="1835"/>
                  <a:pt x="1521" y="1835"/>
                  <a:pt x="1521" y="1835"/>
                </a:cubicBezTo>
                <a:cubicBezTo>
                  <a:pt x="1531" y="1835"/>
                  <a:pt x="1531" y="1835"/>
                  <a:pt x="1531" y="1835"/>
                </a:cubicBezTo>
                <a:cubicBezTo>
                  <a:pt x="1534" y="1834"/>
                  <a:pt x="1538" y="1835"/>
                  <a:pt x="1541" y="1835"/>
                </a:cubicBezTo>
                <a:cubicBezTo>
                  <a:pt x="1543" y="1836"/>
                  <a:pt x="1546" y="1836"/>
                  <a:pt x="1548" y="1837"/>
                </a:cubicBezTo>
                <a:cubicBezTo>
                  <a:pt x="1548" y="1837"/>
                  <a:pt x="1548" y="1837"/>
                  <a:pt x="1548" y="1837"/>
                </a:cubicBezTo>
                <a:cubicBezTo>
                  <a:pt x="1549" y="1837"/>
                  <a:pt x="1549" y="1838"/>
                  <a:pt x="1549" y="1838"/>
                </a:cubicBezTo>
                <a:cubicBezTo>
                  <a:pt x="1550" y="1838"/>
                  <a:pt x="1550" y="1838"/>
                  <a:pt x="1550" y="1838"/>
                </a:cubicBezTo>
                <a:cubicBezTo>
                  <a:pt x="1553" y="1839"/>
                  <a:pt x="1556" y="1840"/>
                  <a:pt x="1558" y="1842"/>
                </a:cubicBezTo>
                <a:cubicBezTo>
                  <a:pt x="1560" y="1843"/>
                  <a:pt x="1562" y="1845"/>
                  <a:pt x="1563" y="1847"/>
                </a:cubicBezTo>
                <a:cubicBezTo>
                  <a:pt x="1571" y="1858"/>
                  <a:pt x="1571" y="1858"/>
                  <a:pt x="1571" y="1858"/>
                </a:cubicBezTo>
                <a:cubicBezTo>
                  <a:pt x="1573" y="1861"/>
                  <a:pt x="1577" y="1865"/>
                  <a:pt x="1579" y="1870"/>
                </a:cubicBezTo>
                <a:cubicBezTo>
                  <a:pt x="1579" y="1870"/>
                  <a:pt x="1579" y="1870"/>
                  <a:pt x="1579" y="1870"/>
                </a:cubicBezTo>
                <a:cubicBezTo>
                  <a:pt x="1581" y="1872"/>
                  <a:pt x="1581" y="1874"/>
                  <a:pt x="1581" y="1876"/>
                </a:cubicBezTo>
                <a:cubicBezTo>
                  <a:pt x="1581" y="1877"/>
                  <a:pt x="1580" y="1878"/>
                  <a:pt x="1579" y="1879"/>
                </a:cubicBezTo>
                <a:cubicBezTo>
                  <a:pt x="1579" y="1879"/>
                  <a:pt x="1579" y="1880"/>
                  <a:pt x="1579" y="1880"/>
                </a:cubicBezTo>
                <a:cubicBezTo>
                  <a:pt x="1579" y="1880"/>
                  <a:pt x="1579" y="1880"/>
                  <a:pt x="1579" y="1880"/>
                </a:cubicBezTo>
                <a:cubicBezTo>
                  <a:pt x="1578" y="1880"/>
                  <a:pt x="1578" y="1880"/>
                  <a:pt x="1578" y="1880"/>
                </a:cubicBezTo>
                <a:cubicBezTo>
                  <a:pt x="1578" y="1880"/>
                  <a:pt x="1578" y="1881"/>
                  <a:pt x="1577" y="1881"/>
                </a:cubicBezTo>
                <a:cubicBezTo>
                  <a:pt x="1577" y="1881"/>
                  <a:pt x="1577" y="1881"/>
                  <a:pt x="1576" y="1881"/>
                </a:cubicBezTo>
                <a:cubicBezTo>
                  <a:pt x="1576" y="1881"/>
                  <a:pt x="1576" y="1882"/>
                  <a:pt x="1575" y="1882"/>
                </a:cubicBezTo>
                <a:cubicBezTo>
                  <a:pt x="1569" y="1885"/>
                  <a:pt x="1560" y="1884"/>
                  <a:pt x="1553" y="1884"/>
                </a:cubicBezTo>
                <a:cubicBezTo>
                  <a:pt x="1516" y="1884"/>
                  <a:pt x="1516" y="1884"/>
                  <a:pt x="1516" y="1884"/>
                </a:cubicBezTo>
                <a:cubicBezTo>
                  <a:pt x="1509" y="1884"/>
                  <a:pt x="1501" y="1883"/>
                  <a:pt x="1494" y="1879"/>
                </a:cubicBezTo>
                <a:cubicBezTo>
                  <a:pt x="1492" y="1878"/>
                  <a:pt x="1490" y="1877"/>
                  <a:pt x="1488" y="1876"/>
                </a:cubicBezTo>
                <a:cubicBezTo>
                  <a:pt x="1486" y="1874"/>
                  <a:pt x="1484" y="1872"/>
                  <a:pt x="1483" y="1871"/>
                </a:cubicBezTo>
                <a:cubicBezTo>
                  <a:pt x="1481" y="1868"/>
                  <a:pt x="1481" y="1868"/>
                  <a:pt x="1481" y="1868"/>
                </a:cubicBezTo>
                <a:cubicBezTo>
                  <a:pt x="1478" y="1861"/>
                  <a:pt x="1473" y="1854"/>
                  <a:pt x="1470" y="1847"/>
                </a:cubicBezTo>
                <a:cubicBezTo>
                  <a:pt x="1467" y="1842"/>
                  <a:pt x="1469" y="1839"/>
                  <a:pt x="1474" y="1837"/>
                </a:cubicBezTo>
                <a:close/>
                <a:moveTo>
                  <a:pt x="965" y="1871"/>
                </a:moveTo>
                <a:cubicBezTo>
                  <a:pt x="966" y="1869"/>
                  <a:pt x="966" y="1868"/>
                  <a:pt x="966" y="1866"/>
                </a:cubicBezTo>
                <a:cubicBezTo>
                  <a:pt x="966" y="1866"/>
                  <a:pt x="966" y="1866"/>
                  <a:pt x="966" y="1866"/>
                </a:cubicBezTo>
                <a:cubicBezTo>
                  <a:pt x="967" y="1861"/>
                  <a:pt x="966" y="1855"/>
                  <a:pt x="968" y="1850"/>
                </a:cubicBezTo>
                <a:cubicBezTo>
                  <a:pt x="968" y="1848"/>
                  <a:pt x="968" y="1848"/>
                  <a:pt x="968" y="1848"/>
                </a:cubicBezTo>
                <a:cubicBezTo>
                  <a:pt x="968" y="1846"/>
                  <a:pt x="969" y="1845"/>
                  <a:pt x="970" y="1843"/>
                </a:cubicBezTo>
                <a:cubicBezTo>
                  <a:pt x="971" y="1842"/>
                  <a:pt x="973" y="1841"/>
                  <a:pt x="974" y="1841"/>
                </a:cubicBezTo>
                <a:cubicBezTo>
                  <a:pt x="974" y="1840"/>
                  <a:pt x="974" y="1840"/>
                  <a:pt x="974" y="1840"/>
                </a:cubicBezTo>
                <a:cubicBezTo>
                  <a:pt x="975" y="1840"/>
                  <a:pt x="975" y="1840"/>
                  <a:pt x="975" y="1840"/>
                </a:cubicBezTo>
                <a:cubicBezTo>
                  <a:pt x="976" y="1840"/>
                  <a:pt x="976" y="1839"/>
                  <a:pt x="976" y="1839"/>
                </a:cubicBezTo>
                <a:cubicBezTo>
                  <a:pt x="976" y="1839"/>
                  <a:pt x="977" y="1839"/>
                  <a:pt x="977" y="1839"/>
                </a:cubicBezTo>
                <a:cubicBezTo>
                  <a:pt x="978" y="1839"/>
                  <a:pt x="978" y="1838"/>
                  <a:pt x="979" y="1838"/>
                </a:cubicBezTo>
                <a:cubicBezTo>
                  <a:pt x="980" y="1838"/>
                  <a:pt x="980" y="1838"/>
                  <a:pt x="980" y="1838"/>
                </a:cubicBezTo>
                <a:cubicBezTo>
                  <a:pt x="981" y="1837"/>
                  <a:pt x="982" y="1837"/>
                  <a:pt x="983" y="1837"/>
                </a:cubicBezTo>
                <a:cubicBezTo>
                  <a:pt x="983" y="1837"/>
                  <a:pt x="984" y="1837"/>
                  <a:pt x="984" y="1837"/>
                </a:cubicBezTo>
                <a:cubicBezTo>
                  <a:pt x="984" y="1837"/>
                  <a:pt x="984" y="1837"/>
                  <a:pt x="985" y="1837"/>
                </a:cubicBezTo>
                <a:cubicBezTo>
                  <a:pt x="985" y="1837"/>
                  <a:pt x="985" y="1837"/>
                  <a:pt x="986" y="1836"/>
                </a:cubicBezTo>
                <a:cubicBezTo>
                  <a:pt x="988" y="1836"/>
                  <a:pt x="991" y="1836"/>
                  <a:pt x="993" y="1836"/>
                </a:cubicBezTo>
                <a:cubicBezTo>
                  <a:pt x="995" y="1836"/>
                  <a:pt x="995" y="1836"/>
                  <a:pt x="995" y="1836"/>
                </a:cubicBezTo>
                <a:cubicBezTo>
                  <a:pt x="998" y="1836"/>
                  <a:pt x="1000" y="1836"/>
                  <a:pt x="1003" y="1836"/>
                </a:cubicBezTo>
                <a:cubicBezTo>
                  <a:pt x="1038" y="1836"/>
                  <a:pt x="1038" y="1836"/>
                  <a:pt x="1038" y="1836"/>
                </a:cubicBezTo>
                <a:cubicBezTo>
                  <a:pt x="1038" y="1836"/>
                  <a:pt x="1039" y="1836"/>
                  <a:pt x="1040" y="1836"/>
                </a:cubicBezTo>
                <a:cubicBezTo>
                  <a:pt x="1040" y="1836"/>
                  <a:pt x="1040" y="1836"/>
                  <a:pt x="1041" y="1836"/>
                </a:cubicBezTo>
                <a:cubicBezTo>
                  <a:pt x="1042" y="1836"/>
                  <a:pt x="1042" y="1836"/>
                  <a:pt x="1043" y="1836"/>
                </a:cubicBezTo>
                <a:cubicBezTo>
                  <a:pt x="1050" y="1837"/>
                  <a:pt x="1058" y="1839"/>
                  <a:pt x="1061" y="1844"/>
                </a:cubicBezTo>
                <a:cubicBezTo>
                  <a:pt x="1061" y="1845"/>
                  <a:pt x="1061" y="1845"/>
                  <a:pt x="1061" y="1846"/>
                </a:cubicBezTo>
                <a:cubicBezTo>
                  <a:pt x="1061" y="1846"/>
                  <a:pt x="1061" y="1846"/>
                  <a:pt x="1061" y="1846"/>
                </a:cubicBezTo>
                <a:cubicBezTo>
                  <a:pt x="1063" y="1853"/>
                  <a:pt x="1062" y="1863"/>
                  <a:pt x="1062" y="1870"/>
                </a:cubicBezTo>
                <a:cubicBezTo>
                  <a:pt x="1062" y="1872"/>
                  <a:pt x="1062" y="1872"/>
                  <a:pt x="1062" y="1872"/>
                </a:cubicBezTo>
                <a:cubicBezTo>
                  <a:pt x="1062" y="1873"/>
                  <a:pt x="1062" y="1874"/>
                  <a:pt x="1061" y="1876"/>
                </a:cubicBezTo>
                <a:cubicBezTo>
                  <a:pt x="1054" y="1889"/>
                  <a:pt x="1022" y="1885"/>
                  <a:pt x="1010" y="1885"/>
                </a:cubicBezTo>
                <a:cubicBezTo>
                  <a:pt x="1003" y="1885"/>
                  <a:pt x="996" y="1885"/>
                  <a:pt x="989" y="1885"/>
                </a:cubicBezTo>
                <a:cubicBezTo>
                  <a:pt x="983" y="1885"/>
                  <a:pt x="974" y="1884"/>
                  <a:pt x="969" y="1879"/>
                </a:cubicBezTo>
                <a:cubicBezTo>
                  <a:pt x="969" y="1879"/>
                  <a:pt x="969" y="1879"/>
                  <a:pt x="968" y="1879"/>
                </a:cubicBezTo>
                <a:cubicBezTo>
                  <a:pt x="968" y="1879"/>
                  <a:pt x="968" y="1878"/>
                  <a:pt x="968" y="1878"/>
                </a:cubicBezTo>
                <a:cubicBezTo>
                  <a:pt x="967" y="1878"/>
                  <a:pt x="967" y="1878"/>
                  <a:pt x="967" y="1877"/>
                </a:cubicBezTo>
                <a:cubicBezTo>
                  <a:pt x="967" y="1877"/>
                  <a:pt x="967" y="1877"/>
                  <a:pt x="967" y="1877"/>
                </a:cubicBezTo>
                <a:cubicBezTo>
                  <a:pt x="967" y="1877"/>
                  <a:pt x="967" y="1877"/>
                  <a:pt x="967" y="1877"/>
                </a:cubicBezTo>
                <a:cubicBezTo>
                  <a:pt x="966" y="1876"/>
                  <a:pt x="966" y="1876"/>
                  <a:pt x="966" y="1875"/>
                </a:cubicBezTo>
                <a:cubicBezTo>
                  <a:pt x="965" y="1874"/>
                  <a:pt x="965" y="1873"/>
                  <a:pt x="965" y="1872"/>
                </a:cubicBezTo>
                <a:lnTo>
                  <a:pt x="965" y="1871"/>
                </a:lnTo>
                <a:close/>
                <a:moveTo>
                  <a:pt x="956" y="1955"/>
                </a:moveTo>
                <a:cubicBezTo>
                  <a:pt x="956" y="1952"/>
                  <a:pt x="956" y="1952"/>
                  <a:pt x="956" y="1952"/>
                </a:cubicBezTo>
                <a:cubicBezTo>
                  <a:pt x="956" y="1952"/>
                  <a:pt x="956" y="1951"/>
                  <a:pt x="956" y="1951"/>
                </a:cubicBezTo>
                <a:cubicBezTo>
                  <a:pt x="957" y="1943"/>
                  <a:pt x="958" y="1935"/>
                  <a:pt x="959" y="1926"/>
                </a:cubicBezTo>
                <a:cubicBezTo>
                  <a:pt x="959" y="1926"/>
                  <a:pt x="959" y="1926"/>
                  <a:pt x="959" y="1926"/>
                </a:cubicBezTo>
                <a:cubicBezTo>
                  <a:pt x="959" y="1926"/>
                  <a:pt x="959" y="1926"/>
                  <a:pt x="959" y="1925"/>
                </a:cubicBezTo>
                <a:cubicBezTo>
                  <a:pt x="963" y="1907"/>
                  <a:pt x="999" y="1911"/>
                  <a:pt x="1013" y="1911"/>
                </a:cubicBezTo>
                <a:cubicBezTo>
                  <a:pt x="1025" y="1911"/>
                  <a:pt x="1055" y="1908"/>
                  <a:pt x="1061" y="1921"/>
                </a:cubicBezTo>
                <a:cubicBezTo>
                  <a:pt x="1062" y="1923"/>
                  <a:pt x="1063" y="1924"/>
                  <a:pt x="1063" y="1926"/>
                </a:cubicBezTo>
                <a:cubicBezTo>
                  <a:pt x="1063" y="1940"/>
                  <a:pt x="1063" y="1940"/>
                  <a:pt x="1063" y="1940"/>
                </a:cubicBezTo>
                <a:cubicBezTo>
                  <a:pt x="1063" y="1945"/>
                  <a:pt x="1063" y="1949"/>
                  <a:pt x="1063" y="1953"/>
                </a:cubicBezTo>
                <a:cubicBezTo>
                  <a:pt x="1063" y="1953"/>
                  <a:pt x="1063" y="1953"/>
                  <a:pt x="1063" y="1953"/>
                </a:cubicBezTo>
                <a:cubicBezTo>
                  <a:pt x="1063" y="1955"/>
                  <a:pt x="1063" y="1955"/>
                  <a:pt x="1063" y="1955"/>
                </a:cubicBezTo>
                <a:cubicBezTo>
                  <a:pt x="1063" y="1957"/>
                  <a:pt x="1062" y="1959"/>
                  <a:pt x="1061" y="1961"/>
                </a:cubicBezTo>
                <a:cubicBezTo>
                  <a:pt x="1061" y="1962"/>
                  <a:pt x="1060" y="1962"/>
                  <a:pt x="1060" y="1962"/>
                </a:cubicBezTo>
                <a:cubicBezTo>
                  <a:pt x="1060" y="1963"/>
                  <a:pt x="1059" y="1963"/>
                  <a:pt x="1059" y="1964"/>
                </a:cubicBezTo>
                <a:cubicBezTo>
                  <a:pt x="1058" y="1964"/>
                  <a:pt x="1058" y="1964"/>
                  <a:pt x="1058" y="1964"/>
                </a:cubicBezTo>
                <a:cubicBezTo>
                  <a:pt x="1055" y="1967"/>
                  <a:pt x="1051" y="1969"/>
                  <a:pt x="1046" y="1970"/>
                </a:cubicBezTo>
                <a:cubicBezTo>
                  <a:pt x="1046" y="1970"/>
                  <a:pt x="1046" y="1970"/>
                  <a:pt x="1046" y="1970"/>
                </a:cubicBezTo>
                <a:cubicBezTo>
                  <a:pt x="1046" y="1970"/>
                  <a:pt x="1046" y="1970"/>
                  <a:pt x="1046" y="1970"/>
                </a:cubicBezTo>
                <a:cubicBezTo>
                  <a:pt x="1044" y="1971"/>
                  <a:pt x="1043" y="1971"/>
                  <a:pt x="1041" y="1971"/>
                </a:cubicBezTo>
                <a:cubicBezTo>
                  <a:pt x="1041" y="1971"/>
                  <a:pt x="1040" y="1971"/>
                  <a:pt x="1040" y="1971"/>
                </a:cubicBezTo>
                <a:cubicBezTo>
                  <a:pt x="1038" y="1971"/>
                  <a:pt x="1037" y="1972"/>
                  <a:pt x="1035" y="1972"/>
                </a:cubicBezTo>
                <a:cubicBezTo>
                  <a:pt x="1035" y="1972"/>
                  <a:pt x="1035" y="1972"/>
                  <a:pt x="1035" y="1972"/>
                </a:cubicBezTo>
                <a:cubicBezTo>
                  <a:pt x="982" y="1972"/>
                  <a:pt x="982" y="1972"/>
                  <a:pt x="982" y="1972"/>
                </a:cubicBezTo>
                <a:cubicBezTo>
                  <a:pt x="976" y="1972"/>
                  <a:pt x="969" y="1971"/>
                  <a:pt x="963" y="1967"/>
                </a:cubicBezTo>
                <a:cubicBezTo>
                  <a:pt x="963" y="1967"/>
                  <a:pt x="963" y="1967"/>
                  <a:pt x="963" y="1967"/>
                </a:cubicBezTo>
                <a:cubicBezTo>
                  <a:pt x="963" y="1967"/>
                  <a:pt x="963" y="1967"/>
                  <a:pt x="963" y="1967"/>
                </a:cubicBezTo>
                <a:cubicBezTo>
                  <a:pt x="962" y="1966"/>
                  <a:pt x="961" y="1965"/>
                  <a:pt x="960" y="1964"/>
                </a:cubicBezTo>
                <a:cubicBezTo>
                  <a:pt x="959" y="1964"/>
                  <a:pt x="958" y="1963"/>
                  <a:pt x="958" y="1962"/>
                </a:cubicBezTo>
                <a:cubicBezTo>
                  <a:pt x="958" y="1962"/>
                  <a:pt x="958" y="1962"/>
                  <a:pt x="957" y="1962"/>
                </a:cubicBezTo>
                <a:cubicBezTo>
                  <a:pt x="956" y="1960"/>
                  <a:pt x="956" y="1957"/>
                  <a:pt x="956" y="1955"/>
                </a:cubicBezTo>
                <a:close/>
                <a:moveTo>
                  <a:pt x="820" y="1872"/>
                </a:moveTo>
                <a:cubicBezTo>
                  <a:pt x="820" y="1872"/>
                  <a:pt x="820" y="1872"/>
                  <a:pt x="820" y="1872"/>
                </a:cubicBezTo>
                <a:cubicBezTo>
                  <a:pt x="820" y="1872"/>
                  <a:pt x="820" y="1872"/>
                  <a:pt x="820" y="1872"/>
                </a:cubicBezTo>
                <a:cubicBezTo>
                  <a:pt x="820" y="1870"/>
                  <a:pt x="821" y="1868"/>
                  <a:pt x="822" y="1866"/>
                </a:cubicBezTo>
                <a:cubicBezTo>
                  <a:pt x="823" y="1861"/>
                  <a:pt x="824" y="1854"/>
                  <a:pt x="827" y="1849"/>
                </a:cubicBezTo>
                <a:cubicBezTo>
                  <a:pt x="827" y="1848"/>
                  <a:pt x="827" y="1848"/>
                  <a:pt x="827" y="1848"/>
                </a:cubicBezTo>
                <a:cubicBezTo>
                  <a:pt x="827" y="1847"/>
                  <a:pt x="829" y="1845"/>
                  <a:pt x="830" y="1844"/>
                </a:cubicBezTo>
                <a:cubicBezTo>
                  <a:pt x="831" y="1843"/>
                  <a:pt x="832" y="1842"/>
                  <a:pt x="833" y="1841"/>
                </a:cubicBezTo>
                <a:cubicBezTo>
                  <a:pt x="837" y="1839"/>
                  <a:pt x="840" y="1838"/>
                  <a:pt x="844" y="1837"/>
                </a:cubicBezTo>
                <a:cubicBezTo>
                  <a:pt x="845" y="1837"/>
                  <a:pt x="845" y="1837"/>
                  <a:pt x="845" y="1837"/>
                </a:cubicBezTo>
                <a:cubicBezTo>
                  <a:pt x="848" y="1836"/>
                  <a:pt x="851" y="1836"/>
                  <a:pt x="855" y="1836"/>
                </a:cubicBezTo>
                <a:cubicBezTo>
                  <a:pt x="859" y="1836"/>
                  <a:pt x="859" y="1836"/>
                  <a:pt x="859" y="1836"/>
                </a:cubicBezTo>
                <a:cubicBezTo>
                  <a:pt x="861" y="1836"/>
                  <a:pt x="862" y="1836"/>
                  <a:pt x="864" y="1836"/>
                </a:cubicBezTo>
                <a:cubicBezTo>
                  <a:pt x="873" y="1836"/>
                  <a:pt x="883" y="1836"/>
                  <a:pt x="893" y="1836"/>
                </a:cubicBezTo>
                <a:cubicBezTo>
                  <a:pt x="894" y="1836"/>
                  <a:pt x="896" y="1836"/>
                  <a:pt x="897" y="1836"/>
                </a:cubicBezTo>
                <a:cubicBezTo>
                  <a:pt x="899" y="1836"/>
                  <a:pt x="899" y="1836"/>
                  <a:pt x="899" y="1836"/>
                </a:cubicBezTo>
                <a:cubicBezTo>
                  <a:pt x="899" y="1836"/>
                  <a:pt x="899" y="1836"/>
                  <a:pt x="900" y="1836"/>
                </a:cubicBezTo>
                <a:cubicBezTo>
                  <a:pt x="901" y="1836"/>
                  <a:pt x="902" y="1836"/>
                  <a:pt x="904" y="1836"/>
                </a:cubicBezTo>
                <a:cubicBezTo>
                  <a:pt x="904" y="1836"/>
                  <a:pt x="904" y="1836"/>
                  <a:pt x="904" y="1836"/>
                </a:cubicBezTo>
                <a:cubicBezTo>
                  <a:pt x="911" y="1837"/>
                  <a:pt x="919" y="1839"/>
                  <a:pt x="921" y="1846"/>
                </a:cubicBezTo>
                <a:cubicBezTo>
                  <a:pt x="921" y="1846"/>
                  <a:pt x="921" y="1846"/>
                  <a:pt x="921" y="1846"/>
                </a:cubicBezTo>
                <a:cubicBezTo>
                  <a:pt x="921" y="1846"/>
                  <a:pt x="921" y="1846"/>
                  <a:pt x="921" y="1846"/>
                </a:cubicBezTo>
                <a:cubicBezTo>
                  <a:pt x="921" y="1854"/>
                  <a:pt x="918" y="1863"/>
                  <a:pt x="917" y="1870"/>
                </a:cubicBezTo>
                <a:cubicBezTo>
                  <a:pt x="917" y="1870"/>
                  <a:pt x="917" y="1870"/>
                  <a:pt x="917" y="1870"/>
                </a:cubicBezTo>
                <a:cubicBezTo>
                  <a:pt x="917" y="1872"/>
                  <a:pt x="917" y="1872"/>
                  <a:pt x="917" y="1872"/>
                </a:cubicBezTo>
                <a:cubicBezTo>
                  <a:pt x="916" y="1873"/>
                  <a:pt x="916" y="1875"/>
                  <a:pt x="914" y="1876"/>
                </a:cubicBezTo>
                <a:cubicBezTo>
                  <a:pt x="914" y="1876"/>
                  <a:pt x="914" y="1877"/>
                  <a:pt x="914" y="1877"/>
                </a:cubicBezTo>
                <a:cubicBezTo>
                  <a:pt x="914" y="1877"/>
                  <a:pt x="914" y="1877"/>
                  <a:pt x="914" y="1877"/>
                </a:cubicBezTo>
                <a:cubicBezTo>
                  <a:pt x="914" y="1877"/>
                  <a:pt x="914" y="1877"/>
                  <a:pt x="914" y="1877"/>
                </a:cubicBezTo>
                <a:cubicBezTo>
                  <a:pt x="904" y="1889"/>
                  <a:pt x="878" y="1886"/>
                  <a:pt x="865" y="1886"/>
                </a:cubicBezTo>
                <a:cubicBezTo>
                  <a:pt x="857" y="1886"/>
                  <a:pt x="849" y="1886"/>
                  <a:pt x="841" y="1886"/>
                </a:cubicBezTo>
                <a:cubicBezTo>
                  <a:pt x="834" y="1886"/>
                  <a:pt x="824" y="1884"/>
                  <a:pt x="820" y="1877"/>
                </a:cubicBezTo>
                <a:cubicBezTo>
                  <a:pt x="820" y="1877"/>
                  <a:pt x="820" y="1876"/>
                  <a:pt x="820" y="1875"/>
                </a:cubicBezTo>
                <a:cubicBezTo>
                  <a:pt x="820" y="1875"/>
                  <a:pt x="820" y="1875"/>
                  <a:pt x="820" y="1874"/>
                </a:cubicBezTo>
                <a:cubicBezTo>
                  <a:pt x="820" y="1873"/>
                  <a:pt x="820" y="1873"/>
                  <a:pt x="820" y="1872"/>
                </a:cubicBezTo>
                <a:close/>
                <a:moveTo>
                  <a:pt x="795" y="1956"/>
                </a:moveTo>
                <a:cubicBezTo>
                  <a:pt x="796" y="1952"/>
                  <a:pt x="796" y="1952"/>
                  <a:pt x="796" y="1952"/>
                </a:cubicBezTo>
                <a:cubicBezTo>
                  <a:pt x="796" y="1952"/>
                  <a:pt x="796" y="1952"/>
                  <a:pt x="796" y="1952"/>
                </a:cubicBezTo>
                <a:cubicBezTo>
                  <a:pt x="796" y="1951"/>
                  <a:pt x="796" y="1951"/>
                  <a:pt x="796" y="1950"/>
                </a:cubicBezTo>
                <a:cubicBezTo>
                  <a:pt x="803" y="1926"/>
                  <a:pt x="803" y="1926"/>
                  <a:pt x="803" y="1926"/>
                </a:cubicBezTo>
                <a:cubicBezTo>
                  <a:pt x="804" y="1926"/>
                  <a:pt x="804" y="1926"/>
                  <a:pt x="804" y="1925"/>
                </a:cubicBezTo>
                <a:cubicBezTo>
                  <a:pt x="811" y="1908"/>
                  <a:pt x="843" y="1911"/>
                  <a:pt x="859" y="1911"/>
                </a:cubicBezTo>
                <a:cubicBezTo>
                  <a:pt x="865" y="1911"/>
                  <a:pt x="877" y="1910"/>
                  <a:pt x="888" y="1912"/>
                </a:cubicBezTo>
                <a:cubicBezTo>
                  <a:pt x="890" y="1912"/>
                  <a:pt x="891" y="1912"/>
                  <a:pt x="893" y="1913"/>
                </a:cubicBezTo>
                <a:cubicBezTo>
                  <a:pt x="894" y="1913"/>
                  <a:pt x="894" y="1913"/>
                  <a:pt x="894" y="1913"/>
                </a:cubicBezTo>
                <a:cubicBezTo>
                  <a:pt x="899" y="1914"/>
                  <a:pt x="903" y="1916"/>
                  <a:pt x="905" y="1920"/>
                </a:cubicBezTo>
                <a:cubicBezTo>
                  <a:pt x="906" y="1920"/>
                  <a:pt x="906" y="1920"/>
                  <a:pt x="906" y="1920"/>
                </a:cubicBezTo>
                <a:cubicBezTo>
                  <a:pt x="906" y="1921"/>
                  <a:pt x="906" y="1921"/>
                  <a:pt x="906" y="1921"/>
                </a:cubicBezTo>
                <a:cubicBezTo>
                  <a:pt x="906" y="1921"/>
                  <a:pt x="906" y="1921"/>
                  <a:pt x="906" y="1921"/>
                </a:cubicBezTo>
                <a:cubicBezTo>
                  <a:pt x="907" y="1923"/>
                  <a:pt x="907" y="1924"/>
                  <a:pt x="907" y="1926"/>
                </a:cubicBezTo>
                <a:cubicBezTo>
                  <a:pt x="907" y="1928"/>
                  <a:pt x="907" y="1928"/>
                  <a:pt x="907" y="1928"/>
                </a:cubicBezTo>
                <a:cubicBezTo>
                  <a:pt x="907" y="1928"/>
                  <a:pt x="907" y="1928"/>
                  <a:pt x="907" y="1928"/>
                </a:cubicBezTo>
                <a:cubicBezTo>
                  <a:pt x="906" y="1932"/>
                  <a:pt x="905" y="1936"/>
                  <a:pt x="904" y="1941"/>
                </a:cubicBezTo>
                <a:cubicBezTo>
                  <a:pt x="902" y="1955"/>
                  <a:pt x="902" y="1955"/>
                  <a:pt x="902" y="1955"/>
                </a:cubicBezTo>
                <a:cubicBezTo>
                  <a:pt x="901" y="1958"/>
                  <a:pt x="900" y="1960"/>
                  <a:pt x="899" y="1962"/>
                </a:cubicBezTo>
                <a:cubicBezTo>
                  <a:pt x="898" y="1962"/>
                  <a:pt x="898" y="1962"/>
                  <a:pt x="898" y="1962"/>
                </a:cubicBezTo>
                <a:cubicBezTo>
                  <a:pt x="898" y="1963"/>
                  <a:pt x="897" y="1963"/>
                  <a:pt x="897" y="1963"/>
                </a:cubicBezTo>
                <a:cubicBezTo>
                  <a:pt x="897" y="1964"/>
                  <a:pt x="896" y="1964"/>
                  <a:pt x="895" y="1965"/>
                </a:cubicBezTo>
                <a:cubicBezTo>
                  <a:pt x="891" y="1968"/>
                  <a:pt x="887" y="1969"/>
                  <a:pt x="882" y="1971"/>
                </a:cubicBezTo>
                <a:cubicBezTo>
                  <a:pt x="882" y="1971"/>
                  <a:pt x="882" y="1971"/>
                  <a:pt x="882" y="1971"/>
                </a:cubicBezTo>
                <a:cubicBezTo>
                  <a:pt x="882" y="1971"/>
                  <a:pt x="882" y="1971"/>
                  <a:pt x="882" y="1971"/>
                </a:cubicBezTo>
                <a:cubicBezTo>
                  <a:pt x="880" y="1971"/>
                  <a:pt x="879" y="1971"/>
                  <a:pt x="877" y="1971"/>
                </a:cubicBezTo>
                <a:cubicBezTo>
                  <a:pt x="877" y="1972"/>
                  <a:pt x="876" y="1972"/>
                  <a:pt x="876" y="1972"/>
                </a:cubicBezTo>
                <a:cubicBezTo>
                  <a:pt x="874" y="1972"/>
                  <a:pt x="872" y="1972"/>
                  <a:pt x="871" y="1972"/>
                </a:cubicBezTo>
                <a:cubicBezTo>
                  <a:pt x="871" y="1972"/>
                  <a:pt x="871" y="1972"/>
                  <a:pt x="871" y="1972"/>
                </a:cubicBezTo>
                <a:cubicBezTo>
                  <a:pt x="818" y="1972"/>
                  <a:pt x="818" y="1972"/>
                  <a:pt x="818" y="1972"/>
                </a:cubicBezTo>
                <a:cubicBezTo>
                  <a:pt x="812" y="1972"/>
                  <a:pt x="805" y="1971"/>
                  <a:pt x="799" y="1967"/>
                </a:cubicBezTo>
                <a:cubicBezTo>
                  <a:pt x="799" y="1967"/>
                  <a:pt x="799" y="1967"/>
                  <a:pt x="799" y="1967"/>
                </a:cubicBezTo>
                <a:cubicBezTo>
                  <a:pt x="799" y="1967"/>
                  <a:pt x="799" y="1967"/>
                  <a:pt x="799" y="1967"/>
                </a:cubicBezTo>
                <a:cubicBezTo>
                  <a:pt x="798" y="1967"/>
                  <a:pt x="797" y="1966"/>
                  <a:pt x="797" y="1965"/>
                </a:cubicBezTo>
                <a:cubicBezTo>
                  <a:pt x="796" y="1964"/>
                  <a:pt x="796" y="1963"/>
                  <a:pt x="795" y="1963"/>
                </a:cubicBezTo>
                <a:cubicBezTo>
                  <a:pt x="795" y="1962"/>
                  <a:pt x="795" y="1962"/>
                  <a:pt x="795" y="1962"/>
                </a:cubicBezTo>
                <a:cubicBezTo>
                  <a:pt x="794" y="1960"/>
                  <a:pt x="794" y="1958"/>
                  <a:pt x="795" y="1956"/>
                </a:cubicBezTo>
                <a:close/>
                <a:moveTo>
                  <a:pt x="674" y="1875"/>
                </a:moveTo>
                <a:cubicBezTo>
                  <a:pt x="674" y="1872"/>
                  <a:pt x="676" y="1869"/>
                  <a:pt x="677" y="1867"/>
                </a:cubicBezTo>
                <a:cubicBezTo>
                  <a:pt x="680" y="1861"/>
                  <a:pt x="683" y="1852"/>
                  <a:pt x="687" y="1847"/>
                </a:cubicBezTo>
                <a:cubicBezTo>
                  <a:pt x="688" y="1846"/>
                  <a:pt x="688" y="1846"/>
                  <a:pt x="688" y="1846"/>
                </a:cubicBezTo>
                <a:cubicBezTo>
                  <a:pt x="688" y="1846"/>
                  <a:pt x="689" y="1845"/>
                  <a:pt x="689" y="1845"/>
                </a:cubicBezTo>
                <a:cubicBezTo>
                  <a:pt x="689" y="1845"/>
                  <a:pt x="689" y="1845"/>
                  <a:pt x="690" y="1844"/>
                </a:cubicBezTo>
                <a:cubicBezTo>
                  <a:pt x="690" y="1844"/>
                  <a:pt x="690" y="1844"/>
                  <a:pt x="690" y="1844"/>
                </a:cubicBezTo>
                <a:cubicBezTo>
                  <a:pt x="690" y="1844"/>
                  <a:pt x="691" y="1844"/>
                  <a:pt x="691" y="1843"/>
                </a:cubicBezTo>
                <a:cubicBezTo>
                  <a:pt x="695" y="1840"/>
                  <a:pt x="700" y="1838"/>
                  <a:pt x="706" y="1838"/>
                </a:cubicBezTo>
                <a:cubicBezTo>
                  <a:pt x="706" y="1837"/>
                  <a:pt x="706" y="1837"/>
                  <a:pt x="706" y="1837"/>
                </a:cubicBezTo>
                <a:cubicBezTo>
                  <a:pt x="709" y="1837"/>
                  <a:pt x="713" y="1836"/>
                  <a:pt x="716" y="1836"/>
                </a:cubicBezTo>
                <a:cubicBezTo>
                  <a:pt x="734" y="1836"/>
                  <a:pt x="734" y="1836"/>
                  <a:pt x="734" y="1836"/>
                </a:cubicBezTo>
                <a:cubicBezTo>
                  <a:pt x="740" y="1836"/>
                  <a:pt x="746" y="1836"/>
                  <a:pt x="751" y="1836"/>
                </a:cubicBezTo>
                <a:cubicBezTo>
                  <a:pt x="759" y="1836"/>
                  <a:pt x="771" y="1835"/>
                  <a:pt x="777" y="1841"/>
                </a:cubicBezTo>
                <a:cubicBezTo>
                  <a:pt x="778" y="1841"/>
                  <a:pt x="778" y="1842"/>
                  <a:pt x="778" y="1842"/>
                </a:cubicBezTo>
                <a:cubicBezTo>
                  <a:pt x="778" y="1842"/>
                  <a:pt x="779" y="1842"/>
                  <a:pt x="779" y="1842"/>
                </a:cubicBezTo>
                <a:cubicBezTo>
                  <a:pt x="779" y="1842"/>
                  <a:pt x="779" y="1843"/>
                  <a:pt x="779" y="1843"/>
                </a:cubicBezTo>
                <a:cubicBezTo>
                  <a:pt x="779" y="1843"/>
                  <a:pt x="779" y="1843"/>
                  <a:pt x="780" y="1844"/>
                </a:cubicBezTo>
                <a:cubicBezTo>
                  <a:pt x="780" y="1845"/>
                  <a:pt x="780" y="1846"/>
                  <a:pt x="780" y="1847"/>
                </a:cubicBezTo>
                <a:cubicBezTo>
                  <a:pt x="779" y="1854"/>
                  <a:pt x="774" y="1863"/>
                  <a:pt x="773" y="1867"/>
                </a:cubicBezTo>
                <a:cubicBezTo>
                  <a:pt x="773" y="1867"/>
                  <a:pt x="773" y="1867"/>
                  <a:pt x="773" y="1867"/>
                </a:cubicBezTo>
                <a:cubicBezTo>
                  <a:pt x="772" y="1869"/>
                  <a:pt x="772" y="1870"/>
                  <a:pt x="771" y="1871"/>
                </a:cubicBezTo>
                <a:cubicBezTo>
                  <a:pt x="771" y="1872"/>
                  <a:pt x="771" y="1872"/>
                  <a:pt x="771" y="1872"/>
                </a:cubicBezTo>
                <a:cubicBezTo>
                  <a:pt x="771" y="1873"/>
                  <a:pt x="771" y="1873"/>
                  <a:pt x="770" y="1873"/>
                </a:cubicBezTo>
                <a:cubicBezTo>
                  <a:pt x="770" y="1874"/>
                  <a:pt x="770" y="1874"/>
                  <a:pt x="770" y="1874"/>
                </a:cubicBezTo>
                <a:cubicBezTo>
                  <a:pt x="770" y="1875"/>
                  <a:pt x="769" y="1875"/>
                  <a:pt x="769" y="1876"/>
                </a:cubicBezTo>
                <a:cubicBezTo>
                  <a:pt x="769" y="1876"/>
                  <a:pt x="769" y="1876"/>
                  <a:pt x="768" y="1876"/>
                </a:cubicBezTo>
                <a:cubicBezTo>
                  <a:pt x="768" y="1876"/>
                  <a:pt x="768" y="1877"/>
                  <a:pt x="768" y="1877"/>
                </a:cubicBezTo>
                <a:cubicBezTo>
                  <a:pt x="768" y="1877"/>
                  <a:pt x="767" y="1877"/>
                  <a:pt x="767" y="1877"/>
                </a:cubicBezTo>
                <a:cubicBezTo>
                  <a:pt x="766" y="1878"/>
                  <a:pt x="765" y="1879"/>
                  <a:pt x="764" y="1880"/>
                </a:cubicBezTo>
                <a:cubicBezTo>
                  <a:pt x="763" y="1880"/>
                  <a:pt x="762" y="1881"/>
                  <a:pt x="761" y="1881"/>
                </a:cubicBezTo>
                <a:cubicBezTo>
                  <a:pt x="760" y="1882"/>
                  <a:pt x="760" y="1882"/>
                  <a:pt x="760" y="1882"/>
                </a:cubicBezTo>
                <a:cubicBezTo>
                  <a:pt x="760" y="1882"/>
                  <a:pt x="760" y="1882"/>
                  <a:pt x="760" y="1882"/>
                </a:cubicBezTo>
                <a:cubicBezTo>
                  <a:pt x="756" y="1883"/>
                  <a:pt x="752" y="1885"/>
                  <a:pt x="749" y="1885"/>
                </a:cubicBezTo>
                <a:cubicBezTo>
                  <a:pt x="748" y="1885"/>
                  <a:pt x="746" y="1885"/>
                  <a:pt x="745" y="1886"/>
                </a:cubicBezTo>
                <a:cubicBezTo>
                  <a:pt x="745" y="1886"/>
                  <a:pt x="745" y="1886"/>
                  <a:pt x="745" y="1886"/>
                </a:cubicBezTo>
                <a:cubicBezTo>
                  <a:pt x="738" y="1886"/>
                  <a:pt x="730" y="1886"/>
                  <a:pt x="723" y="1886"/>
                </a:cubicBezTo>
                <a:cubicBezTo>
                  <a:pt x="693" y="1886"/>
                  <a:pt x="693" y="1886"/>
                  <a:pt x="693" y="1886"/>
                </a:cubicBezTo>
                <a:cubicBezTo>
                  <a:pt x="687" y="1886"/>
                  <a:pt x="676" y="1885"/>
                  <a:pt x="674" y="1878"/>
                </a:cubicBezTo>
                <a:cubicBezTo>
                  <a:pt x="673" y="1877"/>
                  <a:pt x="673" y="1876"/>
                  <a:pt x="673" y="1876"/>
                </a:cubicBezTo>
                <a:cubicBezTo>
                  <a:pt x="673" y="1875"/>
                  <a:pt x="674" y="1875"/>
                  <a:pt x="674" y="1875"/>
                </a:cubicBezTo>
                <a:close/>
                <a:moveTo>
                  <a:pt x="647" y="1928"/>
                </a:moveTo>
                <a:cubicBezTo>
                  <a:pt x="648" y="1927"/>
                  <a:pt x="648" y="1927"/>
                  <a:pt x="648" y="1927"/>
                </a:cubicBezTo>
                <a:cubicBezTo>
                  <a:pt x="648" y="1926"/>
                  <a:pt x="648" y="1926"/>
                  <a:pt x="648" y="1926"/>
                </a:cubicBezTo>
                <a:cubicBezTo>
                  <a:pt x="649" y="1925"/>
                  <a:pt x="649" y="1924"/>
                  <a:pt x="650" y="1924"/>
                </a:cubicBezTo>
                <a:cubicBezTo>
                  <a:pt x="650" y="1924"/>
                  <a:pt x="650" y="1924"/>
                  <a:pt x="650" y="1924"/>
                </a:cubicBezTo>
                <a:cubicBezTo>
                  <a:pt x="661" y="1909"/>
                  <a:pt x="687" y="1912"/>
                  <a:pt x="703" y="1912"/>
                </a:cubicBezTo>
                <a:cubicBezTo>
                  <a:pt x="703" y="1912"/>
                  <a:pt x="703" y="1912"/>
                  <a:pt x="703" y="1912"/>
                </a:cubicBezTo>
                <a:cubicBezTo>
                  <a:pt x="708" y="1912"/>
                  <a:pt x="720" y="1911"/>
                  <a:pt x="730" y="1912"/>
                </a:cubicBezTo>
                <a:cubicBezTo>
                  <a:pt x="734" y="1912"/>
                  <a:pt x="737" y="1912"/>
                  <a:pt x="740" y="1913"/>
                </a:cubicBezTo>
                <a:cubicBezTo>
                  <a:pt x="742" y="1913"/>
                  <a:pt x="744" y="1914"/>
                  <a:pt x="745" y="1915"/>
                </a:cubicBezTo>
                <a:cubicBezTo>
                  <a:pt x="749" y="1917"/>
                  <a:pt x="752" y="1919"/>
                  <a:pt x="752" y="1923"/>
                </a:cubicBezTo>
                <a:cubicBezTo>
                  <a:pt x="752" y="1923"/>
                  <a:pt x="752" y="1924"/>
                  <a:pt x="752" y="1924"/>
                </a:cubicBezTo>
                <a:cubicBezTo>
                  <a:pt x="752" y="1924"/>
                  <a:pt x="752" y="1924"/>
                  <a:pt x="752" y="1924"/>
                </a:cubicBezTo>
                <a:cubicBezTo>
                  <a:pt x="752" y="1925"/>
                  <a:pt x="751" y="1926"/>
                  <a:pt x="751" y="1927"/>
                </a:cubicBezTo>
                <a:cubicBezTo>
                  <a:pt x="741" y="1956"/>
                  <a:pt x="741" y="1956"/>
                  <a:pt x="741" y="1956"/>
                </a:cubicBezTo>
                <a:cubicBezTo>
                  <a:pt x="740" y="1958"/>
                  <a:pt x="738" y="1960"/>
                  <a:pt x="736" y="1962"/>
                </a:cubicBezTo>
                <a:cubicBezTo>
                  <a:pt x="734" y="1964"/>
                  <a:pt x="731" y="1966"/>
                  <a:pt x="728" y="1967"/>
                </a:cubicBezTo>
                <a:cubicBezTo>
                  <a:pt x="728" y="1968"/>
                  <a:pt x="727" y="1968"/>
                  <a:pt x="727" y="1968"/>
                </a:cubicBezTo>
                <a:cubicBezTo>
                  <a:pt x="723" y="1970"/>
                  <a:pt x="718" y="1971"/>
                  <a:pt x="713" y="1972"/>
                </a:cubicBezTo>
                <a:cubicBezTo>
                  <a:pt x="713" y="1972"/>
                  <a:pt x="713" y="1972"/>
                  <a:pt x="713" y="1972"/>
                </a:cubicBezTo>
                <a:cubicBezTo>
                  <a:pt x="712" y="1972"/>
                  <a:pt x="711" y="1972"/>
                  <a:pt x="710" y="1972"/>
                </a:cubicBezTo>
                <a:cubicBezTo>
                  <a:pt x="701" y="1973"/>
                  <a:pt x="692" y="1972"/>
                  <a:pt x="682" y="1972"/>
                </a:cubicBezTo>
                <a:cubicBezTo>
                  <a:pt x="673" y="1973"/>
                  <a:pt x="663" y="1973"/>
                  <a:pt x="654" y="1973"/>
                </a:cubicBezTo>
                <a:cubicBezTo>
                  <a:pt x="647" y="1973"/>
                  <a:pt x="638" y="1971"/>
                  <a:pt x="634" y="1966"/>
                </a:cubicBezTo>
                <a:cubicBezTo>
                  <a:pt x="634" y="1965"/>
                  <a:pt x="634" y="1965"/>
                  <a:pt x="633" y="1965"/>
                </a:cubicBezTo>
                <a:cubicBezTo>
                  <a:pt x="633" y="1964"/>
                  <a:pt x="633" y="1964"/>
                  <a:pt x="633" y="1964"/>
                </a:cubicBezTo>
                <a:cubicBezTo>
                  <a:pt x="633" y="1963"/>
                  <a:pt x="633" y="1963"/>
                  <a:pt x="632" y="1963"/>
                </a:cubicBezTo>
                <a:cubicBezTo>
                  <a:pt x="632" y="1963"/>
                  <a:pt x="632" y="1962"/>
                  <a:pt x="632" y="1962"/>
                </a:cubicBezTo>
                <a:cubicBezTo>
                  <a:pt x="632" y="1962"/>
                  <a:pt x="632" y="1962"/>
                  <a:pt x="632" y="1962"/>
                </a:cubicBezTo>
                <a:cubicBezTo>
                  <a:pt x="632" y="1962"/>
                  <a:pt x="632" y="1961"/>
                  <a:pt x="632" y="1960"/>
                </a:cubicBezTo>
                <a:cubicBezTo>
                  <a:pt x="632" y="1959"/>
                  <a:pt x="632" y="1959"/>
                  <a:pt x="633" y="1959"/>
                </a:cubicBezTo>
                <a:cubicBezTo>
                  <a:pt x="633" y="1958"/>
                  <a:pt x="633" y="1957"/>
                  <a:pt x="633" y="1956"/>
                </a:cubicBezTo>
                <a:cubicBezTo>
                  <a:pt x="633" y="1956"/>
                  <a:pt x="633" y="1956"/>
                  <a:pt x="633" y="1956"/>
                </a:cubicBezTo>
                <a:cubicBezTo>
                  <a:pt x="634" y="1955"/>
                  <a:pt x="634" y="1955"/>
                  <a:pt x="634" y="1955"/>
                </a:cubicBezTo>
                <a:cubicBezTo>
                  <a:pt x="634" y="1954"/>
                  <a:pt x="635" y="1953"/>
                  <a:pt x="635" y="1952"/>
                </a:cubicBezTo>
                <a:cubicBezTo>
                  <a:pt x="639" y="1944"/>
                  <a:pt x="643" y="1936"/>
                  <a:pt x="647" y="1928"/>
                </a:cubicBezTo>
                <a:cubicBezTo>
                  <a:pt x="647" y="1928"/>
                  <a:pt x="647" y="1928"/>
                  <a:pt x="647" y="1928"/>
                </a:cubicBezTo>
                <a:close/>
                <a:moveTo>
                  <a:pt x="527" y="1875"/>
                </a:moveTo>
                <a:cubicBezTo>
                  <a:pt x="528" y="1873"/>
                  <a:pt x="531" y="1870"/>
                  <a:pt x="532" y="1868"/>
                </a:cubicBezTo>
                <a:cubicBezTo>
                  <a:pt x="536" y="1861"/>
                  <a:pt x="541" y="1854"/>
                  <a:pt x="546" y="1848"/>
                </a:cubicBezTo>
                <a:cubicBezTo>
                  <a:pt x="546" y="1847"/>
                  <a:pt x="546" y="1847"/>
                  <a:pt x="547" y="1847"/>
                </a:cubicBezTo>
                <a:cubicBezTo>
                  <a:pt x="547" y="1847"/>
                  <a:pt x="547" y="1847"/>
                  <a:pt x="547" y="1846"/>
                </a:cubicBezTo>
                <a:cubicBezTo>
                  <a:pt x="561" y="1833"/>
                  <a:pt x="590" y="1837"/>
                  <a:pt x="608" y="1837"/>
                </a:cubicBezTo>
                <a:cubicBezTo>
                  <a:pt x="616" y="1837"/>
                  <a:pt x="626" y="1835"/>
                  <a:pt x="634" y="1839"/>
                </a:cubicBezTo>
                <a:cubicBezTo>
                  <a:pt x="634" y="1839"/>
                  <a:pt x="634" y="1839"/>
                  <a:pt x="634" y="1839"/>
                </a:cubicBezTo>
                <a:cubicBezTo>
                  <a:pt x="634" y="1839"/>
                  <a:pt x="635" y="1839"/>
                  <a:pt x="636" y="1840"/>
                </a:cubicBezTo>
                <a:cubicBezTo>
                  <a:pt x="636" y="1840"/>
                  <a:pt x="636" y="1840"/>
                  <a:pt x="636" y="1840"/>
                </a:cubicBezTo>
                <a:cubicBezTo>
                  <a:pt x="638" y="1841"/>
                  <a:pt x="639" y="1843"/>
                  <a:pt x="639" y="1844"/>
                </a:cubicBezTo>
                <a:cubicBezTo>
                  <a:pt x="640" y="1845"/>
                  <a:pt x="640" y="1847"/>
                  <a:pt x="639" y="1849"/>
                </a:cubicBezTo>
                <a:cubicBezTo>
                  <a:pt x="638" y="1850"/>
                  <a:pt x="638" y="1850"/>
                  <a:pt x="638" y="1850"/>
                </a:cubicBezTo>
                <a:cubicBezTo>
                  <a:pt x="637" y="1854"/>
                  <a:pt x="633" y="1858"/>
                  <a:pt x="631" y="1862"/>
                </a:cubicBezTo>
                <a:cubicBezTo>
                  <a:pt x="631" y="1862"/>
                  <a:pt x="631" y="1862"/>
                  <a:pt x="631" y="1862"/>
                </a:cubicBezTo>
                <a:cubicBezTo>
                  <a:pt x="625" y="1873"/>
                  <a:pt x="625" y="1873"/>
                  <a:pt x="625" y="1873"/>
                </a:cubicBezTo>
                <a:cubicBezTo>
                  <a:pt x="624" y="1874"/>
                  <a:pt x="623" y="1876"/>
                  <a:pt x="621" y="1878"/>
                </a:cubicBezTo>
                <a:cubicBezTo>
                  <a:pt x="618" y="1879"/>
                  <a:pt x="616" y="1881"/>
                  <a:pt x="613" y="1882"/>
                </a:cubicBezTo>
                <a:cubicBezTo>
                  <a:pt x="612" y="1882"/>
                  <a:pt x="611" y="1883"/>
                  <a:pt x="610" y="1883"/>
                </a:cubicBezTo>
                <a:cubicBezTo>
                  <a:pt x="610" y="1883"/>
                  <a:pt x="609" y="1883"/>
                  <a:pt x="609" y="1884"/>
                </a:cubicBezTo>
                <a:cubicBezTo>
                  <a:pt x="609" y="1884"/>
                  <a:pt x="609" y="1884"/>
                  <a:pt x="609" y="1884"/>
                </a:cubicBezTo>
                <a:cubicBezTo>
                  <a:pt x="607" y="1884"/>
                  <a:pt x="605" y="1885"/>
                  <a:pt x="603" y="1885"/>
                </a:cubicBezTo>
                <a:cubicBezTo>
                  <a:pt x="599" y="1886"/>
                  <a:pt x="596" y="1886"/>
                  <a:pt x="592" y="1886"/>
                </a:cubicBezTo>
                <a:cubicBezTo>
                  <a:pt x="582" y="1886"/>
                  <a:pt x="582" y="1886"/>
                  <a:pt x="582" y="1886"/>
                </a:cubicBezTo>
                <a:cubicBezTo>
                  <a:pt x="582" y="1886"/>
                  <a:pt x="582" y="1886"/>
                  <a:pt x="582" y="1886"/>
                </a:cubicBezTo>
                <a:cubicBezTo>
                  <a:pt x="570" y="1886"/>
                  <a:pt x="557" y="1886"/>
                  <a:pt x="545" y="1886"/>
                </a:cubicBezTo>
                <a:cubicBezTo>
                  <a:pt x="540" y="1886"/>
                  <a:pt x="528" y="1885"/>
                  <a:pt x="527" y="1878"/>
                </a:cubicBezTo>
                <a:cubicBezTo>
                  <a:pt x="527" y="1877"/>
                  <a:pt x="527" y="1876"/>
                  <a:pt x="527" y="1875"/>
                </a:cubicBezTo>
                <a:close/>
                <a:moveTo>
                  <a:pt x="545" y="2017"/>
                </a:moveTo>
                <a:cubicBezTo>
                  <a:pt x="545" y="2017"/>
                  <a:pt x="545" y="2017"/>
                  <a:pt x="545" y="2017"/>
                </a:cubicBezTo>
                <a:cubicBezTo>
                  <a:pt x="543" y="2024"/>
                  <a:pt x="538" y="2031"/>
                  <a:pt x="534" y="2038"/>
                </a:cubicBezTo>
                <a:cubicBezTo>
                  <a:pt x="534" y="2038"/>
                  <a:pt x="534" y="2038"/>
                  <a:pt x="534" y="2038"/>
                </a:cubicBezTo>
                <a:cubicBezTo>
                  <a:pt x="530" y="2045"/>
                  <a:pt x="527" y="2053"/>
                  <a:pt x="521" y="2060"/>
                </a:cubicBezTo>
                <a:cubicBezTo>
                  <a:pt x="521" y="2061"/>
                  <a:pt x="520" y="2061"/>
                  <a:pt x="520" y="2062"/>
                </a:cubicBezTo>
                <a:cubicBezTo>
                  <a:pt x="520" y="2062"/>
                  <a:pt x="520" y="2062"/>
                  <a:pt x="520" y="2062"/>
                </a:cubicBezTo>
                <a:cubicBezTo>
                  <a:pt x="519" y="2063"/>
                  <a:pt x="518" y="2064"/>
                  <a:pt x="517" y="2064"/>
                </a:cubicBezTo>
                <a:cubicBezTo>
                  <a:pt x="517" y="2065"/>
                  <a:pt x="517" y="2065"/>
                  <a:pt x="516" y="2065"/>
                </a:cubicBezTo>
                <a:cubicBezTo>
                  <a:pt x="516" y="2065"/>
                  <a:pt x="516" y="2066"/>
                  <a:pt x="516" y="2066"/>
                </a:cubicBezTo>
                <a:cubicBezTo>
                  <a:pt x="510" y="2071"/>
                  <a:pt x="503" y="2074"/>
                  <a:pt x="496" y="2076"/>
                </a:cubicBezTo>
                <a:cubicBezTo>
                  <a:pt x="495" y="2076"/>
                  <a:pt x="494" y="2076"/>
                  <a:pt x="493" y="2077"/>
                </a:cubicBezTo>
                <a:cubicBezTo>
                  <a:pt x="489" y="2078"/>
                  <a:pt x="484" y="2078"/>
                  <a:pt x="480" y="2078"/>
                </a:cubicBezTo>
                <a:cubicBezTo>
                  <a:pt x="476" y="2078"/>
                  <a:pt x="476" y="2078"/>
                  <a:pt x="476" y="2078"/>
                </a:cubicBezTo>
                <a:cubicBezTo>
                  <a:pt x="476" y="2078"/>
                  <a:pt x="476" y="2078"/>
                  <a:pt x="476" y="2078"/>
                </a:cubicBezTo>
                <a:cubicBezTo>
                  <a:pt x="458" y="2078"/>
                  <a:pt x="439" y="2078"/>
                  <a:pt x="421" y="2079"/>
                </a:cubicBezTo>
                <a:cubicBezTo>
                  <a:pt x="419" y="2079"/>
                  <a:pt x="418" y="2078"/>
                  <a:pt x="416" y="2078"/>
                </a:cubicBezTo>
                <a:cubicBezTo>
                  <a:pt x="414" y="2078"/>
                  <a:pt x="412" y="2078"/>
                  <a:pt x="410" y="2077"/>
                </a:cubicBezTo>
                <a:cubicBezTo>
                  <a:pt x="406" y="2076"/>
                  <a:pt x="404" y="2074"/>
                  <a:pt x="402" y="2072"/>
                </a:cubicBezTo>
                <a:cubicBezTo>
                  <a:pt x="401" y="2070"/>
                  <a:pt x="400" y="2068"/>
                  <a:pt x="400" y="2066"/>
                </a:cubicBezTo>
                <a:cubicBezTo>
                  <a:pt x="400" y="2064"/>
                  <a:pt x="401" y="2062"/>
                  <a:pt x="402" y="2060"/>
                </a:cubicBezTo>
                <a:cubicBezTo>
                  <a:pt x="402" y="2059"/>
                  <a:pt x="402" y="2059"/>
                  <a:pt x="403" y="2059"/>
                </a:cubicBezTo>
                <a:cubicBezTo>
                  <a:pt x="403" y="2058"/>
                  <a:pt x="403" y="2058"/>
                  <a:pt x="403" y="2058"/>
                </a:cubicBezTo>
                <a:cubicBezTo>
                  <a:pt x="404" y="2057"/>
                  <a:pt x="404" y="2057"/>
                  <a:pt x="404" y="2057"/>
                </a:cubicBezTo>
                <a:cubicBezTo>
                  <a:pt x="404" y="2057"/>
                  <a:pt x="404" y="2057"/>
                  <a:pt x="404" y="2057"/>
                </a:cubicBezTo>
                <a:cubicBezTo>
                  <a:pt x="409" y="2050"/>
                  <a:pt x="413" y="2043"/>
                  <a:pt x="418" y="2035"/>
                </a:cubicBezTo>
                <a:cubicBezTo>
                  <a:pt x="422" y="2030"/>
                  <a:pt x="425" y="2024"/>
                  <a:pt x="430" y="2019"/>
                </a:cubicBezTo>
                <a:cubicBezTo>
                  <a:pt x="430" y="2018"/>
                  <a:pt x="431" y="2018"/>
                  <a:pt x="431" y="2017"/>
                </a:cubicBezTo>
                <a:cubicBezTo>
                  <a:pt x="431" y="2017"/>
                  <a:pt x="432" y="2017"/>
                  <a:pt x="432" y="2017"/>
                </a:cubicBezTo>
                <a:cubicBezTo>
                  <a:pt x="433" y="2016"/>
                  <a:pt x="434" y="2015"/>
                  <a:pt x="435" y="2014"/>
                </a:cubicBezTo>
                <a:cubicBezTo>
                  <a:pt x="435" y="2014"/>
                  <a:pt x="435" y="2014"/>
                  <a:pt x="435" y="2014"/>
                </a:cubicBezTo>
                <a:cubicBezTo>
                  <a:pt x="435" y="2014"/>
                  <a:pt x="435" y="2014"/>
                  <a:pt x="435" y="2014"/>
                </a:cubicBezTo>
                <a:cubicBezTo>
                  <a:pt x="441" y="2009"/>
                  <a:pt x="449" y="2006"/>
                  <a:pt x="457" y="2004"/>
                </a:cubicBezTo>
                <a:cubicBezTo>
                  <a:pt x="457" y="2004"/>
                  <a:pt x="457" y="2004"/>
                  <a:pt x="457" y="2004"/>
                </a:cubicBezTo>
                <a:cubicBezTo>
                  <a:pt x="457" y="2004"/>
                  <a:pt x="458" y="2004"/>
                  <a:pt x="458" y="2004"/>
                </a:cubicBezTo>
                <a:cubicBezTo>
                  <a:pt x="459" y="2004"/>
                  <a:pt x="461" y="2004"/>
                  <a:pt x="462" y="2004"/>
                </a:cubicBezTo>
                <a:cubicBezTo>
                  <a:pt x="463" y="2003"/>
                  <a:pt x="464" y="2003"/>
                  <a:pt x="465" y="2003"/>
                </a:cubicBezTo>
                <a:cubicBezTo>
                  <a:pt x="466" y="2003"/>
                  <a:pt x="467" y="2003"/>
                  <a:pt x="468" y="2003"/>
                </a:cubicBezTo>
                <a:cubicBezTo>
                  <a:pt x="468" y="2003"/>
                  <a:pt x="469" y="2003"/>
                  <a:pt x="470" y="2003"/>
                </a:cubicBezTo>
                <a:cubicBezTo>
                  <a:pt x="471" y="2003"/>
                  <a:pt x="471" y="2003"/>
                  <a:pt x="471" y="2003"/>
                </a:cubicBezTo>
                <a:cubicBezTo>
                  <a:pt x="471" y="2003"/>
                  <a:pt x="471" y="2003"/>
                  <a:pt x="471" y="2003"/>
                </a:cubicBezTo>
                <a:cubicBezTo>
                  <a:pt x="488" y="2003"/>
                  <a:pt x="504" y="2003"/>
                  <a:pt x="521" y="2003"/>
                </a:cubicBezTo>
                <a:cubicBezTo>
                  <a:pt x="521" y="2003"/>
                  <a:pt x="521" y="2003"/>
                  <a:pt x="521" y="2003"/>
                </a:cubicBezTo>
                <a:cubicBezTo>
                  <a:pt x="524" y="2003"/>
                  <a:pt x="524" y="2003"/>
                  <a:pt x="524" y="2003"/>
                </a:cubicBezTo>
                <a:cubicBezTo>
                  <a:pt x="528" y="2003"/>
                  <a:pt x="532" y="2003"/>
                  <a:pt x="535" y="2004"/>
                </a:cubicBezTo>
                <a:cubicBezTo>
                  <a:pt x="536" y="2004"/>
                  <a:pt x="536" y="2005"/>
                  <a:pt x="537" y="2005"/>
                </a:cubicBezTo>
                <a:cubicBezTo>
                  <a:pt x="537" y="2005"/>
                  <a:pt x="538" y="2005"/>
                  <a:pt x="538" y="2006"/>
                </a:cubicBezTo>
                <a:cubicBezTo>
                  <a:pt x="538" y="2006"/>
                  <a:pt x="539" y="2006"/>
                  <a:pt x="539" y="2006"/>
                </a:cubicBezTo>
                <a:cubicBezTo>
                  <a:pt x="543" y="2008"/>
                  <a:pt x="546" y="2012"/>
                  <a:pt x="545" y="2017"/>
                </a:cubicBezTo>
                <a:close/>
                <a:moveTo>
                  <a:pt x="579" y="1956"/>
                </a:moveTo>
                <a:cubicBezTo>
                  <a:pt x="579" y="1956"/>
                  <a:pt x="579" y="1956"/>
                  <a:pt x="579" y="1956"/>
                </a:cubicBezTo>
                <a:cubicBezTo>
                  <a:pt x="579" y="1956"/>
                  <a:pt x="579" y="1956"/>
                  <a:pt x="579" y="1956"/>
                </a:cubicBezTo>
                <a:cubicBezTo>
                  <a:pt x="578" y="1957"/>
                  <a:pt x="578" y="1958"/>
                  <a:pt x="577" y="1959"/>
                </a:cubicBezTo>
                <a:cubicBezTo>
                  <a:pt x="577" y="1959"/>
                  <a:pt x="577" y="1960"/>
                  <a:pt x="577" y="1960"/>
                </a:cubicBezTo>
                <a:cubicBezTo>
                  <a:pt x="572" y="1964"/>
                  <a:pt x="566" y="1968"/>
                  <a:pt x="560" y="1970"/>
                </a:cubicBezTo>
                <a:cubicBezTo>
                  <a:pt x="560" y="1970"/>
                  <a:pt x="560" y="1970"/>
                  <a:pt x="560" y="1970"/>
                </a:cubicBezTo>
                <a:cubicBezTo>
                  <a:pt x="559" y="1970"/>
                  <a:pt x="558" y="1970"/>
                  <a:pt x="557" y="1971"/>
                </a:cubicBezTo>
                <a:cubicBezTo>
                  <a:pt x="556" y="1971"/>
                  <a:pt x="556" y="1971"/>
                  <a:pt x="555" y="1971"/>
                </a:cubicBezTo>
                <a:cubicBezTo>
                  <a:pt x="554" y="1971"/>
                  <a:pt x="554" y="1971"/>
                  <a:pt x="553" y="1971"/>
                </a:cubicBezTo>
                <a:cubicBezTo>
                  <a:pt x="550" y="1972"/>
                  <a:pt x="546" y="1973"/>
                  <a:pt x="542" y="1973"/>
                </a:cubicBezTo>
                <a:cubicBezTo>
                  <a:pt x="541" y="1973"/>
                  <a:pt x="541" y="1973"/>
                  <a:pt x="541" y="1973"/>
                </a:cubicBezTo>
                <a:cubicBezTo>
                  <a:pt x="534" y="1973"/>
                  <a:pt x="527" y="1973"/>
                  <a:pt x="520" y="1973"/>
                </a:cubicBezTo>
                <a:cubicBezTo>
                  <a:pt x="510" y="1973"/>
                  <a:pt x="499" y="1973"/>
                  <a:pt x="489" y="1973"/>
                </a:cubicBezTo>
                <a:cubicBezTo>
                  <a:pt x="488" y="1973"/>
                  <a:pt x="486" y="1973"/>
                  <a:pt x="484" y="1973"/>
                </a:cubicBezTo>
                <a:cubicBezTo>
                  <a:pt x="484" y="1973"/>
                  <a:pt x="484" y="1973"/>
                  <a:pt x="483" y="1973"/>
                </a:cubicBezTo>
                <a:cubicBezTo>
                  <a:pt x="482" y="1972"/>
                  <a:pt x="480" y="1972"/>
                  <a:pt x="479" y="1972"/>
                </a:cubicBezTo>
                <a:cubicBezTo>
                  <a:pt x="479" y="1972"/>
                  <a:pt x="479" y="1972"/>
                  <a:pt x="479" y="1972"/>
                </a:cubicBezTo>
                <a:cubicBezTo>
                  <a:pt x="479" y="1972"/>
                  <a:pt x="479" y="1972"/>
                  <a:pt x="479" y="1972"/>
                </a:cubicBezTo>
                <a:cubicBezTo>
                  <a:pt x="474" y="1970"/>
                  <a:pt x="470" y="1968"/>
                  <a:pt x="470" y="1963"/>
                </a:cubicBezTo>
                <a:cubicBezTo>
                  <a:pt x="470" y="1962"/>
                  <a:pt x="470" y="1961"/>
                  <a:pt x="470" y="1960"/>
                </a:cubicBezTo>
                <a:cubicBezTo>
                  <a:pt x="470" y="1960"/>
                  <a:pt x="470" y="1959"/>
                  <a:pt x="471" y="1959"/>
                </a:cubicBezTo>
                <a:cubicBezTo>
                  <a:pt x="471" y="1958"/>
                  <a:pt x="471" y="1957"/>
                  <a:pt x="472" y="1957"/>
                </a:cubicBezTo>
                <a:cubicBezTo>
                  <a:pt x="472" y="1957"/>
                  <a:pt x="472" y="1956"/>
                  <a:pt x="472" y="1956"/>
                </a:cubicBezTo>
                <a:cubicBezTo>
                  <a:pt x="472" y="1956"/>
                  <a:pt x="472" y="1956"/>
                  <a:pt x="472" y="1956"/>
                </a:cubicBezTo>
                <a:cubicBezTo>
                  <a:pt x="473" y="1955"/>
                  <a:pt x="474" y="1954"/>
                  <a:pt x="474" y="1953"/>
                </a:cubicBezTo>
                <a:cubicBezTo>
                  <a:pt x="479" y="1945"/>
                  <a:pt x="485" y="1938"/>
                  <a:pt x="490" y="1930"/>
                </a:cubicBezTo>
                <a:cubicBezTo>
                  <a:pt x="490" y="1930"/>
                  <a:pt x="490" y="1930"/>
                  <a:pt x="490" y="1930"/>
                </a:cubicBezTo>
                <a:cubicBezTo>
                  <a:pt x="492" y="1927"/>
                  <a:pt x="492" y="1927"/>
                  <a:pt x="492" y="1927"/>
                </a:cubicBezTo>
                <a:cubicBezTo>
                  <a:pt x="493" y="1925"/>
                  <a:pt x="495" y="1923"/>
                  <a:pt x="498" y="1921"/>
                </a:cubicBezTo>
                <a:cubicBezTo>
                  <a:pt x="499" y="1920"/>
                  <a:pt x="501" y="1919"/>
                  <a:pt x="503" y="1918"/>
                </a:cubicBezTo>
                <a:cubicBezTo>
                  <a:pt x="504" y="1918"/>
                  <a:pt x="505" y="1917"/>
                  <a:pt x="506" y="1917"/>
                </a:cubicBezTo>
                <a:cubicBezTo>
                  <a:pt x="506" y="1917"/>
                  <a:pt x="506" y="1917"/>
                  <a:pt x="507" y="1917"/>
                </a:cubicBezTo>
                <a:cubicBezTo>
                  <a:pt x="507" y="1917"/>
                  <a:pt x="507" y="1916"/>
                  <a:pt x="507" y="1916"/>
                </a:cubicBezTo>
                <a:cubicBezTo>
                  <a:pt x="508" y="1916"/>
                  <a:pt x="508" y="1916"/>
                  <a:pt x="508" y="1916"/>
                </a:cubicBezTo>
                <a:cubicBezTo>
                  <a:pt x="511" y="1915"/>
                  <a:pt x="514" y="1914"/>
                  <a:pt x="517" y="1913"/>
                </a:cubicBezTo>
                <a:cubicBezTo>
                  <a:pt x="521" y="1913"/>
                  <a:pt x="525" y="1912"/>
                  <a:pt x="528" y="1912"/>
                </a:cubicBezTo>
                <a:cubicBezTo>
                  <a:pt x="538" y="1912"/>
                  <a:pt x="538" y="1912"/>
                  <a:pt x="538" y="1912"/>
                </a:cubicBezTo>
                <a:cubicBezTo>
                  <a:pt x="541" y="1912"/>
                  <a:pt x="543" y="1912"/>
                  <a:pt x="545" y="1912"/>
                </a:cubicBezTo>
                <a:cubicBezTo>
                  <a:pt x="555" y="1912"/>
                  <a:pt x="564" y="1912"/>
                  <a:pt x="573" y="1912"/>
                </a:cubicBezTo>
                <a:cubicBezTo>
                  <a:pt x="573" y="1912"/>
                  <a:pt x="573" y="1912"/>
                  <a:pt x="573" y="1912"/>
                </a:cubicBezTo>
                <a:cubicBezTo>
                  <a:pt x="577" y="1912"/>
                  <a:pt x="577" y="1912"/>
                  <a:pt x="577" y="1912"/>
                </a:cubicBezTo>
                <a:cubicBezTo>
                  <a:pt x="581" y="1912"/>
                  <a:pt x="584" y="1913"/>
                  <a:pt x="587" y="1913"/>
                </a:cubicBezTo>
                <a:cubicBezTo>
                  <a:pt x="589" y="1914"/>
                  <a:pt x="590" y="1915"/>
                  <a:pt x="592" y="1915"/>
                </a:cubicBezTo>
                <a:cubicBezTo>
                  <a:pt x="596" y="1918"/>
                  <a:pt x="599" y="1921"/>
                  <a:pt x="595" y="1927"/>
                </a:cubicBezTo>
                <a:cubicBezTo>
                  <a:pt x="592" y="1934"/>
                  <a:pt x="588" y="1941"/>
                  <a:pt x="584" y="1948"/>
                </a:cubicBezTo>
                <a:cubicBezTo>
                  <a:pt x="579" y="1956"/>
                  <a:pt x="579" y="1956"/>
                  <a:pt x="579" y="1956"/>
                </a:cubicBezTo>
                <a:cubicBezTo>
                  <a:pt x="579" y="1956"/>
                  <a:pt x="579" y="1956"/>
                  <a:pt x="579" y="1956"/>
                </a:cubicBezTo>
                <a:close/>
                <a:moveTo>
                  <a:pt x="1064" y="2056"/>
                </a:moveTo>
                <a:cubicBezTo>
                  <a:pt x="1064" y="2057"/>
                  <a:pt x="1064" y="2059"/>
                  <a:pt x="1064" y="2060"/>
                </a:cubicBezTo>
                <a:cubicBezTo>
                  <a:pt x="1064" y="2060"/>
                  <a:pt x="1064" y="2060"/>
                  <a:pt x="1064" y="2061"/>
                </a:cubicBezTo>
                <a:cubicBezTo>
                  <a:pt x="1063" y="2062"/>
                  <a:pt x="1063" y="2063"/>
                  <a:pt x="1062" y="2064"/>
                </a:cubicBezTo>
                <a:cubicBezTo>
                  <a:pt x="1062" y="2064"/>
                  <a:pt x="1062" y="2064"/>
                  <a:pt x="1062" y="2064"/>
                </a:cubicBezTo>
                <a:cubicBezTo>
                  <a:pt x="1062" y="2064"/>
                  <a:pt x="1062" y="2064"/>
                  <a:pt x="1062" y="2064"/>
                </a:cubicBezTo>
                <a:cubicBezTo>
                  <a:pt x="1061" y="2065"/>
                  <a:pt x="1060" y="2066"/>
                  <a:pt x="1059" y="2067"/>
                </a:cubicBezTo>
                <a:cubicBezTo>
                  <a:pt x="1059" y="2067"/>
                  <a:pt x="1059" y="2067"/>
                  <a:pt x="1059" y="2068"/>
                </a:cubicBezTo>
                <a:cubicBezTo>
                  <a:pt x="1058" y="2069"/>
                  <a:pt x="1057" y="2069"/>
                  <a:pt x="1056" y="2070"/>
                </a:cubicBezTo>
                <a:cubicBezTo>
                  <a:pt x="1056" y="2070"/>
                  <a:pt x="1055" y="2071"/>
                  <a:pt x="1055" y="2071"/>
                </a:cubicBezTo>
                <a:cubicBezTo>
                  <a:pt x="1055" y="2071"/>
                  <a:pt x="1055" y="2071"/>
                  <a:pt x="1055" y="2071"/>
                </a:cubicBezTo>
                <a:cubicBezTo>
                  <a:pt x="1053" y="2072"/>
                  <a:pt x="1052" y="2072"/>
                  <a:pt x="1051" y="2073"/>
                </a:cubicBezTo>
                <a:cubicBezTo>
                  <a:pt x="1051" y="2073"/>
                  <a:pt x="1051" y="2073"/>
                  <a:pt x="1050" y="2073"/>
                </a:cubicBezTo>
                <a:cubicBezTo>
                  <a:pt x="1049" y="2074"/>
                  <a:pt x="1048" y="2074"/>
                  <a:pt x="1047" y="2074"/>
                </a:cubicBezTo>
                <a:cubicBezTo>
                  <a:pt x="1047" y="2075"/>
                  <a:pt x="1046" y="2075"/>
                  <a:pt x="1046" y="2075"/>
                </a:cubicBezTo>
                <a:cubicBezTo>
                  <a:pt x="1046" y="2075"/>
                  <a:pt x="1045" y="2075"/>
                  <a:pt x="1045" y="2075"/>
                </a:cubicBezTo>
                <a:cubicBezTo>
                  <a:pt x="1045" y="2075"/>
                  <a:pt x="1045" y="2075"/>
                  <a:pt x="1044" y="2075"/>
                </a:cubicBezTo>
                <a:cubicBezTo>
                  <a:pt x="1043" y="2076"/>
                  <a:pt x="1042" y="2076"/>
                  <a:pt x="1041" y="2076"/>
                </a:cubicBezTo>
                <a:cubicBezTo>
                  <a:pt x="1039" y="2076"/>
                  <a:pt x="1038" y="2076"/>
                  <a:pt x="1037" y="2077"/>
                </a:cubicBezTo>
                <a:cubicBezTo>
                  <a:pt x="1036" y="2077"/>
                  <a:pt x="1035" y="2077"/>
                  <a:pt x="1034" y="2077"/>
                </a:cubicBezTo>
                <a:cubicBezTo>
                  <a:pt x="1033" y="2077"/>
                  <a:pt x="1033" y="2077"/>
                  <a:pt x="1033" y="2077"/>
                </a:cubicBezTo>
                <a:cubicBezTo>
                  <a:pt x="1031" y="2077"/>
                  <a:pt x="1031" y="2077"/>
                  <a:pt x="1031" y="2077"/>
                </a:cubicBezTo>
                <a:cubicBezTo>
                  <a:pt x="1031" y="2077"/>
                  <a:pt x="1031" y="2077"/>
                  <a:pt x="1031" y="2077"/>
                </a:cubicBezTo>
                <a:cubicBezTo>
                  <a:pt x="1025" y="2077"/>
                  <a:pt x="1018" y="2077"/>
                  <a:pt x="1011" y="2077"/>
                </a:cubicBezTo>
                <a:cubicBezTo>
                  <a:pt x="981" y="2077"/>
                  <a:pt x="630" y="2078"/>
                  <a:pt x="605" y="2078"/>
                </a:cubicBezTo>
                <a:cubicBezTo>
                  <a:pt x="604" y="2078"/>
                  <a:pt x="602" y="2078"/>
                  <a:pt x="600" y="2078"/>
                </a:cubicBezTo>
                <a:cubicBezTo>
                  <a:pt x="598" y="2077"/>
                  <a:pt x="596" y="2077"/>
                  <a:pt x="594" y="2076"/>
                </a:cubicBezTo>
                <a:cubicBezTo>
                  <a:pt x="590" y="2075"/>
                  <a:pt x="588" y="2074"/>
                  <a:pt x="586" y="2072"/>
                </a:cubicBezTo>
                <a:cubicBezTo>
                  <a:pt x="584" y="2070"/>
                  <a:pt x="583" y="2068"/>
                  <a:pt x="582" y="2065"/>
                </a:cubicBezTo>
                <a:cubicBezTo>
                  <a:pt x="582" y="2063"/>
                  <a:pt x="582" y="2060"/>
                  <a:pt x="584" y="2057"/>
                </a:cubicBezTo>
                <a:cubicBezTo>
                  <a:pt x="584" y="2056"/>
                  <a:pt x="584" y="2056"/>
                  <a:pt x="584" y="2056"/>
                </a:cubicBezTo>
                <a:cubicBezTo>
                  <a:pt x="584" y="2056"/>
                  <a:pt x="584" y="2056"/>
                  <a:pt x="584" y="2056"/>
                </a:cubicBezTo>
                <a:cubicBezTo>
                  <a:pt x="588" y="2048"/>
                  <a:pt x="592" y="2040"/>
                  <a:pt x="596" y="2031"/>
                </a:cubicBezTo>
                <a:cubicBezTo>
                  <a:pt x="597" y="2030"/>
                  <a:pt x="598" y="2029"/>
                  <a:pt x="598" y="2027"/>
                </a:cubicBezTo>
                <a:cubicBezTo>
                  <a:pt x="601" y="2021"/>
                  <a:pt x="601" y="2021"/>
                  <a:pt x="601" y="2021"/>
                </a:cubicBezTo>
                <a:cubicBezTo>
                  <a:pt x="603" y="2018"/>
                  <a:pt x="605" y="2016"/>
                  <a:pt x="607" y="2014"/>
                </a:cubicBezTo>
                <a:cubicBezTo>
                  <a:pt x="608" y="2013"/>
                  <a:pt x="609" y="2013"/>
                  <a:pt x="609" y="2012"/>
                </a:cubicBezTo>
                <a:cubicBezTo>
                  <a:pt x="610" y="2012"/>
                  <a:pt x="610" y="2012"/>
                  <a:pt x="610" y="2011"/>
                </a:cubicBezTo>
                <a:cubicBezTo>
                  <a:pt x="611" y="2011"/>
                  <a:pt x="612" y="2011"/>
                  <a:pt x="612" y="2010"/>
                </a:cubicBezTo>
                <a:cubicBezTo>
                  <a:pt x="612" y="2010"/>
                  <a:pt x="612" y="2010"/>
                  <a:pt x="613" y="2010"/>
                </a:cubicBezTo>
                <a:cubicBezTo>
                  <a:pt x="613" y="2010"/>
                  <a:pt x="613" y="2010"/>
                  <a:pt x="614" y="2009"/>
                </a:cubicBezTo>
                <a:cubicBezTo>
                  <a:pt x="615" y="2009"/>
                  <a:pt x="616" y="2008"/>
                  <a:pt x="617" y="2008"/>
                </a:cubicBezTo>
                <a:cubicBezTo>
                  <a:pt x="617" y="2008"/>
                  <a:pt x="618" y="2007"/>
                  <a:pt x="618" y="2007"/>
                </a:cubicBezTo>
                <a:cubicBezTo>
                  <a:pt x="619" y="2007"/>
                  <a:pt x="620" y="2007"/>
                  <a:pt x="621" y="2006"/>
                </a:cubicBezTo>
                <a:cubicBezTo>
                  <a:pt x="622" y="2006"/>
                  <a:pt x="623" y="2005"/>
                  <a:pt x="625" y="2005"/>
                </a:cubicBezTo>
                <a:cubicBezTo>
                  <a:pt x="625" y="2005"/>
                  <a:pt x="626" y="2004"/>
                  <a:pt x="627" y="2004"/>
                </a:cubicBezTo>
                <a:cubicBezTo>
                  <a:pt x="627" y="2004"/>
                  <a:pt x="628" y="2004"/>
                  <a:pt x="628" y="2004"/>
                </a:cubicBezTo>
                <a:cubicBezTo>
                  <a:pt x="632" y="2003"/>
                  <a:pt x="636" y="2002"/>
                  <a:pt x="640" y="2002"/>
                </a:cubicBezTo>
                <a:cubicBezTo>
                  <a:pt x="640" y="2002"/>
                  <a:pt x="1008" y="2001"/>
                  <a:pt x="1021" y="2001"/>
                </a:cubicBezTo>
                <a:cubicBezTo>
                  <a:pt x="1026" y="2001"/>
                  <a:pt x="1030" y="2001"/>
                  <a:pt x="1034" y="2001"/>
                </a:cubicBezTo>
                <a:cubicBezTo>
                  <a:pt x="1036" y="2001"/>
                  <a:pt x="1038" y="2002"/>
                  <a:pt x="1040" y="2002"/>
                </a:cubicBezTo>
                <a:cubicBezTo>
                  <a:pt x="1040" y="2002"/>
                  <a:pt x="1040" y="2002"/>
                  <a:pt x="1041" y="2002"/>
                </a:cubicBezTo>
                <a:cubicBezTo>
                  <a:pt x="1042" y="2002"/>
                  <a:pt x="1044" y="2002"/>
                  <a:pt x="1045" y="2003"/>
                </a:cubicBezTo>
                <a:cubicBezTo>
                  <a:pt x="1045" y="2003"/>
                  <a:pt x="1046" y="2003"/>
                  <a:pt x="1046" y="2003"/>
                </a:cubicBezTo>
                <a:cubicBezTo>
                  <a:pt x="1046" y="2003"/>
                  <a:pt x="1046" y="2003"/>
                  <a:pt x="1046" y="2003"/>
                </a:cubicBezTo>
                <a:cubicBezTo>
                  <a:pt x="1048" y="2003"/>
                  <a:pt x="1049" y="2004"/>
                  <a:pt x="1050" y="2004"/>
                </a:cubicBezTo>
                <a:cubicBezTo>
                  <a:pt x="1050" y="2004"/>
                  <a:pt x="1051" y="2005"/>
                  <a:pt x="1051" y="2005"/>
                </a:cubicBezTo>
                <a:cubicBezTo>
                  <a:pt x="1052" y="2005"/>
                  <a:pt x="1053" y="2006"/>
                  <a:pt x="1054" y="2006"/>
                </a:cubicBezTo>
                <a:cubicBezTo>
                  <a:pt x="1055" y="2006"/>
                  <a:pt x="1055" y="2007"/>
                  <a:pt x="1055" y="2007"/>
                </a:cubicBezTo>
                <a:cubicBezTo>
                  <a:pt x="1055" y="2007"/>
                  <a:pt x="1055" y="2007"/>
                  <a:pt x="1056" y="2007"/>
                </a:cubicBezTo>
                <a:cubicBezTo>
                  <a:pt x="1056" y="2008"/>
                  <a:pt x="1057" y="2008"/>
                  <a:pt x="1058" y="2009"/>
                </a:cubicBezTo>
                <a:cubicBezTo>
                  <a:pt x="1059" y="2010"/>
                  <a:pt x="1061" y="2011"/>
                  <a:pt x="1061" y="2013"/>
                </a:cubicBezTo>
                <a:cubicBezTo>
                  <a:pt x="1063" y="2015"/>
                  <a:pt x="1064" y="2017"/>
                  <a:pt x="1064" y="2020"/>
                </a:cubicBezTo>
                <a:cubicBezTo>
                  <a:pt x="1064" y="2022"/>
                  <a:pt x="1064" y="2022"/>
                  <a:pt x="1064" y="2022"/>
                </a:cubicBezTo>
                <a:cubicBezTo>
                  <a:pt x="1064" y="2022"/>
                  <a:pt x="1064" y="2022"/>
                  <a:pt x="1064" y="2022"/>
                </a:cubicBezTo>
                <a:cubicBezTo>
                  <a:pt x="1064" y="2031"/>
                  <a:pt x="1064" y="2040"/>
                  <a:pt x="1064" y="2049"/>
                </a:cubicBezTo>
                <a:cubicBezTo>
                  <a:pt x="1064" y="2051"/>
                  <a:pt x="1064" y="2054"/>
                  <a:pt x="1064" y="2056"/>
                </a:cubicBezTo>
                <a:close/>
                <a:moveTo>
                  <a:pt x="1114" y="1878"/>
                </a:moveTo>
                <a:cubicBezTo>
                  <a:pt x="1114" y="1878"/>
                  <a:pt x="1114" y="1877"/>
                  <a:pt x="1113" y="1877"/>
                </a:cubicBezTo>
                <a:cubicBezTo>
                  <a:pt x="1113" y="1877"/>
                  <a:pt x="1113" y="1877"/>
                  <a:pt x="1113" y="1877"/>
                </a:cubicBezTo>
                <a:cubicBezTo>
                  <a:pt x="1112" y="1875"/>
                  <a:pt x="1111" y="1873"/>
                  <a:pt x="1111" y="1871"/>
                </a:cubicBezTo>
                <a:cubicBezTo>
                  <a:pt x="1111" y="1870"/>
                  <a:pt x="1111" y="1870"/>
                  <a:pt x="1111" y="1870"/>
                </a:cubicBezTo>
                <a:cubicBezTo>
                  <a:pt x="1110" y="1868"/>
                  <a:pt x="1110" y="1867"/>
                  <a:pt x="1110" y="1866"/>
                </a:cubicBezTo>
                <a:cubicBezTo>
                  <a:pt x="1110" y="1866"/>
                  <a:pt x="1110" y="1866"/>
                  <a:pt x="1110" y="1866"/>
                </a:cubicBezTo>
                <a:cubicBezTo>
                  <a:pt x="1110" y="1861"/>
                  <a:pt x="1109" y="1855"/>
                  <a:pt x="1109" y="1849"/>
                </a:cubicBezTo>
                <a:cubicBezTo>
                  <a:pt x="1109" y="1848"/>
                  <a:pt x="1109" y="1848"/>
                  <a:pt x="1109" y="1848"/>
                </a:cubicBezTo>
                <a:cubicBezTo>
                  <a:pt x="1109" y="1846"/>
                  <a:pt x="1109" y="1844"/>
                  <a:pt x="1110" y="1843"/>
                </a:cubicBezTo>
                <a:cubicBezTo>
                  <a:pt x="1112" y="1841"/>
                  <a:pt x="1113" y="1840"/>
                  <a:pt x="1115" y="1839"/>
                </a:cubicBezTo>
                <a:cubicBezTo>
                  <a:pt x="1118" y="1838"/>
                  <a:pt x="1120" y="1837"/>
                  <a:pt x="1123" y="1836"/>
                </a:cubicBezTo>
                <a:cubicBezTo>
                  <a:pt x="1123" y="1836"/>
                  <a:pt x="1123" y="1836"/>
                  <a:pt x="1123" y="1836"/>
                </a:cubicBezTo>
                <a:cubicBezTo>
                  <a:pt x="1123" y="1836"/>
                  <a:pt x="1123" y="1836"/>
                  <a:pt x="1123" y="1836"/>
                </a:cubicBezTo>
                <a:cubicBezTo>
                  <a:pt x="1124" y="1836"/>
                  <a:pt x="1125" y="1836"/>
                  <a:pt x="1126" y="1836"/>
                </a:cubicBezTo>
                <a:cubicBezTo>
                  <a:pt x="1127" y="1836"/>
                  <a:pt x="1127" y="1836"/>
                  <a:pt x="1128" y="1836"/>
                </a:cubicBezTo>
                <a:cubicBezTo>
                  <a:pt x="1133" y="1835"/>
                  <a:pt x="1138" y="1835"/>
                  <a:pt x="1143" y="1835"/>
                </a:cubicBezTo>
                <a:cubicBezTo>
                  <a:pt x="1176" y="1835"/>
                  <a:pt x="1176" y="1835"/>
                  <a:pt x="1176" y="1835"/>
                </a:cubicBezTo>
                <a:cubicBezTo>
                  <a:pt x="1178" y="1835"/>
                  <a:pt x="1180" y="1835"/>
                  <a:pt x="1182" y="1836"/>
                </a:cubicBezTo>
                <a:cubicBezTo>
                  <a:pt x="1191" y="1837"/>
                  <a:pt x="1201" y="1839"/>
                  <a:pt x="1203" y="1848"/>
                </a:cubicBezTo>
                <a:cubicBezTo>
                  <a:pt x="1205" y="1855"/>
                  <a:pt x="1206" y="1863"/>
                  <a:pt x="1207" y="1870"/>
                </a:cubicBezTo>
                <a:cubicBezTo>
                  <a:pt x="1207" y="1871"/>
                  <a:pt x="1207" y="1871"/>
                  <a:pt x="1207" y="1871"/>
                </a:cubicBezTo>
                <a:cubicBezTo>
                  <a:pt x="1208" y="1873"/>
                  <a:pt x="1207" y="1874"/>
                  <a:pt x="1207" y="1876"/>
                </a:cubicBezTo>
                <a:cubicBezTo>
                  <a:pt x="1207" y="1876"/>
                  <a:pt x="1207" y="1876"/>
                  <a:pt x="1206" y="1876"/>
                </a:cubicBezTo>
                <a:cubicBezTo>
                  <a:pt x="1206" y="1876"/>
                  <a:pt x="1206" y="1876"/>
                  <a:pt x="1206" y="1876"/>
                </a:cubicBezTo>
                <a:cubicBezTo>
                  <a:pt x="1206" y="1877"/>
                  <a:pt x="1206" y="1877"/>
                  <a:pt x="1206" y="1877"/>
                </a:cubicBezTo>
                <a:cubicBezTo>
                  <a:pt x="1204" y="1880"/>
                  <a:pt x="1200" y="1882"/>
                  <a:pt x="1195" y="1883"/>
                </a:cubicBezTo>
                <a:cubicBezTo>
                  <a:pt x="1195" y="1883"/>
                  <a:pt x="1195" y="1884"/>
                  <a:pt x="1194" y="1884"/>
                </a:cubicBezTo>
                <a:cubicBezTo>
                  <a:pt x="1194" y="1884"/>
                  <a:pt x="1193" y="1884"/>
                  <a:pt x="1193" y="1884"/>
                </a:cubicBezTo>
                <a:cubicBezTo>
                  <a:pt x="1192" y="1884"/>
                  <a:pt x="1192" y="1884"/>
                  <a:pt x="1192" y="1884"/>
                </a:cubicBezTo>
                <a:cubicBezTo>
                  <a:pt x="1191" y="1884"/>
                  <a:pt x="1190" y="1884"/>
                  <a:pt x="1189" y="1885"/>
                </a:cubicBezTo>
                <a:cubicBezTo>
                  <a:pt x="1178" y="1886"/>
                  <a:pt x="1164" y="1885"/>
                  <a:pt x="1158" y="1885"/>
                </a:cubicBezTo>
                <a:cubicBezTo>
                  <a:pt x="1137" y="1885"/>
                  <a:pt x="1137" y="1885"/>
                  <a:pt x="1137" y="1885"/>
                </a:cubicBezTo>
                <a:cubicBezTo>
                  <a:pt x="1135" y="1885"/>
                  <a:pt x="1134" y="1885"/>
                  <a:pt x="1132" y="1885"/>
                </a:cubicBezTo>
                <a:cubicBezTo>
                  <a:pt x="1131" y="1884"/>
                  <a:pt x="1130" y="1884"/>
                  <a:pt x="1128" y="1884"/>
                </a:cubicBezTo>
                <a:cubicBezTo>
                  <a:pt x="1128" y="1884"/>
                  <a:pt x="1128" y="1884"/>
                  <a:pt x="1127" y="1884"/>
                </a:cubicBezTo>
                <a:cubicBezTo>
                  <a:pt x="1127" y="1884"/>
                  <a:pt x="1127" y="1884"/>
                  <a:pt x="1127" y="1884"/>
                </a:cubicBezTo>
                <a:cubicBezTo>
                  <a:pt x="1126" y="1883"/>
                  <a:pt x="1125" y="1883"/>
                  <a:pt x="1123" y="1883"/>
                </a:cubicBezTo>
                <a:cubicBezTo>
                  <a:pt x="1123" y="1883"/>
                  <a:pt x="1122" y="1882"/>
                  <a:pt x="1122" y="1882"/>
                </a:cubicBezTo>
                <a:cubicBezTo>
                  <a:pt x="1121" y="1882"/>
                  <a:pt x="1120" y="1881"/>
                  <a:pt x="1119" y="1881"/>
                </a:cubicBezTo>
                <a:cubicBezTo>
                  <a:pt x="1117" y="1880"/>
                  <a:pt x="1116" y="1879"/>
                  <a:pt x="1115" y="1878"/>
                </a:cubicBezTo>
                <a:cubicBezTo>
                  <a:pt x="1115" y="1878"/>
                  <a:pt x="1114" y="1878"/>
                  <a:pt x="1114" y="1878"/>
                </a:cubicBezTo>
                <a:close/>
                <a:moveTo>
                  <a:pt x="1120" y="1961"/>
                </a:moveTo>
                <a:cubicBezTo>
                  <a:pt x="1118" y="1959"/>
                  <a:pt x="1117" y="1957"/>
                  <a:pt x="1117" y="1955"/>
                </a:cubicBezTo>
                <a:cubicBezTo>
                  <a:pt x="1117" y="1952"/>
                  <a:pt x="1117" y="1952"/>
                  <a:pt x="1117" y="1952"/>
                </a:cubicBezTo>
                <a:cubicBezTo>
                  <a:pt x="1117" y="1952"/>
                  <a:pt x="1117" y="1952"/>
                  <a:pt x="1117" y="1952"/>
                </a:cubicBezTo>
                <a:cubicBezTo>
                  <a:pt x="1116" y="1943"/>
                  <a:pt x="1116" y="1935"/>
                  <a:pt x="1115" y="1926"/>
                </a:cubicBezTo>
                <a:cubicBezTo>
                  <a:pt x="1115" y="1926"/>
                  <a:pt x="1115" y="1926"/>
                  <a:pt x="1115" y="1926"/>
                </a:cubicBezTo>
                <a:cubicBezTo>
                  <a:pt x="1115" y="1926"/>
                  <a:pt x="1115" y="1926"/>
                  <a:pt x="1115" y="1926"/>
                </a:cubicBezTo>
                <a:cubicBezTo>
                  <a:pt x="1115" y="1925"/>
                  <a:pt x="1115" y="1925"/>
                  <a:pt x="1115" y="1924"/>
                </a:cubicBezTo>
                <a:cubicBezTo>
                  <a:pt x="1117" y="1906"/>
                  <a:pt x="1155" y="1911"/>
                  <a:pt x="1167" y="1911"/>
                </a:cubicBezTo>
                <a:cubicBezTo>
                  <a:pt x="1181" y="1911"/>
                  <a:pt x="1208" y="1907"/>
                  <a:pt x="1216" y="1921"/>
                </a:cubicBezTo>
                <a:cubicBezTo>
                  <a:pt x="1217" y="1923"/>
                  <a:pt x="1218" y="1924"/>
                  <a:pt x="1218" y="1925"/>
                </a:cubicBezTo>
                <a:cubicBezTo>
                  <a:pt x="1219" y="1927"/>
                  <a:pt x="1219" y="1927"/>
                  <a:pt x="1219" y="1927"/>
                </a:cubicBezTo>
                <a:cubicBezTo>
                  <a:pt x="1219" y="1927"/>
                  <a:pt x="1219" y="1927"/>
                  <a:pt x="1219" y="1927"/>
                </a:cubicBezTo>
                <a:cubicBezTo>
                  <a:pt x="1219" y="1931"/>
                  <a:pt x="1220" y="1936"/>
                  <a:pt x="1221" y="1940"/>
                </a:cubicBezTo>
                <a:cubicBezTo>
                  <a:pt x="1224" y="1955"/>
                  <a:pt x="1224" y="1955"/>
                  <a:pt x="1224" y="1955"/>
                </a:cubicBezTo>
                <a:cubicBezTo>
                  <a:pt x="1225" y="1957"/>
                  <a:pt x="1224" y="1959"/>
                  <a:pt x="1223" y="1961"/>
                </a:cubicBezTo>
                <a:cubicBezTo>
                  <a:pt x="1223" y="1962"/>
                  <a:pt x="1222" y="1963"/>
                  <a:pt x="1220" y="1964"/>
                </a:cubicBezTo>
                <a:cubicBezTo>
                  <a:pt x="1220" y="1965"/>
                  <a:pt x="1219" y="1965"/>
                  <a:pt x="1219" y="1966"/>
                </a:cubicBezTo>
                <a:cubicBezTo>
                  <a:pt x="1219" y="1966"/>
                  <a:pt x="1218" y="1966"/>
                  <a:pt x="1218" y="1966"/>
                </a:cubicBezTo>
                <a:cubicBezTo>
                  <a:pt x="1218" y="1966"/>
                  <a:pt x="1218" y="1966"/>
                  <a:pt x="1218" y="1967"/>
                </a:cubicBezTo>
                <a:cubicBezTo>
                  <a:pt x="1217" y="1967"/>
                  <a:pt x="1216" y="1967"/>
                  <a:pt x="1215" y="1968"/>
                </a:cubicBezTo>
                <a:cubicBezTo>
                  <a:pt x="1215" y="1968"/>
                  <a:pt x="1214" y="1968"/>
                  <a:pt x="1213" y="1969"/>
                </a:cubicBezTo>
                <a:cubicBezTo>
                  <a:pt x="1213" y="1969"/>
                  <a:pt x="1212" y="1969"/>
                  <a:pt x="1212" y="1969"/>
                </a:cubicBezTo>
                <a:cubicBezTo>
                  <a:pt x="1211" y="1969"/>
                  <a:pt x="1211" y="1970"/>
                  <a:pt x="1210" y="1970"/>
                </a:cubicBezTo>
                <a:cubicBezTo>
                  <a:pt x="1209" y="1970"/>
                  <a:pt x="1209" y="1970"/>
                  <a:pt x="1208" y="1970"/>
                </a:cubicBezTo>
                <a:cubicBezTo>
                  <a:pt x="1208" y="1970"/>
                  <a:pt x="1207" y="1970"/>
                  <a:pt x="1207" y="1970"/>
                </a:cubicBezTo>
                <a:cubicBezTo>
                  <a:pt x="1206" y="1971"/>
                  <a:pt x="1205" y="1971"/>
                  <a:pt x="1204" y="1971"/>
                </a:cubicBezTo>
                <a:cubicBezTo>
                  <a:pt x="1202" y="1971"/>
                  <a:pt x="1201" y="1971"/>
                  <a:pt x="1199" y="1971"/>
                </a:cubicBezTo>
                <a:cubicBezTo>
                  <a:pt x="1199" y="1971"/>
                  <a:pt x="1199" y="1971"/>
                  <a:pt x="1199" y="1971"/>
                </a:cubicBezTo>
                <a:cubicBezTo>
                  <a:pt x="1199" y="1971"/>
                  <a:pt x="1199" y="1971"/>
                  <a:pt x="1199" y="1971"/>
                </a:cubicBezTo>
                <a:cubicBezTo>
                  <a:pt x="1181" y="1971"/>
                  <a:pt x="1164" y="1971"/>
                  <a:pt x="1147" y="1971"/>
                </a:cubicBezTo>
                <a:cubicBezTo>
                  <a:pt x="1145" y="1971"/>
                  <a:pt x="1143" y="1971"/>
                  <a:pt x="1141" y="1971"/>
                </a:cubicBezTo>
                <a:cubicBezTo>
                  <a:pt x="1141" y="1971"/>
                  <a:pt x="1140" y="1971"/>
                  <a:pt x="1140" y="1971"/>
                </a:cubicBezTo>
                <a:cubicBezTo>
                  <a:pt x="1139" y="1971"/>
                  <a:pt x="1137" y="1970"/>
                  <a:pt x="1136" y="1970"/>
                </a:cubicBezTo>
                <a:cubicBezTo>
                  <a:pt x="1136" y="1970"/>
                  <a:pt x="1136" y="1970"/>
                  <a:pt x="1136" y="1970"/>
                </a:cubicBezTo>
                <a:cubicBezTo>
                  <a:pt x="1135" y="1970"/>
                  <a:pt x="1135" y="1970"/>
                  <a:pt x="1135" y="1970"/>
                </a:cubicBezTo>
                <a:cubicBezTo>
                  <a:pt x="1134" y="1969"/>
                  <a:pt x="1132" y="1969"/>
                  <a:pt x="1131" y="1969"/>
                </a:cubicBezTo>
                <a:cubicBezTo>
                  <a:pt x="1130" y="1968"/>
                  <a:pt x="1130" y="1968"/>
                  <a:pt x="1129" y="1968"/>
                </a:cubicBezTo>
                <a:cubicBezTo>
                  <a:pt x="1128" y="1967"/>
                  <a:pt x="1128" y="1967"/>
                  <a:pt x="1127" y="1967"/>
                </a:cubicBezTo>
                <a:cubicBezTo>
                  <a:pt x="1127" y="1967"/>
                  <a:pt x="1126" y="1967"/>
                  <a:pt x="1126" y="1966"/>
                </a:cubicBezTo>
                <a:cubicBezTo>
                  <a:pt x="1124" y="1965"/>
                  <a:pt x="1121" y="1963"/>
                  <a:pt x="1120" y="1961"/>
                </a:cubicBezTo>
                <a:close/>
                <a:moveTo>
                  <a:pt x="1244" y="2063"/>
                </a:moveTo>
                <a:cubicBezTo>
                  <a:pt x="1243" y="2066"/>
                  <a:pt x="1241" y="2068"/>
                  <a:pt x="1238" y="2070"/>
                </a:cubicBezTo>
                <a:cubicBezTo>
                  <a:pt x="1236" y="2072"/>
                  <a:pt x="1233" y="2074"/>
                  <a:pt x="1229" y="2075"/>
                </a:cubicBezTo>
                <a:cubicBezTo>
                  <a:pt x="1225" y="2076"/>
                  <a:pt x="1221" y="2076"/>
                  <a:pt x="1217" y="2076"/>
                </a:cubicBezTo>
                <a:cubicBezTo>
                  <a:pt x="1205" y="2076"/>
                  <a:pt x="1205" y="2076"/>
                  <a:pt x="1205" y="2076"/>
                </a:cubicBezTo>
                <a:cubicBezTo>
                  <a:pt x="1205" y="2076"/>
                  <a:pt x="1205" y="2076"/>
                  <a:pt x="1205" y="2076"/>
                </a:cubicBezTo>
                <a:cubicBezTo>
                  <a:pt x="1189" y="2076"/>
                  <a:pt x="1174" y="2076"/>
                  <a:pt x="1158" y="2077"/>
                </a:cubicBezTo>
                <a:cubicBezTo>
                  <a:pt x="1156" y="2077"/>
                  <a:pt x="1154" y="2076"/>
                  <a:pt x="1152" y="2076"/>
                </a:cubicBezTo>
                <a:cubicBezTo>
                  <a:pt x="1152" y="2076"/>
                  <a:pt x="1151" y="2076"/>
                  <a:pt x="1151" y="2076"/>
                </a:cubicBezTo>
                <a:cubicBezTo>
                  <a:pt x="1149" y="2076"/>
                  <a:pt x="1148" y="2075"/>
                  <a:pt x="1146" y="2075"/>
                </a:cubicBezTo>
                <a:cubicBezTo>
                  <a:pt x="1146" y="2075"/>
                  <a:pt x="1146" y="2075"/>
                  <a:pt x="1146" y="2075"/>
                </a:cubicBezTo>
                <a:cubicBezTo>
                  <a:pt x="1145" y="2075"/>
                  <a:pt x="1145" y="2075"/>
                  <a:pt x="1145" y="2075"/>
                </a:cubicBezTo>
                <a:cubicBezTo>
                  <a:pt x="1138" y="2073"/>
                  <a:pt x="1132" y="2069"/>
                  <a:pt x="1128" y="2064"/>
                </a:cubicBezTo>
                <a:cubicBezTo>
                  <a:pt x="1128" y="2064"/>
                  <a:pt x="1128" y="2064"/>
                  <a:pt x="1128" y="2064"/>
                </a:cubicBezTo>
                <a:cubicBezTo>
                  <a:pt x="1128" y="2064"/>
                  <a:pt x="1128" y="2064"/>
                  <a:pt x="1128" y="2064"/>
                </a:cubicBezTo>
                <a:cubicBezTo>
                  <a:pt x="1127" y="2063"/>
                  <a:pt x="1126" y="2062"/>
                  <a:pt x="1126" y="2060"/>
                </a:cubicBezTo>
                <a:cubicBezTo>
                  <a:pt x="1126" y="2060"/>
                  <a:pt x="1126" y="2059"/>
                  <a:pt x="1125" y="2059"/>
                </a:cubicBezTo>
                <a:cubicBezTo>
                  <a:pt x="1125" y="2058"/>
                  <a:pt x="1125" y="2057"/>
                  <a:pt x="1125" y="2057"/>
                </a:cubicBezTo>
                <a:cubicBezTo>
                  <a:pt x="1125" y="2056"/>
                  <a:pt x="1125" y="2056"/>
                  <a:pt x="1125" y="2056"/>
                </a:cubicBezTo>
                <a:cubicBezTo>
                  <a:pt x="1125" y="2055"/>
                  <a:pt x="1125" y="2055"/>
                  <a:pt x="1125" y="2055"/>
                </a:cubicBezTo>
                <a:cubicBezTo>
                  <a:pt x="1125" y="2055"/>
                  <a:pt x="1125" y="2055"/>
                  <a:pt x="1125" y="2055"/>
                </a:cubicBezTo>
                <a:cubicBezTo>
                  <a:pt x="1124" y="2046"/>
                  <a:pt x="1123" y="2037"/>
                  <a:pt x="1123" y="2029"/>
                </a:cubicBezTo>
                <a:cubicBezTo>
                  <a:pt x="1123" y="2027"/>
                  <a:pt x="1122" y="2026"/>
                  <a:pt x="1122" y="2024"/>
                </a:cubicBezTo>
                <a:cubicBezTo>
                  <a:pt x="1122" y="2020"/>
                  <a:pt x="1122" y="2020"/>
                  <a:pt x="1122" y="2020"/>
                </a:cubicBezTo>
                <a:cubicBezTo>
                  <a:pt x="1122" y="2019"/>
                  <a:pt x="1122" y="2019"/>
                  <a:pt x="1122" y="2019"/>
                </a:cubicBezTo>
                <a:cubicBezTo>
                  <a:pt x="1122" y="2018"/>
                  <a:pt x="1122" y="2017"/>
                  <a:pt x="1122" y="2016"/>
                </a:cubicBezTo>
                <a:cubicBezTo>
                  <a:pt x="1122" y="2016"/>
                  <a:pt x="1123" y="2016"/>
                  <a:pt x="1123" y="2015"/>
                </a:cubicBezTo>
                <a:cubicBezTo>
                  <a:pt x="1123" y="2014"/>
                  <a:pt x="1123" y="2014"/>
                  <a:pt x="1123" y="2013"/>
                </a:cubicBezTo>
                <a:cubicBezTo>
                  <a:pt x="1124" y="2013"/>
                  <a:pt x="1124" y="2013"/>
                  <a:pt x="1124" y="2012"/>
                </a:cubicBezTo>
                <a:cubicBezTo>
                  <a:pt x="1124" y="2012"/>
                  <a:pt x="1124" y="2012"/>
                  <a:pt x="1124" y="2012"/>
                </a:cubicBezTo>
                <a:cubicBezTo>
                  <a:pt x="1125" y="2011"/>
                  <a:pt x="1125" y="2010"/>
                  <a:pt x="1126" y="2010"/>
                </a:cubicBezTo>
                <a:cubicBezTo>
                  <a:pt x="1126" y="2009"/>
                  <a:pt x="1127" y="2009"/>
                  <a:pt x="1127" y="2009"/>
                </a:cubicBezTo>
                <a:cubicBezTo>
                  <a:pt x="1128" y="2008"/>
                  <a:pt x="1128" y="2008"/>
                  <a:pt x="1129" y="2007"/>
                </a:cubicBezTo>
                <a:cubicBezTo>
                  <a:pt x="1129" y="2007"/>
                  <a:pt x="1129" y="2007"/>
                  <a:pt x="1130" y="2006"/>
                </a:cubicBezTo>
                <a:cubicBezTo>
                  <a:pt x="1130" y="2006"/>
                  <a:pt x="1130" y="2006"/>
                  <a:pt x="1130" y="2006"/>
                </a:cubicBezTo>
                <a:cubicBezTo>
                  <a:pt x="1131" y="2006"/>
                  <a:pt x="1132" y="2005"/>
                  <a:pt x="1133" y="2004"/>
                </a:cubicBezTo>
                <a:cubicBezTo>
                  <a:pt x="1134" y="2004"/>
                  <a:pt x="1134" y="2004"/>
                  <a:pt x="1134" y="2004"/>
                </a:cubicBezTo>
                <a:cubicBezTo>
                  <a:pt x="1134" y="2004"/>
                  <a:pt x="1135" y="2004"/>
                  <a:pt x="1135" y="2004"/>
                </a:cubicBezTo>
                <a:cubicBezTo>
                  <a:pt x="1135" y="2004"/>
                  <a:pt x="1135" y="2004"/>
                  <a:pt x="1136" y="2004"/>
                </a:cubicBezTo>
                <a:cubicBezTo>
                  <a:pt x="1137" y="2003"/>
                  <a:pt x="1138" y="2003"/>
                  <a:pt x="1139" y="2003"/>
                </a:cubicBezTo>
                <a:cubicBezTo>
                  <a:pt x="1139" y="2002"/>
                  <a:pt x="1140" y="2002"/>
                  <a:pt x="1140" y="2002"/>
                </a:cubicBezTo>
                <a:cubicBezTo>
                  <a:pt x="1141" y="2002"/>
                  <a:pt x="1141" y="2002"/>
                  <a:pt x="1142" y="2002"/>
                </a:cubicBezTo>
                <a:cubicBezTo>
                  <a:pt x="1143" y="2002"/>
                  <a:pt x="1145" y="2001"/>
                  <a:pt x="1147" y="2001"/>
                </a:cubicBezTo>
                <a:cubicBezTo>
                  <a:pt x="1147" y="2001"/>
                  <a:pt x="1148" y="2001"/>
                  <a:pt x="1148" y="2001"/>
                </a:cubicBezTo>
                <a:cubicBezTo>
                  <a:pt x="1149" y="2001"/>
                  <a:pt x="1149" y="2001"/>
                  <a:pt x="1150" y="2001"/>
                </a:cubicBezTo>
                <a:cubicBezTo>
                  <a:pt x="1153" y="2001"/>
                  <a:pt x="1153" y="2001"/>
                  <a:pt x="1153" y="2001"/>
                </a:cubicBezTo>
                <a:cubicBezTo>
                  <a:pt x="1155" y="2001"/>
                  <a:pt x="1158" y="2001"/>
                  <a:pt x="1160" y="2001"/>
                </a:cubicBezTo>
                <a:cubicBezTo>
                  <a:pt x="1163" y="2001"/>
                  <a:pt x="1165" y="2001"/>
                  <a:pt x="1168" y="2001"/>
                </a:cubicBezTo>
                <a:cubicBezTo>
                  <a:pt x="1191" y="2001"/>
                  <a:pt x="1191" y="2001"/>
                  <a:pt x="1191" y="2001"/>
                </a:cubicBezTo>
                <a:cubicBezTo>
                  <a:pt x="1197" y="2001"/>
                  <a:pt x="1203" y="2001"/>
                  <a:pt x="1209" y="2001"/>
                </a:cubicBezTo>
                <a:cubicBezTo>
                  <a:pt x="1210" y="2001"/>
                  <a:pt x="1211" y="2001"/>
                  <a:pt x="1212" y="2002"/>
                </a:cubicBezTo>
                <a:cubicBezTo>
                  <a:pt x="1212" y="2002"/>
                  <a:pt x="1213" y="2002"/>
                  <a:pt x="1214" y="2002"/>
                </a:cubicBezTo>
                <a:cubicBezTo>
                  <a:pt x="1214" y="2002"/>
                  <a:pt x="1214" y="2002"/>
                  <a:pt x="1215" y="2002"/>
                </a:cubicBezTo>
                <a:cubicBezTo>
                  <a:pt x="1215" y="2002"/>
                  <a:pt x="1216" y="2002"/>
                  <a:pt x="1216" y="2002"/>
                </a:cubicBezTo>
                <a:cubicBezTo>
                  <a:pt x="1216" y="2002"/>
                  <a:pt x="1216" y="2003"/>
                  <a:pt x="1217" y="2003"/>
                </a:cubicBezTo>
                <a:cubicBezTo>
                  <a:pt x="1218" y="2003"/>
                  <a:pt x="1219" y="2003"/>
                  <a:pt x="1220" y="2004"/>
                </a:cubicBezTo>
                <a:cubicBezTo>
                  <a:pt x="1221" y="2004"/>
                  <a:pt x="1221" y="2004"/>
                  <a:pt x="1222" y="2004"/>
                </a:cubicBezTo>
                <a:cubicBezTo>
                  <a:pt x="1222" y="2005"/>
                  <a:pt x="1223" y="2005"/>
                  <a:pt x="1223" y="2005"/>
                </a:cubicBezTo>
                <a:cubicBezTo>
                  <a:pt x="1224" y="2005"/>
                  <a:pt x="1225" y="2006"/>
                  <a:pt x="1226" y="2006"/>
                </a:cubicBezTo>
                <a:cubicBezTo>
                  <a:pt x="1229" y="2008"/>
                  <a:pt x="1231" y="2010"/>
                  <a:pt x="1233" y="2012"/>
                </a:cubicBezTo>
                <a:cubicBezTo>
                  <a:pt x="1235" y="2014"/>
                  <a:pt x="1237" y="2017"/>
                  <a:pt x="1237" y="2019"/>
                </a:cubicBezTo>
                <a:cubicBezTo>
                  <a:pt x="1240" y="2034"/>
                  <a:pt x="1240" y="2034"/>
                  <a:pt x="1240" y="2034"/>
                </a:cubicBezTo>
                <a:cubicBezTo>
                  <a:pt x="1241" y="2040"/>
                  <a:pt x="1243" y="2046"/>
                  <a:pt x="1244" y="2052"/>
                </a:cubicBezTo>
                <a:cubicBezTo>
                  <a:pt x="1244" y="2052"/>
                  <a:pt x="1244" y="2052"/>
                  <a:pt x="1244" y="2052"/>
                </a:cubicBezTo>
                <a:cubicBezTo>
                  <a:pt x="1244" y="2055"/>
                  <a:pt x="1244" y="2055"/>
                  <a:pt x="1244" y="2055"/>
                </a:cubicBezTo>
                <a:cubicBezTo>
                  <a:pt x="1245" y="2058"/>
                  <a:pt x="1245" y="2061"/>
                  <a:pt x="1244" y="2063"/>
                </a:cubicBezTo>
                <a:close/>
                <a:moveTo>
                  <a:pt x="1349" y="1880"/>
                </a:moveTo>
                <a:cubicBezTo>
                  <a:pt x="1346" y="1879"/>
                  <a:pt x="1344" y="1878"/>
                  <a:pt x="1342" y="1876"/>
                </a:cubicBezTo>
                <a:cubicBezTo>
                  <a:pt x="1340" y="1875"/>
                  <a:pt x="1338" y="1873"/>
                  <a:pt x="1338" y="1871"/>
                </a:cubicBezTo>
                <a:cubicBezTo>
                  <a:pt x="1337" y="1868"/>
                  <a:pt x="1337" y="1868"/>
                  <a:pt x="1337" y="1868"/>
                </a:cubicBezTo>
                <a:cubicBezTo>
                  <a:pt x="1335" y="1863"/>
                  <a:pt x="1333" y="1859"/>
                  <a:pt x="1332" y="1854"/>
                </a:cubicBezTo>
                <a:cubicBezTo>
                  <a:pt x="1331" y="1852"/>
                  <a:pt x="1329" y="1848"/>
                  <a:pt x="1329" y="1845"/>
                </a:cubicBezTo>
                <a:cubicBezTo>
                  <a:pt x="1329" y="1845"/>
                  <a:pt x="1329" y="1845"/>
                  <a:pt x="1329" y="1844"/>
                </a:cubicBezTo>
                <a:cubicBezTo>
                  <a:pt x="1329" y="1844"/>
                  <a:pt x="1329" y="1844"/>
                  <a:pt x="1329" y="1844"/>
                </a:cubicBezTo>
                <a:cubicBezTo>
                  <a:pt x="1329" y="1844"/>
                  <a:pt x="1329" y="1843"/>
                  <a:pt x="1329" y="1843"/>
                </a:cubicBezTo>
                <a:cubicBezTo>
                  <a:pt x="1329" y="1843"/>
                  <a:pt x="1329" y="1843"/>
                  <a:pt x="1329" y="1842"/>
                </a:cubicBezTo>
                <a:cubicBezTo>
                  <a:pt x="1329" y="1842"/>
                  <a:pt x="1329" y="1842"/>
                  <a:pt x="1329" y="1842"/>
                </a:cubicBezTo>
                <a:cubicBezTo>
                  <a:pt x="1333" y="1834"/>
                  <a:pt x="1348" y="1835"/>
                  <a:pt x="1355" y="1835"/>
                </a:cubicBezTo>
                <a:cubicBezTo>
                  <a:pt x="1392" y="1835"/>
                  <a:pt x="1392" y="1835"/>
                  <a:pt x="1392" y="1835"/>
                </a:cubicBezTo>
                <a:cubicBezTo>
                  <a:pt x="1396" y="1835"/>
                  <a:pt x="1399" y="1835"/>
                  <a:pt x="1402" y="1836"/>
                </a:cubicBezTo>
                <a:cubicBezTo>
                  <a:pt x="1403" y="1836"/>
                  <a:pt x="1404" y="1836"/>
                  <a:pt x="1405" y="1836"/>
                </a:cubicBezTo>
                <a:cubicBezTo>
                  <a:pt x="1405" y="1836"/>
                  <a:pt x="1405" y="1837"/>
                  <a:pt x="1406" y="1837"/>
                </a:cubicBezTo>
                <a:cubicBezTo>
                  <a:pt x="1406" y="1837"/>
                  <a:pt x="1407" y="1837"/>
                  <a:pt x="1408" y="1837"/>
                </a:cubicBezTo>
                <a:cubicBezTo>
                  <a:pt x="1409" y="1837"/>
                  <a:pt x="1410" y="1838"/>
                  <a:pt x="1411" y="1838"/>
                </a:cubicBezTo>
                <a:cubicBezTo>
                  <a:pt x="1411" y="1838"/>
                  <a:pt x="1411" y="1838"/>
                  <a:pt x="1411" y="1838"/>
                </a:cubicBezTo>
                <a:cubicBezTo>
                  <a:pt x="1411" y="1838"/>
                  <a:pt x="1411" y="1838"/>
                  <a:pt x="1411" y="1838"/>
                </a:cubicBezTo>
                <a:cubicBezTo>
                  <a:pt x="1412" y="1839"/>
                  <a:pt x="1413" y="1839"/>
                  <a:pt x="1414" y="1840"/>
                </a:cubicBezTo>
                <a:cubicBezTo>
                  <a:pt x="1415" y="1840"/>
                  <a:pt x="1415" y="1840"/>
                  <a:pt x="1416" y="1841"/>
                </a:cubicBezTo>
                <a:cubicBezTo>
                  <a:pt x="1416" y="1841"/>
                  <a:pt x="1416" y="1841"/>
                  <a:pt x="1417" y="1841"/>
                </a:cubicBezTo>
                <a:cubicBezTo>
                  <a:pt x="1417" y="1841"/>
                  <a:pt x="1417" y="1841"/>
                  <a:pt x="1417" y="1842"/>
                </a:cubicBezTo>
                <a:cubicBezTo>
                  <a:pt x="1418" y="1842"/>
                  <a:pt x="1418" y="1842"/>
                  <a:pt x="1418" y="1842"/>
                </a:cubicBezTo>
                <a:cubicBezTo>
                  <a:pt x="1420" y="1844"/>
                  <a:pt x="1422" y="1845"/>
                  <a:pt x="1423" y="1847"/>
                </a:cubicBezTo>
                <a:cubicBezTo>
                  <a:pt x="1423" y="1847"/>
                  <a:pt x="1423" y="1847"/>
                  <a:pt x="1423" y="1847"/>
                </a:cubicBezTo>
                <a:cubicBezTo>
                  <a:pt x="1426" y="1852"/>
                  <a:pt x="1428" y="1859"/>
                  <a:pt x="1431" y="1864"/>
                </a:cubicBezTo>
                <a:cubicBezTo>
                  <a:pt x="1431" y="1864"/>
                  <a:pt x="1431" y="1864"/>
                  <a:pt x="1431" y="1864"/>
                </a:cubicBezTo>
                <a:cubicBezTo>
                  <a:pt x="1432" y="1867"/>
                  <a:pt x="1434" y="1870"/>
                  <a:pt x="1435" y="1873"/>
                </a:cubicBezTo>
                <a:cubicBezTo>
                  <a:pt x="1435" y="1873"/>
                  <a:pt x="1435" y="1873"/>
                  <a:pt x="1435" y="1873"/>
                </a:cubicBezTo>
                <a:cubicBezTo>
                  <a:pt x="1435" y="1873"/>
                  <a:pt x="1435" y="1873"/>
                  <a:pt x="1435" y="1874"/>
                </a:cubicBezTo>
                <a:cubicBezTo>
                  <a:pt x="1436" y="1879"/>
                  <a:pt x="1431" y="1882"/>
                  <a:pt x="1425" y="1883"/>
                </a:cubicBezTo>
                <a:cubicBezTo>
                  <a:pt x="1425" y="1883"/>
                  <a:pt x="1425" y="1883"/>
                  <a:pt x="1425" y="1883"/>
                </a:cubicBezTo>
                <a:cubicBezTo>
                  <a:pt x="1425" y="1883"/>
                  <a:pt x="1424" y="1883"/>
                  <a:pt x="1424" y="1883"/>
                </a:cubicBezTo>
                <a:cubicBezTo>
                  <a:pt x="1423" y="1884"/>
                  <a:pt x="1422" y="1884"/>
                  <a:pt x="1421" y="1884"/>
                </a:cubicBezTo>
                <a:cubicBezTo>
                  <a:pt x="1421" y="1884"/>
                  <a:pt x="1420" y="1884"/>
                  <a:pt x="1420" y="1884"/>
                </a:cubicBezTo>
                <a:cubicBezTo>
                  <a:pt x="1419" y="1884"/>
                  <a:pt x="1418" y="1884"/>
                  <a:pt x="1417" y="1884"/>
                </a:cubicBezTo>
                <a:cubicBezTo>
                  <a:pt x="1417" y="1884"/>
                  <a:pt x="1416" y="1884"/>
                  <a:pt x="1416" y="1884"/>
                </a:cubicBezTo>
                <a:cubicBezTo>
                  <a:pt x="1416" y="1884"/>
                  <a:pt x="1416" y="1884"/>
                  <a:pt x="1415" y="1884"/>
                </a:cubicBezTo>
                <a:cubicBezTo>
                  <a:pt x="1414" y="1884"/>
                  <a:pt x="1414" y="1884"/>
                  <a:pt x="1414" y="1884"/>
                </a:cubicBezTo>
                <a:cubicBezTo>
                  <a:pt x="1408" y="1884"/>
                  <a:pt x="1403" y="1884"/>
                  <a:pt x="1397" y="1884"/>
                </a:cubicBezTo>
                <a:cubicBezTo>
                  <a:pt x="1387" y="1884"/>
                  <a:pt x="1378" y="1884"/>
                  <a:pt x="1368" y="1884"/>
                </a:cubicBezTo>
                <a:cubicBezTo>
                  <a:pt x="1362" y="1884"/>
                  <a:pt x="1355" y="1883"/>
                  <a:pt x="1349" y="1880"/>
                </a:cubicBezTo>
                <a:cubicBezTo>
                  <a:pt x="1349" y="1880"/>
                  <a:pt x="1349" y="1880"/>
                  <a:pt x="1349" y="1880"/>
                </a:cubicBezTo>
                <a:close/>
                <a:moveTo>
                  <a:pt x="1373" y="1961"/>
                </a:moveTo>
                <a:cubicBezTo>
                  <a:pt x="1371" y="1959"/>
                  <a:pt x="1369" y="1956"/>
                  <a:pt x="1369" y="1954"/>
                </a:cubicBezTo>
                <a:cubicBezTo>
                  <a:pt x="1363" y="1940"/>
                  <a:pt x="1363" y="1940"/>
                  <a:pt x="1363" y="1940"/>
                </a:cubicBezTo>
                <a:cubicBezTo>
                  <a:pt x="1362" y="1935"/>
                  <a:pt x="1360" y="1931"/>
                  <a:pt x="1359" y="1927"/>
                </a:cubicBezTo>
                <a:cubicBezTo>
                  <a:pt x="1359" y="1927"/>
                  <a:pt x="1359" y="1927"/>
                  <a:pt x="1359" y="1927"/>
                </a:cubicBezTo>
                <a:cubicBezTo>
                  <a:pt x="1358" y="1925"/>
                  <a:pt x="1358" y="1925"/>
                  <a:pt x="1358" y="1925"/>
                </a:cubicBezTo>
                <a:cubicBezTo>
                  <a:pt x="1357" y="1923"/>
                  <a:pt x="1357" y="1921"/>
                  <a:pt x="1358" y="1919"/>
                </a:cubicBezTo>
                <a:cubicBezTo>
                  <a:pt x="1358" y="1918"/>
                  <a:pt x="1359" y="1917"/>
                  <a:pt x="1360" y="1916"/>
                </a:cubicBezTo>
                <a:cubicBezTo>
                  <a:pt x="1360" y="1916"/>
                  <a:pt x="1361" y="1916"/>
                  <a:pt x="1361" y="1915"/>
                </a:cubicBezTo>
                <a:cubicBezTo>
                  <a:pt x="1361" y="1915"/>
                  <a:pt x="1361" y="1915"/>
                  <a:pt x="1362" y="1915"/>
                </a:cubicBezTo>
                <a:cubicBezTo>
                  <a:pt x="1364" y="1913"/>
                  <a:pt x="1366" y="1912"/>
                  <a:pt x="1369" y="1911"/>
                </a:cubicBezTo>
                <a:cubicBezTo>
                  <a:pt x="1371" y="1911"/>
                  <a:pt x="1374" y="1910"/>
                  <a:pt x="1376" y="1910"/>
                </a:cubicBezTo>
                <a:cubicBezTo>
                  <a:pt x="1386" y="1909"/>
                  <a:pt x="1397" y="1910"/>
                  <a:pt x="1402" y="1910"/>
                </a:cubicBezTo>
                <a:cubicBezTo>
                  <a:pt x="1420" y="1910"/>
                  <a:pt x="1451" y="1906"/>
                  <a:pt x="1461" y="1925"/>
                </a:cubicBezTo>
                <a:cubicBezTo>
                  <a:pt x="1461" y="1925"/>
                  <a:pt x="1461" y="1925"/>
                  <a:pt x="1461" y="1925"/>
                </a:cubicBezTo>
                <a:cubicBezTo>
                  <a:pt x="1461" y="1925"/>
                  <a:pt x="1461" y="1925"/>
                  <a:pt x="1461" y="1925"/>
                </a:cubicBezTo>
                <a:cubicBezTo>
                  <a:pt x="1461" y="1925"/>
                  <a:pt x="1461" y="1925"/>
                  <a:pt x="1461" y="1925"/>
                </a:cubicBezTo>
                <a:cubicBezTo>
                  <a:pt x="1465" y="1933"/>
                  <a:pt x="1469" y="1940"/>
                  <a:pt x="1473" y="1948"/>
                </a:cubicBezTo>
                <a:cubicBezTo>
                  <a:pt x="1474" y="1951"/>
                  <a:pt x="1476" y="1953"/>
                  <a:pt x="1476" y="1956"/>
                </a:cubicBezTo>
                <a:cubicBezTo>
                  <a:pt x="1476" y="1956"/>
                  <a:pt x="1476" y="1956"/>
                  <a:pt x="1476" y="1957"/>
                </a:cubicBezTo>
                <a:cubicBezTo>
                  <a:pt x="1477" y="1957"/>
                  <a:pt x="1477" y="1958"/>
                  <a:pt x="1477" y="1958"/>
                </a:cubicBezTo>
                <a:cubicBezTo>
                  <a:pt x="1477" y="1959"/>
                  <a:pt x="1477" y="1959"/>
                  <a:pt x="1477" y="1960"/>
                </a:cubicBezTo>
                <a:cubicBezTo>
                  <a:pt x="1477" y="1960"/>
                  <a:pt x="1477" y="1960"/>
                  <a:pt x="1477" y="1960"/>
                </a:cubicBezTo>
                <a:cubicBezTo>
                  <a:pt x="1477" y="1960"/>
                  <a:pt x="1476" y="1961"/>
                  <a:pt x="1476" y="1961"/>
                </a:cubicBezTo>
                <a:cubicBezTo>
                  <a:pt x="1476" y="1962"/>
                  <a:pt x="1476" y="1962"/>
                  <a:pt x="1475" y="1963"/>
                </a:cubicBezTo>
                <a:cubicBezTo>
                  <a:pt x="1475" y="1963"/>
                  <a:pt x="1475" y="1963"/>
                  <a:pt x="1475" y="1963"/>
                </a:cubicBezTo>
                <a:cubicBezTo>
                  <a:pt x="1475" y="1964"/>
                  <a:pt x="1474" y="1965"/>
                  <a:pt x="1474" y="1965"/>
                </a:cubicBezTo>
                <a:cubicBezTo>
                  <a:pt x="1473" y="1965"/>
                  <a:pt x="1473" y="1965"/>
                  <a:pt x="1473" y="1966"/>
                </a:cubicBezTo>
                <a:cubicBezTo>
                  <a:pt x="1473" y="1966"/>
                  <a:pt x="1473" y="1966"/>
                  <a:pt x="1472" y="1966"/>
                </a:cubicBezTo>
                <a:cubicBezTo>
                  <a:pt x="1472" y="1966"/>
                  <a:pt x="1472" y="1967"/>
                  <a:pt x="1471" y="1967"/>
                </a:cubicBezTo>
                <a:cubicBezTo>
                  <a:pt x="1470" y="1968"/>
                  <a:pt x="1468" y="1969"/>
                  <a:pt x="1466" y="1969"/>
                </a:cubicBezTo>
                <a:cubicBezTo>
                  <a:pt x="1465" y="1969"/>
                  <a:pt x="1465" y="1969"/>
                  <a:pt x="1464" y="1970"/>
                </a:cubicBezTo>
                <a:cubicBezTo>
                  <a:pt x="1463" y="1970"/>
                  <a:pt x="1462" y="1970"/>
                  <a:pt x="1462" y="1970"/>
                </a:cubicBezTo>
                <a:cubicBezTo>
                  <a:pt x="1461" y="1970"/>
                  <a:pt x="1461" y="1970"/>
                  <a:pt x="1461" y="1970"/>
                </a:cubicBezTo>
                <a:cubicBezTo>
                  <a:pt x="1460" y="1970"/>
                  <a:pt x="1460" y="1970"/>
                  <a:pt x="1460" y="1970"/>
                </a:cubicBezTo>
                <a:cubicBezTo>
                  <a:pt x="1441" y="1972"/>
                  <a:pt x="1422" y="1971"/>
                  <a:pt x="1403" y="1971"/>
                </a:cubicBezTo>
                <a:cubicBezTo>
                  <a:pt x="1401" y="1971"/>
                  <a:pt x="1399" y="1971"/>
                  <a:pt x="1397" y="1970"/>
                </a:cubicBezTo>
                <a:cubicBezTo>
                  <a:pt x="1397" y="1970"/>
                  <a:pt x="1397" y="1970"/>
                  <a:pt x="1397" y="1970"/>
                </a:cubicBezTo>
                <a:cubicBezTo>
                  <a:pt x="1390" y="1970"/>
                  <a:pt x="1383" y="1967"/>
                  <a:pt x="1377" y="1964"/>
                </a:cubicBezTo>
                <a:cubicBezTo>
                  <a:pt x="1376" y="1963"/>
                  <a:pt x="1374" y="1962"/>
                  <a:pt x="1373" y="1961"/>
                </a:cubicBezTo>
                <a:close/>
                <a:moveTo>
                  <a:pt x="1527" y="2063"/>
                </a:moveTo>
                <a:cubicBezTo>
                  <a:pt x="1527" y="2063"/>
                  <a:pt x="1527" y="2064"/>
                  <a:pt x="1527" y="2064"/>
                </a:cubicBezTo>
                <a:cubicBezTo>
                  <a:pt x="1527" y="2065"/>
                  <a:pt x="1526" y="2065"/>
                  <a:pt x="1526" y="2065"/>
                </a:cubicBezTo>
                <a:cubicBezTo>
                  <a:pt x="1526" y="2066"/>
                  <a:pt x="1526" y="2066"/>
                  <a:pt x="1525" y="2067"/>
                </a:cubicBezTo>
                <a:cubicBezTo>
                  <a:pt x="1525" y="2067"/>
                  <a:pt x="1525" y="2068"/>
                  <a:pt x="1525" y="2068"/>
                </a:cubicBezTo>
                <a:cubicBezTo>
                  <a:pt x="1525" y="2068"/>
                  <a:pt x="1524" y="2068"/>
                  <a:pt x="1524" y="2069"/>
                </a:cubicBezTo>
                <a:cubicBezTo>
                  <a:pt x="1524" y="2069"/>
                  <a:pt x="1524" y="2069"/>
                  <a:pt x="1524" y="2069"/>
                </a:cubicBezTo>
                <a:cubicBezTo>
                  <a:pt x="1524" y="2069"/>
                  <a:pt x="1523" y="2070"/>
                  <a:pt x="1523" y="2070"/>
                </a:cubicBezTo>
                <a:cubicBezTo>
                  <a:pt x="1520" y="2073"/>
                  <a:pt x="1515" y="2074"/>
                  <a:pt x="1511" y="2075"/>
                </a:cubicBezTo>
                <a:cubicBezTo>
                  <a:pt x="1510" y="2075"/>
                  <a:pt x="1510" y="2075"/>
                  <a:pt x="1510" y="2075"/>
                </a:cubicBezTo>
                <a:cubicBezTo>
                  <a:pt x="1508" y="2075"/>
                  <a:pt x="1506" y="2076"/>
                  <a:pt x="1504" y="2076"/>
                </a:cubicBezTo>
                <a:cubicBezTo>
                  <a:pt x="1504" y="2076"/>
                  <a:pt x="1504" y="2076"/>
                  <a:pt x="1504" y="2076"/>
                </a:cubicBezTo>
                <a:cubicBezTo>
                  <a:pt x="1503" y="2076"/>
                  <a:pt x="1503" y="2076"/>
                  <a:pt x="1503" y="2076"/>
                </a:cubicBezTo>
                <a:cubicBezTo>
                  <a:pt x="1501" y="2076"/>
                  <a:pt x="1499" y="2076"/>
                  <a:pt x="1497" y="2076"/>
                </a:cubicBezTo>
                <a:cubicBezTo>
                  <a:pt x="1446" y="2076"/>
                  <a:pt x="1446" y="2076"/>
                  <a:pt x="1446" y="2076"/>
                </a:cubicBezTo>
                <a:cubicBezTo>
                  <a:pt x="1444" y="2076"/>
                  <a:pt x="1441" y="2076"/>
                  <a:pt x="1439" y="2075"/>
                </a:cubicBezTo>
                <a:cubicBezTo>
                  <a:pt x="1439" y="2075"/>
                  <a:pt x="1438" y="2075"/>
                  <a:pt x="1438" y="2075"/>
                </a:cubicBezTo>
                <a:cubicBezTo>
                  <a:pt x="1427" y="2074"/>
                  <a:pt x="1414" y="2069"/>
                  <a:pt x="1408" y="2059"/>
                </a:cubicBezTo>
                <a:cubicBezTo>
                  <a:pt x="1407" y="2058"/>
                  <a:pt x="1407" y="2056"/>
                  <a:pt x="1406" y="2055"/>
                </a:cubicBezTo>
                <a:cubicBezTo>
                  <a:pt x="1406" y="2055"/>
                  <a:pt x="1406" y="2055"/>
                  <a:pt x="1406" y="2055"/>
                </a:cubicBezTo>
                <a:cubicBezTo>
                  <a:pt x="1406" y="2055"/>
                  <a:pt x="1406" y="2055"/>
                  <a:pt x="1406" y="2055"/>
                </a:cubicBezTo>
                <a:cubicBezTo>
                  <a:pt x="1403" y="2047"/>
                  <a:pt x="1400" y="2040"/>
                  <a:pt x="1398" y="2032"/>
                </a:cubicBezTo>
                <a:cubicBezTo>
                  <a:pt x="1396" y="2029"/>
                  <a:pt x="1394" y="2024"/>
                  <a:pt x="1393" y="2019"/>
                </a:cubicBezTo>
                <a:cubicBezTo>
                  <a:pt x="1393" y="2019"/>
                  <a:pt x="1393" y="2019"/>
                  <a:pt x="1393" y="2019"/>
                </a:cubicBezTo>
                <a:cubicBezTo>
                  <a:pt x="1393" y="2019"/>
                  <a:pt x="1393" y="2019"/>
                  <a:pt x="1393" y="2019"/>
                </a:cubicBezTo>
                <a:cubicBezTo>
                  <a:pt x="1392" y="2018"/>
                  <a:pt x="1392" y="2018"/>
                  <a:pt x="1392" y="2017"/>
                </a:cubicBezTo>
                <a:cubicBezTo>
                  <a:pt x="1392" y="2015"/>
                  <a:pt x="1392" y="2013"/>
                  <a:pt x="1392" y="2012"/>
                </a:cubicBezTo>
                <a:cubicBezTo>
                  <a:pt x="1393" y="2011"/>
                  <a:pt x="1393" y="2010"/>
                  <a:pt x="1394" y="2009"/>
                </a:cubicBezTo>
                <a:cubicBezTo>
                  <a:pt x="1394" y="2009"/>
                  <a:pt x="1394" y="2009"/>
                  <a:pt x="1394" y="2009"/>
                </a:cubicBezTo>
                <a:cubicBezTo>
                  <a:pt x="1397" y="2004"/>
                  <a:pt x="1403" y="2002"/>
                  <a:pt x="1409" y="2001"/>
                </a:cubicBezTo>
                <a:cubicBezTo>
                  <a:pt x="1409" y="2001"/>
                  <a:pt x="1409" y="2001"/>
                  <a:pt x="1410" y="2001"/>
                </a:cubicBezTo>
                <a:cubicBezTo>
                  <a:pt x="1411" y="2001"/>
                  <a:pt x="1413" y="2001"/>
                  <a:pt x="1414" y="2000"/>
                </a:cubicBezTo>
                <a:cubicBezTo>
                  <a:pt x="1414" y="2000"/>
                  <a:pt x="1415" y="2000"/>
                  <a:pt x="1415" y="2000"/>
                </a:cubicBezTo>
                <a:cubicBezTo>
                  <a:pt x="1418" y="2000"/>
                  <a:pt x="1418" y="2000"/>
                  <a:pt x="1418" y="2000"/>
                </a:cubicBezTo>
                <a:cubicBezTo>
                  <a:pt x="1419" y="2000"/>
                  <a:pt x="1420" y="2000"/>
                  <a:pt x="1421" y="2000"/>
                </a:cubicBezTo>
                <a:cubicBezTo>
                  <a:pt x="1437" y="2000"/>
                  <a:pt x="1453" y="2000"/>
                  <a:pt x="1469" y="2000"/>
                </a:cubicBezTo>
                <a:cubicBezTo>
                  <a:pt x="1469" y="2000"/>
                  <a:pt x="1469" y="2000"/>
                  <a:pt x="1469" y="2000"/>
                </a:cubicBezTo>
                <a:cubicBezTo>
                  <a:pt x="1469" y="2000"/>
                  <a:pt x="1469" y="2000"/>
                  <a:pt x="1469" y="2000"/>
                </a:cubicBezTo>
                <a:cubicBezTo>
                  <a:pt x="1471" y="2000"/>
                  <a:pt x="1473" y="2000"/>
                  <a:pt x="1475" y="2001"/>
                </a:cubicBezTo>
                <a:cubicBezTo>
                  <a:pt x="1475" y="2001"/>
                  <a:pt x="1476" y="2001"/>
                  <a:pt x="1476" y="2001"/>
                </a:cubicBezTo>
                <a:cubicBezTo>
                  <a:pt x="1487" y="2002"/>
                  <a:pt x="1499" y="2006"/>
                  <a:pt x="1505" y="2015"/>
                </a:cubicBezTo>
                <a:cubicBezTo>
                  <a:pt x="1506" y="2016"/>
                  <a:pt x="1507" y="2017"/>
                  <a:pt x="1508" y="2019"/>
                </a:cubicBezTo>
                <a:cubicBezTo>
                  <a:pt x="1509" y="2022"/>
                  <a:pt x="1509" y="2022"/>
                  <a:pt x="1509" y="2022"/>
                </a:cubicBezTo>
                <a:cubicBezTo>
                  <a:pt x="1512" y="2028"/>
                  <a:pt x="1516" y="2035"/>
                  <a:pt x="1519" y="2041"/>
                </a:cubicBezTo>
                <a:cubicBezTo>
                  <a:pt x="1521" y="2045"/>
                  <a:pt x="1524" y="2051"/>
                  <a:pt x="1526" y="2056"/>
                </a:cubicBezTo>
                <a:cubicBezTo>
                  <a:pt x="1527" y="2058"/>
                  <a:pt x="1527" y="2061"/>
                  <a:pt x="1527" y="2063"/>
                </a:cubicBezTo>
                <a:close/>
                <a:moveTo>
                  <a:pt x="1640" y="2000"/>
                </a:moveTo>
                <a:cubicBezTo>
                  <a:pt x="1642" y="2000"/>
                  <a:pt x="1643" y="2000"/>
                  <a:pt x="1645" y="2000"/>
                </a:cubicBezTo>
                <a:cubicBezTo>
                  <a:pt x="1645" y="2000"/>
                  <a:pt x="1645" y="2000"/>
                  <a:pt x="1646" y="2000"/>
                </a:cubicBezTo>
                <a:cubicBezTo>
                  <a:pt x="1657" y="2002"/>
                  <a:pt x="1669" y="2006"/>
                  <a:pt x="1677" y="2014"/>
                </a:cubicBezTo>
                <a:cubicBezTo>
                  <a:pt x="1678" y="2014"/>
                  <a:pt x="1678" y="2015"/>
                  <a:pt x="1678" y="2015"/>
                </a:cubicBezTo>
                <a:cubicBezTo>
                  <a:pt x="1679" y="2016"/>
                  <a:pt x="1679" y="2016"/>
                  <a:pt x="1680" y="2017"/>
                </a:cubicBezTo>
                <a:cubicBezTo>
                  <a:pt x="1680" y="2017"/>
                  <a:pt x="1680" y="2017"/>
                  <a:pt x="1680" y="2018"/>
                </a:cubicBezTo>
                <a:cubicBezTo>
                  <a:pt x="1681" y="2018"/>
                  <a:pt x="1681" y="2018"/>
                  <a:pt x="1681" y="2018"/>
                </a:cubicBezTo>
                <a:cubicBezTo>
                  <a:pt x="1682" y="2019"/>
                  <a:pt x="1682" y="2019"/>
                  <a:pt x="1682" y="2019"/>
                </a:cubicBezTo>
                <a:cubicBezTo>
                  <a:pt x="1685" y="2024"/>
                  <a:pt x="1688" y="2029"/>
                  <a:pt x="1692" y="2034"/>
                </a:cubicBezTo>
                <a:cubicBezTo>
                  <a:pt x="1692" y="2034"/>
                  <a:pt x="1692" y="2034"/>
                  <a:pt x="1692" y="2034"/>
                </a:cubicBezTo>
                <a:cubicBezTo>
                  <a:pt x="1697" y="2041"/>
                  <a:pt x="1703" y="2049"/>
                  <a:pt x="1707" y="2056"/>
                </a:cubicBezTo>
                <a:cubicBezTo>
                  <a:pt x="1707" y="2057"/>
                  <a:pt x="1707" y="2057"/>
                  <a:pt x="1708" y="2058"/>
                </a:cubicBezTo>
                <a:cubicBezTo>
                  <a:pt x="1708" y="2058"/>
                  <a:pt x="1708" y="2058"/>
                  <a:pt x="1708" y="2058"/>
                </a:cubicBezTo>
                <a:cubicBezTo>
                  <a:pt x="1709" y="2063"/>
                  <a:pt x="1709" y="2066"/>
                  <a:pt x="1707" y="2068"/>
                </a:cubicBezTo>
                <a:cubicBezTo>
                  <a:pt x="1706" y="2069"/>
                  <a:pt x="1706" y="2069"/>
                  <a:pt x="1706" y="2069"/>
                </a:cubicBezTo>
                <a:cubicBezTo>
                  <a:pt x="1705" y="2071"/>
                  <a:pt x="1702" y="2072"/>
                  <a:pt x="1699" y="2073"/>
                </a:cubicBezTo>
                <a:cubicBezTo>
                  <a:pt x="1696" y="2074"/>
                  <a:pt x="1692" y="2075"/>
                  <a:pt x="1688" y="2075"/>
                </a:cubicBezTo>
                <a:cubicBezTo>
                  <a:pt x="1684" y="2075"/>
                  <a:pt x="1684" y="2075"/>
                  <a:pt x="1684" y="2075"/>
                </a:cubicBezTo>
                <a:cubicBezTo>
                  <a:pt x="1684" y="2075"/>
                  <a:pt x="1684" y="2075"/>
                  <a:pt x="1684" y="2075"/>
                </a:cubicBezTo>
                <a:cubicBezTo>
                  <a:pt x="1666" y="2075"/>
                  <a:pt x="1648" y="2075"/>
                  <a:pt x="1629" y="2075"/>
                </a:cubicBezTo>
                <a:cubicBezTo>
                  <a:pt x="1627" y="2075"/>
                  <a:pt x="1625" y="2075"/>
                  <a:pt x="1623" y="2075"/>
                </a:cubicBezTo>
                <a:cubicBezTo>
                  <a:pt x="1623" y="2075"/>
                  <a:pt x="1623" y="2075"/>
                  <a:pt x="1623" y="2075"/>
                </a:cubicBezTo>
                <a:cubicBezTo>
                  <a:pt x="1610" y="2073"/>
                  <a:pt x="1597" y="2068"/>
                  <a:pt x="1589" y="2059"/>
                </a:cubicBezTo>
                <a:cubicBezTo>
                  <a:pt x="1588" y="2057"/>
                  <a:pt x="1587" y="2056"/>
                  <a:pt x="1586" y="2055"/>
                </a:cubicBezTo>
                <a:cubicBezTo>
                  <a:pt x="1586" y="2054"/>
                  <a:pt x="1586" y="2054"/>
                  <a:pt x="1586" y="2054"/>
                </a:cubicBezTo>
                <a:cubicBezTo>
                  <a:pt x="1586" y="2054"/>
                  <a:pt x="1586" y="2054"/>
                  <a:pt x="1586" y="2054"/>
                </a:cubicBezTo>
                <a:cubicBezTo>
                  <a:pt x="1582" y="2047"/>
                  <a:pt x="1578" y="2041"/>
                  <a:pt x="1574" y="2034"/>
                </a:cubicBezTo>
                <a:cubicBezTo>
                  <a:pt x="1571" y="2029"/>
                  <a:pt x="1566" y="2021"/>
                  <a:pt x="1564" y="2015"/>
                </a:cubicBezTo>
                <a:cubicBezTo>
                  <a:pt x="1564" y="2015"/>
                  <a:pt x="1564" y="2015"/>
                  <a:pt x="1564" y="2014"/>
                </a:cubicBezTo>
                <a:cubicBezTo>
                  <a:pt x="1564" y="2014"/>
                  <a:pt x="1564" y="2013"/>
                  <a:pt x="1564" y="2013"/>
                </a:cubicBezTo>
                <a:cubicBezTo>
                  <a:pt x="1564" y="2006"/>
                  <a:pt x="1568" y="2003"/>
                  <a:pt x="1574" y="2002"/>
                </a:cubicBezTo>
                <a:cubicBezTo>
                  <a:pt x="1574" y="2001"/>
                  <a:pt x="1574" y="2001"/>
                  <a:pt x="1574" y="2001"/>
                </a:cubicBezTo>
                <a:cubicBezTo>
                  <a:pt x="1574" y="2001"/>
                  <a:pt x="1575" y="2001"/>
                  <a:pt x="1575" y="2001"/>
                </a:cubicBezTo>
                <a:cubicBezTo>
                  <a:pt x="1575" y="2001"/>
                  <a:pt x="1576" y="2001"/>
                  <a:pt x="1576" y="2001"/>
                </a:cubicBezTo>
                <a:cubicBezTo>
                  <a:pt x="1579" y="2000"/>
                  <a:pt x="1581" y="2000"/>
                  <a:pt x="1585" y="2000"/>
                </a:cubicBezTo>
                <a:cubicBezTo>
                  <a:pt x="1621" y="2000"/>
                  <a:pt x="1621" y="2000"/>
                  <a:pt x="1621" y="2000"/>
                </a:cubicBezTo>
                <a:cubicBezTo>
                  <a:pt x="1627" y="2000"/>
                  <a:pt x="1633" y="2000"/>
                  <a:pt x="1639" y="2000"/>
                </a:cubicBezTo>
                <a:cubicBezTo>
                  <a:pt x="1639" y="2000"/>
                  <a:pt x="1639" y="2000"/>
                  <a:pt x="1639" y="2000"/>
                </a:cubicBezTo>
                <a:cubicBezTo>
                  <a:pt x="1639" y="2000"/>
                  <a:pt x="1640" y="2000"/>
                  <a:pt x="1640" y="2000"/>
                </a:cubicBezTo>
                <a:close/>
                <a:moveTo>
                  <a:pt x="1617" y="1924"/>
                </a:moveTo>
                <a:cubicBezTo>
                  <a:pt x="1621" y="1930"/>
                  <a:pt x="1625" y="1937"/>
                  <a:pt x="1629" y="1943"/>
                </a:cubicBezTo>
                <a:cubicBezTo>
                  <a:pt x="1631" y="1946"/>
                  <a:pt x="1635" y="1950"/>
                  <a:pt x="1637" y="1955"/>
                </a:cubicBezTo>
                <a:cubicBezTo>
                  <a:pt x="1638" y="1956"/>
                  <a:pt x="1639" y="1958"/>
                  <a:pt x="1639" y="1960"/>
                </a:cubicBezTo>
                <a:cubicBezTo>
                  <a:pt x="1639" y="1961"/>
                  <a:pt x="1638" y="1962"/>
                  <a:pt x="1638" y="1963"/>
                </a:cubicBezTo>
                <a:cubicBezTo>
                  <a:pt x="1637" y="1964"/>
                  <a:pt x="1637" y="1964"/>
                  <a:pt x="1636" y="1965"/>
                </a:cubicBezTo>
                <a:cubicBezTo>
                  <a:pt x="1636" y="1965"/>
                  <a:pt x="1636" y="1965"/>
                  <a:pt x="1636" y="1965"/>
                </a:cubicBezTo>
                <a:cubicBezTo>
                  <a:pt x="1636" y="1965"/>
                  <a:pt x="1636" y="1965"/>
                  <a:pt x="1636" y="1965"/>
                </a:cubicBezTo>
                <a:cubicBezTo>
                  <a:pt x="1636" y="1966"/>
                  <a:pt x="1635" y="1966"/>
                  <a:pt x="1635" y="1966"/>
                </a:cubicBezTo>
                <a:cubicBezTo>
                  <a:pt x="1635" y="1966"/>
                  <a:pt x="1634" y="1967"/>
                  <a:pt x="1634" y="1967"/>
                </a:cubicBezTo>
                <a:cubicBezTo>
                  <a:pt x="1634" y="1967"/>
                  <a:pt x="1633" y="1967"/>
                  <a:pt x="1632" y="1968"/>
                </a:cubicBezTo>
                <a:cubicBezTo>
                  <a:pt x="1632" y="1968"/>
                  <a:pt x="1631" y="1968"/>
                  <a:pt x="1630" y="1969"/>
                </a:cubicBezTo>
                <a:cubicBezTo>
                  <a:pt x="1630" y="1969"/>
                  <a:pt x="1630" y="1969"/>
                  <a:pt x="1630" y="1969"/>
                </a:cubicBezTo>
                <a:cubicBezTo>
                  <a:pt x="1630" y="1969"/>
                  <a:pt x="1630" y="1969"/>
                  <a:pt x="1629" y="1969"/>
                </a:cubicBezTo>
                <a:cubicBezTo>
                  <a:pt x="1620" y="1972"/>
                  <a:pt x="1607" y="1970"/>
                  <a:pt x="1598" y="1970"/>
                </a:cubicBezTo>
                <a:cubicBezTo>
                  <a:pt x="1588" y="1970"/>
                  <a:pt x="1578" y="1970"/>
                  <a:pt x="1567" y="1970"/>
                </a:cubicBezTo>
                <a:cubicBezTo>
                  <a:pt x="1558" y="1970"/>
                  <a:pt x="1547" y="1968"/>
                  <a:pt x="1539" y="1962"/>
                </a:cubicBezTo>
                <a:cubicBezTo>
                  <a:pt x="1538" y="1962"/>
                  <a:pt x="1536" y="1961"/>
                  <a:pt x="1535" y="1960"/>
                </a:cubicBezTo>
                <a:cubicBezTo>
                  <a:pt x="1533" y="1958"/>
                  <a:pt x="1531" y="1956"/>
                  <a:pt x="1530" y="1954"/>
                </a:cubicBezTo>
                <a:cubicBezTo>
                  <a:pt x="1529" y="1952"/>
                  <a:pt x="1529" y="1952"/>
                  <a:pt x="1529" y="1952"/>
                </a:cubicBezTo>
                <a:cubicBezTo>
                  <a:pt x="1529" y="1952"/>
                  <a:pt x="1529" y="1952"/>
                  <a:pt x="1529" y="1952"/>
                </a:cubicBezTo>
                <a:cubicBezTo>
                  <a:pt x="1524" y="1944"/>
                  <a:pt x="1520" y="1936"/>
                  <a:pt x="1515" y="1928"/>
                </a:cubicBezTo>
                <a:cubicBezTo>
                  <a:pt x="1513" y="1925"/>
                  <a:pt x="1513" y="1925"/>
                  <a:pt x="1513" y="1925"/>
                </a:cubicBezTo>
                <a:cubicBezTo>
                  <a:pt x="1512" y="1923"/>
                  <a:pt x="1512" y="1921"/>
                  <a:pt x="1512" y="1919"/>
                </a:cubicBezTo>
                <a:cubicBezTo>
                  <a:pt x="1512" y="1917"/>
                  <a:pt x="1513" y="1915"/>
                  <a:pt x="1515" y="1914"/>
                </a:cubicBezTo>
                <a:cubicBezTo>
                  <a:pt x="1517" y="1913"/>
                  <a:pt x="1519" y="1912"/>
                  <a:pt x="1522" y="1911"/>
                </a:cubicBezTo>
                <a:cubicBezTo>
                  <a:pt x="1524" y="1910"/>
                  <a:pt x="1528" y="1910"/>
                  <a:pt x="1531" y="1910"/>
                </a:cubicBezTo>
                <a:cubicBezTo>
                  <a:pt x="1532" y="1910"/>
                  <a:pt x="1532" y="1910"/>
                  <a:pt x="1532" y="1910"/>
                </a:cubicBezTo>
                <a:cubicBezTo>
                  <a:pt x="1540" y="1909"/>
                  <a:pt x="1548" y="1910"/>
                  <a:pt x="1553" y="1910"/>
                </a:cubicBezTo>
                <a:cubicBezTo>
                  <a:pt x="1573" y="1910"/>
                  <a:pt x="1604" y="1906"/>
                  <a:pt x="1617" y="1924"/>
                </a:cubicBezTo>
                <a:close/>
                <a:moveTo>
                  <a:pt x="366" y="1441"/>
                </a:moveTo>
                <a:cubicBezTo>
                  <a:pt x="372" y="1443"/>
                  <a:pt x="377" y="1446"/>
                  <a:pt x="382" y="1448"/>
                </a:cubicBezTo>
                <a:cubicBezTo>
                  <a:pt x="392" y="1453"/>
                  <a:pt x="403" y="1458"/>
                  <a:pt x="413" y="1462"/>
                </a:cubicBezTo>
                <a:cubicBezTo>
                  <a:pt x="418" y="1464"/>
                  <a:pt x="422" y="1466"/>
                  <a:pt x="426" y="1468"/>
                </a:cubicBezTo>
                <a:cubicBezTo>
                  <a:pt x="430" y="1469"/>
                  <a:pt x="433" y="1470"/>
                  <a:pt x="437" y="1472"/>
                </a:cubicBezTo>
                <a:cubicBezTo>
                  <a:pt x="458" y="1479"/>
                  <a:pt x="479" y="1486"/>
                  <a:pt x="502" y="1492"/>
                </a:cubicBezTo>
                <a:cubicBezTo>
                  <a:pt x="527" y="1499"/>
                  <a:pt x="552" y="1505"/>
                  <a:pt x="578" y="1510"/>
                </a:cubicBezTo>
                <a:cubicBezTo>
                  <a:pt x="683" y="1532"/>
                  <a:pt x="786" y="1541"/>
                  <a:pt x="819" y="1542"/>
                </a:cubicBezTo>
                <a:cubicBezTo>
                  <a:pt x="819" y="1610"/>
                  <a:pt x="819" y="1610"/>
                  <a:pt x="819" y="1610"/>
                </a:cubicBezTo>
                <a:cubicBezTo>
                  <a:pt x="857" y="1570"/>
                  <a:pt x="857" y="1570"/>
                  <a:pt x="857" y="1570"/>
                </a:cubicBezTo>
                <a:cubicBezTo>
                  <a:pt x="906" y="1518"/>
                  <a:pt x="906" y="1518"/>
                  <a:pt x="906" y="1518"/>
                </a:cubicBezTo>
                <a:cubicBezTo>
                  <a:pt x="1019" y="1399"/>
                  <a:pt x="1019" y="1399"/>
                  <a:pt x="1019" y="1399"/>
                </a:cubicBezTo>
                <a:cubicBezTo>
                  <a:pt x="933" y="1308"/>
                  <a:pt x="933" y="1308"/>
                  <a:pt x="933" y="1308"/>
                </a:cubicBezTo>
                <a:cubicBezTo>
                  <a:pt x="819" y="1188"/>
                  <a:pt x="819" y="1188"/>
                  <a:pt x="819" y="1188"/>
                </a:cubicBezTo>
                <a:cubicBezTo>
                  <a:pt x="819" y="1271"/>
                  <a:pt x="819" y="1271"/>
                  <a:pt x="819" y="1271"/>
                </a:cubicBezTo>
                <a:cubicBezTo>
                  <a:pt x="740" y="1279"/>
                  <a:pt x="653" y="1266"/>
                  <a:pt x="578" y="1249"/>
                </a:cubicBezTo>
                <a:cubicBezTo>
                  <a:pt x="550" y="1242"/>
                  <a:pt x="525" y="1235"/>
                  <a:pt x="502" y="1229"/>
                </a:cubicBezTo>
                <a:cubicBezTo>
                  <a:pt x="471" y="1219"/>
                  <a:pt x="445" y="1211"/>
                  <a:pt x="426" y="1204"/>
                </a:cubicBezTo>
                <a:cubicBezTo>
                  <a:pt x="422" y="1202"/>
                  <a:pt x="418" y="1201"/>
                  <a:pt x="415" y="1199"/>
                </a:cubicBezTo>
                <a:cubicBezTo>
                  <a:pt x="414" y="1199"/>
                  <a:pt x="414" y="1199"/>
                  <a:pt x="413" y="1199"/>
                </a:cubicBezTo>
                <a:cubicBezTo>
                  <a:pt x="413" y="1199"/>
                  <a:pt x="413" y="1199"/>
                  <a:pt x="413" y="1199"/>
                </a:cubicBezTo>
                <a:cubicBezTo>
                  <a:pt x="354" y="1175"/>
                  <a:pt x="300" y="1147"/>
                  <a:pt x="253" y="1115"/>
                </a:cubicBezTo>
                <a:cubicBezTo>
                  <a:pt x="189" y="1073"/>
                  <a:pt x="142" y="1028"/>
                  <a:pt x="110" y="981"/>
                </a:cubicBezTo>
                <a:cubicBezTo>
                  <a:pt x="94" y="963"/>
                  <a:pt x="80" y="944"/>
                  <a:pt x="68" y="925"/>
                </a:cubicBezTo>
                <a:cubicBezTo>
                  <a:pt x="33" y="870"/>
                  <a:pt x="13" y="811"/>
                  <a:pt x="11" y="751"/>
                </a:cubicBezTo>
                <a:cubicBezTo>
                  <a:pt x="7" y="768"/>
                  <a:pt x="4" y="785"/>
                  <a:pt x="3" y="802"/>
                </a:cubicBezTo>
                <a:cubicBezTo>
                  <a:pt x="0" y="834"/>
                  <a:pt x="4" y="864"/>
                  <a:pt x="7" y="893"/>
                </a:cubicBezTo>
                <a:cubicBezTo>
                  <a:pt x="8" y="898"/>
                  <a:pt x="9" y="904"/>
                  <a:pt x="9" y="909"/>
                </a:cubicBezTo>
                <a:cubicBezTo>
                  <a:pt x="22" y="1021"/>
                  <a:pt x="22" y="1021"/>
                  <a:pt x="22" y="1021"/>
                </a:cubicBezTo>
                <a:cubicBezTo>
                  <a:pt x="23" y="1025"/>
                  <a:pt x="23" y="1029"/>
                  <a:pt x="24" y="1033"/>
                </a:cubicBezTo>
                <a:cubicBezTo>
                  <a:pt x="25" y="1048"/>
                  <a:pt x="27" y="1064"/>
                  <a:pt x="30" y="1080"/>
                </a:cubicBezTo>
                <a:cubicBezTo>
                  <a:pt x="34" y="1101"/>
                  <a:pt x="40" y="1121"/>
                  <a:pt x="47" y="1140"/>
                </a:cubicBezTo>
                <a:cubicBezTo>
                  <a:pt x="61" y="1175"/>
                  <a:pt x="80" y="1208"/>
                  <a:pt x="103" y="1239"/>
                </a:cubicBezTo>
                <a:cubicBezTo>
                  <a:pt x="146" y="1295"/>
                  <a:pt x="202" y="1344"/>
                  <a:pt x="275" y="1390"/>
                </a:cubicBezTo>
                <a:cubicBezTo>
                  <a:pt x="304" y="1409"/>
                  <a:pt x="335" y="1426"/>
                  <a:pt x="366" y="1441"/>
                </a:cubicBezTo>
                <a:close/>
                <a:moveTo>
                  <a:pt x="64" y="773"/>
                </a:moveTo>
                <a:cubicBezTo>
                  <a:pt x="67" y="798"/>
                  <a:pt x="74" y="823"/>
                  <a:pt x="84" y="848"/>
                </a:cubicBezTo>
                <a:cubicBezTo>
                  <a:pt x="107" y="785"/>
                  <a:pt x="165" y="713"/>
                  <a:pt x="209" y="677"/>
                </a:cubicBezTo>
                <a:cubicBezTo>
                  <a:pt x="272" y="628"/>
                  <a:pt x="353" y="583"/>
                  <a:pt x="451" y="545"/>
                </a:cubicBezTo>
                <a:cubicBezTo>
                  <a:pt x="515" y="521"/>
                  <a:pt x="582" y="501"/>
                  <a:pt x="652" y="486"/>
                </a:cubicBezTo>
                <a:cubicBezTo>
                  <a:pt x="652" y="314"/>
                  <a:pt x="652" y="314"/>
                  <a:pt x="652" y="314"/>
                </a:cubicBezTo>
                <a:cubicBezTo>
                  <a:pt x="640" y="317"/>
                  <a:pt x="627" y="320"/>
                  <a:pt x="615" y="323"/>
                </a:cubicBezTo>
                <a:cubicBezTo>
                  <a:pt x="544" y="340"/>
                  <a:pt x="476" y="361"/>
                  <a:pt x="413" y="386"/>
                </a:cubicBezTo>
                <a:cubicBezTo>
                  <a:pt x="345" y="413"/>
                  <a:pt x="288" y="442"/>
                  <a:pt x="238" y="474"/>
                </a:cubicBezTo>
                <a:cubicBezTo>
                  <a:pt x="204" y="496"/>
                  <a:pt x="178" y="516"/>
                  <a:pt x="153" y="537"/>
                </a:cubicBezTo>
                <a:cubicBezTo>
                  <a:pt x="142" y="547"/>
                  <a:pt x="131" y="556"/>
                  <a:pt x="122" y="566"/>
                </a:cubicBezTo>
                <a:cubicBezTo>
                  <a:pt x="81" y="622"/>
                  <a:pt x="60" y="684"/>
                  <a:pt x="62" y="747"/>
                </a:cubicBezTo>
                <a:cubicBezTo>
                  <a:pt x="62" y="756"/>
                  <a:pt x="63" y="764"/>
                  <a:pt x="64" y="773"/>
                </a:cubicBezTo>
                <a:close/>
                <a:moveTo>
                  <a:pt x="1928" y="693"/>
                </a:moveTo>
                <a:cubicBezTo>
                  <a:pt x="1966" y="727"/>
                  <a:pt x="2007" y="795"/>
                  <a:pt x="2021" y="856"/>
                </a:cubicBezTo>
                <a:cubicBezTo>
                  <a:pt x="2034" y="828"/>
                  <a:pt x="2042" y="798"/>
                  <a:pt x="2045" y="768"/>
                </a:cubicBezTo>
                <a:cubicBezTo>
                  <a:pt x="2046" y="761"/>
                  <a:pt x="2047" y="754"/>
                  <a:pt x="2047" y="747"/>
                </a:cubicBezTo>
                <a:cubicBezTo>
                  <a:pt x="2049" y="670"/>
                  <a:pt x="2018" y="595"/>
                  <a:pt x="1958" y="530"/>
                </a:cubicBezTo>
                <a:cubicBezTo>
                  <a:pt x="1924" y="501"/>
                  <a:pt x="1884" y="473"/>
                  <a:pt x="1839" y="447"/>
                </a:cubicBezTo>
                <a:cubicBezTo>
                  <a:pt x="1782" y="415"/>
                  <a:pt x="1718" y="387"/>
                  <a:pt x="1639" y="359"/>
                </a:cubicBezTo>
                <a:cubicBezTo>
                  <a:pt x="1584" y="340"/>
                  <a:pt x="1524" y="324"/>
                  <a:pt x="1457" y="310"/>
                </a:cubicBezTo>
                <a:cubicBezTo>
                  <a:pt x="1457" y="482"/>
                  <a:pt x="1457" y="482"/>
                  <a:pt x="1457" y="482"/>
                </a:cubicBezTo>
                <a:cubicBezTo>
                  <a:pt x="1542" y="500"/>
                  <a:pt x="1625" y="525"/>
                  <a:pt x="1700" y="556"/>
                </a:cubicBezTo>
                <a:cubicBezTo>
                  <a:pt x="1795" y="595"/>
                  <a:pt x="1871" y="642"/>
                  <a:pt x="1928" y="693"/>
                </a:cubicBezTo>
                <a:close/>
                <a:moveTo>
                  <a:pt x="1054" y="814"/>
                </a:moveTo>
                <a:cubicBezTo>
                  <a:pt x="1186" y="814"/>
                  <a:pt x="1408" y="789"/>
                  <a:pt x="1408" y="696"/>
                </a:cubicBezTo>
                <a:cubicBezTo>
                  <a:pt x="1408" y="118"/>
                  <a:pt x="1408" y="118"/>
                  <a:pt x="1408" y="118"/>
                </a:cubicBezTo>
                <a:cubicBezTo>
                  <a:pt x="1408" y="25"/>
                  <a:pt x="1186" y="0"/>
                  <a:pt x="1054" y="0"/>
                </a:cubicBezTo>
                <a:cubicBezTo>
                  <a:pt x="923" y="0"/>
                  <a:pt x="701" y="25"/>
                  <a:pt x="701" y="118"/>
                </a:cubicBezTo>
                <a:cubicBezTo>
                  <a:pt x="701" y="696"/>
                  <a:pt x="701" y="696"/>
                  <a:pt x="701" y="696"/>
                </a:cubicBezTo>
                <a:cubicBezTo>
                  <a:pt x="701" y="789"/>
                  <a:pt x="923" y="814"/>
                  <a:pt x="1054" y="814"/>
                </a:cubicBezTo>
                <a:close/>
                <a:moveTo>
                  <a:pt x="1054" y="35"/>
                </a:moveTo>
                <a:cubicBezTo>
                  <a:pt x="1219" y="35"/>
                  <a:pt x="1352" y="71"/>
                  <a:pt x="1352" y="116"/>
                </a:cubicBezTo>
                <a:cubicBezTo>
                  <a:pt x="1352" y="161"/>
                  <a:pt x="1219" y="197"/>
                  <a:pt x="1054" y="197"/>
                </a:cubicBezTo>
                <a:cubicBezTo>
                  <a:pt x="890" y="197"/>
                  <a:pt x="757" y="161"/>
                  <a:pt x="757" y="116"/>
                </a:cubicBezTo>
                <a:cubicBezTo>
                  <a:pt x="757" y="71"/>
                  <a:pt x="890" y="35"/>
                  <a:pt x="1054" y="35"/>
                </a:cubicBezTo>
                <a:close/>
              </a:path>
            </a:pathLst>
          </a:custGeom>
          <a:solidFill>
            <a:srgbClr val="FFFFFF"/>
          </a:solidFill>
          <a:ln>
            <a:noFill/>
          </a:ln>
        </p:spPr>
        <p:txBody>
          <a:bodyPr vert="horz" wrap="square" lIns="84072" tIns="42040" rIns="84072" bIns="42040" numCol="1" anchor="t" anchorCtr="0" compatLnSpc="1">
            <a:prstTxWarp prst="textNoShape">
              <a:avLst/>
            </a:prstTxWarp>
          </a:bodyPr>
          <a:lstStyle/>
          <a:p>
            <a:pPr defTabSz="932559"/>
            <a:endParaRPr lang="en-US" sz="1632" dirty="0">
              <a:solidFill>
                <a:srgbClr val="000000"/>
              </a:solidFill>
            </a:endParaRPr>
          </a:p>
        </p:txBody>
      </p:sp>
      <p:sp>
        <p:nvSpPr>
          <p:cNvPr id="47" name="Freeform 79"/>
          <p:cNvSpPr>
            <a:spLocks noEditPoints="1"/>
          </p:cNvSpPr>
          <p:nvPr/>
        </p:nvSpPr>
        <p:spPr bwMode="black">
          <a:xfrm>
            <a:off x="926157" y="3217849"/>
            <a:ext cx="372777" cy="420944"/>
          </a:xfrm>
          <a:custGeom>
            <a:avLst/>
            <a:gdLst>
              <a:gd name="T0" fmla="*/ 277 w 277"/>
              <a:gd name="T1" fmla="*/ 171 h 344"/>
              <a:gd name="T2" fmla="*/ 277 w 277"/>
              <a:gd name="T3" fmla="*/ 251 h 344"/>
              <a:gd name="T4" fmla="*/ 274 w 277"/>
              <a:gd name="T5" fmla="*/ 258 h 344"/>
              <a:gd name="T6" fmla="*/ 251 w 277"/>
              <a:gd name="T7" fmla="*/ 280 h 344"/>
              <a:gd name="T8" fmla="*/ 251 w 277"/>
              <a:gd name="T9" fmla="*/ 295 h 344"/>
              <a:gd name="T10" fmla="*/ 248 w 277"/>
              <a:gd name="T11" fmla="*/ 302 h 344"/>
              <a:gd name="T12" fmla="*/ 241 w 277"/>
              <a:gd name="T13" fmla="*/ 305 h 344"/>
              <a:gd name="T14" fmla="*/ 10 w 277"/>
              <a:gd name="T15" fmla="*/ 305 h 344"/>
              <a:gd name="T16" fmla="*/ 3 w 277"/>
              <a:gd name="T17" fmla="*/ 302 h 344"/>
              <a:gd name="T18" fmla="*/ 0 w 277"/>
              <a:gd name="T19" fmla="*/ 295 h 344"/>
              <a:gd name="T20" fmla="*/ 0 w 277"/>
              <a:gd name="T21" fmla="*/ 9 h 344"/>
              <a:gd name="T22" fmla="*/ 3 w 277"/>
              <a:gd name="T23" fmla="*/ 2 h 344"/>
              <a:gd name="T24" fmla="*/ 10 w 277"/>
              <a:gd name="T25" fmla="*/ 0 h 344"/>
              <a:gd name="T26" fmla="*/ 241 w 277"/>
              <a:gd name="T27" fmla="*/ 0 h 344"/>
              <a:gd name="T28" fmla="*/ 248 w 277"/>
              <a:gd name="T29" fmla="*/ 2 h 344"/>
              <a:gd name="T30" fmla="*/ 251 w 277"/>
              <a:gd name="T31" fmla="*/ 9 h 344"/>
              <a:gd name="T32" fmla="*/ 251 w 277"/>
              <a:gd name="T33" fmla="*/ 143 h 344"/>
              <a:gd name="T34" fmla="*/ 274 w 277"/>
              <a:gd name="T35" fmla="*/ 164 h 344"/>
              <a:gd name="T36" fmla="*/ 277 w 277"/>
              <a:gd name="T37" fmla="*/ 171 h 344"/>
              <a:gd name="T38" fmla="*/ 3 w 277"/>
              <a:gd name="T39" fmla="*/ 2 h 344"/>
              <a:gd name="T40" fmla="*/ 0 w 277"/>
              <a:gd name="T41" fmla="*/ 9 h 344"/>
              <a:gd name="T42" fmla="*/ 0 w 277"/>
              <a:gd name="T43" fmla="*/ 295 h 344"/>
              <a:gd name="T44" fmla="*/ 3 w 277"/>
              <a:gd name="T45" fmla="*/ 302 h 344"/>
              <a:gd name="T46" fmla="*/ 10 w 277"/>
              <a:gd name="T47" fmla="*/ 305 h 344"/>
              <a:gd name="T48" fmla="*/ 199 w 277"/>
              <a:gd name="T49" fmla="*/ 305 h 344"/>
              <a:gd name="T50" fmla="*/ 199 w 277"/>
              <a:gd name="T51" fmla="*/ 191 h 344"/>
              <a:gd name="T52" fmla="*/ 216 w 277"/>
              <a:gd name="T53" fmla="*/ 171 h 344"/>
              <a:gd name="T54" fmla="*/ 222 w 277"/>
              <a:gd name="T55" fmla="*/ 155 h 344"/>
              <a:gd name="T56" fmla="*/ 222 w 277"/>
              <a:gd name="T57" fmla="*/ 56 h 344"/>
              <a:gd name="T58" fmla="*/ 202 w 277"/>
              <a:gd name="T59" fmla="*/ 32 h 344"/>
              <a:gd name="T60" fmla="*/ 31 w 277"/>
              <a:gd name="T61" fmla="*/ 0 h 344"/>
              <a:gd name="T62" fmla="*/ 10 w 277"/>
              <a:gd name="T63" fmla="*/ 0 h 344"/>
              <a:gd name="T64" fmla="*/ 3 w 277"/>
              <a:gd name="T65" fmla="*/ 2 h 344"/>
              <a:gd name="T66" fmla="*/ 200 w 277"/>
              <a:gd name="T67" fmla="*/ 47 h 344"/>
              <a:gd name="T68" fmla="*/ 11 w 277"/>
              <a:gd name="T69" fmla="*/ 11 h 344"/>
              <a:gd name="T70" fmla="*/ 4 w 277"/>
              <a:gd name="T71" fmla="*/ 13 h 344"/>
              <a:gd name="T72" fmla="*/ 0 w 277"/>
              <a:gd name="T73" fmla="*/ 20 h 344"/>
              <a:gd name="T74" fmla="*/ 0 w 277"/>
              <a:gd name="T75" fmla="*/ 302 h 344"/>
              <a:gd name="T76" fmla="*/ 8 w 277"/>
              <a:gd name="T77" fmla="*/ 311 h 344"/>
              <a:gd name="T78" fmla="*/ 173 w 277"/>
              <a:gd name="T79" fmla="*/ 343 h 344"/>
              <a:gd name="T80" fmla="*/ 181 w 277"/>
              <a:gd name="T81" fmla="*/ 341 h 344"/>
              <a:gd name="T82" fmla="*/ 184 w 277"/>
              <a:gd name="T83" fmla="*/ 334 h 344"/>
              <a:gd name="T84" fmla="*/ 184 w 277"/>
              <a:gd name="T85" fmla="*/ 185 h 344"/>
              <a:gd name="T86" fmla="*/ 205 w 277"/>
              <a:gd name="T87" fmla="*/ 161 h 344"/>
              <a:gd name="T88" fmla="*/ 207 w 277"/>
              <a:gd name="T89" fmla="*/ 155 h 344"/>
              <a:gd name="T90" fmla="*/ 207 w 277"/>
              <a:gd name="T91" fmla="*/ 56 h 344"/>
              <a:gd name="T92" fmla="*/ 200 w 277"/>
              <a:gd name="T93" fmla="*/ 47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77" h="344">
                <a:moveTo>
                  <a:pt x="277" y="171"/>
                </a:moveTo>
                <a:cubicBezTo>
                  <a:pt x="277" y="251"/>
                  <a:pt x="277" y="251"/>
                  <a:pt x="277" y="251"/>
                </a:cubicBezTo>
                <a:cubicBezTo>
                  <a:pt x="277" y="254"/>
                  <a:pt x="276" y="256"/>
                  <a:pt x="274" y="258"/>
                </a:cubicBezTo>
                <a:cubicBezTo>
                  <a:pt x="251" y="280"/>
                  <a:pt x="251" y="280"/>
                  <a:pt x="251" y="280"/>
                </a:cubicBezTo>
                <a:cubicBezTo>
                  <a:pt x="251" y="295"/>
                  <a:pt x="251" y="295"/>
                  <a:pt x="251" y="295"/>
                </a:cubicBezTo>
                <a:cubicBezTo>
                  <a:pt x="251" y="298"/>
                  <a:pt x="250" y="300"/>
                  <a:pt x="248" y="302"/>
                </a:cubicBezTo>
                <a:cubicBezTo>
                  <a:pt x="246" y="304"/>
                  <a:pt x="244" y="305"/>
                  <a:pt x="241" y="305"/>
                </a:cubicBezTo>
                <a:cubicBezTo>
                  <a:pt x="10" y="305"/>
                  <a:pt x="10" y="305"/>
                  <a:pt x="10" y="305"/>
                </a:cubicBezTo>
                <a:cubicBezTo>
                  <a:pt x="7" y="305"/>
                  <a:pt x="5" y="304"/>
                  <a:pt x="3" y="302"/>
                </a:cubicBezTo>
                <a:cubicBezTo>
                  <a:pt x="1" y="300"/>
                  <a:pt x="0" y="298"/>
                  <a:pt x="0" y="295"/>
                </a:cubicBezTo>
                <a:cubicBezTo>
                  <a:pt x="0" y="9"/>
                  <a:pt x="0" y="9"/>
                  <a:pt x="0" y="9"/>
                </a:cubicBezTo>
                <a:cubicBezTo>
                  <a:pt x="0" y="6"/>
                  <a:pt x="1" y="4"/>
                  <a:pt x="3" y="2"/>
                </a:cubicBezTo>
                <a:cubicBezTo>
                  <a:pt x="5" y="1"/>
                  <a:pt x="7" y="0"/>
                  <a:pt x="10" y="0"/>
                </a:cubicBezTo>
                <a:cubicBezTo>
                  <a:pt x="241" y="0"/>
                  <a:pt x="241" y="0"/>
                  <a:pt x="241" y="0"/>
                </a:cubicBezTo>
                <a:cubicBezTo>
                  <a:pt x="244" y="0"/>
                  <a:pt x="246" y="1"/>
                  <a:pt x="248" y="2"/>
                </a:cubicBezTo>
                <a:cubicBezTo>
                  <a:pt x="250" y="4"/>
                  <a:pt x="251" y="6"/>
                  <a:pt x="251" y="9"/>
                </a:cubicBezTo>
                <a:cubicBezTo>
                  <a:pt x="251" y="143"/>
                  <a:pt x="251" y="143"/>
                  <a:pt x="251" y="143"/>
                </a:cubicBezTo>
                <a:cubicBezTo>
                  <a:pt x="274" y="164"/>
                  <a:pt x="274" y="164"/>
                  <a:pt x="274" y="164"/>
                </a:cubicBezTo>
                <a:cubicBezTo>
                  <a:pt x="276" y="166"/>
                  <a:pt x="277" y="169"/>
                  <a:pt x="277" y="171"/>
                </a:cubicBezTo>
                <a:close/>
                <a:moveTo>
                  <a:pt x="3" y="2"/>
                </a:moveTo>
                <a:cubicBezTo>
                  <a:pt x="1" y="4"/>
                  <a:pt x="0" y="6"/>
                  <a:pt x="0" y="9"/>
                </a:cubicBezTo>
                <a:cubicBezTo>
                  <a:pt x="0" y="295"/>
                  <a:pt x="0" y="295"/>
                  <a:pt x="0" y="295"/>
                </a:cubicBezTo>
                <a:cubicBezTo>
                  <a:pt x="0" y="298"/>
                  <a:pt x="1" y="300"/>
                  <a:pt x="3" y="302"/>
                </a:cubicBezTo>
                <a:cubicBezTo>
                  <a:pt x="5" y="304"/>
                  <a:pt x="7" y="305"/>
                  <a:pt x="10" y="305"/>
                </a:cubicBezTo>
                <a:cubicBezTo>
                  <a:pt x="199" y="305"/>
                  <a:pt x="199" y="305"/>
                  <a:pt x="199" y="305"/>
                </a:cubicBezTo>
                <a:cubicBezTo>
                  <a:pt x="199" y="191"/>
                  <a:pt x="199" y="191"/>
                  <a:pt x="199" y="191"/>
                </a:cubicBezTo>
                <a:cubicBezTo>
                  <a:pt x="204" y="185"/>
                  <a:pt x="216" y="171"/>
                  <a:pt x="216" y="171"/>
                </a:cubicBezTo>
                <a:cubicBezTo>
                  <a:pt x="220" y="166"/>
                  <a:pt x="222" y="161"/>
                  <a:pt x="222" y="155"/>
                </a:cubicBezTo>
                <a:cubicBezTo>
                  <a:pt x="222" y="56"/>
                  <a:pt x="222" y="56"/>
                  <a:pt x="222" y="56"/>
                </a:cubicBezTo>
                <a:cubicBezTo>
                  <a:pt x="222" y="44"/>
                  <a:pt x="214" y="35"/>
                  <a:pt x="202" y="32"/>
                </a:cubicBezTo>
                <a:cubicBezTo>
                  <a:pt x="31" y="0"/>
                  <a:pt x="31" y="0"/>
                  <a:pt x="31" y="0"/>
                </a:cubicBezTo>
                <a:cubicBezTo>
                  <a:pt x="10" y="0"/>
                  <a:pt x="10" y="0"/>
                  <a:pt x="10" y="0"/>
                </a:cubicBezTo>
                <a:cubicBezTo>
                  <a:pt x="7" y="0"/>
                  <a:pt x="5" y="1"/>
                  <a:pt x="3" y="2"/>
                </a:cubicBezTo>
                <a:close/>
                <a:moveTo>
                  <a:pt x="200" y="47"/>
                </a:moveTo>
                <a:cubicBezTo>
                  <a:pt x="11" y="11"/>
                  <a:pt x="11" y="11"/>
                  <a:pt x="11" y="11"/>
                </a:cubicBezTo>
                <a:cubicBezTo>
                  <a:pt x="9" y="10"/>
                  <a:pt x="6" y="11"/>
                  <a:pt x="4" y="13"/>
                </a:cubicBezTo>
                <a:cubicBezTo>
                  <a:pt x="2" y="14"/>
                  <a:pt x="0" y="17"/>
                  <a:pt x="0" y="20"/>
                </a:cubicBezTo>
                <a:cubicBezTo>
                  <a:pt x="0" y="302"/>
                  <a:pt x="0" y="302"/>
                  <a:pt x="0" y="302"/>
                </a:cubicBezTo>
                <a:cubicBezTo>
                  <a:pt x="0" y="307"/>
                  <a:pt x="4" y="311"/>
                  <a:pt x="8" y="311"/>
                </a:cubicBezTo>
                <a:cubicBezTo>
                  <a:pt x="173" y="343"/>
                  <a:pt x="173" y="343"/>
                  <a:pt x="173" y="343"/>
                </a:cubicBezTo>
                <a:cubicBezTo>
                  <a:pt x="176" y="344"/>
                  <a:pt x="179" y="343"/>
                  <a:pt x="181" y="341"/>
                </a:cubicBezTo>
                <a:cubicBezTo>
                  <a:pt x="183" y="339"/>
                  <a:pt x="184" y="337"/>
                  <a:pt x="184" y="334"/>
                </a:cubicBezTo>
                <a:cubicBezTo>
                  <a:pt x="184" y="185"/>
                  <a:pt x="184" y="185"/>
                  <a:pt x="184" y="185"/>
                </a:cubicBezTo>
                <a:cubicBezTo>
                  <a:pt x="205" y="161"/>
                  <a:pt x="205" y="161"/>
                  <a:pt x="205" y="161"/>
                </a:cubicBezTo>
                <a:cubicBezTo>
                  <a:pt x="206" y="159"/>
                  <a:pt x="207" y="157"/>
                  <a:pt x="207" y="155"/>
                </a:cubicBezTo>
                <a:cubicBezTo>
                  <a:pt x="207" y="56"/>
                  <a:pt x="207" y="56"/>
                  <a:pt x="207" y="56"/>
                </a:cubicBezTo>
                <a:cubicBezTo>
                  <a:pt x="207" y="51"/>
                  <a:pt x="204" y="48"/>
                  <a:pt x="200" y="47"/>
                </a:cubicBezTo>
                <a:close/>
              </a:path>
            </a:pathLst>
          </a:custGeom>
          <a:solidFill>
            <a:srgbClr val="FFFFFF"/>
          </a:solidFill>
          <a:ln>
            <a:noFill/>
          </a:ln>
          <a:extLst/>
        </p:spPr>
        <p:txBody>
          <a:bodyPr vert="horz" wrap="square" lIns="84072" tIns="42040" rIns="84072" bIns="42040" numCol="1" anchor="t" anchorCtr="0" compatLnSpc="1">
            <a:prstTxWarp prst="textNoShape">
              <a:avLst/>
            </a:prstTxWarp>
          </a:bodyPr>
          <a:lstStyle/>
          <a:p>
            <a:pPr defTabSz="932559"/>
            <a:endParaRPr lang="en-US" sz="1632" dirty="0">
              <a:solidFill>
                <a:srgbClr val="000000"/>
              </a:solidFill>
            </a:endParaRPr>
          </a:p>
        </p:txBody>
      </p:sp>
      <p:sp>
        <p:nvSpPr>
          <p:cNvPr id="48" name="Freeform 7"/>
          <p:cNvSpPr>
            <a:spLocks noEditPoints="1"/>
          </p:cNvSpPr>
          <p:nvPr/>
        </p:nvSpPr>
        <p:spPr bwMode="black">
          <a:xfrm>
            <a:off x="466241" y="2997105"/>
            <a:ext cx="414866" cy="420944"/>
          </a:xfrm>
          <a:custGeom>
            <a:avLst/>
            <a:gdLst>
              <a:gd name="T0" fmla="*/ 278 w 306"/>
              <a:gd name="T1" fmla="*/ 15 h 329"/>
              <a:gd name="T2" fmla="*/ 256 w 306"/>
              <a:gd name="T3" fmla="*/ 22 h 329"/>
              <a:gd name="T4" fmla="*/ 248 w 306"/>
              <a:gd name="T5" fmla="*/ 0 h 329"/>
              <a:gd name="T6" fmla="*/ 56 w 306"/>
              <a:gd name="T7" fmla="*/ 15 h 329"/>
              <a:gd name="T8" fmla="*/ 34 w 306"/>
              <a:gd name="T9" fmla="*/ 22 h 329"/>
              <a:gd name="T10" fmla="*/ 26 w 306"/>
              <a:gd name="T11" fmla="*/ 0 h 329"/>
              <a:gd name="T12" fmla="*/ 0 w 306"/>
              <a:gd name="T13" fmla="*/ 329 h 329"/>
              <a:gd name="T14" fmla="*/ 25 w 306"/>
              <a:gd name="T15" fmla="*/ 314 h 329"/>
              <a:gd name="T16" fmla="*/ 48 w 306"/>
              <a:gd name="T17" fmla="*/ 306 h 329"/>
              <a:gd name="T18" fmla="*/ 55 w 306"/>
              <a:gd name="T19" fmla="*/ 329 h 329"/>
              <a:gd name="T20" fmla="*/ 249 w 306"/>
              <a:gd name="T21" fmla="*/ 314 h 329"/>
              <a:gd name="T22" fmla="*/ 271 w 306"/>
              <a:gd name="T23" fmla="*/ 306 h 329"/>
              <a:gd name="T24" fmla="*/ 279 w 306"/>
              <a:gd name="T25" fmla="*/ 329 h 329"/>
              <a:gd name="T26" fmla="*/ 306 w 306"/>
              <a:gd name="T27" fmla="*/ 0 h 329"/>
              <a:gd name="T28" fmla="*/ 56 w 306"/>
              <a:gd name="T29" fmla="*/ 250 h 329"/>
              <a:gd name="T30" fmla="*/ 34 w 306"/>
              <a:gd name="T31" fmla="*/ 258 h 329"/>
              <a:gd name="T32" fmla="*/ 26 w 306"/>
              <a:gd name="T33" fmla="*/ 236 h 329"/>
              <a:gd name="T34" fmla="*/ 49 w 306"/>
              <a:gd name="T35" fmla="*/ 228 h 329"/>
              <a:gd name="T36" fmla="*/ 56 w 306"/>
              <a:gd name="T37" fmla="*/ 250 h 329"/>
              <a:gd name="T38" fmla="*/ 49 w 306"/>
              <a:gd name="T39" fmla="*/ 179 h 329"/>
              <a:gd name="T40" fmla="*/ 26 w 306"/>
              <a:gd name="T41" fmla="*/ 172 h 329"/>
              <a:gd name="T42" fmla="*/ 34 w 306"/>
              <a:gd name="T43" fmla="*/ 150 h 329"/>
              <a:gd name="T44" fmla="*/ 56 w 306"/>
              <a:gd name="T45" fmla="*/ 157 h 329"/>
              <a:gd name="T46" fmla="*/ 56 w 306"/>
              <a:gd name="T47" fmla="*/ 93 h 329"/>
              <a:gd name="T48" fmla="*/ 34 w 306"/>
              <a:gd name="T49" fmla="*/ 101 h 329"/>
              <a:gd name="T50" fmla="*/ 26 w 306"/>
              <a:gd name="T51" fmla="*/ 79 h 329"/>
              <a:gd name="T52" fmla="*/ 49 w 306"/>
              <a:gd name="T53" fmla="*/ 71 h 329"/>
              <a:gd name="T54" fmla="*/ 56 w 306"/>
              <a:gd name="T55" fmla="*/ 93 h 329"/>
              <a:gd name="T56" fmla="*/ 83 w 306"/>
              <a:gd name="T57" fmla="*/ 295 h 329"/>
              <a:gd name="T58" fmla="*/ 222 w 306"/>
              <a:gd name="T59" fmla="*/ 183 h 329"/>
              <a:gd name="T60" fmla="*/ 222 w 306"/>
              <a:gd name="T61" fmla="*/ 146 h 329"/>
              <a:gd name="T62" fmla="*/ 83 w 306"/>
              <a:gd name="T63" fmla="*/ 34 h 329"/>
              <a:gd name="T64" fmla="*/ 222 w 306"/>
              <a:gd name="T65" fmla="*/ 146 h 329"/>
              <a:gd name="T66" fmla="*/ 270 w 306"/>
              <a:gd name="T67" fmla="*/ 258 h 329"/>
              <a:gd name="T68" fmla="*/ 248 w 306"/>
              <a:gd name="T69" fmla="*/ 250 h 329"/>
              <a:gd name="T70" fmla="*/ 256 w 306"/>
              <a:gd name="T71" fmla="*/ 228 h 329"/>
              <a:gd name="T72" fmla="*/ 278 w 306"/>
              <a:gd name="T73" fmla="*/ 236 h 329"/>
              <a:gd name="T74" fmla="*/ 278 w 306"/>
              <a:gd name="T75" fmla="*/ 172 h 329"/>
              <a:gd name="T76" fmla="*/ 256 w 306"/>
              <a:gd name="T77" fmla="*/ 179 h 329"/>
              <a:gd name="T78" fmla="*/ 248 w 306"/>
              <a:gd name="T79" fmla="*/ 157 h 329"/>
              <a:gd name="T80" fmla="*/ 270 w 306"/>
              <a:gd name="T81" fmla="*/ 150 h 329"/>
              <a:gd name="T82" fmla="*/ 278 w 306"/>
              <a:gd name="T83" fmla="*/ 172 h 329"/>
              <a:gd name="T84" fmla="*/ 270 w 306"/>
              <a:gd name="T85" fmla="*/ 101 h 329"/>
              <a:gd name="T86" fmla="*/ 248 w 306"/>
              <a:gd name="T87" fmla="*/ 93 h 329"/>
              <a:gd name="T88" fmla="*/ 256 w 306"/>
              <a:gd name="T89" fmla="*/ 71 h 329"/>
              <a:gd name="T90" fmla="*/ 278 w 306"/>
              <a:gd name="T91" fmla="*/ 79 h 3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06" h="329">
                <a:moveTo>
                  <a:pt x="278" y="0"/>
                </a:moveTo>
                <a:cubicBezTo>
                  <a:pt x="278" y="15"/>
                  <a:pt x="278" y="15"/>
                  <a:pt x="278" y="15"/>
                </a:cubicBezTo>
                <a:cubicBezTo>
                  <a:pt x="278" y="19"/>
                  <a:pt x="275" y="22"/>
                  <a:pt x="270" y="22"/>
                </a:cubicBezTo>
                <a:cubicBezTo>
                  <a:pt x="256" y="22"/>
                  <a:pt x="256" y="22"/>
                  <a:pt x="256" y="22"/>
                </a:cubicBezTo>
                <a:cubicBezTo>
                  <a:pt x="252" y="22"/>
                  <a:pt x="248" y="19"/>
                  <a:pt x="248" y="15"/>
                </a:cubicBezTo>
                <a:cubicBezTo>
                  <a:pt x="248" y="0"/>
                  <a:pt x="248" y="0"/>
                  <a:pt x="248" y="0"/>
                </a:cubicBezTo>
                <a:cubicBezTo>
                  <a:pt x="56" y="0"/>
                  <a:pt x="56" y="0"/>
                  <a:pt x="56" y="0"/>
                </a:cubicBezTo>
                <a:cubicBezTo>
                  <a:pt x="56" y="15"/>
                  <a:pt x="56" y="15"/>
                  <a:pt x="56" y="15"/>
                </a:cubicBezTo>
                <a:cubicBezTo>
                  <a:pt x="56" y="19"/>
                  <a:pt x="53" y="22"/>
                  <a:pt x="49" y="22"/>
                </a:cubicBezTo>
                <a:cubicBezTo>
                  <a:pt x="34" y="22"/>
                  <a:pt x="34" y="22"/>
                  <a:pt x="34" y="22"/>
                </a:cubicBezTo>
                <a:cubicBezTo>
                  <a:pt x="30" y="22"/>
                  <a:pt x="26" y="19"/>
                  <a:pt x="26" y="15"/>
                </a:cubicBezTo>
                <a:cubicBezTo>
                  <a:pt x="26" y="0"/>
                  <a:pt x="26" y="0"/>
                  <a:pt x="26" y="0"/>
                </a:cubicBezTo>
                <a:cubicBezTo>
                  <a:pt x="0" y="0"/>
                  <a:pt x="0" y="0"/>
                  <a:pt x="0" y="0"/>
                </a:cubicBezTo>
                <a:cubicBezTo>
                  <a:pt x="0" y="329"/>
                  <a:pt x="0" y="329"/>
                  <a:pt x="0" y="329"/>
                </a:cubicBezTo>
                <a:cubicBezTo>
                  <a:pt x="25" y="329"/>
                  <a:pt x="25" y="329"/>
                  <a:pt x="25" y="329"/>
                </a:cubicBezTo>
                <a:cubicBezTo>
                  <a:pt x="25" y="314"/>
                  <a:pt x="25" y="314"/>
                  <a:pt x="25" y="314"/>
                </a:cubicBezTo>
                <a:cubicBezTo>
                  <a:pt x="25" y="310"/>
                  <a:pt x="29" y="306"/>
                  <a:pt x="33" y="306"/>
                </a:cubicBezTo>
                <a:cubicBezTo>
                  <a:pt x="48" y="306"/>
                  <a:pt x="48" y="306"/>
                  <a:pt x="48" y="306"/>
                </a:cubicBezTo>
                <a:cubicBezTo>
                  <a:pt x="52" y="306"/>
                  <a:pt x="55" y="310"/>
                  <a:pt x="55" y="314"/>
                </a:cubicBezTo>
                <a:cubicBezTo>
                  <a:pt x="55" y="329"/>
                  <a:pt x="55" y="329"/>
                  <a:pt x="55" y="329"/>
                </a:cubicBezTo>
                <a:cubicBezTo>
                  <a:pt x="249" y="329"/>
                  <a:pt x="249" y="329"/>
                  <a:pt x="249" y="329"/>
                </a:cubicBezTo>
                <a:cubicBezTo>
                  <a:pt x="249" y="314"/>
                  <a:pt x="249" y="314"/>
                  <a:pt x="249" y="314"/>
                </a:cubicBezTo>
                <a:cubicBezTo>
                  <a:pt x="249" y="310"/>
                  <a:pt x="253" y="306"/>
                  <a:pt x="257" y="306"/>
                </a:cubicBezTo>
                <a:cubicBezTo>
                  <a:pt x="271" y="306"/>
                  <a:pt x="271" y="306"/>
                  <a:pt x="271" y="306"/>
                </a:cubicBezTo>
                <a:cubicBezTo>
                  <a:pt x="276" y="306"/>
                  <a:pt x="279" y="310"/>
                  <a:pt x="279" y="314"/>
                </a:cubicBezTo>
                <a:cubicBezTo>
                  <a:pt x="279" y="329"/>
                  <a:pt x="279" y="329"/>
                  <a:pt x="279" y="329"/>
                </a:cubicBezTo>
                <a:cubicBezTo>
                  <a:pt x="306" y="329"/>
                  <a:pt x="306" y="329"/>
                  <a:pt x="306" y="329"/>
                </a:cubicBezTo>
                <a:cubicBezTo>
                  <a:pt x="306" y="0"/>
                  <a:pt x="306" y="0"/>
                  <a:pt x="306" y="0"/>
                </a:cubicBezTo>
                <a:lnTo>
                  <a:pt x="278" y="0"/>
                </a:lnTo>
                <a:close/>
                <a:moveTo>
                  <a:pt x="56" y="250"/>
                </a:moveTo>
                <a:cubicBezTo>
                  <a:pt x="56" y="254"/>
                  <a:pt x="53" y="258"/>
                  <a:pt x="49" y="258"/>
                </a:cubicBezTo>
                <a:cubicBezTo>
                  <a:pt x="34" y="258"/>
                  <a:pt x="34" y="258"/>
                  <a:pt x="34" y="258"/>
                </a:cubicBezTo>
                <a:cubicBezTo>
                  <a:pt x="30" y="258"/>
                  <a:pt x="26" y="254"/>
                  <a:pt x="26" y="250"/>
                </a:cubicBezTo>
                <a:cubicBezTo>
                  <a:pt x="26" y="236"/>
                  <a:pt x="26" y="236"/>
                  <a:pt x="26" y="236"/>
                </a:cubicBezTo>
                <a:cubicBezTo>
                  <a:pt x="26" y="231"/>
                  <a:pt x="30" y="228"/>
                  <a:pt x="34" y="228"/>
                </a:cubicBezTo>
                <a:cubicBezTo>
                  <a:pt x="49" y="228"/>
                  <a:pt x="49" y="228"/>
                  <a:pt x="49" y="228"/>
                </a:cubicBezTo>
                <a:cubicBezTo>
                  <a:pt x="53" y="228"/>
                  <a:pt x="56" y="231"/>
                  <a:pt x="56" y="236"/>
                </a:cubicBezTo>
                <a:lnTo>
                  <a:pt x="56" y="250"/>
                </a:lnTo>
                <a:close/>
                <a:moveTo>
                  <a:pt x="56" y="172"/>
                </a:moveTo>
                <a:cubicBezTo>
                  <a:pt x="56" y="176"/>
                  <a:pt x="53" y="179"/>
                  <a:pt x="49" y="179"/>
                </a:cubicBezTo>
                <a:cubicBezTo>
                  <a:pt x="34" y="179"/>
                  <a:pt x="34" y="179"/>
                  <a:pt x="34" y="179"/>
                </a:cubicBezTo>
                <a:cubicBezTo>
                  <a:pt x="30" y="179"/>
                  <a:pt x="26" y="176"/>
                  <a:pt x="26" y="172"/>
                </a:cubicBezTo>
                <a:cubicBezTo>
                  <a:pt x="26" y="157"/>
                  <a:pt x="26" y="157"/>
                  <a:pt x="26" y="157"/>
                </a:cubicBezTo>
                <a:cubicBezTo>
                  <a:pt x="26" y="153"/>
                  <a:pt x="30" y="150"/>
                  <a:pt x="34" y="150"/>
                </a:cubicBezTo>
                <a:cubicBezTo>
                  <a:pt x="49" y="150"/>
                  <a:pt x="49" y="150"/>
                  <a:pt x="49" y="150"/>
                </a:cubicBezTo>
                <a:cubicBezTo>
                  <a:pt x="53" y="150"/>
                  <a:pt x="56" y="153"/>
                  <a:pt x="56" y="157"/>
                </a:cubicBezTo>
                <a:lnTo>
                  <a:pt x="56" y="172"/>
                </a:lnTo>
                <a:close/>
                <a:moveTo>
                  <a:pt x="56" y="93"/>
                </a:moveTo>
                <a:cubicBezTo>
                  <a:pt x="56" y="97"/>
                  <a:pt x="53" y="101"/>
                  <a:pt x="49" y="101"/>
                </a:cubicBezTo>
                <a:cubicBezTo>
                  <a:pt x="34" y="101"/>
                  <a:pt x="34" y="101"/>
                  <a:pt x="34" y="101"/>
                </a:cubicBezTo>
                <a:cubicBezTo>
                  <a:pt x="30" y="101"/>
                  <a:pt x="26" y="97"/>
                  <a:pt x="26" y="93"/>
                </a:cubicBezTo>
                <a:cubicBezTo>
                  <a:pt x="26" y="79"/>
                  <a:pt x="26" y="79"/>
                  <a:pt x="26" y="79"/>
                </a:cubicBezTo>
                <a:cubicBezTo>
                  <a:pt x="26" y="74"/>
                  <a:pt x="30" y="71"/>
                  <a:pt x="34" y="71"/>
                </a:cubicBezTo>
                <a:cubicBezTo>
                  <a:pt x="49" y="71"/>
                  <a:pt x="49" y="71"/>
                  <a:pt x="49" y="71"/>
                </a:cubicBezTo>
                <a:cubicBezTo>
                  <a:pt x="53" y="71"/>
                  <a:pt x="56" y="74"/>
                  <a:pt x="56" y="79"/>
                </a:cubicBezTo>
                <a:lnTo>
                  <a:pt x="56" y="93"/>
                </a:lnTo>
                <a:close/>
                <a:moveTo>
                  <a:pt x="222" y="295"/>
                </a:moveTo>
                <a:cubicBezTo>
                  <a:pt x="83" y="295"/>
                  <a:pt x="83" y="295"/>
                  <a:pt x="83" y="295"/>
                </a:cubicBezTo>
                <a:cubicBezTo>
                  <a:pt x="83" y="183"/>
                  <a:pt x="83" y="183"/>
                  <a:pt x="83" y="183"/>
                </a:cubicBezTo>
                <a:cubicBezTo>
                  <a:pt x="222" y="183"/>
                  <a:pt x="222" y="183"/>
                  <a:pt x="222" y="183"/>
                </a:cubicBezTo>
                <a:lnTo>
                  <a:pt x="222" y="295"/>
                </a:lnTo>
                <a:close/>
                <a:moveTo>
                  <a:pt x="222" y="146"/>
                </a:moveTo>
                <a:cubicBezTo>
                  <a:pt x="83" y="146"/>
                  <a:pt x="83" y="146"/>
                  <a:pt x="83" y="146"/>
                </a:cubicBezTo>
                <a:cubicBezTo>
                  <a:pt x="83" y="34"/>
                  <a:pt x="83" y="34"/>
                  <a:pt x="83" y="34"/>
                </a:cubicBezTo>
                <a:cubicBezTo>
                  <a:pt x="222" y="34"/>
                  <a:pt x="222" y="34"/>
                  <a:pt x="222" y="34"/>
                </a:cubicBezTo>
                <a:lnTo>
                  <a:pt x="222" y="146"/>
                </a:lnTo>
                <a:close/>
                <a:moveTo>
                  <a:pt x="278" y="250"/>
                </a:moveTo>
                <a:cubicBezTo>
                  <a:pt x="278" y="254"/>
                  <a:pt x="275" y="258"/>
                  <a:pt x="270" y="258"/>
                </a:cubicBezTo>
                <a:cubicBezTo>
                  <a:pt x="256" y="258"/>
                  <a:pt x="256" y="258"/>
                  <a:pt x="256" y="258"/>
                </a:cubicBezTo>
                <a:cubicBezTo>
                  <a:pt x="252" y="258"/>
                  <a:pt x="248" y="254"/>
                  <a:pt x="248" y="250"/>
                </a:cubicBezTo>
                <a:cubicBezTo>
                  <a:pt x="248" y="236"/>
                  <a:pt x="248" y="236"/>
                  <a:pt x="248" y="236"/>
                </a:cubicBezTo>
                <a:cubicBezTo>
                  <a:pt x="248" y="231"/>
                  <a:pt x="252" y="228"/>
                  <a:pt x="256" y="228"/>
                </a:cubicBezTo>
                <a:cubicBezTo>
                  <a:pt x="270" y="228"/>
                  <a:pt x="270" y="228"/>
                  <a:pt x="270" y="228"/>
                </a:cubicBezTo>
                <a:cubicBezTo>
                  <a:pt x="275" y="228"/>
                  <a:pt x="278" y="231"/>
                  <a:pt x="278" y="236"/>
                </a:cubicBezTo>
                <a:lnTo>
                  <a:pt x="278" y="250"/>
                </a:lnTo>
                <a:close/>
                <a:moveTo>
                  <a:pt x="278" y="172"/>
                </a:moveTo>
                <a:cubicBezTo>
                  <a:pt x="278" y="176"/>
                  <a:pt x="275" y="179"/>
                  <a:pt x="270" y="179"/>
                </a:cubicBezTo>
                <a:cubicBezTo>
                  <a:pt x="256" y="179"/>
                  <a:pt x="256" y="179"/>
                  <a:pt x="256" y="179"/>
                </a:cubicBezTo>
                <a:cubicBezTo>
                  <a:pt x="252" y="179"/>
                  <a:pt x="248" y="176"/>
                  <a:pt x="248" y="172"/>
                </a:cubicBezTo>
                <a:cubicBezTo>
                  <a:pt x="248" y="157"/>
                  <a:pt x="248" y="157"/>
                  <a:pt x="248" y="157"/>
                </a:cubicBezTo>
                <a:cubicBezTo>
                  <a:pt x="248" y="153"/>
                  <a:pt x="252" y="150"/>
                  <a:pt x="256" y="150"/>
                </a:cubicBezTo>
                <a:cubicBezTo>
                  <a:pt x="270" y="150"/>
                  <a:pt x="270" y="150"/>
                  <a:pt x="270" y="150"/>
                </a:cubicBezTo>
                <a:cubicBezTo>
                  <a:pt x="275" y="150"/>
                  <a:pt x="278" y="153"/>
                  <a:pt x="278" y="157"/>
                </a:cubicBezTo>
                <a:lnTo>
                  <a:pt x="278" y="172"/>
                </a:lnTo>
                <a:close/>
                <a:moveTo>
                  <a:pt x="278" y="93"/>
                </a:moveTo>
                <a:cubicBezTo>
                  <a:pt x="278" y="97"/>
                  <a:pt x="275" y="101"/>
                  <a:pt x="270" y="101"/>
                </a:cubicBezTo>
                <a:cubicBezTo>
                  <a:pt x="256" y="101"/>
                  <a:pt x="256" y="101"/>
                  <a:pt x="256" y="101"/>
                </a:cubicBezTo>
                <a:cubicBezTo>
                  <a:pt x="252" y="101"/>
                  <a:pt x="248" y="97"/>
                  <a:pt x="248" y="93"/>
                </a:cubicBezTo>
                <a:cubicBezTo>
                  <a:pt x="248" y="79"/>
                  <a:pt x="248" y="79"/>
                  <a:pt x="248" y="79"/>
                </a:cubicBezTo>
                <a:cubicBezTo>
                  <a:pt x="248" y="74"/>
                  <a:pt x="252" y="71"/>
                  <a:pt x="256" y="71"/>
                </a:cubicBezTo>
                <a:cubicBezTo>
                  <a:pt x="270" y="71"/>
                  <a:pt x="270" y="71"/>
                  <a:pt x="270" y="71"/>
                </a:cubicBezTo>
                <a:cubicBezTo>
                  <a:pt x="275" y="71"/>
                  <a:pt x="278" y="74"/>
                  <a:pt x="278" y="79"/>
                </a:cubicBezTo>
                <a:lnTo>
                  <a:pt x="278" y="93"/>
                </a:lnTo>
                <a:close/>
              </a:path>
            </a:pathLst>
          </a:custGeom>
          <a:solidFill>
            <a:srgbClr val="FFFFFF"/>
          </a:solidFill>
          <a:ln>
            <a:no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84069" tIns="42038" rIns="84069" bIns="42038" numCol="1" rtlCol="0" anchor="ctr" anchorCtr="0" compatLnSpc="1">
            <a:prstTxWarp prst="textNoShape">
              <a:avLst/>
            </a:prstTxWarp>
          </a:bodyPr>
          <a:lstStyle/>
          <a:p>
            <a:pPr defTabSz="755481"/>
            <a:endParaRPr lang="en-US" sz="1836" spc="-124" dirty="0">
              <a:solidFill>
                <a:srgbClr val="000000">
                  <a:lumMod val="50000"/>
                </a:srgbClr>
              </a:solidFill>
              <a:latin typeface="Segoe Light" pitchFamily="34" charset="0"/>
            </a:endParaRPr>
          </a:p>
        </p:txBody>
      </p:sp>
      <p:sp>
        <p:nvSpPr>
          <p:cNvPr id="49" name="Rounded Rectangle 6"/>
          <p:cNvSpPr/>
          <p:nvPr/>
        </p:nvSpPr>
        <p:spPr bwMode="black">
          <a:xfrm rot="16200000">
            <a:off x="10923754" y="2571330"/>
            <a:ext cx="762461" cy="1101605"/>
          </a:xfrm>
          <a:custGeom>
            <a:avLst/>
            <a:gdLst/>
            <a:ahLst/>
            <a:cxnLst/>
            <a:rect l="l" t="t" r="r" b="b"/>
            <a:pathLst>
              <a:path w="3286897" h="4658497">
                <a:moveTo>
                  <a:pt x="1600200" y="4382531"/>
                </a:moveTo>
                <a:cubicBezTo>
                  <a:pt x="1600200" y="4367744"/>
                  <a:pt x="1588213" y="4355757"/>
                  <a:pt x="1573426" y="4355757"/>
                </a:cubicBezTo>
                <a:lnTo>
                  <a:pt x="811428" y="4355757"/>
                </a:lnTo>
                <a:cubicBezTo>
                  <a:pt x="796641" y="4355757"/>
                  <a:pt x="784654" y="4367744"/>
                  <a:pt x="784654" y="4382531"/>
                </a:cubicBezTo>
                <a:lnTo>
                  <a:pt x="784654" y="4489621"/>
                </a:lnTo>
                <a:cubicBezTo>
                  <a:pt x="784654" y="4504408"/>
                  <a:pt x="796641" y="4516395"/>
                  <a:pt x="811428" y="4516395"/>
                </a:cubicBezTo>
                <a:lnTo>
                  <a:pt x="1573426" y="4516395"/>
                </a:lnTo>
                <a:cubicBezTo>
                  <a:pt x="1588213" y="4516395"/>
                  <a:pt x="1600200" y="4504408"/>
                  <a:pt x="1600200" y="4489621"/>
                </a:cubicBezTo>
                <a:close/>
                <a:moveTo>
                  <a:pt x="2502243" y="4382531"/>
                </a:moveTo>
                <a:cubicBezTo>
                  <a:pt x="2502243" y="4367744"/>
                  <a:pt x="2490256" y="4355757"/>
                  <a:pt x="2475469" y="4355757"/>
                </a:cubicBezTo>
                <a:lnTo>
                  <a:pt x="1713471" y="4355757"/>
                </a:lnTo>
                <a:cubicBezTo>
                  <a:pt x="1698684" y="4355757"/>
                  <a:pt x="1686697" y="4367744"/>
                  <a:pt x="1686697" y="4382531"/>
                </a:cubicBezTo>
                <a:lnTo>
                  <a:pt x="1686697" y="4489621"/>
                </a:lnTo>
                <a:cubicBezTo>
                  <a:pt x="1686697" y="4504408"/>
                  <a:pt x="1698684" y="4516395"/>
                  <a:pt x="1713471" y="4516395"/>
                </a:cubicBezTo>
                <a:lnTo>
                  <a:pt x="2475469" y="4516395"/>
                </a:lnTo>
                <a:cubicBezTo>
                  <a:pt x="2490256" y="4516395"/>
                  <a:pt x="2502243" y="4504408"/>
                  <a:pt x="2502243" y="4489621"/>
                </a:cubicBezTo>
                <a:close/>
                <a:moveTo>
                  <a:pt x="3021231" y="480896"/>
                </a:moveTo>
                <a:cubicBezTo>
                  <a:pt x="3021231" y="375524"/>
                  <a:pt x="2935811" y="290104"/>
                  <a:pt x="2830439" y="290104"/>
                </a:cubicBezTo>
                <a:lnTo>
                  <a:pt x="444108" y="290104"/>
                </a:lnTo>
                <a:cubicBezTo>
                  <a:pt x="338736" y="290104"/>
                  <a:pt x="253316" y="375524"/>
                  <a:pt x="253316" y="480896"/>
                </a:cubicBezTo>
                <a:lnTo>
                  <a:pt x="253316" y="4029043"/>
                </a:lnTo>
                <a:cubicBezTo>
                  <a:pt x="253316" y="4134415"/>
                  <a:pt x="338736" y="4219835"/>
                  <a:pt x="444108" y="4219835"/>
                </a:cubicBezTo>
                <a:lnTo>
                  <a:pt x="2830439" y="4219835"/>
                </a:lnTo>
                <a:cubicBezTo>
                  <a:pt x="2935811" y="4219835"/>
                  <a:pt x="3021231" y="4134415"/>
                  <a:pt x="3021231" y="4029043"/>
                </a:cubicBezTo>
                <a:close/>
                <a:moveTo>
                  <a:pt x="3286897" y="226566"/>
                </a:moveTo>
                <a:lnTo>
                  <a:pt x="3286897" y="4431931"/>
                </a:lnTo>
                <a:cubicBezTo>
                  <a:pt x="3286897" y="4557060"/>
                  <a:pt x="3185460" y="4658497"/>
                  <a:pt x="3060331" y="4658497"/>
                </a:cubicBezTo>
                <a:lnTo>
                  <a:pt x="226566" y="4658497"/>
                </a:lnTo>
                <a:cubicBezTo>
                  <a:pt x="101437" y="4658497"/>
                  <a:pt x="0" y="4557060"/>
                  <a:pt x="0" y="4431931"/>
                </a:cubicBezTo>
                <a:lnTo>
                  <a:pt x="0" y="226566"/>
                </a:lnTo>
                <a:cubicBezTo>
                  <a:pt x="0" y="101437"/>
                  <a:pt x="101437" y="0"/>
                  <a:pt x="226566" y="0"/>
                </a:cubicBezTo>
                <a:lnTo>
                  <a:pt x="3060331" y="0"/>
                </a:lnTo>
                <a:cubicBezTo>
                  <a:pt x="3185460" y="0"/>
                  <a:pt x="3286897" y="101437"/>
                  <a:pt x="3286897" y="226566"/>
                </a:cubicBezTo>
                <a:close/>
              </a:path>
            </a:pathLst>
          </a:custGeom>
          <a:solidFill>
            <a:srgbClr val="FFFFFF"/>
          </a:solidFill>
          <a:ln>
            <a:no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84069" tIns="42038" rIns="84069" bIns="42038" numCol="1" rtlCol="0" anchor="ctr" anchorCtr="0" compatLnSpc="1">
            <a:prstTxWarp prst="textNoShape">
              <a:avLst/>
            </a:prstTxWarp>
          </a:bodyPr>
          <a:lstStyle/>
          <a:p>
            <a:pPr defTabSz="755481"/>
            <a:endParaRPr lang="en-US" sz="1836" spc="-124" dirty="0">
              <a:solidFill>
                <a:srgbClr val="000000">
                  <a:lumMod val="50000"/>
                </a:srgbClr>
              </a:solidFill>
              <a:latin typeface="Segoe Light" pitchFamily="34" charset="0"/>
            </a:endParaRPr>
          </a:p>
        </p:txBody>
      </p:sp>
      <p:grpSp>
        <p:nvGrpSpPr>
          <p:cNvPr id="53" name="Group 52"/>
          <p:cNvGrpSpPr/>
          <p:nvPr/>
        </p:nvGrpSpPr>
        <p:grpSpPr bwMode="black">
          <a:xfrm>
            <a:off x="3588045" y="5466818"/>
            <a:ext cx="662148" cy="541630"/>
            <a:chOff x="5184775" y="225425"/>
            <a:chExt cx="1500188" cy="1220788"/>
          </a:xfrm>
          <a:solidFill>
            <a:srgbClr val="FFFFFF"/>
          </a:solidFill>
        </p:grpSpPr>
        <p:sp>
          <p:nvSpPr>
            <p:cNvPr id="54" name="Freeform 86"/>
            <p:cNvSpPr>
              <a:spLocks noEditPoints="1"/>
            </p:cNvSpPr>
            <p:nvPr/>
          </p:nvSpPr>
          <p:spPr bwMode="black">
            <a:xfrm>
              <a:off x="5184775" y="344488"/>
              <a:ext cx="1095375" cy="1101725"/>
            </a:xfrm>
            <a:custGeom>
              <a:avLst/>
              <a:gdLst>
                <a:gd name="T0" fmla="*/ 287 w 292"/>
                <a:gd name="T1" fmla="*/ 113 h 294"/>
                <a:gd name="T2" fmla="*/ 239 w 292"/>
                <a:gd name="T3" fmla="*/ 105 h 294"/>
                <a:gd name="T4" fmla="*/ 252 w 292"/>
                <a:gd name="T5" fmla="*/ 58 h 294"/>
                <a:gd name="T6" fmla="*/ 229 w 292"/>
                <a:gd name="T7" fmla="*/ 32 h 294"/>
                <a:gd name="T8" fmla="*/ 187 w 292"/>
                <a:gd name="T9" fmla="*/ 57 h 294"/>
                <a:gd name="T10" fmla="*/ 167 w 292"/>
                <a:gd name="T11" fmla="*/ 6 h 294"/>
                <a:gd name="T12" fmla="*/ 132 w 292"/>
                <a:gd name="T13" fmla="*/ 0 h 294"/>
                <a:gd name="T14" fmla="*/ 115 w 292"/>
                <a:gd name="T15" fmla="*/ 53 h 294"/>
                <a:gd name="T16" fmla="*/ 72 w 292"/>
                <a:gd name="T17" fmla="*/ 31 h 294"/>
                <a:gd name="T18" fmla="*/ 42 w 292"/>
                <a:gd name="T19" fmla="*/ 49 h 294"/>
                <a:gd name="T20" fmla="*/ 59 w 292"/>
                <a:gd name="T21" fmla="*/ 95 h 294"/>
                <a:gd name="T22" fmla="*/ 12 w 292"/>
                <a:gd name="T23" fmla="*/ 107 h 294"/>
                <a:gd name="T24" fmla="*/ 0 w 292"/>
                <a:gd name="T25" fmla="*/ 140 h 294"/>
                <a:gd name="T26" fmla="*/ 43 w 292"/>
                <a:gd name="T27" fmla="*/ 164 h 294"/>
                <a:gd name="T28" fmla="*/ 14 w 292"/>
                <a:gd name="T29" fmla="*/ 204 h 294"/>
                <a:gd name="T30" fmla="*/ 27 w 292"/>
                <a:gd name="T31" fmla="*/ 237 h 294"/>
                <a:gd name="T32" fmla="*/ 75 w 292"/>
                <a:gd name="T33" fmla="*/ 227 h 294"/>
                <a:gd name="T34" fmla="*/ 79 w 292"/>
                <a:gd name="T35" fmla="*/ 276 h 294"/>
                <a:gd name="T36" fmla="*/ 109 w 292"/>
                <a:gd name="T37" fmla="*/ 293 h 294"/>
                <a:gd name="T38" fmla="*/ 140 w 292"/>
                <a:gd name="T39" fmla="*/ 255 h 294"/>
                <a:gd name="T40" fmla="*/ 152 w 292"/>
                <a:gd name="T41" fmla="*/ 255 h 294"/>
                <a:gd name="T42" fmla="*/ 183 w 292"/>
                <a:gd name="T43" fmla="*/ 293 h 294"/>
                <a:gd name="T44" fmla="*/ 213 w 292"/>
                <a:gd name="T45" fmla="*/ 276 h 294"/>
                <a:gd name="T46" fmla="*/ 217 w 292"/>
                <a:gd name="T47" fmla="*/ 227 h 294"/>
                <a:gd name="T48" fmla="*/ 265 w 292"/>
                <a:gd name="T49" fmla="*/ 237 h 294"/>
                <a:gd name="T50" fmla="*/ 278 w 292"/>
                <a:gd name="T51" fmla="*/ 204 h 294"/>
                <a:gd name="T52" fmla="*/ 249 w 292"/>
                <a:gd name="T53" fmla="*/ 164 h 294"/>
                <a:gd name="T54" fmla="*/ 292 w 292"/>
                <a:gd name="T55" fmla="*/ 140 h 294"/>
                <a:gd name="T56" fmla="*/ 187 w 292"/>
                <a:gd name="T57" fmla="*/ 193 h 294"/>
                <a:gd name="T58" fmla="*/ 105 w 292"/>
                <a:gd name="T59" fmla="*/ 193 h 294"/>
                <a:gd name="T60" fmla="*/ 105 w 292"/>
                <a:gd name="T61" fmla="*/ 111 h 294"/>
                <a:gd name="T62" fmla="*/ 187 w 292"/>
                <a:gd name="T63" fmla="*/ 111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92" h="294">
                  <a:moveTo>
                    <a:pt x="292" y="140"/>
                  </a:moveTo>
                  <a:cubicBezTo>
                    <a:pt x="287" y="113"/>
                    <a:pt x="287" y="113"/>
                    <a:pt x="287" y="113"/>
                  </a:cubicBezTo>
                  <a:cubicBezTo>
                    <a:pt x="286" y="110"/>
                    <a:pt x="284" y="108"/>
                    <a:pt x="280" y="107"/>
                  </a:cubicBezTo>
                  <a:cubicBezTo>
                    <a:pt x="239" y="105"/>
                    <a:pt x="239" y="105"/>
                    <a:pt x="239" y="105"/>
                  </a:cubicBezTo>
                  <a:cubicBezTo>
                    <a:pt x="237" y="102"/>
                    <a:pt x="235" y="98"/>
                    <a:pt x="233" y="95"/>
                  </a:cubicBezTo>
                  <a:cubicBezTo>
                    <a:pt x="252" y="58"/>
                    <a:pt x="252" y="58"/>
                    <a:pt x="252" y="58"/>
                  </a:cubicBezTo>
                  <a:cubicBezTo>
                    <a:pt x="254" y="55"/>
                    <a:pt x="253" y="51"/>
                    <a:pt x="250" y="49"/>
                  </a:cubicBezTo>
                  <a:cubicBezTo>
                    <a:pt x="229" y="32"/>
                    <a:pt x="229" y="32"/>
                    <a:pt x="229" y="32"/>
                  </a:cubicBezTo>
                  <a:cubicBezTo>
                    <a:pt x="227" y="29"/>
                    <a:pt x="223" y="29"/>
                    <a:pt x="220" y="31"/>
                  </a:cubicBezTo>
                  <a:cubicBezTo>
                    <a:pt x="187" y="57"/>
                    <a:pt x="187" y="57"/>
                    <a:pt x="187" y="57"/>
                  </a:cubicBezTo>
                  <a:cubicBezTo>
                    <a:pt x="184" y="55"/>
                    <a:pt x="181" y="54"/>
                    <a:pt x="177" y="53"/>
                  </a:cubicBezTo>
                  <a:cubicBezTo>
                    <a:pt x="167" y="6"/>
                    <a:pt x="167" y="6"/>
                    <a:pt x="167" y="6"/>
                  </a:cubicBezTo>
                  <a:cubicBezTo>
                    <a:pt x="166" y="3"/>
                    <a:pt x="163" y="0"/>
                    <a:pt x="160" y="0"/>
                  </a:cubicBezTo>
                  <a:cubicBezTo>
                    <a:pt x="132" y="0"/>
                    <a:pt x="132" y="0"/>
                    <a:pt x="132" y="0"/>
                  </a:cubicBezTo>
                  <a:cubicBezTo>
                    <a:pt x="129" y="0"/>
                    <a:pt x="126" y="3"/>
                    <a:pt x="125" y="6"/>
                  </a:cubicBezTo>
                  <a:cubicBezTo>
                    <a:pt x="115" y="53"/>
                    <a:pt x="115" y="53"/>
                    <a:pt x="115" y="53"/>
                  </a:cubicBezTo>
                  <a:cubicBezTo>
                    <a:pt x="111" y="54"/>
                    <a:pt x="108" y="55"/>
                    <a:pt x="105" y="57"/>
                  </a:cubicBezTo>
                  <a:cubicBezTo>
                    <a:pt x="72" y="31"/>
                    <a:pt x="72" y="31"/>
                    <a:pt x="72" y="31"/>
                  </a:cubicBezTo>
                  <a:cubicBezTo>
                    <a:pt x="69" y="29"/>
                    <a:pt x="65" y="29"/>
                    <a:pt x="63" y="31"/>
                  </a:cubicBezTo>
                  <a:cubicBezTo>
                    <a:pt x="42" y="49"/>
                    <a:pt x="42" y="49"/>
                    <a:pt x="42" y="49"/>
                  </a:cubicBezTo>
                  <a:cubicBezTo>
                    <a:pt x="39" y="51"/>
                    <a:pt x="39" y="55"/>
                    <a:pt x="40" y="58"/>
                  </a:cubicBezTo>
                  <a:cubicBezTo>
                    <a:pt x="59" y="95"/>
                    <a:pt x="59" y="95"/>
                    <a:pt x="59" y="95"/>
                  </a:cubicBezTo>
                  <a:cubicBezTo>
                    <a:pt x="57" y="98"/>
                    <a:pt x="55" y="102"/>
                    <a:pt x="53" y="105"/>
                  </a:cubicBezTo>
                  <a:cubicBezTo>
                    <a:pt x="12" y="107"/>
                    <a:pt x="12" y="107"/>
                    <a:pt x="12" y="107"/>
                  </a:cubicBezTo>
                  <a:cubicBezTo>
                    <a:pt x="8" y="107"/>
                    <a:pt x="6" y="110"/>
                    <a:pt x="5" y="113"/>
                  </a:cubicBezTo>
                  <a:cubicBezTo>
                    <a:pt x="0" y="140"/>
                    <a:pt x="0" y="140"/>
                    <a:pt x="0" y="140"/>
                  </a:cubicBezTo>
                  <a:cubicBezTo>
                    <a:pt x="0" y="143"/>
                    <a:pt x="1" y="147"/>
                    <a:pt x="4" y="148"/>
                  </a:cubicBezTo>
                  <a:cubicBezTo>
                    <a:pt x="43" y="164"/>
                    <a:pt x="43" y="164"/>
                    <a:pt x="43" y="164"/>
                  </a:cubicBezTo>
                  <a:cubicBezTo>
                    <a:pt x="44" y="168"/>
                    <a:pt x="44" y="172"/>
                    <a:pt x="45" y="176"/>
                  </a:cubicBezTo>
                  <a:cubicBezTo>
                    <a:pt x="14" y="204"/>
                    <a:pt x="14" y="204"/>
                    <a:pt x="14" y="204"/>
                  </a:cubicBezTo>
                  <a:cubicBezTo>
                    <a:pt x="12" y="206"/>
                    <a:pt x="11" y="210"/>
                    <a:pt x="13" y="213"/>
                  </a:cubicBezTo>
                  <a:cubicBezTo>
                    <a:pt x="27" y="237"/>
                    <a:pt x="27" y="237"/>
                    <a:pt x="27" y="237"/>
                  </a:cubicBezTo>
                  <a:cubicBezTo>
                    <a:pt x="28" y="239"/>
                    <a:pt x="32" y="241"/>
                    <a:pt x="35" y="240"/>
                  </a:cubicBezTo>
                  <a:cubicBezTo>
                    <a:pt x="75" y="227"/>
                    <a:pt x="75" y="227"/>
                    <a:pt x="75" y="227"/>
                  </a:cubicBezTo>
                  <a:cubicBezTo>
                    <a:pt x="78" y="230"/>
                    <a:pt x="81" y="233"/>
                    <a:pt x="84" y="235"/>
                  </a:cubicBezTo>
                  <a:cubicBezTo>
                    <a:pt x="79" y="276"/>
                    <a:pt x="79" y="276"/>
                    <a:pt x="79" y="276"/>
                  </a:cubicBezTo>
                  <a:cubicBezTo>
                    <a:pt x="78" y="280"/>
                    <a:pt x="80" y="283"/>
                    <a:pt x="83" y="284"/>
                  </a:cubicBezTo>
                  <a:cubicBezTo>
                    <a:pt x="109" y="293"/>
                    <a:pt x="109" y="293"/>
                    <a:pt x="109" y="293"/>
                  </a:cubicBezTo>
                  <a:cubicBezTo>
                    <a:pt x="112" y="294"/>
                    <a:pt x="116" y="293"/>
                    <a:pt x="118" y="291"/>
                  </a:cubicBezTo>
                  <a:cubicBezTo>
                    <a:pt x="140" y="255"/>
                    <a:pt x="140" y="255"/>
                    <a:pt x="140" y="255"/>
                  </a:cubicBezTo>
                  <a:cubicBezTo>
                    <a:pt x="142" y="255"/>
                    <a:pt x="144" y="256"/>
                    <a:pt x="146" y="256"/>
                  </a:cubicBezTo>
                  <a:cubicBezTo>
                    <a:pt x="148" y="256"/>
                    <a:pt x="150" y="255"/>
                    <a:pt x="152" y="255"/>
                  </a:cubicBezTo>
                  <a:cubicBezTo>
                    <a:pt x="174" y="291"/>
                    <a:pt x="174" y="291"/>
                    <a:pt x="174" y="291"/>
                  </a:cubicBezTo>
                  <a:cubicBezTo>
                    <a:pt x="176" y="293"/>
                    <a:pt x="180" y="294"/>
                    <a:pt x="183" y="293"/>
                  </a:cubicBezTo>
                  <a:cubicBezTo>
                    <a:pt x="209" y="284"/>
                    <a:pt x="209" y="284"/>
                    <a:pt x="209" y="284"/>
                  </a:cubicBezTo>
                  <a:cubicBezTo>
                    <a:pt x="212" y="283"/>
                    <a:pt x="214" y="280"/>
                    <a:pt x="213" y="276"/>
                  </a:cubicBezTo>
                  <a:cubicBezTo>
                    <a:pt x="208" y="235"/>
                    <a:pt x="208" y="235"/>
                    <a:pt x="208" y="235"/>
                  </a:cubicBezTo>
                  <a:cubicBezTo>
                    <a:pt x="211" y="232"/>
                    <a:pt x="214" y="230"/>
                    <a:pt x="217" y="227"/>
                  </a:cubicBezTo>
                  <a:cubicBezTo>
                    <a:pt x="257" y="240"/>
                    <a:pt x="257" y="240"/>
                    <a:pt x="257" y="240"/>
                  </a:cubicBezTo>
                  <a:cubicBezTo>
                    <a:pt x="260" y="241"/>
                    <a:pt x="264" y="239"/>
                    <a:pt x="265" y="237"/>
                  </a:cubicBezTo>
                  <a:cubicBezTo>
                    <a:pt x="279" y="213"/>
                    <a:pt x="279" y="213"/>
                    <a:pt x="279" y="213"/>
                  </a:cubicBezTo>
                  <a:cubicBezTo>
                    <a:pt x="281" y="210"/>
                    <a:pt x="280" y="206"/>
                    <a:pt x="278" y="204"/>
                  </a:cubicBezTo>
                  <a:cubicBezTo>
                    <a:pt x="247" y="176"/>
                    <a:pt x="247" y="176"/>
                    <a:pt x="247" y="176"/>
                  </a:cubicBezTo>
                  <a:cubicBezTo>
                    <a:pt x="248" y="172"/>
                    <a:pt x="248" y="168"/>
                    <a:pt x="249" y="164"/>
                  </a:cubicBezTo>
                  <a:cubicBezTo>
                    <a:pt x="288" y="148"/>
                    <a:pt x="288" y="148"/>
                    <a:pt x="288" y="148"/>
                  </a:cubicBezTo>
                  <a:cubicBezTo>
                    <a:pt x="291" y="147"/>
                    <a:pt x="292" y="144"/>
                    <a:pt x="292" y="140"/>
                  </a:cubicBezTo>
                  <a:close/>
                  <a:moveTo>
                    <a:pt x="204" y="152"/>
                  </a:moveTo>
                  <a:cubicBezTo>
                    <a:pt x="204" y="168"/>
                    <a:pt x="197" y="182"/>
                    <a:pt x="187" y="193"/>
                  </a:cubicBezTo>
                  <a:cubicBezTo>
                    <a:pt x="176" y="203"/>
                    <a:pt x="162" y="210"/>
                    <a:pt x="146" y="210"/>
                  </a:cubicBezTo>
                  <a:cubicBezTo>
                    <a:pt x="130" y="210"/>
                    <a:pt x="116" y="203"/>
                    <a:pt x="105" y="193"/>
                  </a:cubicBezTo>
                  <a:cubicBezTo>
                    <a:pt x="95" y="182"/>
                    <a:pt x="88" y="168"/>
                    <a:pt x="88" y="152"/>
                  </a:cubicBezTo>
                  <a:cubicBezTo>
                    <a:pt x="88" y="136"/>
                    <a:pt x="95" y="121"/>
                    <a:pt x="105" y="111"/>
                  </a:cubicBezTo>
                  <a:cubicBezTo>
                    <a:pt x="116" y="100"/>
                    <a:pt x="130" y="94"/>
                    <a:pt x="146" y="94"/>
                  </a:cubicBezTo>
                  <a:cubicBezTo>
                    <a:pt x="162" y="94"/>
                    <a:pt x="176" y="100"/>
                    <a:pt x="187" y="111"/>
                  </a:cubicBezTo>
                  <a:cubicBezTo>
                    <a:pt x="197" y="121"/>
                    <a:pt x="204" y="136"/>
                    <a:pt x="204" y="15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383" tIns="46691" rIns="93383" bIns="46691" numCol="1" anchor="t" anchorCtr="0" compatLnSpc="1">
              <a:prstTxWarp prst="textNoShape">
                <a:avLst/>
              </a:prstTxWarp>
            </a:bodyPr>
            <a:lstStyle/>
            <a:p>
              <a:pPr defTabSz="932559"/>
              <a:endParaRPr lang="en-US" sz="1632" dirty="0">
                <a:solidFill>
                  <a:srgbClr val="000000"/>
                </a:solidFill>
              </a:endParaRPr>
            </a:p>
          </p:txBody>
        </p:sp>
        <p:sp>
          <p:nvSpPr>
            <p:cNvPr id="55" name="Oval 87"/>
            <p:cNvSpPr>
              <a:spLocks noChangeArrowheads="1"/>
            </p:cNvSpPr>
            <p:nvPr/>
          </p:nvSpPr>
          <p:spPr bwMode="black">
            <a:xfrm>
              <a:off x="5630863" y="812800"/>
              <a:ext cx="203200" cy="2032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383" tIns="46691" rIns="93383" bIns="46691" numCol="1" anchor="t" anchorCtr="0" compatLnSpc="1">
              <a:prstTxWarp prst="textNoShape">
                <a:avLst/>
              </a:prstTxWarp>
            </a:bodyPr>
            <a:lstStyle/>
            <a:p>
              <a:pPr defTabSz="932559"/>
              <a:endParaRPr lang="en-US" sz="1632" dirty="0">
                <a:solidFill>
                  <a:srgbClr val="000000"/>
                </a:solidFill>
              </a:endParaRPr>
            </a:p>
          </p:txBody>
        </p:sp>
        <p:sp>
          <p:nvSpPr>
            <p:cNvPr id="56" name="Freeform 88"/>
            <p:cNvSpPr>
              <a:spLocks noEditPoints="1"/>
            </p:cNvSpPr>
            <p:nvPr/>
          </p:nvSpPr>
          <p:spPr bwMode="black">
            <a:xfrm>
              <a:off x="6129338" y="225425"/>
              <a:ext cx="555625" cy="598488"/>
            </a:xfrm>
            <a:custGeom>
              <a:avLst/>
              <a:gdLst>
                <a:gd name="T0" fmla="*/ 129 w 148"/>
                <a:gd name="T1" fmla="*/ 91 h 160"/>
                <a:gd name="T2" fmla="*/ 131 w 148"/>
                <a:gd name="T3" fmla="*/ 80 h 160"/>
                <a:gd name="T4" fmla="*/ 129 w 148"/>
                <a:gd name="T5" fmla="*/ 70 h 160"/>
                <a:gd name="T6" fmla="*/ 145 w 148"/>
                <a:gd name="T7" fmla="*/ 55 h 160"/>
                <a:gd name="T8" fmla="*/ 147 w 148"/>
                <a:gd name="T9" fmla="*/ 50 h 160"/>
                <a:gd name="T10" fmla="*/ 147 w 148"/>
                <a:gd name="T11" fmla="*/ 46 h 160"/>
                <a:gd name="T12" fmla="*/ 140 w 148"/>
                <a:gd name="T13" fmla="*/ 34 h 160"/>
                <a:gd name="T14" fmla="*/ 133 w 148"/>
                <a:gd name="T15" fmla="*/ 31 h 160"/>
                <a:gd name="T16" fmla="*/ 131 w 148"/>
                <a:gd name="T17" fmla="*/ 31 h 160"/>
                <a:gd name="T18" fmla="*/ 111 w 148"/>
                <a:gd name="T19" fmla="*/ 37 h 160"/>
                <a:gd name="T20" fmla="*/ 92 w 148"/>
                <a:gd name="T21" fmla="*/ 27 h 160"/>
                <a:gd name="T22" fmla="*/ 88 w 148"/>
                <a:gd name="T23" fmla="*/ 6 h 160"/>
                <a:gd name="T24" fmla="*/ 81 w 148"/>
                <a:gd name="T25" fmla="*/ 0 h 160"/>
                <a:gd name="T26" fmla="*/ 67 w 148"/>
                <a:gd name="T27" fmla="*/ 0 h 160"/>
                <a:gd name="T28" fmla="*/ 60 w 148"/>
                <a:gd name="T29" fmla="*/ 6 h 160"/>
                <a:gd name="T30" fmla="*/ 55 w 148"/>
                <a:gd name="T31" fmla="*/ 27 h 160"/>
                <a:gd name="T32" fmla="*/ 37 w 148"/>
                <a:gd name="T33" fmla="*/ 38 h 160"/>
                <a:gd name="T34" fmla="*/ 16 w 148"/>
                <a:gd name="T35" fmla="*/ 31 h 160"/>
                <a:gd name="T36" fmla="*/ 14 w 148"/>
                <a:gd name="T37" fmla="*/ 31 h 160"/>
                <a:gd name="T38" fmla="*/ 8 w 148"/>
                <a:gd name="T39" fmla="*/ 34 h 160"/>
                <a:gd name="T40" fmla="*/ 1 w 148"/>
                <a:gd name="T41" fmla="*/ 46 h 160"/>
                <a:gd name="T42" fmla="*/ 0 w 148"/>
                <a:gd name="T43" fmla="*/ 50 h 160"/>
                <a:gd name="T44" fmla="*/ 2 w 148"/>
                <a:gd name="T45" fmla="*/ 55 h 160"/>
                <a:gd name="T46" fmla="*/ 19 w 148"/>
                <a:gd name="T47" fmla="*/ 70 h 160"/>
                <a:gd name="T48" fmla="*/ 17 w 148"/>
                <a:gd name="T49" fmla="*/ 80 h 160"/>
                <a:gd name="T50" fmla="*/ 19 w 148"/>
                <a:gd name="T51" fmla="*/ 91 h 160"/>
                <a:gd name="T52" fmla="*/ 2 w 148"/>
                <a:gd name="T53" fmla="*/ 106 h 160"/>
                <a:gd name="T54" fmla="*/ 0 w 148"/>
                <a:gd name="T55" fmla="*/ 111 h 160"/>
                <a:gd name="T56" fmla="*/ 1 w 148"/>
                <a:gd name="T57" fmla="*/ 114 h 160"/>
                <a:gd name="T58" fmla="*/ 8 w 148"/>
                <a:gd name="T59" fmla="*/ 126 h 160"/>
                <a:gd name="T60" fmla="*/ 14 w 148"/>
                <a:gd name="T61" fmla="*/ 130 h 160"/>
                <a:gd name="T62" fmla="*/ 16 w 148"/>
                <a:gd name="T63" fmla="*/ 130 h 160"/>
                <a:gd name="T64" fmla="*/ 37 w 148"/>
                <a:gd name="T65" fmla="*/ 123 h 160"/>
                <a:gd name="T66" fmla="*/ 55 w 148"/>
                <a:gd name="T67" fmla="*/ 133 h 160"/>
                <a:gd name="T68" fmla="*/ 60 w 148"/>
                <a:gd name="T69" fmla="*/ 155 h 160"/>
                <a:gd name="T70" fmla="*/ 67 w 148"/>
                <a:gd name="T71" fmla="*/ 160 h 160"/>
                <a:gd name="T72" fmla="*/ 81 w 148"/>
                <a:gd name="T73" fmla="*/ 160 h 160"/>
                <a:gd name="T74" fmla="*/ 88 w 148"/>
                <a:gd name="T75" fmla="*/ 155 h 160"/>
                <a:gd name="T76" fmla="*/ 92 w 148"/>
                <a:gd name="T77" fmla="*/ 134 h 160"/>
                <a:gd name="T78" fmla="*/ 111 w 148"/>
                <a:gd name="T79" fmla="*/ 123 h 160"/>
                <a:gd name="T80" fmla="*/ 131 w 148"/>
                <a:gd name="T81" fmla="*/ 130 h 160"/>
                <a:gd name="T82" fmla="*/ 133 w 148"/>
                <a:gd name="T83" fmla="*/ 130 h 160"/>
                <a:gd name="T84" fmla="*/ 140 w 148"/>
                <a:gd name="T85" fmla="*/ 126 h 160"/>
                <a:gd name="T86" fmla="*/ 147 w 148"/>
                <a:gd name="T87" fmla="*/ 114 h 160"/>
                <a:gd name="T88" fmla="*/ 147 w 148"/>
                <a:gd name="T89" fmla="*/ 111 h 160"/>
                <a:gd name="T90" fmla="*/ 145 w 148"/>
                <a:gd name="T91" fmla="*/ 106 h 160"/>
                <a:gd name="T92" fmla="*/ 129 w 148"/>
                <a:gd name="T93" fmla="*/ 91 h 160"/>
                <a:gd name="T94" fmla="*/ 96 w 148"/>
                <a:gd name="T95" fmla="*/ 80 h 160"/>
                <a:gd name="T96" fmla="*/ 74 w 148"/>
                <a:gd name="T97" fmla="*/ 102 h 160"/>
                <a:gd name="T98" fmla="*/ 52 w 148"/>
                <a:gd name="T99" fmla="*/ 80 h 160"/>
                <a:gd name="T100" fmla="*/ 74 w 148"/>
                <a:gd name="T101" fmla="*/ 58 h 160"/>
                <a:gd name="T102" fmla="*/ 96 w 148"/>
                <a:gd name="T103" fmla="*/ 8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48" h="160">
                  <a:moveTo>
                    <a:pt x="129" y="91"/>
                  </a:moveTo>
                  <a:cubicBezTo>
                    <a:pt x="130" y="88"/>
                    <a:pt x="131" y="84"/>
                    <a:pt x="131" y="80"/>
                  </a:cubicBezTo>
                  <a:cubicBezTo>
                    <a:pt x="131" y="77"/>
                    <a:pt x="130" y="73"/>
                    <a:pt x="129" y="70"/>
                  </a:cubicBezTo>
                  <a:cubicBezTo>
                    <a:pt x="145" y="55"/>
                    <a:pt x="145" y="55"/>
                    <a:pt x="145" y="55"/>
                  </a:cubicBezTo>
                  <a:cubicBezTo>
                    <a:pt x="147" y="54"/>
                    <a:pt x="147" y="52"/>
                    <a:pt x="147" y="50"/>
                  </a:cubicBezTo>
                  <a:cubicBezTo>
                    <a:pt x="147" y="49"/>
                    <a:pt x="147" y="47"/>
                    <a:pt x="147" y="46"/>
                  </a:cubicBezTo>
                  <a:cubicBezTo>
                    <a:pt x="140" y="34"/>
                    <a:pt x="140" y="34"/>
                    <a:pt x="140" y="34"/>
                  </a:cubicBezTo>
                  <a:cubicBezTo>
                    <a:pt x="138" y="32"/>
                    <a:pt x="136" y="31"/>
                    <a:pt x="133" y="31"/>
                  </a:cubicBezTo>
                  <a:cubicBezTo>
                    <a:pt x="133" y="31"/>
                    <a:pt x="132" y="31"/>
                    <a:pt x="131" y="31"/>
                  </a:cubicBezTo>
                  <a:cubicBezTo>
                    <a:pt x="111" y="37"/>
                    <a:pt x="111" y="37"/>
                    <a:pt x="111" y="37"/>
                  </a:cubicBezTo>
                  <a:cubicBezTo>
                    <a:pt x="105" y="33"/>
                    <a:pt x="99" y="29"/>
                    <a:pt x="92" y="27"/>
                  </a:cubicBezTo>
                  <a:cubicBezTo>
                    <a:pt x="88" y="6"/>
                    <a:pt x="88" y="6"/>
                    <a:pt x="88" y="6"/>
                  </a:cubicBezTo>
                  <a:cubicBezTo>
                    <a:pt x="87" y="3"/>
                    <a:pt x="84" y="0"/>
                    <a:pt x="81" y="0"/>
                  </a:cubicBezTo>
                  <a:cubicBezTo>
                    <a:pt x="67" y="0"/>
                    <a:pt x="67" y="0"/>
                    <a:pt x="67" y="0"/>
                  </a:cubicBezTo>
                  <a:cubicBezTo>
                    <a:pt x="63" y="0"/>
                    <a:pt x="61" y="3"/>
                    <a:pt x="60" y="6"/>
                  </a:cubicBezTo>
                  <a:cubicBezTo>
                    <a:pt x="55" y="27"/>
                    <a:pt x="55" y="27"/>
                    <a:pt x="55" y="27"/>
                  </a:cubicBezTo>
                  <a:cubicBezTo>
                    <a:pt x="48" y="29"/>
                    <a:pt x="42" y="33"/>
                    <a:pt x="37" y="38"/>
                  </a:cubicBezTo>
                  <a:cubicBezTo>
                    <a:pt x="16" y="31"/>
                    <a:pt x="16" y="31"/>
                    <a:pt x="16" y="31"/>
                  </a:cubicBezTo>
                  <a:cubicBezTo>
                    <a:pt x="15" y="31"/>
                    <a:pt x="15" y="31"/>
                    <a:pt x="14" y="31"/>
                  </a:cubicBezTo>
                  <a:cubicBezTo>
                    <a:pt x="12" y="31"/>
                    <a:pt x="9" y="32"/>
                    <a:pt x="8" y="34"/>
                  </a:cubicBezTo>
                  <a:cubicBezTo>
                    <a:pt x="1" y="46"/>
                    <a:pt x="1" y="46"/>
                    <a:pt x="1" y="46"/>
                  </a:cubicBezTo>
                  <a:cubicBezTo>
                    <a:pt x="0" y="47"/>
                    <a:pt x="0" y="49"/>
                    <a:pt x="0" y="50"/>
                  </a:cubicBezTo>
                  <a:cubicBezTo>
                    <a:pt x="0" y="52"/>
                    <a:pt x="1" y="54"/>
                    <a:pt x="2" y="55"/>
                  </a:cubicBezTo>
                  <a:cubicBezTo>
                    <a:pt x="19" y="70"/>
                    <a:pt x="19" y="70"/>
                    <a:pt x="19" y="70"/>
                  </a:cubicBezTo>
                  <a:cubicBezTo>
                    <a:pt x="18" y="73"/>
                    <a:pt x="17" y="77"/>
                    <a:pt x="17" y="80"/>
                  </a:cubicBezTo>
                  <a:cubicBezTo>
                    <a:pt x="17" y="84"/>
                    <a:pt x="18" y="87"/>
                    <a:pt x="19" y="91"/>
                  </a:cubicBezTo>
                  <a:cubicBezTo>
                    <a:pt x="2" y="106"/>
                    <a:pt x="2" y="106"/>
                    <a:pt x="2" y="106"/>
                  </a:cubicBezTo>
                  <a:cubicBezTo>
                    <a:pt x="1" y="107"/>
                    <a:pt x="0" y="109"/>
                    <a:pt x="0" y="111"/>
                  </a:cubicBezTo>
                  <a:cubicBezTo>
                    <a:pt x="0" y="112"/>
                    <a:pt x="0" y="113"/>
                    <a:pt x="1" y="114"/>
                  </a:cubicBezTo>
                  <a:cubicBezTo>
                    <a:pt x="8" y="126"/>
                    <a:pt x="8" y="126"/>
                    <a:pt x="8" y="126"/>
                  </a:cubicBezTo>
                  <a:cubicBezTo>
                    <a:pt x="9" y="129"/>
                    <a:pt x="12" y="130"/>
                    <a:pt x="14" y="130"/>
                  </a:cubicBezTo>
                  <a:cubicBezTo>
                    <a:pt x="15" y="130"/>
                    <a:pt x="15" y="130"/>
                    <a:pt x="16" y="130"/>
                  </a:cubicBezTo>
                  <a:cubicBezTo>
                    <a:pt x="37" y="123"/>
                    <a:pt x="37" y="123"/>
                    <a:pt x="37" y="123"/>
                  </a:cubicBezTo>
                  <a:cubicBezTo>
                    <a:pt x="42" y="127"/>
                    <a:pt x="48" y="131"/>
                    <a:pt x="55" y="133"/>
                  </a:cubicBezTo>
                  <a:cubicBezTo>
                    <a:pt x="60" y="155"/>
                    <a:pt x="60" y="155"/>
                    <a:pt x="60" y="155"/>
                  </a:cubicBezTo>
                  <a:cubicBezTo>
                    <a:pt x="61" y="158"/>
                    <a:pt x="63" y="160"/>
                    <a:pt x="67" y="160"/>
                  </a:cubicBezTo>
                  <a:cubicBezTo>
                    <a:pt x="81" y="160"/>
                    <a:pt x="81" y="160"/>
                    <a:pt x="81" y="160"/>
                  </a:cubicBezTo>
                  <a:cubicBezTo>
                    <a:pt x="84" y="160"/>
                    <a:pt x="87" y="158"/>
                    <a:pt x="88" y="155"/>
                  </a:cubicBezTo>
                  <a:cubicBezTo>
                    <a:pt x="92" y="134"/>
                    <a:pt x="92" y="134"/>
                    <a:pt x="92" y="134"/>
                  </a:cubicBezTo>
                  <a:cubicBezTo>
                    <a:pt x="99" y="131"/>
                    <a:pt x="105" y="128"/>
                    <a:pt x="111" y="123"/>
                  </a:cubicBezTo>
                  <a:cubicBezTo>
                    <a:pt x="131" y="130"/>
                    <a:pt x="131" y="130"/>
                    <a:pt x="131" y="130"/>
                  </a:cubicBezTo>
                  <a:cubicBezTo>
                    <a:pt x="132" y="130"/>
                    <a:pt x="133" y="130"/>
                    <a:pt x="133" y="130"/>
                  </a:cubicBezTo>
                  <a:cubicBezTo>
                    <a:pt x="136" y="130"/>
                    <a:pt x="138" y="129"/>
                    <a:pt x="140" y="126"/>
                  </a:cubicBezTo>
                  <a:cubicBezTo>
                    <a:pt x="147" y="114"/>
                    <a:pt x="147" y="114"/>
                    <a:pt x="147" y="114"/>
                  </a:cubicBezTo>
                  <a:cubicBezTo>
                    <a:pt x="147" y="113"/>
                    <a:pt x="148" y="112"/>
                    <a:pt x="147" y="111"/>
                  </a:cubicBezTo>
                  <a:cubicBezTo>
                    <a:pt x="148" y="109"/>
                    <a:pt x="147" y="107"/>
                    <a:pt x="145" y="106"/>
                  </a:cubicBezTo>
                  <a:lnTo>
                    <a:pt x="129" y="91"/>
                  </a:lnTo>
                  <a:close/>
                  <a:moveTo>
                    <a:pt x="96" y="80"/>
                  </a:moveTo>
                  <a:cubicBezTo>
                    <a:pt x="96" y="92"/>
                    <a:pt x="86" y="102"/>
                    <a:pt x="74" y="102"/>
                  </a:cubicBezTo>
                  <a:cubicBezTo>
                    <a:pt x="62" y="102"/>
                    <a:pt x="52" y="92"/>
                    <a:pt x="52" y="80"/>
                  </a:cubicBezTo>
                  <a:cubicBezTo>
                    <a:pt x="52" y="68"/>
                    <a:pt x="62" y="58"/>
                    <a:pt x="74" y="58"/>
                  </a:cubicBezTo>
                  <a:cubicBezTo>
                    <a:pt x="86" y="58"/>
                    <a:pt x="96" y="68"/>
                    <a:pt x="96"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383" tIns="46691" rIns="93383" bIns="46691" numCol="1" anchor="t" anchorCtr="0" compatLnSpc="1">
              <a:prstTxWarp prst="textNoShape">
                <a:avLst/>
              </a:prstTxWarp>
            </a:bodyPr>
            <a:lstStyle/>
            <a:p>
              <a:pPr defTabSz="932559"/>
              <a:endParaRPr lang="en-US" sz="1632" dirty="0">
                <a:solidFill>
                  <a:srgbClr val="000000"/>
                </a:solidFill>
              </a:endParaRPr>
            </a:p>
          </p:txBody>
        </p:sp>
      </p:grpSp>
      <p:cxnSp>
        <p:nvCxnSpPr>
          <p:cNvPr id="58" name="Straight Connector 56"/>
          <p:cNvCxnSpPr>
            <a:stCxn id="42" idx="3"/>
            <a:endCxn id="25" idx="2"/>
          </p:cNvCxnSpPr>
          <p:nvPr/>
        </p:nvCxnSpPr>
        <p:spPr>
          <a:xfrm flipV="1">
            <a:off x="7128769" y="4492430"/>
            <a:ext cx="2631665" cy="1063263"/>
          </a:xfrm>
          <a:prstGeom prst="bentConnector2">
            <a:avLst/>
          </a:prstGeom>
          <a:ln w="38100">
            <a:solidFill>
              <a:schemeClr val="tx2"/>
            </a:solidFill>
            <a:prstDash val="solid"/>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00" name="Straight Connector 56"/>
          <p:cNvCxnSpPr>
            <a:stCxn id="17" idx="2"/>
            <a:endCxn id="42" idx="1"/>
          </p:cNvCxnSpPr>
          <p:nvPr/>
        </p:nvCxnSpPr>
        <p:spPr>
          <a:xfrm rot="16200000" flipH="1">
            <a:off x="4129551" y="4385274"/>
            <a:ext cx="1063263" cy="1277573"/>
          </a:xfrm>
          <a:prstGeom prst="bentConnector2">
            <a:avLst/>
          </a:prstGeom>
          <a:ln w="38100">
            <a:solidFill>
              <a:schemeClr val="tx2"/>
            </a:solidFill>
            <a:prstDash val="solid"/>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63" name="Rectangle 62"/>
          <p:cNvSpPr/>
          <p:nvPr/>
        </p:nvSpPr>
        <p:spPr>
          <a:xfrm>
            <a:off x="5165826" y="2475681"/>
            <a:ext cx="2089444" cy="1455418"/>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93383" bIns="93383" rtlCol="0" anchor="b"/>
          <a:lstStyle/>
          <a:p>
            <a:pPr defTabSz="932559"/>
            <a:r>
              <a:rPr lang="en-US" sz="1600" dirty="0" smtClean="0">
                <a:solidFill>
                  <a:srgbClr val="FFFFFF">
                    <a:alpha val="99000"/>
                  </a:srgbClr>
                </a:solidFill>
              </a:rPr>
              <a:t>FAST Search Index</a:t>
            </a:r>
            <a:endParaRPr lang="en-US" sz="1600" dirty="0">
              <a:solidFill>
                <a:srgbClr val="FFFFFF">
                  <a:alpha val="99000"/>
                </a:srgbClr>
              </a:solidFill>
            </a:endParaRPr>
          </a:p>
        </p:txBody>
      </p:sp>
      <p:sp>
        <p:nvSpPr>
          <p:cNvPr id="69" name="Freeform 104"/>
          <p:cNvSpPr>
            <a:spLocks noEditPoints="1"/>
          </p:cNvSpPr>
          <p:nvPr/>
        </p:nvSpPr>
        <p:spPr bwMode="black">
          <a:xfrm>
            <a:off x="5814681" y="2707386"/>
            <a:ext cx="652602" cy="682888"/>
          </a:xfrm>
          <a:custGeom>
            <a:avLst/>
            <a:gdLst>
              <a:gd name="T0" fmla="*/ 37 w 61"/>
              <a:gd name="T1" fmla="*/ 43 h 61"/>
              <a:gd name="T2" fmla="*/ 18 w 61"/>
              <a:gd name="T3" fmla="*/ 37 h 61"/>
              <a:gd name="T4" fmla="*/ 24 w 61"/>
              <a:gd name="T5" fmla="*/ 18 h 61"/>
              <a:gd name="T6" fmla="*/ 43 w 61"/>
              <a:gd name="T7" fmla="*/ 24 h 61"/>
              <a:gd name="T8" fmla="*/ 37 w 61"/>
              <a:gd name="T9" fmla="*/ 43 h 61"/>
              <a:gd name="T10" fmla="*/ 61 w 61"/>
              <a:gd name="T11" fmla="*/ 28 h 61"/>
              <a:gd name="T12" fmla="*/ 58 w 61"/>
              <a:gd name="T13" fmla="*/ 18 h 61"/>
              <a:gd name="T14" fmla="*/ 50 w 61"/>
              <a:gd name="T15" fmla="*/ 19 h 61"/>
              <a:gd name="T16" fmla="*/ 47 w 61"/>
              <a:gd name="T17" fmla="*/ 15 h 61"/>
              <a:gd name="T18" fmla="*/ 50 w 61"/>
              <a:gd name="T19" fmla="*/ 7 h 61"/>
              <a:gd name="T20" fmla="*/ 41 w 61"/>
              <a:gd name="T21" fmla="*/ 2 h 61"/>
              <a:gd name="T22" fmla="*/ 36 w 61"/>
              <a:gd name="T23" fmla="*/ 9 h 61"/>
              <a:gd name="T24" fmla="*/ 30 w 61"/>
              <a:gd name="T25" fmla="*/ 8 h 61"/>
              <a:gd name="T26" fmla="*/ 27 w 61"/>
              <a:gd name="T27" fmla="*/ 0 h 61"/>
              <a:gd name="T28" fmla="*/ 17 w 61"/>
              <a:gd name="T29" fmla="*/ 3 h 61"/>
              <a:gd name="T30" fmla="*/ 18 w 61"/>
              <a:gd name="T31" fmla="*/ 11 h 61"/>
              <a:gd name="T32" fmla="*/ 15 w 61"/>
              <a:gd name="T33" fmla="*/ 14 h 61"/>
              <a:gd name="T34" fmla="*/ 7 w 61"/>
              <a:gd name="T35" fmla="*/ 11 h 61"/>
              <a:gd name="T36" fmla="*/ 2 w 61"/>
              <a:gd name="T37" fmla="*/ 20 h 61"/>
              <a:gd name="T38" fmla="*/ 8 w 61"/>
              <a:gd name="T39" fmla="*/ 25 h 61"/>
              <a:gd name="T40" fmla="*/ 7 w 61"/>
              <a:gd name="T41" fmla="*/ 30 h 61"/>
              <a:gd name="T42" fmla="*/ 0 w 61"/>
              <a:gd name="T43" fmla="*/ 33 h 61"/>
              <a:gd name="T44" fmla="*/ 2 w 61"/>
              <a:gd name="T45" fmla="*/ 43 h 61"/>
              <a:gd name="T46" fmla="*/ 11 w 61"/>
              <a:gd name="T47" fmla="*/ 42 h 61"/>
              <a:gd name="T48" fmla="*/ 14 w 61"/>
              <a:gd name="T49" fmla="*/ 47 h 61"/>
              <a:gd name="T50" fmla="*/ 11 w 61"/>
              <a:gd name="T51" fmla="*/ 54 h 61"/>
              <a:gd name="T52" fmla="*/ 20 w 61"/>
              <a:gd name="T53" fmla="*/ 59 h 61"/>
              <a:gd name="T54" fmla="*/ 25 w 61"/>
              <a:gd name="T55" fmla="*/ 53 h 61"/>
              <a:gd name="T56" fmla="*/ 30 w 61"/>
              <a:gd name="T57" fmla="*/ 53 h 61"/>
              <a:gd name="T58" fmla="*/ 33 w 61"/>
              <a:gd name="T59" fmla="*/ 61 h 61"/>
              <a:gd name="T60" fmla="*/ 43 w 61"/>
              <a:gd name="T61" fmla="*/ 58 h 61"/>
              <a:gd name="T62" fmla="*/ 42 w 61"/>
              <a:gd name="T63" fmla="*/ 50 h 61"/>
              <a:gd name="T64" fmla="*/ 46 w 61"/>
              <a:gd name="T65" fmla="*/ 47 h 61"/>
              <a:gd name="T66" fmla="*/ 54 w 61"/>
              <a:gd name="T67" fmla="*/ 50 h 61"/>
              <a:gd name="T68" fmla="*/ 59 w 61"/>
              <a:gd name="T69" fmla="*/ 41 h 61"/>
              <a:gd name="T70" fmla="*/ 52 w 61"/>
              <a:gd name="T71" fmla="*/ 36 h 61"/>
              <a:gd name="T72" fmla="*/ 53 w 61"/>
              <a:gd name="T73" fmla="*/ 31 h 61"/>
              <a:gd name="T74" fmla="*/ 61 w 61"/>
              <a:gd name="T75" fmla="*/ 28 h 61"/>
              <a:gd name="T76" fmla="*/ 28 w 61"/>
              <a:gd name="T77" fmla="*/ 26 h 61"/>
              <a:gd name="T78" fmla="*/ 26 w 61"/>
              <a:gd name="T79" fmla="*/ 33 h 61"/>
              <a:gd name="T80" fmla="*/ 33 w 61"/>
              <a:gd name="T81" fmla="*/ 35 h 61"/>
              <a:gd name="T82" fmla="*/ 35 w 61"/>
              <a:gd name="T83" fmla="*/ 28 h 61"/>
              <a:gd name="T84" fmla="*/ 28 w 61"/>
              <a:gd name="T85" fmla="*/ 26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61" h="61">
                <a:moveTo>
                  <a:pt x="37" y="43"/>
                </a:moveTo>
                <a:cubicBezTo>
                  <a:pt x="30" y="47"/>
                  <a:pt x="21" y="44"/>
                  <a:pt x="18" y="37"/>
                </a:cubicBezTo>
                <a:cubicBezTo>
                  <a:pt x="14" y="30"/>
                  <a:pt x="17" y="21"/>
                  <a:pt x="24" y="18"/>
                </a:cubicBezTo>
                <a:cubicBezTo>
                  <a:pt x="31" y="14"/>
                  <a:pt x="39" y="17"/>
                  <a:pt x="43" y="24"/>
                </a:cubicBezTo>
                <a:cubicBezTo>
                  <a:pt x="47" y="31"/>
                  <a:pt x="44" y="40"/>
                  <a:pt x="37" y="43"/>
                </a:cubicBezTo>
                <a:moveTo>
                  <a:pt x="61" y="28"/>
                </a:moveTo>
                <a:cubicBezTo>
                  <a:pt x="58" y="18"/>
                  <a:pt x="58" y="18"/>
                  <a:pt x="58" y="18"/>
                </a:cubicBezTo>
                <a:cubicBezTo>
                  <a:pt x="50" y="19"/>
                  <a:pt x="50" y="19"/>
                  <a:pt x="50" y="19"/>
                </a:cubicBezTo>
                <a:cubicBezTo>
                  <a:pt x="49" y="17"/>
                  <a:pt x="48" y="16"/>
                  <a:pt x="47" y="15"/>
                </a:cubicBezTo>
                <a:cubicBezTo>
                  <a:pt x="50" y="7"/>
                  <a:pt x="50" y="7"/>
                  <a:pt x="50" y="7"/>
                </a:cubicBezTo>
                <a:cubicBezTo>
                  <a:pt x="41" y="2"/>
                  <a:pt x="41" y="2"/>
                  <a:pt x="41" y="2"/>
                </a:cubicBezTo>
                <a:cubicBezTo>
                  <a:pt x="36" y="9"/>
                  <a:pt x="36" y="9"/>
                  <a:pt x="36" y="9"/>
                </a:cubicBezTo>
                <a:cubicBezTo>
                  <a:pt x="34" y="8"/>
                  <a:pt x="32" y="8"/>
                  <a:pt x="30" y="8"/>
                </a:cubicBezTo>
                <a:cubicBezTo>
                  <a:pt x="27" y="0"/>
                  <a:pt x="27" y="0"/>
                  <a:pt x="27" y="0"/>
                </a:cubicBezTo>
                <a:cubicBezTo>
                  <a:pt x="17" y="3"/>
                  <a:pt x="17" y="3"/>
                  <a:pt x="17" y="3"/>
                </a:cubicBezTo>
                <a:cubicBezTo>
                  <a:pt x="18" y="11"/>
                  <a:pt x="18" y="11"/>
                  <a:pt x="18" y="11"/>
                </a:cubicBezTo>
                <a:cubicBezTo>
                  <a:pt x="17" y="12"/>
                  <a:pt x="16" y="13"/>
                  <a:pt x="15" y="14"/>
                </a:cubicBezTo>
                <a:cubicBezTo>
                  <a:pt x="7" y="11"/>
                  <a:pt x="7" y="11"/>
                  <a:pt x="7" y="11"/>
                </a:cubicBezTo>
                <a:cubicBezTo>
                  <a:pt x="2" y="20"/>
                  <a:pt x="2" y="20"/>
                  <a:pt x="2" y="20"/>
                </a:cubicBezTo>
                <a:cubicBezTo>
                  <a:pt x="8" y="25"/>
                  <a:pt x="8" y="25"/>
                  <a:pt x="8" y="25"/>
                </a:cubicBezTo>
                <a:cubicBezTo>
                  <a:pt x="8" y="27"/>
                  <a:pt x="7" y="28"/>
                  <a:pt x="7" y="30"/>
                </a:cubicBezTo>
                <a:cubicBezTo>
                  <a:pt x="0" y="33"/>
                  <a:pt x="0" y="33"/>
                  <a:pt x="0" y="33"/>
                </a:cubicBezTo>
                <a:cubicBezTo>
                  <a:pt x="2" y="43"/>
                  <a:pt x="2" y="43"/>
                  <a:pt x="2" y="43"/>
                </a:cubicBezTo>
                <a:cubicBezTo>
                  <a:pt x="11" y="42"/>
                  <a:pt x="11" y="42"/>
                  <a:pt x="11" y="42"/>
                </a:cubicBezTo>
                <a:cubicBezTo>
                  <a:pt x="12" y="44"/>
                  <a:pt x="13" y="45"/>
                  <a:pt x="14" y="47"/>
                </a:cubicBezTo>
                <a:cubicBezTo>
                  <a:pt x="11" y="54"/>
                  <a:pt x="11" y="54"/>
                  <a:pt x="11" y="54"/>
                </a:cubicBezTo>
                <a:cubicBezTo>
                  <a:pt x="20" y="59"/>
                  <a:pt x="20" y="59"/>
                  <a:pt x="20" y="59"/>
                </a:cubicBezTo>
                <a:cubicBezTo>
                  <a:pt x="25" y="53"/>
                  <a:pt x="25" y="53"/>
                  <a:pt x="25" y="53"/>
                </a:cubicBezTo>
                <a:cubicBezTo>
                  <a:pt x="26" y="53"/>
                  <a:pt x="28" y="53"/>
                  <a:pt x="30" y="53"/>
                </a:cubicBezTo>
                <a:cubicBezTo>
                  <a:pt x="33" y="61"/>
                  <a:pt x="33" y="61"/>
                  <a:pt x="33" y="61"/>
                </a:cubicBezTo>
                <a:cubicBezTo>
                  <a:pt x="43" y="58"/>
                  <a:pt x="43" y="58"/>
                  <a:pt x="43" y="58"/>
                </a:cubicBezTo>
                <a:cubicBezTo>
                  <a:pt x="42" y="50"/>
                  <a:pt x="42" y="50"/>
                  <a:pt x="42" y="50"/>
                </a:cubicBezTo>
                <a:cubicBezTo>
                  <a:pt x="44" y="49"/>
                  <a:pt x="45" y="48"/>
                  <a:pt x="46" y="47"/>
                </a:cubicBezTo>
                <a:cubicBezTo>
                  <a:pt x="54" y="50"/>
                  <a:pt x="54" y="50"/>
                  <a:pt x="54" y="50"/>
                </a:cubicBezTo>
                <a:cubicBezTo>
                  <a:pt x="59" y="41"/>
                  <a:pt x="59" y="41"/>
                  <a:pt x="59" y="41"/>
                </a:cubicBezTo>
                <a:cubicBezTo>
                  <a:pt x="52" y="36"/>
                  <a:pt x="52" y="36"/>
                  <a:pt x="52" y="36"/>
                </a:cubicBezTo>
                <a:cubicBezTo>
                  <a:pt x="53" y="34"/>
                  <a:pt x="53" y="33"/>
                  <a:pt x="53" y="31"/>
                </a:cubicBezTo>
                <a:lnTo>
                  <a:pt x="61" y="28"/>
                </a:lnTo>
                <a:close/>
                <a:moveTo>
                  <a:pt x="28" y="26"/>
                </a:moveTo>
                <a:cubicBezTo>
                  <a:pt x="25" y="27"/>
                  <a:pt x="24" y="30"/>
                  <a:pt x="26" y="33"/>
                </a:cubicBezTo>
                <a:cubicBezTo>
                  <a:pt x="27" y="35"/>
                  <a:pt x="30" y="36"/>
                  <a:pt x="33" y="35"/>
                </a:cubicBezTo>
                <a:cubicBezTo>
                  <a:pt x="35" y="34"/>
                  <a:pt x="36" y="31"/>
                  <a:pt x="35" y="28"/>
                </a:cubicBezTo>
                <a:cubicBezTo>
                  <a:pt x="34" y="26"/>
                  <a:pt x="31" y="25"/>
                  <a:pt x="28" y="26"/>
                </a:cubicBezTo>
                <a:close/>
              </a:path>
            </a:pathLst>
          </a:custGeom>
          <a:solidFill>
            <a:srgbClr val="FFFFFF"/>
          </a:solidFill>
          <a:ln>
            <a:noFill/>
          </a:ln>
          <a:extLst/>
        </p:spPr>
        <p:txBody>
          <a:bodyPr vert="horz" wrap="square" lIns="91444" tIns="45722" rIns="91444" bIns="45722" numCol="1" anchor="t" anchorCtr="0" compatLnSpc="1">
            <a:prstTxWarp prst="textNoShape">
              <a:avLst/>
            </a:prstTxWarp>
          </a:bodyPr>
          <a:lstStyle/>
          <a:p>
            <a:pPr defTabSz="914367"/>
            <a:endParaRPr lang="en-US" sz="1765" dirty="0">
              <a:solidFill>
                <a:srgbClr val="000000"/>
              </a:solidFill>
            </a:endParaRPr>
          </a:p>
        </p:txBody>
      </p:sp>
      <p:cxnSp>
        <p:nvCxnSpPr>
          <p:cNvPr id="85" name="Straight Connector 84"/>
          <p:cNvCxnSpPr/>
          <p:nvPr/>
        </p:nvCxnSpPr>
        <p:spPr>
          <a:xfrm>
            <a:off x="3153362" y="3131177"/>
            <a:ext cx="377308" cy="1"/>
          </a:xfrm>
          <a:prstGeom prst="line">
            <a:avLst/>
          </a:prstGeom>
          <a:ln w="38100">
            <a:solidFill>
              <a:schemeClr val="tx2"/>
            </a:solidFill>
            <a:prstDash val="solid"/>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86" name="Straight Connector 85"/>
          <p:cNvCxnSpPr/>
          <p:nvPr/>
        </p:nvCxnSpPr>
        <p:spPr>
          <a:xfrm>
            <a:off x="4512093" y="3131177"/>
            <a:ext cx="377308" cy="1"/>
          </a:xfrm>
          <a:prstGeom prst="line">
            <a:avLst/>
          </a:prstGeom>
          <a:ln w="38100">
            <a:solidFill>
              <a:schemeClr val="tx2"/>
            </a:solidFill>
            <a:prstDash val="solid"/>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87" name="Straight Connector 86"/>
          <p:cNvCxnSpPr/>
          <p:nvPr/>
        </p:nvCxnSpPr>
        <p:spPr>
          <a:xfrm>
            <a:off x="7531912" y="3212326"/>
            <a:ext cx="377308" cy="1"/>
          </a:xfrm>
          <a:prstGeom prst="line">
            <a:avLst/>
          </a:prstGeom>
          <a:ln w="38100">
            <a:solidFill>
              <a:schemeClr val="tx2"/>
            </a:solidFill>
            <a:prstDash val="solid"/>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88" name="Straight Connector 87"/>
          <p:cNvCxnSpPr/>
          <p:nvPr/>
        </p:nvCxnSpPr>
        <p:spPr>
          <a:xfrm>
            <a:off x="8891400" y="3207589"/>
            <a:ext cx="377308" cy="1"/>
          </a:xfrm>
          <a:prstGeom prst="line">
            <a:avLst/>
          </a:prstGeom>
          <a:ln w="38100">
            <a:solidFill>
              <a:schemeClr val="tx2"/>
            </a:solidFill>
            <a:prstDash val="solid"/>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89" name="Straight Connector 88"/>
          <p:cNvCxnSpPr/>
          <p:nvPr/>
        </p:nvCxnSpPr>
        <p:spPr>
          <a:xfrm>
            <a:off x="7531912" y="3033110"/>
            <a:ext cx="377308" cy="1"/>
          </a:xfrm>
          <a:prstGeom prst="line">
            <a:avLst/>
          </a:prstGeom>
          <a:ln w="38100">
            <a:solidFill>
              <a:schemeClr val="tx2"/>
            </a:solidFill>
            <a:prstDash val="solid"/>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93" name="Straight Connector 92"/>
          <p:cNvCxnSpPr/>
          <p:nvPr/>
        </p:nvCxnSpPr>
        <p:spPr>
          <a:xfrm>
            <a:off x="8891400" y="3028373"/>
            <a:ext cx="377308" cy="1"/>
          </a:xfrm>
          <a:prstGeom prst="line">
            <a:avLst/>
          </a:prstGeom>
          <a:ln w="38100">
            <a:solidFill>
              <a:schemeClr val="tx2"/>
            </a:solidFill>
            <a:prstDash val="solid"/>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94" name="Straight Connector 93"/>
          <p:cNvCxnSpPr>
            <a:stCxn id="42" idx="0"/>
            <a:endCxn id="20" idx="2"/>
          </p:cNvCxnSpPr>
          <p:nvPr/>
        </p:nvCxnSpPr>
        <p:spPr>
          <a:xfrm flipH="1" flipV="1">
            <a:off x="6212051" y="4492430"/>
            <a:ext cx="2318" cy="606767"/>
          </a:xfrm>
          <a:prstGeom prst="line">
            <a:avLst/>
          </a:prstGeom>
          <a:ln w="38100">
            <a:solidFill>
              <a:schemeClr val="tx2"/>
            </a:solidFill>
            <a:prstDash val="solid"/>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50" name="Rectangle 49"/>
          <p:cNvSpPr/>
          <p:nvPr/>
        </p:nvSpPr>
        <p:spPr bwMode="auto">
          <a:xfrm>
            <a:off x="9144758" y="1301432"/>
            <a:ext cx="3291718" cy="862193"/>
          </a:xfrm>
          <a:prstGeom prst="rect">
            <a:avLst/>
          </a:prstGeom>
          <a:solidFill>
            <a:schemeClr val="bg1">
              <a:lumMod val="8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407" tIns="46704" rIns="46704" bIns="93407" numCol="1" spcCol="0" rtlCol="0" fromWordArt="0" anchor="b" anchorCtr="0" forceAA="0" compatLnSpc="1">
            <a:prstTxWarp prst="textNoShape">
              <a:avLst/>
            </a:prstTxWarp>
            <a:noAutofit/>
          </a:bodyPr>
          <a:lstStyle/>
          <a:p>
            <a:pPr algn="ctr" defTabSz="932290" fontAlgn="base">
              <a:spcBef>
                <a:spcPct val="0"/>
              </a:spcBef>
              <a:spcAft>
                <a:spcPct val="0"/>
              </a:spcAft>
            </a:pPr>
            <a:endParaRPr lang="en-US" sz="1400" spc="-51" dirty="0">
              <a:gradFill>
                <a:gsLst>
                  <a:gs pos="0">
                    <a:srgbClr val="FFFFFF"/>
                  </a:gs>
                  <a:gs pos="100000">
                    <a:srgbClr val="FFFFFF"/>
                  </a:gs>
                </a:gsLst>
                <a:lin ang="5400000" scaled="0"/>
              </a:gradFill>
              <a:ea typeface="Segoe UI" pitchFamily="34" charset="0"/>
              <a:cs typeface="Segoe UI" pitchFamily="34" charset="0"/>
            </a:endParaRPr>
          </a:p>
        </p:txBody>
      </p:sp>
      <p:sp>
        <p:nvSpPr>
          <p:cNvPr id="51" name="Rectangle 50"/>
          <p:cNvSpPr/>
          <p:nvPr/>
        </p:nvSpPr>
        <p:spPr bwMode="auto">
          <a:xfrm>
            <a:off x="9307457" y="1461818"/>
            <a:ext cx="140308" cy="244148"/>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383" tIns="46691" rIns="46691" bIns="93383"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1400" spc="-51" dirty="0">
              <a:gradFill>
                <a:gsLst>
                  <a:gs pos="0">
                    <a:srgbClr val="FFFFFF"/>
                  </a:gs>
                  <a:gs pos="100000">
                    <a:srgbClr val="FFFFFF"/>
                  </a:gs>
                </a:gsLst>
                <a:lin ang="5400000" scaled="0"/>
              </a:gradFill>
              <a:ea typeface="Segoe UI" pitchFamily="34" charset="0"/>
              <a:cs typeface="Segoe UI" pitchFamily="34" charset="0"/>
            </a:endParaRPr>
          </a:p>
        </p:txBody>
      </p:sp>
      <p:sp>
        <p:nvSpPr>
          <p:cNvPr id="52" name="Rectangle 51"/>
          <p:cNvSpPr/>
          <p:nvPr/>
        </p:nvSpPr>
        <p:spPr bwMode="auto">
          <a:xfrm>
            <a:off x="9307457" y="1772908"/>
            <a:ext cx="140308" cy="244148"/>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383" tIns="46691" rIns="46691" bIns="93383"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1400" spc="-51" dirty="0">
              <a:gradFill>
                <a:gsLst>
                  <a:gs pos="0">
                    <a:srgbClr val="FFFFFF"/>
                  </a:gs>
                  <a:gs pos="100000">
                    <a:srgbClr val="FFFFFF"/>
                  </a:gs>
                </a:gsLst>
                <a:lin ang="5400000" scaled="0"/>
              </a:gradFill>
              <a:ea typeface="Segoe UI" pitchFamily="34" charset="0"/>
              <a:cs typeface="Segoe UI" pitchFamily="34" charset="0"/>
            </a:endParaRPr>
          </a:p>
        </p:txBody>
      </p:sp>
      <p:sp>
        <p:nvSpPr>
          <p:cNvPr id="57" name="Rectangle 56"/>
          <p:cNvSpPr/>
          <p:nvPr/>
        </p:nvSpPr>
        <p:spPr>
          <a:xfrm>
            <a:off x="9527448" y="1451536"/>
            <a:ext cx="984680" cy="275460"/>
          </a:xfrm>
          <a:prstGeom prst="rect">
            <a:avLst/>
          </a:prstGeom>
        </p:spPr>
        <p:txBody>
          <a:bodyPr wrap="square" lIns="0" anchor="ctr">
            <a:spAutoFit/>
          </a:bodyPr>
          <a:lstStyle/>
          <a:p>
            <a:pPr defTabSz="932290" eaLnBrk="0" hangingPunct="0">
              <a:lnSpc>
                <a:spcPct val="85000"/>
              </a:lnSpc>
            </a:pPr>
            <a:r>
              <a:rPr lang="en-US" sz="1400" dirty="0">
                <a:solidFill>
                  <a:srgbClr val="3F3F3F"/>
                </a:solidFill>
              </a:rPr>
              <a:t>Public API</a:t>
            </a:r>
          </a:p>
        </p:txBody>
      </p:sp>
      <p:sp>
        <p:nvSpPr>
          <p:cNvPr id="60" name="Rectangle 59"/>
          <p:cNvSpPr/>
          <p:nvPr/>
        </p:nvSpPr>
        <p:spPr>
          <a:xfrm>
            <a:off x="9527447" y="1743000"/>
            <a:ext cx="2717818" cy="275460"/>
          </a:xfrm>
          <a:prstGeom prst="rect">
            <a:avLst/>
          </a:prstGeom>
        </p:spPr>
        <p:txBody>
          <a:bodyPr wrap="square" lIns="0" anchor="ctr">
            <a:spAutoFit/>
          </a:bodyPr>
          <a:lstStyle/>
          <a:p>
            <a:pPr defTabSz="932290" eaLnBrk="0" hangingPunct="0">
              <a:lnSpc>
                <a:spcPct val="85000"/>
              </a:lnSpc>
            </a:pPr>
            <a:r>
              <a:rPr lang="en-US" sz="1400" dirty="0">
                <a:solidFill>
                  <a:srgbClr val="3F3F3F"/>
                </a:solidFill>
              </a:rPr>
              <a:t>Unit of scale/role boundary</a:t>
            </a:r>
          </a:p>
        </p:txBody>
      </p:sp>
      <p:sp>
        <p:nvSpPr>
          <p:cNvPr id="41" name="Rounded Rectangle 40"/>
          <p:cNvSpPr/>
          <p:nvPr/>
        </p:nvSpPr>
        <p:spPr bwMode="auto">
          <a:xfrm>
            <a:off x="4120" y="1948215"/>
            <a:ext cx="5005970" cy="2851866"/>
          </a:xfrm>
          <a:prstGeom prst="roundRect">
            <a:avLst/>
          </a:prstGeom>
          <a:solidFill>
            <a:schemeClr val="accent1">
              <a:alpha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r>
              <a:rPr lang="nb-NO" sz="4000" b="1" dirty="0" err="1" smtClean="0">
                <a:gradFill>
                  <a:gsLst>
                    <a:gs pos="0">
                      <a:srgbClr val="FFFFFF"/>
                    </a:gs>
                    <a:gs pos="100000">
                      <a:srgbClr val="FFFFFF"/>
                    </a:gs>
                  </a:gsLst>
                  <a:lin ang="5400000" scaled="0"/>
                </a:gradFill>
                <a:ea typeface="Segoe UI" pitchFamily="34" charset="0"/>
                <a:cs typeface="Segoe UI" pitchFamily="34" charset="0"/>
              </a:rPr>
              <a:t>Feeding</a:t>
            </a:r>
            <a:r>
              <a:rPr lang="nb-NO" sz="4000" b="1" dirty="0" smtClean="0">
                <a:gradFill>
                  <a:gsLst>
                    <a:gs pos="0">
                      <a:srgbClr val="FFFFFF"/>
                    </a:gs>
                    <a:gs pos="100000">
                      <a:srgbClr val="FFFFFF"/>
                    </a:gs>
                  </a:gsLst>
                  <a:lin ang="5400000" scaled="0"/>
                </a:gradFill>
                <a:ea typeface="Segoe UI" pitchFamily="34" charset="0"/>
                <a:cs typeface="Segoe UI" pitchFamily="34" charset="0"/>
              </a:rPr>
              <a:t> Chain</a:t>
            </a:r>
          </a:p>
        </p:txBody>
      </p:sp>
      <p:sp>
        <p:nvSpPr>
          <p:cNvPr id="59" name="Rectangle 58"/>
          <p:cNvSpPr/>
          <p:nvPr/>
        </p:nvSpPr>
        <p:spPr>
          <a:xfrm>
            <a:off x="-142125" y="4290853"/>
            <a:ext cx="2375213" cy="2062103"/>
          </a:xfrm>
          <a:prstGeom prst="rect">
            <a:avLst/>
          </a:prstGeom>
        </p:spPr>
        <p:txBody>
          <a:bodyPr wrap="square">
            <a:spAutoFit/>
          </a:bodyPr>
          <a:lstStyle/>
          <a:p>
            <a:pPr marL="449580" marR="0">
              <a:spcBef>
                <a:spcPts val="0"/>
              </a:spcBef>
              <a:spcAft>
                <a:spcPts val="0"/>
              </a:spcAft>
            </a:pPr>
            <a:r>
              <a:rPr lang="en-US" sz="1600" dirty="0" smtClean="0">
                <a:solidFill>
                  <a:schemeClr val="accent6"/>
                </a:solidFill>
                <a:ea typeface="Calibri" panose="020F0502020204030204" pitchFamily="34" charset="0"/>
                <a:cs typeface="Times New Roman" panose="02020603050405020304" pitchFamily="18" charset="0"/>
              </a:rPr>
              <a:t>HTTP</a:t>
            </a:r>
          </a:p>
          <a:p>
            <a:pPr marL="449580" marR="0">
              <a:spcBef>
                <a:spcPts val="0"/>
              </a:spcBef>
              <a:spcAft>
                <a:spcPts val="0"/>
              </a:spcAft>
            </a:pPr>
            <a:r>
              <a:rPr lang="en-US" sz="1600" dirty="0" smtClean="0">
                <a:solidFill>
                  <a:schemeClr val="accent6"/>
                </a:solidFill>
                <a:ea typeface="Calibri" panose="020F0502020204030204" pitchFamily="34" charset="0"/>
                <a:cs typeface="Times New Roman" panose="02020603050405020304" pitchFamily="18" charset="0"/>
              </a:rPr>
              <a:t>File </a:t>
            </a:r>
            <a:r>
              <a:rPr lang="en-US" sz="1600" dirty="0">
                <a:solidFill>
                  <a:schemeClr val="accent6"/>
                </a:solidFill>
                <a:ea typeface="Calibri" panose="020F0502020204030204" pitchFamily="34" charset="0"/>
                <a:cs typeface="Times New Roman" panose="02020603050405020304" pitchFamily="18" charset="0"/>
              </a:rPr>
              <a:t>shares</a:t>
            </a:r>
          </a:p>
          <a:p>
            <a:pPr marL="449580" marR="0">
              <a:spcBef>
                <a:spcPts val="0"/>
              </a:spcBef>
              <a:spcAft>
                <a:spcPts val="0"/>
              </a:spcAft>
            </a:pPr>
            <a:r>
              <a:rPr lang="en-US" sz="1600" dirty="0">
                <a:solidFill>
                  <a:schemeClr val="accent6"/>
                </a:solidFill>
                <a:ea typeface="Calibri" panose="020F0502020204030204" pitchFamily="34" charset="0"/>
                <a:cs typeface="Times New Roman" panose="02020603050405020304" pitchFamily="18" charset="0"/>
              </a:rPr>
              <a:t>SharePoint</a:t>
            </a:r>
          </a:p>
          <a:p>
            <a:pPr marL="449580" marR="0">
              <a:spcBef>
                <a:spcPts val="0"/>
              </a:spcBef>
              <a:spcAft>
                <a:spcPts val="0"/>
              </a:spcAft>
            </a:pPr>
            <a:r>
              <a:rPr lang="en-US" sz="1600" dirty="0">
                <a:solidFill>
                  <a:schemeClr val="accent6"/>
                </a:solidFill>
                <a:ea typeface="Calibri" panose="020F0502020204030204" pitchFamily="34" charset="0"/>
                <a:cs typeface="Times New Roman" panose="02020603050405020304" pitchFamily="18" charset="0"/>
              </a:rPr>
              <a:t>User profiles</a:t>
            </a:r>
          </a:p>
          <a:p>
            <a:pPr marL="449580" marR="0">
              <a:spcBef>
                <a:spcPts val="0"/>
              </a:spcBef>
              <a:spcAft>
                <a:spcPts val="0"/>
              </a:spcAft>
            </a:pPr>
            <a:r>
              <a:rPr lang="en-US" sz="1600" dirty="0" smtClean="0">
                <a:solidFill>
                  <a:schemeClr val="accent6"/>
                </a:solidFill>
                <a:ea typeface="Calibri" panose="020F0502020204030204" pitchFamily="34" charset="0"/>
                <a:cs typeface="Times New Roman" panose="02020603050405020304" pitchFamily="18" charset="0"/>
              </a:rPr>
              <a:t>Lotus </a:t>
            </a:r>
            <a:r>
              <a:rPr lang="en-US" sz="1600" dirty="0">
                <a:solidFill>
                  <a:schemeClr val="accent6"/>
                </a:solidFill>
                <a:ea typeface="Calibri" panose="020F0502020204030204" pitchFamily="34" charset="0"/>
                <a:cs typeface="Times New Roman" panose="02020603050405020304" pitchFamily="18" charset="0"/>
              </a:rPr>
              <a:t>Notes </a:t>
            </a:r>
          </a:p>
          <a:p>
            <a:pPr marL="449580" marR="0">
              <a:spcBef>
                <a:spcPts val="0"/>
              </a:spcBef>
              <a:spcAft>
                <a:spcPts val="0"/>
              </a:spcAft>
            </a:pPr>
            <a:r>
              <a:rPr lang="en-US" sz="1600" dirty="0" smtClean="0">
                <a:solidFill>
                  <a:schemeClr val="accent6"/>
                </a:solidFill>
                <a:ea typeface="Calibri" panose="020F0502020204030204" pitchFamily="34" charset="0"/>
                <a:cs typeface="Times New Roman" panose="02020603050405020304" pitchFamily="18" charset="0"/>
              </a:rPr>
              <a:t>Documentum</a:t>
            </a:r>
          </a:p>
          <a:p>
            <a:pPr marL="449580"/>
            <a:r>
              <a:rPr lang="en-US" sz="1600" dirty="0">
                <a:solidFill>
                  <a:schemeClr val="accent6"/>
                </a:solidFill>
                <a:ea typeface="Calibri" panose="020F0502020204030204" pitchFamily="34" charset="0"/>
                <a:cs typeface="Times New Roman" panose="02020603050405020304" pitchFamily="18" charset="0"/>
              </a:rPr>
              <a:t>Exchange folders</a:t>
            </a:r>
          </a:p>
          <a:p>
            <a:pPr marL="449580" marR="0">
              <a:spcBef>
                <a:spcPts val="0"/>
              </a:spcBef>
              <a:spcAft>
                <a:spcPts val="0"/>
              </a:spcAft>
            </a:pPr>
            <a:r>
              <a:rPr lang="en-US" sz="1600" dirty="0" smtClean="0">
                <a:solidFill>
                  <a:schemeClr val="accent6"/>
                </a:solidFill>
                <a:ea typeface="Calibri" panose="020F0502020204030204" pitchFamily="34" charset="0"/>
                <a:cs typeface="Times New Roman" panose="02020603050405020304" pitchFamily="18" charset="0"/>
              </a:rPr>
              <a:t>Custom - BCS</a:t>
            </a:r>
            <a:endParaRPr lang="en-US" sz="1600" dirty="0">
              <a:solidFill>
                <a:schemeClr val="accent6"/>
              </a:solidFill>
            </a:endParaRPr>
          </a:p>
        </p:txBody>
      </p:sp>
    </p:spTree>
    <p:extLst>
      <p:ext uri="{BB962C8B-B14F-4D97-AF65-F5344CB8AC3E}">
        <p14:creationId xmlns:p14="http://schemas.microsoft.com/office/powerpoint/2010/main" val="1282753719"/>
      </p:ext>
    </p:extLst>
  </p:cSld>
  <p:clrMapOvr>
    <a:masterClrMapping/>
  </p:clrMapOvr>
  <p:transition>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Crawl Component</a:t>
            </a:r>
            <a:endParaRPr lang="en-US" dirty="0"/>
          </a:p>
        </p:txBody>
      </p:sp>
      <p:sp>
        <p:nvSpPr>
          <p:cNvPr id="39" name="Text Placeholder 38"/>
          <p:cNvSpPr>
            <a:spLocks noGrp="1"/>
          </p:cNvSpPr>
          <p:nvPr>
            <p:ph type="body" sz="quarter" idx="11"/>
          </p:nvPr>
        </p:nvSpPr>
        <p:spPr>
          <a:xfrm>
            <a:off x="8428036" y="1357435"/>
            <a:ext cx="3733801" cy="4425827"/>
          </a:xfrm>
        </p:spPr>
        <p:txBody>
          <a:bodyPr/>
          <a:lstStyle/>
          <a:p>
            <a:r>
              <a:rPr lang="nb-NO" sz="2400" dirty="0" smtClean="0"/>
              <a:t>OOB connectors</a:t>
            </a:r>
          </a:p>
          <a:p>
            <a:r>
              <a:rPr lang="nb-NO" sz="2400" dirty="0" smtClean="0"/>
              <a:t>Extensible through BCS</a:t>
            </a:r>
          </a:p>
          <a:p>
            <a:r>
              <a:rPr lang="nb-NO" sz="2400" dirty="0" smtClean="0"/>
              <a:t>Local disk cache</a:t>
            </a:r>
          </a:p>
          <a:p>
            <a:r>
              <a:rPr lang="nb-NO" sz="2400" dirty="0" smtClean="0"/>
              <a:t>Crawled items tracked in Crawl database</a:t>
            </a:r>
          </a:p>
          <a:p>
            <a:r>
              <a:rPr lang="nb-NO" sz="2400" dirty="0" smtClean="0"/>
              <a:t>Configurations stored in Admin database</a:t>
            </a:r>
          </a:p>
          <a:p>
            <a:r>
              <a:rPr lang="nb-NO" sz="2400" dirty="0" smtClean="0"/>
              <a:t>Crawl modes</a:t>
            </a:r>
          </a:p>
          <a:p>
            <a:pPr lvl="1"/>
            <a:r>
              <a:rPr lang="nb-NO" sz="1600" dirty="0" smtClean="0"/>
              <a:t>Full Crawl</a:t>
            </a:r>
          </a:p>
          <a:p>
            <a:pPr lvl="1"/>
            <a:r>
              <a:rPr lang="nb-NO" sz="1600" dirty="0" smtClean="0"/>
              <a:t>Incremental Crawl</a:t>
            </a:r>
          </a:p>
          <a:p>
            <a:pPr lvl="1"/>
            <a:r>
              <a:rPr lang="nb-NO" sz="1600" dirty="0" smtClean="0"/>
              <a:t>Continuous Crawl</a:t>
            </a:r>
          </a:p>
        </p:txBody>
      </p:sp>
      <p:sp>
        <p:nvSpPr>
          <p:cNvPr id="16" name="Rectangle 15"/>
          <p:cNvSpPr/>
          <p:nvPr/>
        </p:nvSpPr>
        <p:spPr>
          <a:xfrm>
            <a:off x="2047990" y="2475682"/>
            <a:ext cx="1231352" cy="201674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3407" bIns="93407" rtlCol="0" anchor="b"/>
          <a:lstStyle/>
          <a:p>
            <a:pPr defTabSz="932559"/>
            <a:r>
              <a:rPr lang="en-US" sz="1600" dirty="0" smtClean="0">
                <a:solidFill>
                  <a:srgbClr val="FFFFFF">
                    <a:alpha val="99000"/>
                  </a:srgbClr>
                </a:solidFill>
              </a:rPr>
              <a:t>Crawl</a:t>
            </a:r>
          </a:p>
        </p:txBody>
      </p:sp>
      <p:sp>
        <p:nvSpPr>
          <p:cNvPr id="17" name="Rectangle 16"/>
          <p:cNvSpPr/>
          <p:nvPr/>
        </p:nvSpPr>
        <p:spPr>
          <a:xfrm>
            <a:off x="3406719" y="2475682"/>
            <a:ext cx="1231354" cy="2016748"/>
          </a:xfrm>
          <a:prstGeom prst="rect">
            <a:avLst/>
          </a:prstGeom>
          <a:solidFill>
            <a:schemeClr val="accent2">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3407" bIns="93407" rtlCol="0" anchor="b"/>
          <a:lstStyle/>
          <a:p>
            <a:pPr defTabSz="932559"/>
            <a:r>
              <a:rPr lang="en-US" sz="1600" dirty="0">
                <a:solidFill>
                  <a:srgbClr val="FFFFFF">
                    <a:alpha val="99000"/>
                  </a:srgbClr>
                </a:solidFill>
              </a:rPr>
              <a:t>Content</a:t>
            </a:r>
            <a:br>
              <a:rPr lang="en-US" sz="1600" dirty="0">
                <a:solidFill>
                  <a:srgbClr val="FFFFFF">
                    <a:alpha val="99000"/>
                  </a:srgbClr>
                </a:solidFill>
              </a:rPr>
            </a:br>
            <a:r>
              <a:rPr lang="en-US" sz="1600" dirty="0">
                <a:solidFill>
                  <a:srgbClr val="FFFFFF">
                    <a:alpha val="99000"/>
                  </a:srgbClr>
                </a:solidFill>
              </a:rPr>
              <a:t>P</a:t>
            </a:r>
            <a:r>
              <a:rPr lang="en-US" sz="1600" dirty="0" smtClean="0">
                <a:solidFill>
                  <a:srgbClr val="FFFFFF">
                    <a:alpha val="99000"/>
                  </a:srgbClr>
                </a:solidFill>
              </a:rPr>
              <a:t>rocessing</a:t>
            </a:r>
          </a:p>
        </p:txBody>
      </p:sp>
      <p:sp>
        <p:nvSpPr>
          <p:cNvPr id="20" name="Rectangle 19"/>
          <p:cNvSpPr/>
          <p:nvPr/>
        </p:nvSpPr>
        <p:spPr>
          <a:xfrm>
            <a:off x="4765450" y="2475682"/>
            <a:ext cx="2893201" cy="2016748"/>
          </a:xfrm>
          <a:prstGeom prst="rect">
            <a:avLst/>
          </a:prstGeom>
          <a:solidFill>
            <a:schemeClr val="accent2">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3383" bIns="93383" rtlCol="0" anchor="b"/>
          <a:lstStyle/>
          <a:p>
            <a:pPr defTabSz="932559"/>
            <a:r>
              <a:rPr lang="en-US" sz="1600" dirty="0" smtClean="0">
                <a:solidFill>
                  <a:srgbClr val="FFFFFF">
                    <a:alpha val="99000"/>
                  </a:srgbClr>
                </a:solidFill>
              </a:rPr>
              <a:t>Index</a:t>
            </a:r>
            <a:endParaRPr lang="en-US" sz="1600" dirty="0">
              <a:solidFill>
                <a:srgbClr val="FFFFFF">
                  <a:alpha val="99000"/>
                </a:srgbClr>
              </a:solidFill>
            </a:endParaRPr>
          </a:p>
        </p:txBody>
      </p:sp>
      <p:sp>
        <p:nvSpPr>
          <p:cNvPr id="59" name="Can 58"/>
          <p:cNvSpPr/>
          <p:nvPr/>
        </p:nvSpPr>
        <p:spPr bwMode="auto">
          <a:xfrm>
            <a:off x="2196309" y="5199519"/>
            <a:ext cx="934714" cy="712348"/>
          </a:xfrm>
          <a:prstGeom prst="can">
            <a:avLst/>
          </a:prstGeom>
          <a:ln>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r>
              <a:rPr lang="nb-NO" sz="1400" dirty="0" smtClean="0">
                <a:solidFill>
                  <a:schemeClr val="bg1"/>
                </a:solidFill>
                <a:ea typeface="Segoe UI" pitchFamily="34" charset="0"/>
                <a:cs typeface="Segoe UI" pitchFamily="34" charset="0"/>
              </a:rPr>
              <a:t>Crawl</a:t>
            </a:r>
          </a:p>
        </p:txBody>
      </p:sp>
      <p:sp>
        <p:nvSpPr>
          <p:cNvPr id="63" name="Rectangle 62"/>
          <p:cNvSpPr/>
          <p:nvPr/>
        </p:nvSpPr>
        <p:spPr>
          <a:xfrm>
            <a:off x="5165826" y="2475681"/>
            <a:ext cx="2089444" cy="1455418"/>
          </a:xfrm>
          <a:prstGeom prst="rect">
            <a:avLst/>
          </a:prstGeom>
          <a:solidFill>
            <a:schemeClr val="accent2">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3383" bIns="93383" rtlCol="0" anchor="b"/>
          <a:lstStyle/>
          <a:p>
            <a:pPr defTabSz="932559"/>
            <a:r>
              <a:rPr lang="en-US" sz="1600" dirty="0" smtClean="0">
                <a:solidFill>
                  <a:srgbClr val="FFFFFF">
                    <a:alpha val="99000"/>
                  </a:srgbClr>
                </a:solidFill>
              </a:rPr>
              <a:t>FAST Search Index</a:t>
            </a:r>
            <a:endParaRPr lang="en-US" sz="1600" dirty="0">
              <a:solidFill>
                <a:srgbClr val="FFFFFF">
                  <a:alpha val="99000"/>
                </a:srgbClr>
              </a:solidFill>
            </a:endParaRPr>
          </a:p>
        </p:txBody>
      </p:sp>
      <p:sp>
        <p:nvSpPr>
          <p:cNvPr id="69" name="Freeform 104"/>
          <p:cNvSpPr>
            <a:spLocks noEditPoints="1"/>
          </p:cNvSpPr>
          <p:nvPr/>
        </p:nvSpPr>
        <p:spPr bwMode="black">
          <a:xfrm>
            <a:off x="5814681" y="2707386"/>
            <a:ext cx="652602" cy="682888"/>
          </a:xfrm>
          <a:custGeom>
            <a:avLst/>
            <a:gdLst>
              <a:gd name="T0" fmla="*/ 37 w 61"/>
              <a:gd name="T1" fmla="*/ 43 h 61"/>
              <a:gd name="T2" fmla="*/ 18 w 61"/>
              <a:gd name="T3" fmla="*/ 37 h 61"/>
              <a:gd name="T4" fmla="*/ 24 w 61"/>
              <a:gd name="T5" fmla="*/ 18 h 61"/>
              <a:gd name="T6" fmla="*/ 43 w 61"/>
              <a:gd name="T7" fmla="*/ 24 h 61"/>
              <a:gd name="T8" fmla="*/ 37 w 61"/>
              <a:gd name="T9" fmla="*/ 43 h 61"/>
              <a:gd name="T10" fmla="*/ 61 w 61"/>
              <a:gd name="T11" fmla="*/ 28 h 61"/>
              <a:gd name="T12" fmla="*/ 58 w 61"/>
              <a:gd name="T13" fmla="*/ 18 h 61"/>
              <a:gd name="T14" fmla="*/ 50 w 61"/>
              <a:gd name="T15" fmla="*/ 19 h 61"/>
              <a:gd name="T16" fmla="*/ 47 w 61"/>
              <a:gd name="T17" fmla="*/ 15 h 61"/>
              <a:gd name="T18" fmla="*/ 50 w 61"/>
              <a:gd name="T19" fmla="*/ 7 h 61"/>
              <a:gd name="T20" fmla="*/ 41 w 61"/>
              <a:gd name="T21" fmla="*/ 2 h 61"/>
              <a:gd name="T22" fmla="*/ 36 w 61"/>
              <a:gd name="T23" fmla="*/ 9 h 61"/>
              <a:gd name="T24" fmla="*/ 30 w 61"/>
              <a:gd name="T25" fmla="*/ 8 h 61"/>
              <a:gd name="T26" fmla="*/ 27 w 61"/>
              <a:gd name="T27" fmla="*/ 0 h 61"/>
              <a:gd name="T28" fmla="*/ 17 w 61"/>
              <a:gd name="T29" fmla="*/ 3 h 61"/>
              <a:gd name="T30" fmla="*/ 18 w 61"/>
              <a:gd name="T31" fmla="*/ 11 h 61"/>
              <a:gd name="T32" fmla="*/ 15 w 61"/>
              <a:gd name="T33" fmla="*/ 14 h 61"/>
              <a:gd name="T34" fmla="*/ 7 w 61"/>
              <a:gd name="T35" fmla="*/ 11 h 61"/>
              <a:gd name="T36" fmla="*/ 2 w 61"/>
              <a:gd name="T37" fmla="*/ 20 h 61"/>
              <a:gd name="T38" fmla="*/ 8 w 61"/>
              <a:gd name="T39" fmla="*/ 25 h 61"/>
              <a:gd name="T40" fmla="*/ 7 w 61"/>
              <a:gd name="T41" fmla="*/ 30 h 61"/>
              <a:gd name="T42" fmla="*/ 0 w 61"/>
              <a:gd name="T43" fmla="*/ 33 h 61"/>
              <a:gd name="T44" fmla="*/ 2 w 61"/>
              <a:gd name="T45" fmla="*/ 43 h 61"/>
              <a:gd name="T46" fmla="*/ 11 w 61"/>
              <a:gd name="T47" fmla="*/ 42 h 61"/>
              <a:gd name="T48" fmla="*/ 14 w 61"/>
              <a:gd name="T49" fmla="*/ 47 h 61"/>
              <a:gd name="T50" fmla="*/ 11 w 61"/>
              <a:gd name="T51" fmla="*/ 54 h 61"/>
              <a:gd name="T52" fmla="*/ 20 w 61"/>
              <a:gd name="T53" fmla="*/ 59 h 61"/>
              <a:gd name="T54" fmla="*/ 25 w 61"/>
              <a:gd name="T55" fmla="*/ 53 h 61"/>
              <a:gd name="T56" fmla="*/ 30 w 61"/>
              <a:gd name="T57" fmla="*/ 53 h 61"/>
              <a:gd name="T58" fmla="*/ 33 w 61"/>
              <a:gd name="T59" fmla="*/ 61 h 61"/>
              <a:gd name="T60" fmla="*/ 43 w 61"/>
              <a:gd name="T61" fmla="*/ 58 h 61"/>
              <a:gd name="T62" fmla="*/ 42 w 61"/>
              <a:gd name="T63" fmla="*/ 50 h 61"/>
              <a:gd name="T64" fmla="*/ 46 w 61"/>
              <a:gd name="T65" fmla="*/ 47 h 61"/>
              <a:gd name="T66" fmla="*/ 54 w 61"/>
              <a:gd name="T67" fmla="*/ 50 h 61"/>
              <a:gd name="T68" fmla="*/ 59 w 61"/>
              <a:gd name="T69" fmla="*/ 41 h 61"/>
              <a:gd name="T70" fmla="*/ 52 w 61"/>
              <a:gd name="T71" fmla="*/ 36 h 61"/>
              <a:gd name="T72" fmla="*/ 53 w 61"/>
              <a:gd name="T73" fmla="*/ 31 h 61"/>
              <a:gd name="T74" fmla="*/ 61 w 61"/>
              <a:gd name="T75" fmla="*/ 28 h 61"/>
              <a:gd name="T76" fmla="*/ 28 w 61"/>
              <a:gd name="T77" fmla="*/ 26 h 61"/>
              <a:gd name="T78" fmla="*/ 26 w 61"/>
              <a:gd name="T79" fmla="*/ 33 h 61"/>
              <a:gd name="T80" fmla="*/ 33 w 61"/>
              <a:gd name="T81" fmla="*/ 35 h 61"/>
              <a:gd name="T82" fmla="*/ 35 w 61"/>
              <a:gd name="T83" fmla="*/ 28 h 61"/>
              <a:gd name="T84" fmla="*/ 28 w 61"/>
              <a:gd name="T85" fmla="*/ 26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61" h="61">
                <a:moveTo>
                  <a:pt x="37" y="43"/>
                </a:moveTo>
                <a:cubicBezTo>
                  <a:pt x="30" y="47"/>
                  <a:pt x="21" y="44"/>
                  <a:pt x="18" y="37"/>
                </a:cubicBezTo>
                <a:cubicBezTo>
                  <a:pt x="14" y="30"/>
                  <a:pt x="17" y="21"/>
                  <a:pt x="24" y="18"/>
                </a:cubicBezTo>
                <a:cubicBezTo>
                  <a:pt x="31" y="14"/>
                  <a:pt x="39" y="17"/>
                  <a:pt x="43" y="24"/>
                </a:cubicBezTo>
                <a:cubicBezTo>
                  <a:pt x="47" y="31"/>
                  <a:pt x="44" y="40"/>
                  <a:pt x="37" y="43"/>
                </a:cubicBezTo>
                <a:moveTo>
                  <a:pt x="61" y="28"/>
                </a:moveTo>
                <a:cubicBezTo>
                  <a:pt x="58" y="18"/>
                  <a:pt x="58" y="18"/>
                  <a:pt x="58" y="18"/>
                </a:cubicBezTo>
                <a:cubicBezTo>
                  <a:pt x="50" y="19"/>
                  <a:pt x="50" y="19"/>
                  <a:pt x="50" y="19"/>
                </a:cubicBezTo>
                <a:cubicBezTo>
                  <a:pt x="49" y="17"/>
                  <a:pt x="48" y="16"/>
                  <a:pt x="47" y="15"/>
                </a:cubicBezTo>
                <a:cubicBezTo>
                  <a:pt x="50" y="7"/>
                  <a:pt x="50" y="7"/>
                  <a:pt x="50" y="7"/>
                </a:cubicBezTo>
                <a:cubicBezTo>
                  <a:pt x="41" y="2"/>
                  <a:pt x="41" y="2"/>
                  <a:pt x="41" y="2"/>
                </a:cubicBezTo>
                <a:cubicBezTo>
                  <a:pt x="36" y="9"/>
                  <a:pt x="36" y="9"/>
                  <a:pt x="36" y="9"/>
                </a:cubicBezTo>
                <a:cubicBezTo>
                  <a:pt x="34" y="8"/>
                  <a:pt x="32" y="8"/>
                  <a:pt x="30" y="8"/>
                </a:cubicBezTo>
                <a:cubicBezTo>
                  <a:pt x="27" y="0"/>
                  <a:pt x="27" y="0"/>
                  <a:pt x="27" y="0"/>
                </a:cubicBezTo>
                <a:cubicBezTo>
                  <a:pt x="17" y="3"/>
                  <a:pt x="17" y="3"/>
                  <a:pt x="17" y="3"/>
                </a:cubicBezTo>
                <a:cubicBezTo>
                  <a:pt x="18" y="11"/>
                  <a:pt x="18" y="11"/>
                  <a:pt x="18" y="11"/>
                </a:cubicBezTo>
                <a:cubicBezTo>
                  <a:pt x="17" y="12"/>
                  <a:pt x="16" y="13"/>
                  <a:pt x="15" y="14"/>
                </a:cubicBezTo>
                <a:cubicBezTo>
                  <a:pt x="7" y="11"/>
                  <a:pt x="7" y="11"/>
                  <a:pt x="7" y="11"/>
                </a:cubicBezTo>
                <a:cubicBezTo>
                  <a:pt x="2" y="20"/>
                  <a:pt x="2" y="20"/>
                  <a:pt x="2" y="20"/>
                </a:cubicBezTo>
                <a:cubicBezTo>
                  <a:pt x="8" y="25"/>
                  <a:pt x="8" y="25"/>
                  <a:pt x="8" y="25"/>
                </a:cubicBezTo>
                <a:cubicBezTo>
                  <a:pt x="8" y="27"/>
                  <a:pt x="7" y="28"/>
                  <a:pt x="7" y="30"/>
                </a:cubicBezTo>
                <a:cubicBezTo>
                  <a:pt x="0" y="33"/>
                  <a:pt x="0" y="33"/>
                  <a:pt x="0" y="33"/>
                </a:cubicBezTo>
                <a:cubicBezTo>
                  <a:pt x="2" y="43"/>
                  <a:pt x="2" y="43"/>
                  <a:pt x="2" y="43"/>
                </a:cubicBezTo>
                <a:cubicBezTo>
                  <a:pt x="11" y="42"/>
                  <a:pt x="11" y="42"/>
                  <a:pt x="11" y="42"/>
                </a:cubicBezTo>
                <a:cubicBezTo>
                  <a:pt x="12" y="44"/>
                  <a:pt x="13" y="45"/>
                  <a:pt x="14" y="47"/>
                </a:cubicBezTo>
                <a:cubicBezTo>
                  <a:pt x="11" y="54"/>
                  <a:pt x="11" y="54"/>
                  <a:pt x="11" y="54"/>
                </a:cubicBezTo>
                <a:cubicBezTo>
                  <a:pt x="20" y="59"/>
                  <a:pt x="20" y="59"/>
                  <a:pt x="20" y="59"/>
                </a:cubicBezTo>
                <a:cubicBezTo>
                  <a:pt x="25" y="53"/>
                  <a:pt x="25" y="53"/>
                  <a:pt x="25" y="53"/>
                </a:cubicBezTo>
                <a:cubicBezTo>
                  <a:pt x="26" y="53"/>
                  <a:pt x="28" y="53"/>
                  <a:pt x="30" y="53"/>
                </a:cubicBezTo>
                <a:cubicBezTo>
                  <a:pt x="33" y="61"/>
                  <a:pt x="33" y="61"/>
                  <a:pt x="33" y="61"/>
                </a:cubicBezTo>
                <a:cubicBezTo>
                  <a:pt x="43" y="58"/>
                  <a:pt x="43" y="58"/>
                  <a:pt x="43" y="58"/>
                </a:cubicBezTo>
                <a:cubicBezTo>
                  <a:pt x="42" y="50"/>
                  <a:pt x="42" y="50"/>
                  <a:pt x="42" y="50"/>
                </a:cubicBezTo>
                <a:cubicBezTo>
                  <a:pt x="44" y="49"/>
                  <a:pt x="45" y="48"/>
                  <a:pt x="46" y="47"/>
                </a:cubicBezTo>
                <a:cubicBezTo>
                  <a:pt x="54" y="50"/>
                  <a:pt x="54" y="50"/>
                  <a:pt x="54" y="50"/>
                </a:cubicBezTo>
                <a:cubicBezTo>
                  <a:pt x="59" y="41"/>
                  <a:pt x="59" y="41"/>
                  <a:pt x="59" y="41"/>
                </a:cubicBezTo>
                <a:cubicBezTo>
                  <a:pt x="52" y="36"/>
                  <a:pt x="52" y="36"/>
                  <a:pt x="52" y="36"/>
                </a:cubicBezTo>
                <a:cubicBezTo>
                  <a:pt x="53" y="34"/>
                  <a:pt x="53" y="33"/>
                  <a:pt x="53" y="31"/>
                </a:cubicBezTo>
                <a:lnTo>
                  <a:pt x="61" y="28"/>
                </a:lnTo>
                <a:close/>
                <a:moveTo>
                  <a:pt x="28" y="26"/>
                </a:moveTo>
                <a:cubicBezTo>
                  <a:pt x="25" y="27"/>
                  <a:pt x="24" y="30"/>
                  <a:pt x="26" y="33"/>
                </a:cubicBezTo>
                <a:cubicBezTo>
                  <a:pt x="27" y="35"/>
                  <a:pt x="30" y="36"/>
                  <a:pt x="33" y="35"/>
                </a:cubicBezTo>
                <a:cubicBezTo>
                  <a:pt x="35" y="34"/>
                  <a:pt x="36" y="31"/>
                  <a:pt x="35" y="28"/>
                </a:cubicBezTo>
                <a:cubicBezTo>
                  <a:pt x="34" y="26"/>
                  <a:pt x="31" y="25"/>
                  <a:pt x="28" y="26"/>
                </a:cubicBezTo>
                <a:close/>
              </a:path>
            </a:pathLst>
          </a:custGeom>
          <a:solidFill>
            <a:srgbClr val="FFFFFF"/>
          </a:solidFill>
          <a:ln>
            <a:noFill/>
          </a:ln>
          <a:extLst/>
        </p:spPr>
        <p:txBody>
          <a:bodyPr vert="horz" wrap="square" lIns="91444" tIns="45722" rIns="91444" bIns="45722" numCol="1" anchor="t" anchorCtr="0" compatLnSpc="1">
            <a:prstTxWarp prst="textNoShape">
              <a:avLst/>
            </a:prstTxWarp>
          </a:bodyPr>
          <a:lstStyle/>
          <a:p>
            <a:pPr defTabSz="914367"/>
            <a:endParaRPr lang="en-US" sz="1765" dirty="0">
              <a:solidFill>
                <a:srgbClr val="000000"/>
              </a:solidFill>
            </a:endParaRPr>
          </a:p>
        </p:txBody>
      </p:sp>
      <p:cxnSp>
        <p:nvCxnSpPr>
          <p:cNvPr id="85" name="Straight Connector 84"/>
          <p:cNvCxnSpPr/>
          <p:nvPr/>
        </p:nvCxnSpPr>
        <p:spPr>
          <a:xfrm>
            <a:off x="3153362" y="3131177"/>
            <a:ext cx="377308" cy="1"/>
          </a:xfrm>
          <a:prstGeom prst="line">
            <a:avLst/>
          </a:prstGeom>
          <a:ln w="38100">
            <a:solidFill>
              <a:schemeClr val="tx2"/>
            </a:solidFill>
            <a:prstDash val="solid"/>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86" name="Straight Connector 85"/>
          <p:cNvCxnSpPr/>
          <p:nvPr/>
        </p:nvCxnSpPr>
        <p:spPr>
          <a:xfrm>
            <a:off x="4512093" y="3131177"/>
            <a:ext cx="377308" cy="1"/>
          </a:xfrm>
          <a:prstGeom prst="line">
            <a:avLst/>
          </a:prstGeom>
          <a:ln w="38100">
            <a:solidFill>
              <a:schemeClr val="tx2">
                <a:alpha val="40000"/>
              </a:schemeClr>
            </a:solidFill>
            <a:prstDash val="solid"/>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73" name="Straight Connector 72"/>
          <p:cNvCxnSpPr>
            <a:stCxn id="59" idx="1"/>
            <a:endCxn id="16" idx="2"/>
          </p:cNvCxnSpPr>
          <p:nvPr/>
        </p:nvCxnSpPr>
        <p:spPr>
          <a:xfrm flipV="1">
            <a:off x="2663666" y="4492429"/>
            <a:ext cx="0" cy="707090"/>
          </a:xfrm>
          <a:prstGeom prst="line">
            <a:avLst/>
          </a:prstGeom>
          <a:ln w="38100">
            <a:solidFill>
              <a:schemeClr val="tx2"/>
            </a:solidFill>
            <a:prstDash val="solid"/>
            <a:headEnd type="triangle" w="med" len="med"/>
            <a:tailEnd type="none" w="med" len="med"/>
          </a:ln>
        </p:spPr>
        <p:style>
          <a:lnRef idx="1">
            <a:schemeClr val="accent1"/>
          </a:lnRef>
          <a:fillRef idx="0">
            <a:schemeClr val="accent1"/>
          </a:fillRef>
          <a:effectRef idx="0">
            <a:schemeClr val="accent1"/>
          </a:effectRef>
          <a:fontRef idx="minor">
            <a:schemeClr val="tx1"/>
          </a:fontRef>
        </p:style>
      </p:cxnSp>
      <p:sp>
        <p:nvSpPr>
          <p:cNvPr id="5" name="Can 4"/>
          <p:cNvSpPr/>
          <p:nvPr/>
        </p:nvSpPr>
        <p:spPr bwMode="auto">
          <a:xfrm rot="5400000">
            <a:off x="682486" y="1163714"/>
            <a:ext cx="444148" cy="1465742"/>
          </a:xfrm>
          <a:prstGeom prst="can">
            <a:avLst/>
          </a:prstGeom>
          <a:ln>
            <a:headEnd type="none" w="med" len="med"/>
            <a:tailEnd type="none" w="med" len="med"/>
          </a:ln>
        </p:spPr>
        <p:style>
          <a:lnRef idx="1">
            <a:schemeClr val="dk1"/>
          </a:lnRef>
          <a:fillRef idx="2">
            <a:schemeClr val="dk1"/>
          </a:fillRef>
          <a:effectRef idx="1">
            <a:schemeClr val="dk1"/>
          </a:effectRef>
          <a:fontRef idx="minor">
            <a:schemeClr val="dk1"/>
          </a:fontRef>
        </p:style>
        <p:txBody>
          <a:bodyPr vert="vert270" wrap="square" lIns="0" tIns="46637" rIns="0" bIns="46637" numCol="1" rtlCol="0" anchor="ctr" anchorCtr="0" compatLnSpc="1">
            <a:prstTxWarp prst="textNoShape">
              <a:avLst/>
            </a:prstTxWarp>
          </a:bodyPr>
          <a:lstStyle/>
          <a:p>
            <a:pPr algn="ctr" defTabSz="932472" fontAlgn="base">
              <a:spcBef>
                <a:spcPct val="0"/>
              </a:spcBef>
              <a:spcAft>
                <a:spcPct val="0"/>
              </a:spcAft>
            </a:pPr>
            <a:r>
              <a:rPr lang="nb-NO" sz="1400" dirty="0" smtClean="0">
                <a:gradFill>
                  <a:gsLst>
                    <a:gs pos="0">
                      <a:srgbClr val="FFFFFF"/>
                    </a:gs>
                    <a:gs pos="100000">
                      <a:srgbClr val="FFFFFF"/>
                    </a:gs>
                  </a:gsLst>
                  <a:lin ang="5400000" scaled="0"/>
                </a:gradFill>
              </a:rPr>
              <a:t>HTTP</a:t>
            </a:r>
            <a:endParaRPr lang="nb-NO" sz="1400" dirty="0">
              <a:gradFill>
                <a:gsLst>
                  <a:gs pos="0">
                    <a:srgbClr val="FFFFFF"/>
                  </a:gs>
                  <a:gs pos="100000">
                    <a:srgbClr val="FFFFFF"/>
                  </a:gs>
                </a:gsLst>
                <a:lin ang="5400000" scaled="0"/>
              </a:gradFill>
            </a:endParaRPr>
          </a:p>
        </p:txBody>
      </p:sp>
      <p:sp>
        <p:nvSpPr>
          <p:cNvPr id="57" name="Can 56"/>
          <p:cNvSpPr/>
          <p:nvPr/>
        </p:nvSpPr>
        <p:spPr bwMode="auto">
          <a:xfrm rot="5400000">
            <a:off x="677723" y="1644090"/>
            <a:ext cx="444148" cy="1465742"/>
          </a:xfrm>
          <a:prstGeom prst="can">
            <a:avLst/>
          </a:prstGeom>
          <a:ln>
            <a:headEnd type="none" w="med" len="med"/>
            <a:tailEnd type="none" w="med" len="med"/>
          </a:ln>
        </p:spPr>
        <p:style>
          <a:lnRef idx="1">
            <a:schemeClr val="dk1"/>
          </a:lnRef>
          <a:fillRef idx="2">
            <a:schemeClr val="dk1"/>
          </a:fillRef>
          <a:effectRef idx="1">
            <a:schemeClr val="dk1"/>
          </a:effectRef>
          <a:fontRef idx="minor">
            <a:schemeClr val="dk1"/>
          </a:fontRef>
        </p:style>
        <p:txBody>
          <a:bodyPr vert="vert270" wrap="square" lIns="0" tIns="46637" rIns="0" bIns="46637" numCol="1" rtlCol="0" anchor="ctr" anchorCtr="0" compatLnSpc="1">
            <a:prstTxWarp prst="textNoShape">
              <a:avLst/>
            </a:prstTxWarp>
          </a:bodyPr>
          <a:lstStyle/>
          <a:p>
            <a:pPr algn="ctr" defTabSz="932472" fontAlgn="base">
              <a:spcBef>
                <a:spcPct val="0"/>
              </a:spcBef>
              <a:spcAft>
                <a:spcPct val="0"/>
              </a:spcAft>
            </a:pPr>
            <a:r>
              <a:rPr lang="nb-NO" sz="1400" dirty="0" smtClean="0">
                <a:gradFill>
                  <a:gsLst>
                    <a:gs pos="0">
                      <a:srgbClr val="FFFFFF"/>
                    </a:gs>
                    <a:gs pos="100000">
                      <a:srgbClr val="FFFFFF"/>
                    </a:gs>
                  </a:gsLst>
                  <a:lin ang="5400000" scaled="0"/>
                </a:gradFill>
              </a:rPr>
              <a:t>File Shares</a:t>
            </a:r>
            <a:endParaRPr lang="nb-NO" sz="1400" dirty="0">
              <a:gradFill>
                <a:gsLst>
                  <a:gs pos="0">
                    <a:srgbClr val="FFFFFF"/>
                  </a:gs>
                  <a:gs pos="100000">
                    <a:srgbClr val="FFFFFF"/>
                  </a:gs>
                </a:gsLst>
                <a:lin ang="5400000" scaled="0"/>
              </a:gradFill>
            </a:endParaRPr>
          </a:p>
        </p:txBody>
      </p:sp>
      <p:sp>
        <p:nvSpPr>
          <p:cNvPr id="58" name="Can 57"/>
          <p:cNvSpPr/>
          <p:nvPr/>
        </p:nvSpPr>
        <p:spPr bwMode="auto">
          <a:xfrm rot="5400000">
            <a:off x="677723" y="2125655"/>
            <a:ext cx="444148" cy="1465742"/>
          </a:xfrm>
          <a:prstGeom prst="can">
            <a:avLst/>
          </a:prstGeom>
          <a:ln>
            <a:headEnd type="none" w="med" len="med"/>
            <a:tailEnd type="none" w="med" len="med"/>
          </a:ln>
        </p:spPr>
        <p:style>
          <a:lnRef idx="1">
            <a:schemeClr val="dk1"/>
          </a:lnRef>
          <a:fillRef idx="2">
            <a:schemeClr val="dk1"/>
          </a:fillRef>
          <a:effectRef idx="1">
            <a:schemeClr val="dk1"/>
          </a:effectRef>
          <a:fontRef idx="minor">
            <a:schemeClr val="dk1"/>
          </a:fontRef>
        </p:style>
        <p:txBody>
          <a:bodyPr vert="vert270" wrap="square" lIns="0" tIns="46637" rIns="0" bIns="46637" numCol="1" rtlCol="0" anchor="ctr" anchorCtr="0" compatLnSpc="1">
            <a:prstTxWarp prst="textNoShape">
              <a:avLst/>
            </a:prstTxWarp>
          </a:bodyPr>
          <a:lstStyle/>
          <a:p>
            <a:pPr algn="ctr" defTabSz="932472" fontAlgn="base">
              <a:spcBef>
                <a:spcPct val="0"/>
              </a:spcBef>
              <a:spcAft>
                <a:spcPct val="0"/>
              </a:spcAft>
            </a:pPr>
            <a:r>
              <a:rPr lang="nb-NO" sz="1400" dirty="0" smtClean="0">
                <a:gradFill>
                  <a:gsLst>
                    <a:gs pos="0">
                      <a:srgbClr val="FFFFFF"/>
                    </a:gs>
                    <a:gs pos="100000">
                      <a:srgbClr val="FFFFFF"/>
                    </a:gs>
                  </a:gsLst>
                  <a:lin ang="5400000" scaled="0"/>
                </a:gradFill>
              </a:rPr>
              <a:t>SharePoint</a:t>
            </a:r>
            <a:endParaRPr lang="nb-NO" sz="1400" dirty="0">
              <a:gradFill>
                <a:gsLst>
                  <a:gs pos="0">
                    <a:srgbClr val="FFFFFF"/>
                  </a:gs>
                  <a:gs pos="100000">
                    <a:srgbClr val="FFFFFF"/>
                  </a:gs>
                </a:gsLst>
                <a:lin ang="5400000" scaled="0"/>
              </a:gradFill>
            </a:endParaRPr>
          </a:p>
        </p:txBody>
      </p:sp>
      <p:sp>
        <p:nvSpPr>
          <p:cNvPr id="60" name="Can 59"/>
          <p:cNvSpPr/>
          <p:nvPr/>
        </p:nvSpPr>
        <p:spPr bwMode="auto">
          <a:xfrm rot="5400000">
            <a:off x="677723" y="2631217"/>
            <a:ext cx="444148" cy="1465742"/>
          </a:xfrm>
          <a:prstGeom prst="can">
            <a:avLst/>
          </a:prstGeom>
          <a:ln>
            <a:headEnd type="none" w="med" len="med"/>
            <a:tailEnd type="none" w="med" len="med"/>
          </a:ln>
        </p:spPr>
        <p:style>
          <a:lnRef idx="1">
            <a:schemeClr val="dk1"/>
          </a:lnRef>
          <a:fillRef idx="2">
            <a:schemeClr val="dk1"/>
          </a:fillRef>
          <a:effectRef idx="1">
            <a:schemeClr val="dk1"/>
          </a:effectRef>
          <a:fontRef idx="minor">
            <a:schemeClr val="dk1"/>
          </a:fontRef>
        </p:style>
        <p:txBody>
          <a:bodyPr vert="vert270" wrap="square" lIns="0" tIns="46637" rIns="0" bIns="46637" numCol="1" rtlCol="0" anchor="ctr" anchorCtr="0" compatLnSpc="1">
            <a:prstTxWarp prst="textNoShape">
              <a:avLst/>
            </a:prstTxWarp>
          </a:bodyPr>
          <a:lstStyle/>
          <a:p>
            <a:pPr algn="ctr" defTabSz="932472" fontAlgn="base">
              <a:spcBef>
                <a:spcPct val="0"/>
              </a:spcBef>
              <a:spcAft>
                <a:spcPct val="0"/>
              </a:spcAft>
            </a:pPr>
            <a:r>
              <a:rPr lang="nb-NO" sz="1400" dirty="0" smtClean="0">
                <a:gradFill>
                  <a:gsLst>
                    <a:gs pos="0">
                      <a:srgbClr val="FFFFFF"/>
                    </a:gs>
                    <a:gs pos="100000">
                      <a:srgbClr val="FFFFFF"/>
                    </a:gs>
                  </a:gsLst>
                  <a:lin ang="5400000" scaled="0"/>
                </a:gradFill>
              </a:rPr>
              <a:t>User Profiles</a:t>
            </a:r>
            <a:endParaRPr lang="nb-NO" sz="1400" dirty="0">
              <a:gradFill>
                <a:gsLst>
                  <a:gs pos="0">
                    <a:srgbClr val="FFFFFF"/>
                  </a:gs>
                  <a:gs pos="100000">
                    <a:srgbClr val="FFFFFF"/>
                  </a:gs>
                </a:gsLst>
                <a:lin ang="5400000" scaled="0"/>
              </a:gradFill>
            </a:endParaRPr>
          </a:p>
        </p:txBody>
      </p:sp>
      <p:sp>
        <p:nvSpPr>
          <p:cNvPr id="61" name="Can 60"/>
          <p:cNvSpPr/>
          <p:nvPr/>
        </p:nvSpPr>
        <p:spPr bwMode="auto">
          <a:xfrm rot="5400000">
            <a:off x="653405" y="3115330"/>
            <a:ext cx="444148" cy="1465742"/>
          </a:xfrm>
          <a:prstGeom prst="can">
            <a:avLst/>
          </a:prstGeom>
          <a:ln>
            <a:headEnd type="none" w="med" len="med"/>
            <a:tailEnd type="none" w="med" len="med"/>
          </a:ln>
        </p:spPr>
        <p:style>
          <a:lnRef idx="1">
            <a:schemeClr val="dk1"/>
          </a:lnRef>
          <a:fillRef idx="2">
            <a:schemeClr val="dk1"/>
          </a:fillRef>
          <a:effectRef idx="1">
            <a:schemeClr val="dk1"/>
          </a:effectRef>
          <a:fontRef idx="minor">
            <a:schemeClr val="dk1"/>
          </a:fontRef>
        </p:style>
        <p:txBody>
          <a:bodyPr vert="vert270" wrap="square" lIns="0" tIns="46637" rIns="0" bIns="46637" numCol="1" rtlCol="0" anchor="ctr" anchorCtr="0" compatLnSpc="1">
            <a:prstTxWarp prst="textNoShape">
              <a:avLst/>
            </a:prstTxWarp>
          </a:bodyPr>
          <a:lstStyle/>
          <a:p>
            <a:pPr algn="ctr" defTabSz="932472" fontAlgn="base">
              <a:spcBef>
                <a:spcPct val="0"/>
              </a:spcBef>
              <a:spcAft>
                <a:spcPct val="0"/>
              </a:spcAft>
            </a:pPr>
            <a:r>
              <a:rPr lang="nb-NO" sz="1400" dirty="0" smtClean="0">
                <a:gradFill>
                  <a:gsLst>
                    <a:gs pos="0">
                      <a:srgbClr val="FFFFFF"/>
                    </a:gs>
                    <a:gs pos="100000">
                      <a:srgbClr val="FFFFFF"/>
                    </a:gs>
                  </a:gsLst>
                  <a:lin ang="5400000" scaled="0"/>
                </a:gradFill>
              </a:rPr>
              <a:t>Exchange</a:t>
            </a:r>
            <a:endParaRPr lang="nb-NO" sz="1400" dirty="0">
              <a:gradFill>
                <a:gsLst>
                  <a:gs pos="0">
                    <a:srgbClr val="FFFFFF"/>
                  </a:gs>
                  <a:gs pos="100000">
                    <a:srgbClr val="FFFFFF"/>
                  </a:gs>
                </a:gsLst>
                <a:lin ang="5400000" scaled="0"/>
              </a:gradFill>
            </a:endParaRPr>
          </a:p>
        </p:txBody>
      </p:sp>
      <p:sp>
        <p:nvSpPr>
          <p:cNvPr id="62" name="Can 61"/>
          <p:cNvSpPr/>
          <p:nvPr/>
        </p:nvSpPr>
        <p:spPr bwMode="auto">
          <a:xfrm rot="5400000">
            <a:off x="648642" y="3595706"/>
            <a:ext cx="444148" cy="1465742"/>
          </a:xfrm>
          <a:prstGeom prst="can">
            <a:avLst/>
          </a:prstGeom>
          <a:ln>
            <a:headEnd type="none" w="med" len="med"/>
            <a:tailEnd type="none" w="med" len="med"/>
          </a:ln>
        </p:spPr>
        <p:style>
          <a:lnRef idx="1">
            <a:schemeClr val="dk1"/>
          </a:lnRef>
          <a:fillRef idx="2">
            <a:schemeClr val="dk1"/>
          </a:fillRef>
          <a:effectRef idx="1">
            <a:schemeClr val="dk1"/>
          </a:effectRef>
          <a:fontRef idx="minor">
            <a:schemeClr val="dk1"/>
          </a:fontRef>
        </p:style>
        <p:txBody>
          <a:bodyPr vert="vert270" wrap="square" lIns="0" tIns="46637" rIns="0" bIns="46637" numCol="1" rtlCol="0" anchor="ctr" anchorCtr="0" compatLnSpc="1">
            <a:prstTxWarp prst="textNoShape">
              <a:avLst/>
            </a:prstTxWarp>
          </a:bodyPr>
          <a:lstStyle/>
          <a:p>
            <a:pPr algn="ctr" defTabSz="932472" fontAlgn="base">
              <a:spcBef>
                <a:spcPct val="0"/>
              </a:spcBef>
              <a:spcAft>
                <a:spcPct val="0"/>
              </a:spcAft>
            </a:pPr>
            <a:r>
              <a:rPr lang="nb-NO" sz="1400" dirty="0" smtClean="0">
                <a:gradFill>
                  <a:gsLst>
                    <a:gs pos="0">
                      <a:srgbClr val="FFFFFF"/>
                    </a:gs>
                    <a:gs pos="100000">
                      <a:srgbClr val="FFFFFF"/>
                    </a:gs>
                  </a:gsLst>
                  <a:lin ang="5400000" scaled="0"/>
                </a:gradFill>
              </a:rPr>
              <a:t>Lotus Notes</a:t>
            </a:r>
            <a:endParaRPr lang="nb-NO" sz="1400" dirty="0">
              <a:gradFill>
                <a:gsLst>
                  <a:gs pos="0">
                    <a:srgbClr val="FFFFFF"/>
                  </a:gs>
                  <a:gs pos="100000">
                    <a:srgbClr val="FFFFFF"/>
                  </a:gs>
                </a:gsLst>
                <a:lin ang="5400000" scaled="0"/>
              </a:gradFill>
            </a:endParaRPr>
          </a:p>
        </p:txBody>
      </p:sp>
      <p:sp>
        <p:nvSpPr>
          <p:cNvPr id="64" name="Can 63"/>
          <p:cNvSpPr/>
          <p:nvPr/>
        </p:nvSpPr>
        <p:spPr bwMode="auto">
          <a:xfrm rot="5400000">
            <a:off x="648642" y="4077301"/>
            <a:ext cx="444148" cy="1465742"/>
          </a:xfrm>
          <a:prstGeom prst="can">
            <a:avLst/>
          </a:prstGeom>
          <a:ln>
            <a:headEnd type="none" w="med" len="med"/>
            <a:tailEnd type="none" w="med" len="med"/>
          </a:ln>
        </p:spPr>
        <p:style>
          <a:lnRef idx="1">
            <a:schemeClr val="dk1"/>
          </a:lnRef>
          <a:fillRef idx="2">
            <a:schemeClr val="dk1"/>
          </a:fillRef>
          <a:effectRef idx="1">
            <a:schemeClr val="dk1"/>
          </a:effectRef>
          <a:fontRef idx="minor">
            <a:schemeClr val="dk1"/>
          </a:fontRef>
        </p:style>
        <p:txBody>
          <a:bodyPr vert="vert270" wrap="square" lIns="0" tIns="46637" rIns="0" bIns="46637" numCol="1" rtlCol="0" anchor="ctr" anchorCtr="0" compatLnSpc="1">
            <a:prstTxWarp prst="textNoShape">
              <a:avLst/>
            </a:prstTxWarp>
          </a:bodyPr>
          <a:lstStyle/>
          <a:p>
            <a:pPr algn="ctr" defTabSz="932472" fontAlgn="base">
              <a:spcBef>
                <a:spcPct val="0"/>
              </a:spcBef>
              <a:spcAft>
                <a:spcPct val="0"/>
              </a:spcAft>
            </a:pPr>
            <a:r>
              <a:rPr lang="nb-NO" sz="1400" dirty="0" smtClean="0">
                <a:gradFill>
                  <a:gsLst>
                    <a:gs pos="0">
                      <a:srgbClr val="FFFFFF"/>
                    </a:gs>
                    <a:gs pos="100000">
                      <a:srgbClr val="FFFFFF"/>
                    </a:gs>
                  </a:gsLst>
                  <a:lin ang="5400000" scaled="0"/>
                </a:gradFill>
              </a:rPr>
              <a:t>Documentum</a:t>
            </a:r>
            <a:endParaRPr lang="nb-NO" sz="1400" dirty="0">
              <a:gradFill>
                <a:gsLst>
                  <a:gs pos="0">
                    <a:srgbClr val="FFFFFF"/>
                  </a:gs>
                  <a:gs pos="100000">
                    <a:srgbClr val="FFFFFF"/>
                  </a:gs>
                </a:gsLst>
                <a:lin ang="5400000" scaled="0"/>
              </a:gradFill>
            </a:endParaRPr>
          </a:p>
        </p:txBody>
      </p:sp>
      <p:sp>
        <p:nvSpPr>
          <p:cNvPr id="67" name="Can 66"/>
          <p:cNvSpPr/>
          <p:nvPr/>
        </p:nvSpPr>
        <p:spPr bwMode="auto">
          <a:xfrm rot="5400000">
            <a:off x="678404" y="5084703"/>
            <a:ext cx="444148" cy="1465742"/>
          </a:xfrm>
          <a:prstGeom prst="can">
            <a:avLst/>
          </a:prstGeom>
          <a:ln>
            <a:headEnd type="none" w="med" len="med"/>
            <a:tailEnd type="none" w="med" len="med"/>
          </a:ln>
        </p:spPr>
        <p:style>
          <a:lnRef idx="2">
            <a:schemeClr val="accent4">
              <a:shade val="50000"/>
            </a:schemeClr>
          </a:lnRef>
          <a:fillRef idx="1">
            <a:schemeClr val="accent4"/>
          </a:fillRef>
          <a:effectRef idx="0">
            <a:schemeClr val="accent4"/>
          </a:effectRef>
          <a:fontRef idx="minor">
            <a:schemeClr val="lt1"/>
          </a:fontRef>
        </p:style>
        <p:txBody>
          <a:bodyPr vert="vert270" wrap="square" lIns="0" tIns="46637" rIns="0" bIns="46637" numCol="1" rtlCol="0" anchor="ctr" anchorCtr="0" compatLnSpc="1">
            <a:prstTxWarp prst="textNoShape">
              <a:avLst/>
            </a:prstTxWarp>
          </a:bodyPr>
          <a:lstStyle/>
          <a:p>
            <a:pPr algn="ctr" defTabSz="932472" fontAlgn="base">
              <a:spcBef>
                <a:spcPct val="0"/>
              </a:spcBef>
              <a:spcAft>
                <a:spcPct val="0"/>
              </a:spcAft>
            </a:pPr>
            <a:r>
              <a:rPr lang="nb-NO" sz="1400" dirty="0" smtClean="0">
                <a:gradFill>
                  <a:gsLst>
                    <a:gs pos="0">
                      <a:srgbClr val="FFFFFF"/>
                    </a:gs>
                    <a:gs pos="100000">
                      <a:srgbClr val="FFFFFF"/>
                    </a:gs>
                  </a:gsLst>
                  <a:lin ang="5400000" scaled="0"/>
                </a:gradFill>
              </a:rPr>
              <a:t>Custom (BCS)</a:t>
            </a:r>
            <a:endParaRPr lang="nb-NO" sz="1400" dirty="0">
              <a:gradFill>
                <a:gsLst>
                  <a:gs pos="0">
                    <a:srgbClr val="FFFFFF"/>
                  </a:gs>
                  <a:gs pos="100000">
                    <a:srgbClr val="FFFFFF"/>
                  </a:gs>
                </a:gsLst>
                <a:lin ang="5400000" scaled="0"/>
              </a:gradFill>
            </a:endParaRPr>
          </a:p>
        </p:txBody>
      </p:sp>
      <p:sp>
        <p:nvSpPr>
          <p:cNvPr id="7" name="TextBox 6"/>
          <p:cNvSpPr txBox="1"/>
          <p:nvPr/>
        </p:nvSpPr>
        <p:spPr>
          <a:xfrm>
            <a:off x="469831" y="4839641"/>
            <a:ext cx="1032208" cy="807913"/>
          </a:xfrm>
          <a:prstGeom prst="rect">
            <a:avLst/>
          </a:prstGeom>
          <a:noFill/>
        </p:spPr>
        <p:txBody>
          <a:bodyPr wrap="square" lIns="182880" tIns="146304" rIns="182880" bIns="146304" rtlCol="0">
            <a:spAutoFit/>
          </a:bodyPr>
          <a:lstStyle/>
          <a:p>
            <a:pPr>
              <a:lnSpc>
                <a:spcPct val="90000"/>
              </a:lnSpc>
              <a:spcAft>
                <a:spcPts val="600"/>
              </a:spcAft>
            </a:pPr>
            <a:r>
              <a:rPr lang="nb-NO" sz="3600" b="1" dirty="0" smtClean="0">
                <a:gradFill>
                  <a:gsLst>
                    <a:gs pos="2917">
                      <a:schemeClr val="tx1"/>
                    </a:gs>
                    <a:gs pos="30000">
                      <a:schemeClr val="tx1"/>
                    </a:gs>
                  </a:gsLst>
                  <a:lin ang="5400000" scaled="0"/>
                </a:gradFill>
                <a:latin typeface="Aharoni" panose="02010803020104030203" pitchFamily="2" charset="-79"/>
                <a:cs typeface="Aharoni" panose="02010803020104030203" pitchFamily="2" charset="-79"/>
              </a:rPr>
              <a:t>...</a:t>
            </a:r>
          </a:p>
        </p:txBody>
      </p:sp>
      <p:cxnSp>
        <p:nvCxnSpPr>
          <p:cNvPr id="15" name="Straight Connector 14"/>
          <p:cNvCxnSpPr>
            <a:stCxn id="5" idx="1"/>
            <a:endCxn id="16" idx="1"/>
          </p:cNvCxnSpPr>
          <p:nvPr/>
        </p:nvCxnSpPr>
        <p:spPr>
          <a:xfrm>
            <a:off x="1637431" y="1896585"/>
            <a:ext cx="410559" cy="1587471"/>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68" name="Straight Connector 67"/>
          <p:cNvCxnSpPr>
            <a:stCxn id="57" idx="1"/>
            <a:endCxn id="16" idx="1"/>
          </p:cNvCxnSpPr>
          <p:nvPr/>
        </p:nvCxnSpPr>
        <p:spPr>
          <a:xfrm>
            <a:off x="1632668" y="2376961"/>
            <a:ext cx="415322" cy="1107095"/>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71" name="Straight Connector 70"/>
          <p:cNvCxnSpPr>
            <a:stCxn id="58" idx="1"/>
            <a:endCxn id="16" idx="1"/>
          </p:cNvCxnSpPr>
          <p:nvPr/>
        </p:nvCxnSpPr>
        <p:spPr>
          <a:xfrm>
            <a:off x="1632668" y="2858526"/>
            <a:ext cx="415322" cy="625530"/>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72" name="Straight Connector 71"/>
          <p:cNvCxnSpPr>
            <a:stCxn id="60" idx="1"/>
            <a:endCxn id="16" idx="1"/>
          </p:cNvCxnSpPr>
          <p:nvPr/>
        </p:nvCxnSpPr>
        <p:spPr>
          <a:xfrm>
            <a:off x="1632668" y="3364088"/>
            <a:ext cx="415322" cy="119968"/>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74" name="Straight Connector 73"/>
          <p:cNvCxnSpPr>
            <a:stCxn id="61" idx="1"/>
            <a:endCxn id="16" idx="1"/>
          </p:cNvCxnSpPr>
          <p:nvPr/>
        </p:nvCxnSpPr>
        <p:spPr>
          <a:xfrm flipV="1">
            <a:off x="1608350" y="3484056"/>
            <a:ext cx="439640" cy="364145"/>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77" name="Straight Connector 76"/>
          <p:cNvCxnSpPr>
            <a:stCxn id="62" idx="1"/>
            <a:endCxn id="16" idx="1"/>
          </p:cNvCxnSpPr>
          <p:nvPr/>
        </p:nvCxnSpPr>
        <p:spPr>
          <a:xfrm flipV="1">
            <a:off x="1603587" y="3484056"/>
            <a:ext cx="444403" cy="844521"/>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91" name="Straight Connector 90"/>
          <p:cNvCxnSpPr>
            <a:stCxn id="64" idx="1"/>
            <a:endCxn id="16" idx="1"/>
          </p:cNvCxnSpPr>
          <p:nvPr/>
        </p:nvCxnSpPr>
        <p:spPr>
          <a:xfrm flipV="1">
            <a:off x="1603587" y="3484056"/>
            <a:ext cx="444403" cy="1326116"/>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92" name="Straight Connector 91"/>
          <p:cNvCxnSpPr>
            <a:stCxn id="67" idx="1"/>
            <a:endCxn id="16" idx="1"/>
          </p:cNvCxnSpPr>
          <p:nvPr/>
        </p:nvCxnSpPr>
        <p:spPr>
          <a:xfrm flipV="1">
            <a:off x="1633349" y="3484056"/>
            <a:ext cx="414641" cy="2333518"/>
          </a:xfrm>
          <a:prstGeom prst="line">
            <a:avLst/>
          </a:prstGeom>
          <a:ln>
            <a:solidFill>
              <a:schemeClr val="tx1"/>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96" name="Rectangle 95"/>
          <p:cNvSpPr/>
          <p:nvPr/>
        </p:nvSpPr>
        <p:spPr>
          <a:xfrm>
            <a:off x="5860011" y="5360374"/>
            <a:ext cx="1828800" cy="9144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3407" bIns="93407" rtlCol="0" anchor="b"/>
          <a:lstStyle/>
          <a:p>
            <a:pPr defTabSz="932559"/>
            <a:r>
              <a:rPr lang="en-US" sz="1600" dirty="0" smtClean="0">
                <a:solidFill>
                  <a:srgbClr val="FFFFFF">
                    <a:alpha val="99000"/>
                  </a:srgbClr>
                </a:solidFill>
              </a:rPr>
              <a:t>Search</a:t>
            </a:r>
          </a:p>
          <a:p>
            <a:pPr defTabSz="932559"/>
            <a:r>
              <a:rPr lang="en-US" sz="1600" dirty="0" smtClean="0">
                <a:solidFill>
                  <a:srgbClr val="FFFFFF">
                    <a:alpha val="99000"/>
                  </a:srgbClr>
                </a:solidFill>
              </a:rPr>
              <a:t>Admin</a:t>
            </a:r>
          </a:p>
        </p:txBody>
      </p:sp>
      <p:sp>
        <p:nvSpPr>
          <p:cNvPr id="97" name="Can 96"/>
          <p:cNvSpPr/>
          <p:nvPr/>
        </p:nvSpPr>
        <p:spPr bwMode="auto">
          <a:xfrm>
            <a:off x="4598933" y="5465170"/>
            <a:ext cx="857437" cy="712348"/>
          </a:xfrm>
          <a:prstGeom prst="can">
            <a:avLst/>
          </a:prstGeom>
          <a:ln>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r>
              <a:rPr lang="nb-NO" sz="1400" dirty="0" smtClean="0">
                <a:solidFill>
                  <a:schemeClr val="bg1"/>
                </a:solidFill>
                <a:ea typeface="Segoe UI" pitchFamily="34" charset="0"/>
                <a:cs typeface="Segoe UI" pitchFamily="34" charset="0"/>
              </a:rPr>
              <a:t>Admin</a:t>
            </a:r>
          </a:p>
        </p:txBody>
      </p:sp>
      <p:cxnSp>
        <p:nvCxnSpPr>
          <p:cNvPr id="98" name="Straight Connector 97"/>
          <p:cNvCxnSpPr>
            <a:stCxn id="96" idx="1"/>
            <a:endCxn id="97" idx="4"/>
          </p:cNvCxnSpPr>
          <p:nvPr/>
        </p:nvCxnSpPr>
        <p:spPr>
          <a:xfrm flipH="1">
            <a:off x="5456370" y="5817574"/>
            <a:ext cx="403641" cy="3770"/>
          </a:xfrm>
          <a:prstGeom prst="line">
            <a:avLst/>
          </a:prstGeom>
          <a:ln w="38100">
            <a:solidFill>
              <a:schemeClr val="tx2"/>
            </a:solidFill>
            <a:prstDash val="solid"/>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00" name="Rectangle 99"/>
          <p:cNvSpPr/>
          <p:nvPr/>
        </p:nvSpPr>
        <p:spPr>
          <a:xfrm>
            <a:off x="2054566" y="2215329"/>
            <a:ext cx="1240192" cy="284431"/>
          </a:xfrm>
          <a:prstGeom prst="rect">
            <a:avLst/>
          </a:prstGeom>
        </p:spPr>
        <p:txBody>
          <a:bodyPr wrap="square" lIns="0" tIns="46511" rIns="93021" bIns="46511">
            <a:spAutoFit/>
          </a:bodyPr>
          <a:lstStyle/>
          <a:p>
            <a:pPr defTabSz="929791" eaLnBrk="0" hangingPunct="0">
              <a:lnSpc>
                <a:spcPct val="85000"/>
              </a:lnSpc>
            </a:pPr>
            <a:r>
              <a:rPr lang="en-US" sz="1428" dirty="0">
                <a:solidFill>
                  <a:srgbClr val="505050"/>
                </a:solidFill>
              </a:rPr>
              <a:t>mssearch.exe</a:t>
            </a:r>
            <a:endParaRPr lang="en-US" sz="1122" dirty="0">
              <a:solidFill>
                <a:srgbClr val="505050"/>
              </a:solidFill>
            </a:endParaRPr>
          </a:p>
        </p:txBody>
      </p:sp>
    </p:spTree>
    <p:extLst>
      <p:ext uri="{BB962C8B-B14F-4D97-AF65-F5344CB8AC3E}">
        <p14:creationId xmlns:p14="http://schemas.microsoft.com/office/powerpoint/2010/main" val="272744334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fade">
                                      <p:cBhvr>
                                        <p:cTn id="7" dur="5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Content Processing Component</a:t>
            </a:r>
            <a:endParaRPr lang="en-US" dirty="0"/>
          </a:p>
        </p:txBody>
      </p:sp>
      <p:sp>
        <p:nvSpPr>
          <p:cNvPr id="39" name="Text Placeholder 38"/>
          <p:cNvSpPr>
            <a:spLocks noGrp="1"/>
          </p:cNvSpPr>
          <p:nvPr>
            <p:ph type="body" sz="quarter" idx="11"/>
          </p:nvPr>
        </p:nvSpPr>
        <p:spPr>
          <a:xfrm>
            <a:off x="8199437" y="1212849"/>
            <a:ext cx="3962401" cy="5250668"/>
          </a:xfrm>
        </p:spPr>
        <p:txBody>
          <a:bodyPr/>
          <a:lstStyle/>
          <a:p>
            <a:r>
              <a:rPr lang="nb-NO" sz="2400" dirty="0" smtClean="0"/>
              <a:t>Stateless node</a:t>
            </a:r>
          </a:p>
          <a:p>
            <a:r>
              <a:rPr lang="nb-NO" sz="2400" dirty="0" smtClean="0"/>
              <a:t>Analyzes content for indexing</a:t>
            </a:r>
          </a:p>
          <a:p>
            <a:r>
              <a:rPr lang="nb-NO" sz="2400" dirty="0" smtClean="0"/>
              <a:t>Processing flow</a:t>
            </a:r>
          </a:p>
          <a:p>
            <a:r>
              <a:rPr lang="nb-NO" sz="2400" dirty="0" smtClean="0"/>
              <a:t>Dictionaries</a:t>
            </a:r>
          </a:p>
          <a:p>
            <a:r>
              <a:rPr lang="nb-NO" sz="2400" dirty="0" smtClean="0"/>
              <a:t>Schema mapping</a:t>
            </a:r>
            <a:endParaRPr lang="nb-NO" sz="1600" dirty="0" smtClean="0"/>
          </a:p>
          <a:p>
            <a:r>
              <a:rPr lang="nb-NO" sz="2400" dirty="0" smtClean="0"/>
              <a:t>Stores links and anchors in Link database (analytics)</a:t>
            </a:r>
          </a:p>
          <a:p>
            <a:r>
              <a:rPr lang="nb-NO" sz="2400" dirty="0"/>
              <a:t>Extensible </a:t>
            </a:r>
            <a:r>
              <a:rPr lang="nb-NO" sz="2400" dirty="0" smtClean="0"/>
              <a:t>through web </a:t>
            </a:r>
            <a:r>
              <a:rPr lang="nb-NO" sz="2400" dirty="0"/>
              <a:t>s</a:t>
            </a:r>
            <a:r>
              <a:rPr lang="nb-NO" sz="2400" dirty="0" smtClean="0"/>
              <a:t>ervice call-outs</a:t>
            </a:r>
            <a:endParaRPr lang="nb-NO" sz="2400" dirty="0"/>
          </a:p>
          <a:p>
            <a:r>
              <a:rPr lang="nb-NO" sz="2400" dirty="0" smtClean="0"/>
              <a:t>Configurations </a:t>
            </a:r>
            <a:r>
              <a:rPr lang="nb-NO" sz="2400" dirty="0"/>
              <a:t>stored in </a:t>
            </a:r>
            <a:r>
              <a:rPr lang="nb-NO" sz="2400" dirty="0" smtClean="0"/>
              <a:t>admin database</a:t>
            </a:r>
            <a:endParaRPr lang="nb-NO" sz="2400" dirty="0"/>
          </a:p>
        </p:txBody>
      </p:sp>
      <p:sp>
        <p:nvSpPr>
          <p:cNvPr id="16" name="Rectangle 15"/>
          <p:cNvSpPr/>
          <p:nvPr/>
        </p:nvSpPr>
        <p:spPr>
          <a:xfrm>
            <a:off x="147977" y="2554428"/>
            <a:ext cx="1231352" cy="2016747"/>
          </a:xfrm>
          <a:prstGeom prst="rect">
            <a:avLst/>
          </a:prstGeom>
          <a:solidFill>
            <a:schemeClr val="accent2">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3407" bIns="93407" rtlCol="0" anchor="b"/>
          <a:lstStyle/>
          <a:p>
            <a:pPr defTabSz="932559"/>
            <a:r>
              <a:rPr lang="en-US" sz="1600" dirty="0" smtClean="0">
                <a:solidFill>
                  <a:srgbClr val="FFFFFF">
                    <a:alpha val="99000"/>
                  </a:srgbClr>
                </a:solidFill>
              </a:rPr>
              <a:t>Crawl</a:t>
            </a:r>
          </a:p>
        </p:txBody>
      </p:sp>
      <p:sp>
        <p:nvSpPr>
          <p:cNvPr id="17" name="Rectangle 16"/>
          <p:cNvSpPr/>
          <p:nvPr/>
        </p:nvSpPr>
        <p:spPr>
          <a:xfrm>
            <a:off x="1506706" y="2554428"/>
            <a:ext cx="1231354" cy="201674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3407" bIns="93407" rtlCol="0" anchor="b"/>
          <a:lstStyle/>
          <a:p>
            <a:pPr defTabSz="932559"/>
            <a:r>
              <a:rPr lang="en-US" sz="1600" dirty="0">
                <a:solidFill>
                  <a:srgbClr val="FFFFFF">
                    <a:alpha val="99000"/>
                  </a:srgbClr>
                </a:solidFill>
              </a:rPr>
              <a:t>Content</a:t>
            </a:r>
            <a:br>
              <a:rPr lang="en-US" sz="1600" dirty="0">
                <a:solidFill>
                  <a:srgbClr val="FFFFFF">
                    <a:alpha val="99000"/>
                  </a:srgbClr>
                </a:solidFill>
              </a:rPr>
            </a:br>
            <a:r>
              <a:rPr lang="en-US" sz="1600" dirty="0">
                <a:solidFill>
                  <a:srgbClr val="FFFFFF">
                    <a:alpha val="99000"/>
                  </a:srgbClr>
                </a:solidFill>
              </a:rPr>
              <a:t>P</a:t>
            </a:r>
            <a:r>
              <a:rPr lang="en-US" sz="1600" dirty="0" smtClean="0">
                <a:solidFill>
                  <a:srgbClr val="FFFFFF">
                    <a:alpha val="99000"/>
                  </a:srgbClr>
                </a:solidFill>
              </a:rPr>
              <a:t>rocessing</a:t>
            </a:r>
          </a:p>
        </p:txBody>
      </p:sp>
      <p:sp>
        <p:nvSpPr>
          <p:cNvPr id="20" name="Rectangle 19"/>
          <p:cNvSpPr/>
          <p:nvPr/>
        </p:nvSpPr>
        <p:spPr>
          <a:xfrm>
            <a:off x="2865437" y="2554428"/>
            <a:ext cx="2893201" cy="2016748"/>
          </a:xfrm>
          <a:prstGeom prst="rect">
            <a:avLst/>
          </a:prstGeom>
          <a:solidFill>
            <a:schemeClr val="accent2">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3383" bIns="93383" rtlCol="0" anchor="b"/>
          <a:lstStyle/>
          <a:p>
            <a:pPr defTabSz="932559"/>
            <a:r>
              <a:rPr lang="en-US" sz="1600" dirty="0" smtClean="0">
                <a:solidFill>
                  <a:srgbClr val="FFFFFF">
                    <a:alpha val="99000"/>
                  </a:srgbClr>
                </a:solidFill>
              </a:rPr>
              <a:t>Index</a:t>
            </a:r>
            <a:endParaRPr lang="en-US" sz="1600" dirty="0">
              <a:solidFill>
                <a:srgbClr val="FFFFFF">
                  <a:alpha val="99000"/>
                </a:srgbClr>
              </a:solidFill>
            </a:endParaRPr>
          </a:p>
        </p:txBody>
      </p:sp>
      <p:sp>
        <p:nvSpPr>
          <p:cNvPr id="59" name="Can 58"/>
          <p:cNvSpPr/>
          <p:nvPr/>
        </p:nvSpPr>
        <p:spPr bwMode="auto">
          <a:xfrm>
            <a:off x="296296" y="5053323"/>
            <a:ext cx="934714" cy="712348"/>
          </a:xfrm>
          <a:prstGeom prst="can">
            <a:avLst/>
          </a:prstGeom>
          <a:ln>
            <a:headEnd type="none" w="med" len="med"/>
            <a:tailEnd type="none" w="med" len="med"/>
          </a:ln>
        </p:spPr>
        <p:style>
          <a:lnRef idx="1">
            <a:schemeClr val="dk1"/>
          </a:lnRef>
          <a:fillRef idx="2">
            <a:schemeClr val="dk1"/>
          </a:fillRef>
          <a:effectRef idx="1">
            <a:schemeClr val="dk1"/>
          </a:effectRef>
          <a:fontRef idx="minor">
            <a:schemeClr val="dk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r>
              <a:rPr lang="nb-NO" sz="1400" dirty="0" smtClean="0">
                <a:solidFill>
                  <a:schemeClr val="bg1"/>
                </a:solidFill>
                <a:ea typeface="Segoe UI" pitchFamily="34" charset="0"/>
                <a:cs typeface="Segoe UI" pitchFamily="34" charset="0"/>
              </a:rPr>
              <a:t>Crawl</a:t>
            </a:r>
          </a:p>
        </p:txBody>
      </p:sp>
      <p:sp>
        <p:nvSpPr>
          <p:cNvPr id="63" name="Rectangle 62"/>
          <p:cNvSpPr/>
          <p:nvPr/>
        </p:nvSpPr>
        <p:spPr>
          <a:xfrm>
            <a:off x="3265813" y="2554427"/>
            <a:ext cx="2089444" cy="1455418"/>
          </a:xfrm>
          <a:prstGeom prst="rect">
            <a:avLst/>
          </a:prstGeom>
          <a:solidFill>
            <a:schemeClr val="accent2">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3383" bIns="93383" rtlCol="0" anchor="b"/>
          <a:lstStyle/>
          <a:p>
            <a:pPr defTabSz="932559"/>
            <a:r>
              <a:rPr lang="en-US" sz="1600" dirty="0" smtClean="0">
                <a:solidFill>
                  <a:srgbClr val="FFFFFF">
                    <a:alpha val="99000"/>
                  </a:srgbClr>
                </a:solidFill>
              </a:rPr>
              <a:t>FAST Search Index</a:t>
            </a:r>
            <a:endParaRPr lang="en-US" sz="1600" dirty="0">
              <a:solidFill>
                <a:srgbClr val="FFFFFF">
                  <a:alpha val="99000"/>
                </a:srgbClr>
              </a:solidFill>
            </a:endParaRPr>
          </a:p>
        </p:txBody>
      </p:sp>
      <p:sp>
        <p:nvSpPr>
          <p:cNvPr id="69" name="Freeform 104"/>
          <p:cNvSpPr>
            <a:spLocks noEditPoints="1"/>
          </p:cNvSpPr>
          <p:nvPr/>
        </p:nvSpPr>
        <p:spPr bwMode="black">
          <a:xfrm>
            <a:off x="3914668" y="2786132"/>
            <a:ext cx="652602" cy="682888"/>
          </a:xfrm>
          <a:custGeom>
            <a:avLst/>
            <a:gdLst>
              <a:gd name="T0" fmla="*/ 37 w 61"/>
              <a:gd name="T1" fmla="*/ 43 h 61"/>
              <a:gd name="T2" fmla="*/ 18 w 61"/>
              <a:gd name="T3" fmla="*/ 37 h 61"/>
              <a:gd name="T4" fmla="*/ 24 w 61"/>
              <a:gd name="T5" fmla="*/ 18 h 61"/>
              <a:gd name="T6" fmla="*/ 43 w 61"/>
              <a:gd name="T7" fmla="*/ 24 h 61"/>
              <a:gd name="T8" fmla="*/ 37 w 61"/>
              <a:gd name="T9" fmla="*/ 43 h 61"/>
              <a:gd name="T10" fmla="*/ 61 w 61"/>
              <a:gd name="T11" fmla="*/ 28 h 61"/>
              <a:gd name="T12" fmla="*/ 58 w 61"/>
              <a:gd name="T13" fmla="*/ 18 h 61"/>
              <a:gd name="T14" fmla="*/ 50 w 61"/>
              <a:gd name="T15" fmla="*/ 19 h 61"/>
              <a:gd name="T16" fmla="*/ 47 w 61"/>
              <a:gd name="T17" fmla="*/ 15 h 61"/>
              <a:gd name="T18" fmla="*/ 50 w 61"/>
              <a:gd name="T19" fmla="*/ 7 h 61"/>
              <a:gd name="T20" fmla="*/ 41 w 61"/>
              <a:gd name="T21" fmla="*/ 2 h 61"/>
              <a:gd name="T22" fmla="*/ 36 w 61"/>
              <a:gd name="T23" fmla="*/ 9 h 61"/>
              <a:gd name="T24" fmla="*/ 30 w 61"/>
              <a:gd name="T25" fmla="*/ 8 h 61"/>
              <a:gd name="T26" fmla="*/ 27 w 61"/>
              <a:gd name="T27" fmla="*/ 0 h 61"/>
              <a:gd name="T28" fmla="*/ 17 w 61"/>
              <a:gd name="T29" fmla="*/ 3 h 61"/>
              <a:gd name="T30" fmla="*/ 18 w 61"/>
              <a:gd name="T31" fmla="*/ 11 h 61"/>
              <a:gd name="T32" fmla="*/ 15 w 61"/>
              <a:gd name="T33" fmla="*/ 14 h 61"/>
              <a:gd name="T34" fmla="*/ 7 w 61"/>
              <a:gd name="T35" fmla="*/ 11 h 61"/>
              <a:gd name="T36" fmla="*/ 2 w 61"/>
              <a:gd name="T37" fmla="*/ 20 h 61"/>
              <a:gd name="T38" fmla="*/ 8 w 61"/>
              <a:gd name="T39" fmla="*/ 25 h 61"/>
              <a:gd name="T40" fmla="*/ 7 w 61"/>
              <a:gd name="T41" fmla="*/ 30 h 61"/>
              <a:gd name="T42" fmla="*/ 0 w 61"/>
              <a:gd name="T43" fmla="*/ 33 h 61"/>
              <a:gd name="T44" fmla="*/ 2 w 61"/>
              <a:gd name="T45" fmla="*/ 43 h 61"/>
              <a:gd name="T46" fmla="*/ 11 w 61"/>
              <a:gd name="T47" fmla="*/ 42 h 61"/>
              <a:gd name="T48" fmla="*/ 14 w 61"/>
              <a:gd name="T49" fmla="*/ 47 h 61"/>
              <a:gd name="T50" fmla="*/ 11 w 61"/>
              <a:gd name="T51" fmla="*/ 54 h 61"/>
              <a:gd name="T52" fmla="*/ 20 w 61"/>
              <a:gd name="T53" fmla="*/ 59 h 61"/>
              <a:gd name="T54" fmla="*/ 25 w 61"/>
              <a:gd name="T55" fmla="*/ 53 h 61"/>
              <a:gd name="T56" fmla="*/ 30 w 61"/>
              <a:gd name="T57" fmla="*/ 53 h 61"/>
              <a:gd name="T58" fmla="*/ 33 w 61"/>
              <a:gd name="T59" fmla="*/ 61 h 61"/>
              <a:gd name="T60" fmla="*/ 43 w 61"/>
              <a:gd name="T61" fmla="*/ 58 h 61"/>
              <a:gd name="T62" fmla="*/ 42 w 61"/>
              <a:gd name="T63" fmla="*/ 50 h 61"/>
              <a:gd name="T64" fmla="*/ 46 w 61"/>
              <a:gd name="T65" fmla="*/ 47 h 61"/>
              <a:gd name="T66" fmla="*/ 54 w 61"/>
              <a:gd name="T67" fmla="*/ 50 h 61"/>
              <a:gd name="T68" fmla="*/ 59 w 61"/>
              <a:gd name="T69" fmla="*/ 41 h 61"/>
              <a:gd name="T70" fmla="*/ 52 w 61"/>
              <a:gd name="T71" fmla="*/ 36 h 61"/>
              <a:gd name="T72" fmla="*/ 53 w 61"/>
              <a:gd name="T73" fmla="*/ 31 h 61"/>
              <a:gd name="T74" fmla="*/ 61 w 61"/>
              <a:gd name="T75" fmla="*/ 28 h 61"/>
              <a:gd name="T76" fmla="*/ 28 w 61"/>
              <a:gd name="T77" fmla="*/ 26 h 61"/>
              <a:gd name="T78" fmla="*/ 26 w 61"/>
              <a:gd name="T79" fmla="*/ 33 h 61"/>
              <a:gd name="T80" fmla="*/ 33 w 61"/>
              <a:gd name="T81" fmla="*/ 35 h 61"/>
              <a:gd name="T82" fmla="*/ 35 w 61"/>
              <a:gd name="T83" fmla="*/ 28 h 61"/>
              <a:gd name="T84" fmla="*/ 28 w 61"/>
              <a:gd name="T85" fmla="*/ 26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61" h="61">
                <a:moveTo>
                  <a:pt x="37" y="43"/>
                </a:moveTo>
                <a:cubicBezTo>
                  <a:pt x="30" y="47"/>
                  <a:pt x="21" y="44"/>
                  <a:pt x="18" y="37"/>
                </a:cubicBezTo>
                <a:cubicBezTo>
                  <a:pt x="14" y="30"/>
                  <a:pt x="17" y="21"/>
                  <a:pt x="24" y="18"/>
                </a:cubicBezTo>
                <a:cubicBezTo>
                  <a:pt x="31" y="14"/>
                  <a:pt x="39" y="17"/>
                  <a:pt x="43" y="24"/>
                </a:cubicBezTo>
                <a:cubicBezTo>
                  <a:pt x="47" y="31"/>
                  <a:pt x="44" y="40"/>
                  <a:pt x="37" y="43"/>
                </a:cubicBezTo>
                <a:moveTo>
                  <a:pt x="61" y="28"/>
                </a:moveTo>
                <a:cubicBezTo>
                  <a:pt x="58" y="18"/>
                  <a:pt x="58" y="18"/>
                  <a:pt x="58" y="18"/>
                </a:cubicBezTo>
                <a:cubicBezTo>
                  <a:pt x="50" y="19"/>
                  <a:pt x="50" y="19"/>
                  <a:pt x="50" y="19"/>
                </a:cubicBezTo>
                <a:cubicBezTo>
                  <a:pt x="49" y="17"/>
                  <a:pt x="48" y="16"/>
                  <a:pt x="47" y="15"/>
                </a:cubicBezTo>
                <a:cubicBezTo>
                  <a:pt x="50" y="7"/>
                  <a:pt x="50" y="7"/>
                  <a:pt x="50" y="7"/>
                </a:cubicBezTo>
                <a:cubicBezTo>
                  <a:pt x="41" y="2"/>
                  <a:pt x="41" y="2"/>
                  <a:pt x="41" y="2"/>
                </a:cubicBezTo>
                <a:cubicBezTo>
                  <a:pt x="36" y="9"/>
                  <a:pt x="36" y="9"/>
                  <a:pt x="36" y="9"/>
                </a:cubicBezTo>
                <a:cubicBezTo>
                  <a:pt x="34" y="8"/>
                  <a:pt x="32" y="8"/>
                  <a:pt x="30" y="8"/>
                </a:cubicBezTo>
                <a:cubicBezTo>
                  <a:pt x="27" y="0"/>
                  <a:pt x="27" y="0"/>
                  <a:pt x="27" y="0"/>
                </a:cubicBezTo>
                <a:cubicBezTo>
                  <a:pt x="17" y="3"/>
                  <a:pt x="17" y="3"/>
                  <a:pt x="17" y="3"/>
                </a:cubicBezTo>
                <a:cubicBezTo>
                  <a:pt x="18" y="11"/>
                  <a:pt x="18" y="11"/>
                  <a:pt x="18" y="11"/>
                </a:cubicBezTo>
                <a:cubicBezTo>
                  <a:pt x="17" y="12"/>
                  <a:pt x="16" y="13"/>
                  <a:pt x="15" y="14"/>
                </a:cubicBezTo>
                <a:cubicBezTo>
                  <a:pt x="7" y="11"/>
                  <a:pt x="7" y="11"/>
                  <a:pt x="7" y="11"/>
                </a:cubicBezTo>
                <a:cubicBezTo>
                  <a:pt x="2" y="20"/>
                  <a:pt x="2" y="20"/>
                  <a:pt x="2" y="20"/>
                </a:cubicBezTo>
                <a:cubicBezTo>
                  <a:pt x="8" y="25"/>
                  <a:pt x="8" y="25"/>
                  <a:pt x="8" y="25"/>
                </a:cubicBezTo>
                <a:cubicBezTo>
                  <a:pt x="8" y="27"/>
                  <a:pt x="7" y="28"/>
                  <a:pt x="7" y="30"/>
                </a:cubicBezTo>
                <a:cubicBezTo>
                  <a:pt x="0" y="33"/>
                  <a:pt x="0" y="33"/>
                  <a:pt x="0" y="33"/>
                </a:cubicBezTo>
                <a:cubicBezTo>
                  <a:pt x="2" y="43"/>
                  <a:pt x="2" y="43"/>
                  <a:pt x="2" y="43"/>
                </a:cubicBezTo>
                <a:cubicBezTo>
                  <a:pt x="11" y="42"/>
                  <a:pt x="11" y="42"/>
                  <a:pt x="11" y="42"/>
                </a:cubicBezTo>
                <a:cubicBezTo>
                  <a:pt x="12" y="44"/>
                  <a:pt x="13" y="45"/>
                  <a:pt x="14" y="47"/>
                </a:cubicBezTo>
                <a:cubicBezTo>
                  <a:pt x="11" y="54"/>
                  <a:pt x="11" y="54"/>
                  <a:pt x="11" y="54"/>
                </a:cubicBezTo>
                <a:cubicBezTo>
                  <a:pt x="20" y="59"/>
                  <a:pt x="20" y="59"/>
                  <a:pt x="20" y="59"/>
                </a:cubicBezTo>
                <a:cubicBezTo>
                  <a:pt x="25" y="53"/>
                  <a:pt x="25" y="53"/>
                  <a:pt x="25" y="53"/>
                </a:cubicBezTo>
                <a:cubicBezTo>
                  <a:pt x="26" y="53"/>
                  <a:pt x="28" y="53"/>
                  <a:pt x="30" y="53"/>
                </a:cubicBezTo>
                <a:cubicBezTo>
                  <a:pt x="33" y="61"/>
                  <a:pt x="33" y="61"/>
                  <a:pt x="33" y="61"/>
                </a:cubicBezTo>
                <a:cubicBezTo>
                  <a:pt x="43" y="58"/>
                  <a:pt x="43" y="58"/>
                  <a:pt x="43" y="58"/>
                </a:cubicBezTo>
                <a:cubicBezTo>
                  <a:pt x="42" y="50"/>
                  <a:pt x="42" y="50"/>
                  <a:pt x="42" y="50"/>
                </a:cubicBezTo>
                <a:cubicBezTo>
                  <a:pt x="44" y="49"/>
                  <a:pt x="45" y="48"/>
                  <a:pt x="46" y="47"/>
                </a:cubicBezTo>
                <a:cubicBezTo>
                  <a:pt x="54" y="50"/>
                  <a:pt x="54" y="50"/>
                  <a:pt x="54" y="50"/>
                </a:cubicBezTo>
                <a:cubicBezTo>
                  <a:pt x="59" y="41"/>
                  <a:pt x="59" y="41"/>
                  <a:pt x="59" y="41"/>
                </a:cubicBezTo>
                <a:cubicBezTo>
                  <a:pt x="52" y="36"/>
                  <a:pt x="52" y="36"/>
                  <a:pt x="52" y="36"/>
                </a:cubicBezTo>
                <a:cubicBezTo>
                  <a:pt x="53" y="34"/>
                  <a:pt x="53" y="33"/>
                  <a:pt x="53" y="31"/>
                </a:cubicBezTo>
                <a:lnTo>
                  <a:pt x="61" y="28"/>
                </a:lnTo>
                <a:close/>
                <a:moveTo>
                  <a:pt x="28" y="26"/>
                </a:moveTo>
                <a:cubicBezTo>
                  <a:pt x="25" y="27"/>
                  <a:pt x="24" y="30"/>
                  <a:pt x="26" y="33"/>
                </a:cubicBezTo>
                <a:cubicBezTo>
                  <a:pt x="27" y="35"/>
                  <a:pt x="30" y="36"/>
                  <a:pt x="33" y="35"/>
                </a:cubicBezTo>
                <a:cubicBezTo>
                  <a:pt x="35" y="34"/>
                  <a:pt x="36" y="31"/>
                  <a:pt x="35" y="28"/>
                </a:cubicBezTo>
                <a:cubicBezTo>
                  <a:pt x="34" y="26"/>
                  <a:pt x="31" y="25"/>
                  <a:pt x="28" y="26"/>
                </a:cubicBezTo>
                <a:close/>
              </a:path>
            </a:pathLst>
          </a:custGeom>
          <a:solidFill>
            <a:srgbClr val="FFFFFF"/>
          </a:solidFill>
          <a:ln>
            <a:noFill/>
          </a:ln>
          <a:extLst/>
        </p:spPr>
        <p:txBody>
          <a:bodyPr vert="horz" wrap="square" lIns="91444" tIns="45722" rIns="91444" bIns="45722" numCol="1" anchor="t" anchorCtr="0" compatLnSpc="1">
            <a:prstTxWarp prst="textNoShape">
              <a:avLst/>
            </a:prstTxWarp>
          </a:bodyPr>
          <a:lstStyle/>
          <a:p>
            <a:pPr defTabSz="914367"/>
            <a:endParaRPr lang="en-US" sz="1765" dirty="0">
              <a:solidFill>
                <a:srgbClr val="000000"/>
              </a:solidFill>
            </a:endParaRPr>
          </a:p>
        </p:txBody>
      </p:sp>
      <p:cxnSp>
        <p:nvCxnSpPr>
          <p:cNvPr id="85" name="Straight Connector 84"/>
          <p:cNvCxnSpPr/>
          <p:nvPr/>
        </p:nvCxnSpPr>
        <p:spPr>
          <a:xfrm>
            <a:off x="1253349" y="3209923"/>
            <a:ext cx="377308" cy="1"/>
          </a:xfrm>
          <a:prstGeom prst="line">
            <a:avLst/>
          </a:prstGeom>
          <a:ln w="38100">
            <a:solidFill>
              <a:schemeClr val="tx2"/>
            </a:solidFill>
            <a:prstDash val="solid"/>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86" name="Straight Connector 85"/>
          <p:cNvCxnSpPr/>
          <p:nvPr/>
        </p:nvCxnSpPr>
        <p:spPr>
          <a:xfrm>
            <a:off x="2612080" y="3209923"/>
            <a:ext cx="377308" cy="1"/>
          </a:xfrm>
          <a:prstGeom prst="line">
            <a:avLst/>
          </a:prstGeom>
          <a:ln w="38100">
            <a:solidFill>
              <a:schemeClr val="tx2"/>
            </a:solidFill>
            <a:prstDash val="solid"/>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73" name="Straight Connector 72"/>
          <p:cNvCxnSpPr>
            <a:stCxn id="59" idx="1"/>
            <a:endCxn id="16" idx="2"/>
          </p:cNvCxnSpPr>
          <p:nvPr/>
        </p:nvCxnSpPr>
        <p:spPr>
          <a:xfrm flipV="1">
            <a:off x="763653" y="4571175"/>
            <a:ext cx="0" cy="482148"/>
          </a:xfrm>
          <a:prstGeom prst="line">
            <a:avLst/>
          </a:prstGeom>
          <a:ln w="38100">
            <a:solidFill>
              <a:schemeClr val="tx2"/>
            </a:solidFill>
            <a:prstDash val="solid"/>
            <a:headEnd type="triangle" w="med" len="med"/>
            <a:tailEnd type="none" w="med" len="med"/>
          </a:ln>
        </p:spPr>
        <p:style>
          <a:lnRef idx="1">
            <a:schemeClr val="accent1"/>
          </a:lnRef>
          <a:fillRef idx="0">
            <a:schemeClr val="accent1"/>
          </a:fillRef>
          <a:effectRef idx="0">
            <a:schemeClr val="accent1"/>
          </a:effectRef>
          <a:fontRef idx="minor">
            <a:schemeClr val="tx1"/>
          </a:fontRef>
        </p:style>
      </p:cxnSp>
      <p:sp>
        <p:nvSpPr>
          <p:cNvPr id="96" name="Rectangle 95"/>
          <p:cNvSpPr/>
          <p:nvPr/>
        </p:nvSpPr>
        <p:spPr>
          <a:xfrm>
            <a:off x="4979462" y="6048610"/>
            <a:ext cx="1828800" cy="9144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3407" bIns="93407" rtlCol="0" anchor="b"/>
          <a:lstStyle/>
          <a:p>
            <a:pPr defTabSz="932559"/>
            <a:r>
              <a:rPr lang="en-US" sz="1600" dirty="0" smtClean="0">
                <a:solidFill>
                  <a:srgbClr val="FFFFFF">
                    <a:alpha val="99000"/>
                  </a:srgbClr>
                </a:solidFill>
              </a:rPr>
              <a:t>Search</a:t>
            </a:r>
          </a:p>
          <a:p>
            <a:pPr defTabSz="932559"/>
            <a:r>
              <a:rPr lang="en-US" sz="1600" dirty="0" smtClean="0">
                <a:solidFill>
                  <a:srgbClr val="FFFFFF">
                    <a:alpha val="99000"/>
                  </a:srgbClr>
                </a:solidFill>
              </a:rPr>
              <a:t>Admin</a:t>
            </a:r>
          </a:p>
        </p:txBody>
      </p:sp>
      <p:sp>
        <p:nvSpPr>
          <p:cNvPr id="97" name="Can 96"/>
          <p:cNvSpPr/>
          <p:nvPr/>
        </p:nvSpPr>
        <p:spPr bwMode="auto">
          <a:xfrm>
            <a:off x="3718384" y="6153406"/>
            <a:ext cx="857437" cy="712348"/>
          </a:xfrm>
          <a:prstGeom prst="can">
            <a:avLst/>
          </a:prstGeom>
          <a:ln>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r>
              <a:rPr lang="nb-NO" sz="1400" dirty="0" smtClean="0">
                <a:solidFill>
                  <a:schemeClr val="bg1"/>
                </a:solidFill>
                <a:ea typeface="Segoe UI" pitchFamily="34" charset="0"/>
                <a:cs typeface="Segoe UI" pitchFamily="34" charset="0"/>
              </a:rPr>
              <a:t>Admin</a:t>
            </a:r>
          </a:p>
        </p:txBody>
      </p:sp>
      <p:cxnSp>
        <p:nvCxnSpPr>
          <p:cNvPr id="98" name="Straight Connector 97"/>
          <p:cNvCxnSpPr>
            <a:stCxn id="96" idx="1"/>
            <a:endCxn id="97" idx="4"/>
          </p:cNvCxnSpPr>
          <p:nvPr/>
        </p:nvCxnSpPr>
        <p:spPr>
          <a:xfrm flipH="1">
            <a:off x="4575821" y="6505810"/>
            <a:ext cx="403641" cy="3770"/>
          </a:xfrm>
          <a:prstGeom prst="line">
            <a:avLst/>
          </a:prstGeom>
          <a:ln w="38100">
            <a:solidFill>
              <a:schemeClr val="tx2"/>
            </a:solidFill>
            <a:prstDash val="solid"/>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43" name="Rectangle 42"/>
          <p:cNvSpPr/>
          <p:nvPr/>
        </p:nvSpPr>
        <p:spPr>
          <a:xfrm>
            <a:off x="3398837" y="4945062"/>
            <a:ext cx="1828800" cy="912992"/>
          </a:xfrm>
          <a:prstGeom prst="rect">
            <a:avLst/>
          </a:prstGeom>
          <a:solidFill>
            <a:schemeClr val="accent2">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3407" bIns="93407" rtlCol="0" anchor="b"/>
          <a:lstStyle/>
          <a:p>
            <a:pPr defTabSz="932559"/>
            <a:r>
              <a:rPr lang="en-US" sz="1600" dirty="0" smtClean="0">
                <a:solidFill>
                  <a:srgbClr val="FFFFFF">
                    <a:alpha val="99000"/>
                  </a:srgbClr>
                </a:solidFill>
              </a:rPr>
              <a:t>Analytics</a:t>
            </a:r>
          </a:p>
          <a:p>
            <a:pPr defTabSz="932559"/>
            <a:r>
              <a:rPr lang="en-US" sz="1600" dirty="0" smtClean="0">
                <a:solidFill>
                  <a:srgbClr val="FFFFFF">
                    <a:alpha val="99000"/>
                  </a:srgbClr>
                </a:solidFill>
              </a:rPr>
              <a:t>Processing</a:t>
            </a:r>
          </a:p>
        </p:txBody>
      </p:sp>
      <p:sp>
        <p:nvSpPr>
          <p:cNvPr id="44" name="Can 43"/>
          <p:cNvSpPr/>
          <p:nvPr/>
        </p:nvSpPr>
        <p:spPr bwMode="auto">
          <a:xfrm>
            <a:off x="1637131" y="5045384"/>
            <a:ext cx="973830" cy="712348"/>
          </a:xfrm>
          <a:prstGeom prst="can">
            <a:avLst/>
          </a:prstGeom>
          <a:ln>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r>
              <a:rPr lang="nb-NO" sz="1400" dirty="0" smtClean="0">
                <a:solidFill>
                  <a:schemeClr val="bg1"/>
                </a:solidFill>
                <a:ea typeface="Segoe UI" pitchFamily="34" charset="0"/>
                <a:cs typeface="Segoe UI" pitchFamily="34" charset="0"/>
              </a:rPr>
              <a:t>Link</a:t>
            </a:r>
          </a:p>
        </p:txBody>
      </p:sp>
      <p:cxnSp>
        <p:nvCxnSpPr>
          <p:cNvPr id="45" name="Straight Connector 44"/>
          <p:cNvCxnSpPr>
            <a:stCxn id="44" idx="1"/>
            <a:endCxn id="17" idx="2"/>
          </p:cNvCxnSpPr>
          <p:nvPr/>
        </p:nvCxnSpPr>
        <p:spPr>
          <a:xfrm flipH="1" flipV="1">
            <a:off x="2122383" y="4571176"/>
            <a:ext cx="1663" cy="474208"/>
          </a:xfrm>
          <a:prstGeom prst="line">
            <a:avLst/>
          </a:prstGeom>
          <a:ln w="38100">
            <a:solidFill>
              <a:schemeClr val="tx2"/>
            </a:solidFill>
            <a:prstDash val="solid"/>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46" name="Straight Connector 45"/>
          <p:cNvCxnSpPr>
            <a:stCxn id="43" idx="0"/>
            <a:endCxn id="20" idx="2"/>
          </p:cNvCxnSpPr>
          <p:nvPr/>
        </p:nvCxnSpPr>
        <p:spPr>
          <a:xfrm flipH="1" flipV="1">
            <a:off x="4312038" y="4571176"/>
            <a:ext cx="1199" cy="373886"/>
          </a:xfrm>
          <a:prstGeom prst="line">
            <a:avLst/>
          </a:prstGeom>
          <a:ln w="38100">
            <a:solidFill>
              <a:schemeClr val="tx2">
                <a:alpha val="40000"/>
              </a:schemeClr>
            </a:solidFill>
            <a:prstDash val="solid"/>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47" name="Straight Connector 46"/>
          <p:cNvCxnSpPr>
            <a:stCxn id="43" idx="1"/>
            <a:endCxn id="44" idx="4"/>
          </p:cNvCxnSpPr>
          <p:nvPr/>
        </p:nvCxnSpPr>
        <p:spPr>
          <a:xfrm flipH="1">
            <a:off x="2610961" y="5401558"/>
            <a:ext cx="787876" cy="0"/>
          </a:xfrm>
          <a:prstGeom prst="line">
            <a:avLst/>
          </a:prstGeom>
          <a:ln w="38100">
            <a:solidFill>
              <a:schemeClr val="tx2">
                <a:alpha val="40000"/>
              </a:schemeClr>
            </a:solidFill>
            <a:prstDash val="solid"/>
            <a:headEnd type="triangle" w="med" len="med"/>
            <a:tailEnd type="none" w="med" len="med"/>
          </a:ln>
        </p:spPr>
        <p:style>
          <a:lnRef idx="1">
            <a:schemeClr val="accent1"/>
          </a:lnRef>
          <a:fillRef idx="0">
            <a:schemeClr val="accent1"/>
          </a:fillRef>
          <a:effectRef idx="0">
            <a:schemeClr val="accent1"/>
          </a:effectRef>
          <a:fontRef idx="minor">
            <a:schemeClr val="tx1"/>
          </a:fontRef>
        </p:style>
      </p:cxnSp>
      <p:sp>
        <p:nvSpPr>
          <p:cNvPr id="50" name="Rectangle 49"/>
          <p:cNvSpPr/>
          <p:nvPr/>
        </p:nvSpPr>
        <p:spPr>
          <a:xfrm>
            <a:off x="161202" y="1351861"/>
            <a:ext cx="1231352" cy="9144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93063" tIns="46532" rIns="93063" bIns="93063" rtlCol="0" anchor="b"/>
          <a:lstStyle/>
          <a:p>
            <a:pPr defTabSz="930521" fontAlgn="base">
              <a:spcBef>
                <a:spcPct val="0"/>
              </a:spcBef>
              <a:spcAft>
                <a:spcPct val="0"/>
              </a:spcAft>
            </a:pPr>
            <a:r>
              <a:rPr lang="en-US" sz="1500" dirty="0" smtClean="0">
                <a:solidFill>
                  <a:schemeClr val="bg1">
                    <a:alpha val="99000"/>
                  </a:schemeClr>
                </a:solidFill>
              </a:rPr>
              <a:t>Content</a:t>
            </a:r>
          </a:p>
          <a:p>
            <a:pPr defTabSz="930521" fontAlgn="base">
              <a:spcBef>
                <a:spcPct val="0"/>
              </a:spcBef>
              <a:spcAft>
                <a:spcPct val="0"/>
              </a:spcAft>
            </a:pPr>
            <a:r>
              <a:rPr lang="nb-NO" sz="1500" dirty="0" smtClean="0">
                <a:solidFill>
                  <a:schemeClr val="bg1">
                    <a:alpha val="99000"/>
                  </a:schemeClr>
                </a:solidFill>
              </a:rPr>
              <a:t>Enrichment</a:t>
            </a:r>
          </a:p>
          <a:p>
            <a:pPr defTabSz="930521" fontAlgn="base">
              <a:spcBef>
                <a:spcPct val="0"/>
              </a:spcBef>
              <a:spcAft>
                <a:spcPct val="0"/>
              </a:spcAft>
            </a:pPr>
            <a:r>
              <a:rPr lang="en-US" sz="1500" dirty="0" smtClean="0">
                <a:solidFill>
                  <a:schemeClr val="bg1">
                    <a:alpha val="99000"/>
                  </a:schemeClr>
                </a:solidFill>
              </a:rPr>
              <a:t>Web Service</a:t>
            </a:r>
            <a:endParaRPr lang="en-US" sz="1500" dirty="0">
              <a:solidFill>
                <a:schemeClr val="bg1">
                  <a:alpha val="99000"/>
                </a:schemeClr>
              </a:solidFill>
            </a:endParaRPr>
          </a:p>
        </p:txBody>
      </p:sp>
      <p:cxnSp>
        <p:nvCxnSpPr>
          <p:cNvPr id="51" name="Straight Connector 56"/>
          <p:cNvCxnSpPr>
            <a:stCxn id="17" idx="0"/>
            <a:endCxn id="50" idx="3"/>
          </p:cNvCxnSpPr>
          <p:nvPr/>
        </p:nvCxnSpPr>
        <p:spPr>
          <a:xfrm rot="16200000" flipV="1">
            <a:off x="1384786" y="1816830"/>
            <a:ext cx="745367" cy="729829"/>
          </a:xfrm>
          <a:prstGeom prst="bentConnector2">
            <a:avLst/>
          </a:prstGeom>
          <a:ln w="38100">
            <a:solidFill>
              <a:schemeClr val="tx2"/>
            </a:solidFill>
            <a:prstDash val="sysDot"/>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36105933"/>
      </p:ext>
    </p:extLst>
  </p:cSld>
  <p:clrMapOvr>
    <a:masterClrMapping/>
  </p:clrMapOvr>
  <p:transition>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Rectangle 18"/>
          <p:cNvSpPr/>
          <p:nvPr/>
        </p:nvSpPr>
        <p:spPr>
          <a:xfrm>
            <a:off x="632501" y="2559698"/>
            <a:ext cx="7207837" cy="397844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3045" tIns="46523" rIns="93045" bIns="93045" rtlCol="0" anchor="t" anchorCtr="0"/>
          <a:lstStyle/>
          <a:p>
            <a:pPr defTabSz="930339"/>
            <a:r>
              <a:rPr lang="en-US" sz="1632" dirty="0">
                <a:solidFill>
                  <a:srgbClr val="FFFFFF">
                    <a:alpha val="99000"/>
                  </a:srgbClr>
                </a:solidFill>
              </a:rPr>
              <a:t>Content Processing Component</a:t>
            </a:r>
          </a:p>
          <a:p>
            <a:pPr defTabSz="930339"/>
            <a:endParaRPr lang="en-US" sz="1632" dirty="0">
              <a:solidFill>
                <a:srgbClr val="FFFFFF">
                  <a:alpha val="99000"/>
                </a:srgbClr>
              </a:solidFill>
            </a:endParaRPr>
          </a:p>
        </p:txBody>
      </p:sp>
      <p:sp>
        <p:nvSpPr>
          <p:cNvPr id="3" name="Title 2"/>
          <p:cNvSpPr>
            <a:spLocks noGrp="1"/>
          </p:cNvSpPr>
          <p:nvPr>
            <p:ph type="title"/>
          </p:nvPr>
        </p:nvSpPr>
        <p:spPr/>
        <p:txBody>
          <a:bodyPr/>
          <a:lstStyle/>
          <a:p>
            <a:r>
              <a:rPr lang="en-US" dirty="0" smtClean="0"/>
              <a:t>Content Processing Flow (conceptual)</a:t>
            </a:r>
            <a:endParaRPr lang="en-US" dirty="0"/>
          </a:p>
        </p:txBody>
      </p:sp>
      <p:sp>
        <p:nvSpPr>
          <p:cNvPr id="5" name="Rounded Rectangle 4"/>
          <p:cNvSpPr/>
          <p:nvPr/>
        </p:nvSpPr>
        <p:spPr>
          <a:xfrm>
            <a:off x="5659974" y="4226323"/>
            <a:ext cx="932603" cy="544019"/>
          </a:xfrm>
          <a:prstGeom prst="roundRect">
            <a:avLst/>
          </a:prstGeom>
          <a:solidFill>
            <a:srgbClr val="92D050">
              <a:alpha val="76000"/>
            </a:srgbClr>
          </a:solidFill>
          <a:effectLst>
            <a:reflection blurRad="1270000" stA="45000" endPos="65000" dist="508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b-NO" sz="1122" dirty="0">
                <a:solidFill>
                  <a:srgbClr val="000000"/>
                </a:solidFill>
              </a:rPr>
              <a:t>Detect language</a:t>
            </a:r>
            <a:endParaRPr lang="en-US" sz="1122" dirty="0">
              <a:solidFill>
                <a:srgbClr val="000000"/>
              </a:solidFill>
            </a:endParaRPr>
          </a:p>
        </p:txBody>
      </p:sp>
      <p:sp>
        <p:nvSpPr>
          <p:cNvPr id="6" name="Rounded Rectangle 5"/>
          <p:cNvSpPr/>
          <p:nvPr/>
        </p:nvSpPr>
        <p:spPr>
          <a:xfrm>
            <a:off x="6160255" y="5337706"/>
            <a:ext cx="932603" cy="542654"/>
          </a:xfrm>
          <a:prstGeom prst="roundRect">
            <a:avLst/>
          </a:prstGeom>
          <a:solidFill>
            <a:srgbClr val="92D050">
              <a:alpha val="76000"/>
            </a:srgbClr>
          </a:solidFill>
          <a:effectLst>
            <a:reflection blurRad="1270000" stA="45000" endPos="65000" dist="508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b-NO" sz="1122" dirty="0">
                <a:solidFill>
                  <a:srgbClr val="000000"/>
                </a:solidFill>
              </a:rPr>
              <a:t>Document summary</a:t>
            </a:r>
            <a:endParaRPr lang="en-US" sz="1122" dirty="0">
              <a:solidFill>
                <a:srgbClr val="000000"/>
              </a:solidFill>
            </a:endParaRPr>
          </a:p>
        </p:txBody>
      </p:sp>
      <p:sp>
        <p:nvSpPr>
          <p:cNvPr id="7" name="Rounded Rectangle 6"/>
          <p:cNvSpPr/>
          <p:nvPr/>
        </p:nvSpPr>
        <p:spPr>
          <a:xfrm>
            <a:off x="3231147" y="4226323"/>
            <a:ext cx="911927" cy="544019"/>
          </a:xfrm>
          <a:prstGeom prst="roundRect">
            <a:avLst/>
          </a:prstGeom>
          <a:solidFill>
            <a:srgbClr val="92D050">
              <a:alpha val="76000"/>
            </a:srgbClr>
          </a:solidFill>
          <a:effectLst>
            <a:reflection blurRad="1270000" stA="45000" endPos="65000" dist="508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b-NO" sz="1122" dirty="0">
                <a:solidFill>
                  <a:srgbClr val="000000"/>
                </a:solidFill>
              </a:rPr>
              <a:t>Map to managed properties</a:t>
            </a:r>
            <a:endParaRPr lang="en-US" sz="1122" dirty="0">
              <a:solidFill>
                <a:srgbClr val="000000"/>
              </a:solidFill>
            </a:endParaRPr>
          </a:p>
        </p:txBody>
      </p:sp>
      <p:sp>
        <p:nvSpPr>
          <p:cNvPr id="8" name="Rounded Rectangle 7"/>
          <p:cNvSpPr/>
          <p:nvPr/>
        </p:nvSpPr>
        <p:spPr>
          <a:xfrm>
            <a:off x="1891687" y="4226323"/>
            <a:ext cx="932603" cy="544019"/>
          </a:xfrm>
          <a:prstGeom prst="roundRect">
            <a:avLst/>
          </a:prstGeom>
          <a:solidFill>
            <a:srgbClr val="92D050">
              <a:alpha val="76000"/>
            </a:srgbClr>
          </a:solidFill>
          <a:effectLst>
            <a:reflection blurRad="1270000" stA="45000" endPos="65000" dist="508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b-NO" sz="918" dirty="0">
                <a:solidFill>
                  <a:srgbClr val="000000"/>
                </a:solidFill>
              </a:rPr>
              <a:t>Parse documents and extract metadata</a:t>
            </a:r>
            <a:endParaRPr lang="en-US" sz="1122" dirty="0">
              <a:solidFill>
                <a:srgbClr val="000000"/>
              </a:solidFill>
            </a:endParaRPr>
          </a:p>
        </p:txBody>
      </p:sp>
      <p:sp>
        <p:nvSpPr>
          <p:cNvPr id="9" name="Rounded Rectangle 8"/>
          <p:cNvSpPr/>
          <p:nvPr/>
        </p:nvSpPr>
        <p:spPr>
          <a:xfrm>
            <a:off x="5072218" y="5337024"/>
            <a:ext cx="932603" cy="544019"/>
          </a:xfrm>
          <a:prstGeom prst="roundRect">
            <a:avLst/>
          </a:prstGeom>
          <a:solidFill>
            <a:srgbClr val="FFC000">
              <a:alpha val="76000"/>
            </a:srgbClr>
          </a:solidFill>
          <a:effectLst>
            <a:reflection blurRad="1270000" stA="45000" endPos="65000" dist="508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b-NO" sz="1122" dirty="0">
                <a:solidFill>
                  <a:srgbClr val="000000"/>
                </a:solidFill>
              </a:rPr>
              <a:t>Custom Entity Extraction</a:t>
            </a:r>
            <a:endParaRPr lang="en-US" sz="1122" dirty="0">
              <a:solidFill>
                <a:srgbClr val="000000"/>
              </a:solidFill>
            </a:endParaRPr>
          </a:p>
        </p:txBody>
      </p:sp>
      <p:sp>
        <p:nvSpPr>
          <p:cNvPr id="10" name="Rounded Rectangle 9"/>
          <p:cNvSpPr/>
          <p:nvPr/>
        </p:nvSpPr>
        <p:spPr>
          <a:xfrm>
            <a:off x="2973861" y="5337024"/>
            <a:ext cx="909498" cy="544019"/>
          </a:xfrm>
          <a:prstGeom prst="roundRect">
            <a:avLst/>
          </a:prstGeom>
          <a:solidFill>
            <a:srgbClr val="92D050">
              <a:alpha val="76000"/>
            </a:srgbClr>
          </a:solidFill>
          <a:effectLst>
            <a:reflection blurRad="1270000" stA="45000" endPos="65000" dist="508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b-NO" sz="1122" dirty="0">
                <a:solidFill>
                  <a:srgbClr val="000000"/>
                </a:solidFill>
              </a:rPr>
              <a:t>Phonetic name variations</a:t>
            </a:r>
            <a:endParaRPr lang="en-US" sz="1122" dirty="0">
              <a:solidFill>
                <a:srgbClr val="000000"/>
              </a:solidFill>
            </a:endParaRPr>
          </a:p>
        </p:txBody>
      </p:sp>
      <p:sp>
        <p:nvSpPr>
          <p:cNvPr id="11" name="Rounded Rectangle 10"/>
          <p:cNvSpPr/>
          <p:nvPr/>
        </p:nvSpPr>
        <p:spPr>
          <a:xfrm>
            <a:off x="3984181" y="5337024"/>
            <a:ext cx="854886" cy="544019"/>
          </a:xfrm>
          <a:prstGeom prst="roundRect">
            <a:avLst/>
          </a:prstGeom>
          <a:solidFill>
            <a:srgbClr val="FFC000">
              <a:alpha val="76000"/>
            </a:srgbClr>
          </a:solidFill>
          <a:effectLst>
            <a:reflection blurRad="1270000" stA="45000" endPos="65000" dist="508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b-NO" sz="1122" dirty="0">
                <a:solidFill>
                  <a:srgbClr val="000000"/>
                </a:solidFill>
              </a:rPr>
              <a:t>Word breaking</a:t>
            </a:r>
            <a:endParaRPr lang="en-US" sz="1122" dirty="0">
              <a:solidFill>
                <a:srgbClr val="000000"/>
              </a:solidFill>
            </a:endParaRPr>
          </a:p>
        </p:txBody>
      </p:sp>
      <p:sp>
        <p:nvSpPr>
          <p:cNvPr id="12" name="Rounded Rectangle 11"/>
          <p:cNvSpPr/>
          <p:nvPr/>
        </p:nvSpPr>
        <p:spPr>
          <a:xfrm>
            <a:off x="1883723" y="5337024"/>
            <a:ext cx="932603" cy="544019"/>
          </a:xfrm>
          <a:prstGeom prst="roundRect">
            <a:avLst/>
          </a:prstGeom>
          <a:solidFill>
            <a:srgbClr val="FFC000">
              <a:alpha val="76000"/>
            </a:srgbClr>
          </a:solidFill>
          <a:effectLst>
            <a:reflection blurRad="1270000" stA="45000" endPos="65000" dist="508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b-NO" sz="1122" dirty="0">
                <a:solidFill>
                  <a:srgbClr val="000000"/>
                </a:solidFill>
              </a:rPr>
              <a:t>Web Service Callout</a:t>
            </a:r>
            <a:endParaRPr lang="en-US" sz="1122" dirty="0">
              <a:solidFill>
                <a:srgbClr val="000000"/>
              </a:solidFill>
            </a:endParaRPr>
          </a:p>
        </p:txBody>
      </p:sp>
      <p:sp>
        <p:nvSpPr>
          <p:cNvPr id="18" name="Rounded Rectangle 17"/>
          <p:cNvSpPr/>
          <p:nvPr/>
        </p:nvSpPr>
        <p:spPr>
          <a:xfrm>
            <a:off x="1969404" y="4810987"/>
            <a:ext cx="777169" cy="388230"/>
          </a:xfrm>
          <a:prstGeom prst="roundRect">
            <a:avLst/>
          </a:prstGeom>
          <a:solidFill>
            <a:srgbClr val="FFC000">
              <a:alpha val="76000"/>
            </a:srgbClr>
          </a:solidFill>
          <a:effectLst>
            <a:reflection blurRad="1270000" stA="45000" endPos="65000" dist="508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b-NO" sz="1122" dirty="0">
                <a:solidFill>
                  <a:srgbClr val="000000"/>
                </a:solidFill>
              </a:rPr>
              <a:t>Ifilter sandbox</a:t>
            </a:r>
          </a:p>
        </p:txBody>
      </p:sp>
      <p:sp>
        <p:nvSpPr>
          <p:cNvPr id="25" name="Rounded Rectangle 24"/>
          <p:cNvSpPr/>
          <p:nvPr/>
        </p:nvSpPr>
        <p:spPr>
          <a:xfrm>
            <a:off x="4415929" y="4226323"/>
            <a:ext cx="990889" cy="544019"/>
          </a:xfrm>
          <a:prstGeom prst="roundRect">
            <a:avLst/>
          </a:prstGeom>
          <a:solidFill>
            <a:srgbClr val="92D050">
              <a:alpha val="76000"/>
            </a:srgbClr>
          </a:solidFill>
          <a:effectLst>
            <a:reflection blurRad="1270000" stA="45000" endPos="65000" dist="508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b-NO" sz="1122" dirty="0">
                <a:solidFill>
                  <a:srgbClr val="000000"/>
                </a:solidFill>
              </a:rPr>
              <a:t>Security Descriptors</a:t>
            </a:r>
            <a:endParaRPr lang="en-US" sz="1122" dirty="0">
              <a:solidFill>
                <a:srgbClr val="000000"/>
              </a:solidFill>
            </a:endParaRPr>
          </a:p>
        </p:txBody>
      </p:sp>
      <p:sp>
        <p:nvSpPr>
          <p:cNvPr id="26" name="TextBox 25"/>
          <p:cNvSpPr txBox="1"/>
          <p:nvPr/>
        </p:nvSpPr>
        <p:spPr>
          <a:xfrm>
            <a:off x="8039379" y="2874475"/>
            <a:ext cx="2072599" cy="320182"/>
          </a:xfrm>
          <a:prstGeom prst="rect">
            <a:avLst/>
          </a:prstGeom>
          <a:noFill/>
        </p:spPr>
        <p:txBody>
          <a:bodyPr wrap="square" lIns="0" tIns="0" rIns="0" bIns="0" rtlCol="0">
            <a:spAutoFit/>
          </a:bodyPr>
          <a:lstStyle/>
          <a:p>
            <a:r>
              <a:rPr lang="nb-NO" sz="2040" spc="-71" dirty="0">
                <a:gradFill>
                  <a:gsLst>
                    <a:gs pos="2917">
                      <a:schemeClr val="tx1"/>
                    </a:gs>
                    <a:gs pos="30000">
                      <a:schemeClr val="tx1"/>
                    </a:gs>
                  </a:gsLst>
                  <a:lin ang="5400000" scaled="0"/>
                </a:gradFill>
              </a:rPr>
              <a:t>Delete item</a:t>
            </a:r>
            <a:endParaRPr lang="en-US" sz="2040" spc="-71" dirty="0" err="1">
              <a:gradFill>
                <a:gsLst>
                  <a:gs pos="2917">
                    <a:schemeClr val="tx1"/>
                  </a:gs>
                  <a:gs pos="30000">
                    <a:schemeClr val="tx1"/>
                  </a:gs>
                </a:gsLst>
                <a:lin ang="5400000" scaled="0"/>
              </a:gradFill>
            </a:endParaRPr>
          </a:p>
        </p:txBody>
      </p:sp>
      <p:sp>
        <p:nvSpPr>
          <p:cNvPr id="27" name="TextBox 26"/>
          <p:cNvSpPr txBox="1"/>
          <p:nvPr/>
        </p:nvSpPr>
        <p:spPr>
          <a:xfrm>
            <a:off x="8013493" y="3343107"/>
            <a:ext cx="2870443" cy="320182"/>
          </a:xfrm>
          <a:prstGeom prst="rect">
            <a:avLst/>
          </a:prstGeom>
          <a:noFill/>
        </p:spPr>
        <p:txBody>
          <a:bodyPr wrap="square" lIns="0" tIns="0" rIns="0" bIns="0" rtlCol="0">
            <a:spAutoFit/>
          </a:bodyPr>
          <a:lstStyle/>
          <a:p>
            <a:r>
              <a:rPr lang="nb-NO" sz="2040" spc="-71" dirty="0">
                <a:gradFill>
                  <a:gsLst>
                    <a:gs pos="2917">
                      <a:schemeClr val="tx1"/>
                    </a:gs>
                    <a:gs pos="30000">
                      <a:schemeClr val="tx1"/>
                    </a:gs>
                  </a:gsLst>
                  <a:lin ang="5400000" scaled="0"/>
                </a:gradFill>
              </a:rPr>
              <a:t>Update security</a:t>
            </a:r>
            <a:endParaRPr lang="en-US" sz="2040" spc="-71" dirty="0" err="1">
              <a:gradFill>
                <a:gsLst>
                  <a:gs pos="2917">
                    <a:schemeClr val="tx1"/>
                  </a:gs>
                  <a:gs pos="30000">
                    <a:schemeClr val="tx1"/>
                  </a:gs>
                </a:gsLst>
                <a:lin ang="5400000" scaled="0"/>
              </a:gradFill>
            </a:endParaRPr>
          </a:p>
        </p:txBody>
      </p:sp>
      <p:cxnSp>
        <p:nvCxnSpPr>
          <p:cNvPr id="32" name="Curved Connector 31"/>
          <p:cNvCxnSpPr>
            <a:stCxn id="33" idx="1"/>
          </p:cNvCxnSpPr>
          <p:nvPr/>
        </p:nvCxnSpPr>
        <p:spPr>
          <a:xfrm rot="10800000" flipV="1">
            <a:off x="632500" y="1769567"/>
            <a:ext cx="20841" cy="2801527"/>
          </a:xfrm>
          <a:prstGeom prst="curvedConnector4">
            <a:avLst>
              <a:gd name="adj1" fmla="val 2004209"/>
              <a:gd name="adj2" fmla="val 99823"/>
            </a:avLst>
          </a:prstGeom>
          <a:ln w="38100">
            <a:solidFill>
              <a:schemeClr val="tx1"/>
            </a:solidFill>
            <a:tailEnd type="stealth" w="lg" len="lg"/>
          </a:ln>
        </p:spPr>
        <p:style>
          <a:lnRef idx="3">
            <a:schemeClr val="accent6"/>
          </a:lnRef>
          <a:fillRef idx="0">
            <a:schemeClr val="accent6"/>
          </a:fillRef>
          <a:effectRef idx="2">
            <a:schemeClr val="accent6"/>
          </a:effectRef>
          <a:fontRef idx="minor">
            <a:schemeClr val="tx1"/>
          </a:fontRef>
        </p:style>
      </p:cxnSp>
      <p:sp>
        <p:nvSpPr>
          <p:cNvPr id="33" name="Rectangle 32"/>
          <p:cNvSpPr/>
          <p:nvPr/>
        </p:nvSpPr>
        <p:spPr>
          <a:xfrm>
            <a:off x="653341" y="1257268"/>
            <a:ext cx="1231352" cy="1024598"/>
          </a:xfrm>
          <a:prstGeom prst="rect">
            <a:avLst/>
          </a:prstGeom>
          <a:solidFill>
            <a:schemeClr val="accent2">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3045" tIns="46523" rIns="93045" bIns="93045" rtlCol="0" anchor="b" anchorCtr="0"/>
          <a:lstStyle/>
          <a:p>
            <a:pPr defTabSz="930339"/>
            <a:r>
              <a:rPr lang="en-US" sz="1632" dirty="0">
                <a:solidFill>
                  <a:srgbClr val="FFFFFF">
                    <a:alpha val="99000"/>
                  </a:srgbClr>
                </a:solidFill>
              </a:rPr>
              <a:t>Crawler</a:t>
            </a:r>
          </a:p>
        </p:txBody>
      </p:sp>
      <p:sp>
        <p:nvSpPr>
          <p:cNvPr id="58" name="Rectangle 57"/>
          <p:cNvSpPr/>
          <p:nvPr/>
        </p:nvSpPr>
        <p:spPr>
          <a:xfrm>
            <a:off x="10700322" y="2559699"/>
            <a:ext cx="1231352" cy="3320662"/>
          </a:xfrm>
          <a:prstGeom prst="rect">
            <a:avLst/>
          </a:prstGeom>
          <a:solidFill>
            <a:schemeClr val="accent2">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3045" tIns="46523" rIns="93045" bIns="93045" rtlCol="0" anchor="b" anchorCtr="0"/>
          <a:lstStyle/>
          <a:p>
            <a:pPr defTabSz="930339"/>
            <a:r>
              <a:rPr lang="en-US" sz="1632" dirty="0" smtClean="0">
                <a:solidFill>
                  <a:srgbClr val="FFFFFF">
                    <a:alpha val="99000"/>
                  </a:srgbClr>
                </a:solidFill>
              </a:rPr>
              <a:t>Index</a:t>
            </a:r>
            <a:endParaRPr lang="en-US" sz="1632" dirty="0">
              <a:solidFill>
                <a:srgbClr val="FFFFFF">
                  <a:alpha val="99000"/>
                </a:srgbClr>
              </a:solidFill>
            </a:endParaRPr>
          </a:p>
        </p:txBody>
      </p:sp>
      <p:sp>
        <p:nvSpPr>
          <p:cNvPr id="59" name="Rounded Rectangle 58"/>
          <p:cNvSpPr/>
          <p:nvPr/>
        </p:nvSpPr>
        <p:spPr>
          <a:xfrm>
            <a:off x="1868936" y="2975884"/>
            <a:ext cx="932603" cy="544019"/>
          </a:xfrm>
          <a:prstGeom prst="roundRect">
            <a:avLst/>
          </a:prstGeom>
          <a:solidFill>
            <a:srgbClr val="92D050">
              <a:alpha val="76000"/>
            </a:srgbClr>
          </a:solidFill>
          <a:effectLst>
            <a:reflection blurRad="1270000" stA="45000" endPos="65000" dist="508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b-NO" sz="1000" dirty="0">
                <a:solidFill>
                  <a:srgbClr val="000000"/>
                </a:solidFill>
              </a:rPr>
              <a:t>Delete Links</a:t>
            </a:r>
            <a:endParaRPr lang="en-US" sz="1200" dirty="0">
              <a:solidFill>
                <a:srgbClr val="000000"/>
              </a:solidFill>
            </a:endParaRPr>
          </a:p>
        </p:txBody>
      </p:sp>
      <p:sp>
        <p:nvSpPr>
          <p:cNvPr id="60" name="Rounded Rectangle 59"/>
          <p:cNvSpPr/>
          <p:nvPr/>
        </p:nvSpPr>
        <p:spPr>
          <a:xfrm>
            <a:off x="1874978" y="3609198"/>
            <a:ext cx="932603" cy="544019"/>
          </a:xfrm>
          <a:prstGeom prst="roundRect">
            <a:avLst/>
          </a:prstGeom>
          <a:solidFill>
            <a:srgbClr val="92D050">
              <a:alpha val="76000"/>
            </a:srgbClr>
          </a:solidFill>
          <a:effectLst>
            <a:reflection blurRad="1270000" stA="45000" endPos="65000" dist="508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b-NO" sz="1000" dirty="0">
                <a:solidFill>
                  <a:srgbClr val="000000"/>
                </a:solidFill>
              </a:rPr>
              <a:t>Security Descriptors</a:t>
            </a:r>
            <a:endParaRPr lang="en-US" sz="1200" dirty="0">
              <a:solidFill>
                <a:srgbClr val="000000"/>
              </a:solidFill>
            </a:endParaRPr>
          </a:p>
        </p:txBody>
      </p:sp>
      <p:cxnSp>
        <p:nvCxnSpPr>
          <p:cNvPr id="61" name="Curved Connector 60"/>
          <p:cNvCxnSpPr>
            <a:endCxn id="59" idx="1"/>
          </p:cNvCxnSpPr>
          <p:nvPr/>
        </p:nvCxnSpPr>
        <p:spPr>
          <a:xfrm rot="5400000" flipH="1" flipV="1">
            <a:off x="674626" y="3399239"/>
            <a:ext cx="1345655" cy="1042965"/>
          </a:xfrm>
          <a:prstGeom prst="curvedConnector2">
            <a:avLst/>
          </a:prstGeom>
          <a:ln w="38100">
            <a:solidFill>
              <a:schemeClr val="tx1"/>
            </a:solidFill>
            <a:tailEnd type="stealth" w="lg" len="lg"/>
          </a:ln>
        </p:spPr>
        <p:style>
          <a:lnRef idx="3">
            <a:schemeClr val="accent6"/>
          </a:lnRef>
          <a:fillRef idx="0">
            <a:schemeClr val="accent6"/>
          </a:fillRef>
          <a:effectRef idx="2">
            <a:schemeClr val="accent6"/>
          </a:effectRef>
          <a:fontRef idx="minor">
            <a:schemeClr val="tx1"/>
          </a:fontRef>
        </p:style>
      </p:cxnSp>
      <p:cxnSp>
        <p:nvCxnSpPr>
          <p:cNvPr id="64" name="Curved Connector 63"/>
          <p:cNvCxnSpPr>
            <a:stCxn id="59" idx="3"/>
          </p:cNvCxnSpPr>
          <p:nvPr/>
        </p:nvCxnSpPr>
        <p:spPr>
          <a:xfrm flipV="1">
            <a:off x="2801539" y="3170331"/>
            <a:ext cx="7898785" cy="77563"/>
          </a:xfrm>
          <a:prstGeom prst="curvedConnector3">
            <a:avLst>
              <a:gd name="adj1" fmla="val 50000"/>
            </a:avLst>
          </a:prstGeom>
          <a:ln w="38100">
            <a:solidFill>
              <a:schemeClr val="tx1"/>
            </a:solidFill>
            <a:tailEnd type="stealth" w="lg" len="lg"/>
          </a:ln>
        </p:spPr>
        <p:style>
          <a:lnRef idx="3">
            <a:schemeClr val="accent6"/>
          </a:lnRef>
          <a:fillRef idx="0">
            <a:schemeClr val="accent6"/>
          </a:fillRef>
          <a:effectRef idx="2">
            <a:schemeClr val="accent6"/>
          </a:effectRef>
          <a:fontRef idx="minor">
            <a:schemeClr val="tx1"/>
          </a:fontRef>
        </p:style>
      </p:cxnSp>
      <p:cxnSp>
        <p:nvCxnSpPr>
          <p:cNvPr id="67" name="Curved Connector 66"/>
          <p:cNvCxnSpPr>
            <a:endCxn id="60" idx="1"/>
          </p:cNvCxnSpPr>
          <p:nvPr/>
        </p:nvCxnSpPr>
        <p:spPr>
          <a:xfrm flipV="1">
            <a:off x="632500" y="3881208"/>
            <a:ext cx="1242478" cy="689887"/>
          </a:xfrm>
          <a:prstGeom prst="curvedConnector3">
            <a:avLst>
              <a:gd name="adj1" fmla="val 50000"/>
            </a:avLst>
          </a:prstGeom>
          <a:ln w="38100">
            <a:solidFill>
              <a:schemeClr val="tx1"/>
            </a:solidFill>
            <a:tailEnd type="stealth" w="lg" len="lg"/>
          </a:ln>
        </p:spPr>
        <p:style>
          <a:lnRef idx="3">
            <a:schemeClr val="accent6"/>
          </a:lnRef>
          <a:fillRef idx="0">
            <a:schemeClr val="accent6"/>
          </a:fillRef>
          <a:effectRef idx="2">
            <a:schemeClr val="accent6"/>
          </a:effectRef>
          <a:fontRef idx="minor">
            <a:schemeClr val="tx1"/>
          </a:fontRef>
        </p:style>
      </p:cxnSp>
      <p:cxnSp>
        <p:nvCxnSpPr>
          <p:cNvPr id="70" name="Curved Connector 69"/>
          <p:cNvCxnSpPr/>
          <p:nvPr/>
        </p:nvCxnSpPr>
        <p:spPr>
          <a:xfrm flipV="1">
            <a:off x="2824291" y="3696508"/>
            <a:ext cx="7876034" cy="176607"/>
          </a:xfrm>
          <a:prstGeom prst="curvedConnector3">
            <a:avLst>
              <a:gd name="adj1" fmla="val 50000"/>
            </a:avLst>
          </a:prstGeom>
          <a:ln w="38100">
            <a:solidFill>
              <a:schemeClr val="tx1"/>
            </a:solidFill>
            <a:tailEnd type="stealth" w="lg" len="lg"/>
          </a:ln>
        </p:spPr>
        <p:style>
          <a:lnRef idx="3">
            <a:schemeClr val="accent6"/>
          </a:lnRef>
          <a:fillRef idx="0">
            <a:schemeClr val="accent6"/>
          </a:fillRef>
          <a:effectRef idx="2">
            <a:schemeClr val="accent6"/>
          </a:effectRef>
          <a:fontRef idx="minor">
            <a:schemeClr val="tx1"/>
          </a:fontRef>
        </p:style>
      </p:cxnSp>
      <p:cxnSp>
        <p:nvCxnSpPr>
          <p:cNvPr id="73" name="Curved Connector 72"/>
          <p:cNvCxnSpPr/>
          <p:nvPr/>
        </p:nvCxnSpPr>
        <p:spPr>
          <a:xfrm flipV="1">
            <a:off x="632498" y="4498333"/>
            <a:ext cx="1320197" cy="72761"/>
          </a:xfrm>
          <a:prstGeom prst="curvedConnector3">
            <a:avLst>
              <a:gd name="adj1" fmla="val 50000"/>
            </a:avLst>
          </a:prstGeom>
          <a:ln w="38100">
            <a:solidFill>
              <a:schemeClr val="tx1"/>
            </a:solidFill>
            <a:tailEnd type="stealth" w="lg" len="lg"/>
          </a:ln>
        </p:spPr>
        <p:style>
          <a:lnRef idx="3">
            <a:schemeClr val="accent6"/>
          </a:lnRef>
          <a:fillRef idx="0">
            <a:schemeClr val="accent6"/>
          </a:fillRef>
          <a:effectRef idx="2">
            <a:schemeClr val="accent6"/>
          </a:effectRef>
          <a:fontRef idx="minor">
            <a:schemeClr val="tx1"/>
          </a:fontRef>
        </p:style>
      </p:cxnSp>
      <p:cxnSp>
        <p:nvCxnSpPr>
          <p:cNvPr id="76" name="Curved Connector 75"/>
          <p:cNvCxnSpPr>
            <a:endCxn id="7" idx="1"/>
          </p:cNvCxnSpPr>
          <p:nvPr/>
        </p:nvCxnSpPr>
        <p:spPr>
          <a:xfrm>
            <a:off x="2801539" y="4498333"/>
            <a:ext cx="429607" cy="12953"/>
          </a:xfrm>
          <a:prstGeom prst="curvedConnector3">
            <a:avLst>
              <a:gd name="adj1" fmla="val 50000"/>
            </a:avLst>
          </a:prstGeom>
          <a:ln w="38100">
            <a:solidFill>
              <a:schemeClr val="tx1"/>
            </a:solidFill>
            <a:tailEnd type="stealth" w="lg" len="lg"/>
          </a:ln>
        </p:spPr>
        <p:style>
          <a:lnRef idx="3">
            <a:schemeClr val="accent6"/>
          </a:lnRef>
          <a:fillRef idx="0">
            <a:schemeClr val="accent6"/>
          </a:fillRef>
          <a:effectRef idx="2">
            <a:schemeClr val="accent6"/>
          </a:effectRef>
          <a:fontRef idx="minor">
            <a:schemeClr val="tx1"/>
          </a:fontRef>
        </p:style>
      </p:cxnSp>
      <p:cxnSp>
        <p:nvCxnSpPr>
          <p:cNvPr id="81" name="Curved Connector 80"/>
          <p:cNvCxnSpPr>
            <a:stCxn id="7" idx="3"/>
            <a:endCxn id="25" idx="1"/>
          </p:cNvCxnSpPr>
          <p:nvPr/>
        </p:nvCxnSpPr>
        <p:spPr>
          <a:xfrm>
            <a:off x="4143073" y="4498333"/>
            <a:ext cx="272856" cy="12953"/>
          </a:xfrm>
          <a:prstGeom prst="curvedConnector3">
            <a:avLst>
              <a:gd name="adj1" fmla="val 50000"/>
            </a:avLst>
          </a:prstGeom>
          <a:ln w="38100">
            <a:solidFill>
              <a:schemeClr val="tx1"/>
            </a:solidFill>
            <a:tailEnd type="stealth" w="lg" len="lg"/>
          </a:ln>
        </p:spPr>
        <p:style>
          <a:lnRef idx="3">
            <a:schemeClr val="accent6"/>
          </a:lnRef>
          <a:fillRef idx="0">
            <a:schemeClr val="accent6"/>
          </a:fillRef>
          <a:effectRef idx="2">
            <a:schemeClr val="accent6"/>
          </a:effectRef>
          <a:fontRef idx="minor">
            <a:schemeClr val="tx1"/>
          </a:fontRef>
        </p:style>
      </p:cxnSp>
      <p:cxnSp>
        <p:nvCxnSpPr>
          <p:cNvPr id="84" name="Curved Connector 83"/>
          <p:cNvCxnSpPr>
            <a:stCxn id="25" idx="3"/>
            <a:endCxn id="5" idx="1"/>
          </p:cNvCxnSpPr>
          <p:nvPr/>
        </p:nvCxnSpPr>
        <p:spPr>
          <a:xfrm>
            <a:off x="5406818" y="4498333"/>
            <a:ext cx="253155" cy="12953"/>
          </a:xfrm>
          <a:prstGeom prst="curvedConnector3">
            <a:avLst>
              <a:gd name="adj1" fmla="val 50000"/>
            </a:avLst>
          </a:prstGeom>
          <a:ln w="38100">
            <a:solidFill>
              <a:schemeClr val="tx1"/>
            </a:solidFill>
            <a:tailEnd type="stealth" w="lg" len="lg"/>
          </a:ln>
        </p:spPr>
        <p:style>
          <a:lnRef idx="3">
            <a:schemeClr val="accent6"/>
          </a:lnRef>
          <a:fillRef idx="0">
            <a:schemeClr val="accent6"/>
          </a:fillRef>
          <a:effectRef idx="2">
            <a:schemeClr val="accent6"/>
          </a:effectRef>
          <a:fontRef idx="minor">
            <a:schemeClr val="tx1"/>
          </a:fontRef>
        </p:style>
      </p:cxnSp>
      <p:cxnSp>
        <p:nvCxnSpPr>
          <p:cNvPr id="87" name="Curved Connector 86"/>
          <p:cNvCxnSpPr>
            <a:stCxn id="5" idx="3"/>
            <a:endCxn id="12" idx="1"/>
          </p:cNvCxnSpPr>
          <p:nvPr/>
        </p:nvCxnSpPr>
        <p:spPr>
          <a:xfrm flipH="1">
            <a:off x="1883724" y="4498333"/>
            <a:ext cx="4708853" cy="1110701"/>
          </a:xfrm>
          <a:prstGeom prst="curvedConnector5">
            <a:avLst>
              <a:gd name="adj1" fmla="val -4951"/>
              <a:gd name="adj2" fmla="val 61612"/>
              <a:gd name="adj3" fmla="val 104951"/>
            </a:avLst>
          </a:prstGeom>
          <a:ln w="38100">
            <a:solidFill>
              <a:schemeClr val="tx1"/>
            </a:solidFill>
            <a:tailEnd type="stealth" w="lg" len="lg"/>
          </a:ln>
        </p:spPr>
        <p:style>
          <a:lnRef idx="3">
            <a:schemeClr val="accent6"/>
          </a:lnRef>
          <a:fillRef idx="0">
            <a:schemeClr val="accent6"/>
          </a:fillRef>
          <a:effectRef idx="2">
            <a:schemeClr val="accent6"/>
          </a:effectRef>
          <a:fontRef idx="minor">
            <a:schemeClr val="tx1"/>
          </a:fontRef>
        </p:style>
      </p:cxnSp>
      <p:cxnSp>
        <p:nvCxnSpPr>
          <p:cNvPr id="90" name="Curved Connector 89"/>
          <p:cNvCxnSpPr>
            <a:stCxn id="12" idx="3"/>
            <a:endCxn id="10" idx="1"/>
          </p:cNvCxnSpPr>
          <p:nvPr/>
        </p:nvCxnSpPr>
        <p:spPr>
          <a:xfrm>
            <a:off x="2816327" y="5609033"/>
            <a:ext cx="157534" cy="12953"/>
          </a:xfrm>
          <a:prstGeom prst="curvedConnector3">
            <a:avLst>
              <a:gd name="adj1" fmla="val 50000"/>
            </a:avLst>
          </a:prstGeom>
          <a:ln w="38100">
            <a:solidFill>
              <a:schemeClr val="tx1"/>
            </a:solidFill>
            <a:tailEnd type="stealth" w="lg" len="lg"/>
          </a:ln>
        </p:spPr>
        <p:style>
          <a:lnRef idx="3">
            <a:schemeClr val="accent6"/>
          </a:lnRef>
          <a:fillRef idx="0">
            <a:schemeClr val="accent6"/>
          </a:fillRef>
          <a:effectRef idx="2">
            <a:schemeClr val="accent6"/>
          </a:effectRef>
          <a:fontRef idx="minor">
            <a:schemeClr val="tx1"/>
          </a:fontRef>
        </p:style>
      </p:cxnSp>
      <p:cxnSp>
        <p:nvCxnSpPr>
          <p:cNvPr id="94" name="Curved Connector 93"/>
          <p:cNvCxnSpPr>
            <a:stCxn id="10" idx="3"/>
            <a:endCxn id="11" idx="1"/>
          </p:cNvCxnSpPr>
          <p:nvPr/>
        </p:nvCxnSpPr>
        <p:spPr>
          <a:xfrm>
            <a:off x="3883359" y="5609033"/>
            <a:ext cx="100822" cy="12953"/>
          </a:xfrm>
          <a:prstGeom prst="curvedConnector3">
            <a:avLst>
              <a:gd name="adj1" fmla="val 50000"/>
            </a:avLst>
          </a:prstGeom>
          <a:ln w="38100">
            <a:solidFill>
              <a:schemeClr val="tx1"/>
            </a:solidFill>
            <a:tailEnd type="stealth" w="lg" len="lg"/>
          </a:ln>
        </p:spPr>
        <p:style>
          <a:lnRef idx="3">
            <a:schemeClr val="accent6"/>
          </a:lnRef>
          <a:fillRef idx="0">
            <a:schemeClr val="accent6"/>
          </a:fillRef>
          <a:effectRef idx="2">
            <a:schemeClr val="accent6"/>
          </a:effectRef>
          <a:fontRef idx="minor">
            <a:schemeClr val="tx1"/>
          </a:fontRef>
        </p:style>
      </p:cxnSp>
      <p:cxnSp>
        <p:nvCxnSpPr>
          <p:cNvPr id="97" name="Curved Connector 96"/>
          <p:cNvCxnSpPr>
            <a:stCxn id="11" idx="3"/>
            <a:endCxn id="9" idx="1"/>
          </p:cNvCxnSpPr>
          <p:nvPr/>
        </p:nvCxnSpPr>
        <p:spPr>
          <a:xfrm>
            <a:off x="4839067" y="5609033"/>
            <a:ext cx="233151" cy="12953"/>
          </a:xfrm>
          <a:prstGeom prst="curvedConnector3">
            <a:avLst>
              <a:gd name="adj1" fmla="val 50000"/>
            </a:avLst>
          </a:prstGeom>
          <a:ln w="38100">
            <a:solidFill>
              <a:schemeClr val="tx1"/>
            </a:solidFill>
            <a:tailEnd type="stealth" w="lg" len="lg"/>
          </a:ln>
        </p:spPr>
        <p:style>
          <a:lnRef idx="3">
            <a:schemeClr val="accent6"/>
          </a:lnRef>
          <a:fillRef idx="0">
            <a:schemeClr val="accent6"/>
          </a:fillRef>
          <a:effectRef idx="2">
            <a:schemeClr val="accent6"/>
          </a:effectRef>
          <a:fontRef idx="minor">
            <a:schemeClr val="tx1"/>
          </a:fontRef>
        </p:style>
      </p:cxnSp>
      <p:cxnSp>
        <p:nvCxnSpPr>
          <p:cNvPr id="100" name="Curved Connector 99"/>
          <p:cNvCxnSpPr>
            <a:stCxn id="9" idx="3"/>
            <a:endCxn id="6" idx="1"/>
          </p:cNvCxnSpPr>
          <p:nvPr/>
        </p:nvCxnSpPr>
        <p:spPr>
          <a:xfrm>
            <a:off x="6004821" y="5609033"/>
            <a:ext cx="155434" cy="12953"/>
          </a:xfrm>
          <a:prstGeom prst="curvedConnector3">
            <a:avLst>
              <a:gd name="adj1" fmla="val 50000"/>
            </a:avLst>
          </a:prstGeom>
          <a:ln w="38100">
            <a:solidFill>
              <a:schemeClr val="tx1"/>
            </a:solidFill>
            <a:tailEnd type="stealth" w="lg" len="lg"/>
          </a:ln>
        </p:spPr>
        <p:style>
          <a:lnRef idx="3">
            <a:schemeClr val="accent6"/>
          </a:lnRef>
          <a:fillRef idx="0">
            <a:schemeClr val="accent6"/>
          </a:fillRef>
          <a:effectRef idx="2">
            <a:schemeClr val="accent6"/>
          </a:effectRef>
          <a:fontRef idx="minor">
            <a:schemeClr val="tx1"/>
          </a:fontRef>
        </p:style>
      </p:cxnSp>
      <p:cxnSp>
        <p:nvCxnSpPr>
          <p:cNvPr id="103" name="Curved Connector 102"/>
          <p:cNvCxnSpPr>
            <a:stCxn id="6" idx="3"/>
            <a:endCxn id="58" idx="1"/>
          </p:cNvCxnSpPr>
          <p:nvPr/>
        </p:nvCxnSpPr>
        <p:spPr>
          <a:xfrm flipV="1">
            <a:off x="7092859" y="4220029"/>
            <a:ext cx="3607463" cy="1389004"/>
          </a:xfrm>
          <a:prstGeom prst="curvedConnector3">
            <a:avLst>
              <a:gd name="adj1" fmla="val 18097"/>
            </a:avLst>
          </a:prstGeom>
          <a:ln w="38100">
            <a:solidFill>
              <a:schemeClr val="tx1"/>
            </a:solidFill>
            <a:tailEnd type="stealth" w="lg" len="lg"/>
          </a:ln>
        </p:spPr>
        <p:style>
          <a:lnRef idx="3">
            <a:schemeClr val="accent6"/>
          </a:lnRef>
          <a:fillRef idx="0">
            <a:schemeClr val="accent6"/>
          </a:fillRef>
          <a:effectRef idx="2">
            <a:schemeClr val="accent6"/>
          </a:effectRef>
          <a:fontRef idx="minor">
            <a:schemeClr val="tx1"/>
          </a:fontRef>
        </p:style>
      </p:cxnSp>
      <p:sp>
        <p:nvSpPr>
          <p:cNvPr id="108" name="TextBox 107"/>
          <p:cNvSpPr txBox="1"/>
          <p:nvPr/>
        </p:nvSpPr>
        <p:spPr>
          <a:xfrm>
            <a:off x="8105227" y="4571410"/>
            <a:ext cx="2006751" cy="640363"/>
          </a:xfrm>
          <a:prstGeom prst="rect">
            <a:avLst/>
          </a:prstGeom>
          <a:noFill/>
        </p:spPr>
        <p:txBody>
          <a:bodyPr wrap="square" lIns="0" tIns="0" rIns="0" bIns="0" rtlCol="0">
            <a:spAutoFit/>
          </a:bodyPr>
          <a:lstStyle/>
          <a:p>
            <a:r>
              <a:rPr lang="nb-NO" sz="2040" spc="-71" dirty="0">
                <a:gradFill>
                  <a:gsLst>
                    <a:gs pos="2917">
                      <a:schemeClr val="tx1"/>
                    </a:gs>
                    <a:gs pos="30000">
                      <a:schemeClr val="tx1"/>
                    </a:gs>
                  </a:gsLst>
                  <a:lin ang="5400000" scaled="0"/>
                </a:gradFill>
              </a:rPr>
              <a:t>Insert new or updated item</a:t>
            </a:r>
            <a:endParaRPr lang="en-US" sz="2040" spc="-71" dirty="0" err="1">
              <a:gradFill>
                <a:gsLst>
                  <a:gs pos="2917">
                    <a:schemeClr val="tx1"/>
                  </a:gs>
                  <a:gs pos="30000">
                    <a:schemeClr val="tx1"/>
                  </a:gs>
                </a:gsLst>
                <a:lin ang="5400000" scaled="0"/>
              </a:gradFill>
            </a:endParaRPr>
          </a:p>
        </p:txBody>
      </p:sp>
      <p:sp>
        <p:nvSpPr>
          <p:cNvPr id="110" name="Rectangle 109"/>
          <p:cNvSpPr/>
          <p:nvPr/>
        </p:nvSpPr>
        <p:spPr bwMode="auto">
          <a:xfrm>
            <a:off x="825970" y="2874476"/>
            <a:ext cx="6577830" cy="3475164"/>
          </a:xfrm>
          <a:prstGeom prst="rect">
            <a:avLst/>
          </a:prstGeom>
          <a:noFill/>
          <a:ln w="25400">
            <a:solidFill>
              <a:srgbClr val="FFC000"/>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040" dirty="0">
              <a:gradFill>
                <a:gsLst>
                  <a:gs pos="0">
                    <a:srgbClr val="FFFFFF"/>
                  </a:gs>
                  <a:gs pos="100000">
                    <a:srgbClr val="FFFFFF"/>
                  </a:gs>
                </a:gsLst>
                <a:lin ang="5400000" scaled="0"/>
              </a:gradFill>
            </a:endParaRPr>
          </a:p>
        </p:txBody>
      </p:sp>
      <p:sp>
        <p:nvSpPr>
          <p:cNvPr id="111" name="TextBox 110"/>
          <p:cNvSpPr txBox="1"/>
          <p:nvPr/>
        </p:nvSpPr>
        <p:spPr>
          <a:xfrm>
            <a:off x="2746573" y="1257268"/>
            <a:ext cx="6702140" cy="384205"/>
          </a:xfrm>
          <a:prstGeom prst="rect">
            <a:avLst/>
          </a:prstGeom>
          <a:noFill/>
        </p:spPr>
        <p:txBody>
          <a:bodyPr wrap="square" lIns="0" tIns="0" rIns="0" bIns="0" rtlCol="0">
            <a:spAutoFit/>
          </a:bodyPr>
          <a:lstStyle/>
          <a:p>
            <a:r>
              <a:rPr lang="nb-NO" sz="2448" spc="-71" dirty="0">
                <a:gradFill>
                  <a:gsLst>
                    <a:gs pos="2917">
                      <a:schemeClr val="tx1"/>
                    </a:gs>
                    <a:gs pos="30000">
                      <a:schemeClr val="tx1"/>
                    </a:gs>
                  </a:gsLst>
                  <a:lin ang="5400000" scaled="0"/>
                </a:gradFill>
              </a:rPr>
              <a:t>Each CrawlerFlow processes one item at time. </a:t>
            </a:r>
          </a:p>
        </p:txBody>
      </p:sp>
    </p:spTree>
    <p:extLst>
      <p:ext uri="{BB962C8B-B14F-4D97-AF65-F5344CB8AC3E}">
        <p14:creationId xmlns:p14="http://schemas.microsoft.com/office/powerpoint/2010/main" val="260301950"/>
      </p:ext>
    </p:extLst>
  </p:cSld>
  <p:clrMapOvr>
    <a:masterClrMapping/>
  </p:clrMapOvr>
  <p:transition>
    <p:fade/>
  </p:transition>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TIMING" val="|.8|40.6|.9|.9"/>
</p:tagLst>
</file>

<file path=ppt/tags/tag2.xml><?xml version="1.0" encoding="utf-8"?>
<p:tagLst xmlns:a="http://schemas.openxmlformats.org/drawingml/2006/main" xmlns:r="http://schemas.openxmlformats.org/officeDocument/2006/relationships" xmlns:p="http://schemas.openxmlformats.org/presentationml/2006/main">
  <p:tag name="MT_TILE" val="YES"/>
</p:tagLst>
</file>

<file path=ppt/tags/tag3.xml><?xml version="1.0" encoding="utf-8"?>
<p:tagLst xmlns:a="http://schemas.openxmlformats.org/drawingml/2006/main" xmlns:r="http://schemas.openxmlformats.org/officeDocument/2006/relationships" xmlns:p="http://schemas.openxmlformats.org/presentationml/2006/main">
  <p:tag name="MT_TILE" val="YES"/>
</p:tagLst>
</file>

<file path=ppt/tags/tag4.xml><?xml version="1.0" encoding="utf-8"?>
<p:tagLst xmlns:a="http://schemas.openxmlformats.org/drawingml/2006/main" xmlns:r="http://schemas.openxmlformats.org/officeDocument/2006/relationships" xmlns:p="http://schemas.openxmlformats.org/presentationml/2006/main">
  <p:tag name="MT_TILE" val="YES"/>
</p:tagLst>
</file>

<file path=ppt/tags/tag5.xml><?xml version="1.0" encoding="utf-8"?>
<p:tagLst xmlns:a="http://schemas.openxmlformats.org/drawingml/2006/main" xmlns:r="http://schemas.openxmlformats.org/officeDocument/2006/relationships" xmlns:p="http://schemas.openxmlformats.org/presentationml/2006/main">
  <p:tag name="MT_TILE" val="YES"/>
</p:tagLst>
</file>

<file path=ppt/tags/tag6.xml><?xml version="1.0" encoding="utf-8"?>
<p:tagLst xmlns:a="http://schemas.openxmlformats.org/drawingml/2006/main" xmlns:r="http://schemas.openxmlformats.org/officeDocument/2006/relationships" xmlns:p="http://schemas.openxmlformats.org/presentationml/2006/main">
  <p:tag name="MT_TILE" val="YES"/>
</p:tagLst>
</file>

<file path=ppt/theme/theme1.xml><?xml version="1.0" encoding="utf-8"?>
<a:theme xmlns:a="http://schemas.openxmlformats.org/drawingml/2006/main" name="5-30072_SPC2012_IT-Pro_Template_16x9">
  <a:themeElements>
    <a:clrScheme name="SPC-IT Pro">
      <a:dk1>
        <a:srgbClr val="505050"/>
      </a:dk1>
      <a:lt1>
        <a:srgbClr val="FFFFFF"/>
      </a:lt1>
      <a:dk2>
        <a:srgbClr val="012654"/>
      </a:dk2>
      <a:lt2>
        <a:srgbClr val="00AEEF"/>
      </a:lt2>
      <a:accent1>
        <a:srgbClr val="F26522"/>
      </a:accent1>
      <a:accent2>
        <a:srgbClr val="00A651"/>
      </a:accent2>
      <a:accent3>
        <a:srgbClr val="BA141A"/>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2.xml><?xml version="1.0" encoding="utf-8"?>
<a:theme xmlns:a="http://schemas.openxmlformats.org/drawingml/2006/main" name="SPC2012_IT-Pro_Template_16x9">
  <a:themeElements>
    <a:clrScheme name="SPC-IT Pro">
      <a:dk1>
        <a:srgbClr val="505050"/>
      </a:dk1>
      <a:lt1>
        <a:srgbClr val="FFFFFF"/>
      </a:lt1>
      <a:dk2>
        <a:srgbClr val="012654"/>
      </a:dk2>
      <a:lt2>
        <a:srgbClr val="00AEEF"/>
      </a:lt2>
      <a:accent1>
        <a:srgbClr val="F26522"/>
      </a:accent1>
      <a:accent2>
        <a:srgbClr val="00A651"/>
      </a:accent2>
      <a:accent3>
        <a:srgbClr val="BA141A"/>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3.xml><?xml version="1.0" encoding="utf-8"?>
<a:theme xmlns:a="http://schemas.openxmlformats.org/drawingml/2006/main" name="5-30072_SPC2012_IT-Pro_Template_16x9_Light">
  <a:themeElements>
    <a:clrScheme name="SPC-IT Pro">
      <a:dk1>
        <a:srgbClr val="505050"/>
      </a:dk1>
      <a:lt1>
        <a:srgbClr val="FFFFFF"/>
      </a:lt1>
      <a:dk2>
        <a:srgbClr val="012654"/>
      </a:dk2>
      <a:lt2>
        <a:srgbClr val="00AEEF"/>
      </a:lt2>
      <a:accent1>
        <a:srgbClr val="F26522"/>
      </a:accent1>
      <a:accent2>
        <a:srgbClr val="00A651"/>
      </a:accent2>
      <a:accent3>
        <a:srgbClr val="BA141A"/>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4.xml><?xml version="1.0" encoding="utf-8"?>
<a:theme xmlns:a="http://schemas.openxmlformats.org/drawingml/2006/main" name="SharePoint 15">
  <a:themeElements>
    <a:clrScheme name="Exchange-Lync-SharePoint_Template_2012_Light">
      <a:dk1>
        <a:srgbClr val="000000"/>
      </a:dk1>
      <a:lt1>
        <a:srgbClr val="FFFFFF"/>
      </a:lt1>
      <a:dk2>
        <a:srgbClr val="0072C6"/>
      </a:dk2>
      <a:lt2>
        <a:srgbClr val="797A7D"/>
      </a:lt2>
      <a:accent1>
        <a:srgbClr val="0072C6"/>
      </a:accent1>
      <a:accent2>
        <a:srgbClr val="EB3C00"/>
      </a:accent2>
      <a:accent3>
        <a:srgbClr val="FFB900"/>
      </a:accent3>
      <a:accent4>
        <a:srgbClr val="505050"/>
      </a:accent4>
      <a:accent5>
        <a:srgbClr val="969696"/>
      </a:accent5>
      <a:accent6>
        <a:srgbClr val="D2D2D2"/>
      </a:accent6>
      <a:hlink>
        <a:srgbClr val="43AFFF"/>
      </a:hlink>
      <a:folHlink>
        <a:srgbClr val="0072C6"/>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defPPr algn="ctr" defTabSz="914099" fontAlgn="base">
          <a:spcBef>
            <a:spcPct val="0"/>
          </a:spcBef>
          <a:spcAft>
            <a:spcPct val="0"/>
          </a:spcAft>
          <a:defRPr sz="2200" dirty="0"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defRPr sz="2400" spc="-70" dirty="0" smtClean="0">
            <a:gradFill>
              <a:gsLst>
                <a:gs pos="2917">
                  <a:schemeClr val="bg2"/>
                </a:gs>
                <a:gs pos="95000">
                  <a:schemeClr val="bg2"/>
                </a:gs>
              </a:gsLst>
              <a:lin ang="5400000" scaled="0"/>
            </a:gradFill>
          </a:defRPr>
        </a:defPPr>
      </a:lstStyle>
    </a:txDef>
  </a:objectDefaults>
  <a:extraClrSchemeLst/>
</a:theme>
</file>

<file path=ppt/theme/theme5.xml><?xml version="1.0" encoding="utf-8"?>
<a:theme xmlns:a="http://schemas.openxmlformats.org/drawingml/2006/main" name="1_SharePoint 15">
  <a:themeElements>
    <a:clrScheme name="Exchange-Lync-SharePoint_Template_2012_Light">
      <a:dk1>
        <a:srgbClr val="000000"/>
      </a:dk1>
      <a:lt1>
        <a:srgbClr val="FFFFFF"/>
      </a:lt1>
      <a:dk2>
        <a:srgbClr val="0072C6"/>
      </a:dk2>
      <a:lt2>
        <a:srgbClr val="797A7D"/>
      </a:lt2>
      <a:accent1>
        <a:srgbClr val="0072C6"/>
      </a:accent1>
      <a:accent2>
        <a:srgbClr val="EB3C00"/>
      </a:accent2>
      <a:accent3>
        <a:srgbClr val="FFB900"/>
      </a:accent3>
      <a:accent4>
        <a:srgbClr val="505050"/>
      </a:accent4>
      <a:accent5>
        <a:srgbClr val="969696"/>
      </a:accent5>
      <a:accent6>
        <a:srgbClr val="D2D2D2"/>
      </a:accent6>
      <a:hlink>
        <a:srgbClr val="43AFFF"/>
      </a:hlink>
      <a:folHlink>
        <a:srgbClr val="0072C6"/>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defPPr algn="ctr" defTabSz="914099" fontAlgn="base">
          <a:spcBef>
            <a:spcPct val="0"/>
          </a:spcBef>
          <a:spcAft>
            <a:spcPct val="0"/>
          </a:spcAft>
          <a:defRPr sz="2200" dirty="0"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defRPr sz="2400" spc="-70" dirty="0" smtClean="0">
            <a:gradFill>
              <a:gsLst>
                <a:gs pos="2917">
                  <a:schemeClr val="bg2"/>
                </a:gs>
                <a:gs pos="95000">
                  <a:schemeClr val="bg2"/>
                </a:gs>
              </a:gsLst>
              <a:lin ang="5400000" scaled="0"/>
            </a:gradFill>
          </a:defRPr>
        </a:defPPr>
      </a:lstStyle>
    </a:txDef>
  </a:objectDefaults>
  <a:extraClrSchemeLst/>
</a:theme>
</file>

<file path=ppt/theme/theme6.xml><?xml version="1.0" encoding="utf-8"?>
<a:theme xmlns:a="http://schemas.openxmlformats.org/drawingml/2006/main" name="5-30072_SPC2012_Business_Template_16x9_Light">
  <a:themeElements>
    <a:clrScheme name="SPC2012 - Business">
      <a:dk1>
        <a:srgbClr val="505050"/>
      </a:dk1>
      <a:lt1>
        <a:srgbClr val="FFFFFF"/>
      </a:lt1>
      <a:dk2>
        <a:srgbClr val="012654"/>
      </a:dk2>
      <a:lt2>
        <a:srgbClr val="00AEEF"/>
      </a:lt2>
      <a:accent1>
        <a:srgbClr val="BA141A"/>
      </a:accent1>
      <a:accent2>
        <a:srgbClr val="00A651"/>
      </a:accent2>
      <a:accent3>
        <a:srgbClr val="F26522"/>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8.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rackTaxHTField0 xmlns="2295e2e7-0eeb-498e-8716-217bb2ee6ee3">
      <Terms xmlns="http://schemas.microsoft.com/office/infopath/2007/PartnerControls"/>
    </TrackTaxHTField0>
    <CampaignTaxHTField0 xmlns="2295e2e7-0eeb-498e-8716-217bb2ee6ee3">
      <Terms xmlns="http://schemas.microsoft.com/office/infopath/2007/PartnerControls"/>
    </CampaignTaxHTField0>
    <Event_x0020_End_x0020_Date xmlns="2295e2e7-0eeb-498e-8716-217bb2ee6ee3">2012-11-15T08:00:00+00:00</Event_x0020_End_x0020_Date>
    <Event_x0020_Start_x0020_Date xmlns="2295e2e7-0eeb-498e-8716-217bb2ee6ee3">2012-11-12T08:00:00+00:00</Event_x0020_Start_x0020_Date>
    <MS_x0020_Speaker xmlns="2295e2e7-0eeb-498e-8716-217bb2ee6ee3">
      <UserInfo>
        <DisplayName/>
        <AccountId xsi:nil="true"/>
        <AccountType/>
      </UserInfo>
    </MS_x0020_Speaker>
    <External_x0020_Speaker xmlns="2295e2e7-0eeb-498e-8716-217bb2ee6ee3">Rune Zakariassen; Thomas Molbach</External_x0020_Speaker>
    <Session_x0020_Code xmlns="2295e2e7-0eeb-498e-8716-217bb2ee6ee3">SPC202</Session_x0020_Code>
    <ProductTaxHTField0 xmlns="2295e2e7-0eeb-498e-8716-217bb2ee6ee3">
      <Terms xmlns="http://schemas.microsoft.com/office/infopath/2007/PartnerControls"/>
    </ProductTaxHTField0>
    <Presentation_x0020_Date xmlns="2295e2e7-0eeb-498e-8716-217bb2ee6ee3">2012-11-12T08:00:00+00:00</Presentation_x0020_Date>
    <Event_x0020_LocationTaxHTField0 xmlns="2295e2e7-0eeb-498e-8716-217bb2ee6ee3">
      <Terms xmlns="http://schemas.microsoft.com/office/infopath/2007/PartnerControls">
        <TermInfo xmlns="http://schemas.microsoft.com/office/infopath/2007/PartnerControls">
          <TermName xmlns="http://schemas.microsoft.com/office/infopath/2007/PartnerControls">Las Vegas</TermName>
          <TermId xmlns="http://schemas.microsoft.com/office/infopath/2007/PartnerControls">e731b1e0-234c-4781-a780-e65aa36c0b98</TermId>
        </TermInfo>
      </Terms>
    </Event_x0020_LocationTaxHTField0>
    <Event1TaxHTField0 xmlns="2295e2e7-0eeb-498e-8716-217bb2ee6ee3">
      <Terms xmlns="http://schemas.microsoft.com/office/infopath/2007/PartnerControls">
        <TermInfo xmlns="http://schemas.microsoft.com/office/infopath/2007/PartnerControls">
          <TermName xmlns="http://schemas.microsoft.com/office/infopath/2007/PartnerControls">Microsoft SharePoint Conference</TermName>
          <TermId xmlns="http://schemas.microsoft.com/office/infopath/2007/PartnerControls">a629e079-6b4e-41d1-9641-98de5e4410b7</TermId>
        </TermInfo>
      </Terms>
    </Event1TaxHTField0>
    <MS_x0020_Content_x0020_Owner xmlns="2295e2e7-0eeb-498e-8716-217bb2ee6ee3">
      <UserInfo>
        <DisplayName/>
        <AccountId xsi:nil="true"/>
        <AccountType/>
      </UserInfo>
    </MS_x0020_Content_x0020_Owner>
    <Event_x0020_VenueTaxHTField0 xmlns="2295e2e7-0eeb-498e-8716-217bb2ee6ee3">
      <Terms xmlns="http://schemas.microsoft.com/office/infopath/2007/PartnerControls">
        <TermInfo xmlns="http://schemas.microsoft.com/office/infopath/2007/PartnerControls">
          <TermName xmlns="http://schemas.microsoft.com/office/infopath/2007/PartnerControls">Mandalay Bay Resort and Casino</TermName>
          <TermId xmlns="http://schemas.microsoft.com/office/infopath/2007/PartnerControls">fc459485-1b13-4ce3-bfeb-ea2ace2bf8f6</TermId>
        </TermInfo>
      </Terms>
    </Event_x0020_VenueTaxHTField0>
    <TaxCatchAll xmlns="230e9df3-be65-4c73-a93b-d1236ebd677e">
      <Value>316</Value>
      <Value>282</Value>
      <Value>355</Value>
    </TaxCatchAll>
    <AudienceTaxHTField0 xmlns="2295e2e7-0eeb-498e-8716-217bb2ee6ee3">
      <Terms xmlns="http://schemas.microsoft.com/office/infopath/2007/PartnerControls"/>
    </AudienceTaxHTField0>
    <Speaker xmlns="032d541b-1b4e-4d91-93c7-b10533c52f73">Rune Zakariassen, Thomas Molback</Speaker>
    <AverageRating xmlns="http://schemas.microsoft.com/sharepoint/v3">5</AverageRating>
    <RatingCount xmlns="http://schemas.microsoft.com/sharepoint/v3">1</RatingCount>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PresentationsDoc" ma:contentTypeID="0x010100B88FC3ECA26D1C46B3C4C83281D2EB9C00F943C65EE9652644877590F39FC422DC" ma:contentTypeVersion="73" ma:contentTypeDescription="" ma:contentTypeScope="" ma:versionID="94f318fc1d6dfb4c762b81d0eea8859a">
  <xsd:schema xmlns:xsd="http://www.w3.org/2001/XMLSchema" xmlns:xs="http://www.w3.org/2001/XMLSchema" xmlns:p="http://schemas.microsoft.com/office/2006/metadata/properties" xmlns:ns1="http://schemas.microsoft.com/sharepoint/v3" xmlns:ns2="2295e2e7-0eeb-498e-8716-217bb2ee6ee3" xmlns:ns3="032d541b-1b4e-4d91-93c7-b10533c52f73" xmlns:ns4="230e9df3-be65-4c73-a93b-d1236ebd677e" targetNamespace="http://schemas.microsoft.com/office/2006/metadata/properties" ma:root="true" ma:fieldsID="75074476dc966ccddfb3f34adbaed049" ns1:_="" ns2:_="" ns3:_="" ns4:_="">
    <xsd:import namespace="http://schemas.microsoft.com/sharepoint/v3"/>
    <xsd:import namespace="2295e2e7-0eeb-498e-8716-217bb2ee6ee3"/>
    <xsd:import namespace="032d541b-1b4e-4d91-93c7-b10533c52f73"/>
    <xsd:import namespace="230e9df3-be65-4c73-a93b-d1236ebd677e"/>
    <xsd:element name="properties">
      <xsd:complexType>
        <xsd:sequence>
          <xsd:element name="documentManagement">
            <xsd:complexType>
              <xsd:all>
                <xsd:element ref="ns2:Event_x0020_Start_x0020_Date" minOccurs="0"/>
                <xsd:element ref="ns2:Event_x0020_End_x0020_Date" minOccurs="0"/>
                <xsd:element ref="ns2:Presentation_x0020_Date" minOccurs="0"/>
                <xsd:element ref="ns3:Speaker" minOccurs="0"/>
                <xsd:element ref="ns2:Session_x0020_Code" minOccurs="0"/>
                <xsd:element ref="ns2:MS_x0020_Content_x0020_Owner" minOccurs="0"/>
                <xsd:element ref="ns1:AverageRating" minOccurs="0"/>
                <xsd:element ref="ns1:RatingCount" minOccurs="0"/>
                <xsd:element ref="ns4:TaxCatchAll" minOccurs="0"/>
                <xsd:element ref="ns2:ProductTaxHTField0" minOccurs="0"/>
                <xsd:element ref="ns4:TaxCatchAllLabel" minOccurs="0"/>
                <xsd:element ref="ns2:CampaignTaxHTField0" minOccurs="0"/>
                <xsd:element ref="ns2:TrackTaxHTField0" minOccurs="0"/>
                <xsd:element ref="ns2:Event_x0020_VenueTaxHTField0" minOccurs="0"/>
                <xsd:element ref="ns2:AudienceTaxHTField0" minOccurs="0"/>
                <xsd:element ref="ns2:Event_x0020_LocationTaxHTField0" minOccurs="0"/>
                <xsd:element ref="ns2:Event1TaxHTField0" minOccurs="0"/>
                <xsd:element ref="ns2:MS_x0020_Speaker" minOccurs="0"/>
                <xsd:element ref="ns2:External_x0020_Speake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AverageRating" ma:index="15" nillable="true" ma:displayName="Rating (0-5)" ma:decimals="2" ma:description="Average value of all the ratings that have been submitted" ma:internalName="AverageRating" ma:readOnly="true">
      <xsd:simpleType>
        <xsd:restriction base="dms:Number"/>
      </xsd:simpleType>
    </xsd:element>
    <xsd:element name="RatingCount" ma:index="16" nillable="true" ma:displayName="Number of Ratings" ma:decimals="0" ma:description="Number of ratings submitted" ma:internalName="RatingCount" ma:readOnly="true">
      <xsd:simpleType>
        <xsd:restriction base="dms:Number"/>
      </xsd:simpleType>
    </xsd:element>
  </xsd:schema>
  <xsd:schema xmlns:xsd="http://www.w3.org/2001/XMLSchema" xmlns:xs="http://www.w3.org/2001/XMLSchema" xmlns:dms="http://schemas.microsoft.com/office/2006/documentManagement/types" xmlns:pc="http://schemas.microsoft.com/office/infopath/2007/PartnerControls" targetNamespace="2295e2e7-0eeb-498e-8716-217bb2ee6ee3" elementFormDefault="qualified">
    <xsd:import namespace="http://schemas.microsoft.com/office/2006/documentManagement/types"/>
    <xsd:import namespace="http://schemas.microsoft.com/office/infopath/2007/PartnerControls"/>
    <xsd:element name="Event_x0020_Start_x0020_Date" ma:index="5" nillable="true" ma:displayName="Event Start Date" ma:format="DateOnly" ma:internalName="Event_x0020_Start_x0020_Date">
      <xsd:simpleType>
        <xsd:restriction base="dms:DateTime"/>
      </xsd:simpleType>
    </xsd:element>
    <xsd:element name="Event_x0020_End_x0020_Date" ma:index="6" nillable="true" ma:displayName="Event End Date" ma:format="DateOnly" ma:internalName="Event_x0020_End_x0020_Date">
      <xsd:simpleType>
        <xsd:restriction base="dms:DateTime"/>
      </xsd:simpleType>
    </xsd:element>
    <xsd:element name="Presentation_x0020_Date" ma:index="7" nillable="true" ma:displayName="Presentation Date" ma:format="DateOnly" ma:internalName="Presentation_x0020_Date" ma:readOnly="false">
      <xsd:simpleType>
        <xsd:restriction base="dms:DateTime"/>
      </xsd:simpleType>
    </xsd:element>
    <xsd:element name="Session_x0020_Code" ma:index="12" nillable="true" ma:displayName="Session Code" ma:internalName="Session_x0020_Code" ma:readOnly="false">
      <xsd:simpleType>
        <xsd:restriction base="dms:Text">
          <xsd:maxLength value="255"/>
        </xsd:restriction>
      </xsd:simpleType>
    </xsd:element>
    <xsd:element name="MS_x0020_Content_x0020_Owner" ma:index="14" nillable="true" ma:displayName="MS Content Owner" ma:list="UserInfo" ma:SharePointGroup="0" ma:internalName="MS_x0020_Content_x0020_Owner"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ProductTaxHTField0" ma:index="19" nillable="true" ma:taxonomy="true" ma:internalName="ProductTaxHTField0" ma:taxonomyFieldName="Product" ma:displayName="Product" ma:default="" ma:fieldId="{59a4a0b0-ed64-4542-a55e-4a6c70bd0ce0}" ma:taxonomyMulti="true" ma:sspId="e385fb40-52d4-4fae-9c5b-3e8ff8a5878e" ma:termSetId="3005e9c6-5dbe-483c-971d-51ba052e9268" ma:anchorId="00000000-0000-0000-0000-000000000000" ma:open="false" ma:isKeyword="false">
      <xsd:complexType>
        <xsd:sequence>
          <xsd:element ref="pc:Terms" minOccurs="0" maxOccurs="1"/>
        </xsd:sequence>
      </xsd:complexType>
    </xsd:element>
    <xsd:element name="CampaignTaxHTField0" ma:index="22" nillable="true" ma:taxonomy="true" ma:internalName="CampaignTaxHTField0" ma:taxonomyFieldName="Campaign" ma:displayName="Campaign" ma:default="" ma:fieldId="{bcb0c99d-b00c-42c6-a16b-e1e19731231d}" ma:sspId="e385fb40-52d4-4fae-9c5b-3e8ff8a5878e" ma:termSetId="769410c5-f612-414c-bc8d-14eb300b4117" ma:anchorId="00000000-0000-0000-0000-000000000000" ma:open="false" ma:isKeyword="false">
      <xsd:complexType>
        <xsd:sequence>
          <xsd:element ref="pc:Terms" minOccurs="0" maxOccurs="1"/>
        </xsd:sequence>
      </xsd:complexType>
    </xsd:element>
    <xsd:element name="TrackTaxHTField0" ma:index="23" nillable="true" ma:taxonomy="true" ma:internalName="TrackTaxHTField0" ma:taxonomyFieldName="Track" ma:displayName="Track" ma:default="" ma:fieldId="{95cacdfb-fc4c-4855-b7e7-906e6cf614c7}" ma:sspId="e385fb40-52d4-4fae-9c5b-3e8ff8a5878e" ma:termSetId="0e8a185d-72dd-4c1d-8327-06082ee7fbb4" ma:anchorId="00000000-0000-0000-0000-000000000000" ma:open="false" ma:isKeyword="false">
      <xsd:complexType>
        <xsd:sequence>
          <xsd:element ref="pc:Terms" minOccurs="0" maxOccurs="1"/>
        </xsd:sequence>
      </xsd:complexType>
    </xsd:element>
    <xsd:element name="Event_x0020_VenueTaxHTField0" ma:index="25" nillable="true" ma:taxonomy="true" ma:internalName="Event_x0020_VenueTaxHTField0" ma:taxonomyFieldName="Event_x0020_Venue" ma:displayName="Event Venue" ma:default="" ma:fieldId="{72225233-bea3-47c9-bcc0-70aff672e91a}" ma:sspId="e385fb40-52d4-4fae-9c5b-3e8ff8a5878e" ma:termSetId="8280d8e6-c94b-487a-bd8b-a7d74984b60f" ma:anchorId="00000000-0000-0000-0000-000000000000" ma:open="false" ma:isKeyword="false">
      <xsd:complexType>
        <xsd:sequence>
          <xsd:element ref="pc:Terms" minOccurs="0" maxOccurs="1"/>
        </xsd:sequence>
      </xsd:complexType>
    </xsd:element>
    <xsd:element name="AudienceTaxHTField0" ma:index="26" nillable="true" ma:taxonomy="true" ma:internalName="AudienceTaxHTField0" ma:taxonomyFieldName="Audience" ma:displayName="Audience" ma:default="" ma:fieldId="{6a4ad93e-f836-4089-85dd-0b5a8d4c5063}" ma:taxonomyMulti="true" ma:sspId="e385fb40-52d4-4fae-9c5b-3e8ff8a5878e" ma:termSetId="147febbf-7221-47e1-ac97-bfa1a8e909cb" ma:anchorId="00000000-0000-0000-0000-000000000000" ma:open="false" ma:isKeyword="false">
      <xsd:complexType>
        <xsd:sequence>
          <xsd:element ref="pc:Terms" minOccurs="0" maxOccurs="1"/>
        </xsd:sequence>
      </xsd:complexType>
    </xsd:element>
    <xsd:element name="Event_x0020_LocationTaxHTField0" ma:index="27" nillable="true" ma:taxonomy="true" ma:internalName="Event_x0020_LocationTaxHTField0" ma:taxonomyFieldName="Event_x0020_Location" ma:displayName="Event Location" ma:default="" ma:fieldId="{721246b6-18f0-4d78-9fb7-960f4884f52f}" ma:sspId="e385fb40-52d4-4fae-9c5b-3e8ff8a5878e" ma:termSetId="9f38d074-2cf4-4ed1-a6e5-5a4bce426041" ma:anchorId="00000000-0000-0000-0000-000000000000" ma:open="false" ma:isKeyword="false">
      <xsd:complexType>
        <xsd:sequence>
          <xsd:element ref="pc:Terms" minOccurs="0" maxOccurs="1"/>
        </xsd:sequence>
      </xsd:complexType>
    </xsd:element>
    <xsd:element name="Event1TaxHTField0" ma:index="30" ma:taxonomy="true" ma:internalName="Event1TaxHTField0" ma:taxonomyFieldName="Event1" ma:displayName="Event Name" ma:default="" ma:fieldId="{173efa96-a0c5-4b7e-a5c5-ebf0027a79b9}" ma:sspId="e385fb40-52d4-4fae-9c5b-3e8ff8a5878e" ma:termSetId="a93ddb37-2243-4aad-9cf2-0d00c5bfa8eb" ma:anchorId="00000000-0000-0000-0000-000000000000" ma:open="false" ma:isKeyword="false">
      <xsd:complexType>
        <xsd:sequence>
          <xsd:element ref="pc:Terms" minOccurs="0" maxOccurs="1"/>
        </xsd:sequence>
      </xsd:complexType>
    </xsd:element>
    <xsd:element name="MS_x0020_Speaker" ma:index="31" nillable="true" ma:displayName="MS Speaker" ma:hidden="true" ma:list="UserInfo" ma:SharePointGroup="0" ma:internalName="MS_x0020_Speaker" ma:readOnly="false"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External_x0020_Speaker" ma:index="32" nillable="true" ma:displayName="External Speaker" ma:hidden="true" ma:internalName="External_x0020_Speaker" ma:readOnly="false">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032d541b-1b4e-4d91-93c7-b10533c52f73" elementFormDefault="qualified">
    <xsd:import namespace="http://schemas.microsoft.com/office/2006/documentManagement/types"/>
    <xsd:import namespace="http://schemas.microsoft.com/office/infopath/2007/PartnerControls"/>
    <xsd:element name="Speaker" ma:index="8" nillable="true" ma:displayName="Speaker" ma:internalName="Speaker">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30e9df3-be65-4c73-a93b-d1236ebd677e"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09db2fa7-4ee4-4bb3-80e9-fade681f539b}" ma:internalName="TaxCatchAll" ma:showField="CatchAllData" ma:web="2295e2e7-0eeb-498e-8716-217bb2ee6ee3">
      <xsd:complexType>
        <xsd:complexContent>
          <xsd:extension base="dms:MultiChoiceLookup">
            <xsd:sequence>
              <xsd:element name="Value" type="dms:Lookup" maxOccurs="unbounded" minOccurs="0" nillable="true"/>
            </xsd:sequence>
          </xsd:extension>
        </xsd:complexContent>
      </xsd:complexType>
    </xsd:element>
    <xsd:element name="TaxCatchAllLabel" ma:index="20" nillable="true" ma:displayName="Taxonomy Catch All Column1" ma:hidden="true" ma:list="{09db2fa7-4ee4-4bb3-80e9-fade681f539b}" ma:internalName="TaxCatchAllLabel" ma:readOnly="true" ma:showField="CatchAllDataLabel" ma:web="2295e2e7-0eeb-498e-8716-217bb2ee6ee3">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28" ma:displayName="Content Typ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F990F116-B58F-4255-B05B-DA3808E0E5C6}">
  <ds:schemaRefs>
    <ds:schemaRef ds:uri="230e9df3-be65-4c73-a93b-d1236ebd677e"/>
    <ds:schemaRef ds:uri="http://schemas.microsoft.com/sharepoint/v3"/>
    <ds:schemaRef ds:uri="http://purl.org/dc/terms/"/>
    <ds:schemaRef ds:uri="http://schemas.microsoft.com/office/2006/documentManagement/types"/>
    <ds:schemaRef ds:uri="http://schemas.microsoft.com/office/infopath/2007/PartnerControls"/>
    <ds:schemaRef ds:uri="http://schemas.openxmlformats.org/package/2006/metadata/core-properties"/>
    <ds:schemaRef ds:uri="032d541b-1b4e-4d91-93c7-b10533c52f73"/>
    <ds:schemaRef ds:uri="http://www.w3.org/XML/1998/namespace"/>
    <ds:schemaRef ds:uri="2295e2e7-0eeb-498e-8716-217bb2ee6ee3"/>
    <ds:schemaRef ds:uri="http://schemas.microsoft.com/office/2006/metadata/properties"/>
    <ds:schemaRef ds:uri="http://purl.org/dc/dcmitype/"/>
    <ds:schemaRef ds:uri="http://purl.org/dc/elements/1.1/"/>
  </ds:schemaRefs>
</ds:datastoreItem>
</file>

<file path=customXml/itemProps2.xml><?xml version="1.0" encoding="utf-8"?>
<ds:datastoreItem xmlns:ds="http://schemas.openxmlformats.org/officeDocument/2006/customXml" ds:itemID="{758FDAC0-319D-4A54-8D8E-1D42CB1F8004}">
  <ds:schemaRefs>
    <ds:schemaRef ds:uri="http://schemas.microsoft.com/sharepoint/v3/contenttype/forms"/>
  </ds:schemaRefs>
</ds:datastoreItem>
</file>

<file path=customXml/itemProps3.xml><?xml version="1.0" encoding="utf-8"?>
<ds:datastoreItem xmlns:ds="http://schemas.openxmlformats.org/officeDocument/2006/customXml" ds:itemID="{2E5490F1-C710-4E39-877C-E1C21F3EBA11}">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2295e2e7-0eeb-498e-8716-217bb2ee6ee3"/>
    <ds:schemaRef ds:uri="032d541b-1b4e-4d91-93c7-b10533c52f73"/>
    <ds:schemaRef ds:uri="230e9df3-be65-4c73-a93b-d1236ebd677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SPC2012_IT-Pro_Template_16x9</Template>
  <TotalTime>1355</TotalTime>
  <Words>3392</Words>
  <Application>Microsoft Office PowerPoint</Application>
  <PresentationFormat>Custom</PresentationFormat>
  <Paragraphs>667</Paragraphs>
  <Slides>35</Slides>
  <Notes>32</Notes>
  <HiddenSlides>0</HiddenSlides>
  <MMClips>0</MMClips>
  <ScaleCrop>false</ScaleCrop>
  <HeadingPairs>
    <vt:vector size="4" baseType="variant">
      <vt:variant>
        <vt:lpstr>Theme</vt:lpstr>
      </vt:variant>
      <vt:variant>
        <vt:i4>6</vt:i4>
      </vt:variant>
      <vt:variant>
        <vt:lpstr>Slide Titles</vt:lpstr>
      </vt:variant>
      <vt:variant>
        <vt:i4>35</vt:i4>
      </vt:variant>
    </vt:vector>
  </HeadingPairs>
  <TitlesOfParts>
    <vt:vector size="41" baseType="lpstr">
      <vt:lpstr>5-30072_SPC2012_IT-Pro_Template_16x9</vt:lpstr>
      <vt:lpstr>SPC2012_IT-Pro_Template_16x9</vt:lpstr>
      <vt:lpstr>5-30072_SPC2012_IT-Pro_Template_16x9_Light</vt:lpstr>
      <vt:lpstr>SharePoint 15</vt:lpstr>
      <vt:lpstr>1_SharePoint 15</vt:lpstr>
      <vt:lpstr>5-30072_SPC2012_Business_Template_16x9_Light</vt:lpstr>
      <vt:lpstr>PowerPoint Presentation</vt:lpstr>
      <vt:lpstr>Search Architecture in SharePoint 2013</vt:lpstr>
      <vt:lpstr>SharePoint 2013 Search Architecture</vt:lpstr>
      <vt:lpstr>What is SharePoint 2013 search?</vt:lpstr>
      <vt:lpstr>Office Search Scenarios</vt:lpstr>
      <vt:lpstr>SharePoint 2013 Search Architecture</vt:lpstr>
      <vt:lpstr>Crawl Component</vt:lpstr>
      <vt:lpstr>Content Processing Component</vt:lpstr>
      <vt:lpstr>Content Processing Flow (conceptual)</vt:lpstr>
      <vt:lpstr>Demo 1</vt:lpstr>
      <vt:lpstr>SharePoint 2013 Search Architecture</vt:lpstr>
      <vt:lpstr>Index Partition details</vt:lpstr>
      <vt:lpstr>Merging Index Parts</vt:lpstr>
      <vt:lpstr>Demo 2</vt:lpstr>
      <vt:lpstr>Understanding Index Schemas</vt:lpstr>
      <vt:lpstr>With Schema Mapping</vt:lpstr>
      <vt:lpstr>SharePoint 2013 Search Architecture</vt:lpstr>
      <vt:lpstr>Web Front-End</vt:lpstr>
      <vt:lpstr>SharePoint 2013 Remoting API</vt:lpstr>
      <vt:lpstr>Query Processing Component</vt:lpstr>
      <vt:lpstr>Query Execution Flow (conceptual)</vt:lpstr>
      <vt:lpstr>Query Rules</vt:lpstr>
      <vt:lpstr>Demo 3</vt:lpstr>
      <vt:lpstr>Editorial Control with Query Rules</vt:lpstr>
      <vt:lpstr>SharePoint 2013 Search Architecture</vt:lpstr>
      <vt:lpstr>Analytics Processing Component</vt:lpstr>
      <vt:lpstr>Light-up with Recommendations</vt:lpstr>
      <vt:lpstr>Recommendations</vt:lpstr>
      <vt:lpstr>Demo 4</vt:lpstr>
      <vt:lpstr>SharePoint 2013 Search Architecture</vt:lpstr>
      <vt:lpstr>Search HOLs and events @ SPC</vt:lpstr>
      <vt:lpstr>Related Search Sessions @ SPC</vt:lpstr>
      <vt:lpstr>PowerPoint Presentation</vt:lpstr>
      <vt:lpstr>PowerPoint Presentation</vt:lpstr>
      <vt:lpstr>PowerPoint Presentation</vt:lpstr>
    </vt:vector>
  </TitlesOfParts>
  <Manager>Ron Sasaki</Manager>
  <Company>Microsoft Corporation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Search Architecture in SharePoint 2013</dc:title>
  <dc:subject>SharePoint Conference 2012</dc:subject>
  <dc:creator>Thomas Molbach</dc:creator>
  <cp:keywords>SharePoint Conference 2012</cp:keywords>
  <dc:description>Template: Mitchell Derrey, Silver Fox Productions
Formatting:  
Show Dates: November 12th-15th, 2012
Location: Mandalay Bay, Las Vegas, Nevada
Audience Type: Internal/External</dc:description>
  <cp:lastModifiedBy>Erin Sanborn</cp:lastModifiedBy>
  <cp:revision>156</cp:revision>
  <dcterms:created xsi:type="dcterms:W3CDTF">2012-10-18T07:33:16Z</dcterms:created>
  <dcterms:modified xsi:type="dcterms:W3CDTF">2012-12-06T21:56:48Z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0x010100B88FC3ECA26D1C46B3C4C83281D2EB9C00F943C65EE9652644877590F39FC422DC</vt:lpwstr>
  </property>
  <property fmtid="{D5CDD505-2E9C-101B-9397-08002B2CF9AE}" pid="3" name="Product">
    <vt:lpwstr/>
  </property>
  <property fmtid="{D5CDD505-2E9C-101B-9397-08002B2CF9AE}" pid="4" name="Event1">
    <vt:lpwstr>282;#Microsoft SharePoint Conference|a629e079-6b4e-41d1-9641-98de5e4410b7</vt:lpwstr>
  </property>
  <property fmtid="{D5CDD505-2E9C-101B-9397-08002B2CF9AE}" pid="5" name="Audience">
    <vt:lpwstr/>
  </property>
  <property fmtid="{D5CDD505-2E9C-101B-9397-08002B2CF9AE}" pid="6" name="Event Location">
    <vt:lpwstr>316;#Las Vegas|e731b1e0-234c-4781-a780-e65aa36c0b98</vt:lpwstr>
  </property>
  <property fmtid="{D5CDD505-2E9C-101B-9397-08002B2CF9AE}" pid="7" name="Campaign">
    <vt:lpwstr/>
  </property>
  <property fmtid="{D5CDD505-2E9C-101B-9397-08002B2CF9AE}" pid="8" name="Event Venue">
    <vt:lpwstr>355;#Mandalay Bay Resort and Casino|fc459485-1b13-4ce3-bfeb-ea2ace2bf8f6</vt:lpwstr>
  </property>
  <property fmtid="{D5CDD505-2E9C-101B-9397-08002B2CF9AE}" pid="9" name="Track">
    <vt:lpwstr/>
  </property>
</Properties>
</file>