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183" r:id="rId5"/>
    <p:sldMasterId id="2147484206" r:id="rId6"/>
  </p:sldMasterIdLst>
  <p:notesMasterIdLst>
    <p:notesMasterId r:id="rId78"/>
  </p:notesMasterIdLst>
  <p:handoutMasterIdLst>
    <p:handoutMasterId r:id="rId79"/>
  </p:handoutMasterIdLst>
  <p:sldIdLst>
    <p:sldId id="1055" r:id="rId7"/>
    <p:sldId id="1054" r:id="rId8"/>
    <p:sldId id="1090" r:id="rId9"/>
    <p:sldId id="1091" r:id="rId10"/>
    <p:sldId id="1092" r:id="rId11"/>
    <p:sldId id="1093" r:id="rId12"/>
    <p:sldId id="1094" r:id="rId13"/>
    <p:sldId id="1095" r:id="rId14"/>
    <p:sldId id="1096" r:id="rId15"/>
    <p:sldId id="1097" r:id="rId16"/>
    <p:sldId id="1098" r:id="rId17"/>
    <p:sldId id="1099" r:id="rId18"/>
    <p:sldId id="1100" r:id="rId19"/>
    <p:sldId id="1101" r:id="rId20"/>
    <p:sldId id="1102" r:id="rId21"/>
    <p:sldId id="1103" r:id="rId22"/>
    <p:sldId id="1106" r:id="rId23"/>
    <p:sldId id="1104" r:id="rId24"/>
    <p:sldId id="1105" r:id="rId25"/>
    <p:sldId id="1107" r:id="rId26"/>
    <p:sldId id="1108" r:id="rId27"/>
    <p:sldId id="1109" r:id="rId28"/>
    <p:sldId id="1110" r:id="rId29"/>
    <p:sldId id="1111" r:id="rId30"/>
    <p:sldId id="1112" r:id="rId31"/>
    <p:sldId id="1113" r:id="rId32"/>
    <p:sldId id="1115" r:id="rId33"/>
    <p:sldId id="1116" r:id="rId34"/>
    <p:sldId id="1114" r:id="rId35"/>
    <p:sldId id="1117" r:id="rId36"/>
    <p:sldId id="1118" r:id="rId37"/>
    <p:sldId id="1119" r:id="rId38"/>
    <p:sldId id="1120" r:id="rId39"/>
    <p:sldId id="1121" r:id="rId40"/>
    <p:sldId id="1122" r:id="rId41"/>
    <p:sldId id="1123" r:id="rId42"/>
    <p:sldId id="1124" r:id="rId43"/>
    <p:sldId id="1125" r:id="rId44"/>
    <p:sldId id="1126" r:id="rId45"/>
    <p:sldId id="1127" r:id="rId46"/>
    <p:sldId id="1128" r:id="rId47"/>
    <p:sldId id="1129" r:id="rId48"/>
    <p:sldId id="1131" r:id="rId49"/>
    <p:sldId id="1132" r:id="rId50"/>
    <p:sldId id="1134" r:id="rId51"/>
    <p:sldId id="1135" r:id="rId52"/>
    <p:sldId id="1136" r:id="rId53"/>
    <p:sldId id="1142" r:id="rId54"/>
    <p:sldId id="1137" r:id="rId55"/>
    <p:sldId id="1138" r:id="rId56"/>
    <p:sldId id="1139" r:id="rId57"/>
    <p:sldId id="1140" r:id="rId58"/>
    <p:sldId id="1141" r:id="rId59"/>
    <p:sldId id="1158" r:id="rId60"/>
    <p:sldId id="1157" r:id="rId61"/>
    <p:sldId id="1144" r:id="rId62"/>
    <p:sldId id="1145" r:id="rId63"/>
    <p:sldId id="1146" r:id="rId64"/>
    <p:sldId id="1147" r:id="rId65"/>
    <p:sldId id="1148" r:id="rId66"/>
    <p:sldId id="1149" r:id="rId67"/>
    <p:sldId id="1150" r:id="rId68"/>
    <p:sldId id="1151" r:id="rId69"/>
    <p:sldId id="1152" r:id="rId70"/>
    <p:sldId id="1153" r:id="rId71"/>
    <p:sldId id="1154" r:id="rId72"/>
    <p:sldId id="1155" r:id="rId73"/>
    <p:sldId id="1156" r:id="rId74"/>
    <p:sldId id="1143" r:id="rId75"/>
    <p:sldId id="1159" r:id="rId76"/>
    <p:sldId id="1076" r:id="rId77"/>
  </p:sldIdLst>
  <p:sldSz cx="12436475" cy="6994525"/>
  <p:notesSz cx="6858000" cy="9144000"/>
  <p:defaultText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defaultTextStyle>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2050"/>
    <a:srgbClr val="442359"/>
    <a:srgbClr val="333333"/>
    <a:srgbClr val="FFFFFF"/>
    <a:srgbClr val="505050"/>
    <a:srgbClr val="00FFFF"/>
    <a:srgbClr val="CC00CC"/>
    <a:srgbClr val="5F5F5F"/>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0658" autoAdjust="0"/>
    <p:restoredTop sz="95238" autoAdjust="0"/>
  </p:normalViewPr>
  <p:slideViewPr>
    <p:cSldViewPr>
      <p:cViewPr varScale="1">
        <p:scale>
          <a:sx n="65" d="100"/>
          <a:sy n="65" d="100"/>
        </p:scale>
        <p:origin x="-1068" y="-108"/>
      </p:cViewPr>
      <p:guideLst>
        <p:guide orient="horz" pos="187"/>
        <p:guide orient="horz" pos="763"/>
        <p:guide orient="horz" pos="1339"/>
        <p:guide orient="horz" pos="2491"/>
        <p:guide orient="horz" pos="4219"/>
        <p:guide orient="horz" pos="3643"/>
        <p:guide orient="horz" pos="3067"/>
        <p:guide orient="horz" pos="1915"/>
        <p:guide pos="173"/>
        <p:guide pos="1325"/>
        <p:guide pos="7661"/>
        <p:guide pos="749"/>
        <p:guide pos="7085"/>
        <p:guide pos="3629"/>
        <p:guide pos="1901"/>
        <p:guide pos="2477"/>
        <p:guide pos="4205"/>
        <p:guide pos="4781"/>
        <p:guide pos="5357"/>
        <p:guide pos="5933"/>
        <p:guide pos="6509"/>
        <p:guide pos="3053"/>
      </p:guideLst>
    </p:cSldViewPr>
  </p:slideViewPr>
  <p:notesTextViewPr>
    <p:cViewPr>
      <p:scale>
        <a:sx n="100" d="100"/>
        <a:sy n="100" d="100"/>
      </p:scale>
      <p:origin x="0" y="0"/>
    </p:cViewPr>
  </p:notesTextViewPr>
  <p:sorterViewPr>
    <p:cViewPr>
      <p:scale>
        <a:sx n="50" d="100"/>
        <a:sy n="50" d="100"/>
      </p:scale>
      <p:origin x="0" y="0"/>
    </p:cViewPr>
  </p:sorterViewPr>
  <p:notesViewPr>
    <p:cSldViewPr showGuides="1">
      <p:cViewPr varScale="1">
        <p:scale>
          <a:sx n="95" d="100"/>
          <a:sy n="95" d="100"/>
        </p:scale>
        <p:origin x="-35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slide" Target="slides/slide62.xml"/><Relationship Id="rId76" Type="http://schemas.openxmlformats.org/officeDocument/2006/relationships/slide" Target="slides/slide70.xml"/><Relationship Id="rId84" Type="http://schemas.openxmlformats.org/officeDocument/2006/relationships/tableStyles" Target="tableStyles.xml"/><Relationship Id="rId7" Type="http://schemas.openxmlformats.org/officeDocument/2006/relationships/slide" Target="slides/slide1.xml"/><Relationship Id="rId71" Type="http://schemas.openxmlformats.org/officeDocument/2006/relationships/slide" Target="slides/slide65.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slide" Target="slides/slide60.xml"/><Relationship Id="rId74" Type="http://schemas.openxmlformats.org/officeDocument/2006/relationships/slide" Target="slides/slide68.xml"/><Relationship Id="rId79" Type="http://schemas.openxmlformats.org/officeDocument/2006/relationships/handoutMaster" Target="handoutMasters/handoutMaster1.xml"/><Relationship Id="rId5" Type="http://schemas.openxmlformats.org/officeDocument/2006/relationships/slideMaster" Target="slideMasters/slideMaster2.xml"/><Relationship Id="rId61" Type="http://schemas.openxmlformats.org/officeDocument/2006/relationships/slide" Target="slides/slide55.xml"/><Relationship Id="rId82"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slide" Target="slides/slide59.xml"/><Relationship Id="rId73" Type="http://schemas.openxmlformats.org/officeDocument/2006/relationships/slide" Target="slides/slide67.xml"/><Relationship Id="rId78" Type="http://schemas.openxmlformats.org/officeDocument/2006/relationships/notesMaster" Target="notesMasters/notesMaster1.xml"/><Relationship Id="rId8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slide" Target="slides/slide63.xml"/><Relationship Id="rId77" Type="http://schemas.openxmlformats.org/officeDocument/2006/relationships/slide" Target="slides/slide71.xml"/><Relationship Id="rId8" Type="http://schemas.openxmlformats.org/officeDocument/2006/relationships/slide" Target="slides/slide2.xml"/><Relationship Id="rId51" Type="http://schemas.openxmlformats.org/officeDocument/2006/relationships/slide" Target="slides/slide45.xml"/><Relationship Id="rId72" Type="http://schemas.openxmlformats.org/officeDocument/2006/relationships/slide" Target="slides/slide66.xml"/><Relationship Id="rId80" Type="http://schemas.openxmlformats.org/officeDocument/2006/relationships/commentAuthors" Target="commentAuthor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slide" Target="slides/slide6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slide" Target="slides/slide64.xml"/><Relationship Id="rId75" Type="http://schemas.openxmlformats.org/officeDocument/2006/relationships/slide" Target="slides/slide69.xml"/><Relationship Id="rId83"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1727E29-6C61-BD45-928F-A75FA39FF4FF}" type="doc">
      <dgm:prSet loTypeId="urn:microsoft.com/office/officeart/2005/8/layout/hierarchy6" loCatId="" qsTypeId="urn:microsoft.com/office/officeart/2005/8/quickstyle/3D9" qsCatId="3D" csTypeId="urn:microsoft.com/office/officeart/2005/8/colors/accent1_2" csCatId="accent1" phldr="1"/>
      <dgm:spPr/>
      <dgm:t>
        <a:bodyPr/>
        <a:lstStyle/>
        <a:p>
          <a:endParaRPr lang="en-US"/>
        </a:p>
      </dgm:t>
    </dgm:pt>
    <dgm:pt modelId="{C37B762C-6745-2A49-9DA2-EB37464E03DA}">
      <dgm:prSet phldrT="[Text]"/>
      <dgm:spPr>
        <a:xfrm>
          <a:off x="3136463" y="103016"/>
          <a:ext cx="1529953" cy="1019968"/>
        </a:xfrm>
        <a:prstGeom prst="roundRect">
          <a:avLst>
            <a:gd name="adj" fmla="val 10000"/>
          </a:avLst>
        </a:prstGeom>
        <a:solidFill>
          <a:srgbClr val="3366FF"/>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gm:spPr>
      <dgm:t>
        <a:bodyPr/>
        <a:lstStyle/>
        <a:p>
          <a:r>
            <a:rPr lang="en-US" dirty="0" smtClean="0">
              <a:solidFill>
                <a:sysClr val="window" lastClr="FFFFFF"/>
              </a:solidFill>
              <a:latin typeface="Gill Sans MT"/>
              <a:ea typeface="+mn-ea"/>
              <a:cs typeface="+mn-cs"/>
            </a:rPr>
            <a:t>PC</a:t>
          </a:r>
          <a:endParaRPr lang="en-US" dirty="0">
            <a:solidFill>
              <a:sysClr val="window" lastClr="FFFFFF"/>
            </a:solidFill>
            <a:latin typeface="Gill Sans MT"/>
            <a:ea typeface="+mn-ea"/>
            <a:cs typeface="+mn-cs"/>
          </a:endParaRPr>
        </a:p>
      </dgm:t>
    </dgm:pt>
    <dgm:pt modelId="{49165604-6C46-734C-ABE1-5B799E3727DD}" type="parTrans" cxnId="{98C0765D-9B46-334A-9C4F-5D8593924BA4}">
      <dgm:prSet/>
      <dgm:spPr/>
      <dgm:t>
        <a:bodyPr/>
        <a:lstStyle/>
        <a:p>
          <a:endParaRPr lang="en-US"/>
        </a:p>
      </dgm:t>
    </dgm:pt>
    <dgm:pt modelId="{F7A1FC47-ACB0-4142-B703-D4A13DC45DF3}" type="sibTrans" cxnId="{98C0765D-9B46-334A-9C4F-5D8593924BA4}">
      <dgm:prSet/>
      <dgm:spPr/>
      <dgm:t>
        <a:bodyPr/>
        <a:lstStyle/>
        <a:p>
          <a:endParaRPr lang="en-US"/>
        </a:p>
      </dgm:t>
    </dgm:pt>
    <dgm:pt modelId="{4542720F-1AE2-C94B-B7FE-9C82CC88D796}">
      <dgm:prSet phldrT="[Text]"/>
      <dgm:spPr>
        <a:xfrm>
          <a:off x="3136463" y="1530973"/>
          <a:ext cx="1529953" cy="1019968"/>
        </a:xfrm>
        <a:prstGeom prst="roundRect">
          <a:avLst>
            <a:gd name="adj" fmla="val 10000"/>
          </a:avLst>
        </a:prstGeom>
        <a:solidFill>
          <a:srgbClr val="3366FF"/>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gm:spPr>
      <dgm:t>
        <a:bodyPr/>
        <a:lstStyle/>
        <a:p>
          <a:r>
            <a:rPr lang="en-US" dirty="0" smtClean="0">
              <a:solidFill>
                <a:sysClr val="window" lastClr="FFFFFF"/>
              </a:solidFill>
              <a:latin typeface="Gill Sans MT"/>
              <a:ea typeface="+mn-ea"/>
              <a:cs typeface="+mn-cs"/>
            </a:rPr>
            <a:t>Fat Application	</a:t>
          </a:r>
          <a:endParaRPr lang="en-US" dirty="0">
            <a:solidFill>
              <a:sysClr val="window" lastClr="FFFFFF"/>
            </a:solidFill>
            <a:latin typeface="Gill Sans MT"/>
            <a:ea typeface="+mn-ea"/>
            <a:cs typeface="+mn-cs"/>
          </a:endParaRPr>
        </a:p>
      </dgm:t>
    </dgm:pt>
    <dgm:pt modelId="{C5B88D6B-3E6A-784A-A469-E59999B3670A}" type="parTrans" cxnId="{3477C6A2-EE04-B242-B136-E12D0D6485A0}">
      <dgm:prSet/>
      <dgm:spPr>
        <a:xfrm>
          <a:off x="3855720" y="1122985"/>
          <a:ext cx="91440" cy="407987"/>
        </a:xfrm>
        <a:custGeom>
          <a:avLst/>
          <a:gdLst/>
          <a:ahLst/>
          <a:cxnLst/>
          <a:rect l="0" t="0" r="0" b="0"/>
          <a:pathLst>
            <a:path>
              <a:moveTo>
                <a:pt x="45720" y="0"/>
              </a:moveTo>
              <a:lnTo>
                <a:pt x="45720" y="407987"/>
              </a:lnTo>
            </a:path>
          </a:pathLst>
        </a:custGeom>
        <a:noFill/>
        <a:ln w="19050" cap="flat" cmpd="sng" algn="ctr">
          <a:solidFill>
            <a:srgbClr val="6EA0B0">
              <a:shade val="60000"/>
              <a:hueOff val="0"/>
              <a:satOff val="0"/>
              <a:lumOff val="0"/>
              <a:alphaOff val="0"/>
            </a:srgbClr>
          </a:solidFill>
          <a:prstDash val="solid"/>
        </a:ln>
        <a:effectLst/>
        <a:sp3d z="-227350" prstMaterial="matte"/>
      </dgm:spPr>
      <dgm:t>
        <a:bodyPr/>
        <a:lstStyle/>
        <a:p>
          <a:endParaRPr lang="en-US"/>
        </a:p>
      </dgm:t>
    </dgm:pt>
    <dgm:pt modelId="{BCB70101-5050-B446-8B5F-8F4A5D3E9867}" type="sibTrans" cxnId="{3477C6A2-EE04-B242-B136-E12D0D6485A0}">
      <dgm:prSet/>
      <dgm:spPr/>
      <dgm:t>
        <a:bodyPr/>
        <a:lstStyle/>
        <a:p>
          <a:endParaRPr lang="en-US"/>
        </a:p>
      </dgm:t>
    </dgm:pt>
    <dgm:pt modelId="{39523012-CD37-4040-AD82-3EBF92F464CA}">
      <dgm:prSet phldrT="[Text]"/>
      <dgm:spPr>
        <a:xfrm>
          <a:off x="2141993" y="2958929"/>
          <a:ext cx="1529953" cy="1019968"/>
        </a:xfrm>
        <a:prstGeom prst="roundRect">
          <a:avLst>
            <a:gd name="adj" fmla="val 10000"/>
          </a:avLst>
        </a:prstGeom>
        <a:solidFill>
          <a:srgbClr val="3366FF"/>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gm:spPr>
      <dgm:t>
        <a:bodyPr/>
        <a:lstStyle/>
        <a:p>
          <a:r>
            <a:rPr lang="en-US" dirty="0" smtClean="0">
              <a:solidFill>
                <a:sysClr val="window" lastClr="FFFFFF"/>
              </a:solidFill>
              <a:latin typeface="Gill Sans MT"/>
              <a:ea typeface="+mn-ea"/>
              <a:cs typeface="+mn-cs"/>
            </a:rPr>
            <a:t>File Server</a:t>
          </a:r>
          <a:endParaRPr lang="en-US" dirty="0">
            <a:solidFill>
              <a:sysClr val="window" lastClr="FFFFFF"/>
            </a:solidFill>
            <a:latin typeface="Gill Sans MT"/>
            <a:ea typeface="+mn-ea"/>
            <a:cs typeface="+mn-cs"/>
          </a:endParaRPr>
        </a:p>
      </dgm:t>
    </dgm:pt>
    <dgm:pt modelId="{1F2FB01B-5377-CB45-940E-1F4AEA864360}" type="parTrans" cxnId="{F4C2A2F7-F10F-5741-9804-A93642AD2342}">
      <dgm:prSet/>
      <dgm:spPr>
        <a:xfrm>
          <a:off x="2906970" y="2550941"/>
          <a:ext cx="994469" cy="407987"/>
        </a:xfrm>
        <a:custGeom>
          <a:avLst/>
          <a:gdLst/>
          <a:ahLst/>
          <a:cxnLst/>
          <a:rect l="0" t="0" r="0" b="0"/>
          <a:pathLst>
            <a:path>
              <a:moveTo>
                <a:pt x="994469" y="0"/>
              </a:moveTo>
              <a:lnTo>
                <a:pt x="994469" y="203993"/>
              </a:lnTo>
              <a:lnTo>
                <a:pt x="0" y="203993"/>
              </a:lnTo>
              <a:lnTo>
                <a:pt x="0" y="407987"/>
              </a:lnTo>
            </a:path>
          </a:pathLst>
        </a:custGeom>
        <a:noFill/>
        <a:ln w="19050" cap="flat" cmpd="sng" algn="ctr">
          <a:solidFill>
            <a:srgbClr val="6EA0B0">
              <a:shade val="80000"/>
              <a:hueOff val="0"/>
              <a:satOff val="0"/>
              <a:lumOff val="0"/>
              <a:alphaOff val="0"/>
            </a:srgbClr>
          </a:solidFill>
          <a:prstDash val="solid"/>
        </a:ln>
        <a:effectLst/>
        <a:sp3d z="-227350" prstMaterial="matte"/>
      </dgm:spPr>
      <dgm:t>
        <a:bodyPr/>
        <a:lstStyle/>
        <a:p>
          <a:endParaRPr lang="en-US"/>
        </a:p>
      </dgm:t>
    </dgm:pt>
    <dgm:pt modelId="{9DA21D56-831B-0943-ABD6-AC9A6CFB93FC}" type="sibTrans" cxnId="{F4C2A2F7-F10F-5741-9804-A93642AD2342}">
      <dgm:prSet/>
      <dgm:spPr/>
      <dgm:t>
        <a:bodyPr/>
        <a:lstStyle/>
        <a:p>
          <a:endParaRPr lang="en-US"/>
        </a:p>
      </dgm:t>
    </dgm:pt>
    <dgm:pt modelId="{649A05A9-CB12-F148-BBB6-8EA3E248D13A}">
      <dgm:prSet phldrT="[Text]"/>
      <dgm:spPr>
        <a:xfrm>
          <a:off x="4130932" y="2958929"/>
          <a:ext cx="1529953" cy="1019968"/>
        </a:xfrm>
        <a:prstGeom prst="roundRect">
          <a:avLst>
            <a:gd name="adj" fmla="val 10000"/>
          </a:avLst>
        </a:prstGeom>
        <a:solidFill>
          <a:srgbClr val="3366FF"/>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gm:spPr>
      <dgm:t>
        <a:bodyPr/>
        <a:lstStyle/>
        <a:p>
          <a:r>
            <a:rPr lang="en-US" dirty="0" smtClean="0">
              <a:solidFill>
                <a:sysClr val="window" lastClr="FFFFFF"/>
              </a:solidFill>
              <a:latin typeface="Gill Sans MT"/>
              <a:ea typeface="+mn-ea"/>
              <a:cs typeface="+mn-cs"/>
            </a:rPr>
            <a:t>Application Server</a:t>
          </a:r>
          <a:endParaRPr lang="en-US" dirty="0">
            <a:solidFill>
              <a:sysClr val="window" lastClr="FFFFFF"/>
            </a:solidFill>
            <a:latin typeface="Gill Sans MT"/>
            <a:ea typeface="+mn-ea"/>
            <a:cs typeface="+mn-cs"/>
          </a:endParaRPr>
        </a:p>
      </dgm:t>
    </dgm:pt>
    <dgm:pt modelId="{025501FF-F8A4-1146-8EE0-55E32146445E}" type="parTrans" cxnId="{A1810988-97EC-6F4B-B57D-E06624BCF3BE}">
      <dgm:prSet/>
      <dgm:spPr>
        <a:xfrm>
          <a:off x="3901440" y="2550941"/>
          <a:ext cx="994469" cy="407987"/>
        </a:xfrm>
        <a:custGeom>
          <a:avLst/>
          <a:gdLst/>
          <a:ahLst/>
          <a:cxnLst/>
          <a:rect l="0" t="0" r="0" b="0"/>
          <a:pathLst>
            <a:path>
              <a:moveTo>
                <a:pt x="0" y="0"/>
              </a:moveTo>
              <a:lnTo>
                <a:pt x="0" y="203993"/>
              </a:lnTo>
              <a:lnTo>
                <a:pt x="994469" y="203993"/>
              </a:lnTo>
              <a:lnTo>
                <a:pt x="994469" y="407987"/>
              </a:lnTo>
            </a:path>
          </a:pathLst>
        </a:custGeom>
        <a:noFill/>
        <a:ln w="19050" cap="flat" cmpd="sng" algn="ctr">
          <a:solidFill>
            <a:srgbClr val="6EA0B0">
              <a:shade val="80000"/>
              <a:hueOff val="0"/>
              <a:satOff val="0"/>
              <a:lumOff val="0"/>
              <a:alphaOff val="0"/>
            </a:srgbClr>
          </a:solidFill>
          <a:prstDash val="solid"/>
        </a:ln>
        <a:effectLst/>
        <a:sp3d z="-227350" prstMaterial="matte"/>
      </dgm:spPr>
      <dgm:t>
        <a:bodyPr/>
        <a:lstStyle/>
        <a:p>
          <a:endParaRPr lang="en-US"/>
        </a:p>
      </dgm:t>
    </dgm:pt>
    <dgm:pt modelId="{B3983FE6-39F0-3947-A081-14F568CEA5A6}" type="sibTrans" cxnId="{A1810988-97EC-6F4B-B57D-E06624BCF3BE}">
      <dgm:prSet/>
      <dgm:spPr/>
      <dgm:t>
        <a:bodyPr/>
        <a:lstStyle/>
        <a:p>
          <a:endParaRPr lang="en-US"/>
        </a:p>
      </dgm:t>
    </dgm:pt>
    <dgm:pt modelId="{BB1D49A1-D476-044E-B711-F93B631CBCA4}">
      <dgm:prSet phldrT="[Text]"/>
      <dgm:spPr>
        <a:xfrm>
          <a:off x="0" y="1020"/>
          <a:ext cx="6096000" cy="1217990"/>
        </a:xfrm>
        <a:prstGeom prst="roundRect">
          <a:avLst>
            <a:gd name="adj" fmla="val 10000"/>
          </a:avLst>
        </a:prstGeom>
        <a:solidFill>
          <a:srgbClr val="6EA0B0">
            <a:tint val="40000"/>
            <a:hueOff val="0"/>
            <a:satOff val="0"/>
            <a:lumOff val="0"/>
            <a:alphaOff val="0"/>
          </a:srgbClr>
        </a:solidFill>
        <a:ln>
          <a:noFill/>
        </a:ln>
        <a:effectLst/>
        <a:sp3d z="-227350" prstMaterial="matte"/>
      </dgm:spPr>
      <dgm:t>
        <a:bodyPr/>
        <a:lstStyle/>
        <a:p>
          <a:r>
            <a:rPr lang="en-US" dirty="0" smtClean="0">
              <a:solidFill>
                <a:sysClr val="windowText" lastClr="000000">
                  <a:hueOff val="0"/>
                  <a:satOff val="0"/>
                  <a:lumOff val="0"/>
                  <a:alphaOff val="0"/>
                </a:sysClr>
              </a:solidFill>
              <a:latin typeface="Gill Sans MT"/>
              <a:ea typeface="+mn-ea"/>
              <a:cs typeface="+mn-cs"/>
            </a:rPr>
            <a:t>Computing</a:t>
          </a:r>
          <a:endParaRPr lang="en-US" dirty="0">
            <a:solidFill>
              <a:sysClr val="windowText" lastClr="000000">
                <a:hueOff val="0"/>
                <a:satOff val="0"/>
                <a:lumOff val="0"/>
                <a:alphaOff val="0"/>
              </a:sysClr>
            </a:solidFill>
            <a:latin typeface="Gill Sans MT"/>
            <a:ea typeface="+mn-ea"/>
            <a:cs typeface="+mn-cs"/>
          </a:endParaRPr>
        </a:p>
      </dgm:t>
    </dgm:pt>
    <dgm:pt modelId="{DED2242B-D8C6-D14E-BE4A-882F39B64BF3}" type="parTrans" cxnId="{EFBABC9D-2240-0E4B-9150-5FF38A3A8F4B}">
      <dgm:prSet/>
      <dgm:spPr/>
      <dgm:t>
        <a:bodyPr/>
        <a:lstStyle/>
        <a:p>
          <a:endParaRPr lang="en-US"/>
        </a:p>
      </dgm:t>
    </dgm:pt>
    <dgm:pt modelId="{4083D645-F8C0-894E-A8E0-2237A123A635}" type="sibTrans" cxnId="{EFBABC9D-2240-0E4B-9150-5FF38A3A8F4B}">
      <dgm:prSet/>
      <dgm:spPr/>
      <dgm:t>
        <a:bodyPr/>
        <a:lstStyle/>
        <a:p>
          <a:endParaRPr lang="en-US"/>
        </a:p>
      </dgm:t>
    </dgm:pt>
    <dgm:pt modelId="{5889D33A-629D-0549-B37F-B2095D525EB0}">
      <dgm:prSet phldrT="[Text]"/>
      <dgm:spPr>
        <a:xfrm>
          <a:off x="0" y="1423004"/>
          <a:ext cx="6096000" cy="1217990"/>
        </a:xfrm>
        <a:prstGeom prst="roundRect">
          <a:avLst>
            <a:gd name="adj" fmla="val 10000"/>
          </a:avLst>
        </a:prstGeom>
        <a:solidFill>
          <a:srgbClr val="6EA0B0">
            <a:tint val="40000"/>
            <a:hueOff val="0"/>
            <a:satOff val="0"/>
            <a:lumOff val="0"/>
            <a:alphaOff val="0"/>
          </a:srgbClr>
        </a:solidFill>
        <a:ln>
          <a:noFill/>
        </a:ln>
        <a:effectLst/>
        <a:sp3d z="-227350" prstMaterial="matte"/>
      </dgm:spPr>
      <dgm:t>
        <a:bodyPr/>
        <a:lstStyle/>
        <a:p>
          <a:r>
            <a:rPr lang="en-US" dirty="0" smtClean="0">
              <a:solidFill>
                <a:sysClr val="windowText" lastClr="000000">
                  <a:hueOff val="0"/>
                  <a:satOff val="0"/>
                  <a:lumOff val="0"/>
                  <a:alphaOff val="0"/>
                </a:sysClr>
              </a:solidFill>
              <a:latin typeface="Gill Sans MT"/>
              <a:ea typeface="+mn-ea"/>
              <a:cs typeface="+mn-cs"/>
            </a:rPr>
            <a:t>Applications</a:t>
          </a:r>
          <a:endParaRPr lang="en-US" dirty="0">
            <a:solidFill>
              <a:sysClr val="windowText" lastClr="000000">
                <a:hueOff val="0"/>
                <a:satOff val="0"/>
                <a:lumOff val="0"/>
                <a:alphaOff val="0"/>
              </a:sysClr>
            </a:solidFill>
            <a:latin typeface="Gill Sans MT"/>
            <a:ea typeface="+mn-ea"/>
            <a:cs typeface="+mn-cs"/>
          </a:endParaRPr>
        </a:p>
      </dgm:t>
    </dgm:pt>
    <dgm:pt modelId="{442DDA38-2352-674C-BA39-982840F216DB}" type="parTrans" cxnId="{BFCFC496-519B-0D41-B831-B493177CDB1F}">
      <dgm:prSet/>
      <dgm:spPr/>
      <dgm:t>
        <a:bodyPr/>
        <a:lstStyle/>
        <a:p>
          <a:endParaRPr lang="en-US"/>
        </a:p>
      </dgm:t>
    </dgm:pt>
    <dgm:pt modelId="{5FE477B3-F585-C546-91F1-A1637D8764AD}" type="sibTrans" cxnId="{BFCFC496-519B-0D41-B831-B493177CDB1F}">
      <dgm:prSet/>
      <dgm:spPr/>
      <dgm:t>
        <a:bodyPr/>
        <a:lstStyle/>
        <a:p>
          <a:endParaRPr lang="en-US"/>
        </a:p>
      </dgm:t>
    </dgm:pt>
    <dgm:pt modelId="{72582C82-FA22-754F-B4E5-F0B17DA2BC25}">
      <dgm:prSet phldrT="[Text]"/>
      <dgm:spPr>
        <a:xfrm>
          <a:off x="0" y="2844989"/>
          <a:ext cx="6096000" cy="1217990"/>
        </a:xfrm>
        <a:prstGeom prst="roundRect">
          <a:avLst>
            <a:gd name="adj" fmla="val 10000"/>
          </a:avLst>
        </a:prstGeom>
        <a:solidFill>
          <a:srgbClr val="6EA0B0">
            <a:tint val="40000"/>
            <a:hueOff val="0"/>
            <a:satOff val="0"/>
            <a:lumOff val="0"/>
            <a:alphaOff val="0"/>
          </a:srgbClr>
        </a:solidFill>
        <a:ln>
          <a:noFill/>
        </a:ln>
        <a:effectLst/>
        <a:sp3d z="-227350" prstMaterial="matte"/>
      </dgm:spPr>
      <dgm:t>
        <a:bodyPr/>
        <a:lstStyle/>
        <a:p>
          <a:r>
            <a:rPr lang="en-US" dirty="0" smtClean="0">
              <a:solidFill>
                <a:sysClr val="windowText" lastClr="000000">
                  <a:hueOff val="0"/>
                  <a:satOff val="0"/>
                  <a:lumOff val="0"/>
                  <a:alphaOff val="0"/>
                </a:sysClr>
              </a:solidFill>
              <a:latin typeface="Gill Sans MT"/>
              <a:ea typeface="+mn-ea"/>
              <a:cs typeface="+mn-cs"/>
            </a:rPr>
            <a:t>Server</a:t>
          </a:r>
          <a:endParaRPr lang="en-US" dirty="0">
            <a:solidFill>
              <a:sysClr val="windowText" lastClr="000000">
                <a:hueOff val="0"/>
                <a:satOff val="0"/>
                <a:lumOff val="0"/>
                <a:alphaOff val="0"/>
              </a:sysClr>
            </a:solidFill>
            <a:latin typeface="Gill Sans MT"/>
            <a:ea typeface="+mn-ea"/>
            <a:cs typeface="+mn-cs"/>
          </a:endParaRPr>
        </a:p>
      </dgm:t>
    </dgm:pt>
    <dgm:pt modelId="{133521A5-88DF-F24F-A77F-93CBF4AE413C}" type="parTrans" cxnId="{604AC648-F974-B240-AC20-46432873A7F8}">
      <dgm:prSet/>
      <dgm:spPr/>
      <dgm:t>
        <a:bodyPr/>
        <a:lstStyle/>
        <a:p>
          <a:endParaRPr lang="en-US"/>
        </a:p>
      </dgm:t>
    </dgm:pt>
    <dgm:pt modelId="{B5C173D2-5F9B-1C4E-B9F5-838256D1D24D}" type="sibTrans" cxnId="{604AC648-F974-B240-AC20-46432873A7F8}">
      <dgm:prSet/>
      <dgm:spPr/>
      <dgm:t>
        <a:bodyPr/>
        <a:lstStyle/>
        <a:p>
          <a:endParaRPr lang="en-US"/>
        </a:p>
      </dgm:t>
    </dgm:pt>
    <dgm:pt modelId="{F7A5E5A2-EB92-6840-B725-DE1F57577B11}" type="pres">
      <dgm:prSet presAssocID="{91727E29-6C61-BD45-928F-A75FA39FF4FF}" presName="mainComposite" presStyleCnt="0">
        <dgm:presLayoutVars>
          <dgm:chPref val="1"/>
          <dgm:dir/>
          <dgm:animOne val="branch"/>
          <dgm:animLvl val="lvl"/>
          <dgm:resizeHandles val="exact"/>
        </dgm:presLayoutVars>
      </dgm:prSet>
      <dgm:spPr/>
      <dgm:t>
        <a:bodyPr/>
        <a:lstStyle/>
        <a:p>
          <a:endParaRPr lang="en-US"/>
        </a:p>
      </dgm:t>
    </dgm:pt>
    <dgm:pt modelId="{1A6959B2-9E88-2B49-A50F-F59AAF20BE3F}" type="pres">
      <dgm:prSet presAssocID="{91727E29-6C61-BD45-928F-A75FA39FF4FF}" presName="hierFlow" presStyleCnt="0"/>
      <dgm:spPr/>
      <dgm:t>
        <a:bodyPr/>
        <a:lstStyle/>
        <a:p>
          <a:endParaRPr lang="en-US"/>
        </a:p>
      </dgm:t>
    </dgm:pt>
    <dgm:pt modelId="{C8BA0E99-4AD6-B44A-A71F-C9BC912CEF4C}" type="pres">
      <dgm:prSet presAssocID="{91727E29-6C61-BD45-928F-A75FA39FF4FF}" presName="firstBuf" presStyleCnt="0"/>
      <dgm:spPr/>
      <dgm:t>
        <a:bodyPr/>
        <a:lstStyle/>
        <a:p>
          <a:endParaRPr lang="en-US"/>
        </a:p>
      </dgm:t>
    </dgm:pt>
    <dgm:pt modelId="{5160B86C-EC1B-CB47-9A4F-3BCB87350B91}" type="pres">
      <dgm:prSet presAssocID="{91727E29-6C61-BD45-928F-A75FA39FF4FF}" presName="hierChild1" presStyleCnt="0">
        <dgm:presLayoutVars>
          <dgm:chPref val="1"/>
          <dgm:animOne val="branch"/>
          <dgm:animLvl val="lvl"/>
        </dgm:presLayoutVars>
      </dgm:prSet>
      <dgm:spPr/>
      <dgm:t>
        <a:bodyPr/>
        <a:lstStyle/>
        <a:p>
          <a:endParaRPr lang="en-US"/>
        </a:p>
      </dgm:t>
    </dgm:pt>
    <dgm:pt modelId="{86F17244-3462-2044-84A3-E7BFB463B4DB}" type="pres">
      <dgm:prSet presAssocID="{C37B762C-6745-2A49-9DA2-EB37464E03DA}" presName="Name14" presStyleCnt="0"/>
      <dgm:spPr/>
      <dgm:t>
        <a:bodyPr/>
        <a:lstStyle/>
        <a:p>
          <a:endParaRPr lang="en-US"/>
        </a:p>
      </dgm:t>
    </dgm:pt>
    <dgm:pt modelId="{21C2303B-31C3-C94D-9714-AEBBE8BDB29C}" type="pres">
      <dgm:prSet presAssocID="{C37B762C-6745-2A49-9DA2-EB37464E03DA}" presName="level1Shape" presStyleLbl="node0" presStyleIdx="0" presStyleCnt="1">
        <dgm:presLayoutVars>
          <dgm:chPref val="3"/>
        </dgm:presLayoutVars>
      </dgm:prSet>
      <dgm:spPr/>
      <dgm:t>
        <a:bodyPr/>
        <a:lstStyle/>
        <a:p>
          <a:endParaRPr lang="en-US"/>
        </a:p>
      </dgm:t>
    </dgm:pt>
    <dgm:pt modelId="{CDE4974C-9F91-624D-8B31-62583AA0E945}" type="pres">
      <dgm:prSet presAssocID="{C37B762C-6745-2A49-9DA2-EB37464E03DA}" presName="hierChild2" presStyleCnt="0"/>
      <dgm:spPr/>
      <dgm:t>
        <a:bodyPr/>
        <a:lstStyle/>
        <a:p>
          <a:endParaRPr lang="en-US"/>
        </a:p>
      </dgm:t>
    </dgm:pt>
    <dgm:pt modelId="{480F9B43-C7DE-5C4F-BDE9-641300423099}" type="pres">
      <dgm:prSet presAssocID="{C5B88D6B-3E6A-784A-A469-E59999B3670A}" presName="Name19" presStyleLbl="parChTrans1D2" presStyleIdx="0" presStyleCnt="1"/>
      <dgm:spPr/>
      <dgm:t>
        <a:bodyPr/>
        <a:lstStyle/>
        <a:p>
          <a:endParaRPr lang="en-US"/>
        </a:p>
      </dgm:t>
    </dgm:pt>
    <dgm:pt modelId="{9B944E04-E8A0-A840-BD60-56D430F8D704}" type="pres">
      <dgm:prSet presAssocID="{4542720F-1AE2-C94B-B7FE-9C82CC88D796}" presName="Name21" presStyleCnt="0"/>
      <dgm:spPr/>
      <dgm:t>
        <a:bodyPr/>
        <a:lstStyle/>
        <a:p>
          <a:endParaRPr lang="en-US"/>
        </a:p>
      </dgm:t>
    </dgm:pt>
    <dgm:pt modelId="{E592A12D-D018-E64E-BFBC-FF5FD5443EB8}" type="pres">
      <dgm:prSet presAssocID="{4542720F-1AE2-C94B-B7FE-9C82CC88D796}" presName="level2Shape" presStyleLbl="node2" presStyleIdx="0" presStyleCnt="1"/>
      <dgm:spPr/>
      <dgm:t>
        <a:bodyPr/>
        <a:lstStyle/>
        <a:p>
          <a:endParaRPr lang="en-US"/>
        </a:p>
      </dgm:t>
    </dgm:pt>
    <dgm:pt modelId="{99F63493-FAE4-4743-B0A0-73188E44A4F0}" type="pres">
      <dgm:prSet presAssocID="{4542720F-1AE2-C94B-B7FE-9C82CC88D796}" presName="hierChild3" presStyleCnt="0"/>
      <dgm:spPr/>
      <dgm:t>
        <a:bodyPr/>
        <a:lstStyle/>
        <a:p>
          <a:endParaRPr lang="en-US"/>
        </a:p>
      </dgm:t>
    </dgm:pt>
    <dgm:pt modelId="{3DC23219-6012-F240-9599-BE3DD21D9838}" type="pres">
      <dgm:prSet presAssocID="{1F2FB01B-5377-CB45-940E-1F4AEA864360}" presName="Name19" presStyleLbl="parChTrans1D3" presStyleIdx="0" presStyleCnt="2"/>
      <dgm:spPr/>
      <dgm:t>
        <a:bodyPr/>
        <a:lstStyle/>
        <a:p>
          <a:endParaRPr lang="en-US"/>
        </a:p>
      </dgm:t>
    </dgm:pt>
    <dgm:pt modelId="{2844EF5D-86F5-404D-99EB-FBB76CA2B503}" type="pres">
      <dgm:prSet presAssocID="{39523012-CD37-4040-AD82-3EBF92F464CA}" presName="Name21" presStyleCnt="0"/>
      <dgm:spPr/>
      <dgm:t>
        <a:bodyPr/>
        <a:lstStyle/>
        <a:p>
          <a:endParaRPr lang="en-US"/>
        </a:p>
      </dgm:t>
    </dgm:pt>
    <dgm:pt modelId="{13A8691A-B2A9-0D4B-BDE4-F38E6361047A}" type="pres">
      <dgm:prSet presAssocID="{39523012-CD37-4040-AD82-3EBF92F464CA}" presName="level2Shape" presStyleLbl="node3" presStyleIdx="0" presStyleCnt="2"/>
      <dgm:spPr/>
      <dgm:t>
        <a:bodyPr/>
        <a:lstStyle/>
        <a:p>
          <a:endParaRPr lang="en-US"/>
        </a:p>
      </dgm:t>
    </dgm:pt>
    <dgm:pt modelId="{93D47762-56F4-4847-B7B9-270056E1C0EE}" type="pres">
      <dgm:prSet presAssocID="{39523012-CD37-4040-AD82-3EBF92F464CA}" presName="hierChild3" presStyleCnt="0"/>
      <dgm:spPr/>
      <dgm:t>
        <a:bodyPr/>
        <a:lstStyle/>
        <a:p>
          <a:endParaRPr lang="en-US"/>
        </a:p>
      </dgm:t>
    </dgm:pt>
    <dgm:pt modelId="{46381E4B-C885-584F-9491-9A989FAB267D}" type="pres">
      <dgm:prSet presAssocID="{025501FF-F8A4-1146-8EE0-55E32146445E}" presName="Name19" presStyleLbl="parChTrans1D3" presStyleIdx="1" presStyleCnt="2"/>
      <dgm:spPr/>
      <dgm:t>
        <a:bodyPr/>
        <a:lstStyle/>
        <a:p>
          <a:endParaRPr lang="en-US"/>
        </a:p>
      </dgm:t>
    </dgm:pt>
    <dgm:pt modelId="{8F38B31A-A0AB-2A46-80ED-ACCE9BD0AA94}" type="pres">
      <dgm:prSet presAssocID="{649A05A9-CB12-F148-BBB6-8EA3E248D13A}" presName="Name21" presStyleCnt="0"/>
      <dgm:spPr/>
      <dgm:t>
        <a:bodyPr/>
        <a:lstStyle/>
        <a:p>
          <a:endParaRPr lang="en-US"/>
        </a:p>
      </dgm:t>
    </dgm:pt>
    <dgm:pt modelId="{BAD0F7A9-B8CF-FA45-805F-52B55355AE5E}" type="pres">
      <dgm:prSet presAssocID="{649A05A9-CB12-F148-BBB6-8EA3E248D13A}" presName="level2Shape" presStyleLbl="node3" presStyleIdx="1" presStyleCnt="2"/>
      <dgm:spPr/>
      <dgm:t>
        <a:bodyPr/>
        <a:lstStyle/>
        <a:p>
          <a:endParaRPr lang="en-US"/>
        </a:p>
      </dgm:t>
    </dgm:pt>
    <dgm:pt modelId="{7494016A-B499-CC45-8AFD-18DD06975BAD}" type="pres">
      <dgm:prSet presAssocID="{649A05A9-CB12-F148-BBB6-8EA3E248D13A}" presName="hierChild3" presStyleCnt="0"/>
      <dgm:spPr/>
      <dgm:t>
        <a:bodyPr/>
        <a:lstStyle/>
        <a:p>
          <a:endParaRPr lang="en-US"/>
        </a:p>
      </dgm:t>
    </dgm:pt>
    <dgm:pt modelId="{26348FBF-D8AC-0B47-BD63-3B3D4E4DF166}" type="pres">
      <dgm:prSet presAssocID="{91727E29-6C61-BD45-928F-A75FA39FF4FF}" presName="bgShapesFlow" presStyleCnt="0"/>
      <dgm:spPr/>
      <dgm:t>
        <a:bodyPr/>
        <a:lstStyle/>
        <a:p>
          <a:endParaRPr lang="en-US"/>
        </a:p>
      </dgm:t>
    </dgm:pt>
    <dgm:pt modelId="{CFBF49A2-E871-7E42-B38D-8BEFBBD42022}" type="pres">
      <dgm:prSet presAssocID="{BB1D49A1-D476-044E-B711-F93B631CBCA4}" presName="rectComp" presStyleCnt="0"/>
      <dgm:spPr/>
      <dgm:t>
        <a:bodyPr/>
        <a:lstStyle/>
        <a:p>
          <a:endParaRPr lang="en-US"/>
        </a:p>
      </dgm:t>
    </dgm:pt>
    <dgm:pt modelId="{F02AAF96-9833-BA4F-842B-3FD419D94D58}" type="pres">
      <dgm:prSet presAssocID="{BB1D49A1-D476-044E-B711-F93B631CBCA4}" presName="bgRect" presStyleLbl="bgShp" presStyleIdx="0" presStyleCnt="3"/>
      <dgm:spPr/>
      <dgm:t>
        <a:bodyPr/>
        <a:lstStyle/>
        <a:p>
          <a:endParaRPr lang="en-US"/>
        </a:p>
      </dgm:t>
    </dgm:pt>
    <dgm:pt modelId="{8DFAD4D9-D300-3844-8F51-B0D6D280E100}" type="pres">
      <dgm:prSet presAssocID="{BB1D49A1-D476-044E-B711-F93B631CBCA4}" presName="bgRectTx" presStyleLbl="bgShp" presStyleIdx="0" presStyleCnt="3">
        <dgm:presLayoutVars>
          <dgm:bulletEnabled val="1"/>
        </dgm:presLayoutVars>
      </dgm:prSet>
      <dgm:spPr/>
      <dgm:t>
        <a:bodyPr/>
        <a:lstStyle/>
        <a:p>
          <a:endParaRPr lang="en-US"/>
        </a:p>
      </dgm:t>
    </dgm:pt>
    <dgm:pt modelId="{E9668F0E-164F-B440-A8E9-481A98A268E4}" type="pres">
      <dgm:prSet presAssocID="{BB1D49A1-D476-044E-B711-F93B631CBCA4}" presName="spComp" presStyleCnt="0"/>
      <dgm:spPr/>
      <dgm:t>
        <a:bodyPr/>
        <a:lstStyle/>
        <a:p>
          <a:endParaRPr lang="en-US"/>
        </a:p>
      </dgm:t>
    </dgm:pt>
    <dgm:pt modelId="{75557F60-4BC8-5842-979B-649AB3B41003}" type="pres">
      <dgm:prSet presAssocID="{BB1D49A1-D476-044E-B711-F93B631CBCA4}" presName="vSp" presStyleCnt="0"/>
      <dgm:spPr/>
      <dgm:t>
        <a:bodyPr/>
        <a:lstStyle/>
        <a:p>
          <a:endParaRPr lang="en-US"/>
        </a:p>
      </dgm:t>
    </dgm:pt>
    <dgm:pt modelId="{FB3F20AE-A91E-EB4E-98F6-CB1C0B3A54DB}" type="pres">
      <dgm:prSet presAssocID="{5889D33A-629D-0549-B37F-B2095D525EB0}" presName="rectComp" presStyleCnt="0"/>
      <dgm:spPr/>
      <dgm:t>
        <a:bodyPr/>
        <a:lstStyle/>
        <a:p>
          <a:endParaRPr lang="en-US"/>
        </a:p>
      </dgm:t>
    </dgm:pt>
    <dgm:pt modelId="{7BBC3C34-0663-0443-9E5F-7432F0C9D29E}" type="pres">
      <dgm:prSet presAssocID="{5889D33A-629D-0549-B37F-B2095D525EB0}" presName="bgRect" presStyleLbl="bgShp" presStyleIdx="1" presStyleCnt="3"/>
      <dgm:spPr/>
      <dgm:t>
        <a:bodyPr/>
        <a:lstStyle/>
        <a:p>
          <a:endParaRPr lang="en-US"/>
        </a:p>
      </dgm:t>
    </dgm:pt>
    <dgm:pt modelId="{49FDD9AF-B14A-B74E-B13A-727ACCA9C585}" type="pres">
      <dgm:prSet presAssocID="{5889D33A-629D-0549-B37F-B2095D525EB0}" presName="bgRectTx" presStyleLbl="bgShp" presStyleIdx="1" presStyleCnt="3">
        <dgm:presLayoutVars>
          <dgm:bulletEnabled val="1"/>
        </dgm:presLayoutVars>
      </dgm:prSet>
      <dgm:spPr/>
      <dgm:t>
        <a:bodyPr/>
        <a:lstStyle/>
        <a:p>
          <a:endParaRPr lang="en-US"/>
        </a:p>
      </dgm:t>
    </dgm:pt>
    <dgm:pt modelId="{6ADF1D89-DF5B-E54E-A5EF-7D4181019F88}" type="pres">
      <dgm:prSet presAssocID="{5889D33A-629D-0549-B37F-B2095D525EB0}" presName="spComp" presStyleCnt="0"/>
      <dgm:spPr/>
      <dgm:t>
        <a:bodyPr/>
        <a:lstStyle/>
        <a:p>
          <a:endParaRPr lang="en-US"/>
        </a:p>
      </dgm:t>
    </dgm:pt>
    <dgm:pt modelId="{9265C2B2-F5A1-B749-A8B4-D679C9DD2E5D}" type="pres">
      <dgm:prSet presAssocID="{5889D33A-629D-0549-B37F-B2095D525EB0}" presName="vSp" presStyleCnt="0"/>
      <dgm:spPr/>
      <dgm:t>
        <a:bodyPr/>
        <a:lstStyle/>
        <a:p>
          <a:endParaRPr lang="en-US"/>
        </a:p>
      </dgm:t>
    </dgm:pt>
    <dgm:pt modelId="{CAF858F1-8DE7-4940-8669-76F06D15EDF7}" type="pres">
      <dgm:prSet presAssocID="{72582C82-FA22-754F-B4E5-F0B17DA2BC25}" presName="rectComp" presStyleCnt="0"/>
      <dgm:spPr/>
      <dgm:t>
        <a:bodyPr/>
        <a:lstStyle/>
        <a:p>
          <a:endParaRPr lang="en-US"/>
        </a:p>
      </dgm:t>
    </dgm:pt>
    <dgm:pt modelId="{B01932C4-5B10-B743-8F5C-FEE6BEF39C7B}" type="pres">
      <dgm:prSet presAssocID="{72582C82-FA22-754F-B4E5-F0B17DA2BC25}" presName="bgRect" presStyleLbl="bgShp" presStyleIdx="2" presStyleCnt="3"/>
      <dgm:spPr/>
      <dgm:t>
        <a:bodyPr/>
        <a:lstStyle/>
        <a:p>
          <a:endParaRPr lang="en-US"/>
        </a:p>
      </dgm:t>
    </dgm:pt>
    <dgm:pt modelId="{BE1F42FB-1ADA-3944-A5D1-BA7B0E295A98}" type="pres">
      <dgm:prSet presAssocID="{72582C82-FA22-754F-B4E5-F0B17DA2BC25}" presName="bgRectTx" presStyleLbl="bgShp" presStyleIdx="2" presStyleCnt="3">
        <dgm:presLayoutVars>
          <dgm:bulletEnabled val="1"/>
        </dgm:presLayoutVars>
      </dgm:prSet>
      <dgm:spPr/>
      <dgm:t>
        <a:bodyPr/>
        <a:lstStyle/>
        <a:p>
          <a:endParaRPr lang="en-US"/>
        </a:p>
      </dgm:t>
    </dgm:pt>
  </dgm:ptLst>
  <dgm:cxnLst>
    <dgm:cxn modelId="{8E75762A-7A92-42B7-8F18-2F051D183580}" type="presOf" srcId="{5889D33A-629D-0549-B37F-B2095D525EB0}" destId="{49FDD9AF-B14A-B74E-B13A-727ACCA9C585}" srcOrd="1" destOrd="0" presId="urn:microsoft.com/office/officeart/2005/8/layout/hierarchy6"/>
    <dgm:cxn modelId="{AB401587-39C8-4BA6-A2C2-22FE002DC041}" type="presOf" srcId="{72582C82-FA22-754F-B4E5-F0B17DA2BC25}" destId="{B01932C4-5B10-B743-8F5C-FEE6BEF39C7B}" srcOrd="0" destOrd="0" presId="urn:microsoft.com/office/officeart/2005/8/layout/hierarchy6"/>
    <dgm:cxn modelId="{1492CFDF-025F-4330-91FD-0C2AB5DA93ED}" type="presOf" srcId="{91727E29-6C61-BD45-928F-A75FA39FF4FF}" destId="{F7A5E5A2-EB92-6840-B725-DE1F57577B11}" srcOrd="0" destOrd="0" presId="urn:microsoft.com/office/officeart/2005/8/layout/hierarchy6"/>
    <dgm:cxn modelId="{076437C7-727A-4889-A65D-52E1CBED5B88}" type="presOf" srcId="{1F2FB01B-5377-CB45-940E-1F4AEA864360}" destId="{3DC23219-6012-F240-9599-BE3DD21D9838}" srcOrd="0" destOrd="0" presId="urn:microsoft.com/office/officeart/2005/8/layout/hierarchy6"/>
    <dgm:cxn modelId="{98C0765D-9B46-334A-9C4F-5D8593924BA4}" srcId="{91727E29-6C61-BD45-928F-A75FA39FF4FF}" destId="{C37B762C-6745-2A49-9DA2-EB37464E03DA}" srcOrd="0" destOrd="0" parTransId="{49165604-6C46-734C-ABE1-5B799E3727DD}" sibTransId="{F7A1FC47-ACB0-4142-B703-D4A13DC45DF3}"/>
    <dgm:cxn modelId="{F4C2A2F7-F10F-5741-9804-A93642AD2342}" srcId="{4542720F-1AE2-C94B-B7FE-9C82CC88D796}" destId="{39523012-CD37-4040-AD82-3EBF92F464CA}" srcOrd="0" destOrd="0" parTransId="{1F2FB01B-5377-CB45-940E-1F4AEA864360}" sibTransId="{9DA21D56-831B-0943-ABD6-AC9A6CFB93FC}"/>
    <dgm:cxn modelId="{8739DC9F-F416-491E-96D2-8B57F4F7E52D}" type="presOf" srcId="{39523012-CD37-4040-AD82-3EBF92F464CA}" destId="{13A8691A-B2A9-0D4B-BDE4-F38E6361047A}" srcOrd="0" destOrd="0" presId="urn:microsoft.com/office/officeart/2005/8/layout/hierarchy6"/>
    <dgm:cxn modelId="{EFBABC9D-2240-0E4B-9150-5FF38A3A8F4B}" srcId="{91727E29-6C61-BD45-928F-A75FA39FF4FF}" destId="{BB1D49A1-D476-044E-B711-F93B631CBCA4}" srcOrd="1" destOrd="0" parTransId="{DED2242B-D8C6-D14E-BE4A-882F39B64BF3}" sibTransId="{4083D645-F8C0-894E-A8E0-2237A123A635}"/>
    <dgm:cxn modelId="{6A711623-EC2D-4E62-91FA-6AE756832951}" type="presOf" srcId="{C37B762C-6745-2A49-9DA2-EB37464E03DA}" destId="{21C2303B-31C3-C94D-9714-AEBBE8BDB29C}" srcOrd="0" destOrd="0" presId="urn:microsoft.com/office/officeart/2005/8/layout/hierarchy6"/>
    <dgm:cxn modelId="{C59E7F77-C674-4763-B9B7-DDA3F9EB0C47}" type="presOf" srcId="{025501FF-F8A4-1146-8EE0-55E32146445E}" destId="{46381E4B-C885-584F-9491-9A989FAB267D}" srcOrd="0" destOrd="0" presId="urn:microsoft.com/office/officeart/2005/8/layout/hierarchy6"/>
    <dgm:cxn modelId="{E70E5140-036F-4058-AC37-225339591311}" type="presOf" srcId="{C5B88D6B-3E6A-784A-A469-E59999B3670A}" destId="{480F9B43-C7DE-5C4F-BDE9-641300423099}" srcOrd="0" destOrd="0" presId="urn:microsoft.com/office/officeart/2005/8/layout/hierarchy6"/>
    <dgm:cxn modelId="{A1810988-97EC-6F4B-B57D-E06624BCF3BE}" srcId="{4542720F-1AE2-C94B-B7FE-9C82CC88D796}" destId="{649A05A9-CB12-F148-BBB6-8EA3E248D13A}" srcOrd="1" destOrd="0" parTransId="{025501FF-F8A4-1146-8EE0-55E32146445E}" sibTransId="{B3983FE6-39F0-3947-A081-14F568CEA5A6}"/>
    <dgm:cxn modelId="{CC315B6D-1BBB-4E1C-87D9-3EDBD2E0BDC5}" type="presOf" srcId="{4542720F-1AE2-C94B-B7FE-9C82CC88D796}" destId="{E592A12D-D018-E64E-BFBC-FF5FD5443EB8}" srcOrd="0" destOrd="0" presId="urn:microsoft.com/office/officeart/2005/8/layout/hierarchy6"/>
    <dgm:cxn modelId="{168EE463-3755-42F5-BA42-BDC72560E35F}" type="presOf" srcId="{5889D33A-629D-0549-B37F-B2095D525EB0}" destId="{7BBC3C34-0663-0443-9E5F-7432F0C9D29E}" srcOrd="0" destOrd="0" presId="urn:microsoft.com/office/officeart/2005/8/layout/hierarchy6"/>
    <dgm:cxn modelId="{604AC648-F974-B240-AC20-46432873A7F8}" srcId="{91727E29-6C61-BD45-928F-A75FA39FF4FF}" destId="{72582C82-FA22-754F-B4E5-F0B17DA2BC25}" srcOrd="3" destOrd="0" parTransId="{133521A5-88DF-F24F-A77F-93CBF4AE413C}" sibTransId="{B5C173D2-5F9B-1C4E-B9F5-838256D1D24D}"/>
    <dgm:cxn modelId="{BFCFC496-519B-0D41-B831-B493177CDB1F}" srcId="{91727E29-6C61-BD45-928F-A75FA39FF4FF}" destId="{5889D33A-629D-0549-B37F-B2095D525EB0}" srcOrd="2" destOrd="0" parTransId="{442DDA38-2352-674C-BA39-982840F216DB}" sibTransId="{5FE477B3-F585-C546-91F1-A1637D8764AD}"/>
    <dgm:cxn modelId="{3477C6A2-EE04-B242-B136-E12D0D6485A0}" srcId="{C37B762C-6745-2A49-9DA2-EB37464E03DA}" destId="{4542720F-1AE2-C94B-B7FE-9C82CC88D796}" srcOrd="0" destOrd="0" parTransId="{C5B88D6B-3E6A-784A-A469-E59999B3670A}" sibTransId="{BCB70101-5050-B446-8B5F-8F4A5D3E9867}"/>
    <dgm:cxn modelId="{0F3B6EEF-7446-48D4-9263-56F444FAE748}" type="presOf" srcId="{BB1D49A1-D476-044E-B711-F93B631CBCA4}" destId="{F02AAF96-9833-BA4F-842B-3FD419D94D58}" srcOrd="0" destOrd="0" presId="urn:microsoft.com/office/officeart/2005/8/layout/hierarchy6"/>
    <dgm:cxn modelId="{5EDC6455-AFCA-4FF9-A03D-E16D82F0C945}" type="presOf" srcId="{72582C82-FA22-754F-B4E5-F0B17DA2BC25}" destId="{BE1F42FB-1ADA-3944-A5D1-BA7B0E295A98}" srcOrd="1" destOrd="0" presId="urn:microsoft.com/office/officeart/2005/8/layout/hierarchy6"/>
    <dgm:cxn modelId="{FF0B0F47-8F23-40FF-A82C-BA42F05635BF}" type="presOf" srcId="{649A05A9-CB12-F148-BBB6-8EA3E248D13A}" destId="{BAD0F7A9-B8CF-FA45-805F-52B55355AE5E}" srcOrd="0" destOrd="0" presId="urn:microsoft.com/office/officeart/2005/8/layout/hierarchy6"/>
    <dgm:cxn modelId="{ECE8BFFF-01D4-414A-829F-40DFFAA7814F}" type="presOf" srcId="{BB1D49A1-D476-044E-B711-F93B631CBCA4}" destId="{8DFAD4D9-D300-3844-8F51-B0D6D280E100}" srcOrd="1" destOrd="0" presId="urn:microsoft.com/office/officeart/2005/8/layout/hierarchy6"/>
    <dgm:cxn modelId="{D103993B-A552-432E-9925-6774421B2CD4}" type="presParOf" srcId="{F7A5E5A2-EB92-6840-B725-DE1F57577B11}" destId="{1A6959B2-9E88-2B49-A50F-F59AAF20BE3F}" srcOrd="0" destOrd="0" presId="urn:microsoft.com/office/officeart/2005/8/layout/hierarchy6"/>
    <dgm:cxn modelId="{A5F8A39D-ED59-4AB0-83BE-96A03E48DF17}" type="presParOf" srcId="{1A6959B2-9E88-2B49-A50F-F59AAF20BE3F}" destId="{C8BA0E99-4AD6-B44A-A71F-C9BC912CEF4C}" srcOrd="0" destOrd="0" presId="urn:microsoft.com/office/officeart/2005/8/layout/hierarchy6"/>
    <dgm:cxn modelId="{B7ABAC62-1C9F-4FB0-8B0E-8CD0BD606A9F}" type="presParOf" srcId="{1A6959B2-9E88-2B49-A50F-F59AAF20BE3F}" destId="{5160B86C-EC1B-CB47-9A4F-3BCB87350B91}" srcOrd="1" destOrd="0" presId="urn:microsoft.com/office/officeart/2005/8/layout/hierarchy6"/>
    <dgm:cxn modelId="{EFF296E2-021A-4617-BF44-1185EBBA9A4C}" type="presParOf" srcId="{5160B86C-EC1B-CB47-9A4F-3BCB87350B91}" destId="{86F17244-3462-2044-84A3-E7BFB463B4DB}" srcOrd="0" destOrd="0" presId="urn:microsoft.com/office/officeart/2005/8/layout/hierarchy6"/>
    <dgm:cxn modelId="{DF9751FC-1193-4FAB-946D-164360576452}" type="presParOf" srcId="{86F17244-3462-2044-84A3-E7BFB463B4DB}" destId="{21C2303B-31C3-C94D-9714-AEBBE8BDB29C}" srcOrd="0" destOrd="0" presId="urn:microsoft.com/office/officeart/2005/8/layout/hierarchy6"/>
    <dgm:cxn modelId="{1CF38DD4-5EE3-4DDE-9C8B-F8147001F978}" type="presParOf" srcId="{86F17244-3462-2044-84A3-E7BFB463B4DB}" destId="{CDE4974C-9F91-624D-8B31-62583AA0E945}" srcOrd="1" destOrd="0" presId="urn:microsoft.com/office/officeart/2005/8/layout/hierarchy6"/>
    <dgm:cxn modelId="{036EF103-4325-4672-870D-FD90FD130AC8}" type="presParOf" srcId="{CDE4974C-9F91-624D-8B31-62583AA0E945}" destId="{480F9B43-C7DE-5C4F-BDE9-641300423099}" srcOrd="0" destOrd="0" presId="urn:microsoft.com/office/officeart/2005/8/layout/hierarchy6"/>
    <dgm:cxn modelId="{31A99ADA-DA87-4AA8-9B61-FE0C2984C19C}" type="presParOf" srcId="{CDE4974C-9F91-624D-8B31-62583AA0E945}" destId="{9B944E04-E8A0-A840-BD60-56D430F8D704}" srcOrd="1" destOrd="0" presId="urn:microsoft.com/office/officeart/2005/8/layout/hierarchy6"/>
    <dgm:cxn modelId="{6C47CC51-8B80-45ED-BDF4-03449FC73D22}" type="presParOf" srcId="{9B944E04-E8A0-A840-BD60-56D430F8D704}" destId="{E592A12D-D018-E64E-BFBC-FF5FD5443EB8}" srcOrd="0" destOrd="0" presId="urn:microsoft.com/office/officeart/2005/8/layout/hierarchy6"/>
    <dgm:cxn modelId="{7244D6A1-3181-4E04-9B7B-769916E7197F}" type="presParOf" srcId="{9B944E04-E8A0-A840-BD60-56D430F8D704}" destId="{99F63493-FAE4-4743-B0A0-73188E44A4F0}" srcOrd="1" destOrd="0" presId="urn:microsoft.com/office/officeart/2005/8/layout/hierarchy6"/>
    <dgm:cxn modelId="{D8AA27D0-E6EE-4C1A-9E85-9CBF25A5A618}" type="presParOf" srcId="{99F63493-FAE4-4743-B0A0-73188E44A4F0}" destId="{3DC23219-6012-F240-9599-BE3DD21D9838}" srcOrd="0" destOrd="0" presId="urn:microsoft.com/office/officeart/2005/8/layout/hierarchy6"/>
    <dgm:cxn modelId="{54F262FD-94A1-4676-9E08-046D1338F5D7}" type="presParOf" srcId="{99F63493-FAE4-4743-B0A0-73188E44A4F0}" destId="{2844EF5D-86F5-404D-99EB-FBB76CA2B503}" srcOrd="1" destOrd="0" presId="urn:microsoft.com/office/officeart/2005/8/layout/hierarchy6"/>
    <dgm:cxn modelId="{45C5D4C4-8DB0-48BB-AF8A-1C7CBCA15706}" type="presParOf" srcId="{2844EF5D-86F5-404D-99EB-FBB76CA2B503}" destId="{13A8691A-B2A9-0D4B-BDE4-F38E6361047A}" srcOrd="0" destOrd="0" presId="urn:microsoft.com/office/officeart/2005/8/layout/hierarchy6"/>
    <dgm:cxn modelId="{659FC1E1-12C5-4B29-8037-61813E8DA2FD}" type="presParOf" srcId="{2844EF5D-86F5-404D-99EB-FBB76CA2B503}" destId="{93D47762-56F4-4847-B7B9-270056E1C0EE}" srcOrd="1" destOrd="0" presId="urn:microsoft.com/office/officeart/2005/8/layout/hierarchy6"/>
    <dgm:cxn modelId="{3ED36A8D-30AF-46F0-B240-DDBC5E93BC0F}" type="presParOf" srcId="{99F63493-FAE4-4743-B0A0-73188E44A4F0}" destId="{46381E4B-C885-584F-9491-9A989FAB267D}" srcOrd="2" destOrd="0" presId="urn:microsoft.com/office/officeart/2005/8/layout/hierarchy6"/>
    <dgm:cxn modelId="{3C681568-B5D9-4BC4-A4E7-9629E20D12B0}" type="presParOf" srcId="{99F63493-FAE4-4743-B0A0-73188E44A4F0}" destId="{8F38B31A-A0AB-2A46-80ED-ACCE9BD0AA94}" srcOrd="3" destOrd="0" presId="urn:microsoft.com/office/officeart/2005/8/layout/hierarchy6"/>
    <dgm:cxn modelId="{841AE254-1634-42D7-B606-B2B745A780D8}" type="presParOf" srcId="{8F38B31A-A0AB-2A46-80ED-ACCE9BD0AA94}" destId="{BAD0F7A9-B8CF-FA45-805F-52B55355AE5E}" srcOrd="0" destOrd="0" presId="urn:microsoft.com/office/officeart/2005/8/layout/hierarchy6"/>
    <dgm:cxn modelId="{C559EBF2-0E93-4817-A6CF-485B83710D77}" type="presParOf" srcId="{8F38B31A-A0AB-2A46-80ED-ACCE9BD0AA94}" destId="{7494016A-B499-CC45-8AFD-18DD06975BAD}" srcOrd="1" destOrd="0" presId="urn:microsoft.com/office/officeart/2005/8/layout/hierarchy6"/>
    <dgm:cxn modelId="{91FEF583-57EC-478F-B03A-C12894B908D5}" type="presParOf" srcId="{F7A5E5A2-EB92-6840-B725-DE1F57577B11}" destId="{26348FBF-D8AC-0B47-BD63-3B3D4E4DF166}" srcOrd="1" destOrd="0" presId="urn:microsoft.com/office/officeart/2005/8/layout/hierarchy6"/>
    <dgm:cxn modelId="{ADEED38C-303E-4A6F-985D-9F0AF2AD751C}" type="presParOf" srcId="{26348FBF-D8AC-0B47-BD63-3B3D4E4DF166}" destId="{CFBF49A2-E871-7E42-B38D-8BEFBBD42022}" srcOrd="0" destOrd="0" presId="urn:microsoft.com/office/officeart/2005/8/layout/hierarchy6"/>
    <dgm:cxn modelId="{81BA0B04-ED52-422F-9C13-797C042A59F6}" type="presParOf" srcId="{CFBF49A2-E871-7E42-B38D-8BEFBBD42022}" destId="{F02AAF96-9833-BA4F-842B-3FD419D94D58}" srcOrd="0" destOrd="0" presId="urn:microsoft.com/office/officeart/2005/8/layout/hierarchy6"/>
    <dgm:cxn modelId="{33F8761B-6AC5-49EB-8207-4C03E79DAAC2}" type="presParOf" srcId="{CFBF49A2-E871-7E42-B38D-8BEFBBD42022}" destId="{8DFAD4D9-D300-3844-8F51-B0D6D280E100}" srcOrd="1" destOrd="0" presId="urn:microsoft.com/office/officeart/2005/8/layout/hierarchy6"/>
    <dgm:cxn modelId="{BE43B212-87E5-4D5C-AE45-47149EA3E8A0}" type="presParOf" srcId="{26348FBF-D8AC-0B47-BD63-3B3D4E4DF166}" destId="{E9668F0E-164F-B440-A8E9-481A98A268E4}" srcOrd="1" destOrd="0" presId="urn:microsoft.com/office/officeart/2005/8/layout/hierarchy6"/>
    <dgm:cxn modelId="{8E0304C6-798B-4325-B470-E11752B96FFF}" type="presParOf" srcId="{E9668F0E-164F-B440-A8E9-481A98A268E4}" destId="{75557F60-4BC8-5842-979B-649AB3B41003}" srcOrd="0" destOrd="0" presId="urn:microsoft.com/office/officeart/2005/8/layout/hierarchy6"/>
    <dgm:cxn modelId="{36FFA3C9-041F-4045-B965-AD9188AC37F9}" type="presParOf" srcId="{26348FBF-D8AC-0B47-BD63-3B3D4E4DF166}" destId="{FB3F20AE-A91E-EB4E-98F6-CB1C0B3A54DB}" srcOrd="2" destOrd="0" presId="urn:microsoft.com/office/officeart/2005/8/layout/hierarchy6"/>
    <dgm:cxn modelId="{31BE5CFC-C170-45DE-8FD9-B82322F18C0A}" type="presParOf" srcId="{FB3F20AE-A91E-EB4E-98F6-CB1C0B3A54DB}" destId="{7BBC3C34-0663-0443-9E5F-7432F0C9D29E}" srcOrd="0" destOrd="0" presId="urn:microsoft.com/office/officeart/2005/8/layout/hierarchy6"/>
    <dgm:cxn modelId="{FA593574-6BDB-4990-931F-9C10EB4EBE10}" type="presParOf" srcId="{FB3F20AE-A91E-EB4E-98F6-CB1C0B3A54DB}" destId="{49FDD9AF-B14A-B74E-B13A-727ACCA9C585}" srcOrd="1" destOrd="0" presId="urn:microsoft.com/office/officeart/2005/8/layout/hierarchy6"/>
    <dgm:cxn modelId="{1E685EB0-2744-44F3-B7A1-2E60CED52FE2}" type="presParOf" srcId="{26348FBF-D8AC-0B47-BD63-3B3D4E4DF166}" destId="{6ADF1D89-DF5B-E54E-A5EF-7D4181019F88}" srcOrd="3" destOrd="0" presId="urn:microsoft.com/office/officeart/2005/8/layout/hierarchy6"/>
    <dgm:cxn modelId="{46CC4D1C-18F3-4B5C-BF48-CA16A1362D64}" type="presParOf" srcId="{6ADF1D89-DF5B-E54E-A5EF-7D4181019F88}" destId="{9265C2B2-F5A1-B749-A8B4-D679C9DD2E5D}" srcOrd="0" destOrd="0" presId="urn:microsoft.com/office/officeart/2005/8/layout/hierarchy6"/>
    <dgm:cxn modelId="{069D6538-B4CC-4AE6-A362-6493E37162DD}" type="presParOf" srcId="{26348FBF-D8AC-0B47-BD63-3B3D4E4DF166}" destId="{CAF858F1-8DE7-4940-8669-76F06D15EDF7}" srcOrd="4" destOrd="0" presId="urn:microsoft.com/office/officeart/2005/8/layout/hierarchy6"/>
    <dgm:cxn modelId="{809816B6-321D-4890-8A15-8D37D798947E}" type="presParOf" srcId="{CAF858F1-8DE7-4940-8669-76F06D15EDF7}" destId="{B01932C4-5B10-B743-8F5C-FEE6BEF39C7B}" srcOrd="0" destOrd="0" presId="urn:microsoft.com/office/officeart/2005/8/layout/hierarchy6"/>
    <dgm:cxn modelId="{1DF351D1-A90D-49CB-8B94-C0539A143EA2}" type="presParOf" srcId="{CAF858F1-8DE7-4940-8669-76F06D15EDF7}" destId="{BE1F42FB-1ADA-3944-A5D1-BA7B0E295A98}" srcOrd="1" destOrd="0" presId="urn:microsoft.com/office/officeart/2005/8/layout/hierarchy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CEFABE3-4737-4840-9CA2-32034893E08D}" type="doc">
      <dgm:prSet loTypeId="urn:microsoft.com/office/officeart/2005/8/layout/radial4" loCatId="" qsTypeId="urn:microsoft.com/office/officeart/2005/8/quickstyle/3D9" qsCatId="3D" csTypeId="urn:microsoft.com/office/officeart/2005/8/colors/accent1_2" csCatId="accent1" phldr="1"/>
      <dgm:spPr/>
      <dgm:t>
        <a:bodyPr/>
        <a:lstStyle/>
        <a:p>
          <a:endParaRPr lang="en-US"/>
        </a:p>
      </dgm:t>
    </dgm:pt>
    <dgm:pt modelId="{85D56170-3CBD-744A-98FA-95EDE68F69A1}">
      <dgm:prSet phldrT="[Text]"/>
      <dgm:spPr>
        <a:xfrm>
          <a:off x="2725674" y="2435660"/>
          <a:ext cx="2016252" cy="2016252"/>
        </a:xfrm>
        <a:prstGeom prst="ellipse">
          <a:avLst/>
        </a:prstGeom>
        <a:solidFill>
          <a:srgbClr val="FF0000"/>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gm:spPr>
      <dgm:t>
        <a:bodyPr/>
        <a:lstStyle/>
        <a:p>
          <a:r>
            <a:rPr lang="en-US" dirty="0" smtClean="0">
              <a:solidFill>
                <a:sysClr val="window" lastClr="FFFFFF"/>
              </a:solidFill>
              <a:latin typeface="Gill Sans MT"/>
              <a:ea typeface="+mn-ea"/>
              <a:cs typeface="+mn-cs"/>
            </a:rPr>
            <a:t>SharePoint</a:t>
          </a:r>
          <a:endParaRPr lang="en-US" dirty="0">
            <a:solidFill>
              <a:sysClr val="window" lastClr="FFFFFF"/>
            </a:solidFill>
            <a:latin typeface="Gill Sans MT"/>
            <a:ea typeface="+mn-ea"/>
            <a:cs typeface="+mn-cs"/>
          </a:endParaRPr>
        </a:p>
      </dgm:t>
    </dgm:pt>
    <dgm:pt modelId="{9CD26CDF-83EC-E345-BD79-43BE56FDF834}" type="parTrans" cxnId="{4B6C2B36-5A5E-5042-A46B-2FD1FB83F026}">
      <dgm:prSet/>
      <dgm:spPr/>
      <dgm:t>
        <a:bodyPr/>
        <a:lstStyle/>
        <a:p>
          <a:endParaRPr lang="en-US"/>
        </a:p>
      </dgm:t>
    </dgm:pt>
    <dgm:pt modelId="{41D579B2-4B4A-CB41-966F-7931FF942B5C}" type="sibTrans" cxnId="{4B6C2B36-5A5E-5042-A46B-2FD1FB83F026}">
      <dgm:prSet/>
      <dgm:spPr/>
      <dgm:t>
        <a:bodyPr/>
        <a:lstStyle/>
        <a:p>
          <a:endParaRPr lang="en-US"/>
        </a:p>
      </dgm:t>
    </dgm:pt>
    <dgm:pt modelId="{5BD4A30C-DF13-F645-8769-A9CA2AAD17EF}">
      <dgm:prSet phldrT="[Text]"/>
      <dgm:spPr>
        <a:xfrm>
          <a:off x="0" y="1942759"/>
          <a:ext cx="1915439" cy="1532351"/>
        </a:xfrm>
        <a:prstGeom prst="roundRect">
          <a:avLst>
            <a:gd name="adj" fmla="val 10000"/>
          </a:avLst>
        </a:prstGeom>
        <a:solidFill>
          <a:srgbClr val="008000"/>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gm:spPr>
      <dgm:t>
        <a:bodyPr/>
        <a:lstStyle/>
        <a:p>
          <a:r>
            <a:rPr lang="en-US" dirty="0" smtClean="0">
              <a:solidFill>
                <a:sysClr val="window" lastClr="FFFFFF"/>
              </a:solidFill>
              <a:latin typeface="Gill Sans MT"/>
              <a:ea typeface="+mn-ea"/>
              <a:cs typeface="+mn-cs"/>
            </a:rPr>
            <a:t>Developer</a:t>
          </a:r>
          <a:endParaRPr lang="en-US" dirty="0">
            <a:solidFill>
              <a:sysClr val="window" lastClr="FFFFFF"/>
            </a:solidFill>
            <a:latin typeface="Gill Sans MT"/>
            <a:ea typeface="+mn-ea"/>
            <a:cs typeface="+mn-cs"/>
          </a:endParaRPr>
        </a:p>
      </dgm:t>
    </dgm:pt>
    <dgm:pt modelId="{47C3D1B1-2201-2B48-A78F-B67333A9BC57}" type="parTrans" cxnId="{C2F93876-3ABF-254D-9F67-4BCF5D4911F1}">
      <dgm:prSet/>
      <dgm:spPr>
        <a:xfrm rot="11689596">
          <a:off x="928401" y="2646944"/>
          <a:ext cx="1761072" cy="574631"/>
        </a:xfrm>
        <a:prstGeom prst="leftArrow">
          <a:avLst>
            <a:gd name="adj1" fmla="val 60000"/>
            <a:gd name="adj2" fmla="val 50000"/>
          </a:avLst>
        </a:prstGeom>
        <a:solidFill>
          <a:srgbClr val="6EA0B0">
            <a:tint val="60000"/>
            <a:hueOff val="0"/>
            <a:satOff val="0"/>
            <a:lumOff val="0"/>
            <a:alphaOff val="0"/>
          </a:srgbClr>
        </a:solidFill>
        <a:ln>
          <a:noFill/>
        </a:ln>
        <a:effectLst/>
        <a:sp3d z="-227350" prstMaterial="matte"/>
      </dgm:spPr>
      <dgm:t>
        <a:bodyPr/>
        <a:lstStyle/>
        <a:p>
          <a:endParaRPr lang="en-US"/>
        </a:p>
      </dgm:t>
    </dgm:pt>
    <dgm:pt modelId="{2BB928A1-D128-2140-8101-7B3BFF6B9617}" type="sibTrans" cxnId="{C2F93876-3ABF-254D-9F67-4BCF5D4911F1}">
      <dgm:prSet/>
      <dgm:spPr/>
      <dgm:t>
        <a:bodyPr/>
        <a:lstStyle/>
        <a:p>
          <a:endParaRPr lang="en-US"/>
        </a:p>
      </dgm:t>
    </dgm:pt>
    <dgm:pt modelId="{3AD25C19-54BD-954D-82E0-77971B3930E1}">
      <dgm:prSet phldrT="[Text]"/>
      <dgm:spPr>
        <a:xfrm>
          <a:off x="1562020" y="74050"/>
          <a:ext cx="1915439" cy="1532351"/>
        </a:xfrm>
        <a:prstGeom prst="roundRect">
          <a:avLst>
            <a:gd name="adj" fmla="val 10000"/>
          </a:avLst>
        </a:prstGeom>
        <a:solidFill>
          <a:srgbClr val="FF6600"/>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gm:spPr>
      <dgm:t>
        <a:bodyPr/>
        <a:lstStyle/>
        <a:p>
          <a:r>
            <a:rPr lang="en-US" dirty="0" smtClean="0">
              <a:solidFill>
                <a:sysClr val="window" lastClr="FFFFFF"/>
              </a:solidFill>
              <a:latin typeface="Gill Sans MT"/>
              <a:ea typeface="+mn-ea"/>
              <a:cs typeface="+mn-cs"/>
            </a:rPr>
            <a:t>User</a:t>
          </a:r>
          <a:endParaRPr lang="en-US" dirty="0">
            <a:solidFill>
              <a:sysClr val="window" lastClr="FFFFFF"/>
            </a:solidFill>
            <a:latin typeface="Gill Sans MT"/>
            <a:ea typeface="+mn-ea"/>
            <a:cs typeface="+mn-cs"/>
          </a:endParaRPr>
        </a:p>
      </dgm:t>
    </dgm:pt>
    <dgm:pt modelId="{270D9E89-C0B0-7C48-9D25-4F640F09F2E3}" type="parTrans" cxnId="{CAE6D39C-DBBC-F842-820E-B5F1B3E9C1B7}">
      <dgm:prSet/>
      <dgm:spPr>
        <a:xfrm rot="14700000">
          <a:off x="2011056" y="1351382"/>
          <a:ext cx="1762033" cy="574631"/>
        </a:xfrm>
        <a:prstGeom prst="leftArrow">
          <a:avLst>
            <a:gd name="adj1" fmla="val 60000"/>
            <a:gd name="adj2" fmla="val 50000"/>
          </a:avLst>
        </a:prstGeom>
        <a:solidFill>
          <a:srgbClr val="6EA0B0">
            <a:tint val="60000"/>
            <a:hueOff val="0"/>
            <a:satOff val="0"/>
            <a:lumOff val="0"/>
            <a:alphaOff val="0"/>
          </a:srgbClr>
        </a:solidFill>
        <a:ln>
          <a:noFill/>
        </a:ln>
        <a:effectLst/>
        <a:sp3d z="-227350" prstMaterial="matte"/>
      </dgm:spPr>
      <dgm:t>
        <a:bodyPr/>
        <a:lstStyle/>
        <a:p>
          <a:endParaRPr lang="en-US"/>
        </a:p>
      </dgm:t>
    </dgm:pt>
    <dgm:pt modelId="{C7DF4DEC-96BE-8E45-8434-D2870E7DB0DE}" type="sibTrans" cxnId="{CAE6D39C-DBBC-F842-820E-B5F1B3E9C1B7}">
      <dgm:prSet/>
      <dgm:spPr/>
      <dgm:t>
        <a:bodyPr/>
        <a:lstStyle/>
        <a:p>
          <a:endParaRPr lang="en-US"/>
        </a:p>
      </dgm:t>
    </dgm:pt>
    <dgm:pt modelId="{0EEB130A-4858-5C4A-9AE4-655BF02140F9}">
      <dgm:prSet phldrT="[Text]"/>
      <dgm:spPr>
        <a:xfrm>
          <a:off x="3990140" y="74050"/>
          <a:ext cx="1915439" cy="1532351"/>
        </a:xfrm>
        <a:prstGeom prst="roundRect">
          <a:avLst>
            <a:gd name="adj" fmla="val 10000"/>
          </a:avLst>
        </a:prstGeom>
        <a:solidFill>
          <a:srgbClr val="D4D2D0">
            <a:lumMod val="75000"/>
          </a:srgbClr>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gm:spPr>
      <dgm:t>
        <a:bodyPr/>
        <a:lstStyle/>
        <a:p>
          <a:r>
            <a:rPr lang="en-US" dirty="0" smtClean="0">
              <a:solidFill>
                <a:sysClr val="window" lastClr="FFFFFF"/>
              </a:solidFill>
              <a:latin typeface="Gill Sans MT"/>
              <a:ea typeface="+mn-ea"/>
              <a:cs typeface="+mn-cs"/>
            </a:rPr>
            <a:t>Administrator</a:t>
          </a:r>
          <a:endParaRPr lang="en-US" dirty="0">
            <a:solidFill>
              <a:sysClr val="window" lastClr="FFFFFF"/>
            </a:solidFill>
            <a:latin typeface="Gill Sans MT"/>
            <a:ea typeface="+mn-ea"/>
            <a:cs typeface="+mn-cs"/>
          </a:endParaRPr>
        </a:p>
      </dgm:t>
    </dgm:pt>
    <dgm:pt modelId="{45E268F4-EDB7-FA48-A0DB-F044766E69F5}" type="parTrans" cxnId="{66208ACC-1AD6-834B-987C-DC40C46A075D}">
      <dgm:prSet/>
      <dgm:spPr>
        <a:xfrm rot="17700000">
          <a:off x="3694510" y="1351382"/>
          <a:ext cx="1762033" cy="574631"/>
        </a:xfrm>
        <a:prstGeom prst="leftArrow">
          <a:avLst>
            <a:gd name="adj1" fmla="val 60000"/>
            <a:gd name="adj2" fmla="val 50000"/>
          </a:avLst>
        </a:prstGeom>
        <a:solidFill>
          <a:srgbClr val="6EA0B0">
            <a:tint val="60000"/>
            <a:hueOff val="0"/>
            <a:satOff val="0"/>
            <a:lumOff val="0"/>
            <a:alphaOff val="0"/>
          </a:srgbClr>
        </a:solidFill>
        <a:ln>
          <a:noFill/>
        </a:ln>
        <a:effectLst/>
        <a:sp3d z="-227350" prstMaterial="matte"/>
      </dgm:spPr>
      <dgm:t>
        <a:bodyPr/>
        <a:lstStyle/>
        <a:p>
          <a:endParaRPr lang="en-US"/>
        </a:p>
      </dgm:t>
    </dgm:pt>
    <dgm:pt modelId="{51F59A41-856A-E646-A04B-730B3F74814E}" type="sibTrans" cxnId="{66208ACC-1AD6-834B-987C-DC40C46A075D}">
      <dgm:prSet/>
      <dgm:spPr/>
      <dgm:t>
        <a:bodyPr/>
        <a:lstStyle/>
        <a:p>
          <a:endParaRPr lang="en-US"/>
        </a:p>
      </dgm:t>
    </dgm:pt>
    <dgm:pt modelId="{86EE0FEB-8F0D-0A41-A16B-10E19F292AA8}">
      <dgm:prSet phldrT="[Text]"/>
      <dgm:spPr>
        <a:xfrm>
          <a:off x="5550906" y="1934098"/>
          <a:ext cx="1915439" cy="1532351"/>
        </a:xfrm>
        <a:prstGeom prst="roundRect">
          <a:avLst>
            <a:gd name="adj" fmla="val 10000"/>
          </a:avLst>
        </a:prstGeom>
        <a:solidFill>
          <a:srgbClr val="3366FF"/>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gm:spPr>
      <dgm:t>
        <a:bodyPr/>
        <a:lstStyle/>
        <a:p>
          <a:r>
            <a:rPr lang="en-US" dirty="0" smtClean="0">
              <a:solidFill>
                <a:sysClr val="window" lastClr="FFFFFF"/>
              </a:solidFill>
              <a:latin typeface="Gill Sans MT"/>
              <a:ea typeface="+mn-ea"/>
              <a:cs typeface="+mn-cs"/>
            </a:rPr>
            <a:t>Business</a:t>
          </a:r>
          <a:endParaRPr lang="en-US" dirty="0">
            <a:solidFill>
              <a:sysClr val="window" lastClr="FFFFFF"/>
            </a:solidFill>
            <a:latin typeface="Gill Sans MT"/>
            <a:ea typeface="+mn-ea"/>
            <a:cs typeface="+mn-cs"/>
          </a:endParaRPr>
        </a:p>
      </dgm:t>
    </dgm:pt>
    <dgm:pt modelId="{08E3A70C-44FB-1A48-929F-71AD0C47993A}" type="parTrans" cxnId="{02E12EB2-6AD7-6542-A6A4-4FE168DF89A4}">
      <dgm:prSet/>
      <dgm:spPr>
        <a:xfrm rot="20700000">
          <a:off x="4776612" y="2640982"/>
          <a:ext cx="1762033" cy="574631"/>
        </a:xfrm>
        <a:prstGeom prst="leftArrow">
          <a:avLst>
            <a:gd name="adj1" fmla="val 60000"/>
            <a:gd name="adj2" fmla="val 50000"/>
          </a:avLst>
        </a:prstGeom>
        <a:solidFill>
          <a:srgbClr val="6EA0B0">
            <a:tint val="60000"/>
            <a:hueOff val="0"/>
            <a:satOff val="0"/>
            <a:lumOff val="0"/>
            <a:alphaOff val="0"/>
          </a:srgbClr>
        </a:solidFill>
        <a:ln>
          <a:noFill/>
        </a:ln>
        <a:effectLst/>
        <a:sp3d z="-227350" prstMaterial="matte"/>
      </dgm:spPr>
      <dgm:t>
        <a:bodyPr/>
        <a:lstStyle/>
        <a:p>
          <a:endParaRPr lang="en-US"/>
        </a:p>
      </dgm:t>
    </dgm:pt>
    <dgm:pt modelId="{76392312-3ED9-3346-AE92-2A6BCA2623B2}" type="sibTrans" cxnId="{02E12EB2-6AD7-6542-A6A4-4FE168DF89A4}">
      <dgm:prSet/>
      <dgm:spPr/>
      <dgm:t>
        <a:bodyPr/>
        <a:lstStyle/>
        <a:p>
          <a:endParaRPr lang="en-US"/>
        </a:p>
      </dgm:t>
    </dgm:pt>
    <dgm:pt modelId="{4F75040D-33FE-3B49-8C89-C0F85AD602ED}" type="pres">
      <dgm:prSet presAssocID="{5CEFABE3-4737-4840-9CA2-32034893E08D}" presName="cycle" presStyleCnt="0">
        <dgm:presLayoutVars>
          <dgm:chMax val="1"/>
          <dgm:dir/>
          <dgm:animLvl val="ctr"/>
          <dgm:resizeHandles val="exact"/>
        </dgm:presLayoutVars>
      </dgm:prSet>
      <dgm:spPr/>
      <dgm:t>
        <a:bodyPr/>
        <a:lstStyle/>
        <a:p>
          <a:endParaRPr lang="en-US"/>
        </a:p>
      </dgm:t>
    </dgm:pt>
    <dgm:pt modelId="{3CFB0FAD-8685-5243-BBDF-7BE20FBD4363}" type="pres">
      <dgm:prSet presAssocID="{85D56170-3CBD-744A-98FA-95EDE68F69A1}" presName="centerShape" presStyleLbl="node0" presStyleIdx="0" presStyleCnt="1"/>
      <dgm:spPr/>
      <dgm:t>
        <a:bodyPr/>
        <a:lstStyle/>
        <a:p>
          <a:endParaRPr lang="en-US"/>
        </a:p>
      </dgm:t>
    </dgm:pt>
    <dgm:pt modelId="{3242627E-8533-D14D-B712-A21FA442AA69}" type="pres">
      <dgm:prSet presAssocID="{47C3D1B1-2201-2B48-A78F-B67333A9BC57}" presName="parTrans" presStyleLbl="bgSibTrans2D1" presStyleIdx="0" presStyleCnt="4"/>
      <dgm:spPr/>
      <dgm:t>
        <a:bodyPr/>
        <a:lstStyle/>
        <a:p>
          <a:endParaRPr lang="en-US"/>
        </a:p>
      </dgm:t>
    </dgm:pt>
    <dgm:pt modelId="{32901FB6-759C-AF44-A143-04A9CDBADC2C}" type="pres">
      <dgm:prSet presAssocID="{5BD4A30C-DF13-F645-8769-A9CA2AAD17EF}" presName="node" presStyleLbl="node1" presStyleIdx="0" presStyleCnt="4" custRadScaleRad="100747" custRadScaleInc="-647">
        <dgm:presLayoutVars>
          <dgm:bulletEnabled val="1"/>
        </dgm:presLayoutVars>
      </dgm:prSet>
      <dgm:spPr/>
      <dgm:t>
        <a:bodyPr/>
        <a:lstStyle/>
        <a:p>
          <a:endParaRPr lang="en-US"/>
        </a:p>
      </dgm:t>
    </dgm:pt>
    <dgm:pt modelId="{151B11D6-0622-1044-A13B-E17936634EC9}" type="pres">
      <dgm:prSet presAssocID="{270D9E89-C0B0-7C48-9D25-4F640F09F2E3}" presName="parTrans" presStyleLbl="bgSibTrans2D1" presStyleIdx="1" presStyleCnt="4"/>
      <dgm:spPr/>
      <dgm:t>
        <a:bodyPr/>
        <a:lstStyle/>
        <a:p>
          <a:endParaRPr lang="en-US"/>
        </a:p>
      </dgm:t>
    </dgm:pt>
    <dgm:pt modelId="{DD3F70E5-6B82-DD4E-B41F-C9899B1CBB40}" type="pres">
      <dgm:prSet presAssocID="{3AD25C19-54BD-954D-82E0-77971B3930E1}" presName="node" presStyleLbl="node1" presStyleIdx="1" presStyleCnt="4">
        <dgm:presLayoutVars>
          <dgm:bulletEnabled val="1"/>
        </dgm:presLayoutVars>
      </dgm:prSet>
      <dgm:spPr/>
      <dgm:t>
        <a:bodyPr/>
        <a:lstStyle/>
        <a:p>
          <a:endParaRPr lang="en-US"/>
        </a:p>
      </dgm:t>
    </dgm:pt>
    <dgm:pt modelId="{08B52BE9-E43A-074A-8097-3F7789881FAB}" type="pres">
      <dgm:prSet presAssocID="{45E268F4-EDB7-FA48-A0DB-F044766E69F5}" presName="parTrans" presStyleLbl="bgSibTrans2D1" presStyleIdx="2" presStyleCnt="4"/>
      <dgm:spPr/>
      <dgm:t>
        <a:bodyPr/>
        <a:lstStyle/>
        <a:p>
          <a:endParaRPr lang="en-US"/>
        </a:p>
      </dgm:t>
    </dgm:pt>
    <dgm:pt modelId="{87A6F009-95FB-DF45-9942-2D12028B2E6E}" type="pres">
      <dgm:prSet presAssocID="{0EEB130A-4858-5C4A-9AE4-655BF02140F9}" presName="node" presStyleLbl="node1" presStyleIdx="2" presStyleCnt="4">
        <dgm:presLayoutVars>
          <dgm:bulletEnabled val="1"/>
        </dgm:presLayoutVars>
      </dgm:prSet>
      <dgm:spPr/>
      <dgm:t>
        <a:bodyPr/>
        <a:lstStyle/>
        <a:p>
          <a:endParaRPr lang="en-US"/>
        </a:p>
      </dgm:t>
    </dgm:pt>
    <dgm:pt modelId="{BA3D6E8E-8988-1A49-A9D0-96935F63CE85}" type="pres">
      <dgm:prSet presAssocID="{08E3A70C-44FB-1A48-929F-71AD0C47993A}" presName="parTrans" presStyleLbl="bgSibTrans2D1" presStyleIdx="3" presStyleCnt="4"/>
      <dgm:spPr/>
      <dgm:t>
        <a:bodyPr/>
        <a:lstStyle/>
        <a:p>
          <a:endParaRPr lang="en-US"/>
        </a:p>
      </dgm:t>
    </dgm:pt>
    <dgm:pt modelId="{DC178433-6C9A-454D-9CB3-71130DF11085}" type="pres">
      <dgm:prSet presAssocID="{86EE0FEB-8F0D-0A41-A16B-10E19F292AA8}" presName="node" presStyleLbl="node1" presStyleIdx="3" presStyleCnt="4">
        <dgm:presLayoutVars>
          <dgm:bulletEnabled val="1"/>
        </dgm:presLayoutVars>
      </dgm:prSet>
      <dgm:spPr/>
      <dgm:t>
        <a:bodyPr/>
        <a:lstStyle/>
        <a:p>
          <a:endParaRPr lang="en-US"/>
        </a:p>
      </dgm:t>
    </dgm:pt>
  </dgm:ptLst>
  <dgm:cxnLst>
    <dgm:cxn modelId="{F66DB910-265E-46F8-9EFF-C2D874DBDB55}" type="presOf" srcId="{5CEFABE3-4737-4840-9CA2-32034893E08D}" destId="{4F75040D-33FE-3B49-8C89-C0F85AD602ED}" srcOrd="0" destOrd="0" presId="urn:microsoft.com/office/officeart/2005/8/layout/radial4"/>
    <dgm:cxn modelId="{EE2E657A-B285-4BB6-85F7-D2315EFAAC2F}" type="presOf" srcId="{08E3A70C-44FB-1A48-929F-71AD0C47993A}" destId="{BA3D6E8E-8988-1A49-A9D0-96935F63CE85}" srcOrd="0" destOrd="0" presId="urn:microsoft.com/office/officeart/2005/8/layout/radial4"/>
    <dgm:cxn modelId="{C2F93876-3ABF-254D-9F67-4BCF5D4911F1}" srcId="{85D56170-3CBD-744A-98FA-95EDE68F69A1}" destId="{5BD4A30C-DF13-F645-8769-A9CA2AAD17EF}" srcOrd="0" destOrd="0" parTransId="{47C3D1B1-2201-2B48-A78F-B67333A9BC57}" sibTransId="{2BB928A1-D128-2140-8101-7B3BFF6B9617}"/>
    <dgm:cxn modelId="{DF1D9075-046D-4BD8-9889-323FF56D0619}" type="presOf" srcId="{47C3D1B1-2201-2B48-A78F-B67333A9BC57}" destId="{3242627E-8533-D14D-B712-A21FA442AA69}" srcOrd="0" destOrd="0" presId="urn:microsoft.com/office/officeart/2005/8/layout/radial4"/>
    <dgm:cxn modelId="{66208ACC-1AD6-834B-987C-DC40C46A075D}" srcId="{85D56170-3CBD-744A-98FA-95EDE68F69A1}" destId="{0EEB130A-4858-5C4A-9AE4-655BF02140F9}" srcOrd="2" destOrd="0" parTransId="{45E268F4-EDB7-FA48-A0DB-F044766E69F5}" sibTransId="{51F59A41-856A-E646-A04B-730B3F74814E}"/>
    <dgm:cxn modelId="{D0C63DBF-D8BA-4B0E-A61E-DDC3CF887F4D}" type="presOf" srcId="{3AD25C19-54BD-954D-82E0-77971B3930E1}" destId="{DD3F70E5-6B82-DD4E-B41F-C9899B1CBB40}" srcOrd="0" destOrd="0" presId="urn:microsoft.com/office/officeart/2005/8/layout/radial4"/>
    <dgm:cxn modelId="{4B6C2B36-5A5E-5042-A46B-2FD1FB83F026}" srcId="{5CEFABE3-4737-4840-9CA2-32034893E08D}" destId="{85D56170-3CBD-744A-98FA-95EDE68F69A1}" srcOrd="0" destOrd="0" parTransId="{9CD26CDF-83EC-E345-BD79-43BE56FDF834}" sibTransId="{41D579B2-4B4A-CB41-966F-7931FF942B5C}"/>
    <dgm:cxn modelId="{FF106934-D0F9-4FEB-BBA9-D1D248103ED7}" type="presOf" srcId="{270D9E89-C0B0-7C48-9D25-4F640F09F2E3}" destId="{151B11D6-0622-1044-A13B-E17936634EC9}" srcOrd="0" destOrd="0" presId="urn:microsoft.com/office/officeart/2005/8/layout/radial4"/>
    <dgm:cxn modelId="{AE0C79E3-C262-454D-B677-72F29721051B}" type="presOf" srcId="{5BD4A30C-DF13-F645-8769-A9CA2AAD17EF}" destId="{32901FB6-759C-AF44-A143-04A9CDBADC2C}" srcOrd="0" destOrd="0" presId="urn:microsoft.com/office/officeart/2005/8/layout/radial4"/>
    <dgm:cxn modelId="{F09764C9-49BE-424D-9D3E-4848CE224408}" type="presOf" srcId="{45E268F4-EDB7-FA48-A0DB-F044766E69F5}" destId="{08B52BE9-E43A-074A-8097-3F7789881FAB}" srcOrd="0" destOrd="0" presId="urn:microsoft.com/office/officeart/2005/8/layout/radial4"/>
    <dgm:cxn modelId="{CE0CD545-5693-4D26-B52D-6680D4B5C356}" type="presOf" srcId="{85D56170-3CBD-744A-98FA-95EDE68F69A1}" destId="{3CFB0FAD-8685-5243-BBDF-7BE20FBD4363}" srcOrd="0" destOrd="0" presId="urn:microsoft.com/office/officeart/2005/8/layout/radial4"/>
    <dgm:cxn modelId="{02E12EB2-6AD7-6542-A6A4-4FE168DF89A4}" srcId="{85D56170-3CBD-744A-98FA-95EDE68F69A1}" destId="{86EE0FEB-8F0D-0A41-A16B-10E19F292AA8}" srcOrd="3" destOrd="0" parTransId="{08E3A70C-44FB-1A48-929F-71AD0C47993A}" sibTransId="{76392312-3ED9-3346-AE92-2A6BCA2623B2}"/>
    <dgm:cxn modelId="{9B70BEA5-4D4B-4ADA-914F-2329424A8FE7}" type="presOf" srcId="{0EEB130A-4858-5C4A-9AE4-655BF02140F9}" destId="{87A6F009-95FB-DF45-9942-2D12028B2E6E}" srcOrd="0" destOrd="0" presId="urn:microsoft.com/office/officeart/2005/8/layout/radial4"/>
    <dgm:cxn modelId="{CAE6D39C-DBBC-F842-820E-B5F1B3E9C1B7}" srcId="{85D56170-3CBD-744A-98FA-95EDE68F69A1}" destId="{3AD25C19-54BD-954D-82E0-77971B3930E1}" srcOrd="1" destOrd="0" parTransId="{270D9E89-C0B0-7C48-9D25-4F640F09F2E3}" sibTransId="{C7DF4DEC-96BE-8E45-8434-D2870E7DB0DE}"/>
    <dgm:cxn modelId="{2AD73DBC-ACA2-41C9-8650-CD9326700288}" type="presOf" srcId="{86EE0FEB-8F0D-0A41-A16B-10E19F292AA8}" destId="{DC178433-6C9A-454D-9CB3-71130DF11085}" srcOrd="0" destOrd="0" presId="urn:microsoft.com/office/officeart/2005/8/layout/radial4"/>
    <dgm:cxn modelId="{0DFBAD37-B449-483F-B2C5-3AAA8E3254C9}" type="presParOf" srcId="{4F75040D-33FE-3B49-8C89-C0F85AD602ED}" destId="{3CFB0FAD-8685-5243-BBDF-7BE20FBD4363}" srcOrd="0" destOrd="0" presId="urn:microsoft.com/office/officeart/2005/8/layout/radial4"/>
    <dgm:cxn modelId="{295722B1-85DD-424F-A585-060141D57403}" type="presParOf" srcId="{4F75040D-33FE-3B49-8C89-C0F85AD602ED}" destId="{3242627E-8533-D14D-B712-A21FA442AA69}" srcOrd="1" destOrd="0" presId="urn:microsoft.com/office/officeart/2005/8/layout/radial4"/>
    <dgm:cxn modelId="{64D117B3-A685-4F8D-BEBC-B4B4398B436D}" type="presParOf" srcId="{4F75040D-33FE-3B49-8C89-C0F85AD602ED}" destId="{32901FB6-759C-AF44-A143-04A9CDBADC2C}" srcOrd="2" destOrd="0" presId="urn:microsoft.com/office/officeart/2005/8/layout/radial4"/>
    <dgm:cxn modelId="{86E63797-1C7A-409D-9066-01F04CF36045}" type="presParOf" srcId="{4F75040D-33FE-3B49-8C89-C0F85AD602ED}" destId="{151B11D6-0622-1044-A13B-E17936634EC9}" srcOrd="3" destOrd="0" presId="urn:microsoft.com/office/officeart/2005/8/layout/radial4"/>
    <dgm:cxn modelId="{84DFE63E-76E8-4FF5-B8C9-73EFB4AA8535}" type="presParOf" srcId="{4F75040D-33FE-3B49-8C89-C0F85AD602ED}" destId="{DD3F70E5-6B82-DD4E-B41F-C9899B1CBB40}" srcOrd="4" destOrd="0" presId="urn:microsoft.com/office/officeart/2005/8/layout/radial4"/>
    <dgm:cxn modelId="{40A74C33-FAE5-4FA1-8F5A-2127B83F25B0}" type="presParOf" srcId="{4F75040D-33FE-3B49-8C89-C0F85AD602ED}" destId="{08B52BE9-E43A-074A-8097-3F7789881FAB}" srcOrd="5" destOrd="0" presId="urn:microsoft.com/office/officeart/2005/8/layout/radial4"/>
    <dgm:cxn modelId="{D7CE044C-5E30-4659-A234-E059DB6EB602}" type="presParOf" srcId="{4F75040D-33FE-3B49-8C89-C0F85AD602ED}" destId="{87A6F009-95FB-DF45-9942-2D12028B2E6E}" srcOrd="6" destOrd="0" presId="urn:microsoft.com/office/officeart/2005/8/layout/radial4"/>
    <dgm:cxn modelId="{BFE1A1C9-5CCE-4FA1-97FC-1EB3869ED3B8}" type="presParOf" srcId="{4F75040D-33FE-3B49-8C89-C0F85AD602ED}" destId="{BA3D6E8E-8988-1A49-A9D0-96935F63CE85}" srcOrd="7" destOrd="0" presId="urn:microsoft.com/office/officeart/2005/8/layout/radial4"/>
    <dgm:cxn modelId="{699F4878-5D52-4796-8B1F-D3480A2B0364}" type="presParOf" srcId="{4F75040D-33FE-3B49-8C89-C0F85AD602ED}" destId="{DC178433-6C9A-454D-9CB3-71130DF11085}" srcOrd="8"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CEFABE3-4737-4840-9CA2-32034893E08D}" type="doc">
      <dgm:prSet loTypeId="urn:microsoft.com/office/officeart/2005/8/layout/radial4" loCatId="" qsTypeId="urn:microsoft.com/office/officeart/2005/8/quickstyle/3D9" qsCatId="3D" csTypeId="urn:microsoft.com/office/officeart/2005/8/colors/accent1_2" csCatId="accent1" phldr="1"/>
      <dgm:spPr/>
      <dgm:t>
        <a:bodyPr/>
        <a:lstStyle/>
        <a:p>
          <a:endParaRPr lang="en-US"/>
        </a:p>
      </dgm:t>
    </dgm:pt>
    <dgm:pt modelId="{85D56170-3CBD-744A-98FA-95EDE68F69A1}">
      <dgm:prSet phldrT="[Text]"/>
      <dgm:spPr>
        <a:xfrm>
          <a:off x="2725674" y="2462449"/>
          <a:ext cx="2016252" cy="2016252"/>
        </a:xfrm>
        <a:prstGeom prst="ellipse">
          <a:avLst/>
        </a:prstGeom>
        <a:solidFill>
          <a:srgbClr val="3366FF"/>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gm:spPr>
      <dgm:t>
        <a:bodyPr/>
        <a:lstStyle/>
        <a:p>
          <a:r>
            <a:rPr lang="en-US" dirty="0" smtClean="0">
              <a:solidFill>
                <a:sysClr val="window" lastClr="FFFFFF"/>
              </a:solidFill>
              <a:latin typeface="Gill Sans MT"/>
              <a:ea typeface="+mn-ea"/>
              <a:cs typeface="+mn-cs"/>
            </a:rPr>
            <a:t>Business Operating System</a:t>
          </a:r>
          <a:endParaRPr lang="en-US" dirty="0">
            <a:solidFill>
              <a:sysClr val="window" lastClr="FFFFFF"/>
            </a:solidFill>
            <a:latin typeface="Gill Sans MT"/>
            <a:ea typeface="+mn-ea"/>
            <a:cs typeface="+mn-cs"/>
          </a:endParaRPr>
        </a:p>
      </dgm:t>
    </dgm:pt>
    <dgm:pt modelId="{9CD26CDF-83EC-E345-BD79-43BE56FDF834}" type="parTrans" cxnId="{4B6C2B36-5A5E-5042-A46B-2FD1FB83F026}">
      <dgm:prSet/>
      <dgm:spPr/>
      <dgm:t>
        <a:bodyPr/>
        <a:lstStyle/>
        <a:p>
          <a:endParaRPr lang="en-US"/>
        </a:p>
      </dgm:t>
    </dgm:pt>
    <dgm:pt modelId="{41D579B2-4B4A-CB41-966F-7931FF942B5C}" type="sibTrans" cxnId="{4B6C2B36-5A5E-5042-A46B-2FD1FB83F026}">
      <dgm:prSet/>
      <dgm:spPr/>
      <dgm:t>
        <a:bodyPr/>
        <a:lstStyle/>
        <a:p>
          <a:endParaRPr lang="en-US"/>
        </a:p>
      </dgm:t>
    </dgm:pt>
    <dgm:pt modelId="{5BD4A30C-DF13-F645-8769-A9CA2AAD17EF}">
      <dgm:prSet phldrT="[Text]"/>
      <dgm:spPr>
        <a:xfrm>
          <a:off x="1254" y="1960887"/>
          <a:ext cx="1915439" cy="1532351"/>
        </a:xfrm>
        <a:prstGeom prst="roundRect">
          <a:avLst>
            <a:gd name="adj" fmla="val 10000"/>
          </a:avLst>
        </a:prstGeom>
        <a:solidFill>
          <a:sysClr val="window" lastClr="FFFFFF">
            <a:lumMod val="75000"/>
          </a:sysClr>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gm:spPr>
      <dgm:t>
        <a:bodyPr/>
        <a:lstStyle/>
        <a:p>
          <a:r>
            <a:rPr lang="en-US" dirty="0" smtClean="0">
              <a:solidFill>
                <a:sysClr val="window" lastClr="FFFFFF"/>
              </a:solidFill>
              <a:latin typeface="Gill Sans MT"/>
              <a:ea typeface="+mn-ea"/>
              <a:cs typeface="+mn-cs"/>
            </a:rPr>
            <a:t>Developer</a:t>
          </a:r>
          <a:endParaRPr lang="en-US" dirty="0">
            <a:solidFill>
              <a:sysClr val="window" lastClr="FFFFFF"/>
            </a:solidFill>
            <a:latin typeface="Gill Sans MT"/>
            <a:ea typeface="+mn-ea"/>
            <a:cs typeface="+mn-cs"/>
          </a:endParaRPr>
        </a:p>
      </dgm:t>
    </dgm:pt>
    <dgm:pt modelId="{47C3D1B1-2201-2B48-A78F-B67333A9BC57}" type="parTrans" cxnId="{C2F93876-3ABF-254D-9F67-4BCF5D4911F1}">
      <dgm:prSet/>
      <dgm:spPr>
        <a:xfrm rot="11700000">
          <a:off x="928954" y="2667771"/>
          <a:ext cx="1762033" cy="574631"/>
        </a:xfrm>
        <a:prstGeom prst="leftArrow">
          <a:avLst>
            <a:gd name="adj1" fmla="val 60000"/>
            <a:gd name="adj2" fmla="val 50000"/>
          </a:avLst>
        </a:prstGeom>
        <a:solidFill>
          <a:srgbClr val="6EA0B0">
            <a:tint val="60000"/>
            <a:hueOff val="0"/>
            <a:satOff val="0"/>
            <a:lumOff val="0"/>
            <a:alphaOff val="0"/>
          </a:srgbClr>
        </a:solidFill>
        <a:ln>
          <a:noFill/>
        </a:ln>
        <a:effectLst/>
        <a:sp3d z="-227350" prstMaterial="matte"/>
      </dgm:spPr>
      <dgm:t>
        <a:bodyPr/>
        <a:lstStyle/>
        <a:p>
          <a:endParaRPr lang="en-US"/>
        </a:p>
      </dgm:t>
    </dgm:pt>
    <dgm:pt modelId="{2BB928A1-D128-2140-8101-7B3BFF6B9617}" type="sibTrans" cxnId="{C2F93876-3ABF-254D-9F67-4BCF5D4911F1}">
      <dgm:prSet/>
      <dgm:spPr/>
      <dgm:t>
        <a:bodyPr/>
        <a:lstStyle/>
        <a:p>
          <a:endParaRPr lang="en-US"/>
        </a:p>
      </dgm:t>
    </dgm:pt>
    <dgm:pt modelId="{3AD25C19-54BD-954D-82E0-77971B3930E1}">
      <dgm:prSet phldrT="[Text]"/>
      <dgm:spPr>
        <a:xfrm>
          <a:off x="1562020" y="100839"/>
          <a:ext cx="1915439" cy="1532351"/>
        </a:xfrm>
        <a:prstGeom prst="roundRect">
          <a:avLst>
            <a:gd name="adj" fmla="val 10000"/>
          </a:avLst>
        </a:prstGeom>
        <a:solidFill>
          <a:sysClr val="window" lastClr="FFFFFF">
            <a:lumMod val="75000"/>
          </a:sysClr>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gm:spPr>
      <dgm:t>
        <a:bodyPr/>
        <a:lstStyle/>
        <a:p>
          <a:r>
            <a:rPr lang="en-US" dirty="0" smtClean="0">
              <a:solidFill>
                <a:sysClr val="window" lastClr="FFFFFF"/>
              </a:solidFill>
              <a:latin typeface="Gill Sans MT"/>
              <a:ea typeface="+mn-ea"/>
              <a:cs typeface="+mn-cs"/>
            </a:rPr>
            <a:t>User</a:t>
          </a:r>
          <a:endParaRPr lang="en-US" dirty="0">
            <a:solidFill>
              <a:sysClr val="window" lastClr="FFFFFF"/>
            </a:solidFill>
            <a:latin typeface="Gill Sans MT"/>
            <a:ea typeface="+mn-ea"/>
            <a:cs typeface="+mn-cs"/>
          </a:endParaRPr>
        </a:p>
      </dgm:t>
    </dgm:pt>
    <dgm:pt modelId="{270D9E89-C0B0-7C48-9D25-4F640F09F2E3}" type="parTrans" cxnId="{CAE6D39C-DBBC-F842-820E-B5F1B3E9C1B7}">
      <dgm:prSet/>
      <dgm:spPr>
        <a:xfrm rot="14700000">
          <a:off x="2011056" y="1378171"/>
          <a:ext cx="1762033" cy="574631"/>
        </a:xfrm>
        <a:prstGeom prst="leftArrow">
          <a:avLst>
            <a:gd name="adj1" fmla="val 60000"/>
            <a:gd name="adj2" fmla="val 50000"/>
          </a:avLst>
        </a:prstGeom>
        <a:solidFill>
          <a:srgbClr val="6EA0B0">
            <a:tint val="60000"/>
            <a:hueOff val="0"/>
            <a:satOff val="0"/>
            <a:lumOff val="0"/>
            <a:alphaOff val="0"/>
          </a:srgbClr>
        </a:solidFill>
        <a:ln>
          <a:noFill/>
        </a:ln>
        <a:effectLst/>
        <a:sp3d z="-227350" prstMaterial="matte"/>
      </dgm:spPr>
      <dgm:t>
        <a:bodyPr/>
        <a:lstStyle/>
        <a:p>
          <a:endParaRPr lang="en-US"/>
        </a:p>
      </dgm:t>
    </dgm:pt>
    <dgm:pt modelId="{C7DF4DEC-96BE-8E45-8434-D2870E7DB0DE}" type="sibTrans" cxnId="{CAE6D39C-DBBC-F842-820E-B5F1B3E9C1B7}">
      <dgm:prSet/>
      <dgm:spPr/>
      <dgm:t>
        <a:bodyPr/>
        <a:lstStyle/>
        <a:p>
          <a:endParaRPr lang="en-US"/>
        </a:p>
      </dgm:t>
    </dgm:pt>
    <dgm:pt modelId="{0EEB130A-4858-5C4A-9AE4-655BF02140F9}">
      <dgm:prSet phldrT="[Text]"/>
      <dgm:spPr>
        <a:xfrm>
          <a:off x="3990140" y="100839"/>
          <a:ext cx="1915439" cy="1532351"/>
        </a:xfrm>
        <a:prstGeom prst="roundRect">
          <a:avLst>
            <a:gd name="adj" fmla="val 10000"/>
          </a:avLst>
        </a:prstGeom>
        <a:solidFill>
          <a:sysClr val="window" lastClr="FFFFFF">
            <a:lumMod val="75000"/>
          </a:sysClr>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gm:spPr>
      <dgm:t>
        <a:bodyPr/>
        <a:lstStyle/>
        <a:p>
          <a:r>
            <a:rPr lang="en-US" dirty="0" smtClean="0">
              <a:solidFill>
                <a:sysClr val="window" lastClr="FFFFFF"/>
              </a:solidFill>
              <a:latin typeface="Gill Sans MT"/>
              <a:ea typeface="+mn-ea"/>
              <a:cs typeface="+mn-cs"/>
            </a:rPr>
            <a:t>Administrator</a:t>
          </a:r>
          <a:endParaRPr lang="en-US" dirty="0">
            <a:solidFill>
              <a:sysClr val="window" lastClr="FFFFFF"/>
            </a:solidFill>
            <a:latin typeface="Gill Sans MT"/>
            <a:ea typeface="+mn-ea"/>
            <a:cs typeface="+mn-cs"/>
          </a:endParaRPr>
        </a:p>
      </dgm:t>
    </dgm:pt>
    <dgm:pt modelId="{45E268F4-EDB7-FA48-A0DB-F044766E69F5}" type="parTrans" cxnId="{66208ACC-1AD6-834B-987C-DC40C46A075D}">
      <dgm:prSet/>
      <dgm:spPr>
        <a:xfrm rot="17700000">
          <a:off x="3694510" y="1378171"/>
          <a:ext cx="1762033" cy="574631"/>
        </a:xfrm>
        <a:prstGeom prst="leftArrow">
          <a:avLst>
            <a:gd name="adj1" fmla="val 60000"/>
            <a:gd name="adj2" fmla="val 50000"/>
          </a:avLst>
        </a:prstGeom>
        <a:solidFill>
          <a:srgbClr val="6EA0B0">
            <a:tint val="60000"/>
            <a:hueOff val="0"/>
            <a:satOff val="0"/>
            <a:lumOff val="0"/>
            <a:alphaOff val="0"/>
          </a:srgbClr>
        </a:solidFill>
        <a:ln>
          <a:noFill/>
        </a:ln>
        <a:effectLst/>
        <a:sp3d z="-227350" prstMaterial="matte"/>
      </dgm:spPr>
      <dgm:t>
        <a:bodyPr/>
        <a:lstStyle/>
        <a:p>
          <a:endParaRPr lang="en-US"/>
        </a:p>
      </dgm:t>
    </dgm:pt>
    <dgm:pt modelId="{51F59A41-856A-E646-A04B-730B3F74814E}" type="sibTrans" cxnId="{66208ACC-1AD6-834B-987C-DC40C46A075D}">
      <dgm:prSet/>
      <dgm:spPr/>
      <dgm:t>
        <a:bodyPr/>
        <a:lstStyle/>
        <a:p>
          <a:endParaRPr lang="en-US"/>
        </a:p>
      </dgm:t>
    </dgm:pt>
    <dgm:pt modelId="{86EE0FEB-8F0D-0A41-A16B-10E19F292AA8}">
      <dgm:prSet phldrT="[Text]"/>
      <dgm:spPr>
        <a:xfrm>
          <a:off x="5550906" y="1960887"/>
          <a:ext cx="1915439" cy="1532351"/>
        </a:xfrm>
        <a:prstGeom prst="roundRect">
          <a:avLst>
            <a:gd name="adj" fmla="val 10000"/>
          </a:avLst>
        </a:prstGeom>
        <a:solidFill>
          <a:srgbClr val="3366FF"/>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gm:spPr>
      <dgm:t>
        <a:bodyPr/>
        <a:lstStyle/>
        <a:p>
          <a:r>
            <a:rPr lang="en-US" dirty="0" smtClean="0">
              <a:solidFill>
                <a:sysClr val="window" lastClr="FFFFFF"/>
              </a:solidFill>
              <a:latin typeface="Gill Sans MT"/>
              <a:ea typeface="+mn-ea"/>
              <a:cs typeface="+mn-cs"/>
            </a:rPr>
            <a:t>Business</a:t>
          </a:r>
          <a:endParaRPr lang="en-US" dirty="0">
            <a:solidFill>
              <a:sysClr val="window" lastClr="FFFFFF"/>
            </a:solidFill>
            <a:latin typeface="Gill Sans MT"/>
            <a:ea typeface="+mn-ea"/>
            <a:cs typeface="+mn-cs"/>
          </a:endParaRPr>
        </a:p>
      </dgm:t>
    </dgm:pt>
    <dgm:pt modelId="{08E3A70C-44FB-1A48-929F-71AD0C47993A}" type="parTrans" cxnId="{02E12EB2-6AD7-6542-A6A4-4FE168DF89A4}">
      <dgm:prSet/>
      <dgm:spPr>
        <a:xfrm rot="20700000">
          <a:off x="4776612" y="2667771"/>
          <a:ext cx="1762033" cy="574631"/>
        </a:xfrm>
        <a:prstGeom prst="leftArrow">
          <a:avLst>
            <a:gd name="adj1" fmla="val 60000"/>
            <a:gd name="adj2" fmla="val 50000"/>
          </a:avLst>
        </a:prstGeom>
        <a:solidFill>
          <a:srgbClr val="6EA0B0">
            <a:tint val="60000"/>
            <a:hueOff val="0"/>
            <a:satOff val="0"/>
            <a:lumOff val="0"/>
            <a:alphaOff val="0"/>
          </a:srgbClr>
        </a:solidFill>
        <a:ln>
          <a:noFill/>
        </a:ln>
        <a:effectLst/>
        <a:sp3d z="-227350" prstMaterial="matte"/>
      </dgm:spPr>
      <dgm:t>
        <a:bodyPr/>
        <a:lstStyle/>
        <a:p>
          <a:endParaRPr lang="en-US"/>
        </a:p>
      </dgm:t>
    </dgm:pt>
    <dgm:pt modelId="{76392312-3ED9-3346-AE92-2A6BCA2623B2}" type="sibTrans" cxnId="{02E12EB2-6AD7-6542-A6A4-4FE168DF89A4}">
      <dgm:prSet/>
      <dgm:spPr/>
      <dgm:t>
        <a:bodyPr/>
        <a:lstStyle/>
        <a:p>
          <a:endParaRPr lang="en-US"/>
        </a:p>
      </dgm:t>
    </dgm:pt>
    <dgm:pt modelId="{4F75040D-33FE-3B49-8C89-C0F85AD602ED}" type="pres">
      <dgm:prSet presAssocID="{5CEFABE3-4737-4840-9CA2-32034893E08D}" presName="cycle" presStyleCnt="0">
        <dgm:presLayoutVars>
          <dgm:chMax val="1"/>
          <dgm:dir/>
          <dgm:animLvl val="ctr"/>
          <dgm:resizeHandles val="exact"/>
        </dgm:presLayoutVars>
      </dgm:prSet>
      <dgm:spPr/>
      <dgm:t>
        <a:bodyPr/>
        <a:lstStyle/>
        <a:p>
          <a:endParaRPr lang="en-US"/>
        </a:p>
      </dgm:t>
    </dgm:pt>
    <dgm:pt modelId="{3CFB0FAD-8685-5243-BBDF-7BE20FBD4363}" type="pres">
      <dgm:prSet presAssocID="{85D56170-3CBD-744A-98FA-95EDE68F69A1}" presName="centerShape" presStyleLbl="node0" presStyleIdx="0" presStyleCnt="1"/>
      <dgm:spPr/>
      <dgm:t>
        <a:bodyPr/>
        <a:lstStyle/>
        <a:p>
          <a:endParaRPr lang="en-US"/>
        </a:p>
      </dgm:t>
    </dgm:pt>
    <dgm:pt modelId="{3242627E-8533-D14D-B712-A21FA442AA69}" type="pres">
      <dgm:prSet presAssocID="{47C3D1B1-2201-2B48-A78F-B67333A9BC57}" presName="parTrans" presStyleLbl="bgSibTrans2D1" presStyleIdx="0" presStyleCnt="4"/>
      <dgm:spPr/>
      <dgm:t>
        <a:bodyPr/>
        <a:lstStyle/>
        <a:p>
          <a:endParaRPr lang="en-US"/>
        </a:p>
      </dgm:t>
    </dgm:pt>
    <dgm:pt modelId="{32901FB6-759C-AF44-A143-04A9CDBADC2C}" type="pres">
      <dgm:prSet presAssocID="{5BD4A30C-DF13-F645-8769-A9CA2AAD17EF}" presName="node" presStyleLbl="node1" presStyleIdx="0" presStyleCnt="4">
        <dgm:presLayoutVars>
          <dgm:bulletEnabled val="1"/>
        </dgm:presLayoutVars>
      </dgm:prSet>
      <dgm:spPr/>
      <dgm:t>
        <a:bodyPr/>
        <a:lstStyle/>
        <a:p>
          <a:endParaRPr lang="en-US"/>
        </a:p>
      </dgm:t>
    </dgm:pt>
    <dgm:pt modelId="{151B11D6-0622-1044-A13B-E17936634EC9}" type="pres">
      <dgm:prSet presAssocID="{270D9E89-C0B0-7C48-9D25-4F640F09F2E3}" presName="parTrans" presStyleLbl="bgSibTrans2D1" presStyleIdx="1" presStyleCnt="4"/>
      <dgm:spPr/>
      <dgm:t>
        <a:bodyPr/>
        <a:lstStyle/>
        <a:p>
          <a:endParaRPr lang="en-US"/>
        </a:p>
      </dgm:t>
    </dgm:pt>
    <dgm:pt modelId="{DD3F70E5-6B82-DD4E-B41F-C9899B1CBB40}" type="pres">
      <dgm:prSet presAssocID="{3AD25C19-54BD-954D-82E0-77971B3930E1}" presName="node" presStyleLbl="node1" presStyleIdx="1" presStyleCnt="4">
        <dgm:presLayoutVars>
          <dgm:bulletEnabled val="1"/>
        </dgm:presLayoutVars>
      </dgm:prSet>
      <dgm:spPr/>
      <dgm:t>
        <a:bodyPr/>
        <a:lstStyle/>
        <a:p>
          <a:endParaRPr lang="en-US"/>
        </a:p>
      </dgm:t>
    </dgm:pt>
    <dgm:pt modelId="{08B52BE9-E43A-074A-8097-3F7789881FAB}" type="pres">
      <dgm:prSet presAssocID="{45E268F4-EDB7-FA48-A0DB-F044766E69F5}" presName="parTrans" presStyleLbl="bgSibTrans2D1" presStyleIdx="2" presStyleCnt="4"/>
      <dgm:spPr/>
      <dgm:t>
        <a:bodyPr/>
        <a:lstStyle/>
        <a:p>
          <a:endParaRPr lang="en-US"/>
        </a:p>
      </dgm:t>
    </dgm:pt>
    <dgm:pt modelId="{87A6F009-95FB-DF45-9942-2D12028B2E6E}" type="pres">
      <dgm:prSet presAssocID="{0EEB130A-4858-5C4A-9AE4-655BF02140F9}" presName="node" presStyleLbl="node1" presStyleIdx="2" presStyleCnt="4">
        <dgm:presLayoutVars>
          <dgm:bulletEnabled val="1"/>
        </dgm:presLayoutVars>
      </dgm:prSet>
      <dgm:spPr/>
      <dgm:t>
        <a:bodyPr/>
        <a:lstStyle/>
        <a:p>
          <a:endParaRPr lang="en-US"/>
        </a:p>
      </dgm:t>
    </dgm:pt>
    <dgm:pt modelId="{BA3D6E8E-8988-1A49-A9D0-96935F63CE85}" type="pres">
      <dgm:prSet presAssocID="{08E3A70C-44FB-1A48-929F-71AD0C47993A}" presName="parTrans" presStyleLbl="bgSibTrans2D1" presStyleIdx="3" presStyleCnt="4"/>
      <dgm:spPr/>
      <dgm:t>
        <a:bodyPr/>
        <a:lstStyle/>
        <a:p>
          <a:endParaRPr lang="en-US"/>
        </a:p>
      </dgm:t>
    </dgm:pt>
    <dgm:pt modelId="{DC178433-6C9A-454D-9CB3-71130DF11085}" type="pres">
      <dgm:prSet presAssocID="{86EE0FEB-8F0D-0A41-A16B-10E19F292AA8}" presName="node" presStyleLbl="node1" presStyleIdx="3" presStyleCnt="4">
        <dgm:presLayoutVars>
          <dgm:bulletEnabled val="1"/>
        </dgm:presLayoutVars>
      </dgm:prSet>
      <dgm:spPr/>
      <dgm:t>
        <a:bodyPr/>
        <a:lstStyle/>
        <a:p>
          <a:endParaRPr lang="en-US"/>
        </a:p>
      </dgm:t>
    </dgm:pt>
  </dgm:ptLst>
  <dgm:cxnLst>
    <dgm:cxn modelId="{F1E4B4D3-2342-43FD-9390-A94D9E8287E1}" type="presOf" srcId="{5BD4A30C-DF13-F645-8769-A9CA2AAD17EF}" destId="{32901FB6-759C-AF44-A143-04A9CDBADC2C}" srcOrd="0" destOrd="0" presId="urn:microsoft.com/office/officeart/2005/8/layout/radial4"/>
    <dgm:cxn modelId="{621BA42B-4BF6-43A6-910A-342E33F240B9}" type="presOf" srcId="{270D9E89-C0B0-7C48-9D25-4F640F09F2E3}" destId="{151B11D6-0622-1044-A13B-E17936634EC9}" srcOrd="0" destOrd="0" presId="urn:microsoft.com/office/officeart/2005/8/layout/radial4"/>
    <dgm:cxn modelId="{66208ACC-1AD6-834B-987C-DC40C46A075D}" srcId="{85D56170-3CBD-744A-98FA-95EDE68F69A1}" destId="{0EEB130A-4858-5C4A-9AE4-655BF02140F9}" srcOrd="2" destOrd="0" parTransId="{45E268F4-EDB7-FA48-A0DB-F044766E69F5}" sibTransId="{51F59A41-856A-E646-A04B-730B3F74814E}"/>
    <dgm:cxn modelId="{4B6C2B36-5A5E-5042-A46B-2FD1FB83F026}" srcId="{5CEFABE3-4737-4840-9CA2-32034893E08D}" destId="{85D56170-3CBD-744A-98FA-95EDE68F69A1}" srcOrd="0" destOrd="0" parTransId="{9CD26CDF-83EC-E345-BD79-43BE56FDF834}" sibTransId="{41D579B2-4B4A-CB41-966F-7931FF942B5C}"/>
    <dgm:cxn modelId="{838D4A06-D6E6-4C4A-8242-940F08035D71}" type="presOf" srcId="{47C3D1B1-2201-2B48-A78F-B67333A9BC57}" destId="{3242627E-8533-D14D-B712-A21FA442AA69}" srcOrd="0" destOrd="0" presId="urn:microsoft.com/office/officeart/2005/8/layout/radial4"/>
    <dgm:cxn modelId="{4A95BF8B-758E-4046-99E2-ABBD2F8F9BF2}" type="presOf" srcId="{45E268F4-EDB7-FA48-A0DB-F044766E69F5}" destId="{08B52BE9-E43A-074A-8097-3F7789881FAB}" srcOrd="0" destOrd="0" presId="urn:microsoft.com/office/officeart/2005/8/layout/radial4"/>
    <dgm:cxn modelId="{BC01AFD0-CA0A-4382-9E78-A101981C4749}" type="presOf" srcId="{0EEB130A-4858-5C4A-9AE4-655BF02140F9}" destId="{87A6F009-95FB-DF45-9942-2D12028B2E6E}" srcOrd="0" destOrd="0" presId="urn:microsoft.com/office/officeart/2005/8/layout/radial4"/>
    <dgm:cxn modelId="{02E12EB2-6AD7-6542-A6A4-4FE168DF89A4}" srcId="{85D56170-3CBD-744A-98FA-95EDE68F69A1}" destId="{86EE0FEB-8F0D-0A41-A16B-10E19F292AA8}" srcOrd="3" destOrd="0" parTransId="{08E3A70C-44FB-1A48-929F-71AD0C47993A}" sibTransId="{76392312-3ED9-3346-AE92-2A6BCA2623B2}"/>
    <dgm:cxn modelId="{CAE6D39C-DBBC-F842-820E-B5F1B3E9C1B7}" srcId="{85D56170-3CBD-744A-98FA-95EDE68F69A1}" destId="{3AD25C19-54BD-954D-82E0-77971B3930E1}" srcOrd="1" destOrd="0" parTransId="{270D9E89-C0B0-7C48-9D25-4F640F09F2E3}" sibTransId="{C7DF4DEC-96BE-8E45-8434-D2870E7DB0DE}"/>
    <dgm:cxn modelId="{DC84A035-3623-43D7-AD08-0E43876710DA}" type="presOf" srcId="{08E3A70C-44FB-1A48-929F-71AD0C47993A}" destId="{BA3D6E8E-8988-1A49-A9D0-96935F63CE85}" srcOrd="0" destOrd="0" presId="urn:microsoft.com/office/officeart/2005/8/layout/radial4"/>
    <dgm:cxn modelId="{29573DCB-8D5A-4D19-BFE0-615AFE03748C}" type="presOf" srcId="{5CEFABE3-4737-4840-9CA2-32034893E08D}" destId="{4F75040D-33FE-3B49-8C89-C0F85AD602ED}" srcOrd="0" destOrd="0" presId="urn:microsoft.com/office/officeart/2005/8/layout/radial4"/>
    <dgm:cxn modelId="{2DC5FE6B-9663-4EB9-A9CB-68AD5F626E0E}" type="presOf" srcId="{85D56170-3CBD-744A-98FA-95EDE68F69A1}" destId="{3CFB0FAD-8685-5243-BBDF-7BE20FBD4363}" srcOrd="0" destOrd="0" presId="urn:microsoft.com/office/officeart/2005/8/layout/radial4"/>
    <dgm:cxn modelId="{8545CA63-CC51-4A6D-968A-76C9110E87A2}" type="presOf" srcId="{86EE0FEB-8F0D-0A41-A16B-10E19F292AA8}" destId="{DC178433-6C9A-454D-9CB3-71130DF11085}" srcOrd="0" destOrd="0" presId="urn:microsoft.com/office/officeart/2005/8/layout/radial4"/>
    <dgm:cxn modelId="{C2F93876-3ABF-254D-9F67-4BCF5D4911F1}" srcId="{85D56170-3CBD-744A-98FA-95EDE68F69A1}" destId="{5BD4A30C-DF13-F645-8769-A9CA2AAD17EF}" srcOrd="0" destOrd="0" parTransId="{47C3D1B1-2201-2B48-A78F-B67333A9BC57}" sibTransId="{2BB928A1-D128-2140-8101-7B3BFF6B9617}"/>
    <dgm:cxn modelId="{599A38F3-FE5F-46EB-8B6A-0CC755F9E1BA}" type="presOf" srcId="{3AD25C19-54BD-954D-82E0-77971B3930E1}" destId="{DD3F70E5-6B82-DD4E-B41F-C9899B1CBB40}" srcOrd="0" destOrd="0" presId="urn:microsoft.com/office/officeart/2005/8/layout/radial4"/>
    <dgm:cxn modelId="{C85EA56A-8126-42B8-8F83-8C2C22C2BC56}" type="presParOf" srcId="{4F75040D-33FE-3B49-8C89-C0F85AD602ED}" destId="{3CFB0FAD-8685-5243-BBDF-7BE20FBD4363}" srcOrd="0" destOrd="0" presId="urn:microsoft.com/office/officeart/2005/8/layout/radial4"/>
    <dgm:cxn modelId="{AA003959-826A-45DD-A735-64B4A589FA9D}" type="presParOf" srcId="{4F75040D-33FE-3B49-8C89-C0F85AD602ED}" destId="{3242627E-8533-D14D-B712-A21FA442AA69}" srcOrd="1" destOrd="0" presId="urn:microsoft.com/office/officeart/2005/8/layout/radial4"/>
    <dgm:cxn modelId="{CF7844F4-FB07-415C-B8B2-140F17B9D2E2}" type="presParOf" srcId="{4F75040D-33FE-3B49-8C89-C0F85AD602ED}" destId="{32901FB6-759C-AF44-A143-04A9CDBADC2C}" srcOrd="2" destOrd="0" presId="urn:microsoft.com/office/officeart/2005/8/layout/radial4"/>
    <dgm:cxn modelId="{FC0F38C5-381D-401B-9040-E068F0C99D85}" type="presParOf" srcId="{4F75040D-33FE-3B49-8C89-C0F85AD602ED}" destId="{151B11D6-0622-1044-A13B-E17936634EC9}" srcOrd="3" destOrd="0" presId="urn:microsoft.com/office/officeart/2005/8/layout/radial4"/>
    <dgm:cxn modelId="{4F06475F-7914-4816-AF4F-23DF3D346757}" type="presParOf" srcId="{4F75040D-33FE-3B49-8C89-C0F85AD602ED}" destId="{DD3F70E5-6B82-DD4E-B41F-C9899B1CBB40}" srcOrd="4" destOrd="0" presId="urn:microsoft.com/office/officeart/2005/8/layout/radial4"/>
    <dgm:cxn modelId="{91FD4D29-7E70-4483-9CCE-5C85FCFC077C}" type="presParOf" srcId="{4F75040D-33FE-3B49-8C89-C0F85AD602ED}" destId="{08B52BE9-E43A-074A-8097-3F7789881FAB}" srcOrd="5" destOrd="0" presId="urn:microsoft.com/office/officeart/2005/8/layout/radial4"/>
    <dgm:cxn modelId="{CFA908CD-78FB-4D61-9D94-E80E2248726B}" type="presParOf" srcId="{4F75040D-33FE-3B49-8C89-C0F85AD602ED}" destId="{87A6F009-95FB-DF45-9942-2D12028B2E6E}" srcOrd="6" destOrd="0" presId="urn:microsoft.com/office/officeart/2005/8/layout/radial4"/>
    <dgm:cxn modelId="{C7D8CED6-5044-4760-9D5B-6E15569B1110}" type="presParOf" srcId="{4F75040D-33FE-3B49-8C89-C0F85AD602ED}" destId="{BA3D6E8E-8988-1A49-A9D0-96935F63CE85}" srcOrd="7" destOrd="0" presId="urn:microsoft.com/office/officeart/2005/8/layout/radial4"/>
    <dgm:cxn modelId="{2818C928-8F07-452B-A067-E0CB7AFC2375}" type="presParOf" srcId="{4F75040D-33FE-3B49-8C89-C0F85AD602ED}" destId="{DC178433-6C9A-454D-9CB3-71130DF11085}" srcOrd="8" destOrd="0" presId="urn:microsoft.com/office/officeart/2005/8/layout/radial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9CD0911-EB2D-8B4D-A691-C2CAF1CAAB08}" type="doc">
      <dgm:prSet loTypeId="urn:microsoft.com/office/officeart/2005/8/layout/venn1" loCatId="" qsTypeId="urn:microsoft.com/office/officeart/2005/8/quickstyle/simple4" qsCatId="simple" csTypeId="urn:microsoft.com/office/officeart/2005/8/colors/accent1_2" csCatId="accent1" phldr="1"/>
      <dgm:spPr/>
    </dgm:pt>
    <dgm:pt modelId="{CC6C2E76-8312-FF4B-A206-5EE901246115}">
      <dgm:prSet phldrT="[Text]"/>
      <dgm:spPr>
        <a:solidFill>
          <a:srgbClr val="FF6600">
            <a:alpha val="50000"/>
          </a:srgbClr>
        </a:solidFill>
      </dgm:spPr>
      <dgm:t>
        <a:bodyPr/>
        <a:lstStyle/>
        <a:p>
          <a:r>
            <a:rPr lang="en-US" dirty="0" smtClean="0"/>
            <a:t>SBP</a:t>
          </a:r>
          <a:endParaRPr lang="en-US" dirty="0"/>
        </a:p>
      </dgm:t>
    </dgm:pt>
    <dgm:pt modelId="{E22B65F1-592B-7C4B-B071-7F89DDB4EE27}" type="parTrans" cxnId="{D1515149-A886-1D4F-B6B9-1CF9487573F4}">
      <dgm:prSet/>
      <dgm:spPr/>
      <dgm:t>
        <a:bodyPr/>
        <a:lstStyle/>
        <a:p>
          <a:endParaRPr lang="en-US"/>
        </a:p>
      </dgm:t>
    </dgm:pt>
    <dgm:pt modelId="{15BDC353-49BF-EC4A-BE81-C2C7F4726ADE}" type="sibTrans" cxnId="{D1515149-A886-1D4F-B6B9-1CF9487573F4}">
      <dgm:prSet/>
      <dgm:spPr/>
      <dgm:t>
        <a:bodyPr/>
        <a:lstStyle/>
        <a:p>
          <a:endParaRPr lang="en-US"/>
        </a:p>
      </dgm:t>
    </dgm:pt>
    <dgm:pt modelId="{77182487-A218-3A4E-9D49-5A08E89F5B0D}">
      <dgm:prSet phldrT="[Text]"/>
      <dgm:spPr>
        <a:solidFill>
          <a:srgbClr val="FF0000">
            <a:alpha val="50000"/>
          </a:srgbClr>
        </a:solidFill>
      </dgm:spPr>
      <dgm:t>
        <a:bodyPr/>
        <a:lstStyle/>
        <a:p>
          <a:r>
            <a:rPr lang="en-US" dirty="0" smtClean="0"/>
            <a:t>STA</a:t>
          </a:r>
          <a:endParaRPr lang="en-US" dirty="0"/>
        </a:p>
      </dgm:t>
    </dgm:pt>
    <dgm:pt modelId="{3C423FB3-D228-3B40-9CDA-F596D83AF92B}" type="parTrans" cxnId="{10114ED4-7630-A340-B39C-460B302B6DFF}">
      <dgm:prSet/>
      <dgm:spPr/>
      <dgm:t>
        <a:bodyPr/>
        <a:lstStyle/>
        <a:p>
          <a:endParaRPr lang="en-US"/>
        </a:p>
      </dgm:t>
    </dgm:pt>
    <dgm:pt modelId="{B5917A3A-5D39-C04F-8275-0687EE71AE4F}" type="sibTrans" cxnId="{10114ED4-7630-A340-B39C-460B302B6DFF}">
      <dgm:prSet/>
      <dgm:spPr/>
      <dgm:t>
        <a:bodyPr/>
        <a:lstStyle/>
        <a:p>
          <a:endParaRPr lang="en-US"/>
        </a:p>
      </dgm:t>
    </dgm:pt>
    <dgm:pt modelId="{DDAAAB9F-AB7F-F344-B666-96646A4594D5}" type="pres">
      <dgm:prSet presAssocID="{19CD0911-EB2D-8B4D-A691-C2CAF1CAAB08}" presName="compositeShape" presStyleCnt="0">
        <dgm:presLayoutVars>
          <dgm:chMax val="7"/>
          <dgm:dir/>
          <dgm:resizeHandles val="exact"/>
        </dgm:presLayoutVars>
      </dgm:prSet>
      <dgm:spPr/>
    </dgm:pt>
    <dgm:pt modelId="{4DA46162-242E-C646-A81B-E093D239EB8D}" type="pres">
      <dgm:prSet presAssocID="{CC6C2E76-8312-FF4B-A206-5EE901246115}" presName="circ1" presStyleLbl="vennNode1" presStyleIdx="0" presStyleCnt="2" custScaleX="110010" custLinFactNeighborX="7142"/>
      <dgm:spPr/>
      <dgm:t>
        <a:bodyPr/>
        <a:lstStyle/>
        <a:p>
          <a:endParaRPr lang="en-US"/>
        </a:p>
      </dgm:t>
    </dgm:pt>
    <dgm:pt modelId="{BCAF43F3-0DAB-D742-BC7A-3DA00431FB80}" type="pres">
      <dgm:prSet presAssocID="{CC6C2E76-8312-FF4B-A206-5EE901246115}" presName="circ1Tx" presStyleLbl="revTx" presStyleIdx="0" presStyleCnt="0">
        <dgm:presLayoutVars>
          <dgm:chMax val="0"/>
          <dgm:chPref val="0"/>
          <dgm:bulletEnabled val="1"/>
        </dgm:presLayoutVars>
      </dgm:prSet>
      <dgm:spPr/>
      <dgm:t>
        <a:bodyPr/>
        <a:lstStyle/>
        <a:p>
          <a:endParaRPr lang="en-US"/>
        </a:p>
      </dgm:t>
    </dgm:pt>
    <dgm:pt modelId="{C3A8157F-0341-B246-A277-21E33CE93D4B}" type="pres">
      <dgm:prSet presAssocID="{77182487-A218-3A4E-9D49-5A08E89F5B0D}" presName="circ2" presStyleLbl="vennNode1" presStyleIdx="1" presStyleCnt="2" custScaleX="117124" custLinFactNeighborX="2437" custLinFactNeighborY="-227"/>
      <dgm:spPr/>
      <dgm:t>
        <a:bodyPr/>
        <a:lstStyle/>
        <a:p>
          <a:endParaRPr lang="en-US"/>
        </a:p>
      </dgm:t>
    </dgm:pt>
    <dgm:pt modelId="{C34AD0F9-F917-7846-9FE6-EF8869E28D5A}" type="pres">
      <dgm:prSet presAssocID="{77182487-A218-3A4E-9D49-5A08E89F5B0D}" presName="circ2Tx" presStyleLbl="revTx" presStyleIdx="0" presStyleCnt="0">
        <dgm:presLayoutVars>
          <dgm:chMax val="0"/>
          <dgm:chPref val="0"/>
          <dgm:bulletEnabled val="1"/>
        </dgm:presLayoutVars>
      </dgm:prSet>
      <dgm:spPr/>
      <dgm:t>
        <a:bodyPr/>
        <a:lstStyle/>
        <a:p>
          <a:endParaRPr lang="en-US"/>
        </a:p>
      </dgm:t>
    </dgm:pt>
  </dgm:ptLst>
  <dgm:cxnLst>
    <dgm:cxn modelId="{10114ED4-7630-A340-B39C-460B302B6DFF}" srcId="{19CD0911-EB2D-8B4D-A691-C2CAF1CAAB08}" destId="{77182487-A218-3A4E-9D49-5A08E89F5B0D}" srcOrd="1" destOrd="0" parTransId="{3C423FB3-D228-3B40-9CDA-F596D83AF92B}" sibTransId="{B5917A3A-5D39-C04F-8275-0687EE71AE4F}"/>
    <dgm:cxn modelId="{5868C6CA-8967-4FC0-8AC6-A80A5893D0B2}" type="presOf" srcId="{CC6C2E76-8312-FF4B-A206-5EE901246115}" destId="{4DA46162-242E-C646-A81B-E093D239EB8D}" srcOrd="0" destOrd="0" presId="urn:microsoft.com/office/officeart/2005/8/layout/venn1"/>
    <dgm:cxn modelId="{F83ACF54-5B8B-49FE-8EC4-5EEEFE04CE9E}" type="presOf" srcId="{CC6C2E76-8312-FF4B-A206-5EE901246115}" destId="{BCAF43F3-0DAB-D742-BC7A-3DA00431FB80}" srcOrd="1" destOrd="0" presId="urn:microsoft.com/office/officeart/2005/8/layout/venn1"/>
    <dgm:cxn modelId="{D0807CF0-C614-45D3-88B1-6E74475DAB19}" type="presOf" srcId="{77182487-A218-3A4E-9D49-5A08E89F5B0D}" destId="{C3A8157F-0341-B246-A277-21E33CE93D4B}" srcOrd="0" destOrd="0" presId="urn:microsoft.com/office/officeart/2005/8/layout/venn1"/>
    <dgm:cxn modelId="{2D95F2EF-E4AE-4DC2-9DC1-64DBF2DAD1F1}" type="presOf" srcId="{77182487-A218-3A4E-9D49-5A08E89F5B0D}" destId="{C34AD0F9-F917-7846-9FE6-EF8869E28D5A}" srcOrd="1" destOrd="0" presId="urn:microsoft.com/office/officeart/2005/8/layout/venn1"/>
    <dgm:cxn modelId="{D1515149-A886-1D4F-B6B9-1CF9487573F4}" srcId="{19CD0911-EB2D-8B4D-A691-C2CAF1CAAB08}" destId="{CC6C2E76-8312-FF4B-A206-5EE901246115}" srcOrd="0" destOrd="0" parTransId="{E22B65F1-592B-7C4B-B071-7F89DDB4EE27}" sibTransId="{15BDC353-49BF-EC4A-BE81-C2C7F4726ADE}"/>
    <dgm:cxn modelId="{C0B9F13D-279C-48BB-B5FB-DD68F655B4BD}" type="presOf" srcId="{19CD0911-EB2D-8B4D-A691-C2CAF1CAAB08}" destId="{DDAAAB9F-AB7F-F344-B666-96646A4594D5}" srcOrd="0" destOrd="0" presId="urn:microsoft.com/office/officeart/2005/8/layout/venn1"/>
    <dgm:cxn modelId="{0F5B42E2-257F-45C0-92D0-9B6360778C5D}" type="presParOf" srcId="{DDAAAB9F-AB7F-F344-B666-96646A4594D5}" destId="{4DA46162-242E-C646-A81B-E093D239EB8D}" srcOrd="0" destOrd="0" presId="urn:microsoft.com/office/officeart/2005/8/layout/venn1"/>
    <dgm:cxn modelId="{7041B541-BB25-41CE-92C5-7795AA49CA49}" type="presParOf" srcId="{DDAAAB9F-AB7F-F344-B666-96646A4594D5}" destId="{BCAF43F3-0DAB-D742-BC7A-3DA00431FB80}" srcOrd="1" destOrd="0" presId="urn:microsoft.com/office/officeart/2005/8/layout/venn1"/>
    <dgm:cxn modelId="{D776EF89-9EBE-407F-AB86-63B2E821ADB5}" type="presParOf" srcId="{DDAAAB9F-AB7F-F344-B666-96646A4594D5}" destId="{C3A8157F-0341-B246-A277-21E33CE93D4B}" srcOrd="2" destOrd="0" presId="urn:microsoft.com/office/officeart/2005/8/layout/venn1"/>
    <dgm:cxn modelId="{9A0047C7-C99E-4FD5-BFF5-FF6B850633CC}" type="presParOf" srcId="{DDAAAB9F-AB7F-F344-B666-96646A4594D5}" destId="{C34AD0F9-F917-7846-9FE6-EF8869E28D5A}" srcOrd="3" destOrd="0" presId="urn:microsoft.com/office/officeart/2005/8/layout/venn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A90B12E-3E37-6B4D-AFEC-4CBAD7F6EA88}" type="doc">
      <dgm:prSet loTypeId="urn:microsoft.com/office/officeart/2005/8/layout/cycle4" loCatId="" qsTypeId="urn:microsoft.com/office/officeart/2005/8/quickstyle/simple4" qsCatId="simple" csTypeId="urn:microsoft.com/office/officeart/2005/8/colors/accent1_2" csCatId="accent1" phldr="1"/>
      <dgm:spPr/>
      <dgm:t>
        <a:bodyPr/>
        <a:lstStyle/>
        <a:p>
          <a:endParaRPr lang="en-US"/>
        </a:p>
      </dgm:t>
    </dgm:pt>
    <dgm:pt modelId="{C8FC176C-46D6-2042-86C0-A870E5B82370}">
      <dgm:prSet phldrT="[Text]"/>
      <dgm:spPr>
        <a:xfrm>
          <a:off x="1399996" y="274855"/>
          <a:ext cx="2087939" cy="2087939"/>
        </a:xfrm>
        <a:prstGeom prst="pieWedge">
          <a:avLst/>
        </a:prstGeom>
        <a:solidFill>
          <a:srgbClr val="FF6600"/>
        </a:solidFill>
        <a:ln>
          <a:noFill/>
        </a:ln>
        <a:effectLst>
          <a:glow rad="70000">
            <a:srgbClr val="6EA0B0">
              <a:hueOff val="0"/>
              <a:satOff val="0"/>
              <a:lumOff val="0"/>
              <a:alphaOff val="0"/>
              <a:tint val="30000"/>
              <a:shade val="95000"/>
              <a:satMod val="300000"/>
              <a:alpha val="50000"/>
            </a:srgbClr>
          </a:glow>
        </a:effectLst>
      </dgm:spPr>
      <dgm:t>
        <a:bodyPr/>
        <a:lstStyle/>
        <a:p>
          <a:r>
            <a:rPr lang="en-US" dirty="0" smtClean="0">
              <a:solidFill>
                <a:sysClr val="window" lastClr="FFFFFF"/>
              </a:solidFill>
              <a:latin typeface="Arial"/>
              <a:ea typeface="+mn-ea"/>
              <a:cs typeface="+mn-cs"/>
            </a:rPr>
            <a:t>Global Entities</a:t>
          </a:r>
          <a:endParaRPr lang="en-US" dirty="0">
            <a:solidFill>
              <a:sysClr val="window" lastClr="FFFFFF"/>
            </a:solidFill>
            <a:latin typeface="Arial"/>
            <a:ea typeface="+mn-ea"/>
            <a:cs typeface="+mn-cs"/>
          </a:endParaRPr>
        </a:p>
      </dgm:t>
    </dgm:pt>
    <dgm:pt modelId="{0F2D4AEA-48BB-2644-8520-333FE7D5A474}" type="parTrans" cxnId="{36CCBB7F-4DD5-D149-97AB-B85AE618D297}">
      <dgm:prSet/>
      <dgm:spPr/>
      <dgm:t>
        <a:bodyPr/>
        <a:lstStyle/>
        <a:p>
          <a:endParaRPr lang="en-US"/>
        </a:p>
      </dgm:t>
    </dgm:pt>
    <dgm:pt modelId="{0B828F6B-8376-4249-AD97-CAC8D895E565}" type="sibTrans" cxnId="{36CCBB7F-4DD5-D149-97AB-B85AE618D297}">
      <dgm:prSet/>
      <dgm:spPr/>
      <dgm:t>
        <a:bodyPr/>
        <a:lstStyle/>
        <a:p>
          <a:endParaRPr lang="en-US"/>
        </a:p>
      </dgm:t>
    </dgm:pt>
    <dgm:pt modelId="{8B513E9D-0FAE-C845-BB5F-C39640BE175C}">
      <dgm:prSet phldrT="[Text]"/>
      <dgm:spPr>
        <a:xfrm>
          <a:off x="401836" y="0"/>
          <a:ext cx="2382083" cy="1543049"/>
        </a:xfrm>
        <a:prstGeom prst="roundRect">
          <a:avLst>
            <a:gd name="adj" fmla="val 10000"/>
          </a:avLst>
        </a:prstGeom>
        <a:solidFill>
          <a:sysClr val="window" lastClr="FFFFFF">
            <a:alpha val="90000"/>
            <a:hueOff val="0"/>
            <a:satOff val="0"/>
            <a:lumOff val="0"/>
            <a:alphaOff val="0"/>
          </a:sysClr>
        </a:solidFill>
        <a:ln w="9525" cap="flat" cmpd="sng" algn="ctr">
          <a:solidFill>
            <a:srgbClr val="6EA0B0">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mn-cs"/>
            </a:rPr>
            <a:t>Lists &amp; Libraries</a:t>
          </a:r>
          <a:endParaRPr lang="en-US" dirty="0">
            <a:solidFill>
              <a:sysClr val="windowText" lastClr="000000">
                <a:hueOff val="0"/>
                <a:satOff val="0"/>
                <a:lumOff val="0"/>
                <a:alphaOff val="0"/>
              </a:sysClr>
            </a:solidFill>
            <a:latin typeface="Arial"/>
            <a:ea typeface="+mn-ea"/>
            <a:cs typeface="+mn-cs"/>
          </a:endParaRPr>
        </a:p>
      </dgm:t>
    </dgm:pt>
    <dgm:pt modelId="{27DA48D4-E65D-6640-BCD0-6AE864F11CF3}" type="parTrans" cxnId="{F7158831-1102-5141-A2B7-AC3CBE7E5045}">
      <dgm:prSet/>
      <dgm:spPr/>
      <dgm:t>
        <a:bodyPr/>
        <a:lstStyle/>
        <a:p>
          <a:endParaRPr lang="en-US"/>
        </a:p>
      </dgm:t>
    </dgm:pt>
    <dgm:pt modelId="{4C4B426E-95B8-884D-9339-4425032F47BA}" type="sibTrans" cxnId="{F7158831-1102-5141-A2B7-AC3CBE7E5045}">
      <dgm:prSet/>
      <dgm:spPr/>
      <dgm:t>
        <a:bodyPr/>
        <a:lstStyle/>
        <a:p>
          <a:endParaRPr lang="en-US"/>
        </a:p>
      </dgm:t>
    </dgm:pt>
    <dgm:pt modelId="{04914CD4-A4BE-484B-A195-33958F725F54}">
      <dgm:prSet phldrT="[Text]"/>
      <dgm:spPr>
        <a:xfrm rot="5400000">
          <a:off x="3584376" y="274855"/>
          <a:ext cx="2087939" cy="2087939"/>
        </a:xfrm>
        <a:prstGeom prst="pieWedge">
          <a:avLst/>
        </a:prstGeom>
        <a:solidFill>
          <a:srgbClr val="3366FF"/>
        </a:solidFill>
        <a:ln>
          <a:noFill/>
        </a:ln>
        <a:effectLst>
          <a:glow rad="70000">
            <a:srgbClr val="6EA0B0">
              <a:hueOff val="0"/>
              <a:satOff val="0"/>
              <a:lumOff val="0"/>
              <a:alphaOff val="0"/>
              <a:tint val="30000"/>
              <a:shade val="95000"/>
              <a:satMod val="300000"/>
              <a:alpha val="50000"/>
            </a:srgbClr>
          </a:glow>
        </a:effectLst>
      </dgm:spPr>
      <dgm:t>
        <a:bodyPr/>
        <a:lstStyle/>
        <a:p>
          <a:r>
            <a:rPr lang="en-US" dirty="0" smtClean="0">
              <a:solidFill>
                <a:sysClr val="window" lastClr="FFFFFF"/>
              </a:solidFill>
              <a:latin typeface="Arial"/>
              <a:ea typeface="+mn-ea"/>
              <a:cs typeface="+mn-cs"/>
            </a:rPr>
            <a:t>Search</a:t>
          </a:r>
          <a:endParaRPr lang="en-US" dirty="0">
            <a:solidFill>
              <a:sysClr val="window" lastClr="FFFFFF"/>
            </a:solidFill>
            <a:latin typeface="Arial"/>
            <a:ea typeface="+mn-ea"/>
            <a:cs typeface="+mn-cs"/>
          </a:endParaRPr>
        </a:p>
      </dgm:t>
    </dgm:pt>
    <dgm:pt modelId="{1FB40569-8112-804A-8CEE-CD441F848D61}" type="parTrans" cxnId="{0E7B1F67-3CEF-9649-868C-16527CC43B30}">
      <dgm:prSet/>
      <dgm:spPr/>
      <dgm:t>
        <a:bodyPr/>
        <a:lstStyle/>
        <a:p>
          <a:endParaRPr lang="en-US"/>
        </a:p>
      </dgm:t>
    </dgm:pt>
    <dgm:pt modelId="{103E1B8D-8047-6F43-89FC-892CF4435593}" type="sibTrans" cxnId="{0E7B1F67-3CEF-9649-868C-16527CC43B30}">
      <dgm:prSet/>
      <dgm:spPr/>
      <dgm:t>
        <a:bodyPr/>
        <a:lstStyle/>
        <a:p>
          <a:endParaRPr lang="en-US"/>
        </a:p>
      </dgm:t>
    </dgm:pt>
    <dgm:pt modelId="{7D2D2902-3AA5-4848-8108-1BF133215AFD}">
      <dgm:prSet phldrT="[Text]" custT="1"/>
      <dgm:spPr>
        <a:xfrm>
          <a:off x="4446992" y="0"/>
          <a:ext cx="2382083" cy="1543049"/>
        </a:xfrm>
        <a:prstGeom prst="roundRect">
          <a:avLst>
            <a:gd name="adj" fmla="val 10000"/>
          </a:avLst>
        </a:prstGeom>
        <a:solidFill>
          <a:sysClr val="window" lastClr="FFFFFF">
            <a:alpha val="90000"/>
            <a:hueOff val="0"/>
            <a:satOff val="0"/>
            <a:lumOff val="0"/>
            <a:alphaOff val="0"/>
          </a:sysClr>
        </a:solidFill>
        <a:ln w="9525" cap="flat" cmpd="sng" algn="ctr">
          <a:solidFill>
            <a:srgbClr val="6EA0B0">
              <a:hueOff val="0"/>
              <a:satOff val="0"/>
              <a:lumOff val="0"/>
              <a:alphaOff val="0"/>
            </a:srgbClr>
          </a:solidFill>
          <a:prstDash val="solid"/>
        </a:ln>
        <a:effectLst/>
      </dgm:spPr>
      <dgm:t>
        <a:bodyPr/>
        <a:lstStyle/>
        <a:p>
          <a:r>
            <a:rPr lang="en-US" sz="1200" dirty="0" smtClean="0">
              <a:solidFill>
                <a:sysClr val="windowText" lastClr="000000">
                  <a:hueOff val="0"/>
                  <a:satOff val="0"/>
                  <a:lumOff val="0"/>
                  <a:alphaOff val="0"/>
                </a:sysClr>
              </a:solidFill>
              <a:latin typeface="Arial"/>
              <a:ea typeface="+mn-ea"/>
              <a:cs typeface="+mn-cs"/>
            </a:rPr>
            <a:t>Search &amp; Search Controls </a:t>
          </a:r>
          <a:endParaRPr lang="en-US" sz="1200" dirty="0">
            <a:solidFill>
              <a:sysClr val="windowText" lastClr="000000">
                <a:hueOff val="0"/>
                <a:satOff val="0"/>
                <a:lumOff val="0"/>
                <a:alphaOff val="0"/>
              </a:sysClr>
            </a:solidFill>
            <a:latin typeface="Arial"/>
            <a:ea typeface="+mn-ea"/>
            <a:cs typeface="+mn-cs"/>
          </a:endParaRPr>
        </a:p>
      </dgm:t>
    </dgm:pt>
    <dgm:pt modelId="{2F3546B7-D550-754D-9226-B569F3557594}" type="parTrans" cxnId="{9A296D78-F78A-9948-BBE4-31E4E5775D50}">
      <dgm:prSet/>
      <dgm:spPr/>
      <dgm:t>
        <a:bodyPr/>
        <a:lstStyle/>
        <a:p>
          <a:endParaRPr lang="en-US"/>
        </a:p>
      </dgm:t>
    </dgm:pt>
    <dgm:pt modelId="{EECA36D4-5C4A-FB4E-9C23-AE3585AD55BC}" type="sibTrans" cxnId="{9A296D78-F78A-9948-BBE4-31E4E5775D50}">
      <dgm:prSet/>
      <dgm:spPr/>
      <dgm:t>
        <a:bodyPr/>
        <a:lstStyle/>
        <a:p>
          <a:endParaRPr lang="en-US"/>
        </a:p>
      </dgm:t>
    </dgm:pt>
    <dgm:pt modelId="{74DD6F9E-786E-C245-A19F-342C47A31B54}">
      <dgm:prSet phldrT="[Text]"/>
      <dgm:spPr>
        <a:xfrm rot="10800000">
          <a:off x="3584376" y="2459235"/>
          <a:ext cx="2087939" cy="2087939"/>
        </a:xfrm>
        <a:prstGeom prst="pieWedge">
          <a:avLst/>
        </a:prstGeom>
        <a:solidFill>
          <a:srgbClr val="008000"/>
        </a:solidFill>
        <a:ln>
          <a:noFill/>
        </a:ln>
        <a:effectLst>
          <a:glow rad="70000">
            <a:srgbClr val="6EA0B0">
              <a:hueOff val="0"/>
              <a:satOff val="0"/>
              <a:lumOff val="0"/>
              <a:alphaOff val="0"/>
              <a:tint val="30000"/>
              <a:shade val="95000"/>
              <a:satMod val="300000"/>
              <a:alpha val="50000"/>
            </a:srgbClr>
          </a:glow>
        </a:effectLst>
      </dgm:spPr>
      <dgm:t>
        <a:bodyPr/>
        <a:lstStyle/>
        <a:p>
          <a:r>
            <a:rPr lang="en-US" dirty="0" smtClean="0">
              <a:solidFill>
                <a:sysClr val="window" lastClr="FFFFFF"/>
              </a:solidFill>
              <a:latin typeface="Arial"/>
              <a:ea typeface="+mn-ea"/>
              <a:cs typeface="+mn-cs"/>
            </a:rPr>
            <a:t>Add-On Utilities	</a:t>
          </a:r>
          <a:endParaRPr lang="en-US" dirty="0">
            <a:solidFill>
              <a:sysClr val="window" lastClr="FFFFFF"/>
            </a:solidFill>
            <a:latin typeface="Arial"/>
            <a:ea typeface="+mn-ea"/>
            <a:cs typeface="+mn-cs"/>
          </a:endParaRPr>
        </a:p>
      </dgm:t>
    </dgm:pt>
    <dgm:pt modelId="{F9A36823-A68B-2147-BC36-561AFBA2F395}" type="parTrans" cxnId="{37F27295-189D-9748-81F7-D58E83460591}">
      <dgm:prSet/>
      <dgm:spPr/>
      <dgm:t>
        <a:bodyPr/>
        <a:lstStyle/>
        <a:p>
          <a:endParaRPr lang="en-US"/>
        </a:p>
      </dgm:t>
    </dgm:pt>
    <dgm:pt modelId="{E273A39F-89B4-D342-BEB3-E90CF59FECEA}" type="sibTrans" cxnId="{37F27295-189D-9748-81F7-D58E83460591}">
      <dgm:prSet/>
      <dgm:spPr/>
      <dgm:t>
        <a:bodyPr/>
        <a:lstStyle/>
        <a:p>
          <a:endParaRPr lang="en-US"/>
        </a:p>
      </dgm:t>
    </dgm:pt>
    <dgm:pt modelId="{8AC15EDB-B2D5-B54C-899B-4413946CEDC5}">
      <dgm:prSet phldrT="[Text]"/>
      <dgm:spPr>
        <a:xfrm>
          <a:off x="4469455" y="3266544"/>
          <a:ext cx="2382083" cy="1543049"/>
        </a:xfrm>
        <a:prstGeom prst="roundRect">
          <a:avLst>
            <a:gd name="adj" fmla="val 10000"/>
          </a:avLst>
        </a:prstGeom>
        <a:solidFill>
          <a:sysClr val="window" lastClr="FFFFFF">
            <a:alpha val="90000"/>
            <a:hueOff val="0"/>
            <a:satOff val="0"/>
            <a:lumOff val="0"/>
            <a:alphaOff val="0"/>
          </a:sysClr>
        </a:solidFill>
        <a:ln w="9525" cap="flat" cmpd="sng" algn="ctr">
          <a:solidFill>
            <a:srgbClr val="6EA0B0">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mn-cs"/>
            </a:rPr>
            <a:t>SharePoint Designer</a:t>
          </a:r>
          <a:endParaRPr lang="en-US" dirty="0">
            <a:solidFill>
              <a:sysClr val="windowText" lastClr="000000">
                <a:hueOff val="0"/>
                <a:satOff val="0"/>
                <a:lumOff val="0"/>
                <a:alphaOff val="0"/>
              </a:sysClr>
            </a:solidFill>
            <a:latin typeface="Arial"/>
            <a:ea typeface="+mn-ea"/>
            <a:cs typeface="+mn-cs"/>
          </a:endParaRPr>
        </a:p>
      </dgm:t>
    </dgm:pt>
    <dgm:pt modelId="{45533FC1-2ABC-E642-AE92-48627AE5CFD7}" type="parTrans" cxnId="{1D70E4FC-3DAC-0649-AD34-3799D324B1CC}">
      <dgm:prSet/>
      <dgm:spPr/>
      <dgm:t>
        <a:bodyPr/>
        <a:lstStyle/>
        <a:p>
          <a:endParaRPr lang="en-US"/>
        </a:p>
      </dgm:t>
    </dgm:pt>
    <dgm:pt modelId="{9789C044-DE88-B145-8CDD-F73AA13C4896}" type="sibTrans" cxnId="{1D70E4FC-3DAC-0649-AD34-3799D324B1CC}">
      <dgm:prSet/>
      <dgm:spPr/>
      <dgm:t>
        <a:bodyPr/>
        <a:lstStyle/>
        <a:p>
          <a:endParaRPr lang="en-US"/>
        </a:p>
      </dgm:t>
    </dgm:pt>
    <dgm:pt modelId="{6A870E3E-2D2A-AF48-8AC2-172CEC22B53D}">
      <dgm:prSet phldrT="[Text]"/>
      <dgm:spPr>
        <a:xfrm rot="16200000">
          <a:off x="1393023" y="2464601"/>
          <a:ext cx="2087939" cy="2087939"/>
        </a:xfrm>
        <a:prstGeom prst="pieWedge">
          <a:avLst/>
        </a:prstGeom>
        <a:solidFill>
          <a:srgbClr val="FF0000"/>
        </a:solidFill>
        <a:ln>
          <a:noFill/>
        </a:ln>
        <a:effectLst>
          <a:glow rad="70000">
            <a:srgbClr val="6EA0B0">
              <a:hueOff val="0"/>
              <a:satOff val="0"/>
              <a:lumOff val="0"/>
              <a:alphaOff val="0"/>
              <a:tint val="30000"/>
              <a:shade val="95000"/>
              <a:satMod val="300000"/>
              <a:alpha val="50000"/>
            </a:srgbClr>
          </a:glow>
        </a:effectLst>
      </dgm:spPr>
      <dgm:t>
        <a:bodyPr/>
        <a:lstStyle/>
        <a:p>
          <a:r>
            <a:rPr lang="en-US" dirty="0" smtClean="0">
              <a:solidFill>
                <a:sysClr val="window" lastClr="FFFFFF"/>
              </a:solidFill>
              <a:latin typeface="Arial"/>
              <a:ea typeface="+mn-ea"/>
              <a:cs typeface="+mn-cs"/>
            </a:rPr>
            <a:t>Transparent Utilities</a:t>
          </a:r>
          <a:endParaRPr lang="en-US" dirty="0">
            <a:solidFill>
              <a:sysClr val="window" lastClr="FFFFFF"/>
            </a:solidFill>
            <a:latin typeface="Arial"/>
            <a:ea typeface="+mn-ea"/>
            <a:cs typeface="+mn-cs"/>
          </a:endParaRPr>
        </a:p>
      </dgm:t>
    </dgm:pt>
    <dgm:pt modelId="{B6DC7B7B-EC93-F745-845B-7209F3D05DAB}" type="parTrans" cxnId="{44B528CB-A50D-AC44-9B38-933C63F55707}">
      <dgm:prSet/>
      <dgm:spPr/>
      <dgm:t>
        <a:bodyPr/>
        <a:lstStyle/>
        <a:p>
          <a:endParaRPr lang="en-US"/>
        </a:p>
      </dgm:t>
    </dgm:pt>
    <dgm:pt modelId="{A47DC5ED-C4FB-E748-A4F5-DE015BD3B401}" type="sibTrans" cxnId="{44B528CB-A50D-AC44-9B38-933C63F55707}">
      <dgm:prSet/>
      <dgm:spPr/>
      <dgm:t>
        <a:bodyPr/>
        <a:lstStyle/>
        <a:p>
          <a:endParaRPr lang="en-US"/>
        </a:p>
      </dgm:t>
    </dgm:pt>
    <dgm:pt modelId="{C13F86E6-1EFF-5444-8425-15C37B110F61}">
      <dgm:prSet phldrT="[Text]"/>
      <dgm:spPr>
        <a:xfrm>
          <a:off x="401836" y="3278981"/>
          <a:ext cx="2382083" cy="1543049"/>
        </a:xfrm>
        <a:prstGeom prst="roundRect">
          <a:avLst>
            <a:gd name="adj" fmla="val 10000"/>
          </a:avLst>
        </a:prstGeom>
        <a:solidFill>
          <a:sysClr val="window" lastClr="FFFFFF">
            <a:alpha val="90000"/>
            <a:hueOff val="0"/>
            <a:satOff val="0"/>
            <a:lumOff val="0"/>
            <a:alphaOff val="0"/>
          </a:sysClr>
        </a:solidFill>
        <a:ln w="9525" cap="flat" cmpd="sng" algn="ctr">
          <a:solidFill>
            <a:srgbClr val="6EA0B0">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mn-cs"/>
            </a:rPr>
            <a:t>Business Connectivity</a:t>
          </a:r>
          <a:endParaRPr lang="en-US" dirty="0">
            <a:solidFill>
              <a:sysClr val="windowText" lastClr="000000">
                <a:hueOff val="0"/>
                <a:satOff val="0"/>
                <a:lumOff val="0"/>
                <a:alphaOff val="0"/>
              </a:sysClr>
            </a:solidFill>
            <a:latin typeface="Arial"/>
            <a:ea typeface="+mn-ea"/>
            <a:cs typeface="+mn-cs"/>
          </a:endParaRPr>
        </a:p>
      </dgm:t>
    </dgm:pt>
    <dgm:pt modelId="{AB891438-7EC8-EE41-92E3-056A66C2B2CF}" type="parTrans" cxnId="{E4DDFC0A-AF05-A04C-AA6D-52E5813F2EC9}">
      <dgm:prSet/>
      <dgm:spPr/>
      <dgm:t>
        <a:bodyPr/>
        <a:lstStyle/>
        <a:p>
          <a:endParaRPr lang="en-US"/>
        </a:p>
      </dgm:t>
    </dgm:pt>
    <dgm:pt modelId="{D7B74009-12B2-6548-AE19-270C38AEDC24}" type="sibTrans" cxnId="{E4DDFC0A-AF05-A04C-AA6D-52E5813F2EC9}">
      <dgm:prSet/>
      <dgm:spPr/>
      <dgm:t>
        <a:bodyPr/>
        <a:lstStyle/>
        <a:p>
          <a:endParaRPr lang="en-US"/>
        </a:p>
      </dgm:t>
    </dgm:pt>
    <dgm:pt modelId="{075BC7D4-56FA-6943-982F-547750BB230C}">
      <dgm:prSet phldrT="[Text]"/>
      <dgm:spPr>
        <a:xfrm>
          <a:off x="401836" y="0"/>
          <a:ext cx="2382083" cy="1543049"/>
        </a:xfrm>
        <a:prstGeom prst="roundRect">
          <a:avLst>
            <a:gd name="adj" fmla="val 10000"/>
          </a:avLst>
        </a:prstGeom>
        <a:solidFill>
          <a:sysClr val="window" lastClr="FFFFFF">
            <a:alpha val="90000"/>
            <a:hueOff val="0"/>
            <a:satOff val="0"/>
            <a:lumOff val="0"/>
            <a:alphaOff val="0"/>
          </a:sysClr>
        </a:solidFill>
        <a:ln w="9525" cap="flat" cmpd="sng" algn="ctr">
          <a:solidFill>
            <a:srgbClr val="6EA0B0">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mn-cs"/>
            </a:rPr>
            <a:t>Content Types</a:t>
          </a:r>
          <a:endParaRPr lang="en-US" dirty="0">
            <a:solidFill>
              <a:sysClr val="windowText" lastClr="000000">
                <a:hueOff val="0"/>
                <a:satOff val="0"/>
                <a:lumOff val="0"/>
                <a:alphaOff val="0"/>
              </a:sysClr>
            </a:solidFill>
            <a:latin typeface="Arial"/>
            <a:ea typeface="+mn-ea"/>
            <a:cs typeface="+mn-cs"/>
          </a:endParaRPr>
        </a:p>
      </dgm:t>
    </dgm:pt>
    <dgm:pt modelId="{71D3295D-88FB-B44B-B8B4-634F0A5CE3D2}" type="parTrans" cxnId="{5CA66CB8-C8F5-3045-976A-A3FFCA839D55}">
      <dgm:prSet/>
      <dgm:spPr/>
      <dgm:t>
        <a:bodyPr/>
        <a:lstStyle/>
        <a:p>
          <a:endParaRPr lang="en-US"/>
        </a:p>
      </dgm:t>
    </dgm:pt>
    <dgm:pt modelId="{67494FE8-8E2F-DD4F-851D-7F54493E0A7E}" type="sibTrans" cxnId="{5CA66CB8-C8F5-3045-976A-A3FFCA839D55}">
      <dgm:prSet/>
      <dgm:spPr/>
      <dgm:t>
        <a:bodyPr/>
        <a:lstStyle/>
        <a:p>
          <a:endParaRPr lang="en-US"/>
        </a:p>
      </dgm:t>
    </dgm:pt>
    <dgm:pt modelId="{52A84FFD-8977-6347-81E0-67EDDDDC01E9}">
      <dgm:prSet phldrT="[Text]"/>
      <dgm:spPr>
        <a:xfrm>
          <a:off x="401836" y="0"/>
          <a:ext cx="2382083" cy="1543049"/>
        </a:xfrm>
        <a:prstGeom prst="roundRect">
          <a:avLst>
            <a:gd name="adj" fmla="val 10000"/>
          </a:avLst>
        </a:prstGeom>
        <a:solidFill>
          <a:sysClr val="window" lastClr="FFFFFF">
            <a:alpha val="90000"/>
            <a:hueOff val="0"/>
            <a:satOff val="0"/>
            <a:lumOff val="0"/>
            <a:alphaOff val="0"/>
          </a:sysClr>
        </a:solidFill>
        <a:ln w="9525" cap="flat" cmpd="sng" algn="ctr">
          <a:solidFill>
            <a:srgbClr val="6EA0B0">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mn-cs"/>
            </a:rPr>
            <a:t>Document Sets</a:t>
          </a:r>
          <a:endParaRPr lang="en-US" dirty="0">
            <a:solidFill>
              <a:sysClr val="windowText" lastClr="000000">
                <a:hueOff val="0"/>
                <a:satOff val="0"/>
                <a:lumOff val="0"/>
                <a:alphaOff val="0"/>
              </a:sysClr>
            </a:solidFill>
            <a:latin typeface="Arial"/>
            <a:ea typeface="+mn-ea"/>
            <a:cs typeface="+mn-cs"/>
          </a:endParaRPr>
        </a:p>
      </dgm:t>
    </dgm:pt>
    <dgm:pt modelId="{AD4DDF14-0A80-5E43-BEDC-FDDA23A0872A}" type="parTrans" cxnId="{CA8C38DB-E3CF-8043-B6BC-6A3DC3CD3566}">
      <dgm:prSet/>
      <dgm:spPr/>
      <dgm:t>
        <a:bodyPr/>
        <a:lstStyle/>
        <a:p>
          <a:endParaRPr lang="en-US"/>
        </a:p>
      </dgm:t>
    </dgm:pt>
    <dgm:pt modelId="{F805D4A1-6A11-E94D-B310-FB245CEB540D}" type="sibTrans" cxnId="{CA8C38DB-E3CF-8043-B6BC-6A3DC3CD3566}">
      <dgm:prSet/>
      <dgm:spPr/>
      <dgm:t>
        <a:bodyPr/>
        <a:lstStyle/>
        <a:p>
          <a:endParaRPr lang="en-US"/>
        </a:p>
      </dgm:t>
    </dgm:pt>
    <dgm:pt modelId="{0DDEFB78-4EE9-C54B-9A77-7B437668B7A7}">
      <dgm:prSet phldrT="[Text]"/>
      <dgm:spPr>
        <a:xfrm>
          <a:off x="401836" y="0"/>
          <a:ext cx="2382083" cy="1543049"/>
        </a:xfrm>
        <a:prstGeom prst="roundRect">
          <a:avLst>
            <a:gd name="adj" fmla="val 10000"/>
          </a:avLst>
        </a:prstGeom>
        <a:solidFill>
          <a:sysClr val="window" lastClr="FFFFFF">
            <a:alpha val="90000"/>
            <a:hueOff val="0"/>
            <a:satOff val="0"/>
            <a:lumOff val="0"/>
            <a:alphaOff val="0"/>
          </a:sysClr>
        </a:solidFill>
        <a:ln w="9525" cap="flat" cmpd="sng" algn="ctr">
          <a:solidFill>
            <a:srgbClr val="6EA0B0">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mn-cs"/>
            </a:rPr>
            <a:t>Metadata</a:t>
          </a:r>
          <a:endParaRPr lang="en-US" dirty="0">
            <a:solidFill>
              <a:sysClr val="windowText" lastClr="000000">
                <a:hueOff val="0"/>
                <a:satOff val="0"/>
                <a:lumOff val="0"/>
                <a:alphaOff val="0"/>
              </a:sysClr>
            </a:solidFill>
            <a:latin typeface="Arial"/>
            <a:ea typeface="+mn-ea"/>
            <a:cs typeface="+mn-cs"/>
          </a:endParaRPr>
        </a:p>
      </dgm:t>
    </dgm:pt>
    <dgm:pt modelId="{49564C9D-4DB6-F04A-BC2F-5ABB26CF004C}" type="parTrans" cxnId="{C394A317-797E-D74E-B7E3-0F74387E775E}">
      <dgm:prSet/>
      <dgm:spPr/>
      <dgm:t>
        <a:bodyPr/>
        <a:lstStyle/>
        <a:p>
          <a:endParaRPr lang="en-US"/>
        </a:p>
      </dgm:t>
    </dgm:pt>
    <dgm:pt modelId="{5D206329-74C8-4B46-BEFE-911DECE9047A}" type="sibTrans" cxnId="{C394A317-797E-D74E-B7E3-0F74387E775E}">
      <dgm:prSet/>
      <dgm:spPr/>
      <dgm:t>
        <a:bodyPr/>
        <a:lstStyle/>
        <a:p>
          <a:endParaRPr lang="en-US"/>
        </a:p>
      </dgm:t>
    </dgm:pt>
    <dgm:pt modelId="{55B95051-4E67-8948-B869-3DDA12E8FBA5}">
      <dgm:prSet phldrT="[Text]"/>
      <dgm:spPr>
        <a:xfrm>
          <a:off x="401836" y="0"/>
          <a:ext cx="2382083" cy="1543049"/>
        </a:xfrm>
        <a:prstGeom prst="roundRect">
          <a:avLst>
            <a:gd name="adj" fmla="val 10000"/>
          </a:avLst>
        </a:prstGeom>
        <a:solidFill>
          <a:sysClr val="window" lastClr="FFFFFF">
            <a:alpha val="90000"/>
            <a:hueOff val="0"/>
            <a:satOff val="0"/>
            <a:lumOff val="0"/>
            <a:alphaOff val="0"/>
          </a:sysClr>
        </a:solidFill>
        <a:ln w="9525" cap="flat" cmpd="sng" algn="ctr">
          <a:solidFill>
            <a:srgbClr val="6EA0B0">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mn-cs"/>
            </a:rPr>
            <a:t>Web Parts</a:t>
          </a:r>
          <a:endParaRPr lang="en-US" dirty="0">
            <a:solidFill>
              <a:sysClr val="windowText" lastClr="000000">
                <a:hueOff val="0"/>
                <a:satOff val="0"/>
                <a:lumOff val="0"/>
                <a:alphaOff val="0"/>
              </a:sysClr>
            </a:solidFill>
            <a:latin typeface="Arial"/>
            <a:ea typeface="+mn-ea"/>
            <a:cs typeface="+mn-cs"/>
          </a:endParaRPr>
        </a:p>
      </dgm:t>
    </dgm:pt>
    <dgm:pt modelId="{AD80F6A2-8B8E-B540-B12E-91E46604123D}" type="parTrans" cxnId="{5F0738DB-E5DC-1046-857D-13021E60D78D}">
      <dgm:prSet/>
      <dgm:spPr/>
      <dgm:t>
        <a:bodyPr/>
        <a:lstStyle/>
        <a:p>
          <a:endParaRPr lang="en-US"/>
        </a:p>
      </dgm:t>
    </dgm:pt>
    <dgm:pt modelId="{182A8144-EB29-3540-AB5C-E2EEBEE4E100}" type="sibTrans" cxnId="{5F0738DB-E5DC-1046-857D-13021E60D78D}">
      <dgm:prSet/>
      <dgm:spPr/>
      <dgm:t>
        <a:bodyPr/>
        <a:lstStyle/>
        <a:p>
          <a:endParaRPr lang="en-US"/>
        </a:p>
      </dgm:t>
    </dgm:pt>
    <dgm:pt modelId="{7661E067-E86B-394A-AF77-28E60128D1C6}">
      <dgm:prSet phldrT="[Text]"/>
      <dgm:spPr>
        <a:xfrm>
          <a:off x="401836" y="0"/>
          <a:ext cx="2382083" cy="1543049"/>
        </a:xfrm>
        <a:prstGeom prst="roundRect">
          <a:avLst>
            <a:gd name="adj" fmla="val 10000"/>
          </a:avLst>
        </a:prstGeom>
        <a:solidFill>
          <a:sysClr val="window" lastClr="FFFFFF">
            <a:alpha val="90000"/>
            <a:hueOff val="0"/>
            <a:satOff val="0"/>
            <a:lumOff val="0"/>
            <a:alphaOff val="0"/>
          </a:sysClr>
        </a:solidFill>
        <a:ln w="9525" cap="flat" cmpd="sng" algn="ctr">
          <a:solidFill>
            <a:srgbClr val="6EA0B0">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mn-cs"/>
            </a:rPr>
            <a:t>Security</a:t>
          </a:r>
          <a:endParaRPr lang="en-US" dirty="0">
            <a:solidFill>
              <a:sysClr val="windowText" lastClr="000000">
                <a:hueOff val="0"/>
                <a:satOff val="0"/>
                <a:lumOff val="0"/>
                <a:alphaOff val="0"/>
              </a:sysClr>
            </a:solidFill>
            <a:latin typeface="Arial"/>
            <a:ea typeface="+mn-ea"/>
            <a:cs typeface="+mn-cs"/>
          </a:endParaRPr>
        </a:p>
      </dgm:t>
    </dgm:pt>
    <dgm:pt modelId="{92601C2A-C150-154F-8880-D636CBAD7190}" type="parTrans" cxnId="{C8720CEE-E9C8-2A43-8744-7035B7423800}">
      <dgm:prSet/>
      <dgm:spPr/>
      <dgm:t>
        <a:bodyPr/>
        <a:lstStyle/>
        <a:p>
          <a:endParaRPr lang="en-US"/>
        </a:p>
      </dgm:t>
    </dgm:pt>
    <dgm:pt modelId="{72172985-E26A-4D40-8C05-689C3ACB77D1}" type="sibTrans" cxnId="{C8720CEE-E9C8-2A43-8744-7035B7423800}">
      <dgm:prSet/>
      <dgm:spPr/>
      <dgm:t>
        <a:bodyPr/>
        <a:lstStyle/>
        <a:p>
          <a:endParaRPr lang="en-US"/>
        </a:p>
      </dgm:t>
    </dgm:pt>
    <dgm:pt modelId="{4D1FD3A9-7F5B-3546-8354-95B2E3457D0A}">
      <dgm:prSet phldrT="[Text]" custT="1"/>
      <dgm:spPr>
        <a:xfrm>
          <a:off x="4446992" y="0"/>
          <a:ext cx="2382083" cy="1543049"/>
        </a:xfrm>
        <a:prstGeom prst="roundRect">
          <a:avLst>
            <a:gd name="adj" fmla="val 10000"/>
          </a:avLst>
        </a:prstGeom>
        <a:solidFill>
          <a:sysClr val="window" lastClr="FFFFFF">
            <a:alpha val="90000"/>
            <a:hueOff val="0"/>
            <a:satOff val="0"/>
            <a:lumOff val="0"/>
            <a:alphaOff val="0"/>
          </a:sysClr>
        </a:solidFill>
        <a:ln w="9525" cap="flat" cmpd="sng" algn="ctr">
          <a:solidFill>
            <a:srgbClr val="6EA0B0">
              <a:hueOff val="0"/>
              <a:satOff val="0"/>
              <a:lumOff val="0"/>
              <a:alphaOff val="0"/>
            </a:srgbClr>
          </a:solidFill>
          <a:prstDash val="solid"/>
        </a:ln>
        <a:effectLst/>
      </dgm:spPr>
      <dgm:t>
        <a:bodyPr/>
        <a:lstStyle/>
        <a:p>
          <a:r>
            <a:rPr lang="en-US" sz="1200" dirty="0" smtClean="0">
              <a:solidFill>
                <a:sysClr val="windowText" lastClr="000000">
                  <a:hueOff val="0"/>
                  <a:satOff val="0"/>
                  <a:lumOff val="0"/>
                  <a:alphaOff val="0"/>
                </a:sysClr>
              </a:solidFill>
              <a:latin typeface="Arial"/>
              <a:ea typeface="+mn-ea"/>
              <a:cs typeface="+mn-cs"/>
            </a:rPr>
            <a:t>Site Collections</a:t>
          </a:r>
          <a:endParaRPr lang="en-US" sz="1200" dirty="0">
            <a:solidFill>
              <a:sysClr val="windowText" lastClr="000000">
                <a:hueOff val="0"/>
                <a:satOff val="0"/>
                <a:lumOff val="0"/>
                <a:alphaOff val="0"/>
              </a:sysClr>
            </a:solidFill>
            <a:latin typeface="Arial"/>
            <a:ea typeface="+mn-ea"/>
            <a:cs typeface="+mn-cs"/>
          </a:endParaRPr>
        </a:p>
      </dgm:t>
    </dgm:pt>
    <dgm:pt modelId="{18A33D72-0DCF-3440-8CCA-ED5030C10260}" type="parTrans" cxnId="{3A437DBB-697E-CB4D-8442-F7D27613ACD8}">
      <dgm:prSet/>
      <dgm:spPr/>
      <dgm:t>
        <a:bodyPr/>
        <a:lstStyle/>
        <a:p>
          <a:endParaRPr lang="en-US"/>
        </a:p>
      </dgm:t>
    </dgm:pt>
    <dgm:pt modelId="{59C4F63B-81A0-A94A-92D6-4DF219A35ECD}" type="sibTrans" cxnId="{3A437DBB-697E-CB4D-8442-F7D27613ACD8}">
      <dgm:prSet/>
      <dgm:spPr/>
      <dgm:t>
        <a:bodyPr/>
        <a:lstStyle/>
        <a:p>
          <a:endParaRPr lang="en-US"/>
        </a:p>
      </dgm:t>
    </dgm:pt>
    <dgm:pt modelId="{AE7BFF2C-3D42-8D49-B64D-3593B1107C9E}">
      <dgm:prSet phldrT="[Text]" custT="1"/>
      <dgm:spPr>
        <a:xfrm>
          <a:off x="4446992" y="0"/>
          <a:ext cx="2382083" cy="1543049"/>
        </a:xfrm>
        <a:prstGeom prst="roundRect">
          <a:avLst>
            <a:gd name="adj" fmla="val 10000"/>
          </a:avLst>
        </a:prstGeom>
        <a:solidFill>
          <a:sysClr val="window" lastClr="FFFFFF">
            <a:alpha val="90000"/>
            <a:hueOff val="0"/>
            <a:satOff val="0"/>
            <a:lumOff val="0"/>
            <a:alphaOff val="0"/>
          </a:sysClr>
        </a:solidFill>
        <a:ln w="9525" cap="flat" cmpd="sng" algn="ctr">
          <a:solidFill>
            <a:srgbClr val="6EA0B0">
              <a:hueOff val="0"/>
              <a:satOff val="0"/>
              <a:lumOff val="0"/>
              <a:alphaOff val="0"/>
            </a:srgbClr>
          </a:solidFill>
          <a:prstDash val="solid"/>
        </a:ln>
        <a:effectLst/>
      </dgm:spPr>
      <dgm:t>
        <a:bodyPr/>
        <a:lstStyle/>
        <a:p>
          <a:r>
            <a:rPr lang="en-US" sz="1200" dirty="0" smtClean="0">
              <a:solidFill>
                <a:sysClr val="windowText" lastClr="000000">
                  <a:hueOff val="0"/>
                  <a:satOff val="0"/>
                  <a:lumOff val="0"/>
                  <a:alphaOff val="0"/>
                </a:sysClr>
              </a:solidFill>
              <a:latin typeface="Arial"/>
              <a:ea typeface="+mn-ea"/>
              <a:cs typeface="+mn-cs"/>
            </a:rPr>
            <a:t>Global</a:t>
          </a:r>
          <a:endParaRPr lang="en-US" sz="1200" dirty="0">
            <a:solidFill>
              <a:sysClr val="windowText" lastClr="000000">
                <a:hueOff val="0"/>
                <a:satOff val="0"/>
                <a:lumOff val="0"/>
                <a:alphaOff val="0"/>
              </a:sysClr>
            </a:solidFill>
            <a:latin typeface="Arial"/>
            <a:ea typeface="+mn-ea"/>
            <a:cs typeface="+mn-cs"/>
          </a:endParaRPr>
        </a:p>
      </dgm:t>
    </dgm:pt>
    <dgm:pt modelId="{7FBFC67B-A592-E84A-95EE-D1EB708A6985}" type="parTrans" cxnId="{A76C737C-4858-974E-B87D-1C4B55474C40}">
      <dgm:prSet/>
      <dgm:spPr/>
      <dgm:t>
        <a:bodyPr/>
        <a:lstStyle/>
        <a:p>
          <a:endParaRPr lang="en-US"/>
        </a:p>
      </dgm:t>
    </dgm:pt>
    <dgm:pt modelId="{7A4EE9E2-26DE-BA4C-8CB1-1B4CADED2CB4}" type="sibTrans" cxnId="{A76C737C-4858-974E-B87D-1C4B55474C40}">
      <dgm:prSet/>
      <dgm:spPr/>
      <dgm:t>
        <a:bodyPr/>
        <a:lstStyle/>
        <a:p>
          <a:endParaRPr lang="en-US"/>
        </a:p>
      </dgm:t>
    </dgm:pt>
    <dgm:pt modelId="{B8EACA16-43CC-1643-A964-5D4E91A120E2}">
      <dgm:prSet phldrT="[Text]"/>
      <dgm:spPr>
        <a:xfrm>
          <a:off x="4469455" y="3266544"/>
          <a:ext cx="2382083" cy="1543049"/>
        </a:xfrm>
        <a:prstGeom prst="roundRect">
          <a:avLst>
            <a:gd name="adj" fmla="val 10000"/>
          </a:avLst>
        </a:prstGeom>
        <a:solidFill>
          <a:sysClr val="window" lastClr="FFFFFF">
            <a:alpha val="90000"/>
            <a:hueOff val="0"/>
            <a:satOff val="0"/>
            <a:lumOff val="0"/>
            <a:alphaOff val="0"/>
          </a:sysClr>
        </a:solidFill>
        <a:ln w="9525" cap="flat" cmpd="sng" algn="ctr">
          <a:solidFill>
            <a:srgbClr val="6EA0B0">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mn-cs"/>
            </a:rPr>
            <a:t>Visio Premium</a:t>
          </a:r>
          <a:endParaRPr lang="en-US" dirty="0">
            <a:solidFill>
              <a:sysClr val="windowText" lastClr="000000">
                <a:hueOff val="0"/>
                <a:satOff val="0"/>
                <a:lumOff val="0"/>
                <a:alphaOff val="0"/>
              </a:sysClr>
            </a:solidFill>
            <a:latin typeface="Arial"/>
            <a:ea typeface="+mn-ea"/>
            <a:cs typeface="+mn-cs"/>
          </a:endParaRPr>
        </a:p>
      </dgm:t>
    </dgm:pt>
    <dgm:pt modelId="{9F384120-F6CD-2249-8743-8CF599A21817}" type="parTrans" cxnId="{80307F4E-1B1F-E448-AC45-284EA54E754C}">
      <dgm:prSet/>
      <dgm:spPr/>
      <dgm:t>
        <a:bodyPr/>
        <a:lstStyle/>
        <a:p>
          <a:endParaRPr lang="en-US"/>
        </a:p>
      </dgm:t>
    </dgm:pt>
    <dgm:pt modelId="{15F4A7A3-BD3F-8C4B-8263-C0565CC62009}" type="sibTrans" cxnId="{80307F4E-1B1F-E448-AC45-284EA54E754C}">
      <dgm:prSet/>
      <dgm:spPr/>
      <dgm:t>
        <a:bodyPr/>
        <a:lstStyle/>
        <a:p>
          <a:endParaRPr lang="en-US"/>
        </a:p>
      </dgm:t>
    </dgm:pt>
    <dgm:pt modelId="{9F67E47A-6FDC-D84F-8E51-18E55878E2E1}">
      <dgm:prSet phldrT="[Text]"/>
      <dgm:spPr>
        <a:xfrm>
          <a:off x="401836" y="3278981"/>
          <a:ext cx="2382083" cy="1543049"/>
        </a:xfrm>
        <a:prstGeom prst="roundRect">
          <a:avLst>
            <a:gd name="adj" fmla="val 10000"/>
          </a:avLst>
        </a:prstGeom>
        <a:solidFill>
          <a:sysClr val="window" lastClr="FFFFFF">
            <a:alpha val="90000"/>
            <a:hueOff val="0"/>
            <a:satOff val="0"/>
            <a:lumOff val="0"/>
            <a:alphaOff val="0"/>
          </a:sysClr>
        </a:solidFill>
        <a:ln w="9525" cap="flat" cmpd="sng" algn="ctr">
          <a:solidFill>
            <a:srgbClr val="6EA0B0">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mn-cs"/>
            </a:rPr>
            <a:t>Managed Metadata</a:t>
          </a:r>
          <a:endParaRPr lang="en-US" dirty="0">
            <a:solidFill>
              <a:sysClr val="windowText" lastClr="000000">
                <a:hueOff val="0"/>
                <a:satOff val="0"/>
                <a:lumOff val="0"/>
                <a:alphaOff val="0"/>
              </a:sysClr>
            </a:solidFill>
            <a:latin typeface="Arial"/>
            <a:ea typeface="+mn-ea"/>
            <a:cs typeface="+mn-cs"/>
          </a:endParaRPr>
        </a:p>
      </dgm:t>
    </dgm:pt>
    <dgm:pt modelId="{D9DB72EB-806F-0D4E-BB44-A84CA7C200AE}" type="parTrans" cxnId="{E0EEE542-9DA3-2A44-8323-69661D9651DD}">
      <dgm:prSet/>
      <dgm:spPr/>
      <dgm:t>
        <a:bodyPr/>
        <a:lstStyle/>
        <a:p>
          <a:endParaRPr lang="en-US"/>
        </a:p>
      </dgm:t>
    </dgm:pt>
    <dgm:pt modelId="{CF69DE98-4CBF-684D-8D66-D01A81FF0744}" type="sibTrans" cxnId="{E0EEE542-9DA3-2A44-8323-69661D9651DD}">
      <dgm:prSet/>
      <dgm:spPr/>
      <dgm:t>
        <a:bodyPr/>
        <a:lstStyle/>
        <a:p>
          <a:endParaRPr lang="en-US"/>
        </a:p>
      </dgm:t>
    </dgm:pt>
    <dgm:pt modelId="{8535AADF-EDD1-0648-94C2-84BC7ADD6DD5}">
      <dgm:prSet phldrT="[Text]"/>
      <dgm:spPr>
        <a:xfrm>
          <a:off x="401836" y="3278981"/>
          <a:ext cx="2382083" cy="1543049"/>
        </a:xfrm>
        <a:prstGeom prst="roundRect">
          <a:avLst>
            <a:gd name="adj" fmla="val 10000"/>
          </a:avLst>
        </a:prstGeom>
        <a:solidFill>
          <a:sysClr val="window" lastClr="FFFFFF">
            <a:alpha val="90000"/>
            <a:hueOff val="0"/>
            <a:satOff val="0"/>
            <a:lumOff val="0"/>
            <a:alphaOff val="0"/>
          </a:sysClr>
        </a:solidFill>
        <a:ln w="9525" cap="flat" cmpd="sng" algn="ctr">
          <a:solidFill>
            <a:srgbClr val="6EA0B0">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mn-cs"/>
            </a:rPr>
            <a:t>Workflow</a:t>
          </a:r>
          <a:endParaRPr lang="en-US" dirty="0">
            <a:solidFill>
              <a:sysClr val="windowText" lastClr="000000">
                <a:hueOff val="0"/>
                <a:satOff val="0"/>
                <a:lumOff val="0"/>
                <a:alphaOff val="0"/>
              </a:sysClr>
            </a:solidFill>
            <a:latin typeface="Arial"/>
            <a:ea typeface="+mn-ea"/>
            <a:cs typeface="+mn-cs"/>
          </a:endParaRPr>
        </a:p>
      </dgm:t>
    </dgm:pt>
    <dgm:pt modelId="{6388F668-4601-7D40-BF2C-EB6037F2647E}" type="parTrans" cxnId="{02D807FF-0E3B-1C49-AD1E-4F711798CD44}">
      <dgm:prSet/>
      <dgm:spPr/>
      <dgm:t>
        <a:bodyPr/>
        <a:lstStyle/>
        <a:p>
          <a:endParaRPr lang="en-US"/>
        </a:p>
      </dgm:t>
    </dgm:pt>
    <dgm:pt modelId="{668611F7-CB08-494C-A23C-C5059746A511}" type="sibTrans" cxnId="{02D807FF-0E3B-1C49-AD1E-4F711798CD44}">
      <dgm:prSet/>
      <dgm:spPr/>
      <dgm:t>
        <a:bodyPr/>
        <a:lstStyle/>
        <a:p>
          <a:endParaRPr lang="en-US"/>
        </a:p>
      </dgm:t>
    </dgm:pt>
    <dgm:pt modelId="{654F3BF3-005F-D546-85C4-79599DCAB33B}">
      <dgm:prSet phldrT="[Text]"/>
      <dgm:spPr>
        <a:xfrm>
          <a:off x="401836" y="3278981"/>
          <a:ext cx="2382083" cy="1543049"/>
        </a:xfrm>
        <a:prstGeom prst="roundRect">
          <a:avLst>
            <a:gd name="adj" fmla="val 10000"/>
          </a:avLst>
        </a:prstGeom>
        <a:solidFill>
          <a:sysClr val="window" lastClr="FFFFFF">
            <a:alpha val="90000"/>
            <a:hueOff val="0"/>
            <a:satOff val="0"/>
            <a:lumOff val="0"/>
            <a:alphaOff val="0"/>
          </a:sysClr>
        </a:solidFill>
        <a:ln w="9525" cap="flat" cmpd="sng" algn="ctr">
          <a:solidFill>
            <a:srgbClr val="6EA0B0">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mn-cs"/>
            </a:rPr>
            <a:t>Records Management</a:t>
          </a:r>
          <a:endParaRPr lang="en-US" dirty="0">
            <a:solidFill>
              <a:sysClr val="windowText" lastClr="000000">
                <a:hueOff val="0"/>
                <a:satOff val="0"/>
                <a:lumOff val="0"/>
                <a:alphaOff val="0"/>
              </a:sysClr>
            </a:solidFill>
            <a:latin typeface="Arial"/>
            <a:ea typeface="+mn-ea"/>
            <a:cs typeface="+mn-cs"/>
          </a:endParaRPr>
        </a:p>
      </dgm:t>
    </dgm:pt>
    <dgm:pt modelId="{2A7CCD06-18ED-1D43-8029-EA923A1D29F2}" type="parTrans" cxnId="{52DF6609-DEDF-014A-9F2A-1F864421B543}">
      <dgm:prSet/>
      <dgm:spPr/>
      <dgm:t>
        <a:bodyPr/>
        <a:lstStyle/>
        <a:p>
          <a:endParaRPr lang="en-US"/>
        </a:p>
      </dgm:t>
    </dgm:pt>
    <dgm:pt modelId="{D2864C50-30F3-1F40-BCC7-5AAF1FFDFB41}" type="sibTrans" cxnId="{52DF6609-DEDF-014A-9F2A-1F864421B543}">
      <dgm:prSet/>
      <dgm:spPr/>
      <dgm:t>
        <a:bodyPr/>
        <a:lstStyle/>
        <a:p>
          <a:endParaRPr lang="en-US"/>
        </a:p>
      </dgm:t>
    </dgm:pt>
    <dgm:pt modelId="{5D9A3A03-1A43-F64F-8C7C-EA9578520BAA}">
      <dgm:prSet phldrT="[Text]"/>
      <dgm:spPr>
        <a:xfrm>
          <a:off x="401836" y="3278981"/>
          <a:ext cx="2382083" cy="1543049"/>
        </a:xfrm>
        <a:prstGeom prst="roundRect">
          <a:avLst>
            <a:gd name="adj" fmla="val 10000"/>
          </a:avLst>
        </a:prstGeom>
        <a:solidFill>
          <a:sysClr val="window" lastClr="FFFFFF">
            <a:alpha val="90000"/>
            <a:hueOff val="0"/>
            <a:satOff val="0"/>
            <a:lumOff val="0"/>
            <a:alphaOff val="0"/>
          </a:sysClr>
        </a:solidFill>
        <a:ln w="9525" cap="flat" cmpd="sng" algn="ctr">
          <a:solidFill>
            <a:srgbClr val="6EA0B0">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mn-cs"/>
            </a:rPr>
            <a:t>Social Computing</a:t>
          </a:r>
          <a:endParaRPr lang="en-US" dirty="0">
            <a:solidFill>
              <a:sysClr val="windowText" lastClr="000000">
                <a:hueOff val="0"/>
                <a:satOff val="0"/>
                <a:lumOff val="0"/>
                <a:alphaOff val="0"/>
              </a:sysClr>
            </a:solidFill>
            <a:latin typeface="Arial"/>
            <a:ea typeface="+mn-ea"/>
            <a:cs typeface="+mn-cs"/>
          </a:endParaRPr>
        </a:p>
      </dgm:t>
    </dgm:pt>
    <dgm:pt modelId="{5AE64E1C-BEBA-8D4C-9D2F-067169CF75FA}" type="parTrans" cxnId="{A1244841-37AA-8741-B926-5F101455DF89}">
      <dgm:prSet/>
      <dgm:spPr/>
      <dgm:t>
        <a:bodyPr/>
        <a:lstStyle/>
        <a:p>
          <a:endParaRPr lang="en-US"/>
        </a:p>
      </dgm:t>
    </dgm:pt>
    <dgm:pt modelId="{04D7C90F-7BDC-5044-981D-046B410E85B9}" type="sibTrans" cxnId="{A1244841-37AA-8741-B926-5F101455DF89}">
      <dgm:prSet/>
      <dgm:spPr/>
      <dgm:t>
        <a:bodyPr/>
        <a:lstStyle/>
        <a:p>
          <a:endParaRPr lang="en-US"/>
        </a:p>
      </dgm:t>
    </dgm:pt>
    <dgm:pt modelId="{E88CCD09-336D-D44F-913D-4FF5112A2089}">
      <dgm:prSet phldrT="[Text]"/>
      <dgm:spPr>
        <a:xfrm>
          <a:off x="4469455" y="3266544"/>
          <a:ext cx="2382083" cy="1543049"/>
        </a:xfrm>
        <a:prstGeom prst="roundRect">
          <a:avLst>
            <a:gd name="adj" fmla="val 10000"/>
          </a:avLst>
        </a:prstGeom>
        <a:solidFill>
          <a:sysClr val="window" lastClr="FFFFFF">
            <a:alpha val="90000"/>
            <a:hueOff val="0"/>
            <a:satOff val="0"/>
            <a:lumOff val="0"/>
            <a:alphaOff val="0"/>
          </a:sysClr>
        </a:solidFill>
        <a:ln w="9525" cap="flat" cmpd="sng" algn="ctr">
          <a:solidFill>
            <a:srgbClr val="6EA0B0">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mn-cs"/>
            </a:rPr>
            <a:t>Silverlight</a:t>
          </a:r>
          <a:endParaRPr lang="en-US" dirty="0">
            <a:solidFill>
              <a:sysClr val="windowText" lastClr="000000">
                <a:hueOff val="0"/>
                <a:satOff val="0"/>
                <a:lumOff val="0"/>
                <a:alphaOff val="0"/>
              </a:sysClr>
            </a:solidFill>
            <a:latin typeface="Arial"/>
            <a:ea typeface="+mn-ea"/>
            <a:cs typeface="+mn-cs"/>
          </a:endParaRPr>
        </a:p>
      </dgm:t>
    </dgm:pt>
    <dgm:pt modelId="{3594667A-20E0-9F44-9767-0EE6E6BBD8FA}" type="parTrans" cxnId="{AA769976-9EA7-174A-A7B2-EE1B60CCFA76}">
      <dgm:prSet/>
      <dgm:spPr/>
      <dgm:t>
        <a:bodyPr/>
        <a:lstStyle/>
        <a:p>
          <a:endParaRPr lang="en-US"/>
        </a:p>
      </dgm:t>
    </dgm:pt>
    <dgm:pt modelId="{6F6BC098-14F9-554D-9BA8-313F7FCA33BE}" type="sibTrans" cxnId="{AA769976-9EA7-174A-A7B2-EE1B60CCFA76}">
      <dgm:prSet/>
      <dgm:spPr/>
      <dgm:t>
        <a:bodyPr/>
        <a:lstStyle/>
        <a:p>
          <a:endParaRPr lang="en-US"/>
        </a:p>
      </dgm:t>
    </dgm:pt>
    <dgm:pt modelId="{A0CF90A9-B503-9345-A480-CA5E6266BDC5}">
      <dgm:prSet phldrT="[Text]"/>
      <dgm:spPr>
        <a:xfrm>
          <a:off x="401836" y="3278981"/>
          <a:ext cx="2382083" cy="1543049"/>
        </a:xfrm>
        <a:prstGeom prst="roundRect">
          <a:avLst>
            <a:gd name="adj" fmla="val 10000"/>
          </a:avLst>
        </a:prstGeom>
        <a:solidFill>
          <a:sysClr val="window" lastClr="FFFFFF">
            <a:alpha val="90000"/>
            <a:hueOff val="0"/>
            <a:satOff val="0"/>
            <a:lumOff val="0"/>
            <a:alphaOff val="0"/>
          </a:sysClr>
        </a:solidFill>
        <a:ln w="9525" cap="flat" cmpd="sng" algn="ctr">
          <a:solidFill>
            <a:srgbClr val="6EA0B0">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mn-cs"/>
            </a:rPr>
            <a:t>Content Organizer</a:t>
          </a:r>
          <a:endParaRPr lang="en-US" dirty="0">
            <a:solidFill>
              <a:sysClr val="windowText" lastClr="000000">
                <a:hueOff val="0"/>
                <a:satOff val="0"/>
                <a:lumOff val="0"/>
                <a:alphaOff val="0"/>
              </a:sysClr>
            </a:solidFill>
            <a:latin typeface="Arial"/>
            <a:ea typeface="+mn-ea"/>
            <a:cs typeface="+mn-cs"/>
          </a:endParaRPr>
        </a:p>
      </dgm:t>
    </dgm:pt>
    <dgm:pt modelId="{EA856E23-0FAE-C74D-9D37-CADD188F7DFC}" type="parTrans" cxnId="{8CBD6FA8-058E-4C4F-AF69-E533C1D3DF11}">
      <dgm:prSet/>
      <dgm:spPr/>
      <dgm:t>
        <a:bodyPr/>
        <a:lstStyle/>
        <a:p>
          <a:endParaRPr lang="en-US"/>
        </a:p>
      </dgm:t>
    </dgm:pt>
    <dgm:pt modelId="{A28FCF2E-5901-BF44-B1EC-A14C1EB91FA8}" type="sibTrans" cxnId="{8CBD6FA8-058E-4C4F-AF69-E533C1D3DF11}">
      <dgm:prSet/>
      <dgm:spPr/>
      <dgm:t>
        <a:bodyPr/>
        <a:lstStyle/>
        <a:p>
          <a:endParaRPr lang="en-US"/>
        </a:p>
      </dgm:t>
    </dgm:pt>
    <dgm:pt modelId="{1638DEA5-B46B-A642-846F-82F53AF17E18}">
      <dgm:prSet phldrT="[Text]"/>
      <dgm:spPr>
        <a:xfrm>
          <a:off x="4469455" y="3266544"/>
          <a:ext cx="2382083" cy="1543049"/>
        </a:xfrm>
        <a:prstGeom prst="roundRect">
          <a:avLst>
            <a:gd name="adj" fmla="val 10000"/>
          </a:avLst>
        </a:prstGeom>
        <a:solidFill>
          <a:sysClr val="window" lastClr="FFFFFF">
            <a:alpha val="90000"/>
            <a:hueOff val="0"/>
            <a:satOff val="0"/>
            <a:lumOff val="0"/>
            <a:alphaOff val="0"/>
          </a:sysClr>
        </a:solidFill>
        <a:ln w="9525" cap="flat" cmpd="sng" algn="ctr">
          <a:solidFill>
            <a:srgbClr val="6EA0B0">
              <a:hueOff val="0"/>
              <a:satOff val="0"/>
              <a:lumOff val="0"/>
              <a:alphaOff val="0"/>
            </a:srgbClr>
          </a:solidFill>
          <a:prstDash val="solid"/>
        </a:ln>
        <a:effectLst/>
      </dgm:spPr>
      <dgm:t>
        <a:bodyPr/>
        <a:lstStyle/>
        <a:p>
          <a:r>
            <a:rPr lang="en-US" dirty="0" smtClean="0">
              <a:solidFill>
                <a:sysClr val="windowText" lastClr="000000">
                  <a:hueOff val="0"/>
                  <a:satOff val="0"/>
                  <a:lumOff val="0"/>
                  <a:alphaOff val="0"/>
                </a:sysClr>
              </a:solidFill>
              <a:latin typeface="Arial"/>
              <a:ea typeface="+mn-ea"/>
              <a:cs typeface="+mn-cs"/>
            </a:rPr>
            <a:t>Dashboard Designer</a:t>
          </a:r>
          <a:endParaRPr lang="en-US" dirty="0">
            <a:solidFill>
              <a:sysClr val="windowText" lastClr="000000">
                <a:hueOff val="0"/>
                <a:satOff val="0"/>
                <a:lumOff val="0"/>
                <a:alphaOff val="0"/>
              </a:sysClr>
            </a:solidFill>
            <a:latin typeface="Arial"/>
            <a:ea typeface="+mn-ea"/>
            <a:cs typeface="+mn-cs"/>
          </a:endParaRPr>
        </a:p>
      </dgm:t>
    </dgm:pt>
    <dgm:pt modelId="{60FF06B5-4EFE-6D41-BB1C-88501000477F}" type="parTrans" cxnId="{5B72BB97-F32A-154A-A650-3F49C270C25D}">
      <dgm:prSet/>
      <dgm:spPr/>
      <dgm:t>
        <a:bodyPr/>
        <a:lstStyle/>
        <a:p>
          <a:endParaRPr lang="en-US"/>
        </a:p>
      </dgm:t>
    </dgm:pt>
    <dgm:pt modelId="{F3A858D1-6DCA-4B41-98E9-C710B91AB67C}" type="sibTrans" cxnId="{5B72BB97-F32A-154A-A650-3F49C270C25D}">
      <dgm:prSet/>
      <dgm:spPr/>
      <dgm:t>
        <a:bodyPr/>
        <a:lstStyle/>
        <a:p>
          <a:endParaRPr lang="en-US"/>
        </a:p>
      </dgm:t>
    </dgm:pt>
    <dgm:pt modelId="{2902DC06-4100-6544-BFDB-F00AFC7ACE9F}" type="pres">
      <dgm:prSet presAssocID="{2A90B12E-3E37-6B4D-AFEC-4CBAD7F6EA88}" presName="cycleMatrixDiagram" presStyleCnt="0">
        <dgm:presLayoutVars>
          <dgm:chMax val="1"/>
          <dgm:dir/>
          <dgm:animLvl val="lvl"/>
          <dgm:resizeHandles val="exact"/>
        </dgm:presLayoutVars>
      </dgm:prSet>
      <dgm:spPr/>
      <dgm:t>
        <a:bodyPr/>
        <a:lstStyle/>
        <a:p>
          <a:endParaRPr lang="en-US"/>
        </a:p>
      </dgm:t>
    </dgm:pt>
    <dgm:pt modelId="{826365B0-55BA-3845-8F2B-921B6B5CBB3C}" type="pres">
      <dgm:prSet presAssocID="{2A90B12E-3E37-6B4D-AFEC-4CBAD7F6EA88}" presName="children" presStyleCnt="0"/>
      <dgm:spPr/>
    </dgm:pt>
    <dgm:pt modelId="{83B8A424-44D6-254F-AF4B-C24EBBC73666}" type="pres">
      <dgm:prSet presAssocID="{2A90B12E-3E37-6B4D-AFEC-4CBAD7F6EA88}" presName="child1group" presStyleCnt="0"/>
      <dgm:spPr/>
    </dgm:pt>
    <dgm:pt modelId="{1E90FBF3-903F-DC4B-AB83-F03F6E061A44}" type="pres">
      <dgm:prSet presAssocID="{2A90B12E-3E37-6B4D-AFEC-4CBAD7F6EA88}" presName="child1" presStyleLbl="bgAcc1" presStyleIdx="0" presStyleCnt="4"/>
      <dgm:spPr/>
      <dgm:t>
        <a:bodyPr/>
        <a:lstStyle/>
        <a:p>
          <a:endParaRPr lang="en-US"/>
        </a:p>
      </dgm:t>
    </dgm:pt>
    <dgm:pt modelId="{2C95F0F4-2CCA-1440-BABB-FA88D9478CCE}" type="pres">
      <dgm:prSet presAssocID="{2A90B12E-3E37-6B4D-AFEC-4CBAD7F6EA88}" presName="child1Text" presStyleLbl="bgAcc1" presStyleIdx="0" presStyleCnt="4">
        <dgm:presLayoutVars>
          <dgm:bulletEnabled val="1"/>
        </dgm:presLayoutVars>
      </dgm:prSet>
      <dgm:spPr/>
      <dgm:t>
        <a:bodyPr/>
        <a:lstStyle/>
        <a:p>
          <a:endParaRPr lang="en-US"/>
        </a:p>
      </dgm:t>
    </dgm:pt>
    <dgm:pt modelId="{80EDBEEF-49EA-8A45-AE8D-CE594E99AFF9}" type="pres">
      <dgm:prSet presAssocID="{2A90B12E-3E37-6B4D-AFEC-4CBAD7F6EA88}" presName="child2group" presStyleCnt="0"/>
      <dgm:spPr/>
    </dgm:pt>
    <dgm:pt modelId="{CE5B186E-3118-9741-A6ED-3458E5FBB46A}" type="pres">
      <dgm:prSet presAssocID="{2A90B12E-3E37-6B4D-AFEC-4CBAD7F6EA88}" presName="child2" presStyleLbl="bgAcc1" presStyleIdx="1" presStyleCnt="4" custLinFactNeighborX="6658"/>
      <dgm:spPr/>
      <dgm:t>
        <a:bodyPr/>
        <a:lstStyle/>
        <a:p>
          <a:endParaRPr lang="en-US"/>
        </a:p>
      </dgm:t>
    </dgm:pt>
    <dgm:pt modelId="{568A01FB-E688-4C44-8F80-CEA7BCEFF3B8}" type="pres">
      <dgm:prSet presAssocID="{2A90B12E-3E37-6B4D-AFEC-4CBAD7F6EA88}" presName="child2Text" presStyleLbl="bgAcc1" presStyleIdx="1" presStyleCnt="4">
        <dgm:presLayoutVars>
          <dgm:bulletEnabled val="1"/>
        </dgm:presLayoutVars>
      </dgm:prSet>
      <dgm:spPr/>
      <dgm:t>
        <a:bodyPr/>
        <a:lstStyle/>
        <a:p>
          <a:endParaRPr lang="en-US"/>
        </a:p>
      </dgm:t>
    </dgm:pt>
    <dgm:pt modelId="{A743B7B6-3797-7B46-8ACA-DD180A9B840C}" type="pres">
      <dgm:prSet presAssocID="{2A90B12E-3E37-6B4D-AFEC-4CBAD7F6EA88}" presName="child3group" presStyleCnt="0"/>
      <dgm:spPr/>
    </dgm:pt>
    <dgm:pt modelId="{45A1869C-93AB-734A-B38D-3D20A365F063}" type="pres">
      <dgm:prSet presAssocID="{2A90B12E-3E37-6B4D-AFEC-4CBAD7F6EA88}" presName="child3" presStyleLbl="bgAcc1" presStyleIdx="2" presStyleCnt="4" custLinFactNeighborX="7601" custLinFactNeighborY="-806"/>
      <dgm:spPr/>
      <dgm:t>
        <a:bodyPr/>
        <a:lstStyle/>
        <a:p>
          <a:endParaRPr lang="en-US"/>
        </a:p>
      </dgm:t>
    </dgm:pt>
    <dgm:pt modelId="{2080A3B6-B131-3D42-838F-7E5E3F156D1F}" type="pres">
      <dgm:prSet presAssocID="{2A90B12E-3E37-6B4D-AFEC-4CBAD7F6EA88}" presName="child3Text" presStyleLbl="bgAcc1" presStyleIdx="2" presStyleCnt="4">
        <dgm:presLayoutVars>
          <dgm:bulletEnabled val="1"/>
        </dgm:presLayoutVars>
      </dgm:prSet>
      <dgm:spPr/>
      <dgm:t>
        <a:bodyPr/>
        <a:lstStyle/>
        <a:p>
          <a:endParaRPr lang="en-US"/>
        </a:p>
      </dgm:t>
    </dgm:pt>
    <dgm:pt modelId="{197C30A6-68D7-CA44-B96C-A9A22B6EB884}" type="pres">
      <dgm:prSet presAssocID="{2A90B12E-3E37-6B4D-AFEC-4CBAD7F6EA88}" presName="child4group" presStyleCnt="0"/>
      <dgm:spPr/>
    </dgm:pt>
    <dgm:pt modelId="{BEA43E36-D02B-1448-BDA5-951FFD432471}" type="pres">
      <dgm:prSet presAssocID="{2A90B12E-3E37-6B4D-AFEC-4CBAD7F6EA88}" presName="child4" presStyleLbl="bgAcc1" presStyleIdx="3" presStyleCnt="4"/>
      <dgm:spPr/>
      <dgm:t>
        <a:bodyPr/>
        <a:lstStyle/>
        <a:p>
          <a:endParaRPr lang="en-US"/>
        </a:p>
      </dgm:t>
    </dgm:pt>
    <dgm:pt modelId="{2929884D-1018-6C44-BA89-D6C7BA214150}" type="pres">
      <dgm:prSet presAssocID="{2A90B12E-3E37-6B4D-AFEC-4CBAD7F6EA88}" presName="child4Text" presStyleLbl="bgAcc1" presStyleIdx="3" presStyleCnt="4">
        <dgm:presLayoutVars>
          <dgm:bulletEnabled val="1"/>
        </dgm:presLayoutVars>
      </dgm:prSet>
      <dgm:spPr/>
      <dgm:t>
        <a:bodyPr/>
        <a:lstStyle/>
        <a:p>
          <a:endParaRPr lang="en-US"/>
        </a:p>
      </dgm:t>
    </dgm:pt>
    <dgm:pt modelId="{10F2F670-DA2F-7242-8688-982B1D35F4B3}" type="pres">
      <dgm:prSet presAssocID="{2A90B12E-3E37-6B4D-AFEC-4CBAD7F6EA88}" presName="childPlaceholder" presStyleCnt="0"/>
      <dgm:spPr/>
    </dgm:pt>
    <dgm:pt modelId="{E5775C36-D7A8-A242-A357-1D416C84837E}" type="pres">
      <dgm:prSet presAssocID="{2A90B12E-3E37-6B4D-AFEC-4CBAD7F6EA88}" presName="circle" presStyleCnt="0"/>
      <dgm:spPr/>
    </dgm:pt>
    <dgm:pt modelId="{B23E8A8C-7410-C242-B40F-3F2B394851FE}" type="pres">
      <dgm:prSet presAssocID="{2A90B12E-3E37-6B4D-AFEC-4CBAD7F6EA88}" presName="quadrant1" presStyleLbl="node1" presStyleIdx="0" presStyleCnt="4">
        <dgm:presLayoutVars>
          <dgm:chMax val="1"/>
          <dgm:bulletEnabled val="1"/>
        </dgm:presLayoutVars>
      </dgm:prSet>
      <dgm:spPr/>
      <dgm:t>
        <a:bodyPr/>
        <a:lstStyle/>
        <a:p>
          <a:endParaRPr lang="en-US"/>
        </a:p>
      </dgm:t>
    </dgm:pt>
    <dgm:pt modelId="{A0090323-BC57-DC47-A557-9F6894886EFD}" type="pres">
      <dgm:prSet presAssocID="{2A90B12E-3E37-6B4D-AFEC-4CBAD7F6EA88}" presName="quadrant2" presStyleLbl="node1" presStyleIdx="1" presStyleCnt="4">
        <dgm:presLayoutVars>
          <dgm:chMax val="1"/>
          <dgm:bulletEnabled val="1"/>
        </dgm:presLayoutVars>
      </dgm:prSet>
      <dgm:spPr/>
      <dgm:t>
        <a:bodyPr/>
        <a:lstStyle/>
        <a:p>
          <a:endParaRPr lang="en-US"/>
        </a:p>
      </dgm:t>
    </dgm:pt>
    <dgm:pt modelId="{698CB560-3566-7548-AF13-8DD2537CB873}" type="pres">
      <dgm:prSet presAssocID="{2A90B12E-3E37-6B4D-AFEC-4CBAD7F6EA88}" presName="quadrant3" presStyleLbl="node1" presStyleIdx="2" presStyleCnt="4">
        <dgm:presLayoutVars>
          <dgm:chMax val="1"/>
          <dgm:bulletEnabled val="1"/>
        </dgm:presLayoutVars>
      </dgm:prSet>
      <dgm:spPr/>
      <dgm:t>
        <a:bodyPr/>
        <a:lstStyle/>
        <a:p>
          <a:endParaRPr lang="en-US"/>
        </a:p>
      </dgm:t>
    </dgm:pt>
    <dgm:pt modelId="{9DB3F731-B39C-7140-8321-9C0F3A37A265}" type="pres">
      <dgm:prSet presAssocID="{2A90B12E-3E37-6B4D-AFEC-4CBAD7F6EA88}" presName="quadrant4" presStyleLbl="node1" presStyleIdx="3" presStyleCnt="4" custLinFactNeighborX="-334" custLinFactNeighborY="257">
        <dgm:presLayoutVars>
          <dgm:chMax val="1"/>
          <dgm:bulletEnabled val="1"/>
        </dgm:presLayoutVars>
      </dgm:prSet>
      <dgm:spPr/>
      <dgm:t>
        <a:bodyPr/>
        <a:lstStyle/>
        <a:p>
          <a:endParaRPr lang="en-US"/>
        </a:p>
      </dgm:t>
    </dgm:pt>
    <dgm:pt modelId="{23988F5F-B3B6-2647-96C1-CD89201D1B6E}" type="pres">
      <dgm:prSet presAssocID="{2A90B12E-3E37-6B4D-AFEC-4CBAD7F6EA88}" presName="quadrantPlaceholder" presStyleCnt="0"/>
      <dgm:spPr/>
    </dgm:pt>
    <dgm:pt modelId="{93CB74B6-FFE4-634F-A185-9D22E5E50C7D}" type="pres">
      <dgm:prSet presAssocID="{2A90B12E-3E37-6B4D-AFEC-4CBAD7F6EA88}" presName="center1" presStyleLbl="fgShp" presStyleIdx="0" presStyleCnt="2"/>
      <dgm:spPr>
        <a:xfrm>
          <a:off x="3175709" y="1977032"/>
          <a:ext cx="720893" cy="626864"/>
        </a:xfrm>
        <a:prstGeom prst="circularArrow">
          <a:avLst/>
        </a:prstGeom>
        <a:solidFill>
          <a:srgbClr val="0000FF"/>
        </a:solidFill>
        <a:ln>
          <a:noFill/>
        </a:ln>
        <a:effectLst>
          <a:glow rad="70000">
            <a:srgbClr val="6EA0B0">
              <a:tint val="60000"/>
              <a:hueOff val="0"/>
              <a:satOff val="0"/>
              <a:lumOff val="0"/>
              <a:alphaOff val="0"/>
              <a:tint val="30000"/>
              <a:shade val="95000"/>
              <a:satMod val="300000"/>
              <a:alpha val="50000"/>
            </a:srgbClr>
          </a:glow>
        </a:effectLst>
      </dgm:spPr>
      <dgm:t>
        <a:bodyPr/>
        <a:lstStyle/>
        <a:p>
          <a:endParaRPr lang="en-US"/>
        </a:p>
      </dgm:t>
    </dgm:pt>
    <dgm:pt modelId="{F87EE35D-DCC4-6942-B14F-D58BCE1345FD}" type="pres">
      <dgm:prSet presAssocID="{2A90B12E-3E37-6B4D-AFEC-4CBAD7F6EA88}" presName="center2" presStyleLbl="fgShp" presStyleIdx="1" presStyleCnt="2"/>
      <dgm:spPr>
        <a:xfrm rot="10800000">
          <a:off x="3175709" y="2218134"/>
          <a:ext cx="720893" cy="626864"/>
        </a:xfrm>
        <a:prstGeom prst="circularArrow">
          <a:avLst/>
        </a:prstGeom>
        <a:solidFill>
          <a:srgbClr val="0000FF"/>
        </a:solidFill>
        <a:ln>
          <a:noFill/>
        </a:ln>
        <a:effectLst>
          <a:glow rad="70000">
            <a:srgbClr val="6EA0B0">
              <a:tint val="60000"/>
              <a:hueOff val="0"/>
              <a:satOff val="0"/>
              <a:lumOff val="0"/>
              <a:alphaOff val="0"/>
              <a:tint val="30000"/>
              <a:shade val="95000"/>
              <a:satMod val="300000"/>
              <a:alpha val="50000"/>
            </a:srgbClr>
          </a:glow>
        </a:effectLst>
      </dgm:spPr>
      <dgm:t>
        <a:bodyPr/>
        <a:lstStyle/>
        <a:p>
          <a:endParaRPr lang="en-US"/>
        </a:p>
      </dgm:t>
    </dgm:pt>
  </dgm:ptLst>
  <dgm:cxnLst>
    <dgm:cxn modelId="{1910A226-84C2-499E-916A-4D033ACF093D}" type="presOf" srcId="{4D1FD3A9-7F5B-3546-8354-95B2E3457D0A}" destId="{568A01FB-E688-4C44-8F80-CEA7BCEFF3B8}" srcOrd="1" destOrd="1" presId="urn:microsoft.com/office/officeart/2005/8/layout/cycle4"/>
    <dgm:cxn modelId="{A7893A00-3410-43A3-A046-98A2A68421FA}" type="presOf" srcId="{7661E067-E86B-394A-AF77-28E60128D1C6}" destId="{2C95F0F4-2CCA-1440-BABB-FA88D9478CCE}" srcOrd="1" destOrd="5" presId="urn:microsoft.com/office/officeart/2005/8/layout/cycle4"/>
    <dgm:cxn modelId="{853065FC-356B-4D0F-941F-9FCDA555F8BE}" type="presOf" srcId="{52A84FFD-8977-6347-81E0-67EDDDDC01E9}" destId="{2C95F0F4-2CCA-1440-BABB-FA88D9478CCE}" srcOrd="1" destOrd="2" presId="urn:microsoft.com/office/officeart/2005/8/layout/cycle4"/>
    <dgm:cxn modelId="{4BD365D7-2CAA-4816-BF0F-AC625935FA4F}" type="presOf" srcId="{55B95051-4E67-8948-B869-3DDA12E8FBA5}" destId="{1E90FBF3-903F-DC4B-AB83-F03F6E061A44}" srcOrd="0" destOrd="4" presId="urn:microsoft.com/office/officeart/2005/8/layout/cycle4"/>
    <dgm:cxn modelId="{35EFF062-18E3-46C7-B7F2-62972E01C8CD}" type="presOf" srcId="{0DDEFB78-4EE9-C54B-9A77-7B437668B7A7}" destId="{2C95F0F4-2CCA-1440-BABB-FA88D9478CCE}" srcOrd="1" destOrd="3" presId="urn:microsoft.com/office/officeart/2005/8/layout/cycle4"/>
    <dgm:cxn modelId="{983BB19B-E257-4BA6-A4C6-09FF31AEAA36}" type="presOf" srcId="{8B513E9D-0FAE-C845-BB5F-C39640BE175C}" destId="{1E90FBF3-903F-DC4B-AB83-F03F6E061A44}" srcOrd="0" destOrd="0" presId="urn:microsoft.com/office/officeart/2005/8/layout/cycle4"/>
    <dgm:cxn modelId="{7CDECDBC-3A48-4537-8851-49078FA63126}" type="presOf" srcId="{075BC7D4-56FA-6943-982F-547750BB230C}" destId="{1E90FBF3-903F-DC4B-AB83-F03F6E061A44}" srcOrd="0" destOrd="1" presId="urn:microsoft.com/office/officeart/2005/8/layout/cycle4"/>
    <dgm:cxn modelId="{6EB9A154-81F5-426B-BEEC-D64E86419C4D}" type="presOf" srcId="{AE7BFF2C-3D42-8D49-B64D-3593B1107C9E}" destId="{568A01FB-E688-4C44-8F80-CEA7BCEFF3B8}" srcOrd="1" destOrd="2" presId="urn:microsoft.com/office/officeart/2005/8/layout/cycle4"/>
    <dgm:cxn modelId="{87A8B20B-7551-4E22-9A5A-F0D04CDA02C0}" type="presOf" srcId="{A0CF90A9-B503-9345-A480-CA5E6266BDC5}" destId="{2929884D-1018-6C44-BA89-D6C7BA214150}" srcOrd="1" destOrd="1" presId="urn:microsoft.com/office/officeart/2005/8/layout/cycle4"/>
    <dgm:cxn modelId="{CA8C38DB-E3CF-8043-B6BC-6A3DC3CD3566}" srcId="{075BC7D4-56FA-6943-982F-547750BB230C}" destId="{52A84FFD-8977-6347-81E0-67EDDDDC01E9}" srcOrd="0" destOrd="0" parTransId="{AD4DDF14-0A80-5E43-BEDC-FDDA23A0872A}" sibTransId="{F805D4A1-6A11-E94D-B310-FB245CEB540D}"/>
    <dgm:cxn modelId="{3A391E57-D057-4713-B9B7-95CA2CE3AA1B}" type="presOf" srcId="{1638DEA5-B46B-A642-846F-82F53AF17E18}" destId="{2080A3B6-B131-3D42-838F-7E5E3F156D1F}" srcOrd="1" destOrd="1" presId="urn:microsoft.com/office/officeart/2005/8/layout/cycle4"/>
    <dgm:cxn modelId="{707A7F66-34BF-40C9-AF80-2968C61854A5}" type="presOf" srcId="{04914CD4-A4BE-484B-A195-33958F725F54}" destId="{A0090323-BC57-DC47-A557-9F6894886EFD}" srcOrd="0" destOrd="0" presId="urn:microsoft.com/office/officeart/2005/8/layout/cycle4"/>
    <dgm:cxn modelId="{9A296D78-F78A-9948-BBE4-31E4E5775D50}" srcId="{04914CD4-A4BE-484B-A195-33958F725F54}" destId="{7D2D2902-3AA5-4848-8108-1BF133215AFD}" srcOrd="0" destOrd="0" parTransId="{2F3546B7-D550-754D-9226-B569F3557594}" sibTransId="{EECA36D4-5C4A-FB4E-9C23-AE3585AD55BC}"/>
    <dgm:cxn modelId="{E4DDFC0A-AF05-A04C-AA6D-52E5813F2EC9}" srcId="{6A870E3E-2D2A-AF48-8AC2-172CEC22B53D}" destId="{C13F86E6-1EFF-5444-8425-15C37B110F61}" srcOrd="0" destOrd="0" parTransId="{AB891438-7EC8-EE41-92E3-056A66C2B2CF}" sibTransId="{D7B74009-12B2-6548-AE19-270C38AEDC24}"/>
    <dgm:cxn modelId="{1D70E4FC-3DAC-0649-AD34-3799D324B1CC}" srcId="{74DD6F9E-786E-C245-A19F-342C47A31B54}" destId="{8AC15EDB-B2D5-B54C-899B-4413946CEDC5}" srcOrd="0" destOrd="0" parTransId="{45533FC1-2ABC-E642-AE92-48627AE5CFD7}" sibTransId="{9789C044-DE88-B145-8CDD-F73AA13C4896}"/>
    <dgm:cxn modelId="{52DF6609-DEDF-014A-9F2A-1F864421B543}" srcId="{6A870E3E-2D2A-AF48-8AC2-172CEC22B53D}" destId="{654F3BF3-005F-D546-85C4-79599DCAB33B}" srcOrd="4" destOrd="0" parTransId="{2A7CCD06-18ED-1D43-8029-EA923A1D29F2}" sibTransId="{D2864C50-30F3-1F40-BCC7-5AAF1FFDFB41}"/>
    <dgm:cxn modelId="{3A437DBB-697E-CB4D-8442-F7D27613ACD8}" srcId="{04914CD4-A4BE-484B-A195-33958F725F54}" destId="{4D1FD3A9-7F5B-3546-8354-95B2E3457D0A}" srcOrd="1" destOrd="0" parTransId="{18A33D72-0DCF-3440-8CCA-ED5030C10260}" sibTransId="{59C4F63B-81A0-A94A-92D6-4DF219A35ECD}"/>
    <dgm:cxn modelId="{ACFAD95C-8162-41A0-AFFF-3E1F850D3DD6}" type="presOf" srcId="{6A870E3E-2D2A-AF48-8AC2-172CEC22B53D}" destId="{9DB3F731-B39C-7140-8321-9C0F3A37A265}" srcOrd="0" destOrd="0" presId="urn:microsoft.com/office/officeart/2005/8/layout/cycle4"/>
    <dgm:cxn modelId="{3239833F-0848-46C1-8E6B-8039A986496E}" type="presOf" srcId="{B8EACA16-43CC-1643-A964-5D4E91A120E2}" destId="{45A1869C-93AB-734A-B38D-3D20A365F063}" srcOrd="0" destOrd="2" presId="urn:microsoft.com/office/officeart/2005/8/layout/cycle4"/>
    <dgm:cxn modelId="{483A0F40-4116-4292-AC3C-943300F23F6B}" type="presOf" srcId="{E88CCD09-336D-D44F-913D-4FF5112A2089}" destId="{45A1869C-93AB-734A-B38D-3D20A365F063}" srcOrd="0" destOrd="3" presId="urn:microsoft.com/office/officeart/2005/8/layout/cycle4"/>
    <dgm:cxn modelId="{E0EEE542-9DA3-2A44-8323-69661D9651DD}" srcId="{6A870E3E-2D2A-AF48-8AC2-172CEC22B53D}" destId="{9F67E47A-6FDC-D84F-8E51-18E55878E2E1}" srcOrd="2" destOrd="0" parTransId="{D9DB72EB-806F-0D4E-BB44-A84CA7C200AE}" sibTransId="{CF69DE98-4CBF-684D-8D66-D01A81FF0744}"/>
    <dgm:cxn modelId="{6005FDDE-A08C-49E3-AFC0-D2AD6EC8EC7E}" type="presOf" srcId="{B8EACA16-43CC-1643-A964-5D4E91A120E2}" destId="{2080A3B6-B131-3D42-838F-7E5E3F156D1F}" srcOrd="1" destOrd="2" presId="urn:microsoft.com/office/officeart/2005/8/layout/cycle4"/>
    <dgm:cxn modelId="{E0D811A5-6C9A-4C64-8BBE-B867682ABBF9}" type="presOf" srcId="{8535AADF-EDD1-0648-94C2-84BC7ADD6DD5}" destId="{BEA43E36-D02B-1448-BDA5-951FFD432471}" srcOrd="0" destOrd="3" presId="urn:microsoft.com/office/officeart/2005/8/layout/cycle4"/>
    <dgm:cxn modelId="{C394A317-797E-D74E-B7E3-0F74387E775E}" srcId="{C8FC176C-46D6-2042-86C0-A870E5B82370}" destId="{0DDEFB78-4EE9-C54B-9A77-7B437668B7A7}" srcOrd="2" destOrd="0" parTransId="{49564C9D-4DB6-F04A-BC2F-5ABB26CF004C}" sibTransId="{5D206329-74C8-4B46-BEFE-911DECE9047A}"/>
    <dgm:cxn modelId="{983CE552-7AA6-4569-B531-C32A9CC81B30}" type="presOf" srcId="{74DD6F9E-786E-C245-A19F-342C47A31B54}" destId="{698CB560-3566-7548-AF13-8DD2537CB873}" srcOrd="0" destOrd="0" presId="urn:microsoft.com/office/officeart/2005/8/layout/cycle4"/>
    <dgm:cxn modelId="{20A152BB-D306-4D1D-BEAC-8BB5E64B004F}" type="presOf" srcId="{52A84FFD-8977-6347-81E0-67EDDDDC01E9}" destId="{1E90FBF3-903F-DC4B-AB83-F03F6E061A44}" srcOrd="0" destOrd="2" presId="urn:microsoft.com/office/officeart/2005/8/layout/cycle4"/>
    <dgm:cxn modelId="{082D3959-AEC2-4610-AB18-0587E217DD1C}" type="presOf" srcId="{8535AADF-EDD1-0648-94C2-84BC7ADD6DD5}" destId="{2929884D-1018-6C44-BA89-D6C7BA214150}" srcOrd="1" destOrd="3" presId="urn:microsoft.com/office/officeart/2005/8/layout/cycle4"/>
    <dgm:cxn modelId="{99E21452-9A6B-4F19-9B86-0C3B1C16D89E}" type="presOf" srcId="{C13F86E6-1EFF-5444-8425-15C37B110F61}" destId="{2929884D-1018-6C44-BA89-D6C7BA214150}" srcOrd="1" destOrd="0" presId="urn:microsoft.com/office/officeart/2005/8/layout/cycle4"/>
    <dgm:cxn modelId="{37F27295-189D-9748-81F7-D58E83460591}" srcId="{2A90B12E-3E37-6B4D-AFEC-4CBAD7F6EA88}" destId="{74DD6F9E-786E-C245-A19F-342C47A31B54}" srcOrd="2" destOrd="0" parTransId="{F9A36823-A68B-2147-BC36-561AFBA2F395}" sibTransId="{E273A39F-89B4-D342-BEB3-E90CF59FECEA}"/>
    <dgm:cxn modelId="{EEB5906D-6FB1-4AE7-ADAE-FD29CB3F4B2E}" type="presOf" srcId="{9F67E47A-6FDC-D84F-8E51-18E55878E2E1}" destId="{BEA43E36-D02B-1448-BDA5-951FFD432471}" srcOrd="0" destOrd="2" presId="urn:microsoft.com/office/officeart/2005/8/layout/cycle4"/>
    <dgm:cxn modelId="{68EEC619-A494-4A6C-A121-8E80AFC927CB}" type="presOf" srcId="{075BC7D4-56FA-6943-982F-547750BB230C}" destId="{2C95F0F4-2CCA-1440-BABB-FA88D9478CCE}" srcOrd="1" destOrd="1" presId="urn:microsoft.com/office/officeart/2005/8/layout/cycle4"/>
    <dgm:cxn modelId="{AA769976-9EA7-174A-A7B2-EE1B60CCFA76}" srcId="{74DD6F9E-786E-C245-A19F-342C47A31B54}" destId="{E88CCD09-336D-D44F-913D-4FF5112A2089}" srcOrd="3" destOrd="0" parTransId="{3594667A-20E0-9F44-9767-0EE6E6BBD8FA}" sibTransId="{6F6BC098-14F9-554D-9BA8-313F7FCA33BE}"/>
    <dgm:cxn modelId="{8B8D5D19-EF48-436A-8CD8-7401DF4CBA6E}" type="presOf" srcId="{8AC15EDB-B2D5-B54C-899B-4413946CEDC5}" destId="{2080A3B6-B131-3D42-838F-7E5E3F156D1F}" srcOrd="1" destOrd="0" presId="urn:microsoft.com/office/officeart/2005/8/layout/cycle4"/>
    <dgm:cxn modelId="{4F9BF88B-E356-462C-8255-497C3864FF5B}" type="presOf" srcId="{C8FC176C-46D6-2042-86C0-A870E5B82370}" destId="{B23E8A8C-7410-C242-B40F-3F2B394851FE}" srcOrd="0" destOrd="0" presId="urn:microsoft.com/office/officeart/2005/8/layout/cycle4"/>
    <dgm:cxn modelId="{A76C737C-4858-974E-B87D-1C4B55474C40}" srcId="{04914CD4-A4BE-484B-A195-33958F725F54}" destId="{AE7BFF2C-3D42-8D49-B64D-3593B1107C9E}" srcOrd="2" destOrd="0" parTransId="{7FBFC67B-A592-E84A-95EE-D1EB708A6985}" sibTransId="{7A4EE9E2-26DE-BA4C-8CB1-1B4CADED2CB4}"/>
    <dgm:cxn modelId="{F5CFB64A-0EEE-4ACD-94F1-0CD2E7AA978A}" type="presOf" srcId="{1638DEA5-B46B-A642-846F-82F53AF17E18}" destId="{45A1869C-93AB-734A-B38D-3D20A365F063}" srcOrd="0" destOrd="1" presId="urn:microsoft.com/office/officeart/2005/8/layout/cycle4"/>
    <dgm:cxn modelId="{1DEF3757-3050-4251-B3CE-EA06CDC33A82}" type="presOf" srcId="{AE7BFF2C-3D42-8D49-B64D-3593B1107C9E}" destId="{CE5B186E-3118-9741-A6ED-3458E5FBB46A}" srcOrd="0" destOrd="2" presId="urn:microsoft.com/office/officeart/2005/8/layout/cycle4"/>
    <dgm:cxn modelId="{34D51239-3404-4D71-981E-95AB9C5D09E0}" type="presOf" srcId="{C13F86E6-1EFF-5444-8425-15C37B110F61}" destId="{BEA43E36-D02B-1448-BDA5-951FFD432471}" srcOrd="0" destOrd="0" presId="urn:microsoft.com/office/officeart/2005/8/layout/cycle4"/>
    <dgm:cxn modelId="{5F0738DB-E5DC-1046-857D-13021E60D78D}" srcId="{C8FC176C-46D6-2042-86C0-A870E5B82370}" destId="{55B95051-4E67-8948-B869-3DDA12E8FBA5}" srcOrd="3" destOrd="0" parTransId="{AD80F6A2-8B8E-B540-B12E-91E46604123D}" sibTransId="{182A8144-EB29-3540-AB5C-E2EEBEE4E100}"/>
    <dgm:cxn modelId="{8738ACF3-4553-4DF8-BA96-05434EA16B26}" type="presOf" srcId="{A0CF90A9-B503-9345-A480-CA5E6266BDC5}" destId="{BEA43E36-D02B-1448-BDA5-951FFD432471}" srcOrd="0" destOrd="1" presId="urn:microsoft.com/office/officeart/2005/8/layout/cycle4"/>
    <dgm:cxn modelId="{44B528CB-A50D-AC44-9B38-933C63F55707}" srcId="{2A90B12E-3E37-6B4D-AFEC-4CBAD7F6EA88}" destId="{6A870E3E-2D2A-AF48-8AC2-172CEC22B53D}" srcOrd="3" destOrd="0" parTransId="{B6DC7B7B-EC93-F745-845B-7209F3D05DAB}" sibTransId="{A47DC5ED-C4FB-E748-A4F5-DE015BD3B401}"/>
    <dgm:cxn modelId="{E4082592-3A3C-4CDB-9709-1B8E8F27E893}" type="presOf" srcId="{2A90B12E-3E37-6B4D-AFEC-4CBAD7F6EA88}" destId="{2902DC06-4100-6544-BFDB-F00AFC7ACE9F}" srcOrd="0" destOrd="0" presId="urn:microsoft.com/office/officeart/2005/8/layout/cycle4"/>
    <dgm:cxn modelId="{80307F4E-1B1F-E448-AC45-284EA54E754C}" srcId="{74DD6F9E-786E-C245-A19F-342C47A31B54}" destId="{B8EACA16-43CC-1643-A964-5D4E91A120E2}" srcOrd="2" destOrd="0" parTransId="{9F384120-F6CD-2249-8743-8CF599A21817}" sibTransId="{15F4A7A3-BD3F-8C4B-8263-C0565CC62009}"/>
    <dgm:cxn modelId="{8CBD6FA8-058E-4C4F-AF69-E533C1D3DF11}" srcId="{6A870E3E-2D2A-AF48-8AC2-172CEC22B53D}" destId="{A0CF90A9-B503-9345-A480-CA5E6266BDC5}" srcOrd="1" destOrd="0" parTransId="{EA856E23-0FAE-C74D-9D37-CADD188F7DFC}" sibTransId="{A28FCF2E-5901-BF44-B1EC-A14C1EB91FA8}"/>
    <dgm:cxn modelId="{A1244841-37AA-8741-B926-5F101455DF89}" srcId="{6A870E3E-2D2A-AF48-8AC2-172CEC22B53D}" destId="{5D9A3A03-1A43-F64F-8C7C-EA9578520BAA}" srcOrd="5" destOrd="0" parTransId="{5AE64E1C-BEBA-8D4C-9D2F-067169CF75FA}" sibTransId="{04D7C90F-7BDC-5044-981D-046B410E85B9}"/>
    <dgm:cxn modelId="{F830F4A0-B203-4F75-9506-586B75028ED7}" type="presOf" srcId="{0DDEFB78-4EE9-C54B-9A77-7B437668B7A7}" destId="{1E90FBF3-903F-DC4B-AB83-F03F6E061A44}" srcOrd="0" destOrd="3" presId="urn:microsoft.com/office/officeart/2005/8/layout/cycle4"/>
    <dgm:cxn modelId="{C8720CEE-E9C8-2A43-8744-7035B7423800}" srcId="{C8FC176C-46D6-2042-86C0-A870E5B82370}" destId="{7661E067-E86B-394A-AF77-28E60128D1C6}" srcOrd="4" destOrd="0" parTransId="{92601C2A-C150-154F-8880-D636CBAD7190}" sibTransId="{72172985-E26A-4D40-8C05-689C3ACB77D1}"/>
    <dgm:cxn modelId="{C1B331D7-1DB6-4A80-91C5-A4F343EBB3F2}" type="presOf" srcId="{5D9A3A03-1A43-F64F-8C7C-EA9578520BAA}" destId="{BEA43E36-D02B-1448-BDA5-951FFD432471}" srcOrd="0" destOrd="5" presId="urn:microsoft.com/office/officeart/2005/8/layout/cycle4"/>
    <dgm:cxn modelId="{49715DE9-B27B-460B-849C-2C4BA1E43682}" type="presOf" srcId="{9F67E47A-6FDC-D84F-8E51-18E55878E2E1}" destId="{2929884D-1018-6C44-BA89-D6C7BA214150}" srcOrd="1" destOrd="2" presId="urn:microsoft.com/office/officeart/2005/8/layout/cycle4"/>
    <dgm:cxn modelId="{F7158831-1102-5141-A2B7-AC3CBE7E5045}" srcId="{C8FC176C-46D6-2042-86C0-A870E5B82370}" destId="{8B513E9D-0FAE-C845-BB5F-C39640BE175C}" srcOrd="0" destOrd="0" parTransId="{27DA48D4-E65D-6640-BCD0-6AE864F11CF3}" sibTransId="{4C4B426E-95B8-884D-9339-4425032F47BA}"/>
    <dgm:cxn modelId="{5CA66CB8-C8F5-3045-976A-A3FFCA839D55}" srcId="{C8FC176C-46D6-2042-86C0-A870E5B82370}" destId="{075BC7D4-56FA-6943-982F-547750BB230C}" srcOrd="1" destOrd="0" parTransId="{71D3295D-88FB-B44B-B8B4-634F0A5CE3D2}" sibTransId="{67494FE8-8E2F-DD4F-851D-7F54493E0A7E}"/>
    <dgm:cxn modelId="{5B72BB97-F32A-154A-A650-3F49C270C25D}" srcId="{74DD6F9E-786E-C245-A19F-342C47A31B54}" destId="{1638DEA5-B46B-A642-846F-82F53AF17E18}" srcOrd="1" destOrd="0" parTransId="{60FF06B5-4EFE-6D41-BB1C-88501000477F}" sibTransId="{F3A858D1-6DCA-4B41-98E9-C710B91AB67C}"/>
    <dgm:cxn modelId="{0E7B1F67-3CEF-9649-868C-16527CC43B30}" srcId="{2A90B12E-3E37-6B4D-AFEC-4CBAD7F6EA88}" destId="{04914CD4-A4BE-484B-A195-33958F725F54}" srcOrd="1" destOrd="0" parTransId="{1FB40569-8112-804A-8CEE-CD441F848D61}" sibTransId="{103E1B8D-8047-6F43-89FC-892CF4435593}"/>
    <dgm:cxn modelId="{DD0F70A6-7283-4492-865A-186BC244D181}" type="presOf" srcId="{E88CCD09-336D-D44F-913D-4FF5112A2089}" destId="{2080A3B6-B131-3D42-838F-7E5E3F156D1F}" srcOrd="1" destOrd="3" presId="urn:microsoft.com/office/officeart/2005/8/layout/cycle4"/>
    <dgm:cxn modelId="{2EF0261B-D273-4493-BFDD-132F989309E1}" type="presOf" srcId="{8B513E9D-0FAE-C845-BB5F-C39640BE175C}" destId="{2C95F0F4-2CCA-1440-BABB-FA88D9478CCE}" srcOrd="1" destOrd="0" presId="urn:microsoft.com/office/officeart/2005/8/layout/cycle4"/>
    <dgm:cxn modelId="{085F689A-FC86-4DB5-851D-81E7238D259D}" type="presOf" srcId="{7661E067-E86B-394A-AF77-28E60128D1C6}" destId="{1E90FBF3-903F-DC4B-AB83-F03F6E061A44}" srcOrd="0" destOrd="5" presId="urn:microsoft.com/office/officeart/2005/8/layout/cycle4"/>
    <dgm:cxn modelId="{7BD64F7A-2A0E-4299-9A2A-435B78B529B2}" type="presOf" srcId="{654F3BF3-005F-D546-85C4-79599DCAB33B}" destId="{BEA43E36-D02B-1448-BDA5-951FFD432471}" srcOrd="0" destOrd="4" presId="urn:microsoft.com/office/officeart/2005/8/layout/cycle4"/>
    <dgm:cxn modelId="{4B2FCE1A-6F5A-468B-9257-2727D195D7CC}" type="presOf" srcId="{5D9A3A03-1A43-F64F-8C7C-EA9578520BAA}" destId="{2929884D-1018-6C44-BA89-D6C7BA214150}" srcOrd="1" destOrd="5" presId="urn:microsoft.com/office/officeart/2005/8/layout/cycle4"/>
    <dgm:cxn modelId="{8B0C8F48-D89E-4DFB-861C-2AF56C46E228}" type="presOf" srcId="{654F3BF3-005F-D546-85C4-79599DCAB33B}" destId="{2929884D-1018-6C44-BA89-D6C7BA214150}" srcOrd="1" destOrd="4" presId="urn:microsoft.com/office/officeart/2005/8/layout/cycle4"/>
    <dgm:cxn modelId="{E89A19BD-6744-47B8-A052-E65B0F41AE3C}" type="presOf" srcId="{8AC15EDB-B2D5-B54C-899B-4413946CEDC5}" destId="{45A1869C-93AB-734A-B38D-3D20A365F063}" srcOrd="0" destOrd="0" presId="urn:microsoft.com/office/officeart/2005/8/layout/cycle4"/>
    <dgm:cxn modelId="{7EC69812-2043-42DE-8B1B-576B6DF07B75}" type="presOf" srcId="{4D1FD3A9-7F5B-3546-8354-95B2E3457D0A}" destId="{CE5B186E-3118-9741-A6ED-3458E5FBB46A}" srcOrd="0" destOrd="1" presId="urn:microsoft.com/office/officeart/2005/8/layout/cycle4"/>
    <dgm:cxn modelId="{02D807FF-0E3B-1C49-AD1E-4F711798CD44}" srcId="{6A870E3E-2D2A-AF48-8AC2-172CEC22B53D}" destId="{8535AADF-EDD1-0648-94C2-84BC7ADD6DD5}" srcOrd="3" destOrd="0" parTransId="{6388F668-4601-7D40-BF2C-EB6037F2647E}" sibTransId="{668611F7-CB08-494C-A23C-C5059746A511}"/>
    <dgm:cxn modelId="{01AF67DA-71BD-4221-8FC4-AC2FFAEA7083}" type="presOf" srcId="{7D2D2902-3AA5-4848-8108-1BF133215AFD}" destId="{CE5B186E-3118-9741-A6ED-3458E5FBB46A}" srcOrd="0" destOrd="0" presId="urn:microsoft.com/office/officeart/2005/8/layout/cycle4"/>
    <dgm:cxn modelId="{36CCBB7F-4DD5-D149-97AB-B85AE618D297}" srcId="{2A90B12E-3E37-6B4D-AFEC-4CBAD7F6EA88}" destId="{C8FC176C-46D6-2042-86C0-A870E5B82370}" srcOrd="0" destOrd="0" parTransId="{0F2D4AEA-48BB-2644-8520-333FE7D5A474}" sibTransId="{0B828F6B-8376-4249-AD97-CAC8D895E565}"/>
    <dgm:cxn modelId="{C7757950-D398-49FD-B2DD-5B3A30A59466}" type="presOf" srcId="{55B95051-4E67-8948-B869-3DDA12E8FBA5}" destId="{2C95F0F4-2CCA-1440-BABB-FA88D9478CCE}" srcOrd="1" destOrd="4" presId="urn:microsoft.com/office/officeart/2005/8/layout/cycle4"/>
    <dgm:cxn modelId="{C10E1893-2A18-48E5-A168-3A96D8593152}" type="presOf" srcId="{7D2D2902-3AA5-4848-8108-1BF133215AFD}" destId="{568A01FB-E688-4C44-8F80-CEA7BCEFF3B8}" srcOrd="1" destOrd="0" presId="urn:microsoft.com/office/officeart/2005/8/layout/cycle4"/>
    <dgm:cxn modelId="{5E91E113-2270-498F-8B1B-2C54FAA7F0FE}" type="presParOf" srcId="{2902DC06-4100-6544-BFDB-F00AFC7ACE9F}" destId="{826365B0-55BA-3845-8F2B-921B6B5CBB3C}" srcOrd="0" destOrd="0" presId="urn:microsoft.com/office/officeart/2005/8/layout/cycle4"/>
    <dgm:cxn modelId="{4DB259F6-95F0-4225-9941-C8E711E1835F}" type="presParOf" srcId="{826365B0-55BA-3845-8F2B-921B6B5CBB3C}" destId="{83B8A424-44D6-254F-AF4B-C24EBBC73666}" srcOrd="0" destOrd="0" presId="urn:microsoft.com/office/officeart/2005/8/layout/cycle4"/>
    <dgm:cxn modelId="{8C717FBD-571E-4CF4-B166-98FB47A9A533}" type="presParOf" srcId="{83B8A424-44D6-254F-AF4B-C24EBBC73666}" destId="{1E90FBF3-903F-DC4B-AB83-F03F6E061A44}" srcOrd="0" destOrd="0" presId="urn:microsoft.com/office/officeart/2005/8/layout/cycle4"/>
    <dgm:cxn modelId="{F5531A93-0B0F-4D40-BA17-23942FE8C3B8}" type="presParOf" srcId="{83B8A424-44D6-254F-AF4B-C24EBBC73666}" destId="{2C95F0F4-2CCA-1440-BABB-FA88D9478CCE}" srcOrd="1" destOrd="0" presId="urn:microsoft.com/office/officeart/2005/8/layout/cycle4"/>
    <dgm:cxn modelId="{9A758439-3C6A-4967-A7B9-6F68298A5E78}" type="presParOf" srcId="{826365B0-55BA-3845-8F2B-921B6B5CBB3C}" destId="{80EDBEEF-49EA-8A45-AE8D-CE594E99AFF9}" srcOrd="1" destOrd="0" presId="urn:microsoft.com/office/officeart/2005/8/layout/cycle4"/>
    <dgm:cxn modelId="{7AE8F07E-BDA2-4249-8C22-DC3758C7E330}" type="presParOf" srcId="{80EDBEEF-49EA-8A45-AE8D-CE594E99AFF9}" destId="{CE5B186E-3118-9741-A6ED-3458E5FBB46A}" srcOrd="0" destOrd="0" presId="urn:microsoft.com/office/officeart/2005/8/layout/cycle4"/>
    <dgm:cxn modelId="{49E11605-2960-4306-A6C8-88A4E1C7D1BA}" type="presParOf" srcId="{80EDBEEF-49EA-8A45-AE8D-CE594E99AFF9}" destId="{568A01FB-E688-4C44-8F80-CEA7BCEFF3B8}" srcOrd="1" destOrd="0" presId="urn:microsoft.com/office/officeart/2005/8/layout/cycle4"/>
    <dgm:cxn modelId="{8905206C-D0B0-414F-AA09-841EA2FF156D}" type="presParOf" srcId="{826365B0-55BA-3845-8F2B-921B6B5CBB3C}" destId="{A743B7B6-3797-7B46-8ACA-DD180A9B840C}" srcOrd="2" destOrd="0" presId="urn:microsoft.com/office/officeart/2005/8/layout/cycle4"/>
    <dgm:cxn modelId="{C9B12166-5A03-4365-BC1D-11B55A36C432}" type="presParOf" srcId="{A743B7B6-3797-7B46-8ACA-DD180A9B840C}" destId="{45A1869C-93AB-734A-B38D-3D20A365F063}" srcOrd="0" destOrd="0" presId="urn:microsoft.com/office/officeart/2005/8/layout/cycle4"/>
    <dgm:cxn modelId="{1DF88EBF-36D5-446B-B477-43BA7E6115B7}" type="presParOf" srcId="{A743B7B6-3797-7B46-8ACA-DD180A9B840C}" destId="{2080A3B6-B131-3D42-838F-7E5E3F156D1F}" srcOrd="1" destOrd="0" presId="urn:microsoft.com/office/officeart/2005/8/layout/cycle4"/>
    <dgm:cxn modelId="{2B805843-71A4-4342-AAE3-EF69FD6B29DC}" type="presParOf" srcId="{826365B0-55BA-3845-8F2B-921B6B5CBB3C}" destId="{197C30A6-68D7-CA44-B96C-A9A22B6EB884}" srcOrd="3" destOrd="0" presId="urn:microsoft.com/office/officeart/2005/8/layout/cycle4"/>
    <dgm:cxn modelId="{A940D022-C490-4B93-9076-11256F24282B}" type="presParOf" srcId="{197C30A6-68D7-CA44-B96C-A9A22B6EB884}" destId="{BEA43E36-D02B-1448-BDA5-951FFD432471}" srcOrd="0" destOrd="0" presId="urn:microsoft.com/office/officeart/2005/8/layout/cycle4"/>
    <dgm:cxn modelId="{0AB4BB79-0733-4450-9E99-CBBB8AC473CF}" type="presParOf" srcId="{197C30A6-68D7-CA44-B96C-A9A22B6EB884}" destId="{2929884D-1018-6C44-BA89-D6C7BA214150}" srcOrd="1" destOrd="0" presId="urn:microsoft.com/office/officeart/2005/8/layout/cycle4"/>
    <dgm:cxn modelId="{0D50427B-F0E3-416E-B4FA-A87EB9F51760}" type="presParOf" srcId="{826365B0-55BA-3845-8F2B-921B6B5CBB3C}" destId="{10F2F670-DA2F-7242-8688-982B1D35F4B3}" srcOrd="4" destOrd="0" presId="urn:microsoft.com/office/officeart/2005/8/layout/cycle4"/>
    <dgm:cxn modelId="{8DD314FF-A6EA-4BC6-9EF0-04521D19018B}" type="presParOf" srcId="{2902DC06-4100-6544-BFDB-F00AFC7ACE9F}" destId="{E5775C36-D7A8-A242-A357-1D416C84837E}" srcOrd="1" destOrd="0" presId="urn:microsoft.com/office/officeart/2005/8/layout/cycle4"/>
    <dgm:cxn modelId="{581BE058-0FBA-40D6-9CA2-6DEF638B957B}" type="presParOf" srcId="{E5775C36-D7A8-A242-A357-1D416C84837E}" destId="{B23E8A8C-7410-C242-B40F-3F2B394851FE}" srcOrd="0" destOrd="0" presId="urn:microsoft.com/office/officeart/2005/8/layout/cycle4"/>
    <dgm:cxn modelId="{FEACB98C-C6D4-46A7-946D-C22E83581167}" type="presParOf" srcId="{E5775C36-D7A8-A242-A357-1D416C84837E}" destId="{A0090323-BC57-DC47-A557-9F6894886EFD}" srcOrd="1" destOrd="0" presId="urn:microsoft.com/office/officeart/2005/8/layout/cycle4"/>
    <dgm:cxn modelId="{55F8EDB5-EFE4-4AEB-91C1-D766ACAD376D}" type="presParOf" srcId="{E5775C36-D7A8-A242-A357-1D416C84837E}" destId="{698CB560-3566-7548-AF13-8DD2537CB873}" srcOrd="2" destOrd="0" presId="urn:microsoft.com/office/officeart/2005/8/layout/cycle4"/>
    <dgm:cxn modelId="{3A5F0A9D-A645-4EF4-8604-1D6A269F1773}" type="presParOf" srcId="{E5775C36-D7A8-A242-A357-1D416C84837E}" destId="{9DB3F731-B39C-7140-8321-9C0F3A37A265}" srcOrd="3" destOrd="0" presId="urn:microsoft.com/office/officeart/2005/8/layout/cycle4"/>
    <dgm:cxn modelId="{477D0CD2-A339-48C6-8232-2D727FD417C5}" type="presParOf" srcId="{E5775C36-D7A8-A242-A357-1D416C84837E}" destId="{23988F5F-B3B6-2647-96C1-CD89201D1B6E}" srcOrd="4" destOrd="0" presId="urn:microsoft.com/office/officeart/2005/8/layout/cycle4"/>
    <dgm:cxn modelId="{824929E0-44BB-42D2-BBA2-FD0EAB39EFBE}" type="presParOf" srcId="{2902DC06-4100-6544-BFDB-F00AFC7ACE9F}" destId="{93CB74B6-FFE4-634F-A185-9D22E5E50C7D}" srcOrd="2" destOrd="0" presId="urn:microsoft.com/office/officeart/2005/8/layout/cycle4"/>
    <dgm:cxn modelId="{C8C2924E-53EA-4EB9-AD54-331CD7B999EF}" type="presParOf" srcId="{2902DC06-4100-6544-BFDB-F00AFC7ACE9F}" destId="{F87EE35D-DCC4-6942-B14F-D58BCE1345FD}" srcOrd="3" destOrd="0" presId="urn:microsoft.com/office/officeart/2005/8/layout/cycle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0DCA0E1-B0A7-E14B-B684-611632DDDD7B}" type="doc">
      <dgm:prSet loTypeId="urn:microsoft.com/office/officeart/2005/8/layout/vProcess5" loCatId="" qsTypeId="urn:microsoft.com/office/officeart/2005/8/quickstyle/simple4" qsCatId="simple" csTypeId="urn:microsoft.com/office/officeart/2005/8/colors/accent1_2" csCatId="accent1" phldr="1"/>
      <dgm:spPr/>
      <dgm:t>
        <a:bodyPr/>
        <a:lstStyle/>
        <a:p>
          <a:endParaRPr lang="en-US"/>
        </a:p>
      </dgm:t>
    </dgm:pt>
    <dgm:pt modelId="{6C492712-8298-9748-8EC7-06AB0587CA6E}">
      <dgm:prSet phldrT="[Text]"/>
      <dgm:spPr>
        <a:xfrm>
          <a:off x="696518" y="1355310"/>
          <a:ext cx="4826853" cy="592465"/>
        </a:xfrm>
        <a:prstGeom prst="roundRect">
          <a:avLst>
            <a:gd name="adj" fmla="val 10000"/>
          </a:avLst>
        </a:prstGeom>
        <a:solidFill>
          <a:srgbClr val="FF6600"/>
        </a:solidFill>
        <a:ln>
          <a:noFill/>
        </a:ln>
        <a:effectLst>
          <a:glow rad="70000">
            <a:srgbClr val="6EA0B0">
              <a:hueOff val="0"/>
              <a:satOff val="0"/>
              <a:lumOff val="0"/>
              <a:alphaOff val="0"/>
              <a:tint val="30000"/>
              <a:shade val="95000"/>
              <a:satMod val="300000"/>
              <a:alpha val="50000"/>
            </a:srgbClr>
          </a:glow>
        </a:effectLst>
      </dgm:spPr>
      <dgm:t>
        <a:bodyPr/>
        <a:lstStyle/>
        <a:p>
          <a:r>
            <a:rPr lang="en-US" dirty="0" smtClean="0">
              <a:solidFill>
                <a:sysClr val="window" lastClr="FFFFFF"/>
              </a:solidFill>
              <a:latin typeface="Arial"/>
              <a:ea typeface="+mn-ea"/>
              <a:cs typeface="+mn-cs"/>
            </a:rPr>
            <a:t>Metadata</a:t>
          </a:r>
          <a:endParaRPr lang="en-US" dirty="0">
            <a:solidFill>
              <a:sysClr val="window" lastClr="FFFFFF"/>
            </a:solidFill>
            <a:latin typeface="Arial"/>
            <a:ea typeface="+mn-ea"/>
            <a:cs typeface="+mn-cs"/>
          </a:endParaRPr>
        </a:p>
      </dgm:t>
    </dgm:pt>
    <dgm:pt modelId="{E126D6CA-ED33-5943-B3AD-217E326751EA}" type="parTrans" cxnId="{672CEED5-9DE4-D74F-87C3-8F7735443904}">
      <dgm:prSet/>
      <dgm:spPr/>
      <dgm:t>
        <a:bodyPr/>
        <a:lstStyle/>
        <a:p>
          <a:endParaRPr lang="en-US"/>
        </a:p>
      </dgm:t>
    </dgm:pt>
    <dgm:pt modelId="{AD553834-3749-CC47-A488-F81FEE5AB918}" type="sibTrans" cxnId="{672CEED5-9DE4-D74F-87C3-8F7735443904}">
      <dgm:prSet/>
      <dgm:spPr>
        <a:xfrm>
          <a:off x="5162644" y="1772458"/>
          <a:ext cx="385102" cy="385102"/>
        </a:xfrm>
        <a:prstGeom prst="downArrow">
          <a:avLst>
            <a:gd name="adj1" fmla="val 55000"/>
            <a:gd name="adj2" fmla="val 45000"/>
          </a:avLst>
        </a:prstGeom>
        <a:solidFill>
          <a:srgbClr val="6EA0B0">
            <a:alpha val="90000"/>
            <a:tint val="40000"/>
            <a:hueOff val="0"/>
            <a:satOff val="0"/>
            <a:lumOff val="0"/>
            <a:alphaOff val="0"/>
          </a:srgbClr>
        </a:solidFill>
        <a:ln w="9525" cap="flat" cmpd="sng" algn="ctr">
          <a:solidFill>
            <a:srgbClr val="6EA0B0">
              <a:alpha val="90000"/>
              <a:tint val="40000"/>
              <a:hueOff val="0"/>
              <a:satOff val="0"/>
              <a:lumOff val="0"/>
              <a:alphaOff val="0"/>
            </a:srgbClr>
          </a:solidFill>
          <a:prstDash val="solid"/>
        </a:ln>
        <a:effectLst/>
      </dgm:spPr>
      <dgm:t>
        <a:bodyPr/>
        <a:lstStyle/>
        <a:p>
          <a:endParaRPr lang="en-US">
            <a:solidFill>
              <a:sysClr val="windowText" lastClr="000000">
                <a:hueOff val="0"/>
                <a:satOff val="0"/>
                <a:lumOff val="0"/>
                <a:alphaOff val="0"/>
              </a:sysClr>
            </a:solidFill>
            <a:latin typeface="Arial"/>
            <a:ea typeface="+mn-ea"/>
            <a:cs typeface="+mn-cs"/>
          </a:endParaRPr>
        </a:p>
      </dgm:t>
    </dgm:pt>
    <dgm:pt modelId="{D3A55A6A-6818-124A-8DE1-4B24AFE6562E}">
      <dgm:prSet phldrT="[Text]"/>
      <dgm:spPr>
        <a:xfrm>
          <a:off x="1441787" y="2681163"/>
          <a:ext cx="4826853" cy="592465"/>
        </a:xfrm>
        <a:prstGeom prst="roundRect">
          <a:avLst>
            <a:gd name="adj" fmla="val 10000"/>
          </a:avLst>
        </a:prstGeom>
        <a:solidFill>
          <a:srgbClr val="FF6600"/>
        </a:solidFill>
        <a:ln>
          <a:noFill/>
        </a:ln>
        <a:effectLst>
          <a:glow rad="70000">
            <a:srgbClr val="6EA0B0">
              <a:hueOff val="0"/>
              <a:satOff val="0"/>
              <a:lumOff val="0"/>
              <a:alphaOff val="0"/>
              <a:tint val="30000"/>
              <a:shade val="95000"/>
              <a:satMod val="300000"/>
              <a:alpha val="50000"/>
            </a:srgbClr>
          </a:glow>
        </a:effectLst>
      </dgm:spPr>
      <dgm:t>
        <a:bodyPr/>
        <a:lstStyle/>
        <a:p>
          <a:r>
            <a:rPr lang="en-US" dirty="0" smtClean="0">
              <a:solidFill>
                <a:sysClr val="window" lastClr="FFFFFF"/>
              </a:solidFill>
              <a:latin typeface="Arial"/>
              <a:ea typeface="+mn-ea"/>
              <a:cs typeface="+mn-cs"/>
            </a:rPr>
            <a:t>Security</a:t>
          </a:r>
          <a:endParaRPr lang="en-US" dirty="0">
            <a:solidFill>
              <a:sysClr val="window" lastClr="FFFFFF"/>
            </a:solidFill>
            <a:latin typeface="Arial"/>
            <a:ea typeface="+mn-ea"/>
            <a:cs typeface="+mn-cs"/>
          </a:endParaRPr>
        </a:p>
      </dgm:t>
    </dgm:pt>
    <dgm:pt modelId="{C19C6372-D709-6F4C-B838-5B2FDDEB6416}" type="parTrans" cxnId="{9622896A-6BAA-EE42-B89C-0CEB8B4AB4EF}">
      <dgm:prSet/>
      <dgm:spPr/>
      <dgm:t>
        <a:bodyPr/>
        <a:lstStyle/>
        <a:p>
          <a:endParaRPr lang="en-US"/>
        </a:p>
      </dgm:t>
    </dgm:pt>
    <dgm:pt modelId="{A8AF69BB-2270-E043-ACDF-02D43C5E29DF}" type="sibTrans" cxnId="{9622896A-6BAA-EE42-B89C-0CEB8B4AB4EF}">
      <dgm:prSet/>
      <dgm:spPr/>
      <dgm:t>
        <a:bodyPr/>
        <a:lstStyle/>
        <a:p>
          <a:endParaRPr lang="en-US"/>
        </a:p>
      </dgm:t>
    </dgm:pt>
    <dgm:pt modelId="{2F909065-D773-EA4C-B5C9-87FCD3A00227}">
      <dgm:prSet/>
      <dgm:spPr>
        <a:xfrm>
          <a:off x="0" y="0"/>
          <a:ext cx="4826853" cy="592465"/>
        </a:xfrm>
        <a:prstGeom prst="roundRect">
          <a:avLst>
            <a:gd name="adj" fmla="val 10000"/>
          </a:avLst>
        </a:prstGeom>
        <a:solidFill>
          <a:srgbClr val="FF6600"/>
        </a:solidFill>
        <a:ln>
          <a:noFill/>
        </a:ln>
        <a:effectLst>
          <a:glow rad="70000">
            <a:srgbClr val="6EA0B0">
              <a:hueOff val="0"/>
              <a:satOff val="0"/>
              <a:lumOff val="0"/>
              <a:alphaOff val="0"/>
              <a:tint val="30000"/>
              <a:shade val="95000"/>
              <a:satMod val="300000"/>
              <a:alpha val="50000"/>
            </a:srgbClr>
          </a:glow>
        </a:effectLst>
      </dgm:spPr>
      <dgm:t>
        <a:bodyPr/>
        <a:lstStyle/>
        <a:p>
          <a:r>
            <a:rPr lang="en-US" dirty="0" smtClean="0">
              <a:solidFill>
                <a:sysClr val="window" lastClr="FFFFFF"/>
              </a:solidFill>
              <a:latin typeface="Arial"/>
              <a:ea typeface="+mn-ea"/>
              <a:cs typeface="+mn-cs"/>
            </a:rPr>
            <a:t>Lists &amp; Libraries</a:t>
          </a:r>
          <a:endParaRPr lang="en-US" dirty="0">
            <a:solidFill>
              <a:sysClr val="window" lastClr="FFFFFF"/>
            </a:solidFill>
            <a:latin typeface="Arial"/>
            <a:ea typeface="+mn-ea"/>
            <a:cs typeface="+mn-cs"/>
          </a:endParaRPr>
        </a:p>
      </dgm:t>
    </dgm:pt>
    <dgm:pt modelId="{E68C19B9-25C2-484D-889B-A3D4F42F9EEE}" type="parTrans" cxnId="{36A11C4C-C27C-3D40-A267-2F6C64541F4A}">
      <dgm:prSet/>
      <dgm:spPr/>
      <dgm:t>
        <a:bodyPr/>
        <a:lstStyle/>
        <a:p>
          <a:endParaRPr lang="en-US"/>
        </a:p>
      </dgm:t>
    </dgm:pt>
    <dgm:pt modelId="{E6C7E9D8-0526-4C47-AA61-C7DB671B822C}" type="sibTrans" cxnId="{36A11C4C-C27C-3D40-A267-2F6C64541F4A}">
      <dgm:prSet/>
      <dgm:spPr>
        <a:xfrm>
          <a:off x="4441751" y="432828"/>
          <a:ext cx="385102" cy="385102"/>
        </a:xfrm>
        <a:prstGeom prst="downArrow">
          <a:avLst>
            <a:gd name="adj1" fmla="val 55000"/>
            <a:gd name="adj2" fmla="val 45000"/>
          </a:avLst>
        </a:prstGeom>
        <a:solidFill>
          <a:srgbClr val="6EA0B0">
            <a:alpha val="90000"/>
            <a:tint val="40000"/>
            <a:hueOff val="0"/>
            <a:satOff val="0"/>
            <a:lumOff val="0"/>
            <a:alphaOff val="0"/>
          </a:srgbClr>
        </a:solidFill>
        <a:ln w="9525" cap="flat" cmpd="sng" algn="ctr">
          <a:solidFill>
            <a:srgbClr val="6EA0B0">
              <a:alpha val="90000"/>
              <a:tint val="40000"/>
              <a:hueOff val="0"/>
              <a:satOff val="0"/>
              <a:lumOff val="0"/>
              <a:alphaOff val="0"/>
            </a:srgbClr>
          </a:solidFill>
          <a:prstDash val="solid"/>
        </a:ln>
        <a:effectLst/>
      </dgm:spPr>
      <dgm:t>
        <a:bodyPr/>
        <a:lstStyle/>
        <a:p>
          <a:endParaRPr lang="en-US">
            <a:solidFill>
              <a:sysClr val="windowText" lastClr="000000">
                <a:hueOff val="0"/>
                <a:satOff val="0"/>
                <a:lumOff val="0"/>
                <a:alphaOff val="0"/>
              </a:sysClr>
            </a:solidFill>
            <a:latin typeface="Arial"/>
            <a:ea typeface="+mn-ea"/>
            <a:cs typeface="+mn-cs"/>
          </a:endParaRPr>
        </a:p>
      </dgm:t>
    </dgm:pt>
    <dgm:pt modelId="{F529D90C-9BDD-D644-8767-4FF96634BB54}">
      <dgm:prSet/>
      <dgm:spPr>
        <a:xfrm>
          <a:off x="360446" y="674752"/>
          <a:ext cx="4826853" cy="592465"/>
        </a:xfrm>
        <a:prstGeom prst="roundRect">
          <a:avLst>
            <a:gd name="adj" fmla="val 10000"/>
          </a:avLst>
        </a:prstGeom>
        <a:solidFill>
          <a:srgbClr val="FF6600"/>
        </a:solidFill>
        <a:ln>
          <a:noFill/>
        </a:ln>
        <a:effectLst>
          <a:glow rad="70000">
            <a:srgbClr val="6EA0B0">
              <a:hueOff val="0"/>
              <a:satOff val="0"/>
              <a:lumOff val="0"/>
              <a:alphaOff val="0"/>
              <a:tint val="30000"/>
              <a:shade val="95000"/>
              <a:satMod val="300000"/>
              <a:alpha val="50000"/>
            </a:srgbClr>
          </a:glow>
        </a:effectLst>
      </dgm:spPr>
      <dgm:t>
        <a:bodyPr/>
        <a:lstStyle/>
        <a:p>
          <a:r>
            <a:rPr lang="en-US" dirty="0" smtClean="0">
              <a:solidFill>
                <a:sysClr val="window" lastClr="FFFFFF"/>
              </a:solidFill>
              <a:latin typeface="Arial"/>
              <a:ea typeface="+mn-ea"/>
              <a:cs typeface="+mn-cs"/>
            </a:rPr>
            <a:t>Content Types</a:t>
          </a:r>
          <a:endParaRPr lang="en-US" dirty="0">
            <a:solidFill>
              <a:sysClr val="window" lastClr="FFFFFF"/>
            </a:solidFill>
            <a:latin typeface="Arial"/>
            <a:ea typeface="+mn-ea"/>
            <a:cs typeface="+mn-cs"/>
          </a:endParaRPr>
        </a:p>
      </dgm:t>
    </dgm:pt>
    <dgm:pt modelId="{1F058E5D-C499-C843-9D51-A844E09F51F1}" type="parTrans" cxnId="{02D16087-EC8A-E143-A240-A94D646B6AFC}">
      <dgm:prSet/>
      <dgm:spPr/>
      <dgm:t>
        <a:bodyPr/>
        <a:lstStyle/>
        <a:p>
          <a:endParaRPr lang="en-US"/>
        </a:p>
      </dgm:t>
    </dgm:pt>
    <dgm:pt modelId="{B6E8D8E3-AA9D-FE49-BE75-A60FD741A20C}" type="sibTrans" cxnId="{02D16087-EC8A-E143-A240-A94D646B6AFC}">
      <dgm:prSet/>
      <dgm:spPr>
        <a:xfrm>
          <a:off x="4802197" y="1107581"/>
          <a:ext cx="385102" cy="385102"/>
        </a:xfrm>
        <a:prstGeom prst="downArrow">
          <a:avLst>
            <a:gd name="adj1" fmla="val 55000"/>
            <a:gd name="adj2" fmla="val 45000"/>
          </a:avLst>
        </a:prstGeom>
        <a:solidFill>
          <a:srgbClr val="6EA0B0">
            <a:alpha val="90000"/>
            <a:tint val="40000"/>
            <a:hueOff val="0"/>
            <a:satOff val="0"/>
            <a:lumOff val="0"/>
            <a:alphaOff val="0"/>
          </a:srgbClr>
        </a:solidFill>
        <a:ln w="9525" cap="flat" cmpd="sng" algn="ctr">
          <a:solidFill>
            <a:srgbClr val="6EA0B0">
              <a:alpha val="90000"/>
              <a:tint val="40000"/>
              <a:hueOff val="0"/>
              <a:satOff val="0"/>
              <a:lumOff val="0"/>
              <a:alphaOff val="0"/>
            </a:srgbClr>
          </a:solidFill>
          <a:prstDash val="solid"/>
        </a:ln>
        <a:effectLst/>
      </dgm:spPr>
      <dgm:t>
        <a:bodyPr/>
        <a:lstStyle/>
        <a:p>
          <a:endParaRPr lang="en-US">
            <a:solidFill>
              <a:sysClr val="windowText" lastClr="000000">
                <a:hueOff val="0"/>
                <a:satOff val="0"/>
                <a:lumOff val="0"/>
                <a:alphaOff val="0"/>
              </a:sysClr>
            </a:solidFill>
            <a:latin typeface="Arial"/>
            <a:ea typeface="+mn-ea"/>
            <a:cs typeface="+mn-cs"/>
          </a:endParaRPr>
        </a:p>
      </dgm:t>
    </dgm:pt>
    <dgm:pt modelId="{A099DC48-646C-D843-A78F-AE2753EC612F}">
      <dgm:prSet/>
      <dgm:spPr>
        <a:xfrm>
          <a:off x="360446" y="674752"/>
          <a:ext cx="4826853" cy="592465"/>
        </a:xfrm>
        <a:prstGeom prst="roundRect">
          <a:avLst>
            <a:gd name="adj" fmla="val 10000"/>
          </a:avLst>
        </a:prstGeom>
        <a:solidFill>
          <a:srgbClr val="FF6600"/>
        </a:solidFill>
        <a:ln>
          <a:noFill/>
        </a:ln>
        <a:effectLst>
          <a:glow rad="70000">
            <a:srgbClr val="6EA0B0">
              <a:hueOff val="0"/>
              <a:satOff val="0"/>
              <a:lumOff val="0"/>
              <a:alphaOff val="0"/>
              <a:tint val="30000"/>
              <a:shade val="95000"/>
              <a:satMod val="300000"/>
              <a:alpha val="50000"/>
            </a:srgbClr>
          </a:glow>
        </a:effectLst>
      </dgm:spPr>
      <dgm:t>
        <a:bodyPr/>
        <a:lstStyle/>
        <a:p>
          <a:r>
            <a:rPr lang="en-US" dirty="0" smtClean="0">
              <a:solidFill>
                <a:sysClr val="window" lastClr="FFFFFF"/>
              </a:solidFill>
              <a:latin typeface="Arial"/>
              <a:ea typeface="+mn-ea"/>
              <a:cs typeface="+mn-cs"/>
            </a:rPr>
            <a:t>Document Sets</a:t>
          </a:r>
          <a:endParaRPr lang="en-US" dirty="0">
            <a:solidFill>
              <a:sysClr val="window" lastClr="FFFFFF"/>
            </a:solidFill>
            <a:latin typeface="Arial"/>
            <a:ea typeface="+mn-ea"/>
            <a:cs typeface="+mn-cs"/>
          </a:endParaRPr>
        </a:p>
      </dgm:t>
    </dgm:pt>
    <dgm:pt modelId="{BE26C763-D432-D74E-92DE-1608BBFDB89C}" type="parTrans" cxnId="{CF4D0E23-206F-C34D-9962-1AAD0EA4945C}">
      <dgm:prSet/>
      <dgm:spPr/>
      <dgm:t>
        <a:bodyPr/>
        <a:lstStyle/>
        <a:p>
          <a:endParaRPr lang="en-US"/>
        </a:p>
      </dgm:t>
    </dgm:pt>
    <dgm:pt modelId="{75685FB2-F8E1-2845-BB3E-60F676BA2E55}" type="sibTrans" cxnId="{CF4D0E23-206F-C34D-9962-1AAD0EA4945C}">
      <dgm:prSet/>
      <dgm:spPr/>
      <dgm:t>
        <a:bodyPr/>
        <a:lstStyle/>
        <a:p>
          <a:endParaRPr lang="en-US"/>
        </a:p>
      </dgm:t>
    </dgm:pt>
    <dgm:pt modelId="{0F541601-DFA3-964C-A043-41959B3BB962}">
      <dgm:prSet phldrT="[Text]"/>
      <dgm:spPr>
        <a:xfrm>
          <a:off x="1081340" y="2024256"/>
          <a:ext cx="4826853" cy="592465"/>
        </a:xfrm>
        <a:prstGeom prst="roundRect">
          <a:avLst>
            <a:gd name="adj" fmla="val 10000"/>
          </a:avLst>
        </a:prstGeom>
        <a:solidFill>
          <a:srgbClr val="FF6600"/>
        </a:solidFill>
        <a:ln>
          <a:noFill/>
        </a:ln>
        <a:effectLst>
          <a:glow rad="70000">
            <a:srgbClr val="6EA0B0">
              <a:hueOff val="0"/>
              <a:satOff val="0"/>
              <a:lumOff val="0"/>
              <a:alphaOff val="0"/>
              <a:tint val="30000"/>
              <a:shade val="95000"/>
              <a:satMod val="300000"/>
              <a:alpha val="50000"/>
            </a:srgbClr>
          </a:glow>
        </a:effectLst>
      </dgm:spPr>
      <dgm:t>
        <a:bodyPr/>
        <a:lstStyle/>
        <a:p>
          <a:r>
            <a:rPr lang="en-US" dirty="0" smtClean="0">
              <a:solidFill>
                <a:sysClr val="window" lastClr="FFFFFF"/>
              </a:solidFill>
              <a:latin typeface="Arial"/>
              <a:ea typeface="+mn-ea"/>
              <a:cs typeface="+mn-cs"/>
            </a:rPr>
            <a:t>Web Parts</a:t>
          </a:r>
          <a:endParaRPr lang="en-US" dirty="0">
            <a:solidFill>
              <a:sysClr val="window" lastClr="FFFFFF"/>
            </a:solidFill>
            <a:latin typeface="Arial"/>
            <a:ea typeface="+mn-ea"/>
            <a:cs typeface="+mn-cs"/>
          </a:endParaRPr>
        </a:p>
      </dgm:t>
    </dgm:pt>
    <dgm:pt modelId="{305D7DB8-74F9-6B44-B0A0-91C52E971538}" type="parTrans" cxnId="{0351C169-4FF2-A243-A7FD-968A2643DCF8}">
      <dgm:prSet/>
      <dgm:spPr/>
      <dgm:t>
        <a:bodyPr/>
        <a:lstStyle/>
        <a:p>
          <a:endParaRPr lang="en-US"/>
        </a:p>
      </dgm:t>
    </dgm:pt>
    <dgm:pt modelId="{530C3695-FE12-A845-9E63-6A28069E0DD1}" type="sibTrans" cxnId="{0351C169-4FF2-A243-A7FD-968A2643DCF8}">
      <dgm:prSet/>
      <dgm:spPr>
        <a:xfrm>
          <a:off x="5523091" y="2453793"/>
          <a:ext cx="385102" cy="385102"/>
        </a:xfrm>
        <a:prstGeom prst="downArrow">
          <a:avLst>
            <a:gd name="adj1" fmla="val 55000"/>
            <a:gd name="adj2" fmla="val 45000"/>
          </a:avLst>
        </a:prstGeom>
        <a:solidFill>
          <a:srgbClr val="6EA0B0">
            <a:alpha val="90000"/>
            <a:tint val="40000"/>
            <a:hueOff val="0"/>
            <a:satOff val="0"/>
            <a:lumOff val="0"/>
            <a:alphaOff val="0"/>
          </a:srgbClr>
        </a:solidFill>
        <a:ln w="9525" cap="flat" cmpd="sng" algn="ctr">
          <a:solidFill>
            <a:srgbClr val="6EA0B0">
              <a:alpha val="90000"/>
              <a:tint val="40000"/>
              <a:hueOff val="0"/>
              <a:satOff val="0"/>
              <a:lumOff val="0"/>
              <a:alphaOff val="0"/>
            </a:srgbClr>
          </a:solidFill>
          <a:prstDash val="solid"/>
        </a:ln>
        <a:effectLst/>
      </dgm:spPr>
      <dgm:t>
        <a:bodyPr/>
        <a:lstStyle/>
        <a:p>
          <a:endParaRPr lang="en-US">
            <a:solidFill>
              <a:sysClr val="windowText" lastClr="000000">
                <a:hueOff val="0"/>
                <a:satOff val="0"/>
                <a:lumOff val="0"/>
                <a:alphaOff val="0"/>
              </a:sysClr>
            </a:solidFill>
            <a:latin typeface="Arial"/>
            <a:ea typeface="+mn-ea"/>
            <a:cs typeface="+mn-cs"/>
          </a:endParaRPr>
        </a:p>
      </dgm:t>
    </dgm:pt>
    <dgm:pt modelId="{6386FCBC-3474-A548-9D3A-159C180D0D5F}" type="pres">
      <dgm:prSet presAssocID="{10DCA0E1-B0A7-E14B-B684-611632DDDD7B}" presName="outerComposite" presStyleCnt="0">
        <dgm:presLayoutVars>
          <dgm:chMax val="5"/>
          <dgm:dir/>
          <dgm:resizeHandles val="exact"/>
        </dgm:presLayoutVars>
      </dgm:prSet>
      <dgm:spPr/>
      <dgm:t>
        <a:bodyPr/>
        <a:lstStyle/>
        <a:p>
          <a:endParaRPr lang="en-US"/>
        </a:p>
      </dgm:t>
    </dgm:pt>
    <dgm:pt modelId="{7212D00F-3437-CC42-ACFB-8B60C708D2DF}" type="pres">
      <dgm:prSet presAssocID="{10DCA0E1-B0A7-E14B-B684-611632DDDD7B}" presName="dummyMaxCanvas" presStyleCnt="0">
        <dgm:presLayoutVars/>
      </dgm:prSet>
      <dgm:spPr/>
    </dgm:pt>
    <dgm:pt modelId="{B6759B77-DE64-914D-B575-0982FC2971A2}" type="pres">
      <dgm:prSet presAssocID="{10DCA0E1-B0A7-E14B-B684-611632DDDD7B}" presName="FiveNodes_1" presStyleLbl="node1" presStyleIdx="0" presStyleCnt="5" custLinFactNeighborX="-114" custLinFactNeighborY="-13462">
        <dgm:presLayoutVars>
          <dgm:bulletEnabled val="1"/>
        </dgm:presLayoutVars>
      </dgm:prSet>
      <dgm:spPr/>
      <dgm:t>
        <a:bodyPr/>
        <a:lstStyle/>
        <a:p>
          <a:endParaRPr lang="en-US"/>
        </a:p>
      </dgm:t>
    </dgm:pt>
    <dgm:pt modelId="{07FA8F89-DE45-4A45-A3C6-F555078FB63E}" type="pres">
      <dgm:prSet presAssocID="{10DCA0E1-B0A7-E14B-B684-611632DDDD7B}" presName="FiveNodes_2" presStyleLbl="node1" presStyleIdx="1" presStyleCnt="5">
        <dgm:presLayoutVars>
          <dgm:bulletEnabled val="1"/>
        </dgm:presLayoutVars>
      </dgm:prSet>
      <dgm:spPr/>
      <dgm:t>
        <a:bodyPr/>
        <a:lstStyle/>
        <a:p>
          <a:endParaRPr lang="en-US"/>
        </a:p>
      </dgm:t>
    </dgm:pt>
    <dgm:pt modelId="{86D383B1-D3E5-CE49-909C-38D89F915517}" type="pres">
      <dgm:prSet presAssocID="{10DCA0E1-B0A7-E14B-B684-611632DDDD7B}" presName="FiveNodes_3" presStyleLbl="node1" presStyleIdx="2" presStyleCnt="5" custLinFactNeighborX="-505" custLinFactNeighborY="980">
        <dgm:presLayoutVars>
          <dgm:bulletEnabled val="1"/>
        </dgm:presLayoutVars>
      </dgm:prSet>
      <dgm:spPr/>
      <dgm:t>
        <a:bodyPr/>
        <a:lstStyle/>
        <a:p>
          <a:endParaRPr lang="en-US"/>
        </a:p>
      </dgm:t>
    </dgm:pt>
    <dgm:pt modelId="{6A4985AE-1314-C042-8399-F76AC6292CBD}" type="pres">
      <dgm:prSet presAssocID="{10DCA0E1-B0A7-E14B-B684-611632DDDD7B}" presName="FiveNodes_4" presStyleLbl="node1" presStyleIdx="3" presStyleCnt="5">
        <dgm:presLayoutVars>
          <dgm:bulletEnabled val="1"/>
        </dgm:presLayoutVars>
      </dgm:prSet>
      <dgm:spPr/>
      <dgm:t>
        <a:bodyPr/>
        <a:lstStyle/>
        <a:p>
          <a:endParaRPr lang="en-US"/>
        </a:p>
      </dgm:t>
    </dgm:pt>
    <dgm:pt modelId="{6AE5C23C-7EF1-BC4F-9646-454CE64B6618}" type="pres">
      <dgm:prSet presAssocID="{10DCA0E1-B0A7-E14B-B684-611632DDDD7B}" presName="FiveNodes_5" presStyleLbl="node1" presStyleIdx="4" presStyleCnt="5" custLinFactNeighborX="197" custLinFactNeighborY="-3012">
        <dgm:presLayoutVars>
          <dgm:bulletEnabled val="1"/>
        </dgm:presLayoutVars>
      </dgm:prSet>
      <dgm:spPr/>
      <dgm:t>
        <a:bodyPr/>
        <a:lstStyle/>
        <a:p>
          <a:endParaRPr lang="en-US"/>
        </a:p>
      </dgm:t>
    </dgm:pt>
    <dgm:pt modelId="{319EA311-6C32-EC4C-AEBE-D22A6A494CC8}" type="pres">
      <dgm:prSet presAssocID="{10DCA0E1-B0A7-E14B-B684-611632DDDD7B}" presName="FiveConn_1-2" presStyleLbl="fgAccFollowNode1" presStyleIdx="0" presStyleCnt="4">
        <dgm:presLayoutVars>
          <dgm:bulletEnabled val="1"/>
        </dgm:presLayoutVars>
      </dgm:prSet>
      <dgm:spPr/>
      <dgm:t>
        <a:bodyPr/>
        <a:lstStyle/>
        <a:p>
          <a:endParaRPr lang="en-US"/>
        </a:p>
      </dgm:t>
    </dgm:pt>
    <dgm:pt modelId="{9C97678F-F6B3-1344-A6DC-62F98F9DF4EB}" type="pres">
      <dgm:prSet presAssocID="{10DCA0E1-B0A7-E14B-B684-611632DDDD7B}" presName="FiveConn_2-3" presStyleLbl="fgAccFollowNode1" presStyleIdx="1" presStyleCnt="4">
        <dgm:presLayoutVars>
          <dgm:bulletEnabled val="1"/>
        </dgm:presLayoutVars>
      </dgm:prSet>
      <dgm:spPr/>
      <dgm:t>
        <a:bodyPr/>
        <a:lstStyle/>
        <a:p>
          <a:endParaRPr lang="en-US"/>
        </a:p>
      </dgm:t>
    </dgm:pt>
    <dgm:pt modelId="{D856A1BC-960F-C245-9599-DCBFBD1B4945}" type="pres">
      <dgm:prSet presAssocID="{10DCA0E1-B0A7-E14B-B684-611632DDDD7B}" presName="FiveConn_3-4" presStyleLbl="fgAccFollowNode1" presStyleIdx="2" presStyleCnt="4">
        <dgm:presLayoutVars>
          <dgm:bulletEnabled val="1"/>
        </dgm:presLayoutVars>
      </dgm:prSet>
      <dgm:spPr/>
      <dgm:t>
        <a:bodyPr/>
        <a:lstStyle/>
        <a:p>
          <a:endParaRPr lang="en-US"/>
        </a:p>
      </dgm:t>
    </dgm:pt>
    <dgm:pt modelId="{07ED4B3F-B953-3341-AA86-45BD3CA5E282}" type="pres">
      <dgm:prSet presAssocID="{10DCA0E1-B0A7-E14B-B684-611632DDDD7B}" presName="FiveConn_4-5" presStyleLbl="fgAccFollowNode1" presStyleIdx="3" presStyleCnt="4">
        <dgm:presLayoutVars>
          <dgm:bulletEnabled val="1"/>
        </dgm:presLayoutVars>
      </dgm:prSet>
      <dgm:spPr/>
      <dgm:t>
        <a:bodyPr/>
        <a:lstStyle/>
        <a:p>
          <a:endParaRPr lang="en-US"/>
        </a:p>
      </dgm:t>
    </dgm:pt>
    <dgm:pt modelId="{CA163C3D-5F6A-8A4B-B92A-F3F426757A80}" type="pres">
      <dgm:prSet presAssocID="{10DCA0E1-B0A7-E14B-B684-611632DDDD7B}" presName="FiveNodes_1_text" presStyleLbl="node1" presStyleIdx="4" presStyleCnt="5">
        <dgm:presLayoutVars>
          <dgm:bulletEnabled val="1"/>
        </dgm:presLayoutVars>
      </dgm:prSet>
      <dgm:spPr/>
      <dgm:t>
        <a:bodyPr/>
        <a:lstStyle/>
        <a:p>
          <a:endParaRPr lang="en-US"/>
        </a:p>
      </dgm:t>
    </dgm:pt>
    <dgm:pt modelId="{EE6053A3-9C8F-6D4B-B4B1-F3DD17B6753A}" type="pres">
      <dgm:prSet presAssocID="{10DCA0E1-B0A7-E14B-B684-611632DDDD7B}" presName="FiveNodes_2_text" presStyleLbl="node1" presStyleIdx="4" presStyleCnt="5">
        <dgm:presLayoutVars>
          <dgm:bulletEnabled val="1"/>
        </dgm:presLayoutVars>
      </dgm:prSet>
      <dgm:spPr/>
      <dgm:t>
        <a:bodyPr/>
        <a:lstStyle/>
        <a:p>
          <a:endParaRPr lang="en-US"/>
        </a:p>
      </dgm:t>
    </dgm:pt>
    <dgm:pt modelId="{0345C3B3-B6A1-434D-B8D0-DC630497991E}" type="pres">
      <dgm:prSet presAssocID="{10DCA0E1-B0A7-E14B-B684-611632DDDD7B}" presName="FiveNodes_3_text" presStyleLbl="node1" presStyleIdx="4" presStyleCnt="5">
        <dgm:presLayoutVars>
          <dgm:bulletEnabled val="1"/>
        </dgm:presLayoutVars>
      </dgm:prSet>
      <dgm:spPr/>
      <dgm:t>
        <a:bodyPr/>
        <a:lstStyle/>
        <a:p>
          <a:endParaRPr lang="en-US"/>
        </a:p>
      </dgm:t>
    </dgm:pt>
    <dgm:pt modelId="{1837E957-F73B-FD46-B764-7EA4D6975D36}" type="pres">
      <dgm:prSet presAssocID="{10DCA0E1-B0A7-E14B-B684-611632DDDD7B}" presName="FiveNodes_4_text" presStyleLbl="node1" presStyleIdx="4" presStyleCnt="5">
        <dgm:presLayoutVars>
          <dgm:bulletEnabled val="1"/>
        </dgm:presLayoutVars>
      </dgm:prSet>
      <dgm:spPr/>
      <dgm:t>
        <a:bodyPr/>
        <a:lstStyle/>
        <a:p>
          <a:endParaRPr lang="en-US"/>
        </a:p>
      </dgm:t>
    </dgm:pt>
    <dgm:pt modelId="{08DD947F-6899-5C4B-A267-DC992713AEC7}" type="pres">
      <dgm:prSet presAssocID="{10DCA0E1-B0A7-E14B-B684-611632DDDD7B}" presName="FiveNodes_5_text" presStyleLbl="node1" presStyleIdx="4" presStyleCnt="5">
        <dgm:presLayoutVars>
          <dgm:bulletEnabled val="1"/>
        </dgm:presLayoutVars>
      </dgm:prSet>
      <dgm:spPr/>
      <dgm:t>
        <a:bodyPr/>
        <a:lstStyle/>
        <a:p>
          <a:endParaRPr lang="en-US"/>
        </a:p>
      </dgm:t>
    </dgm:pt>
  </dgm:ptLst>
  <dgm:cxnLst>
    <dgm:cxn modelId="{A741E750-AAD6-4A38-90B7-3557A9040832}" type="presOf" srcId="{6C492712-8298-9748-8EC7-06AB0587CA6E}" destId="{0345C3B3-B6A1-434D-B8D0-DC630497991E}" srcOrd="1" destOrd="0" presId="urn:microsoft.com/office/officeart/2005/8/layout/vProcess5"/>
    <dgm:cxn modelId="{FAA673ED-4992-43D2-BF7D-0F2308C9E51F}" type="presOf" srcId="{6C492712-8298-9748-8EC7-06AB0587CA6E}" destId="{86D383B1-D3E5-CE49-909C-38D89F915517}" srcOrd="0" destOrd="0" presId="urn:microsoft.com/office/officeart/2005/8/layout/vProcess5"/>
    <dgm:cxn modelId="{DEE898FD-A74D-498C-9341-CC93555E6784}" type="presOf" srcId="{2F909065-D773-EA4C-B5C9-87FCD3A00227}" destId="{B6759B77-DE64-914D-B575-0982FC2971A2}" srcOrd="0" destOrd="0" presId="urn:microsoft.com/office/officeart/2005/8/layout/vProcess5"/>
    <dgm:cxn modelId="{CAF2AB5F-F7AD-4C77-8212-2669CED0239A}" type="presOf" srcId="{10DCA0E1-B0A7-E14B-B684-611632DDDD7B}" destId="{6386FCBC-3474-A548-9D3A-159C180D0D5F}" srcOrd="0" destOrd="0" presId="urn:microsoft.com/office/officeart/2005/8/layout/vProcess5"/>
    <dgm:cxn modelId="{43B93222-EDD6-4B55-884C-2B5CED68ED9C}" type="presOf" srcId="{530C3695-FE12-A845-9E63-6A28069E0DD1}" destId="{07ED4B3F-B953-3341-AA86-45BD3CA5E282}" srcOrd="0" destOrd="0" presId="urn:microsoft.com/office/officeart/2005/8/layout/vProcess5"/>
    <dgm:cxn modelId="{922F9CBB-5716-46F5-B6C2-EFCA3701D1EF}" type="presOf" srcId="{D3A55A6A-6818-124A-8DE1-4B24AFE6562E}" destId="{08DD947F-6899-5C4B-A267-DC992713AEC7}" srcOrd="1" destOrd="0" presId="urn:microsoft.com/office/officeart/2005/8/layout/vProcess5"/>
    <dgm:cxn modelId="{0D7ED62B-8D1C-4FC0-8543-BEF0789E0ED3}" type="presOf" srcId="{B6E8D8E3-AA9D-FE49-BE75-A60FD741A20C}" destId="{9C97678F-F6B3-1344-A6DC-62F98F9DF4EB}" srcOrd="0" destOrd="0" presId="urn:microsoft.com/office/officeart/2005/8/layout/vProcess5"/>
    <dgm:cxn modelId="{9622896A-6BAA-EE42-B89C-0CEB8B4AB4EF}" srcId="{10DCA0E1-B0A7-E14B-B684-611632DDDD7B}" destId="{D3A55A6A-6818-124A-8DE1-4B24AFE6562E}" srcOrd="4" destOrd="0" parTransId="{C19C6372-D709-6F4C-B838-5B2FDDEB6416}" sibTransId="{A8AF69BB-2270-E043-ACDF-02D43C5E29DF}"/>
    <dgm:cxn modelId="{36A11C4C-C27C-3D40-A267-2F6C64541F4A}" srcId="{10DCA0E1-B0A7-E14B-B684-611632DDDD7B}" destId="{2F909065-D773-EA4C-B5C9-87FCD3A00227}" srcOrd="0" destOrd="0" parTransId="{E68C19B9-25C2-484D-889B-A3D4F42F9EEE}" sibTransId="{E6C7E9D8-0526-4C47-AA61-C7DB671B822C}"/>
    <dgm:cxn modelId="{0351C169-4FF2-A243-A7FD-968A2643DCF8}" srcId="{10DCA0E1-B0A7-E14B-B684-611632DDDD7B}" destId="{0F541601-DFA3-964C-A043-41959B3BB962}" srcOrd="3" destOrd="0" parTransId="{305D7DB8-74F9-6B44-B0A0-91C52E971538}" sibTransId="{530C3695-FE12-A845-9E63-6A28069E0DD1}"/>
    <dgm:cxn modelId="{2E299D15-17E4-41CD-9C25-B5222A9B7E0A}" type="presOf" srcId="{D3A55A6A-6818-124A-8DE1-4B24AFE6562E}" destId="{6AE5C23C-7EF1-BC4F-9646-454CE64B6618}" srcOrd="0" destOrd="0" presId="urn:microsoft.com/office/officeart/2005/8/layout/vProcess5"/>
    <dgm:cxn modelId="{773F29F3-388D-4A3B-9913-1A8A645CD1F1}" type="presOf" srcId="{F529D90C-9BDD-D644-8767-4FF96634BB54}" destId="{07FA8F89-DE45-4A45-A3C6-F555078FB63E}" srcOrd="0" destOrd="0" presId="urn:microsoft.com/office/officeart/2005/8/layout/vProcess5"/>
    <dgm:cxn modelId="{97BFB0D8-D572-4033-A6F0-46487735EBDF}" type="presOf" srcId="{0F541601-DFA3-964C-A043-41959B3BB962}" destId="{6A4985AE-1314-C042-8399-F76AC6292CBD}" srcOrd="0" destOrd="0" presId="urn:microsoft.com/office/officeart/2005/8/layout/vProcess5"/>
    <dgm:cxn modelId="{7AE58793-45FB-4361-A1AE-77C2A19B18D9}" type="presOf" srcId="{A099DC48-646C-D843-A78F-AE2753EC612F}" destId="{EE6053A3-9C8F-6D4B-B4B1-F3DD17B6753A}" srcOrd="1" destOrd="1" presId="urn:microsoft.com/office/officeart/2005/8/layout/vProcess5"/>
    <dgm:cxn modelId="{145A117C-316A-4FE7-9EDB-978B9B4EE193}" type="presOf" srcId="{0F541601-DFA3-964C-A043-41959B3BB962}" destId="{1837E957-F73B-FD46-B764-7EA4D6975D36}" srcOrd="1" destOrd="0" presId="urn:microsoft.com/office/officeart/2005/8/layout/vProcess5"/>
    <dgm:cxn modelId="{02D16087-EC8A-E143-A240-A94D646B6AFC}" srcId="{10DCA0E1-B0A7-E14B-B684-611632DDDD7B}" destId="{F529D90C-9BDD-D644-8767-4FF96634BB54}" srcOrd="1" destOrd="0" parTransId="{1F058E5D-C499-C843-9D51-A844E09F51F1}" sibTransId="{B6E8D8E3-AA9D-FE49-BE75-A60FD741A20C}"/>
    <dgm:cxn modelId="{9E3AB9BB-3B80-47ED-8E5C-FF69CD313A88}" type="presOf" srcId="{A099DC48-646C-D843-A78F-AE2753EC612F}" destId="{07FA8F89-DE45-4A45-A3C6-F555078FB63E}" srcOrd="0" destOrd="1" presId="urn:microsoft.com/office/officeart/2005/8/layout/vProcess5"/>
    <dgm:cxn modelId="{21732452-0778-4CDC-BB53-614EA57B1515}" type="presOf" srcId="{F529D90C-9BDD-D644-8767-4FF96634BB54}" destId="{EE6053A3-9C8F-6D4B-B4B1-F3DD17B6753A}" srcOrd="1" destOrd="0" presId="urn:microsoft.com/office/officeart/2005/8/layout/vProcess5"/>
    <dgm:cxn modelId="{672CEED5-9DE4-D74F-87C3-8F7735443904}" srcId="{10DCA0E1-B0A7-E14B-B684-611632DDDD7B}" destId="{6C492712-8298-9748-8EC7-06AB0587CA6E}" srcOrd="2" destOrd="0" parTransId="{E126D6CA-ED33-5943-B3AD-217E326751EA}" sibTransId="{AD553834-3749-CC47-A488-F81FEE5AB918}"/>
    <dgm:cxn modelId="{CF4D0E23-206F-C34D-9962-1AAD0EA4945C}" srcId="{F529D90C-9BDD-D644-8767-4FF96634BB54}" destId="{A099DC48-646C-D843-A78F-AE2753EC612F}" srcOrd="0" destOrd="0" parTransId="{BE26C763-D432-D74E-92DE-1608BBFDB89C}" sibTransId="{75685FB2-F8E1-2845-BB3E-60F676BA2E55}"/>
    <dgm:cxn modelId="{2F7D6D56-80E9-404F-BE86-A24AFA5885F7}" type="presOf" srcId="{E6C7E9D8-0526-4C47-AA61-C7DB671B822C}" destId="{319EA311-6C32-EC4C-AEBE-D22A6A494CC8}" srcOrd="0" destOrd="0" presId="urn:microsoft.com/office/officeart/2005/8/layout/vProcess5"/>
    <dgm:cxn modelId="{A929E0A9-0400-47A5-B088-9BBFDF457DF1}" type="presOf" srcId="{AD553834-3749-CC47-A488-F81FEE5AB918}" destId="{D856A1BC-960F-C245-9599-DCBFBD1B4945}" srcOrd="0" destOrd="0" presId="urn:microsoft.com/office/officeart/2005/8/layout/vProcess5"/>
    <dgm:cxn modelId="{907FC960-E26C-4821-819F-DEECC2305B3B}" type="presOf" srcId="{2F909065-D773-EA4C-B5C9-87FCD3A00227}" destId="{CA163C3D-5F6A-8A4B-B92A-F3F426757A80}" srcOrd="1" destOrd="0" presId="urn:microsoft.com/office/officeart/2005/8/layout/vProcess5"/>
    <dgm:cxn modelId="{85660522-7A17-4048-A961-C36E1ED9FFF9}" type="presParOf" srcId="{6386FCBC-3474-A548-9D3A-159C180D0D5F}" destId="{7212D00F-3437-CC42-ACFB-8B60C708D2DF}" srcOrd="0" destOrd="0" presId="urn:microsoft.com/office/officeart/2005/8/layout/vProcess5"/>
    <dgm:cxn modelId="{CB4A5B73-D121-4304-9FB8-8D2ED850972A}" type="presParOf" srcId="{6386FCBC-3474-A548-9D3A-159C180D0D5F}" destId="{B6759B77-DE64-914D-B575-0982FC2971A2}" srcOrd="1" destOrd="0" presId="urn:microsoft.com/office/officeart/2005/8/layout/vProcess5"/>
    <dgm:cxn modelId="{F063D25F-15CA-4553-8627-5B0B5CF75BA4}" type="presParOf" srcId="{6386FCBC-3474-A548-9D3A-159C180D0D5F}" destId="{07FA8F89-DE45-4A45-A3C6-F555078FB63E}" srcOrd="2" destOrd="0" presId="urn:microsoft.com/office/officeart/2005/8/layout/vProcess5"/>
    <dgm:cxn modelId="{9A0016B1-0C79-4B70-8762-4B9F5A7F6A6F}" type="presParOf" srcId="{6386FCBC-3474-A548-9D3A-159C180D0D5F}" destId="{86D383B1-D3E5-CE49-909C-38D89F915517}" srcOrd="3" destOrd="0" presId="urn:microsoft.com/office/officeart/2005/8/layout/vProcess5"/>
    <dgm:cxn modelId="{46ED7D3B-90DF-437A-8058-39B4628678D4}" type="presParOf" srcId="{6386FCBC-3474-A548-9D3A-159C180D0D5F}" destId="{6A4985AE-1314-C042-8399-F76AC6292CBD}" srcOrd="4" destOrd="0" presId="urn:microsoft.com/office/officeart/2005/8/layout/vProcess5"/>
    <dgm:cxn modelId="{E17589F8-12DE-4D62-8E2A-98F7F8A3D52E}" type="presParOf" srcId="{6386FCBC-3474-A548-9D3A-159C180D0D5F}" destId="{6AE5C23C-7EF1-BC4F-9646-454CE64B6618}" srcOrd="5" destOrd="0" presId="urn:microsoft.com/office/officeart/2005/8/layout/vProcess5"/>
    <dgm:cxn modelId="{242DC4BA-3F21-4A2F-AED9-BCD2B30C762B}" type="presParOf" srcId="{6386FCBC-3474-A548-9D3A-159C180D0D5F}" destId="{319EA311-6C32-EC4C-AEBE-D22A6A494CC8}" srcOrd="6" destOrd="0" presId="urn:microsoft.com/office/officeart/2005/8/layout/vProcess5"/>
    <dgm:cxn modelId="{7DAFE351-76A0-4040-8992-1E4652003B76}" type="presParOf" srcId="{6386FCBC-3474-A548-9D3A-159C180D0D5F}" destId="{9C97678F-F6B3-1344-A6DC-62F98F9DF4EB}" srcOrd="7" destOrd="0" presId="urn:microsoft.com/office/officeart/2005/8/layout/vProcess5"/>
    <dgm:cxn modelId="{2EB9CBD3-6D4D-4F5D-A503-B909FF01D051}" type="presParOf" srcId="{6386FCBC-3474-A548-9D3A-159C180D0D5F}" destId="{D856A1BC-960F-C245-9599-DCBFBD1B4945}" srcOrd="8" destOrd="0" presId="urn:microsoft.com/office/officeart/2005/8/layout/vProcess5"/>
    <dgm:cxn modelId="{ABA840A8-293B-4A3E-8FB0-5B45F6332976}" type="presParOf" srcId="{6386FCBC-3474-A548-9D3A-159C180D0D5F}" destId="{07ED4B3F-B953-3341-AA86-45BD3CA5E282}" srcOrd="9" destOrd="0" presId="urn:microsoft.com/office/officeart/2005/8/layout/vProcess5"/>
    <dgm:cxn modelId="{AEF0B996-2628-4DAD-8576-47F4BD4D1292}" type="presParOf" srcId="{6386FCBC-3474-A548-9D3A-159C180D0D5F}" destId="{CA163C3D-5F6A-8A4B-B92A-F3F426757A80}" srcOrd="10" destOrd="0" presId="urn:microsoft.com/office/officeart/2005/8/layout/vProcess5"/>
    <dgm:cxn modelId="{BCE67D32-F0F9-492C-9585-13ED11945C34}" type="presParOf" srcId="{6386FCBC-3474-A548-9D3A-159C180D0D5F}" destId="{EE6053A3-9C8F-6D4B-B4B1-F3DD17B6753A}" srcOrd="11" destOrd="0" presId="urn:microsoft.com/office/officeart/2005/8/layout/vProcess5"/>
    <dgm:cxn modelId="{71535A67-2546-49B9-A85F-9FAB09B4D85D}" type="presParOf" srcId="{6386FCBC-3474-A548-9D3A-159C180D0D5F}" destId="{0345C3B3-B6A1-434D-B8D0-DC630497991E}" srcOrd="12" destOrd="0" presId="urn:microsoft.com/office/officeart/2005/8/layout/vProcess5"/>
    <dgm:cxn modelId="{F842A633-AF11-4F1C-B960-7B506E466F62}" type="presParOf" srcId="{6386FCBC-3474-A548-9D3A-159C180D0D5F}" destId="{1837E957-F73B-FD46-B764-7EA4D6975D36}" srcOrd="13" destOrd="0" presId="urn:microsoft.com/office/officeart/2005/8/layout/vProcess5"/>
    <dgm:cxn modelId="{FCFF2541-D6FE-4C4D-96B8-877EA25AEE98}" type="presParOf" srcId="{6386FCBC-3474-A548-9D3A-159C180D0D5F}" destId="{08DD947F-6899-5C4B-A267-DC992713AEC7}" srcOrd="14" destOrd="0" presId="urn:microsoft.com/office/officeart/2005/8/layout/vProcess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01932C4-5B10-B743-8F5C-FEE6BEF39C7B}">
      <dsp:nvSpPr>
        <dsp:cNvPr id="0" name=""/>
        <dsp:cNvSpPr/>
      </dsp:nvSpPr>
      <dsp:spPr>
        <a:xfrm>
          <a:off x="0" y="2844989"/>
          <a:ext cx="6096000" cy="1217990"/>
        </a:xfrm>
        <a:prstGeom prst="roundRect">
          <a:avLst>
            <a:gd name="adj" fmla="val 10000"/>
          </a:avLst>
        </a:prstGeom>
        <a:solidFill>
          <a:srgbClr val="6EA0B0">
            <a:tint val="40000"/>
            <a:hueOff val="0"/>
            <a:satOff val="0"/>
            <a:lumOff val="0"/>
            <a:alphaOff val="0"/>
          </a:srgbClr>
        </a:solidFill>
        <a:ln>
          <a:noFill/>
        </a:ln>
        <a:effectLst/>
        <a:sp3d z="-227350" prstMaterial="matte"/>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lvl="0" algn="ctr" defTabSz="977900">
            <a:lnSpc>
              <a:spcPct val="90000"/>
            </a:lnSpc>
            <a:spcBef>
              <a:spcPct val="0"/>
            </a:spcBef>
            <a:spcAft>
              <a:spcPct val="35000"/>
            </a:spcAft>
          </a:pPr>
          <a:r>
            <a:rPr lang="en-US" sz="2200" kern="1200" dirty="0" smtClean="0">
              <a:solidFill>
                <a:sysClr val="windowText" lastClr="000000">
                  <a:hueOff val="0"/>
                  <a:satOff val="0"/>
                  <a:lumOff val="0"/>
                  <a:alphaOff val="0"/>
                </a:sysClr>
              </a:solidFill>
              <a:latin typeface="Gill Sans MT"/>
              <a:ea typeface="+mn-ea"/>
              <a:cs typeface="+mn-cs"/>
            </a:rPr>
            <a:t>Server</a:t>
          </a:r>
          <a:endParaRPr lang="en-US" sz="2200" kern="1200" dirty="0">
            <a:solidFill>
              <a:sysClr val="windowText" lastClr="000000">
                <a:hueOff val="0"/>
                <a:satOff val="0"/>
                <a:lumOff val="0"/>
                <a:alphaOff val="0"/>
              </a:sysClr>
            </a:solidFill>
            <a:latin typeface="Gill Sans MT"/>
            <a:ea typeface="+mn-ea"/>
            <a:cs typeface="+mn-cs"/>
          </a:endParaRPr>
        </a:p>
      </dsp:txBody>
      <dsp:txXfrm>
        <a:off x="35674" y="2880663"/>
        <a:ext cx="1757452" cy="1146642"/>
      </dsp:txXfrm>
    </dsp:sp>
    <dsp:sp modelId="{7BBC3C34-0663-0443-9E5F-7432F0C9D29E}">
      <dsp:nvSpPr>
        <dsp:cNvPr id="0" name=""/>
        <dsp:cNvSpPr/>
      </dsp:nvSpPr>
      <dsp:spPr>
        <a:xfrm>
          <a:off x="0" y="1423004"/>
          <a:ext cx="6096000" cy="1217990"/>
        </a:xfrm>
        <a:prstGeom prst="roundRect">
          <a:avLst>
            <a:gd name="adj" fmla="val 10000"/>
          </a:avLst>
        </a:prstGeom>
        <a:solidFill>
          <a:srgbClr val="6EA0B0">
            <a:tint val="40000"/>
            <a:hueOff val="0"/>
            <a:satOff val="0"/>
            <a:lumOff val="0"/>
            <a:alphaOff val="0"/>
          </a:srgbClr>
        </a:solidFill>
        <a:ln>
          <a:noFill/>
        </a:ln>
        <a:effectLst/>
        <a:sp3d z="-227350" prstMaterial="matte"/>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lvl="0" algn="ctr" defTabSz="977900">
            <a:lnSpc>
              <a:spcPct val="90000"/>
            </a:lnSpc>
            <a:spcBef>
              <a:spcPct val="0"/>
            </a:spcBef>
            <a:spcAft>
              <a:spcPct val="35000"/>
            </a:spcAft>
          </a:pPr>
          <a:r>
            <a:rPr lang="en-US" sz="2200" kern="1200" dirty="0" smtClean="0">
              <a:solidFill>
                <a:sysClr val="windowText" lastClr="000000">
                  <a:hueOff val="0"/>
                  <a:satOff val="0"/>
                  <a:lumOff val="0"/>
                  <a:alphaOff val="0"/>
                </a:sysClr>
              </a:solidFill>
              <a:latin typeface="Gill Sans MT"/>
              <a:ea typeface="+mn-ea"/>
              <a:cs typeface="+mn-cs"/>
            </a:rPr>
            <a:t>Applications</a:t>
          </a:r>
          <a:endParaRPr lang="en-US" sz="2200" kern="1200" dirty="0">
            <a:solidFill>
              <a:sysClr val="windowText" lastClr="000000">
                <a:hueOff val="0"/>
                <a:satOff val="0"/>
                <a:lumOff val="0"/>
                <a:alphaOff val="0"/>
              </a:sysClr>
            </a:solidFill>
            <a:latin typeface="Gill Sans MT"/>
            <a:ea typeface="+mn-ea"/>
            <a:cs typeface="+mn-cs"/>
          </a:endParaRPr>
        </a:p>
      </dsp:txBody>
      <dsp:txXfrm>
        <a:off x="35674" y="1458678"/>
        <a:ext cx="1757452" cy="1146642"/>
      </dsp:txXfrm>
    </dsp:sp>
    <dsp:sp modelId="{F02AAF96-9833-BA4F-842B-3FD419D94D58}">
      <dsp:nvSpPr>
        <dsp:cNvPr id="0" name=""/>
        <dsp:cNvSpPr/>
      </dsp:nvSpPr>
      <dsp:spPr>
        <a:xfrm>
          <a:off x="0" y="1020"/>
          <a:ext cx="6096000" cy="1217990"/>
        </a:xfrm>
        <a:prstGeom prst="roundRect">
          <a:avLst>
            <a:gd name="adj" fmla="val 10000"/>
          </a:avLst>
        </a:prstGeom>
        <a:solidFill>
          <a:srgbClr val="6EA0B0">
            <a:tint val="40000"/>
            <a:hueOff val="0"/>
            <a:satOff val="0"/>
            <a:lumOff val="0"/>
            <a:alphaOff val="0"/>
          </a:srgbClr>
        </a:solidFill>
        <a:ln>
          <a:noFill/>
        </a:ln>
        <a:effectLst/>
        <a:sp3d z="-227350" prstMaterial="matte"/>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lvl="0" algn="ctr" defTabSz="977900">
            <a:lnSpc>
              <a:spcPct val="90000"/>
            </a:lnSpc>
            <a:spcBef>
              <a:spcPct val="0"/>
            </a:spcBef>
            <a:spcAft>
              <a:spcPct val="35000"/>
            </a:spcAft>
          </a:pPr>
          <a:r>
            <a:rPr lang="en-US" sz="2200" kern="1200" dirty="0" smtClean="0">
              <a:solidFill>
                <a:sysClr val="windowText" lastClr="000000">
                  <a:hueOff val="0"/>
                  <a:satOff val="0"/>
                  <a:lumOff val="0"/>
                  <a:alphaOff val="0"/>
                </a:sysClr>
              </a:solidFill>
              <a:latin typeface="Gill Sans MT"/>
              <a:ea typeface="+mn-ea"/>
              <a:cs typeface="+mn-cs"/>
            </a:rPr>
            <a:t>Computing</a:t>
          </a:r>
          <a:endParaRPr lang="en-US" sz="2200" kern="1200" dirty="0">
            <a:solidFill>
              <a:sysClr val="windowText" lastClr="000000">
                <a:hueOff val="0"/>
                <a:satOff val="0"/>
                <a:lumOff val="0"/>
                <a:alphaOff val="0"/>
              </a:sysClr>
            </a:solidFill>
            <a:latin typeface="Gill Sans MT"/>
            <a:ea typeface="+mn-ea"/>
            <a:cs typeface="+mn-cs"/>
          </a:endParaRPr>
        </a:p>
      </dsp:txBody>
      <dsp:txXfrm>
        <a:off x="35674" y="36694"/>
        <a:ext cx="1757452" cy="1146642"/>
      </dsp:txXfrm>
    </dsp:sp>
    <dsp:sp modelId="{21C2303B-31C3-C94D-9714-AEBBE8BDB29C}">
      <dsp:nvSpPr>
        <dsp:cNvPr id="0" name=""/>
        <dsp:cNvSpPr/>
      </dsp:nvSpPr>
      <dsp:spPr>
        <a:xfrm>
          <a:off x="3136463" y="103016"/>
          <a:ext cx="1529953" cy="1019968"/>
        </a:xfrm>
        <a:prstGeom prst="roundRect">
          <a:avLst>
            <a:gd name="adj" fmla="val 10000"/>
          </a:avLst>
        </a:prstGeom>
        <a:solidFill>
          <a:srgbClr val="3366FF"/>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sp3d extrusionH="28000" prstMaterial="matte"/>
        </a:bodyPr>
        <a:lstStyle/>
        <a:p>
          <a:pPr lvl="0" algn="ctr" defTabSz="889000">
            <a:lnSpc>
              <a:spcPct val="90000"/>
            </a:lnSpc>
            <a:spcBef>
              <a:spcPct val="0"/>
            </a:spcBef>
            <a:spcAft>
              <a:spcPct val="35000"/>
            </a:spcAft>
          </a:pPr>
          <a:r>
            <a:rPr lang="en-US" sz="2000" kern="1200" dirty="0" smtClean="0">
              <a:solidFill>
                <a:sysClr val="window" lastClr="FFFFFF"/>
              </a:solidFill>
              <a:latin typeface="Gill Sans MT"/>
              <a:ea typeface="+mn-ea"/>
              <a:cs typeface="+mn-cs"/>
            </a:rPr>
            <a:t>PC</a:t>
          </a:r>
          <a:endParaRPr lang="en-US" sz="2000" kern="1200" dirty="0">
            <a:solidFill>
              <a:sysClr val="window" lastClr="FFFFFF"/>
            </a:solidFill>
            <a:latin typeface="Gill Sans MT"/>
            <a:ea typeface="+mn-ea"/>
            <a:cs typeface="+mn-cs"/>
          </a:endParaRPr>
        </a:p>
      </dsp:txBody>
      <dsp:txXfrm>
        <a:off x="3166337" y="132890"/>
        <a:ext cx="1470205" cy="960220"/>
      </dsp:txXfrm>
    </dsp:sp>
    <dsp:sp modelId="{480F9B43-C7DE-5C4F-BDE9-641300423099}">
      <dsp:nvSpPr>
        <dsp:cNvPr id="0" name=""/>
        <dsp:cNvSpPr/>
      </dsp:nvSpPr>
      <dsp:spPr>
        <a:xfrm>
          <a:off x="3855720" y="1122985"/>
          <a:ext cx="91440" cy="407987"/>
        </a:xfrm>
        <a:custGeom>
          <a:avLst/>
          <a:gdLst/>
          <a:ahLst/>
          <a:cxnLst/>
          <a:rect l="0" t="0" r="0" b="0"/>
          <a:pathLst>
            <a:path>
              <a:moveTo>
                <a:pt x="45720" y="0"/>
              </a:moveTo>
              <a:lnTo>
                <a:pt x="45720" y="407987"/>
              </a:lnTo>
            </a:path>
          </a:pathLst>
        </a:custGeom>
        <a:noFill/>
        <a:ln w="19050" cap="flat" cmpd="sng" algn="ctr">
          <a:solidFill>
            <a:srgbClr val="6EA0B0">
              <a:shade val="60000"/>
              <a:hueOff val="0"/>
              <a:satOff val="0"/>
              <a:lumOff val="0"/>
              <a:alphaOff val="0"/>
            </a:srgbClr>
          </a:solidFill>
          <a:prstDash val="solid"/>
        </a:ln>
        <a:effectLst/>
        <a:sp3d z="-227350" prstMaterial="matte"/>
      </dsp:spPr>
      <dsp:style>
        <a:lnRef idx="2">
          <a:scrgbClr r="0" g="0" b="0"/>
        </a:lnRef>
        <a:fillRef idx="0">
          <a:scrgbClr r="0" g="0" b="0"/>
        </a:fillRef>
        <a:effectRef idx="0">
          <a:scrgbClr r="0" g="0" b="0"/>
        </a:effectRef>
        <a:fontRef idx="minor"/>
      </dsp:style>
    </dsp:sp>
    <dsp:sp modelId="{E592A12D-D018-E64E-BFBC-FF5FD5443EB8}">
      <dsp:nvSpPr>
        <dsp:cNvPr id="0" name=""/>
        <dsp:cNvSpPr/>
      </dsp:nvSpPr>
      <dsp:spPr>
        <a:xfrm>
          <a:off x="3136463" y="1530973"/>
          <a:ext cx="1529953" cy="1019968"/>
        </a:xfrm>
        <a:prstGeom prst="roundRect">
          <a:avLst>
            <a:gd name="adj" fmla="val 10000"/>
          </a:avLst>
        </a:prstGeom>
        <a:solidFill>
          <a:srgbClr val="3366FF"/>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sp3d extrusionH="28000" prstMaterial="matte"/>
        </a:bodyPr>
        <a:lstStyle/>
        <a:p>
          <a:pPr lvl="0" algn="ctr" defTabSz="889000">
            <a:lnSpc>
              <a:spcPct val="90000"/>
            </a:lnSpc>
            <a:spcBef>
              <a:spcPct val="0"/>
            </a:spcBef>
            <a:spcAft>
              <a:spcPct val="35000"/>
            </a:spcAft>
          </a:pPr>
          <a:r>
            <a:rPr lang="en-US" sz="2000" kern="1200" dirty="0" smtClean="0">
              <a:solidFill>
                <a:sysClr val="window" lastClr="FFFFFF"/>
              </a:solidFill>
              <a:latin typeface="Gill Sans MT"/>
              <a:ea typeface="+mn-ea"/>
              <a:cs typeface="+mn-cs"/>
            </a:rPr>
            <a:t>Fat Application	</a:t>
          </a:r>
          <a:endParaRPr lang="en-US" sz="2000" kern="1200" dirty="0">
            <a:solidFill>
              <a:sysClr val="window" lastClr="FFFFFF"/>
            </a:solidFill>
            <a:latin typeface="Gill Sans MT"/>
            <a:ea typeface="+mn-ea"/>
            <a:cs typeface="+mn-cs"/>
          </a:endParaRPr>
        </a:p>
      </dsp:txBody>
      <dsp:txXfrm>
        <a:off x="3166337" y="1560847"/>
        <a:ext cx="1470205" cy="960220"/>
      </dsp:txXfrm>
    </dsp:sp>
    <dsp:sp modelId="{3DC23219-6012-F240-9599-BE3DD21D9838}">
      <dsp:nvSpPr>
        <dsp:cNvPr id="0" name=""/>
        <dsp:cNvSpPr/>
      </dsp:nvSpPr>
      <dsp:spPr>
        <a:xfrm>
          <a:off x="2906970" y="2550941"/>
          <a:ext cx="994469" cy="407987"/>
        </a:xfrm>
        <a:custGeom>
          <a:avLst/>
          <a:gdLst/>
          <a:ahLst/>
          <a:cxnLst/>
          <a:rect l="0" t="0" r="0" b="0"/>
          <a:pathLst>
            <a:path>
              <a:moveTo>
                <a:pt x="994469" y="0"/>
              </a:moveTo>
              <a:lnTo>
                <a:pt x="994469" y="203993"/>
              </a:lnTo>
              <a:lnTo>
                <a:pt x="0" y="203993"/>
              </a:lnTo>
              <a:lnTo>
                <a:pt x="0" y="407987"/>
              </a:lnTo>
            </a:path>
          </a:pathLst>
        </a:custGeom>
        <a:noFill/>
        <a:ln w="19050" cap="flat" cmpd="sng" algn="ctr">
          <a:solidFill>
            <a:srgbClr val="6EA0B0">
              <a:shade val="80000"/>
              <a:hueOff val="0"/>
              <a:satOff val="0"/>
              <a:lumOff val="0"/>
              <a:alphaOff val="0"/>
            </a:srgbClr>
          </a:solidFill>
          <a:prstDash val="solid"/>
        </a:ln>
        <a:effectLst/>
        <a:sp3d z="-227350" prstMaterial="matte"/>
      </dsp:spPr>
      <dsp:style>
        <a:lnRef idx="2">
          <a:scrgbClr r="0" g="0" b="0"/>
        </a:lnRef>
        <a:fillRef idx="0">
          <a:scrgbClr r="0" g="0" b="0"/>
        </a:fillRef>
        <a:effectRef idx="0">
          <a:scrgbClr r="0" g="0" b="0"/>
        </a:effectRef>
        <a:fontRef idx="minor"/>
      </dsp:style>
    </dsp:sp>
    <dsp:sp modelId="{13A8691A-B2A9-0D4B-BDE4-F38E6361047A}">
      <dsp:nvSpPr>
        <dsp:cNvPr id="0" name=""/>
        <dsp:cNvSpPr/>
      </dsp:nvSpPr>
      <dsp:spPr>
        <a:xfrm>
          <a:off x="2141993" y="2958929"/>
          <a:ext cx="1529953" cy="1019968"/>
        </a:xfrm>
        <a:prstGeom prst="roundRect">
          <a:avLst>
            <a:gd name="adj" fmla="val 10000"/>
          </a:avLst>
        </a:prstGeom>
        <a:solidFill>
          <a:srgbClr val="3366FF"/>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sp3d extrusionH="28000" prstMaterial="matte"/>
        </a:bodyPr>
        <a:lstStyle/>
        <a:p>
          <a:pPr lvl="0" algn="ctr" defTabSz="889000">
            <a:lnSpc>
              <a:spcPct val="90000"/>
            </a:lnSpc>
            <a:spcBef>
              <a:spcPct val="0"/>
            </a:spcBef>
            <a:spcAft>
              <a:spcPct val="35000"/>
            </a:spcAft>
          </a:pPr>
          <a:r>
            <a:rPr lang="en-US" sz="2000" kern="1200" dirty="0" smtClean="0">
              <a:solidFill>
                <a:sysClr val="window" lastClr="FFFFFF"/>
              </a:solidFill>
              <a:latin typeface="Gill Sans MT"/>
              <a:ea typeface="+mn-ea"/>
              <a:cs typeface="+mn-cs"/>
            </a:rPr>
            <a:t>File Server</a:t>
          </a:r>
          <a:endParaRPr lang="en-US" sz="2000" kern="1200" dirty="0">
            <a:solidFill>
              <a:sysClr val="window" lastClr="FFFFFF"/>
            </a:solidFill>
            <a:latin typeface="Gill Sans MT"/>
            <a:ea typeface="+mn-ea"/>
            <a:cs typeface="+mn-cs"/>
          </a:endParaRPr>
        </a:p>
      </dsp:txBody>
      <dsp:txXfrm>
        <a:off x="2171867" y="2988803"/>
        <a:ext cx="1470205" cy="960220"/>
      </dsp:txXfrm>
    </dsp:sp>
    <dsp:sp modelId="{46381E4B-C885-584F-9491-9A989FAB267D}">
      <dsp:nvSpPr>
        <dsp:cNvPr id="0" name=""/>
        <dsp:cNvSpPr/>
      </dsp:nvSpPr>
      <dsp:spPr>
        <a:xfrm>
          <a:off x="3901440" y="2550941"/>
          <a:ext cx="994469" cy="407987"/>
        </a:xfrm>
        <a:custGeom>
          <a:avLst/>
          <a:gdLst/>
          <a:ahLst/>
          <a:cxnLst/>
          <a:rect l="0" t="0" r="0" b="0"/>
          <a:pathLst>
            <a:path>
              <a:moveTo>
                <a:pt x="0" y="0"/>
              </a:moveTo>
              <a:lnTo>
                <a:pt x="0" y="203993"/>
              </a:lnTo>
              <a:lnTo>
                <a:pt x="994469" y="203993"/>
              </a:lnTo>
              <a:lnTo>
                <a:pt x="994469" y="407987"/>
              </a:lnTo>
            </a:path>
          </a:pathLst>
        </a:custGeom>
        <a:noFill/>
        <a:ln w="19050" cap="flat" cmpd="sng" algn="ctr">
          <a:solidFill>
            <a:srgbClr val="6EA0B0">
              <a:shade val="80000"/>
              <a:hueOff val="0"/>
              <a:satOff val="0"/>
              <a:lumOff val="0"/>
              <a:alphaOff val="0"/>
            </a:srgbClr>
          </a:solidFill>
          <a:prstDash val="solid"/>
        </a:ln>
        <a:effectLst/>
        <a:sp3d z="-227350" prstMaterial="matte"/>
      </dsp:spPr>
      <dsp:style>
        <a:lnRef idx="2">
          <a:scrgbClr r="0" g="0" b="0"/>
        </a:lnRef>
        <a:fillRef idx="0">
          <a:scrgbClr r="0" g="0" b="0"/>
        </a:fillRef>
        <a:effectRef idx="0">
          <a:scrgbClr r="0" g="0" b="0"/>
        </a:effectRef>
        <a:fontRef idx="minor"/>
      </dsp:style>
    </dsp:sp>
    <dsp:sp modelId="{BAD0F7A9-B8CF-FA45-805F-52B55355AE5E}">
      <dsp:nvSpPr>
        <dsp:cNvPr id="0" name=""/>
        <dsp:cNvSpPr/>
      </dsp:nvSpPr>
      <dsp:spPr>
        <a:xfrm>
          <a:off x="4130932" y="2958929"/>
          <a:ext cx="1529953" cy="1019968"/>
        </a:xfrm>
        <a:prstGeom prst="roundRect">
          <a:avLst>
            <a:gd name="adj" fmla="val 10000"/>
          </a:avLst>
        </a:prstGeom>
        <a:solidFill>
          <a:srgbClr val="3366FF"/>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76200" tIns="76200" rIns="76200" bIns="76200" numCol="1" spcCol="1270" anchor="ctr" anchorCtr="0">
          <a:noAutofit/>
          <a:sp3d extrusionH="28000" prstMaterial="matte"/>
        </a:bodyPr>
        <a:lstStyle/>
        <a:p>
          <a:pPr lvl="0" algn="ctr" defTabSz="889000">
            <a:lnSpc>
              <a:spcPct val="90000"/>
            </a:lnSpc>
            <a:spcBef>
              <a:spcPct val="0"/>
            </a:spcBef>
            <a:spcAft>
              <a:spcPct val="35000"/>
            </a:spcAft>
          </a:pPr>
          <a:r>
            <a:rPr lang="en-US" sz="2000" kern="1200" dirty="0" smtClean="0">
              <a:solidFill>
                <a:sysClr val="window" lastClr="FFFFFF"/>
              </a:solidFill>
              <a:latin typeface="Gill Sans MT"/>
              <a:ea typeface="+mn-ea"/>
              <a:cs typeface="+mn-cs"/>
            </a:rPr>
            <a:t>Application Server</a:t>
          </a:r>
          <a:endParaRPr lang="en-US" sz="2000" kern="1200" dirty="0">
            <a:solidFill>
              <a:sysClr val="window" lastClr="FFFFFF"/>
            </a:solidFill>
            <a:latin typeface="Gill Sans MT"/>
            <a:ea typeface="+mn-ea"/>
            <a:cs typeface="+mn-cs"/>
          </a:endParaRPr>
        </a:p>
      </dsp:txBody>
      <dsp:txXfrm>
        <a:off x="4160806" y="2988803"/>
        <a:ext cx="1470205" cy="96022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FB0FAD-8685-5243-BBDF-7BE20FBD4363}">
      <dsp:nvSpPr>
        <dsp:cNvPr id="0" name=""/>
        <dsp:cNvSpPr/>
      </dsp:nvSpPr>
      <dsp:spPr>
        <a:xfrm>
          <a:off x="2725674" y="2435660"/>
          <a:ext cx="2016252" cy="2016252"/>
        </a:xfrm>
        <a:prstGeom prst="ellipse">
          <a:avLst/>
        </a:prstGeom>
        <a:solidFill>
          <a:srgbClr val="FF0000"/>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15875" tIns="15875" rIns="15875" bIns="15875" numCol="1" spcCol="1270" anchor="ctr" anchorCtr="0">
          <a:noAutofit/>
          <a:sp3d extrusionH="28000" prstMaterial="matte"/>
        </a:bodyPr>
        <a:lstStyle/>
        <a:p>
          <a:pPr lvl="0" algn="ctr" defTabSz="1111250">
            <a:lnSpc>
              <a:spcPct val="90000"/>
            </a:lnSpc>
            <a:spcBef>
              <a:spcPct val="0"/>
            </a:spcBef>
            <a:spcAft>
              <a:spcPct val="35000"/>
            </a:spcAft>
          </a:pPr>
          <a:r>
            <a:rPr lang="en-US" sz="2500" kern="1200" dirty="0" smtClean="0">
              <a:solidFill>
                <a:sysClr val="window" lastClr="FFFFFF"/>
              </a:solidFill>
              <a:latin typeface="Gill Sans MT"/>
              <a:ea typeface="+mn-ea"/>
              <a:cs typeface="+mn-cs"/>
            </a:rPr>
            <a:t>SharePoint</a:t>
          </a:r>
          <a:endParaRPr lang="en-US" sz="2500" kern="1200" dirty="0">
            <a:solidFill>
              <a:sysClr val="window" lastClr="FFFFFF"/>
            </a:solidFill>
            <a:latin typeface="Gill Sans MT"/>
            <a:ea typeface="+mn-ea"/>
            <a:cs typeface="+mn-cs"/>
          </a:endParaRPr>
        </a:p>
      </dsp:txBody>
      <dsp:txXfrm>
        <a:off x="3020947" y="2730933"/>
        <a:ext cx="1425706" cy="1425706"/>
      </dsp:txXfrm>
    </dsp:sp>
    <dsp:sp modelId="{3242627E-8533-D14D-B712-A21FA442AA69}">
      <dsp:nvSpPr>
        <dsp:cNvPr id="0" name=""/>
        <dsp:cNvSpPr/>
      </dsp:nvSpPr>
      <dsp:spPr>
        <a:xfrm rot="11689596">
          <a:off x="928401" y="2646944"/>
          <a:ext cx="1761072" cy="574631"/>
        </a:xfrm>
        <a:prstGeom prst="leftArrow">
          <a:avLst>
            <a:gd name="adj1" fmla="val 60000"/>
            <a:gd name="adj2" fmla="val 50000"/>
          </a:avLst>
        </a:prstGeom>
        <a:solidFill>
          <a:srgbClr val="6EA0B0">
            <a:tint val="60000"/>
            <a:hueOff val="0"/>
            <a:satOff val="0"/>
            <a:lumOff val="0"/>
            <a:alphaOff val="0"/>
          </a:srgbClr>
        </a:solidFill>
        <a:ln>
          <a:noFill/>
        </a:ln>
        <a:effectLst/>
        <a:sp3d z="-227350" prstMaterial="matte"/>
      </dsp:spPr>
      <dsp:style>
        <a:lnRef idx="0">
          <a:scrgbClr r="0" g="0" b="0"/>
        </a:lnRef>
        <a:fillRef idx="1">
          <a:scrgbClr r="0" g="0" b="0"/>
        </a:fillRef>
        <a:effectRef idx="0">
          <a:scrgbClr r="0" g="0" b="0"/>
        </a:effectRef>
        <a:fontRef idx="minor">
          <a:schemeClr val="lt1"/>
        </a:fontRef>
      </dsp:style>
    </dsp:sp>
    <dsp:sp modelId="{32901FB6-759C-AF44-A143-04A9CDBADC2C}">
      <dsp:nvSpPr>
        <dsp:cNvPr id="0" name=""/>
        <dsp:cNvSpPr/>
      </dsp:nvSpPr>
      <dsp:spPr>
        <a:xfrm>
          <a:off x="0" y="1942759"/>
          <a:ext cx="1915439" cy="1532351"/>
        </a:xfrm>
        <a:prstGeom prst="roundRect">
          <a:avLst>
            <a:gd name="adj" fmla="val 10000"/>
          </a:avLst>
        </a:prstGeom>
        <a:solidFill>
          <a:srgbClr val="008000"/>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43815" tIns="43815" rIns="43815" bIns="43815" numCol="1" spcCol="1270" anchor="ctr" anchorCtr="0">
          <a:noAutofit/>
          <a:sp3d extrusionH="28000" prstMaterial="matte"/>
        </a:bodyPr>
        <a:lstStyle/>
        <a:p>
          <a:pPr lvl="0" algn="ctr" defTabSz="1022350">
            <a:lnSpc>
              <a:spcPct val="90000"/>
            </a:lnSpc>
            <a:spcBef>
              <a:spcPct val="0"/>
            </a:spcBef>
            <a:spcAft>
              <a:spcPct val="35000"/>
            </a:spcAft>
          </a:pPr>
          <a:r>
            <a:rPr lang="en-US" sz="2300" kern="1200" dirty="0" smtClean="0">
              <a:solidFill>
                <a:sysClr val="window" lastClr="FFFFFF"/>
              </a:solidFill>
              <a:latin typeface="Gill Sans MT"/>
              <a:ea typeface="+mn-ea"/>
              <a:cs typeface="+mn-cs"/>
            </a:rPr>
            <a:t>Developer</a:t>
          </a:r>
          <a:endParaRPr lang="en-US" sz="2300" kern="1200" dirty="0">
            <a:solidFill>
              <a:sysClr val="window" lastClr="FFFFFF"/>
            </a:solidFill>
            <a:latin typeface="Gill Sans MT"/>
            <a:ea typeface="+mn-ea"/>
            <a:cs typeface="+mn-cs"/>
          </a:endParaRPr>
        </a:p>
      </dsp:txBody>
      <dsp:txXfrm>
        <a:off x="44881" y="1987640"/>
        <a:ext cx="1825677" cy="1442589"/>
      </dsp:txXfrm>
    </dsp:sp>
    <dsp:sp modelId="{151B11D6-0622-1044-A13B-E17936634EC9}">
      <dsp:nvSpPr>
        <dsp:cNvPr id="0" name=""/>
        <dsp:cNvSpPr/>
      </dsp:nvSpPr>
      <dsp:spPr>
        <a:xfrm rot="14700000">
          <a:off x="2011056" y="1351382"/>
          <a:ext cx="1762033" cy="574631"/>
        </a:xfrm>
        <a:prstGeom prst="leftArrow">
          <a:avLst>
            <a:gd name="adj1" fmla="val 60000"/>
            <a:gd name="adj2" fmla="val 50000"/>
          </a:avLst>
        </a:prstGeom>
        <a:solidFill>
          <a:srgbClr val="6EA0B0">
            <a:tint val="60000"/>
            <a:hueOff val="0"/>
            <a:satOff val="0"/>
            <a:lumOff val="0"/>
            <a:alphaOff val="0"/>
          </a:srgbClr>
        </a:solidFill>
        <a:ln>
          <a:noFill/>
        </a:ln>
        <a:effectLst/>
        <a:sp3d z="-227350" prstMaterial="matte"/>
      </dsp:spPr>
      <dsp:style>
        <a:lnRef idx="0">
          <a:scrgbClr r="0" g="0" b="0"/>
        </a:lnRef>
        <a:fillRef idx="1">
          <a:scrgbClr r="0" g="0" b="0"/>
        </a:fillRef>
        <a:effectRef idx="0">
          <a:scrgbClr r="0" g="0" b="0"/>
        </a:effectRef>
        <a:fontRef idx="minor">
          <a:schemeClr val="lt1"/>
        </a:fontRef>
      </dsp:style>
    </dsp:sp>
    <dsp:sp modelId="{DD3F70E5-6B82-DD4E-B41F-C9899B1CBB40}">
      <dsp:nvSpPr>
        <dsp:cNvPr id="0" name=""/>
        <dsp:cNvSpPr/>
      </dsp:nvSpPr>
      <dsp:spPr>
        <a:xfrm>
          <a:off x="1562020" y="74050"/>
          <a:ext cx="1915439" cy="1532351"/>
        </a:xfrm>
        <a:prstGeom prst="roundRect">
          <a:avLst>
            <a:gd name="adj" fmla="val 10000"/>
          </a:avLst>
        </a:prstGeom>
        <a:solidFill>
          <a:srgbClr val="FF6600"/>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43815" tIns="43815" rIns="43815" bIns="43815" numCol="1" spcCol="1270" anchor="ctr" anchorCtr="0">
          <a:noAutofit/>
          <a:sp3d extrusionH="28000" prstMaterial="matte"/>
        </a:bodyPr>
        <a:lstStyle/>
        <a:p>
          <a:pPr lvl="0" algn="ctr" defTabSz="1022350">
            <a:lnSpc>
              <a:spcPct val="90000"/>
            </a:lnSpc>
            <a:spcBef>
              <a:spcPct val="0"/>
            </a:spcBef>
            <a:spcAft>
              <a:spcPct val="35000"/>
            </a:spcAft>
          </a:pPr>
          <a:r>
            <a:rPr lang="en-US" sz="2300" kern="1200" dirty="0" smtClean="0">
              <a:solidFill>
                <a:sysClr val="window" lastClr="FFFFFF"/>
              </a:solidFill>
              <a:latin typeface="Gill Sans MT"/>
              <a:ea typeface="+mn-ea"/>
              <a:cs typeface="+mn-cs"/>
            </a:rPr>
            <a:t>User</a:t>
          </a:r>
          <a:endParaRPr lang="en-US" sz="2300" kern="1200" dirty="0">
            <a:solidFill>
              <a:sysClr val="window" lastClr="FFFFFF"/>
            </a:solidFill>
            <a:latin typeface="Gill Sans MT"/>
            <a:ea typeface="+mn-ea"/>
            <a:cs typeface="+mn-cs"/>
          </a:endParaRPr>
        </a:p>
      </dsp:txBody>
      <dsp:txXfrm>
        <a:off x="1606901" y="118931"/>
        <a:ext cx="1825677" cy="1442589"/>
      </dsp:txXfrm>
    </dsp:sp>
    <dsp:sp modelId="{08B52BE9-E43A-074A-8097-3F7789881FAB}">
      <dsp:nvSpPr>
        <dsp:cNvPr id="0" name=""/>
        <dsp:cNvSpPr/>
      </dsp:nvSpPr>
      <dsp:spPr>
        <a:xfrm rot="17700000">
          <a:off x="3694510" y="1351382"/>
          <a:ext cx="1762033" cy="574631"/>
        </a:xfrm>
        <a:prstGeom prst="leftArrow">
          <a:avLst>
            <a:gd name="adj1" fmla="val 60000"/>
            <a:gd name="adj2" fmla="val 50000"/>
          </a:avLst>
        </a:prstGeom>
        <a:solidFill>
          <a:srgbClr val="6EA0B0">
            <a:tint val="60000"/>
            <a:hueOff val="0"/>
            <a:satOff val="0"/>
            <a:lumOff val="0"/>
            <a:alphaOff val="0"/>
          </a:srgbClr>
        </a:solidFill>
        <a:ln>
          <a:noFill/>
        </a:ln>
        <a:effectLst/>
        <a:sp3d z="-227350" prstMaterial="matte"/>
      </dsp:spPr>
      <dsp:style>
        <a:lnRef idx="0">
          <a:scrgbClr r="0" g="0" b="0"/>
        </a:lnRef>
        <a:fillRef idx="1">
          <a:scrgbClr r="0" g="0" b="0"/>
        </a:fillRef>
        <a:effectRef idx="0">
          <a:scrgbClr r="0" g="0" b="0"/>
        </a:effectRef>
        <a:fontRef idx="minor">
          <a:schemeClr val="lt1"/>
        </a:fontRef>
      </dsp:style>
    </dsp:sp>
    <dsp:sp modelId="{87A6F009-95FB-DF45-9942-2D12028B2E6E}">
      <dsp:nvSpPr>
        <dsp:cNvPr id="0" name=""/>
        <dsp:cNvSpPr/>
      </dsp:nvSpPr>
      <dsp:spPr>
        <a:xfrm>
          <a:off x="3990140" y="74050"/>
          <a:ext cx="1915439" cy="1532351"/>
        </a:xfrm>
        <a:prstGeom prst="roundRect">
          <a:avLst>
            <a:gd name="adj" fmla="val 10000"/>
          </a:avLst>
        </a:prstGeom>
        <a:solidFill>
          <a:srgbClr val="D4D2D0">
            <a:lumMod val="75000"/>
          </a:srgbClr>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43815" tIns="43815" rIns="43815" bIns="43815" numCol="1" spcCol="1270" anchor="ctr" anchorCtr="0">
          <a:noAutofit/>
          <a:sp3d extrusionH="28000" prstMaterial="matte"/>
        </a:bodyPr>
        <a:lstStyle/>
        <a:p>
          <a:pPr lvl="0" algn="ctr" defTabSz="1022350">
            <a:lnSpc>
              <a:spcPct val="90000"/>
            </a:lnSpc>
            <a:spcBef>
              <a:spcPct val="0"/>
            </a:spcBef>
            <a:spcAft>
              <a:spcPct val="35000"/>
            </a:spcAft>
          </a:pPr>
          <a:r>
            <a:rPr lang="en-US" sz="2300" kern="1200" dirty="0" smtClean="0">
              <a:solidFill>
                <a:sysClr val="window" lastClr="FFFFFF"/>
              </a:solidFill>
              <a:latin typeface="Gill Sans MT"/>
              <a:ea typeface="+mn-ea"/>
              <a:cs typeface="+mn-cs"/>
            </a:rPr>
            <a:t>Administrator</a:t>
          </a:r>
          <a:endParaRPr lang="en-US" sz="2300" kern="1200" dirty="0">
            <a:solidFill>
              <a:sysClr val="window" lastClr="FFFFFF"/>
            </a:solidFill>
            <a:latin typeface="Gill Sans MT"/>
            <a:ea typeface="+mn-ea"/>
            <a:cs typeface="+mn-cs"/>
          </a:endParaRPr>
        </a:p>
      </dsp:txBody>
      <dsp:txXfrm>
        <a:off x="4035021" y="118931"/>
        <a:ext cx="1825677" cy="1442589"/>
      </dsp:txXfrm>
    </dsp:sp>
    <dsp:sp modelId="{BA3D6E8E-8988-1A49-A9D0-96935F63CE85}">
      <dsp:nvSpPr>
        <dsp:cNvPr id="0" name=""/>
        <dsp:cNvSpPr/>
      </dsp:nvSpPr>
      <dsp:spPr>
        <a:xfrm rot="20700000">
          <a:off x="4776612" y="2640982"/>
          <a:ext cx="1762033" cy="574631"/>
        </a:xfrm>
        <a:prstGeom prst="leftArrow">
          <a:avLst>
            <a:gd name="adj1" fmla="val 60000"/>
            <a:gd name="adj2" fmla="val 50000"/>
          </a:avLst>
        </a:prstGeom>
        <a:solidFill>
          <a:srgbClr val="6EA0B0">
            <a:tint val="60000"/>
            <a:hueOff val="0"/>
            <a:satOff val="0"/>
            <a:lumOff val="0"/>
            <a:alphaOff val="0"/>
          </a:srgbClr>
        </a:solidFill>
        <a:ln>
          <a:noFill/>
        </a:ln>
        <a:effectLst/>
        <a:sp3d z="-227350" prstMaterial="matte"/>
      </dsp:spPr>
      <dsp:style>
        <a:lnRef idx="0">
          <a:scrgbClr r="0" g="0" b="0"/>
        </a:lnRef>
        <a:fillRef idx="1">
          <a:scrgbClr r="0" g="0" b="0"/>
        </a:fillRef>
        <a:effectRef idx="0">
          <a:scrgbClr r="0" g="0" b="0"/>
        </a:effectRef>
        <a:fontRef idx="minor">
          <a:schemeClr val="lt1"/>
        </a:fontRef>
      </dsp:style>
    </dsp:sp>
    <dsp:sp modelId="{DC178433-6C9A-454D-9CB3-71130DF11085}">
      <dsp:nvSpPr>
        <dsp:cNvPr id="0" name=""/>
        <dsp:cNvSpPr/>
      </dsp:nvSpPr>
      <dsp:spPr>
        <a:xfrm>
          <a:off x="5550906" y="1934098"/>
          <a:ext cx="1915439" cy="1532351"/>
        </a:xfrm>
        <a:prstGeom prst="roundRect">
          <a:avLst>
            <a:gd name="adj" fmla="val 10000"/>
          </a:avLst>
        </a:prstGeom>
        <a:solidFill>
          <a:srgbClr val="3366FF"/>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43815" tIns="43815" rIns="43815" bIns="43815" numCol="1" spcCol="1270" anchor="ctr" anchorCtr="0">
          <a:noAutofit/>
          <a:sp3d extrusionH="28000" prstMaterial="matte"/>
        </a:bodyPr>
        <a:lstStyle/>
        <a:p>
          <a:pPr lvl="0" algn="ctr" defTabSz="1022350">
            <a:lnSpc>
              <a:spcPct val="90000"/>
            </a:lnSpc>
            <a:spcBef>
              <a:spcPct val="0"/>
            </a:spcBef>
            <a:spcAft>
              <a:spcPct val="35000"/>
            </a:spcAft>
          </a:pPr>
          <a:r>
            <a:rPr lang="en-US" sz="2300" kern="1200" dirty="0" smtClean="0">
              <a:solidFill>
                <a:sysClr val="window" lastClr="FFFFFF"/>
              </a:solidFill>
              <a:latin typeface="Gill Sans MT"/>
              <a:ea typeface="+mn-ea"/>
              <a:cs typeface="+mn-cs"/>
            </a:rPr>
            <a:t>Business</a:t>
          </a:r>
          <a:endParaRPr lang="en-US" sz="2300" kern="1200" dirty="0">
            <a:solidFill>
              <a:sysClr val="window" lastClr="FFFFFF"/>
            </a:solidFill>
            <a:latin typeface="Gill Sans MT"/>
            <a:ea typeface="+mn-ea"/>
            <a:cs typeface="+mn-cs"/>
          </a:endParaRPr>
        </a:p>
      </dsp:txBody>
      <dsp:txXfrm>
        <a:off x="5595787" y="1978979"/>
        <a:ext cx="1825677" cy="144258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CFB0FAD-8685-5243-BBDF-7BE20FBD4363}">
      <dsp:nvSpPr>
        <dsp:cNvPr id="0" name=""/>
        <dsp:cNvSpPr/>
      </dsp:nvSpPr>
      <dsp:spPr>
        <a:xfrm>
          <a:off x="2725674" y="2462449"/>
          <a:ext cx="2016252" cy="2016252"/>
        </a:xfrm>
        <a:prstGeom prst="ellipse">
          <a:avLst/>
        </a:prstGeom>
        <a:solidFill>
          <a:srgbClr val="3366FF"/>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16510" tIns="16510" rIns="16510" bIns="16510" numCol="1" spcCol="1270" anchor="ctr" anchorCtr="0">
          <a:noAutofit/>
          <a:sp3d extrusionH="28000" prstMaterial="matte"/>
        </a:bodyPr>
        <a:lstStyle/>
        <a:p>
          <a:pPr lvl="0" algn="ctr" defTabSz="1155700">
            <a:lnSpc>
              <a:spcPct val="90000"/>
            </a:lnSpc>
            <a:spcBef>
              <a:spcPct val="0"/>
            </a:spcBef>
            <a:spcAft>
              <a:spcPct val="35000"/>
            </a:spcAft>
          </a:pPr>
          <a:r>
            <a:rPr lang="en-US" sz="2600" kern="1200" dirty="0" smtClean="0">
              <a:solidFill>
                <a:sysClr val="window" lastClr="FFFFFF"/>
              </a:solidFill>
              <a:latin typeface="Gill Sans MT"/>
              <a:ea typeface="+mn-ea"/>
              <a:cs typeface="+mn-cs"/>
            </a:rPr>
            <a:t>Business Operating System</a:t>
          </a:r>
          <a:endParaRPr lang="en-US" sz="2600" kern="1200" dirty="0">
            <a:solidFill>
              <a:sysClr val="window" lastClr="FFFFFF"/>
            </a:solidFill>
            <a:latin typeface="Gill Sans MT"/>
            <a:ea typeface="+mn-ea"/>
            <a:cs typeface="+mn-cs"/>
          </a:endParaRPr>
        </a:p>
      </dsp:txBody>
      <dsp:txXfrm>
        <a:off x="3020947" y="2757722"/>
        <a:ext cx="1425706" cy="1425706"/>
      </dsp:txXfrm>
    </dsp:sp>
    <dsp:sp modelId="{3242627E-8533-D14D-B712-A21FA442AA69}">
      <dsp:nvSpPr>
        <dsp:cNvPr id="0" name=""/>
        <dsp:cNvSpPr/>
      </dsp:nvSpPr>
      <dsp:spPr>
        <a:xfrm rot="11700000">
          <a:off x="928954" y="2667771"/>
          <a:ext cx="1762033" cy="574631"/>
        </a:xfrm>
        <a:prstGeom prst="leftArrow">
          <a:avLst>
            <a:gd name="adj1" fmla="val 60000"/>
            <a:gd name="adj2" fmla="val 50000"/>
          </a:avLst>
        </a:prstGeom>
        <a:solidFill>
          <a:srgbClr val="6EA0B0">
            <a:tint val="60000"/>
            <a:hueOff val="0"/>
            <a:satOff val="0"/>
            <a:lumOff val="0"/>
            <a:alphaOff val="0"/>
          </a:srgbClr>
        </a:solidFill>
        <a:ln>
          <a:noFill/>
        </a:ln>
        <a:effectLst/>
        <a:sp3d z="-227350" prstMaterial="matte"/>
      </dsp:spPr>
      <dsp:style>
        <a:lnRef idx="0">
          <a:scrgbClr r="0" g="0" b="0"/>
        </a:lnRef>
        <a:fillRef idx="1">
          <a:scrgbClr r="0" g="0" b="0"/>
        </a:fillRef>
        <a:effectRef idx="0">
          <a:scrgbClr r="0" g="0" b="0"/>
        </a:effectRef>
        <a:fontRef idx="minor">
          <a:schemeClr val="lt1"/>
        </a:fontRef>
      </dsp:style>
    </dsp:sp>
    <dsp:sp modelId="{32901FB6-759C-AF44-A143-04A9CDBADC2C}">
      <dsp:nvSpPr>
        <dsp:cNvPr id="0" name=""/>
        <dsp:cNvSpPr/>
      </dsp:nvSpPr>
      <dsp:spPr>
        <a:xfrm>
          <a:off x="1254" y="1960887"/>
          <a:ext cx="1915439" cy="1532351"/>
        </a:xfrm>
        <a:prstGeom prst="roundRect">
          <a:avLst>
            <a:gd name="adj" fmla="val 10000"/>
          </a:avLst>
        </a:prstGeom>
        <a:solidFill>
          <a:sysClr val="window" lastClr="FFFFFF">
            <a:lumMod val="75000"/>
          </a:sysClr>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43815" tIns="43815" rIns="43815" bIns="43815" numCol="1" spcCol="1270" anchor="ctr" anchorCtr="0">
          <a:noAutofit/>
          <a:sp3d extrusionH="28000" prstMaterial="matte"/>
        </a:bodyPr>
        <a:lstStyle/>
        <a:p>
          <a:pPr lvl="0" algn="ctr" defTabSz="1022350">
            <a:lnSpc>
              <a:spcPct val="90000"/>
            </a:lnSpc>
            <a:spcBef>
              <a:spcPct val="0"/>
            </a:spcBef>
            <a:spcAft>
              <a:spcPct val="35000"/>
            </a:spcAft>
          </a:pPr>
          <a:r>
            <a:rPr lang="en-US" sz="2300" kern="1200" dirty="0" smtClean="0">
              <a:solidFill>
                <a:sysClr val="window" lastClr="FFFFFF"/>
              </a:solidFill>
              <a:latin typeface="Gill Sans MT"/>
              <a:ea typeface="+mn-ea"/>
              <a:cs typeface="+mn-cs"/>
            </a:rPr>
            <a:t>Developer</a:t>
          </a:r>
          <a:endParaRPr lang="en-US" sz="2300" kern="1200" dirty="0">
            <a:solidFill>
              <a:sysClr val="window" lastClr="FFFFFF"/>
            </a:solidFill>
            <a:latin typeface="Gill Sans MT"/>
            <a:ea typeface="+mn-ea"/>
            <a:cs typeface="+mn-cs"/>
          </a:endParaRPr>
        </a:p>
      </dsp:txBody>
      <dsp:txXfrm>
        <a:off x="46135" y="2005768"/>
        <a:ext cx="1825677" cy="1442589"/>
      </dsp:txXfrm>
    </dsp:sp>
    <dsp:sp modelId="{151B11D6-0622-1044-A13B-E17936634EC9}">
      <dsp:nvSpPr>
        <dsp:cNvPr id="0" name=""/>
        <dsp:cNvSpPr/>
      </dsp:nvSpPr>
      <dsp:spPr>
        <a:xfrm rot="14700000">
          <a:off x="2011056" y="1378171"/>
          <a:ext cx="1762033" cy="574631"/>
        </a:xfrm>
        <a:prstGeom prst="leftArrow">
          <a:avLst>
            <a:gd name="adj1" fmla="val 60000"/>
            <a:gd name="adj2" fmla="val 50000"/>
          </a:avLst>
        </a:prstGeom>
        <a:solidFill>
          <a:srgbClr val="6EA0B0">
            <a:tint val="60000"/>
            <a:hueOff val="0"/>
            <a:satOff val="0"/>
            <a:lumOff val="0"/>
            <a:alphaOff val="0"/>
          </a:srgbClr>
        </a:solidFill>
        <a:ln>
          <a:noFill/>
        </a:ln>
        <a:effectLst/>
        <a:sp3d z="-227350" prstMaterial="matte"/>
      </dsp:spPr>
      <dsp:style>
        <a:lnRef idx="0">
          <a:scrgbClr r="0" g="0" b="0"/>
        </a:lnRef>
        <a:fillRef idx="1">
          <a:scrgbClr r="0" g="0" b="0"/>
        </a:fillRef>
        <a:effectRef idx="0">
          <a:scrgbClr r="0" g="0" b="0"/>
        </a:effectRef>
        <a:fontRef idx="minor">
          <a:schemeClr val="lt1"/>
        </a:fontRef>
      </dsp:style>
    </dsp:sp>
    <dsp:sp modelId="{DD3F70E5-6B82-DD4E-B41F-C9899B1CBB40}">
      <dsp:nvSpPr>
        <dsp:cNvPr id="0" name=""/>
        <dsp:cNvSpPr/>
      </dsp:nvSpPr>
      <dsp:spPr>
        <a:xfrm>
          <a:off x="1562020" y="100839"/>
          <a:ext cx="1915439" cy="1532351"/>
        </a:xfrm>
        <a:prstGeom prst="roundRect">
          <a:avLst>
            <a:gd name="adj" fmla="val 10000"/>
          </a:avLst>
        </a:prstGeom>
        <a:solidFill>
          <a:sysClr val="window" lastClr="FFFFFF">
            <a:lumMod val="75000"/>
          </a:sysClr>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43815" tIns="43815" rIns="43815" bIns="43815" numCol="1" spcCol="1270" anchor="ctr" anchorCtr="0">
          <a:noAutofit/>
          <a:sp3d extrusionH="28000" prstMaterial="matte"/>
        </a:bodyPr>
        <a:lstStyle/>
        <a:p>
          <a:pPr lvl="0" algn="ctr" defTabSz="1022350">
            <a:lnSpc>
              <a:spcPct val="90000"/>
            </a:lnSpc>
            <a:spcBef>
              <a:spcPct val="0"/>
            </a:spcBef>
            <a:spcAft>
              <a:spcPct val="35000"/>
            </a:spcAft>
          </a:pPr>
          <a:r>
            <a:rPr lang="en-US" sz="2300" kern="1200" dirty="0" smtClean="0">
              <a:solidFill>
                <a:sysClr val="window" lastClr="FFFFFF"/>
              </a:solidFill>
              <a:latin typeface="Gill Sans MT"/>
              <a:ea typeface="+mn-ea"/>
              <a:cs typeface="+mn-cs"/>
            </a:rPr>
            <a:t>User</a:t>
          </a:r>
          <a:endParaRPr lang="en-US" sz="2300" kern="1200" dirty="0">
            <a:solidFill>
              <a:sysClr val="window" lastClr="FFFFFF"/>
            </a:solidFill>
            <a:latin typeface="Gill Sans MT"/>
            <a:ea typeface="+mn-ea"/>
            <a:cs typeface="+mn-cs"/>
          </a:endParaRPr>
        </a:p>
      </dsp:txBody>
      <dsp:txXfrm>
        <a:off x="1606901" y="145720"/>
        <a:ext cx="1825677" cy="1442589"/>
      </dsp:txXfrm>
    </dsp:sp>
    <dsp:sp modelId="{08B52BE9-E43A-074A-8097-3F7789881FAB}">
      <dsp:nvSpPr>
        <dsp:cNvPr id="0" name=""/>
        <dsp:cNvSpPr/>
      </dsp:nvSpPr>
      <dsp:spPr>
        <a:xfrm rot="17700000">
          <a:off x="3694510" y="1378171"/>
          <a:ext cx="1762033" cy="574631"/>
        </a:xfrm>
        <a:prstGeom prst="leftArrow">
          <a:avLst>
            <a:gd name="adj1" fmla="val 60000"/>
            <a:gd name="adj2" fmla="val 50000"/>
          </a:avLst>
        </a:prstGeom>
        <a:solidFill>
          <a:srgbClr val="6EA0B0">
            <a:tint val="60000"/>
            <a:hueOff val="0"/>
            <a:satOff val="0"/>
            <a:lumOff val="0"/>
            <a:alphaOff val="0"/>
          </a:srgbClr>
        </a:solidFill>
        <a:ln>
          <a:noFill/>
        </a:ln>
        <a:effectLst/>
        <a:sp3d z="-227350" prstMaterial="matte"/>
      </dsp:spPr>
      <dsp:style>
        <a:lnRef idx="0">
          <a:scrgbClr r="0" g="0" b="0"/>
        </a:lnRef>
        <a:fillRef idx="1">
          <a:scrgbClr r="0" g="0" b="0"/>
        </a:fillRef>
        <a:effectRef idx="0">
          <a:scrgbClr r="0" g="0" b="0"/>
        </a:effectRef>
        <a:fontRef idx="minor">
          <a:schemeClr val="lt1"/>
        </a:fontRef>
      </dsp:style>
    </dsp:sp>
    <dsp:sp modelId="{87A6F009-95FB-DF45-9942-2D12028B2E6E}">
      <dsp:nvSpPr>
        <dsp:cNvPr id="0" name=""/>
        <dsp:cNvSpPr/>
      </dsp:nvSpPr>
      <dsp:spPr>
        <a:xfrm>
          <a:off x="3990140" y="100839"/>
          <a:ext cx="1915439" cy="1532351"/>
        </a:xfrm>
        <a:prstGeom prst="roundRect">
          <a:avLst>
            <a:gd name="adj" fmla="val 10000"/>
          </a:avLst>
        </a:prstGeom>
        <a:solidFill>
          <a:sysClr val="window" lastClr="FFFFFF">
            <a:lumMod val="75000"/>
          </a:sysClr>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43815" tIns="43815" rIns="43815" bIns="43815" numCol="1" spcCol="1270" anchor="ctr" anchorCtr="0">
          <a:noAutofit/>
          <a:sp3d extrusionH="28000" prstMaterial="matte"/>
        </a:bodyPr>
        <a:lstStyle/>
        <a:p>
          <a:pPr lvl="0" algn="ctr" defTabSz="1022350">
            <a:lnSpc>
              <a:spcPct val="90000"/>
            </a:lnSpc>
            <a:spcBef>
              <a:spcPct val="0"/>
            </a:spcBef>
            <a:spcAft>
              <a:spcPct val="35000"/>
            </a:spcAft>
          </a:pPr>
          <a:r>
            <a:rPr lang="en-US" sz="2300" kern="1200" dirty="0" smtClean="0">
              <a:solidFill>
                <a:sysClr val="window" lastClr="FFFFFF"/>
              </a:solidFill>
              <a:latin typeface="Gill Sans MT"/>
              <a:ea typeface="+mn-ea"/>
              <a:cs typeface="+mn-cs"/>
            </a:rPr>
            <a:t>Administrator</a:t>
          </a:r>
          <a:endParaRPr lang="en-US" sz="2300" kern="1200" dirty="0">
            <a:solidFill>
              <a:sysClr val="window" lastClr="FFFFFF"/>
            </a:solidFill>
            <a:latin typeface="Gill Sans MT"/>
            <a:ea typeface="+mn-ea"/>
            <a:cs typeface="+mn-cs"/>
          </a:endParaRPr>
        </a:p>
      </dsp:txBody>
      <dsp:txXfrm>
        <a:off x="4035021" y="145720"/>
        <a:ext cx="1825677" cy="1442589"/>
      </dsp:txXfrm>
    </dsp:sp>
    <dsp:sp modelId="{BA3D6E8E-8988-1A49-A9D0-96935F63CE85}">
      <dsp:nvSpPr>
        <dsp:cNvPr id="0" name=""/>
        <dsp:cNvSpPr/>
      </dsp:nvSpPr>
      <dsp:spPr>
        <a:xfrm rot="20700000">
          <a:off x="4776612" y="2667771"/>
          <a:ext cx="1762033" cy="574631"/>
        </a:xfrm>
        <a:prstGeom prst="leftArrow">
          <a:avLst>
            <a:gd name="adj1" fmla="val 60000"/>
            <a:gd name="adj2" fmla="val 50000"/>
          </a:avLst>
        </a:prstGeom>
        <a:solidFill>
          <a:srgbClr val="6EA0B0">
            <a:tint val="60000"/>
            <a:hueOff val="0"/>
            <a:satOff val="0"/>
            <a:lumOff val="0"/>
            <a:alphaOff val="0"/>
          </a:srgbClr>
        </a:solidFill>
        <a:ln>
          <a:noFill/>
        </a:ln>
        <a:effectLst/>
        <a:sp3d z="-227350" prstMaterial="matte"/>
      </dsp:spPr>
      <dsp:style>
        <a:lnRef idx="0">
          <a:scrgbClr r="0" g="0" b="0"/>
        </a:lnRef>
        <a:fillRef idx="1">
          <a:scrgbClr r="0" g="0" b="0"/>
        </a:fillRef>
        <a:effectRef idx="0">
          <a:scrgbClr r="0" g="0" b="0"/>
        </a:effectRef>
        <a:fontRef idx="minor">
          <a:schemeClr val="lt1"/>
        </a:fontRef>
      </dsp:style>
    </dsp:sp>
    <dsp:sp modelId="{DC178433-6C9A-454D-9CB3-71130DF11085}">
      <dsp:nvSpPr>
        <dsp:cNvPr id="0" name=""/>
        <dsp:cNvSpPr/>
      </dsp:nvSpPr>
      <dsp:spPr>
        <a:xfrm>
          <a:off x="5550906" y="1960887"/>
          <a:ext cx="1915439" cy="1532351"/>
        </a:xfrm>
        <a:prstGeom prst="roundRect">
          <a:avLst>
            <a:gd name="adj" fmla="val 10000"/>
          </a:avLst>
        </a:prstGeom>
        <a:solidFill>
          <a:srgbClr val="3366FF"/>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dsp:spPr>
      <dsp:style>
        <a:lnRef idx="0">
          <a:scrgbClr r="0" g="0" b="0"/>
        </a:lnRef>
        <a:fillRef idx="1">
          <a:scrgbClr r="0" g="0" b="0"/>
        </a:fillRef>
        <a:effectRef idx="2">
          <a:scrgbClr r="0" g="0" b="0"/>
        </a:effectRef>
        <a:fontRef idx="minor">
          <a:schemeClr val="lt1"/>
        </a:fontRef>
      </dsp:style>
      <dsp:txBody>
        <a:bodyPr spcFirstLastPara="0" vert="horz" wrap="square" lIns="43815" tIns="43815" rIns="43815" bIns="43815" numCol="1" spcCol="1270" anchor="ctr" anchorCtr="0">
          <a:noAutofit/>
          <a:sp3d extrusionH="28000" prstMaterial="matte"/>
        </a:bodyPr>
        <a:lstStyle/>
        <a:p>
          <a:pPr lvl="0" algn="ctr" defTabSz="1022350">
            <a:lnSpc>
              <a:spcPct val="90000"/>
            </a:lnSpc>
            <a:spcBef>
              <a:spcPct val="0"/>
            </a:spcBef>
            <a:spcAft>
              <a:spcPct val="35000"/>
            </a:spcAft>
          </a:pPr>
          <a:r>
            <a:rPr lang="en-US" sz="2300" kern="1200" dirty="0" smtClean="0">
              <a:solidFill>
                <a:sysClr val="window" lastClr="FFFFFF"/>
              </a:solidFill>
              <a:latin typeface="Gill Sans MT"/>
              <a:ea typeface="+mn-ea"/>
              <a:cs typeface="+mn-cs"/>
            </a:rPr>
            <a:t>Business</a:t>
          </a:r>
          <a:endParaRPr lang="en-US" sz="2300" kern="1200" dirty="0">
            <a:solidFill>
              <a:sysClr val="window" lastClr="FFFFFF"/>
            </a:solidFill>
            <a:latin typeface="Gill Sans MT"/>
            <a:ea typeface="+mn-ea"/>
            <a:cs typeface="+mn-cs"/>
          </a:endParaRPr>
        </a:p>
      </dsp:txBody>
      <dsp:txXfrm>
        <a:off x="5595787" y="2005768"/>
        <a:ext cx="1825677" cy="144258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A46162-242E-C646-A81B-E093D239EB8D}">
      <dsp:nvSpPr>
        <dsp:cNvPr id="0" name=""/>
        <dsp:cNvSpPr/>
      </dsp:nvSpPr>
      <dsp:spPr>
        <a:xfrm>
          <a:off x="148268" y="221947"/>
          <a:ext cx="3696503" cy="3360152"/>
        </a:xfrm>
        <a:prstGeom prst="ellipse">
          <a:avLst/>
        </a:prstGeom>
        <a:solidFill>
          <a:srgbClr val="FF6600">
            <a:alpha val="50000"/>
          </a:srgb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889250">
            <a:lnSpc>
              <a:spcPct val="90000"/>
            </a:lnSpc>
            <a:spcBef>
              <a:spcPct val="0"/>
            </a:spcBef>
            <a:spcAft>
              <a:spcPct val="35000"/>
            </a:spcAft>
          </a:pPr>
          <a:r>
            <a:rPr lang="en-US" sz="6500" kern="1200" dirty="0" smtClean="0"/>
            <a:t>SBP</a:t>
          </a:r>
          <a:endParaRPr lang="en-US" sz="6500" kern="1200" dirty="0"/>
        </a:p>
      </dsp:txBody>
      <dsp:txXfrm>
        <a:off x="664446" y="618181"/>
        <a:ext cx="2131317" cy="2567683"/>
      </dsp:txXfrm>
    </dsp:sp>
    <dsp:sp modelId="{C3A8157F-0341-B246-A277-21E33CE93D4B}">
      <dsp:nvSpPr>
        <dsp:cNvPr id="0" name=""/>
        <dsp:cNvSpPr/>
      </dsp:nvSpPr>
      <dsp:spPr>
        <a:xfrm>
          <a:off x="2210497" y="214319"/>
          <a:ext cx="3935544" cy="3360152"/>
        </a:xfrm>
        <a:prstGeom prst="ellipse">
          <a:avLst/>
        </a:prstGeom>
        <a:solidFill>
          <a:srgbClr val="FF0000">
            <a:alpha val="50000"/>
          </a:srgb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0" tIns="0" rIns="0" bIns="0" numCol="1" spcCol="1270" anchor="ctr" anchorCtr="0">
          <a:noAutofit/>
        </a:bodyPr>
        <a:lstStyle/>
        <a:p>
          <a:pPr lvl="0" algn="ctr" defTabSz="2889250">
            <a:lnSpc>
              <a:spcPct val="90000"/>
            </a:lnSpc>
            <a:spcBef>
              <a:spcPct val="0"/>
            </a:spcBef>
            <a:spcAft>
              <a:spcPct val="35000"/>
            </a:spcAft>
          </a:pPr>
          <a:r>
            <a:rPr lang="en-US" sz="6500" kern="1200" dirty="0" smtClean="0"/>
            <a:t>STA</a:t>
          </a:r>
          <a:endParaRPr lang="en-US" sz="6500" kern="1200" dirty="0"/>
        </a:p>
      </dsp:txBody>
      <dsp:txXfrm>
        <a:off x="3327340" y="610554"/>
        <a:ext cx="2269142" cy="256768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ierarchy6">
  <dgm:title val=""/>
  <dgm:desc val=""/>
  <dgm:catLst>
    <dgm:cat type="hierarchy" pri="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 modelId="4">
          <dgm:prSet phldr="1"/>
        </dgm:pt>
        <dgm:pt modelId="5">
          <dgm:prSet phldr="1"/>
        </dgm:pt>
        <dgm:pt modelId="6">
          <dgm:prSet phldr="1"/>
        </dgm:pt>
      </dgm:ptLst>
      <dgm:cxnLst>
        <dgm:cxn modelId="7" srcId="0" destId="1" srcOrd="0" destOrd="0"/>
        <dgm:cxn modelId="8" srcId="1" destId="2" srcOrd="0" destOrd="0"/>
        <dgm:cxn modelId="9" srcId="1" destId="3" srcOrd="1" destOrd="0"/>
        <dgm:cxn modelId="23" srcId="2" destId="21" srcOrd="0" destOrd="0"/>
        <dgm:cxn modelId="24" srcId="2" destId="22" srcOrd="1" destOrd="0"/>
        <dgm:cxn modelId="33" srcId="3" destId="31" srcOrd="0" destOrd="0"/>
        <dgm:cxn modelId="10" srcId="0" destId="4" srcOrd="1" destOrd="0"/>
        <dgm:cxn modelId="11" srcId="0" destId="5" srcOrd="2" destOrd="0"/>
        <dgm:cxn modelId="12" srcId="0" destId="6" srcOrd="3" destOrd="0"/>
      </dgm:cxnLst>
      <dgm:bg/>
      <dgm:whole/>
    </dgm:dataModel>
  </dgm:sampData>
  <dgm:styleData>
    <dgm:dataModel>
      <dgm:ptLst>
        <dgm:pt modelId="0" type="doc"/>
        <dgm:pt modelId="1"/>
        <dgm:pt modelId="11"/>
        <dgm:pt modelId="12"/>
        <dgm:pt modelId="2"/>
        <dgm:pt modelId="3"/>
      </dgm:ptLst>
      <dgm:cxnLst>
        <dgm:cxn modelId="4" srcId="0" destId="1" srcOrd="0" destOrd="0"/>
        <dgm:cxn modelId="13" srcId="1" destId="11" srcOrd="0" destOrd="0"/>
        <dgm:cxn modelId="14" srcId="1" destId="12" srcOrd="1" destOrd="0"/>
        <dgm:cxn modelId="5" srcId="0" destId="2" srcOrd="1" destOrd="0"/>
        <dgm:cxn modelId="6" srcId="0" destId="3" srcOrd="2" destOrd="0"/>
      </dgm:cxnLst>
      <dgm:bg/>
      <dgm:whole/>
    </dgm:dataModel>
  </dgm:styleData>
  <dgm:clrData>
    <dgm:dataModel>
      <dgm:ptLst>
        <dgm:pt modelId="0" type="doc"/>
        <dgm:pt modelId="1"/>
        <dgm:pt modelId="2"/>
        <dgm:pt modelId="21"/>
        <dgm:pt modelId="211"/>
        <dgm:pt modelId="3"/>
        <dgm:pt modelId="31"/>
        <dgm:pt modelId="311"/>
        <dgm:pt modelId="4"/>
        <dgm:pt modelId="5"/>
        <dgm:pt modelId="6"/>
        <dgm:pt modelId="7"/>
      </dgm:ptLst>
      <dgm:cxnLst>
        <dgm:cxn modelId="8" srcId="0" destId="1" srcOrd="0" destOrd="0"/>
        <dgm:cxn modelId="9" srcId="1" destId="2" srcOrd="0" destOrd="0"/>
        <dgm:cxn modelId="10" srcId="1" destId="3" srcOrd="1" destOrd="0"/>
        <dgm:cxn modelId="23" srcId="2" destId="21" srcOrd="0" destOrd="0"/>
        <dgm:cxn modelId="24" srcId="21" destId="211" srcOrd="0" destOrd="0"/>
        <dgm:cxn modelId="33" srcId="3" destId="31" srcOrd="0" destOrd="0"/>
        <dgm:cxn modelId="34" srcId="31" destId="311" srcOrd="0" destOrd="0"/>
        <dgm:cxn modelId="11" srcId="0" destId="4" srcOrd="1" destOrd="0"/>
        <dgm:cxn modelId="12" srcId="0" destId="5" srcOrd="2" destOrd="0"/>
        <dgm:cxn modelId="13" srcId="0" destId="6" srcOrd="3" destOrd="0"/>
        <dgm:cxn modelId="14" srcId="0" destId="7" srcOrd="4" destOrd="0"/>
      </dgm:cxnLst>
      <dgm:bg/>
      <dgm:whole/>
    </dgm:dataModel>
  </dgm:clrData>
  <dgm:layoutNode name="mainComposite">
    <dgm:varLst>
      <dgm:chPref val="1"/>
      <dgm:dir/>
      <dgm:animOne val="branch"/>
      <dgm:animLvl val="lvl"/>
      <dgm:resizeHandles val="exact"/>
    </dgm:varLst>
    <dgm:alg type="composite">
      <dgm:param type="vertAlign" val="mid"/>
      <dgm:param type="horzAlign" val="ctr"/>
    </dgm:alg>
    <dgm:shape xmlns:r="http://schemas.openxmlformats.org/officeDocument/2006/relationships" r:blip="">
      <dgm:adjLst/>
    </dgm:shape>
    <dgm:presOf/>
    <dgm:choose name="Name0">
      <dgm:if name="Name1" axis="ch" ptType="node" func="cnt" op="gte" val="2">
        <dgm:choose name="Name2">
          <dgm:if name="Name3" func="var" arg="dir" op="equ" val="norm">
            <dgm:constrLst>
              <dgm:constr type="l" for="ch" forName="hierFlow" refType="w" fact="0.3"/>
              <dgm:constr type="t" for="ch" forName="hierFlow"/>
              <dgm:constr type="r" for="ch" forName="hierFlow" refType="w" fact="0.98"/>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if>
          <dgm:else name="Name4">
            <dgm:constrLst>
              <dgm:constr type="l" for="ch" forName="hierFlow" refType="w" fact="0.02"/>
              <dgm:constr type="t" for="ch" forName="hierFlow"/>
              <dgm:constr type="r" for="ch" forName="hierFlow" refType="w" fact="0.7"/>
              <dgm:constr type="b" for="ch" forName="hierFlow" refType="h" fact="0.98"/>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if>
      <dgm:else name="Name5">
        <dgm:constrLst>
          <dgm:constr type="l" for="ch" forName="hierFlow"/>
          <dgm:constr type="t" for="ch" forName="hierFlow"/>
          <dgm:constr type="r" for="ch" forName="hierFlow" refType="w"/>
          <dgm:constr type="b" for="ch" forName="hierFlow" refType="h"/>
          <dgm:constr type="l" for="ch" forName="bgShapesFlow"/>
          <dgm:constr type="t" for="ch" forName="bgShapesFlow"/>
          <dgm:constr type="r" for="ch" forName="bgShapesFlow" refType="w"/>
          <dgm:constr type="b" for="ch" forName="bgShapesFlow" refType="h"/>
          <dgm:constr type="w" for="des" forName="level1Shape" refType="w"/>
          <dgm:constr type="h" for="des" forName="level1Shape" refType="w" refFor="des" refForName="level1Shape" fact="0.66667"/>
          <dgm:constr type="w" for="des" forName="level2Shape" refType="w" refFor="des" refForName="level1Shape" op="equ"/>
          <dgm:constr type="h" for="des" forName="level2Shape" refType="h" refFor="des" refForName="level1Shape" op="equ"/>
          <dgm:constr type="sp" for="des" refType="h" refFor="des" refForName="level1Shape" op="equ" fact="0.4"/>
          <dgm:constr type="sibSp" for="des" forName="hierChild1" refType="w" refFor="des" refForName="level1Shape" op="equ" fact="0.3"/>
          <dgm:constr type="sibSp" for="des" forName="hierChild2" refType="sibSp" refFor="des" refForName="hierChild1" op="equ"/>
          <dgm:constr type="sibSp" for="des" forName="hierChild3" refType="sibSp" refFor="des" refForName="hierChild1" op="equ"/>
          <dgm:constr type="userA" for="des" refType="h" refFor="des" refForName="level1Shape" op="equ"/>
          <dgm:constr type="userB" for="des" refType="sp" refFor="des" op="equ"/>
          <dgm:constr type="h" for="des" forName="firstBuf" refType="h" refFor="des" refForName="level1Shape" fact="0.1"/>
        </dgm:constrLst>
      </dgm:else>
    </dgm:choose>
    <dgm:ruleLst/>
    <dgm:layoutNode name="hierFlow">
      <dgm:alg type="lin">
        <dgm:param type="linDir" val="fromT"/>
        <dgm:param type="nodeVertAlign" val="t"/>
        <dgm:param type="vertAlign" val="t"/>
        <dgm:param type="nodeHorzAlign" val="ctr"/>
        <dgm:param type="fallback" val="2D"/>
      </dgm:alg>
      <dgm:shape xmlns:r="http://schemas.openxmlformats.org/officeDocument/2006/relationships" r:blip="">
        <dgm:adjLst/>
      </dgm:shape>
      <dgm:presOf/>
      <dgm:constrLst/>
      <dgm:ruleLst/>
      <dgm:choose name="Name6">
        <dgm:if name="Name7" axis="ch" ptType="node" func="cnt" op="gte" val="2">
          <dgm:layoutNode name="firstBuf">
            <dgm:alg type="sp"/>
            <dgm:shape xmlns:r="http://schemas.openxmlformats.org/officeDocument/2006/relationships" r:blip="">
              <dgm:adjLst/>
            </dgm:shape>
            <dgm:presOf/>
            <dgm:constrLst/>
            <dgm:ruleLst/>
          </dgm:layoutNode>
        </dgm:if>
        <dgm:else name="Name8"/>
      </dgm:choose>
      <dgm:layoutNode name="hierChild1">
        <dgm:varLst>
          <dgm:chPref val="1"/>
          <dgm:animOne val="branch"/>
          <dgm:animLvl val="lvl"/>
        </dgm:varLst>
        <dgm:choose name="Name9">
          <dgm:if name="Name10" func="var" arg="dir" op="equ" val="norm">
            <dgm:alg type="hierChild">
              <dgm:param type="linDir" val="fromL"/>
              <dgm:param type="vertAlign" val="t"/>
            </dgm:alg>
          </dgm:if>
          <dgm:else name="Name11">
            <dgm:alg type="hierChild">
              <dgm:param type="linDir" val="fromR"/>
              <dgm:param type="vertAlign" val="t"/>
            </dgm:alg>
          </dgm:else>
        </dgm:choose>
        <dgm:shape xmlns:r="http://schemas.openxmlformats.org/officeDocument/2006/relationships" r:blip="">
          <dgm:adjLst/>
        </dgm:shape>
        <dgm:presOf/>
        <dgm:constrLst>
          <dgm:constr type="primFontSz" for="des" ptType="node" op="equ"/>
        </dgm:constrLst>
        <dgm:ruleLst/>
        <dgm:forEach name="Name12" axis="ch" cnt="3">
          <dgm:forEach name="Name13" axis="self" ptType="node">
            <dgm:layoutNode name="Name14">
              <dgm:alg type="hierRoot"/>
              <dgm:shape xmlns:r="http://schemas.openxmlformats.org/officeDocument/2006/relationships" r:blip="">
                <dgm:adjLst/>
              </dgm:shape>
              <dgm:presOf/>
              <dgm:constrLst/>
              <dgm:ruleLst/>
              <dgm:layoutNode name="level1Shape" styleLbl="node0">
                <dgm:varLst>
                  <dgm:chPref val="3"/>
                </dgm:varLst>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2">
                <dgm:choose name="Name15">
                  <dgm:if name="Name16" func="var" arg="dir" op="equ" val="norm">
                    <dgm:alg type="hierChild">
                      <dgm:param type="linDir" val="fromL"/>
                    </dgm:alg>
                  </dgm:if>
                  <dgm:else name="Name17">
                    <dgm:alg type="hierChild">
                      <dgm:param type="linDir" val="fromR"/>
                    </dgm:alg>
                  </dgm:else>
                </dgm:choose>
                <dgm:shape xmlns:r="http://schemas.openxmlformats.org/officeDocument/2006/relationships" r:blip="">
                  <dgm:adjLst/>
                </dgm:shape>
                <dgm:presOf/>
                <dgm:constrLst/>
                <dgm:ruleLst/>
                <dgm:forEach name="repeat" axis="ch">
                  <dgm:forEach name="Name18" axis="self" ptType="parTrans" cnt="1">
                    <dgm:layoutNode name="Name19">
                      <dgm:alg type="conn">
                        <dgm:param type="dim" val="1D"/>
                        <dgm:param type="endSty" val="noArr"/>
                        <dgm:param type="connRout" val="bend"/>
                        <dgm:param type="begPts" val="bCtr"/>
                        <dgm:param type="endPts" val="tCtr"/>
                      </dgm:alg>
                      <dgm:shape xmlns:r="http://schemas.openxmlformats.org/officeDocument/2006/relationships" type="conn" r:blip="">
                        <dgm:adjLst/>
                      </dgm:shape>
                      <dgm:presOf axis="self"/>
                      <dgm:constrLst>
                        <dgm:constr type="w" val="1"/>
                        <dgm:constr type="h" val="1"/>
                        <dgm:constr type="begPad"/>
                        <dgm:constr type="endPad"/>
                      </dgm:constrLst>
                      <dgm:ruleLst/>
                    </dgm:layoutNode>
                  </dgm:forEach>
                  <dgm:forEach name="Name20" axis="self" ptType="node">
                    <dgm:layoutNode name="Name21">
                      <dgm:alg type="hierRoot"/>
                      <dgm:shape xmlns:r="http://schemas.openxmlformats.org/officeDocument/2006/relationships" r:blip="">
                        <dgm:adjLst/>
                      </dgm:shape>
                      <dgm:presOf/>
                      <dgm:constrLst/>
                      <dgm:ruleLst/>
                      <dgm:layoutNode name="level2Shape">
                        <dgm:alg type="tx"/>
                        <dgm:shape xmlns:r="http://schemas.openxmlformats.org/officeDocument/2006/relationships" type="roundRect" r:blip="">
                          <dgm:adjLst>
                            <dgm:adj idx="1" val="0.1"/>
                          </dgm:adjLst>
                        </dgm:shape>
                        <dgm:presOf axis="self"/>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hierChild3">
                        <dgm:choose name="Name22">
                          <dgm:if name="Name23" func="var" arg="dir" op="equ" val="norm">
                            <dgm:alg type="hierChild">
                              <dgm:param type="linDir" val="fromL"/>
                            </dgm:alg>
                          </dgm:if>
                          <dgm:else name="Name24">
                            <dgm:alg type="hierChild">
                              <dgm:param type="linDir" val="fromR"/>
                            </dgm:alg>
                          </dgm:else>
                        </dgm:choose>
                        <dgm:shape xmlns:r="http://schemas.openxmlformats.org/officeDocument/2006/relationships" r:blip="">
                          <dgm:adjLst/>
                        </dgm:shape>
                        <dgm:presOf/>
                        <dgm:constrLst/>
                        <dgm:ruleLst/>
                        <dgm:forEach name="Name25" ref="repeat"/>
                      </dgm:layoutNode>
                    </dgm:layoutNode>
                  </dgm:forEach>
                </dgm:forEach>
              </dgm:layoutNode>
            </dgm:layoutNode>
          </dgm:forEach>
        </dgm:forEach>
      </dgm:layoutNode>
    </dgm:layoutNode>
    <dgm:layoutNode name="bgShapesFlow">
      <dgm:alg type="lin">
        <dgm:param type="linDir" val="fromT"/>
        <dgm:param type="nodeVertAlign" val="t"/>
        <dgm:param type="vertAlign" val="t"/>
        <dgm:param type="nodeHorzAlign" val="ctr"/>
      </dgm:alg>
      <dgm:shape xmlns:r="http://schemas.openxmlformats.org/officeDocument/2006/relationships" r:blip="">
        <dgm:adjLst/>
      </dgm:shape>
      <dgm:presOf/>
      <dgm:constrLst>
        <dgm:constr type="userB"/>
        <dgm:constr type="w" for="ch" forName="rectComp" refType="w"/>
        <dgm:constr type="h" for="ch" forName="rectComp" refType="h"/>
        <dgm:constr type="w" for="des" forName="bgRect" refType="w"/>
        <dgm:constr type="primFontSz" for="des" forName="bgRectTx" op="equ"/>
      </dgm:constrLst>
      <dgm:ruleLst/>
      <dgm:forEach name="Name26" axis="ch" ptType="node" st="2">
        <dgm:layoutNode name="rectComp">
          <dgm:alg type="composite">
            <dgm:param type="vertAlign" val="t"/>
            <dgm:param type="horzAlign" val="ctr"/>
          </dgm:alg>
          <dgm:shape xmlns:r="http://schemas.openxmlformats.org/officeDocument/2006/relationships" r:blip="">
            <dgm:adjLst/>
          </dgm:shape>
          <dgm:presOf/>
          <dgm:choose name="Name27">
            <dgm:if name="Name28" func="var" arg="dir" op="equ" val="norm">
              <dgm:constrLst>
                <dgm:constr type="userA"/>
                <dgm:constr type="l" for="ch" forName="bgRect"/>
                <dgm:constr type="t" for="ch" forName="bgRect"/>
                <dgm:constr type="h" for="ch" forName="bgRect" refType="userA" fact="1.2"/>
                <dgm:constr type="l" for="ch" forName="bgRectTx"/>
                <dgm:constr type="t" for="ch" forName="bgRectTx"/>
                <dgm:constr type="w" for="ch" forName="bgRectTx" refType="w" refFor="ch" refForName="bgRect" fact="0.3"/>
                <dgm:constr type="h" for="ch" forName="bgRectTx" refType="h" refFor="ch" refForName="bgRect" op="equ"/>
              </dgm:constrLst>
            </dgm:if>
            <dgm:else name="Name29">
              <dgm:constrLst>
                <dgm:constr type="userA"/>
                <dgm:constr type="l" for="ch" forName="bgRect"/>
                <dgm:constr type="t" for="ch" forName="bgRect"/>
                <dgm:constr type="h" for="ch" forName="bgRect" refType="userA" fact="1.2"/>
                <dgm:constr type="r" for="ch" forName="bgRectTx" refType="w"/>
                <dgm:constr type="t" for="ch" forName="bgRectTx"/>
                <dgm:constr type="w" for="ch" forName="bgRectTx" refType="w" refFor="ch" refForName="bgRect" fact="0.3"/>
                <dgm:constr type="h" for="ch" forName="bgRectTx" refType="h" refFor="ch" refForName="bgRect" op="equ"/>
              </dgm:constrLst>
            </dgm:else>
          </dgm:choose>
          <dgm:ruleLst/>
          <dgm:layoutNode name="bgRect" styleLbl="bgShp">
            <dgm:alg type="sp"/>
            <dgm:shape xmlns:r="http://schemas.openxmlformats.org/officeDocument/2006/relationships" type="roundRect" r:blip="" zOrderOff="-999">
              <dgm:adjLst>
                <dgm:adj idx="1" val="0.1"/>
              </dgm:adjLst>
            </dgm:shape>
            <dgm:presOf axis="desOrSelf" ptType="node"/>
            <dgm:constrLst/>
            <dgm:ruleLst/>
          </dgm:layoutNode>
          <dgm:layoutNode name="bgRectTx" styleLbl="bgShp">
            <dgm:varLst>
              <dgm:bulletEnabled val="1"/>
            </dgm:varLst>
            <dgm:alg type="tx"/>
            <dgm:presOf axis="desOrSelf" ptType="node"/>
            <dgm:shape xmlns:r="http://schemas.openxmlformats.org/officeDocument/2006/relationships" type="rect" r:blip="" zOrderOff="-999" hideGeom="1">
              <dgm:adjLst/>
            </dgm:shape>
            <dgm:constrLst>
              <dgm:constr type="primFontSz" val="65"/>
            </dgm:constrLst>
            <dgm:ruleLst>
              <dgm:rule type="primFontSz" val="5" fact="NaN" max="NaN"/>
            </dgm:ruleLst>
          </dgm:layoutNode>
        </dgm:layoutNode>
        <dgm:choose name="Name30">
          <dgm:if name="Name31" axis="self" ptType="node" func="revPos" op="gte" val="2">
            <dgm:layoutNode name="spComp">
              <dgm:alg type="composite">
                <dgm:param type="vertAlign" val="t"/>
                <dgm:param type="horzAlign" val="ctr"/>
              </dgm:alg>
              <dgm:shape xmlns:r="http://schemas.openxmlformats.org/officeDocument/2006/relationships" r:blip="">
                <dgm:adjLst/>
              </dgm:shape>
              <dgm:presOf/>
              <dgm:constrLst>
                <dgm:constr type="userA"/>
                <dgm:constr type="userB"/>
                <dgm:constr type="l" for="ch" forName="vSp"/>
                <dgm:constr type="t" for="ch" forName="vSp"/>
                <dgm:constr type="h" for="ch" forName="vSp" refType="userB"/>
                <dgm:constr type="hOff" for="ch" forName="vSp" refType="userA" fact="-0.2"/>
              </dgm:constrLst>
              <dgm:ruleLst/>
              <dgm:layoutNode name="vSp">
                <dgm:alg type="sp"/>
                <dgm:shape xmlns:r="http://schemas.openxmlformats.org/officeDocument/2006/relationships" r:blip="">
                  <dgm:adjLst/>
                </dgm:shape>
                <dgm:presOf/>
                <dgm:constrLst/>
                <dgm:ruleLst/>
              </dgm:layoutNode>
            </dgm:layoutNode>
          </dgm:if>
          <dgm:else name="Name32"/>
        </dgm:choos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enn1">
  <dgm:title val=""/>
  <dgm:desc val=""/>
  <dgm:catLst>
    <dgm:cat type="relationship" pri="28000"/>
    <dgm:cat type="convert" pri="19000"/>
  </dgm:catLst>
  <dgm:sampData useDef="1">
    <dgm:dataModel>
      <dgm:ptLst/>
      <dgm:bg/>
      <dgm:whole/>
    </dgm:dataModel>
  </dgm:sampData>
  <dgm:styleData useDef="1">
    <dgm:dataModel>
      <dgm:ptLst/>
      <dgm:bg/>
      <dgm:whole/>
    </dgm:dataModel>
  </dgm:styleData>
  <dgm:clrData>
    <dgm:dataModel>
      <dgm:ptLst>
        <dgm:pt modelId="0" type="doc"/>
        <dgm:pt modelId="1"/>
        <dgm:pt modelId="2"/>
        <dgm:pt modelId="3"/>
        <dgm:pt modelId="4"/>
      </dgm:ptLst>
      <dgm:cxnLst>
        <dgm:cxn modelId="7" srcId="0" destId="1" srcOrd="0" destOrd="0"/>
        <dgm:cxn modelId="8" srcId="0" destId="2" srcOrd="1" destOrd="0"/>
        <dgm:cxn modelId="9" srcId="0" destId="3" srcOrd="2" destOrd="0"/>
        <dgm:cxn modelId="10" srcId="0" destId="4" srcOrd="3" destOrd="0"/>
      </dgm:cxnLst>
      <dgm:bg/>
      <dgm:whole/>
    </dgm:dataModel>
  </dgm:clrData>
  <dgm:layoutNode name="compositeShape">
    <dgm:varLst>
      <dgm:chMax val="7"/>
      <dgm:dir/>
      <dgm:resizeHandles val="exact"/>
    </dgm:varLst>
    <dgm:choose name="Name0">
      <dgm:if name="Name1" axis="ch" ptType="node" func="cnt" op="equ" val="1">
        <dgm:alg type="composite">
          <dgm:param type="ar" val="1"/>
        </dgm:alg>
      </dgm:if>
      <dgm:if name="Name2" axis="ch" ptType="node" func="cnt" op="equ" val="2">
        <dgm:alg type="composite">
          <dgm:param type="ar" val="1.792"/>
        </dgm:alg>
      </dgm:if>
      <dgm:if name="Name3" axis="ch" ptType="node" func="cnt" op="equ" val="3">
        <dgm:alg type="composite">
          <dgm:param type="ar" val="1"/>
        </dgm:alg>
      </dgm:if>
      <dgm:if name="Name4" axis="ch" ptType="node" func="cnt" op="equ" val="4">
        <dgm:alg type="composite">
          <dgm:param type="ar" val="1"/>
        </dgm:alg>
      </dgm:if>
      <dgm:if name="Name5" axis="ch" ptType="node" func="cnt" op="equ" val="5">
        <dgm:alg type="composite">
          <dgm:param type="ar" val="1.4"/>
        </dgm:alg>
      </dgm:if>
      <dgm:if name="Name6" axis="ch" ptType="node" func="cnt" op="equ" val="6">
        <dgm:alg type="composite">
          <dgm:param type="ar" val="1.285"/>
        </dgm:alg>
      </dgm:if>
      <dgm:if name="Name7" axis="ch" ptType="node" func="cnt" op="equ" val="7">
        <dgm:alg type="composite">
          <dgm:param type="ar" val="1.359"/>
        </dgm:alg>
      </dgm:if>
      <dgm:else name="Name8">
        <dgm:alg type="composite">
          <dgm:param type="ar" val="1.359"/>
        </dgm:alg>
      </dgm:else>
    </dgm:choose>
    <dgm:shape xmlns:r="http://schemas.openxmlformats.org/officeDocument/2006/relationships" r:blip="">
      <dgm:adjLst/>
    </dgm:shape>
    <dgm:presOf/>
    <dgm:choose name="Name9">
      <dgm:if name="Name10" axis="ch" ptType="node" func="cnt" op="equ" val="1">
        <dgm:constrLst>
          <dgm:constr type="ctrX" for="ch" forName="circ1TxSh" refType="w" fact="0.5"/>
          <dgm:constr type="ctrY" for="ch" forName="circ1TxSh" refType="h" fact="0.5"/>
          <dgm:constr type="w" for="ch" forName="circ1TxSh" refType="w"/>
          <dgm:constr type="h" for="ch" forName="circ1TxSh" refType="h"/>
          <dgm:constr type="primFontSz" for="ch" ptType="node" op="equ"/>
        </dgm:constrLst>
      </dgm:if>
      <dgm:if name="Name11" axis="ch" ptType="node" func="cnt" op="equ" val="2">
        <dgm:constrLst>
          <dgm:constr type="ctrX" for="ch" forName="circ1" refType="w" fact="0.3"/>
          <dgm:constr type="ctrY" for="ch" forName="circ1" refType="h" fact="0.5"/>
          <dgm:constr type="w" for="ch" forName="circ1" refType="w" fact="0.555"/>
          <dgm:constr type="h" for="ch" forName="circ1" refType="h" fact="0.99456"/>
          <dgm:constr type="l" for="ch" forName="circ1Tx" refType="w" fact="0.1"/>
          <dgm:constr type="t" for="ch" forName="circ1Tx" refType="h" fact="0.12"/>
          <dgm:constr type="w" for="ch" forName="circ1Tx" refType="w" fact="0.32"/>
          <dgm:constr type="h" for="ch" forName="circ1Tx" refType="h" fact="0.76"/>
          <dgm:constr type="ctrX" for="ch" forName="circ2" refType="w" fact="0.7"/>
          <dgm:constr type="ctrY" for="ch" forName="circ2" refType="h" fact="0.5"/>
          <dgm:constr type="w" for="ch" forName="circ2" refType="w" fact="0.555"/>
          <dgm:constr type="h" for="ch" forName="circ2" refType="h" fact="0.99456"/>
          <dgm:constr type="l" for="ch" forName="circ2Tx" refType="w" fact="0.58"/>
          <dgm:constr type="t" for="ch" forName="circ2Tx" refType="h" fact="0.12"/>
          <dgm:constr type="w" for="ch" forName="circ2Tx" refType="w" fact="0.32"/>
          <dgm:constr type="h" for="ch" forName="circ2Tx" refType="h" fact="0.76"/>
          <dgm:constr type="primFontSz" for="ch" ptType="node" op="equ"/>
        </dgm:constrLst>
      </dgm:if>
      <dgm:if name="Name12" axis="ch" ptType="node" func="cnt" op="equ" val="3">
        <dgm:constrLst>
          <dgm:constr type="ctrX" for="ch" forName="circ1" refType="w" fact="0.5"/>
          <dgm:constr type="ctrY" for="ch" forName="circ1" refType="w" fact="0.25"/>
          <dgm:constr type="w" for="ch" forName="circ1" refType="w" fact="0.6"/>
          <dgm:constr type="h" for="ch" forName="circ1" refType="h" fact="0.6"/>
          <dgm:constr type="l" for="ch" forName="circ1Tx" refType="w" fact="0.28"/>
          <dgm:constr type="t" for="ch" forName="circ1Tx" refType="h" fact="0.055"/>
          <dgm:constr type="w" for="ch" forName="circ1Tx" refType="w" fact="0.44"/>
          <dgm:constr type="h" for="ch" forName="circ1Tx" refType="h" fact="0.27"/>
          <dgm:constr type="ctrX" for="ch" forName="circ2" refType="w" fact="0.7165"/>
          <dgm:constr type="ctrY" for="ch" forName="circ2" refType="w" fact="0.625"/>
          <dgm:constr type="w" for="ch" forName="circ2" refType="w" fact="0.6"/>
          <dgm:constr type="h" for="ch" forName="circ2" refType="h" fact="0.6"/>
          <dgm:constr type="l" for="ch" forName="circ2Tx" refType="w" fact="0.6"/>
          <dgm:constr type="t" for="ch" forName="circ2Tx" refType="h" fact="0.48"/>
          <dgm:constr type="w" for="ch" forName="circ2Tx" refType="w" fact="0.36"/>
          <dgm:constr type="h" for="ch" forName="circ2Tx" refType="h" fact="0.33"/>
          <dgm:constr type="ctrX" for="ch" forName="circ3" refType="w" fact="0.2835"/>
          <dgm:constr type="ctrY" for="ch" forName="circ3" refType="w" fact="0.625"/>
          <dgm:constr type="w" for="ch" forName="circ3" refType="w" fact="0.6"/>
          <dgm:constr type="h" for="ch" forName="circ3" refType="h" fact="0.6"/>
          <dgm:constr type="l" for="ch" forName="circ3Tx" refType="w" fact="0.04"/>
          <dgm:constr type="t" for="ch" forName="circ3Tx" refType="h" fact="0.48"/>
          <dgm:constr type="w" for="ch" forName="circ3Tx" refType="w" fact="0.36"/>
          <dgm:constr type="h" for="ch" forName="circ3Tx" refType="h" fact="0.33"/>
          <dgm:constr type="primFontSz" for="ch" ptType="node" op="equ"/>
        </dgm:constrLst>
      </dgm:if>
      <dgm:if name="Name13" axis="ch" ptType="node" func="cnt" op="equ" val="4">
        <dgm:constrLst>
          <dgm:constr type="ctrX" for="ch" forName="circ1" refType="w" fact="0.5"/>
          <dgm:constr type="ctrY" for="ch" forName="circ1" refType="w" fact="0.27"/>
          <dgm:constr type="w" for="ch" forName="circ1" refType="w" fact="0.52"/>
          <dgm:constr type="h" for="ch" forName="circ1" refType="h" fact="0.52"/>
          <dgm:constr type="l" for="ch" forName="circ1Tx" refType="w" fact="0.3"/>
          <dgm:constr type="t" for="ch" forName="circ1Tx" refType="h" fact="0.08"/>
          <dgm:constr type="w" for="ch" forName="circ1Tx" refType="w" fact="0.4"/>
          <dgm:constr type="h" for="ch" forName="circ1Tx" refType="h" fact="0.165"/>
          <dgm:constr type="ctrX" for="ch" forName="circ2" refType="w" fact="0.73"/>
          <dgm:constr type="ctrY" for="ch" forName="circ2" refType="w" fact="0.5"/>
          <dgm:constr type="w" for="ch" forName="circ2" refType="w" fact="0.52"/>
          <dgm:constr type="h" for="ch" forName="circ2" refType="h" fact="0.52"/>
          <dgm:constr type="r" for="ch" forName="circ2Tx" refType="w" fact="0.95"/>
          <dgm:constr type="t" for="ch" forName="circ2Tx" refType="h" fact="0.3"/>
          <dgm:constr type="w" for="ch" forName="circ2Tx" refType="w" fact="0.2"/>
          <dgm:constr type="h" for="ch" forName="circ2Tx" refType="h" fact="0.4"/>
          <dgm:constr type="ctrX" for="ch" forName="circ3" refType="w" fact="0.5"/>
          <dgm:constr type="ctrY" for="ch" forName="circ3" refType="w" fact="0.73"/>
          <dgm:constr type="w" for="ch" forName="circ3" refType="w" fact="0.52"/>
          <dgm:constr type="h" for="ch" forName="circ3" refType="h" fact="0.52"/>
          <dgm:constr type="l" for="ch" forName="circ3Tx" refType="w" fact="0.3"/>
          <dgm:constr type="b" for="ch" forName="circ3Tx" refType="h" fact="0.92"/>
          <dgm:constr type="w" for="ch" forName="circ3Tx" refType="w" fact="0.4"/>
          <dgm:constr type="h" for="ch" forName="circ3Tx" refType="h" fact="0.165"/>
          <dgm:constr type="ctrX" for="ch" forName="circ4" refType="w" fact="0.27"/>
          <dgm:constr type="ctrY" for="ch" forName="circ4" refType="h" fact="0.5"/>
          <dgm:constr type="w" for="ch" forName="circ4" refType="w" fact="0.52"/>
          <dgm:constr type="h" for="ch" forName="circ4" refType="h" fact="0.52"/>
          <dgm:constr type="l" for="ch" forName="circ4Tx" refType="w" fact="0.05"/>
          <dgm:constr type="t" for="ch" forName="circ4Tx" refType="h" fact="0.3"/>
          <dgm:constr type="w" for="ch" forName="circ4Tx" refType="w" fact="0.2"/>
          <dgm:constr type="h" for="ch" forName="circ4Tx" refType="h" fact="0.4"/>
          <dgm:constr type="primFontSz" for="ch" ptType="node" op="equ"/>
        </dgm:constrLst>
      </dgm:if>
      <dgm:if name="Name14" axis="ch" ptType="node" func="cnt" op="equ" val="5">
        <dgm:constrLst>
          <dgm:constr type="ctrX" for="ch" forName="circ1" refType="w" fact="0.5"/>
          <dgm:constr type="ctrY" for="ch" forName="circ1" refType="h" fact="0.46"/>
          <dgm:constr type="w" for="ch" forName="circ1" refType="w" fact="0.25"/>
          <dgm:constr type="h" for="ch" forName="circ1" refType="h" fact="0.35"/>
          <dgm:constr type="l" for="ch" forName="circ1Tx" refType="w" fact="0.355"/>
          <dgm:constr type="t" for="ch" forName="circ1Tx"/>
          <dgm:constr type="w" for="ch" forName="circ1Tx" refType="w" fact="0.29"/>
          <dgm:constr type="h" for="ch" forName="circ1Tx" refType="h" fact="0.235"/>
          <dgm:constr type="ctrX" for="ch" forName="circ2" refType="w" fact="0.5951"/>
          <dgm:constr type="ctrY" for="ch" forName="circ2" refType="h" fact="0.5567"/>
          <dgm:constr type="w" for="ch" forName="circ2" refType="w" fact="0.25"/>
          <dgm:constr type="h" for="ch" forName="circ2" refType="h" fact="0.35"/>
          <dgm:constr type="l" for="ch" forName="circ2Tx" refType="w" fact="0.74"/>
          <dgm:constr type="t" for="ch" forName="circ2Tx" refType="h" fact="0.31"/>
          <dgm:constr type="w" for="ch" forName="circ2Tx" refType="w" fact="0.26"/>
          <dgm:constr type="h" for="ch" forName="circ2Tx" refType="h" fact="0.255"/>
          <dgm:constr type="ctrX" for="ch" forName="circ3" refType="w" fact="0.5588"/>
          <dgm:constr type="ctrY" for="ch" forName="circ3" refType="h" fact="0.7133"/>
          <dgm:constr type="w" for="ch" forName="circ3" refType="w" fact="0.25"/>
          <dgm:constr type="h" for="ch" forName="circ3" refType="h" fact="0.35"/>
          <dgm:constr type="l" for="ch" forName="circ3Tx" refType="w" fact="0.7"/>
          <dgm:constr type="t" for="ch" forName="circ3Tx" refType="h" fact="0.745"/>
          <dgm:constr type="w" for="ch" forName="circ3Tx" refType="w" fact="0.26"/>
          <dgm:constr type="h" for="ch" forName="circ3Tx" refType="h" fact="0.255"/>
          <dgm:constr type="ctrX" for="ch" forName="circ4" refType="w" fact="0.4412"/>
          <dgm:constr type="ctrY" for="ch" forName="circ4" refType="h" fact="0.7133"/>
          <dgm:constr type="w" for="ch" forName="circ4" refType="w" fact="0.25"/>
          <dgm:constr type="h" for="ch" forName="circ4" refType="h" fact="0.35"/>
          <dgm:constr type="l" for="ch" forName="circ4Tx" refType="w" fact="0.04"/>
          <dgm:constr type="t" for="ch" forName="circ4Tx" refType="h" fact="0.745"/>
          <dgm:constr type="w" for="ch" forName="circ4Tx" refType="w" fact="0.26"/>
          <dgm:constr type="h" for="ch" forName="circ4Tx" refType="h" fact="0.255"/>
          <dgm:constr type="ctrX" for="ch" forName="circ5" refType="w" fact="0.4049"/>
          <dgm:constr type="ctrY" for="ch" forName="circ5" refType="h" fact="0.5567"/>
          <dgm:constr type="w" for="ch" forName="circ5" refType="w" fact="0.25"/>
          <dgm:constr type="h" for="ch" forName="circ5" refType="h" fact="0.35"/>
          <dgm:constr type="l" for="ch" forName="circ5Tx"/>
          <dgm:constr type="t" for="ch" forName="circ5Tx" refType="h" fact="0.31"/>
          <dgm:constr type="w" for="ch" forName="circ5Tx" refType="w" fact="0.26"/>
          <dgm:constr type="h" for="ch" forName="circ5Tx" refType="h" fact="0.255"/>
          <dgm:constr type="primFontSz" for="ch" ptType="node" op="equ"/>
        </dgm:constrLst>
      </dgm:if>
      <dgm:if name="Name15" axis="ch" ptType="node" func="cnt" op="equ" val="6">
        <dgm:constrLst>
          <dgm:constr type="ctrX" for="ch" forName="circ1" refType="w" fact="0.5"/>
          <dgm:constr type="ctrY" for="ch" forName="circ1" refType="h" fact="0.3844"/>
          <dgm:constr type="w" for="ch" forName="circ1" refType="w" fact="0.24"/>
          <dgm:constr type="h" for="ch" forName="circ1" refType="h" fact="0.3084"/>
          <dgm:constr type="l" for="ch" forName="circ1Tx" refType="w" fact="0.35"/>
          <dgm:constr type="t" for="ch" forName="circ1Tx"/>
          <dgm:constr type="w" for="ch" forName="circ1Tx" refType="w" fact="0.3"/>
          <dgm:constr type="h" for="ch" forName="circ1Tx" refType="h" fact="0.21"/>
          <dgm:constr type="ctrX" for="ch" forName="circ2" refType="w" fact="0.5779"/>
          <dgm:constr type="ctrY" for="ch" forName="circ2" refType="h" fact="0.4422"/>
          <dgm:constr type="w" for="ch" forName="circ2" refType="w" fact="0.24"/>
          <dgm:constr type="h" for="ch" forName="circ2" refType="h" fact="0.3084"/>
          <dgm:constr type="l" for="ch" forName="circ2Tx" refType="w" fact="0.7157"/>
          <dgm:constr type="t" for="ch" forName="circ2Tx" refType="h" fact="0.2"/>
          <dgm:constr type="w" for="ch" forName="circ2Tx" refType="w" fact="0.2843"/>
          <dgm:constr type="h" for="ch" forName="circ2Tx" refType="h" fact="0.23"/>
          <dgm:constr type="ctrX" for="ch" forName="circ3" refType="w" fact="0.5779"/>
          <dgm:constr type="ctrY" for="ch" forName="circ3" refType="h" fact="0.5578"/>
          <dgm:constr type="w" for="ch" forName="circ3" refType="w" fact="0.24"/>
          <dgm:constr type="h" for="ch" forName="circ3" refType="h" fact="0.3084"/>
          <dgm:constr type="l" for="ch" forName="circ3Tx" refType="w" fact="0.7157"/>
          <dgm:constr type="t" for="ch" forName="circ3Tx" refType="h" fact="0.543"/>
          <dgm:constr type="w" for="ch" forName="circ3Tx" refType="w" fact="0.2843"/>
          <dgm:constr type="h" for="ch" forName="circ3Tx" refType="h" fact="0.257"/>
          <dgm:constr type="ctrX" for="ch" forName="circ4" refType="w" fact="0.5"/>
          <dgm:constr type="ctrY" for="ch" forName="circ4" refType="h" fact="0.6157"/>
          <dgm:constr type="w" for="ch" forName="circ4" refType="w" fact="0.24"/>
          <dgm:constr type="h" for="ch" forName="circ4" refType="h" fact="0.3084"/>
          <dgm:constr type="l" for="ch" forName="circ4Tx" refType="w" fact="0.35"/>
          <dgm:constr type="t" for="ch" forName="circ4Tx" refType="h" fact="0.79"/>
          <dgm:constr type="w" for="ch" forName="circ4Tx" refType="w" fact="0.3"/>
          <dgm:constr type="h" for="ch" forName="circ4Tx" refType="h" fact="0.21"/>
          <dgm:constr type="ctrX" for="ch" forName="circ5" refType="w" fact="0.4221"/>
          <dgm:constr type="ctrY" for="ch" forName="circ5" refType="h" fact="0.5578"/>
          <dgm:constr type="w" for="ch" forName="circ5" refType="w" fact="0.24"/>
          <dgm:constr type="h" for="ch" forName="circ5" refType="h" fact="0.3084"/>
          <dgm:constr type="l" for="ch" forName="circ5Tx" refType="w" fact="0"/>
          <dgm:constr type="t" for="ch" forName="circ5Tx" refType="h" fact="0.543"/>
          <dgm:constr type="w" for="ch" forName="circ5Tx" refType="w" fact="0.2843"/>
          <dgm:constr type="h" for="ch" forName="circ5Tx" refType="h" fact="0.257"/>
          <dgm:constr type="ctrX" for="ch" forName="circ6" refType="w" fact="0.4221"/>
          <dgm:constr type="ctrY" for="ch" forName="circ6" refType="h" fact="0.4422"/>
          <dgm:constr type="w" for="ch" forName="circ6" refType="w" fact="0.24"/>
          <dgm:constr type="h" for="ch" forName="circ6" refType="h" fact="0.3084"/>
          <dgm:constr type="l" for="ch" forName="circ6Tx" refType="w" fact="0"/>
          <dgm:constr type="t" for="ch" forName="circ6Tx" refType="h" fact="0.2"/>
          <dgm:constr type="w" for="ch" forName="circ6Tx" refType="w" fact="0.2843"/>
          <dgm:constr type="h" for="ch" forName="circ6Tx" refType="h" fact="0.257"/>
          <dgm:constr type="primFontSz" for="ch" ptType="node" op="equ"/>
        </dgm:constrLst>
      </dgm:if>
      <dgm:else name="Name16">
        <dgm:constrLst>
          <dgm:constr type="ctrX" for="ch" forName="circ1" refType="w" fact="0.5"/>
          <dgm:constr type="ctrY" for="ch" forName="circ1" refType="h" fact="0.4177"/>
          <dgm:constr type="w" for="ch" forName="circ1" refType="w" fact="0.24"/>
          <dgm:constr type="h" for="ch" forName="circ1" refType="h" fact="0.3262"/>
          <dgm:constr type="l" for="ch" forName="circ1Tx" refType="w" fact="0.3625"/>
          <dgm:constr type="t" for="ch" forName="circ1Tx"/>
          <dgm:constr type="w" for="ch" forName="circ1Tx" refType="w" fact="0.275"/>
          <dgm:constr type="h" for="ch" forName="circ1Tx" refType="h" fact="0.2"/>
          <dgm:constr type="ctrX" for="ch" forName="circ2" refType="w" fact="0.5704"/>
          <dgm:constr type="ctrY" for="ch" forName="circ2" refType="h" fact="0.4637"/>
          <dgm:constr type="w" for="ch" forName="circ2" refType="w" fact="0.24"/>
          <dgm:constr type="h" for="ch" forName="circ2" refType="h" fact="0.3262"/>
          <dgm:constr type="l" for="ch" forName="circ2Tx" refType="w" fact="0.72"/>
          <dgm:constr type="t" for="ch" forName="circ2Tx" refType="h" fact="0.19"/>
          <dgm:constr type="w" for="ch" forName="circ2Tx" refType="w" fact="0.26"/>
          <dgm:constr type="h" for="ch" forName="circ2Tx" refType="h" fact="0.22"/>
          <dgm:constr type="ctrX" for="ch" forName="circ3" refType="w" fact="0.5877"/>
          <dgm:constr type="ctrY" for="ch" forName="circ3" refType="h" fact="0.5672"/>
          <dgm:constr type="w" for="ch" forName="circ3" refType="w" fact="0.24"/>
          <dgm:constr type="h" for="ch" forName="circ3" refType="h" fact="0.3262"/>
          <dgm:constr type="l" for="ch" forName="circ3Tx" refType="w" fact="0.745"/>
          <dgm:constr type="t" for="ch" forName="circ3Tx" refType="h" fact="0.47"/>
          <dgm:constr type="w" for="ch" forName="circ3Tx" refType="w" fact="0.255"/>
          <dgm:constr type="h" for="ch" forName="circ3Tx" refType="h" fact="0.235"/>
          <dgm:constr type="ctrX" for="ch" forName="circ4" refType="w" fact="0.539"/>
          <dgm:constr type="ctrY" for="ch" forName="circ4" refType="h" fact="0.6502"/>
          <dgm:constr type="w" for="ch" forName="circ4" refType="w" fact="0.24"/>
          <dgm:constr type="h" for="ch" forName="circ4" refType="h" fact="0.3262"/>
          <dgm:constr type="l" for="ch" forName="circ4Tx" refType="w" fact="0.635"/>
          <dgm:constr type="t" for="ch" forName="circ4Tx" refType="h" fact="0.785"/>
          <dgm:constr type="w" for="ch" forName="circ4Tx" refType="w" fact="0.275"/>
          <dgm:constr type="h" for="ch" forName="circ4Tx" refType="h" fact="0.215"/>
          <dgm:constr type="ctrX" for="ch" forName="circ5" refType="w" fact="0.461"/>
          <dgm:constr type="ctrY" for="ch" forName="circ5" refType="h" fact="0.6502"/>
          <dgm:constr type="w" for="ch" forName="circ5" refType="w" fact="0.24"/>
          <dgm:constr type="h" for="ch" forName="circ5" refType="h" fact="0.3262"/>
          <dgm:constr type="l" for="ch" forName="circ5Tx" refType="w" fact="0.09"/>
          <dgm:constr type="t" for="ch" forName="circ5Tx" refType="h" fact="0.785"/>
          <dgm:constr type="w" for="ch" forName="circ5Tx" refType="w" fact="0.275"/>
          <dgm:constr type="h" for="ch" forName="circ5Tx" refType="h" fact="0.215"/>
          <dgm:constr type="ctrX" for="ch" forName="circ6" refType="w" fact="0.4123"/>
          <dgm:constr type="ctrY" for="ch" forName="circ6" refType="h" fact="0.5672"/>
          <dgm:constr type="w" for="ch" forName="circ6" refType="w" fact="0.24"/>
          <dgm:constr type="h" for="ch" forName="circ6" refType="h" fact="0.3262"/>
          <dgm:constr type="l" for="ch" forName="circ6Tx"/>
          <dgm:constr type="t" for="ch" forName="circ6Tx" refType="h" fact="0.47"/>
          <dgm:constr type="w" for="ch" forName="circ6Tx" refType="w" fact="0.255"/>
          <dgm:constr type="h" for="ch" forName="circ6Tx" refType="h" fact="0.235"/>
          <dgm:constr type="ctrX" for="ch" forName="circ7" refType="w" fact="0.4296"/>
          <dgm:constr type="ctrY" for="ch" forName="circ7" refType="h" fact="0.4637"/>
          <dgm:constr type="w" for="ch" forName="circ7" refType="w" fact="0.24"/>
          <dgm:constr type="h" for="ch" forName="circ7" refType="h" fact="0.3262"/>
          <dgm:constr type="l" for="ch" forName="circ7Tx" refType="w" fact="0.02"/>
          <dgm:constr type="t" for="ch" forName="circ7Tx" refType="h" fact="0.19"/>
          <dgm:constr type="w" for="ch" forName="circ7Tx" refType="w" fact="0.26"/>
          <dgm:constr type="h" for="ch" forName="circ7Tx" refType="h" fact="0.22"/>
          <dgm:constr type="primFontSz" for="ch" ptType="node" op="equ"/>
        </dgm:constrLst>
      </dgm:else>
    </dgm:choose>
    <dgm:ruleLst/>
    <dgm:forEach name="Name17" axis="ch" ptType="node" cnt="1">
      <dgm:choose name="Name18">
        <dgm:if name="Name19" axis="root ch" ptType="all node" func="cnt" op="equ" val="1">
          <dgm:layoutNode name="circ1TxSh" styleLbl="vennNode1">
            <dgm:alg type="tx">
              <dgm:param type="txAnchorHorzCh" val="ctr"/>
              <dgm:param type="txAnchorVertCh" val="mid"/>
            </dgm:alg>
            <dgm:shape xmlns:r="http://schemas.openxmlformats.org/officeDocument/2006/relationships" type="ellipse" r:blip="">
              <dgm:adjLst/>
            </dgm:shape>
            <dgm:choose name="Name20">
              <dgm:if name="Name21" func="var" arg="dir" op="equ" val="norm">
                <dgm:choose name="Name22">
                  <dgm:if name="Name23" axis="root ch" ptType="all node" func="cnt" op="lte" val="4">
                    <dgm:presOf axis="desOrSelf" ptType="node"/>
                  </dgm:if>
                  <dgm:else name="Name24">
                    <dgm:presOf/>
                  </dgm:else>
                </dgm:choose>
              </dgm:if>
              <dgm:else name="Name25">
                <dgm:choose name="Name26">
                  <dgm:if name="Name27" axis="root ch" ptType="all node" func="cnt" op="equ" val="2">
                    <dgm:presOf axis="root ch desOrSelf" ptType="all node node" st="1 2 1" cnt="1 1 0"/>
                  </dgm:if>
                  <dgm:else name="Name28">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if>
        <dgm:else name="Name29">
          <dgm:layoutNode name="circ1" styleLbl="vennNode1">
            <dgm:alg type="sp"/>
            <dgm:shape xmlns:r="http://schemas.openxmlformats.org/officeDocument/2006/relationships" type="ellipse" r:blip="">
              <dgm:adjLst/>
            </dgm:shape>
            <dgm:choose name="Name30">
              <dgm:if name="Name31" func="var" arg="dir" op="equ" val="norm">
                <dgm:choose name="Name32">
                  <dgm:if name="Name33" axis="root ch" ptType="all node" func="cnt" op="lte" val="4">
                    <dgm:presOf axis="desOrSelf" ptType="node"/>
                  </dgm:if>
                  <dgm:else name="Name34">
                    <dgm:presOf/>
                  </dgm:else>
                </dgm:choose>
              </dgm:if>
              <dgm:else name="Name35">
                <dgm:choose name="Name36">
                  <dgm:if name="Name37" axis="root ch" ptType="all node" func="cnt" op="equ" val="2">
                    <dgm:presOf axis="root ch desOrSelf" ptType="all node node" st="1 2 1" cnt="1 1 0"/>
                  </dgm:if>
                  <dgm:else name="Name38">
                    <dgm:choose name="Name39">
                      <dgm:if name="Name40" axis="root ch" ptType="all node" func="cnt" op="lte" val="4">
                        <dgm:presOf axis="desOrSelf" ptType="node"/>
                      </dgm:if>
                      <dgm:else name="Name41">
                        <dgm:presOf/>
                      </dgm:else>
                    </dgm:choose>
                  </dgm:else>
                </dgm:choose>
              </dgm:else>
            </dgm:choose>
            <dgm:constrLst/>
            <dgm:ruleLst/>
          </dgm:layoutNode>
          <dgm:layoutNode name="circ1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42">
              <dgm:if name="Name43" func="var" arg="dir" op="equ" val="norm">
                <dgm:presOf axis="desOrSelf" ptType="node"/>
              </dgm:if>
              <dgm:else name="Name44">
                <dgm:choose name="Name45">
                  <dgm:if name="Name46" axis="root ch" ptType="all node" func="cnt" op="equ" val="2">
                    <dgm:presOf axis="root ch desOrSelf" ptType="all node node" st="1 2 1" cnt="1 1 0"/>
                  </dgm:if>
                  <dgm:else name="Name47">
                    <dgm:presOf axis="desOrSelf" ptType="node"/>
                  </dgm:else>
                </dgm:choose>
              </dgm:else>
            </dgm:choose>
            <dgm:constrLst>
              <dgm:constr type="tMarg"/>
              <dgm:constr type="bMarg"/>
              <dgm:constr type="lMarg"/>
              <dgm:constr type="rMarg"/>
              <dgm:constr type="primFontSz" val="65"/>
            </dgm:constrLst>
            <dgm:ruleLst>
              <dgm:rule type="primFontSz" val="5" fact="NaN" max="NaN"/>
            </dgm:ruleLst>
          </dgm:layoutNode>
        </dgm:else>
      </dgm:choose>
    </dgm:forEach>
    <dgm:forEach name="Name48" axis="ch" ptType="node" st="2" cnt="1">
      <dgm:layoutNode name="circ2" styleLbl="vennNode1">
        <dgm:alg type="sp"/>
        <dgm:shape xmlns:r="http://schemas.openxmlformats.org/officeDocument/2006/relationships" type="ellipse" r:blip="">
          <dgm:adjLst/>
        </dgm:shape>
        <dgm:choose name="Name49">
          <dgm:if name="Name50" func="var" arg="dir" op="equ" val="norm">
            <dgm:choose name="Name51">
              <dgm:if name="Name52" axis="root ch" ptType="all node" func="cnt" op="lte" val="4">
                <dgm:presOf axis="desOrSelf" ptType="node"/>
              </dgm:if>
              <dgm:else name="Name53">
                <dgm:presOf/>
              </dgm:else>
            </dgm:choose>
          </dgm:if>
          <dgm:else name="Name54">
            <dgm:choose name="Name55">
              <dgm:if name="Name56" axis="root ch" ptType="all node" func="cnt" op="equ" val="2">
                <dgm:presOf axis="root ch desOrSelf" ptType="all node node" st="1 1 1" cnt="1 1 0"/>
              </dgm:if>
              <dgm:if name="Name57" axis="root ch" ptType="all node" func="cnt" op="equ" val="3">
                <dgm:presOf axis="root ch desOrSelf" ptType="all node node" st="1 3 1" cnt="1 1 0"/>
              </dgm:if>
              <dgm:if name="Name58" axis="root ch" ptType="all node" func="cnt" op="equ" val="4">
                <dgm:presOf axis="root ch desOrSelf" ptType="all node node" st="1 4 1" cnt="1 1 0"/>
              </dgm:if>
              <dgm:else name="Name59">
                <dgm:presOf/>
              </dgm:else>
            </dgm:choose>
          </dgm:else>
        </dgm:choose>
        <dgm:constrLst/>
        <dgm:ruleLst/>
      </dgm:layoutNode>
      <dgm:layoutNode name="circ2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60">
          <dgm:if name="Name61" func="var" arg="dir" op="equ" val="norm">
            <dgm:presOf axis="desOrSelf" ptType="node"/>
          </dgm:if>
          <dgm:else name="Name62">
            <dgm:choose name="Name63">
              <dgm:if name="Name64" axis="root ch" ptType="all node" func="cnt" op="equ" val="2">
                <dgm:presOf axis="root ch desOrSelf" ptType="all node node" st="1 1 1" cnt="1 1 0"/>
              </dgm:if>
              <dgm:if name="Name65" axis="root ch" ptType="all node" func="cnt" op="equ" val="3">
                <dgm:presOf axis="root ch desOrSelf" ptType="all node node" st="1 3 1" cnt="1 1 0"/>
              </dgm:if>
              <dgm:if name="Name66" axis="root ch" ptType="all node" func="cnt" op="equ" val="4">
                <dgm:presOf axis="root ch desOrSelf" ptType="all node node" st="1 4 1" cnt="1 1 0"/>
              </dgm:if>
              <dgm:if name="Name67" axis="root ch" ptType="all node" func="cnt" op="equ" val="5">
                <dgm:presOf axis="root ch desOrSelf" ptType="all node node" st="1 5 1" cnt="1 1 0"/>
              </dgm:if>
              <dgm:if name="Name68" axis="root ch" ptType="all node" func="cnt" op="equ" val="6">
                <dgm:presOf axis="root ch desOrSelf" ptType="all node node" st="1 6 1" cnt="1 1 0"/>
              </dgm:if>
              <dgm:else name="Name69">
                <dgm:presOf axis="root ch desOrSelf" ptType="all node node" st="1 7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70" axis="ch" ptType="node" st="3" cnt="1">
      <dgm:layoutNode name="circ3" styleLbl="vennNode1">
        <dgm:alg type="sp"/>
        <dgm:shape xmlns:r="http://schemas.openxmlformats.org/officeDocument/2006/relationships" type="ellipse" r:blip="">
          <dgm:adjLst/>
        </dgm:shape>
        <dgm:choose name="Name71">
          <dgm:if name="Name72" func="var" arg="dir" op="equ" val="norm">
            <dgm:choose name="Name73">
              <dgm:if name="Name74" axis="root ch" ptType="all node" func="cnt" op="lte" val="4">
                <dgm:presOf axis="desOrSelf" ptType="node"/>
              </dgm:if>
              <dgm:else name="Name75">
                <dgm:presOf/>
              </dgm:else>
            </dgm:choose>
          </dgm:if>
          <dgm:else name="Name76">
            <dgm:choose name="Name77">
              <dgm:if name="Name78" axis="root ch" ptType="all node" func="cnt" op="equ" val="3">
                <dgm:presOf axis="root ch desOrSelf" ptType="all node node" st="1 2 1" cnt="1 1 0"/>
              </dgm:if>
              <dgm:if name="Name79" axis="root ch" ptType="all node" func="cnt" op="equ" val="4">
                <dgm:presOf axis="root ch desOrSelf" ptType="all node node" st="1 3 1" cnt="1 1 0"/>
              </dgm:if>
              <dgm:else name="Name80">
                <dgm:presOf/>
              </dgm:else>
            </dgm:choose>
          </dgm:else>
        </dgm:choose>
        <dgm:constrLst/>
        <dgm:ruleLst/>
      </dgm:layoutNode>
      <dgm:layoutNode name="circ3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81">
          <dgm:if name="Name82" func="var" arg="dir" op="equ" val="norm">
            <dgm:presOf axis="desOrSelf" ptType="node"/>
          </dgm:if>
          <dgm:else name="Name83">
            <dgm:choose name="Name84">
              <dgm:if name="Name85" axis="root ch" ptType="all node" func="cnt" op="equ" val="3">
                <dgm:presOf axis="root ch desOrSelf" ptType="all node node" st="1 2 1" cnt="1 1 0"/>
              </dgm:if>
              <dgm:if name="Name86" axis="root ch" ptType="all node" func="cnt" op="equ" val="4">
                <dgm:presOf axis="root ch desOrSelf" ptType="all node node" st="1 3 1" cnt="1 1 0"/>
              </dgm:if>
              <dgm:if name="Name87" axis="root ch" ptType="all node" func="cnt" op="equ" val="5">
                <dgm:presOf axis="root ch desOrSelf" ptType="all node node" st="1 4 1" cnt="1 1 0"/>
              </dgm:if>
              <dgm:if name="Name88" axis="root ch" ptType="all node" func="cnt" op="equ" val="6">
                <dgm:presOf axis="root ch desOrSelf" ptType="all node node" st="1 5 1" cnt="1 1 0"/>
              </dgm:if>
              <dgm:else name="Name89">
                <dgm:presOf axis="root ch desOrSelf" ptType="all node node" st="1 6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90" axis="ch" ptType="node" st="4" cnt="1">
      <dgm:layoutNode name="circ4" styleLbl="vennNode1">
        <dgm:alg type="sp"/>
        <dgm:shape xmlns:r="http://schemas.openxmlformats.org/officeDocument/2006/relationships" type="ellipse" r:blip="">
          <dgm:adjLst/>
        </dgm:shape>
        <dgm:choose name="Name91">
          <dgm:if name="Name92" func="var" arg="dir" op="equ" val="norm">
            <dgm:choose name="Name93">
              <dgm:if name="Name94" axis="root ch" ptType="all node" func="cnt" op="lte" val="4">
                <dgm:presOf axis="desOrSelf" ptType="node"/>
              </dgm:if>
              <dgm:else name="Name95">
                <dgm:presOf/>
              </dgm:else>
            </dgm:choose>
          </dgm:if>
          <dgm:else name="Name96">
            <dgm:choose name="Name97">
              <dgm:if name="Name98" axis="root ch" ptType="all node" func="cnt" op="equ" val="4">
                <dgm:presOf axis="root ch desOrSelf" ptType="all node node" st="1 2 1" cnt="1 1 0"/>
              </dgm:if>
              <dgm:else name="Name99">
                <dgm:presOf/>
              </dgm:else>
            </dgm:choose>
          </dgm:else>
        </dgm:choose>
        <dgm:constrLst/>
        <dgm:ruleLst/>
      </dgm:layoutNode>
      <dgm:layoutNode name="circ4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0">
          <dgm:if name="Name101" func="var" arg="dir" op="equ" val="norm">
            <dgm:presOf axis="desOrSelf" ptType="node"/>
          </dgm:if>
          <dgm:else name="Name102">
            <dgm:choose name="Name103">
              <dgm:if name="Name104" axis="root ch" ptType="all node" func="cnt" op="equ" val="4">
                <dgm:presOf axis="root ch desOrSelf" ptType="all node node" st="1 2 1" cnt="1 1 0"/>
              </dgm:if>
              <dgm:if name="Name105" axis="root ch" ptType="all node" func="cnt" op="equ" val="5">
                <dgm:presOf axis="root ch desOrSelf" ptType="all node node" st="1 3 1" cnt="1 1 0"/>
              </dgm:if>
              <dgm:if name="Name106" axis="root ch" ptType="all node" func="cnt" op="equ" val="6">
                <dgm:presOf axis="root ch desOrSelf" ptType="all node node" st="1 4 1" cnt="1 1 0"/>
              </dgm:if>
              <dgm:else name="Name107">
                <dgm:presOf axis="root ch desOrSelf" ptType="all node node" st="1 5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08" axis="ch" ptType="node" st="5" cnt="1">
      <dgm:layoutNode name="circ5" styleLbl="vennNode1">
        <dgm:alg type="sp"/>
        <dgm:shape xmlns:r="http://schemas.openxmlformats.org/officeDocument/2006/relationships" type="ellipse" r:blip="">
          <dgm:adjLst/>
        </dgm:shape>
        <dgm:presOf/>
        <dgm:constrLst/>
        <dgm:ruleLst/>
      </dgm:layoutNode>
      <dgm:layoutNode name="circ5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09">
          <dgm:if name="Name110" func="var" arg="dir" op="equ" val="norm">
            <dgm:presOf axis="desOrSelf" ptType="node"/>
          </dgm:if>
          <dgm:else name="Name111">
            <dgm:choose name="Name112">
              <dgm:if name="Name113" axis="root ch" ptType="all node" func="cnt" op="equ" val="5">
                <dgm:presOf axis="root ch desOrSelf" ptType="all node node" st="1 2 1" cnt="1 1 0"/>
              </dgm:if>
              <dgm:if name="Name114" axis="root ch" ptType="all node" func="cnt" op="equ" val="6">
                <dgm:presOf axis="root ch desOrSelf" ptType="all node node" st="1 3 1" cnt="1 1 0"/>
              </dgm:if>
              <dgm:else name="Name115">
                <dgm:presOf axis="root ch desOrSelf" ptType="all node node" st="1 4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16" axis="ch" ptType="node" st="6" cnt="1">
      <dgm:layoutNode name="circ6" styleLbl="vennNode1">
        <dgm:alg type="sp"/>
        <dgm:shape xmlns:r="http://schemas.openxmlformats.org/officeDocument/2006/relationships" type="ellipse" r:blip="">
          <dgm:adjLst/>
        </dgm:shape>
        <dgm:presOf/>
        <dgm:constrLst/>
        <dgm:ruleLst/>
      </dgm:layoutNode>
      <dgm:layoutNode name="circ6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17">
          <dgm:if name="Name118" func="var" arg="dir" op="equ" val="norm">
            <dgm:presOf axis="desOrSelf" ptType="node"/>
          </dgm:if>
          <dgm:else name="Name119">
            <dgm:choose name="Name120">
              <dgm:if name="Name121" axis="root ch" ptType="all node" func="cnt" op="equ" val="6">
                <dgm:presOf axis="root ch desOrSelf" ptType="all node node" st="1 2 1" cnt="1 1 0"/>
              </dgm:if>
              <dgm:else name="Name122">
                <dgm:presOf axis="root ch desOrSelf" ptType="all node node" st="1 3 1" cnt="1 1 0"/>
              </dgm:else>
            </dgm:choose>
          </dgm:else>
        </dgm:choose>
        <dgm:constrLst>
          <dgm:constr type="tMarg"/>
          <dgm:constr type="bMarg"/>
          <dgm:constr type="lMarg"/>
          <dgm:constr type="rMarg"/>
          <dgm:constr type="primFontSz" val="65"/>
        </dgm:constrLst>
        <dgm:ruleLst>
          <dgm:rule type="primFontSz" val="5" fact="NaN" max="NaN"/>
        </dgm:ruleLst>
      </dgm:layoutNode>
    </dgm:forEach>
    <dgm:forEach name="Name123" axis="ch" ptType="node" st="7" cnt="1">
      <dgm:layoutNode name="circ7" styleLbl="vennNode1">
        <dgm:alg type="sp"/>
        <dgm:shape xmlns:r="http://schemas.openxmlformats.org/officeDocument/2006/relationships" type="ellipse" r:blip="">
          <dgm:adjLst/>
        </dgm:shape>
        <dgm:presOf/>
        <dgm:constrLst/>
        <dgm:ruleLst/>
      </dgm:layoutNode>
      <dgm:layoutNode name="circ7Tx" styleLbl="revTx">
        <dgm:varLst>
          <dgm:chMax val="0"/>
          <dgm:chPref val="0"/>
          <dgm:bulletEnabled val="1"/>
        </dgm:varLst>
        <dgm:alg type="tx">
          <dgm:param type="txAnchorHorzCh" val="ctr"/>
          <dgm:param type="txAnchorVertCh" val="mid"/>
        </dgm:alg>
        <dgm:shape xmlns:r="http://schemas.openxmlformats.org/officeDocument/2006/relationships" type="rect" r:blip="" hideGeom="1">
          <dgm:adjLst/>
        </dgm:shape>
        <dgm:choose name="Name124">
          <dgm:if name="Name125" func="var" arg="dir" op="equ" val="norm">
            <dgm:presOf axis="desOrSelf" ptType="node"/>
          </dgm:if>
          <dgm:else name="Name126">
            <dgm:presOf axis="root ch desOrSelf" ptType="all node node" st="1 2 1" cnt="1 1 0"/>
          </dgm:else>
        </dgm:choose>
        <dgm:constrLst>
          <dgm:constr type="tMarg"/>
          <dgm:constr type="bMarg"/>
          <dgm:constr type="lMarg"/>
          <dgm:constr type="rMarg"/>
          <dgm:constr type="primFontSz" val="65"/>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05/8/layout/cycle4">
  <dgm:title val=""/>
  <dgm:desc val=""/>
  <dgm:catLst>
    <dgm:cat type="relationship" pri="26000"/>
    <dgm:cat type="cycle" pri="13000"/>
    <dgm:cat type="matrix" pri="4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ampData>
  <dgm:style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cycleMatrixDiagram">
    <dgm:varLst>
      <dgm:chMax val="1"/>
      <dgm:dir/>
      <dgm:animLvl val="lvl"/>
      <dgm:resizeHandles val="exact"/>
    </dgm:varLst>
    <dgm:alg type="composite">
      <dgm:param type="ar" val="1.3"/>
    </dgm:alg>
    <dgm:shape xmlns:r="http://schemas.openxmlformats.org/officeDocument/2006/relationships" r:blip="">
      <dgm:adjLst/>
    </dgm:shape>
    <dgm:presOf/>
    <dgm:constrLst>
      <dgm:constr type="w" for="ch" forName="children" refType="w"/>
      <dgm:constr type="h" for="ch" forName="children" refType="w" refFor="ch" refForName="children" fact="0.77"/>
      <dgm:constr type="ctrX" for="ch" forName="children" refType="w" fact="0.5"/>
      <dgm:constr type="ctrY" for="ch" forName="children" refType="h" fact="0.5"/>
      <dgm:constr type="w" for="ch" forName="circle" refType="w"/>
      <dgm:constr type="h" for="ch" forName="circle" refType="h"/>
      <dgm:constr type="ctrX" for="ch" forName="circle" refType="w" fact="0.5"/>
      <dgm:constr type="ctrY" for="ch" forName="circle" refType="h" fact="0.5"/>
      <dgm:constr type="w" for="ch" forName="center1" refType="w" fact="0.115"/>
      <dgm:constr type="h" for="ch" forName="center1" refType="w" fact="0.1"/>
      <dgm:constr type="ctrX" for="ch" forName="center1" refType="w" fact="0.5"/>
      <dgm:constr type="ctrY" for="ch" forName="center1" refType="h" fact="0.475"/>
      <dgm:constr type="w" for="ch" forName="center2" refType="w" fact="0.115"/>
      <dgm:constr type="h" for="ch" forName="center2" refType="w" fact="0.1"/>
      <dgm:constr type="ctrX" for="ch" forName="center2" refType="w" fact="0.5"/>
      <dgm:constr type="ctrY" for="ch" forName="center2" refType="h" fact="0.525"/>
    </dgm:constrLst>
    <dgm:ruleLst/>
    <dgm:choose name="Name0">
      <dgm:if name="Name1" axis="ch" ptType="node" func="cnt" op="gte" val="1">
        <dgm:layoutNode name="children">
          <dgm:alg type="composite">
            <dgm:param type="ar" val="1.3"/>
          </dgm:alg>
          <dgm:shape xmlns:r="http://schemas.openxmlformats.org/officeDocument/2006/relationships" r:blip="">
            <dgm:adjLst/>
          </dgm:shape>
          <dgm:presOf/>
          <dgm:choose name="Name2">
            <dgm:if name="Name3" func="var" arg="dir" op="equ" val="norm">
              <dgm:constrLst>
                <dgm:constr type="primFontSz" for="des" ptType="node" op="equ" val="65"/>
                <dgm:constr type="w" for="ch" forName="child1group" refType="w" fact="0.38"/>
                <dgm:constr type="h" for="ch" forName="child1group" refType="h" fact="0.32"/>
                <dgm:constr type="t" for="ch" forName="child1group"/>
                <dgm:constr type="l" for="ch" forName="child1group"/>
                <dgm:constr type="w" for="ch" forName="child2group" refType="w" fact="0.38"/>
                <dgm:constr type="h" for="ch" forName="child2group" refType="h" fact="0.32"/>
                <dgm:constr type="t" for="ch" forName="child2group"/>
                <dgm:constr type="r" for="ch" forName="child2group" refType="w"/>
                <dgm:constr type="w" for="ch" forName="child3group" refType="w" fact="0.38"/>
                <dgm:constr type="h" for="ch" forName="child3group" refType="h" fact="0.32"/>
                <dgm:constr type="b" for="ch" forName="child3group" refType="h"/>
                <dgm:constr type="r" for="ch" forName="child3group" refType="w"/>
                <dgm:constr type="w" for="ch" forName="child4group" refType="w" fact="0.38"/>
                <dgm:constr type="h" for="ch" forName="child4group" refType="h" fact="0.32"/>
                <dgm:constr type="b" for="ch" forName="child4group" refType="h"/>
                <dgm:constr type="l" for="ch" forName="child4group"/>
              </dgm:constrLst>
            </dgm:if>
            <dgm:else name="Name4">
              <dgm:constrLst>
                <dgm:constr type="primFontSz" for="des" ptType="node" op="equ" val="65"/>
                <dgm:constr type="w" for="ch" forName="child1group" refType="w" fact="0.38"/>
                <dgm:constr type="h" for="ch" forName="child1group" refType="h" fact="0.32"/>
                <dgm:constr type="t" for="ch" forName="child1group"/>
                <dgm:constr type="r" for="ch" forName="child1group" refType="w"/>
                <dgm:constr type="w" for="ch" forName="child2group" refType="w" fact="0.38"/>
                <dgm:constr type="h" for="ch" forName="child2group" refType="h" fact="0.32"/>
                <dgm:constr type="t" for="ch" forName="child2group"/>
                <dgm:constr type="l" for="ch" forName="child2group"/>
                <dgm:constr type="w" for="ch" forName="child3group" refType="w" fact="0.38"/>
                <dgm:constr type="h" for="ch" forName="child3group" refType="h" fact="0.32"/>
                <dgm:constr type="b" for="ch" forName="child3group" refType="h"/>
                <dgm:constr type="l" for="ch" forName="child3group"/>
                <dgm:constr type="w" for="ch" forName="child4group" refType="w" fact="0.38"/>
                <dgm:constr type="h" for="ch" forName="child4group" refType="h" fact="0.32"/>
                <dgm:constr type="b" for="ch" forName="child4group" refType="h"/>
                <dgm:constr type="r" for="ch" forName="child4group" refType="w"/>
              </dgm:constrLst>
            </dgm:else>
          </dgm:choose>
          <dgm:ruleLst/>
          <dgm:choose name="Name5">
            <dgm:if name="Name6" axis="ch ch" ptType="node node" st="1 1" cnt="1 0" func="cnt" op="gte" val="1">
              <dgm:layoutNode name="child1group">
                <dgm:alg type="composite">
                  <dgm:param type="horzAlign" val="none"/>
                  <dgm:param type="vertAlign" val="none"/>
                </dgm:alg>
                <dgm:shape xmlns:r="http://schemas.openxmlformats.org/officeDocument/2006/relationships" r:blip="">
                  <dgm:adjLst/>
                </dgm:shape>
                <dgm:presOf/>
                <dgm:choose name="Name7">
                  <dgm:if name="Name8" func="var" arg="dir" op="equ" val="norm">
                    <dgm:constrLst>
                      <dgm:constr type="w" for="ch" forName="child1" refType="w"/>
                      <dgm:constr type="h" for="ch" forName="child1" refType="h"/>
                      <dgm:constr type="t" for="ch" forName="child1"/>
                      <dgm:constr type="l" for="ch" forName="child1"/>
                      <dgm:constr type="w" for="ch" forName="child1Text" refType="w" fact="0.7"/>
                      <dgm:constr type="h" for="ch" forName="child1Text" refType="h" fact="0.75"/>
                      <dgm:constr type="t" for="ch" forName="child1Text"/>
                      <dgm:constr type="l" for="ch" forName="child1Text"/>
                    </dgm:constrLst>
                  </dgm:if>
                  <dgm:else name="Name9">
                    <dgm:constrLst>
                      <dgm:constr type="w" for="ch" forName="child1" refType="w"/>
                      <dgm:constr type="h" for="ch" forName="child1" refType="h"/>
                      <dgm:constr type="t" for="ch" forName="child1"/>
                      <dgm:constr type="r" for="ch" forName="child1" refType="w"/>
                      <dgm:constr type="w" for="ch" forName="child1Text" refType="w" fact="0.7"/>
                      <dgm:constr type="h" for="ch" forName="child1Text" refType="h" fact="0.75"/>
                      <dgm:constr type="t" for="ch" forName="child1Text"/>
                      <dgm:constr type="r" for="ch" forName="child1Text" refType="w"/>
                    </dgm:constrLst>
                  </dgm:else>
                </dgm:choose>
                <dgm:ruleLst/>
                <dgm:layoutNode name="child1" styleLbl="bgAcc1">
                  <dgm:alg type="sp"/>
                  <dgm:shape xmlns:r="http://schemas.openxmlformats.org/officeDocument/2006/relationships" type="roundRect" r:blip="" zOrderOff="-2">
                    <dgm:adjLst>
                      <dgm:adj idx="1" val="0.1"/>
                    </dgm:adjLst>
                  </dgm:shape>
                  <dgm:presOf axis="ch des" ptType="node node" st="1 1" cnt="1 0"/>
                  <dgm:constrLst/>
                  <dgm:ruleLst/>
                </dgm:layoutNode>
                <dgm:layoutNode name="child1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0"/>
          </dgm:choose>
          <dgm:choose name="Name11">
            <dgm:if name="Name12" axis="ch ch" ptType="node node" st="2 1" cnt="1 0" func="cnt" op="gte" val="1">
              <dgm:layoutNode name="child2group">
                <dgm:alg type="composite">
                  <dgm:param type="horzAlign" val="none"/>
                  <dgm:param type="vertAlign" val="none"/>
                </dgm:alg>
                <dgm:shape xmlns:r="http://schemas.openxmlformats.org/officeDocument/2006/relationships" r:blip="">
                  <dgm:adjLst/>
                </dgm:shape>
                <dgm:choose name="Name13">
                  <dgm:if name="Name14" func="var" arg="dir" op="equ" val="norm">
                    <dgm:constrLst>
                      <dgm:constr type="w" for="ch" forName="child2" refType="w"/>
                      <dgm:constr type="h" for="ch" forName="child2" refType="h"/>
                      <dgm:constr type="t" for="ch" forName="child2"/>
                      <dgm:constr type="r" for="ch" forName="child2" refType="w"/>
                      <dgm:constr type="w" for="ch" forName="child2Text" refType="w" fact="0.7"/>
                      <dgm:constr type="h" for="ch" forName="child2Text" refType="h" fact="0.75"/>
                      <dgm:constr type="t" for="ch" forName="child2Text"/>
                      <dgm:constr type="r" for="ch" forName="child2Text" refType="w"/>
                    </dgm:constrLst>
                  </dgm:if>
                  <dgm:else name="Name15">
                    <dgm:constrLst>
                      <dgm:constr type="w" for="ch" forName="child2" refType="w"/>
                      <dgm:constr type="h" for="ch" forName="child2" refType="h"/>
                      <dgm:constr type="t" for="ch" forName="child2"/>
                      <dgm:constr type="l" for="ch" forName="child2"/>
                      <dgm:constr type="w" for="ch" forName="child2Text" refType="w" fact="0.7"/>
                      <dgm:constr type="h" for="ch" forName="child2Text" refType="h" fact="0.75"/>
                      <dgm:constr type="t" for="ch" forName="child2Text"/>
                      <dgm:constr type="l" for="ch" forName="child2Text"/>
                    </dgm:constrLst>
                  </dgm:else>
                </dgm:choose>
                <dgm:ruleLst/>
                <dgm:layoutNode name="child2" styleLbl="bgAcc1">
                  <dgm:alg type="sp"/>
                  <dgm:shape xmlns:r="http://schemas.openxmlformats.org/officeDocument/2006/relationships" type="roundRect" r:blip="" zOrderOff="-2">
                    <dgm:adjLst>
                      <dgm:adj idx="1" val="0.1"/>
                    </dgm:adjLst>
                  </dgm:shape>
                  <dgm:presOf axis="ch des" ptType="node node" st="2 1" cnt="1 0"/>
                  <dgm:constrLst/>
                  <dgm:ruleLst/>
                </dgm:layoutNode>
                <dgm:layoutNode name="child2Text" styleLbl="bgAcc1">
                  <dgm:varLst>
                    <dgm:bulletEnabled val="1"/>
                  </dgm:varLst>
                  <dgm:alg type="tx">
                    <dgm:param type="stBulletLvl" val="1"/>
                  </dgm:alg>
                  <dgm:shape xmlns:r="http://schemas.openxmlformats.org/officeDocument/2006/relationships" type="roundRect" r:blip="" zOrderOff="-2" hideGeom="1">
                    <dgm:adjLst>
                      <dgm:adj idx="1" val="0.1"/>
                    </dgm:adjLst>
                  </dgm:shape>
                  <dgm:presOf axis="ch des"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16"/>
          </dgm:choose>
          <dgm:choose name="Name17">
            <dgm:if name="Name18" axis="ch ch" ptType="node node" st="3 1" cnt="1 0" func="cnt" op="gte" val="1">
              <dgm:layoutNode name="child3group">
                <dgm:alg type="composite">
                  <dgm:param type="horzAlign" val="none"/>
                  <dgm:param type="vertAlign" val="none"/>
                </dgm:alg>
                <dgm:shape xmlns:r="http://schemas.openxmlformats.org/officeDocument/2006/relationships" r:blip="">
                  <dgm:adjLst/>
                </dgm:shape>
                <dgm:presOf/>
                <dgm:choose name="Name19">
                  <dgm:if name="Name20" func="var" arg="dir" op="equ" val="norm">
                    <dgm:constrLst>
                      <dgm:constr type="w" for="ch" forName="child3" refType="w"/>
                      <dgm:constr type="h" for="ch" forName="child3" refType="h"/>
                      <dgm:constr type="b" for="ch" forName="child3" refType="h"/>
                      <dgm:constr type="r" for="ch" forName="child3" refType="w"/>
                      <dgm:constr type="w" for="ch" forName="child3Text" refType="w" fact="0.7"/>
                      <dgm:constr type="h" for="ch" forName="child3Text" refType="h" fact="0.75"/>
                      <dgm:constr type="b" for="ch" forName="child3Text" refType="h"/>
                      <dgm:constr type="r" for="ch" forName="child3Text" refType="w"/>
                    </dgm:constrLst>
                  </dgm:if>
                  <dgm:else name="Name21">
                    <dgm:constrLst>
                      <dgm:constr type="w" for="ch" forName="child3" refType="w"/>
                      <dgm:constr type="h" for="ch" forName="child3" refType="h"/>
                      <dgm:constr type="b" for="ch" forName="child3" refType="h"/>
                      <dgm:constr type="l" for="ch" forName="child3"/>
                      <dgm:constr type="w" for="ch" forName="child3Text" refType="w" fact="0.7"/>
                      <dgm:constr type="h" for="ch" forName="child3Text" refType="h" fact="0.75"/>
                      <dgm:constr type="b" for="ch" forName="child3Text" refType="h"/>
                      <dgm:constr type="l" for="ch" forName="child3Text"/>
                    </dgm:constrLst>
                  </dgm:else>
                </dgm:choose>
                <dgm:ruleLst/>
                <dgm:layoutNode name="child3" styleLbl="bgAcc1">
                  <dgm:alg type="sp"/>
                  <dgm:shape xmlns:r="http://schemas.openxmlformats.org/officeDocument/2006/relationships" type="roundRect" r:blip="" zOrderOff="-4">
                    <dgm:adjLst>
                      <dgm:adj idx="1" val="0.1"/>
                    </dgm:adjLst>
                  </dgm:shape>
                  <dgm:presOf axis="ch des" ptType="node node" st="3 1" cnt="1 0"/>
                  <dgm:constrLst/>
                  <dgm:ruleLst/>
                </dgm:layoutNode>
                <dgm:layoutNode name="child3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2"/>
          </dgm:choose>
          <dgm:choose name="Name23">
            <dgm:if name="Name24" axis="ch ch" ptType="node node" st="4 1" cnt="1 0" func="cnt" op="gte" val="1">
              <dgm:layoutNode name="child4group">
                <dgm:alg type="composite">
                  <dgm:param type="horzAlign" val="none"/>
                  <dgm:param type="vertAlign" val="none"/>
                </dgm:alg>
                <dgm:shape xmlns:r="http://schemas.openxmlformats.org/officeDocument/2006/relationships" r:blip="">
                  <dgm:adjLst/>
                </dgm:shape>
                <dgm:presOf/>
                <dgm:choose name="Name25">
                  <dgm:if name="Name26" func="var" arg="dir" op="equ" val="norm">
                    <dgm:constrLst>
                      <dgm:constr type="w" for="ch" forName="child4" refType="w"/>
                      <dgm:constr type="h" for="ch" forName="child4" refType="h"/>
                      <dgm:constr type="b" for="ch" forName="child4" refType="h"/>
                      <dgm:constr type="l" for="ch" forName="child4"/>
                      <dgm:constr type="w" for="ch" forName="child4Text" refType="w" fact="0.7"/>
                      <dgm:constr type="h" for="ch" forName="child4Text" refType="h" fact="0.75"/>
                      <dgm:constr type="b" for="ch" forName="child4Text" refType="h"/>
                      <dgm:constr type="l" for="ch" forName="child4Text"/>
                    </dgm:constrLst>
                  </dgm:if>
                  <dgm:else name="Name27">
                    <dgm:constrLst>
                      <dgm:constr type="w" for="ch" forName="child4" refType="w"/>
                      <dgm:constr type="h" for="ch" forName="child4" refType="h"/>
                      <dgm:constr type="b" for="ch" forName="child4" refType="h"/>
                      <dgm:constr type="r" for="ch" forName="child4" refType="w"/>
                      <dgm:constr type="w" for="ch" forName="child4Text" refType="w" fact="0.7"/>
                      <dgm:constr type="h" for="ch" forName="child4Text" refType="h" fact="0.75"/>
                      <dgm:constr type="b" for="ch" forName="child4Text" refType="h"/>
                      <dgm:constr type="r" for="ch" forName="child4Text" refType="w"/>
                    </dgm:constrLst>
                  </dgm:else>
                </dgm:choose>
                <dgm:ruleLst/>
                <dgm:layoutNode name="child4" styleLbl="bgAcc1">
                  <dgm:alg type="sp"/>
                  <dgm:shape xmlns:r="http://schemas.openxmlformats.org/officeDocument/2006/relationships" type="roundRect" r:blip="" zOrderOff="-4">
                    <dgm:adjLst>
                      <dgm:adj idx="1" val="0.1"/>
                    </dgm:adjLst>
                  </dgm:shape>
                  <dgm:presOf axis="ch des" ptType="node node" st="4 1" cnt="1 0"/>
                  <dgm:constrLst/>
                  <dgm:ruleLst/>
                </dgm:layoutNode>
                <dgm:layoutNode name="child4Text" styleLbl="bgAcc1">
                  <dgm:varLst>
                    <dgm:bulletEnabled val="1"/>
                  </dgm:varLst>
                  <dgm:alg type="tx">
                    <dgm:param type="stBulletLvl" val="1"/>
                  </dgm:alg>
                  <dgm:shape xmlns:r="http://schemas.openxmlformats.org/officeDocument/2006/relationships" type="roundRect" r:blip="" zOrderOff="-4" hideGeom="1">
                    <dgm:adjLst>
                      <dgm:adj idx="1" val="0.1"/>
                    </dgm:adjLst>
                  </dgm:shape>
                  <dgm:presOf axis="ch des" ptType="node node" st="4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if>
            <dgm:else name="Name28"/>
          </dgm:choose>
          <dgm:layoutNode name="childPlaceholder">
            <dgm:alg type="sp"/>
            <dgm:shape xmlns:r="http://schemas.openxmlformats.org/officeDocument/2006/relationships" r:blip="">
              <dgm:adjLst/>
            </dgm:shape>
            <dgm:presOf/>
            <dgm:constrLst/>
            <dgm:ruleLst/>
          </dgm:layoutNode>
        </dgm:layoutNode>
        <dgm:layoutNode name="circle">
          <dgm:alg type="composite">
            <dgm:param type="ar" val="1"/>
          </dgm:alg>
          <dgm:shape xmlns:r="http://schemas.openxmlformats.org/officeDocument/2006/relationships" r:blip="">
            <dgm:adjLst/>
          </dgm:shape>
          <dgm:presOf/>
          <dgm:choose name="Name29">
            <dgm:if name="Name30" func="var" arg="dir" op="equ" val="norm">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r" for="ch" forName="quadrant1" refType="w" fact="0.5"/>
                <dgm:constr type="r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l" for="ch" forName="quadrant2" refType="w" fact="0.5"/>
                <dgm:constr type="l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l" for="ch" forName="quadrant3" refType="w" fact="0.5"/>
                <dgm:constr type="l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r" for="ch" forName="quadrant4" refType="w" fact="0.5"/>
                <dgm:constr type="rOff" for="ch" forName="quadrant4" refType="w" fact="-0.01"/>
              </dgm:constrLst>
            </dgm:if>
            <dgm:else name="Name31">
              <dgm:constrLst>
                <dgm:constr type="primFontSz" for="ch" ptType="node" op="equ" val="65"/>
                <dgm:constr type="w" for="ch" forName="quadrant1" refType="w" fact="0.433"/>
                <dgm:constr type="h" for="ch" forName="quadrant1" refType="h" fact="0.433"/>
                <dgm:constr type="b" for="ch" forName="quadrant1" refType="h" fact="0.5"/>
                <dgm:constr type="bOff" for="ch" forName="quadrant1" refType="h" fact="-0.01"/>
                <dgm:constr type="l" for="ch" forName="quadrant1" refType="w" fact="0.5"/>
                <dgm:constr type="lOff" for="ch" forName="quadrant1" refType="w" fact="0.01"/>
                <dgm:constr type="w" for="ch" forName="quadrant2" refType="w" fact="0.433"/>
                <dgm:constr type="h" for="ch" forName="quadrant2" refType="h" fact="0.433"/>
                <dgm:constr type="b" for="ch" forName="quadrant2" refType="h" fact="0.5"/>
                <dgm:constr type="bOff" for="ch" forName="quadrant2" refType="h" fact="-0.01"/>
                <dgm:constr type="r" for="ch" forName="quadrant2" refType="w" fact="0.5"/>
                <dgm:constr type="rOff" for="ch" forName="quadrant2" refType="w" fact="-0.01"/>
                <dgm:constr type="w" for="ch" forName="quadrant3" refType="w" fact="0.433"/>
                <dgm:constr type="h" for="ch" forName="quadrant3" refType="h" fact="0.433"/>
                <dgm:constr type="t" for="ch" forName="quadrant3" refType="h" fact="0.5"/>
                <dgm:constr type="tOff" for="ch" forName="quadrant3" refType="h" fact="0.01"/>
                <dgm:constr type="r" for="ch" forName="quadrant3" refType="w" fact="0.5"/>
                <dgm:constr type="rOff" for="ch" forName="quadrant3" refType="w" fact="-0.01"/>
                <dgm:constr type="w" for="ch" forName="quadrant4" refType="w" fact="0.433"/>
                <dgm:constr type="h" for="ch" forName="quadrant4" refType="h" fact="0.433"/>
                <dgm:constr type="t" for="ch" forName="quadrant4" refType="h" fact="0.5"/>
                <dgm:constr type="tOff" for="ch" forName="quadrant4" refType="h" fact="0.01"/>
                <dgm:constr type="l" for="ch" forName="quadrant4" refType="w" fact="0.5"/>
                <dgm:constr type="lOff" for="ch" forName="quadrant4" refType="w" fact="0.01"/>
              </dgm:constrLst>
            </dgm:else>
          </dgm:choose>
          <dgm:ruleLst/>
          <dgm:layoutNode name="quadrant1" styleLbl="node1">
            <dgm:varLst>
              <dgm:chMax val="1"/>
              <dgm:bulletEnabled val="1"/>
            </dgm:varLst>
            <dgm:alg type="tx"/>
            <dgm:choose name="Name32">
              <dgm:if name="Name33" func="var" arg="dir" op="equ" val="norm">
                <dgm:shape xmlns:r="http://schemas.openxmlformats.org/officeDocument/2006/relationships" type="pieWedge" r:blip="">
                  <dgm:adjLst/>
                </dgm:shape>
              </dgm:if>
              <dgm:else name="Name34">
                <dgm:shape xmlns:r="http://schemas.openxmlformats.org/officeDocument/2006/relationships" rot="90" type="pieWedge" r:blip="">
                  <dgm:adjLst/>
                </dgm:shape>
              </dgm:else>
            </dgm:choose>
            <dgm:presOf axis="ch" ptType="node" cnt="1"/>
            <dgm:constrLst/>
            <dgm:ruleLst>
              <dgm:rule type="primFontSz" val="5" fact="NaN" max="NaN"/>
            </dgm:ruleLst>
          </dgm:layoutNode>
          <dgm:layoutNode name="quadrant2" styleLbl="node1">
            <dgm:varLst>
              <dgm:chMax val="1"/>
              <dgm:bulletEnabled val="1"/>
            </dgm:varLst>
            <dgm:alg type="tx"/>
            <dgm:choose name="Name35">
              <dgm:if name="Name36" func="var" arg="dir" op="equ" val="norm">
                <dgm:shape xmlns:r="http://schemas.openxmlformats.org/officeDocument/2006/relationships" rot="90" type="pieWedge" r:blip="">
                  <dgm:adjLst/>
                </dgm:shape>
              </dgm:if>
              <dgm:else name="Name37">
                <dgm:shape xmlns:r="http://schemas.openxmlformats.org/officeDocument/2006/relationships" type="pieWedge" r:blip="">
                  <dgm:adjLst/>
                </dgm:shape>
              </dgm:else>
            </dgm:choose>
            <dgm:presOf axis="ch" ptType="node" st="2" cnt="1"/>
            <dgm:constrLst/>
            <dgm:ruleLst>
              <dgm:rule type="primFontSz" val="5" fact="NaN" max="NaN"/>
            </dgm:ruleLst>
          </dgm:layoutNode>
          <dgm:layoutNode name="quadrant3" styleLbl="node1">
            <dgm:varLst>
              <dgm:chMax val="1"/>
              <dgm:bulletEnabled val="1"/>
            </dgm:varLst>
            <dgm:alg type="tx"/>
            <dgm:choose name="Name38">
              <dgm:if name="Name39" func="var" arg="dir" op="equ" val="norm">
                <dgm:shape xmlns:r="http://schemas.openxmlformats.org/officeDocument/2006/relationships" rot="180" type="pieWedge" r:blip="">
                  <dgm:adjLst/>
                </dgm:shape>
              </dgm:if>
              <dgm:else name="Name40">
                <dgm:shape xmlns:r="http://schemas.openxmlformats.org/officeDocument/2006/relationships" rot="270" type="pieWedge" r:blip="">
                  <dgm:adjLst/>
                </dgm:shape>
              </dgm:else>
            </dgm:choose>
            <dgm:presOf axis="ch" ptType="node" st="3" cnt="1"/>
            <dgm:constrLst/>
            <dgm:ruleLst>
              <dgm:rule type="primFontSz" val="5" fact="NaN" max="NaN"/>
            </dgm:ruleLst>
          </dgm:layoutNode>
          <dgm:layoutNode name="quadrant4" styleLbl="node1">
            <dgm:varLst>
              <dgm:chMax val="1"/>
              <dgm:bulletEnabled val="1"/>
            </dgm:varLst>
            <dgm:alg type="tx"/>
            <dgm:choose name="Name41">
              <dgm:if name="Name42" func="var" arg="dir" op="equ" val="norm">
                <dgm:shape xmlns:r="http://schemas.openxmlformats.org/officeDocument/2006/relationships" rot="270" type="pieWedge" r:blip="">
                  <dgm:adjLst/>
                </dgm:shape>
              </dgm:if>
              <dgm:else name="Name43">
                <dgm:shape xmlns:r="http://schemas.openxmlformats.org/officeDocument/2006/relationships" rot="180" type="pieWedge" r:blip="">
                  <dgm:adjLst/>
                </dgm:shape>
              </dgm:else>
            </dgm:choose>
            <dgm:presOf axis="ch" ptType="node" st="4" cnt="1"/>
            <dgm:constrLst/>
            <dgm:ruleLst>
              <dgm:rule type="primFontSz" val="5" fact="NaN" max="NaN"/>
            </dgm:ruleLst>
          </dgm:layoutNode>
          <dgm:layoutNode name="quadrantPlaceholder">
            <dgm:alg type="sp"/>
            <dgm:shape xmlns:r="http://schemas.openxmlformats.org/officeDocument/2006/relationships" r:blip="">
              <dgm:adjLst/>
            </dgm:shape>
            <dgm:presOf/>
            <dgm:constrLst/>
            <dgm:ruleLst/>
          </dgm:layoutNode>
        </dgm:layoutNode>
        <dgm:layoutNode name="center1" styleLbl="fgShp">
          <dgm:alg type="sp"/>
          <dgm:choose name="Name44">
            <dgm:if name="Name45" func="var" arg="dir" op="equ" val="norm">
              <dgm:shape xmlns:r="http://schemas.openxmlformats.org/officeDocument/2006/relationships" type="circularArrow" r:blip="" zOrderOff="16">
                <dgm:adjLst/>
              </dgm:shape>
            </dgm:if>
            <dgm:else name="Name46">
              <dgm:shape xmlns:r="http://schemas.openxmlformats.org/officeDocument/2006/relationships" rot="180" type="leftCircularArrow" r:blip="" zOrderOff="16">
                <dgm:adjLst/>
              </dgm:shape>
            </dgm:else>
          </dgm:choose>
          <dgm:presOf/>
          <dgm:constrLst/>
          <dgm:ruleLst/>
        </dgm:layoutNode>
        <dgm:layoutNode name="center2" styleLbl="fgShp">
          <dgm:alg type="sp"/>
          <dgm:choose name="Name47">
            <dgm:if name="Name48" func="var" arg="dir" op="equ" val="norm">
              <dgm:shape xmlns:r="http://schemas.openxmlformats.org/officeDocument/2006/relationships" rot="180" type="circularArrow" r:blip="" zOrderOff="16">
                <dgm:adjLst/>
              </dgm:shape>
            </dgm:if>
            <dgm:else name="Name49">
              <dgm:shape xmlns:r="http://schemas.openxmlformats.org/officeDocument/2006/relationships" type="leftCircularArrow" r:blip="" zOrderOff="16">
                <dgm:adjLst/>
              </dgm:shape>
            </dgm:else>
          </dgm:choose>
          <dgm:presOf/>
          <dgm:constrLst/>
          <dgm:ruleLst/>
        </dgm:layoutNode>
      </dgm:if>
      <dgm:else name="Name50"/>
    </dgm:choose>
  </dgm:layoutNode>
</dgm:layoutDef>
</file>

<file path=ppt/diagrams/layout6.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9">
  <dgm:title val=""/>
  <dgm:desc val=""/>
  <dgm:catLst>
    <dgm:cat type="3D" pri="11900"/>
  </dgm:catLst>
  <dgm:scene3d>
    <a:camera prst="perspectiveRelaxed">
      <a:rot lat="19149996" lon="20104178" rev="1577324"/>
    </a:camera>
    <a:lightRig rig="soft" dir="t"/>
    <a:backdrop>
      <a:anchor x="0" y="0" z="-210000"/>
      <a:norm dx="0" dy="0" dz="914400"/>
      <a:up dx="0" dy="914400" dz="0"/>
    </a:backdrop>
  </dgm:scene3d>
  <dgm:styleLbl name="node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l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venn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tx1"/>
      </a:fontRef>
    </dgm:style>
  </dgm:styleLbl>
  <dgm:styleLbl name="alignNode1">
    <dgm:scene3d>
      <a:camera prst="orthographicFront"/>
      <a:lightRig rig="threePt" dir="t"/>
    </dgm:scene3d>
    <dgm:sp3d extrusionH="152250" prstMaterial="matte">
      <a:bevelT w="165100" prst="coolSlant"/>
    </dgm:sp3d>
    <dgm:txPr>
      <a:sp3d extrusionH="28000" prstMaterial="matte"/>
    </dgm:txPr>
    <dgm:style>
      <a:lnRef idx="1">
        <a:scrgbClr r="0" g="0" b="0"/>
      </a:lnRef>
      <a:fillRef idx="1">
        <a:scrgbClr r="0" g="0" b="0"/>
      </a:fillRef>
      <a:effectRef idx="2">
        <a:scrgbClr r="0" g="0" b="0"/>
      </a:effectRef>
      <a:fontRef idx="minor">
        <a:schemeClr val="lt1"/>
      </a:fontRef>
    </dgm:style>
  </dgm:styleLbl>
  <dgm:styleLbl name="node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node4">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fgImgPlace1">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alignImgPlace1">
    <dgm:scene3d>
      <a:camera prst="orthographicFront"/>
      <a:lightRig rig="threePt" dir="t"/>
    </dgm:scene3d>
    <dgm:sp3d extrusionH="152250" prstMaterial="matte">
      <a:bevelT w="165100" prst="coolSlant"/>
    </dgm:sp3d>
    <dgm:txPr/>
    <dgm:style>
      <a:lnRef idx="0">
        <a:scrgbClr r="0" g="0" b="0"/>
      </a:lnRef>
      <a:fillRef idx="1">
        <a:scrgbClr r="0" g="0" b="0"/>
      </a:fillRef>
      <a:effectRef idx="0">
        <a:scrgbClr r="0" g="0" b="0"/>
      </a:effectRef>
      <a:fontRef idx="minor"/>
    </dgm:style>
  </dgm:styleLbl>
  <dgm:styleLbl name="bgImgPlace1">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prstMaterial="matte"/>
    <dgm:txPr/>
    <dgm:style>
      <a:lnRef idx="0">
        <a:scrgbClr r="0" g="0" b="0"/>
      </a:lnRef>
      <a:fillRef idx="1">
        <a:scrgbClr r="0" g="0" b="0"/>
      </a:fillRef>
      <a:effectRef idx="2">
        <a:scrgbClr r="0" g="0" b="0"/>
      </a:effectRef>
      <a:fontRef idx="minor">
        <a:schemeClr val="lt1"/>
      </a:fontRef>
    </dgm:style>
  </dgm:styleLbl>
  <dgm:styleLbl name="bgSib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z="-22735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prstMaterial="matte"/>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1">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2">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asst3">
    <dgm:scene3d>
      <a:camera prst="orthographicFront"/>
      <a:lightRig rig="threePt" dir="t"/>
    </dgm:scene3d>
    <dgm:sp3d extrusionH="152250" prstMaterial="matte">
      <a:bevelT w="165100" prst="coolSlant"/>
    </dgm:sp3d>
    <dgm:txPr>
      <a:sp3d extrusionH="28000" prstMaterial="matte"/>
    </dgm:txPr>
    <dgm:style>
      <a:lnRef idx="0">
        <a:scrgbClr r="0" g="0" b="0"/>
      </a:lnRef>
      <a:fillRef idx="1">
        <a:scrgbClr r="0" g="0" b="0"/>
      </a:fillRef>
      <a:effectRef idx="2">
        <a:scrgbClr r="0" g="0" b="0"/>
      </a:effectRef>
      <a:fontRef idx="minor">
        <a:schemeClr val="lt1"/>
      </a:fontRef>
    </dgm:style>
  </dgm:styleLbl>
  <dgm:styleLbl name="parChTrans2D1">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2D4">
    <dgm:scene3d>
      <a:camera prst="orthographicFront"/>
      <a:lightRig rig="threePt" dir="t"/>
    </dgm:scene3d>
    <dgm:sp3d z="-227350" prstMaterial="matte"/>
    <dgm:txPr/>
    <dgm:style>
      <a:lnRef idx="0">
        <a:scrgbClr r="0" g="0" b="0"/>
      </a:lnRef>
      <a:fillRef idx="3">
        <a:scrgbClr r="0" g="0" b="0"/>
      </a:fillRef>
      <a:effectRef idx="0">
        <a:scrgbClr r="0" g="0" b="0"/>
      </a:effectRef>
      <a:fontRef idx="minor">
        <a:schemeClr val="lt1"/>
      </a:fontRef>
    </dgm:style>
  </dgm:styleLbl>
  <dgm:styleLbl name="parChTrans1D1">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z="-227350" prstMaterial="matte"/>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tr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solidBgAcc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prstMaterial="matte"/>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extrusionH="152250" prstMaterial="matte">
      <a:bevelT w="165100" prst="coolSlant"/>
    </dgm:sp3d>
    <dgm:txPr/>
    <dgm:style>
      <a:lnRef idx="0">
        <a:scrgbClr r="0" g="0" b="0"/>
      </a:lnRef>
      <a:fillRef idx="1">
        <a:scrgbClr r="0" g="0" b="0"/>
      </a:fillRef>
      <a:effectRef idx="2">
        <a:scrgbClr r="0" g="0" b="0"/>
      </a:effectRef>
      <a:fontRef idx="minor"/>
    </dgm:style>
  </dgm:styleLbl>
  <dgm:styleLbl name="bgAccFollowNode1">
    <dgm:scene3d>
      <a:camera prst="orthographicFront"/>
      <a:lightRig rig="threePt" dir="t"/>
    </dgm:scene3d>
    <dgm:sp3d z="-227350" prstMaterial="matte"/>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2">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3">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fgAcc4">
    <dgm:scene3d>
      <a:camera prst="orthographicFront"/>
      <a:lightRig rig="threePt" dir="t"/>
    </dgm:scene3d>
    <dgm:sp3d prstMaterial="matte"/>
    <dgm:txPr/>
    <dgm:style>
      <a:lnRef idx="0">
        <a:scrgbClr r="0" g="0" b="0"/>
      </a:lnRef>
      <a:fillRef idx="1">
        <a:scrgbClr r="0" g="0" b="0"/>
      </a:fillRef>
      <a:effectRef idx="0">
        <a:scrgbClr r="0" g="0" b="0"/>
      </a:effectRef>
      <a:fontRef idx="minor"/>
    </dgm:style>
  </dgm:styleLbl>
  <dgm:styleLbl name="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z="-227350" prstMaterial="matte"/>
    <dgm:txPr/>
    <dgm:style>
      <a:lnRef idx="0">
        <a:scrgbClr r="0" g="0" b="0"/>
      </a:lnRef>
      <a:fillRef idx="1">
        <a:scrgbClr r="0" g="0" b="0"/>
      </a:fillRef>
      <a:effectRef idx="0">
        <a:scrgbClr r="0" g="0" b="0"/>
      </a:effectRef>
      <a:fontRef idx="minor">
        <a:schemeClr val="lt1"/>
      </a:fontRef>
    </dgm:style>
  </dgm:styleLbl>
  <dgm:styleLbl name="trBgShp">
    <dgm:scene3d>
      <a:camera prst="orthographicFront"/>
      <a:lightRig rig="threePt" dir="t"/>
    </dgm:scene3d>
    <dgm:sp3d z="-227350" prstMaterial="matte"/>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prstMaterial="matte"/>
    <dgm:txPr/>
    <dgm:style>
      <a:lnRef idx="0">
        <a:scrgbClr r="0" g="0" b="0"/>
      </a:lnRef>
      <a:fillRef idx="1">
        <a:scrgbClr r="0" g="0" b="0"/>
      </a:fillRef>
      <a:effectRef idx="0">
        <a:scrgbClr r="0" g="0" b="0"/>
      </a:effectRef>
      <a:fontRef idx="minor">
        <a:schemeClr val="lt1"/>
      </a:fontRef>
    </dgm:style>
  </dgm:styleLbl>
  <dgm:styleLbl name="revTx">
    <dgm:scene3d>
      <a:camera prst="orthographicFront"/>
      <a:lightRig rig="threePt" dir="t"/>
    </dgm:scene3d>
    <dgm:sp3d/>
    <dgm:txPr>
      <a:sp3d extrusionH="28000" prstMaterial="matte"/>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SPC2012 - Business</a:t>
            </a:r>
          </a:p>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E219B1A-AE41-483B-A766-69B9363DDA6A}" type="datetimeFigureOut">
              <a:rPr lang="en-US" smtClean="0">
                <a:latin typeface="Segoe UI" pitchFamily="34" charset="0"/>
              </a:rPr>
              <a:t>12/6/2012</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398463" defTabSz="914099" eaLnBrk="0" hangingPunct="0"/>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part </a:t>
            </a:r>
            <a:r>
              <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rPr>
              <a:t>of Microsoft, and Microsoft cannot guarantee the accuracy of any information provided after the date of this presentation.  MICROSOFT MAKES NO WARRANTIES, EXPRESS, IMPLIED OR STATUTORY, AS TO THE INFORMATION IN THIS PRESENTATION</a:t>
            </a:r>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SPC2012 - Business</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D51B1278-D92B-4AF3-A9C1-71DD298190CE}" type="datetimeFigureOut">
              <a:rPr lang="en-US" smtClean="0"/>
              <a:pPr/>
              <a:t>12/6/2012</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651"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40" indent="-107945"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32"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02" indent="-149774"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35" indent="-117391" algn="l" defTabSz="932651"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627" algn="l" defTabSz="932651" rtl="0" eaLnBrk="1" latinLnBrk="0" hangingPunct="1">
      <a:defRPr sz="1200" kern="1200">
        <a:solidFill>
          <a:schemeClr val="tx1"/>
        </a:solidFill>
        <a:latin typeface="+mn-lt"/>
        <a:ea typeface="+mn-ea"/>
        <a:cs typeface="+mn-cs"/>
      </a:defRPr>
    </a:lvl6pPr>
    <a:lvl7pPr marL="2797952" algn="l" defTabSz="932651" rtl="0" eaLnBrk="1" latinLnBrk="0" hangingPunct="1">
      <a:defRPr sz="1200" kern="1200">
        <a:solidFill>
          <a:schemeClr val="tx1"/>
        </a:solidFill>
        <a:latin typeface="+mn-lt"/>
        <a:ea typeface="+mn-ea"/>
        <a:cs typeface="+mn-cs"/>
      </a:defRPr>
    </a:lvl7pPr>
    <a:lvl8pPr marL="3264277" algn="l" defTabSz="932651" rtl="0" eaLnBrk="1" latinLnBrk="0" hangingPunct="1">
      <a:defRPr sz="1200" kern="1200">
        <a:solidFill>
          <a:schemeClr val="tx1"/>
        </a:solidFill>
        <a:latin typeface="+mn-lt"/>
        <a:ea typeface="+mn-ea"/>
        <a:cs typeface="+mn-cs"/>
      </a:defRPr>
    </a:lvl8pPr>
    <a:lvl9pPr marL="3730604" algn="l" defTabSz="932651"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C921CCD-CD54-43E7-8264-E011CC13D76A}"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30755206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SPC2012 - Business</a:t>
            </a:r>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A2C41630-7864-4C52-BD43-FA19BC1F1CE8}" type="datetime1">
              <a:rPr lang="en-US" smtClean="0"/>
              <a:t>12/6/2012</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3522085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1331B57-0BE5-4F82-AA58-76F53EFF3ADA}" type="datetime8">
              <a:rPr lang="en-US" smtClean="0">
                <a:solidFill>
                  <a:prstClr val="black"/>
                </a:solidFill>
              </a:rPr>
              <a:pPr/>
              <a:t>12/6/2012 9:36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71</a:t>
            </a:fld>
            <a:endParaRPr lang="en-US" dirty="0">
              <a:solidFill>
                <a:prstClr val="black"/>
              </a:solidFill>
            </a:endParaRPr>
          </a:p>
        </p:txBody>
      </p:sp>
      <p:sp>
        <p:nvSpPr>
          <p:cNvPr id="8" name="Footer Placeholder 3"/>
          <p:cNvSpPr>
            <a:spLocks noGrp="1"/>
          </p:cNvSpPr>
          <p:nvPr>
            <p:ph type="ftr" sz="quarter" idx="4"/>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2010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emf"/></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2">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ed Rectangle 2"/>
          <p:cNvSpPr/>
          <p:nvPr userDrawn="1"/>
        </p:nvSpPr>
        <p:spPr bwMode="auto">
          <a:xfrm>
            <a:off x="4846639" y="3954464"/>
            <a:ext cx="7315200" cy="2743199"/>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black">
          <a:xfrm>
            <a:off x="4846639" y="3954463"/>
            <a:ext cx="7315200" cy="1371579"/>
          </a:xfrm>
          <a:noFill/>
        </p:spPr>
        <p:txBody>
          <a:bodyPr lIns="146289" tIns="91431" rIns="146289" bIns="91431" anchor="t" anchorCtr="0"/>
          <a:lstStyle>
            <a:lvl1pPr>
              <a:defRPr sz="5200" spc="-100" baseline="0">
                <a:gradFill>
                  <a:gsLst>
                    <a:gs pos="5833">
                      <a:schemeClr val="tx1"/>
                    </a:gs>
                    <a:gs pos="18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black">
          <a:xfrm>
            <a:off x="4846637" y="5326042"/>
            <a:ext cx="7315201" cy="1372151"/>
          </a:xfrm>
          <a:noFill/>
        </p:spPr>
        <p:txBody>
          <a:bodyPr lIns="146289" tIns="109717" rIns="146289" bIns="109717">
            <a:noAutofit/>
          </a:bodyPr>
          <a:lstStyle>
            <a:lvl1pPr marL="0" indent="0">
              <a:spcBef>
                <a:spcPts val="0"/>
              </a:spcBef>
              <a:buNone/>
              <a:defRPr sz="3200" spc="0" baseline="0">
                <a:gradFill>
                  <a:gsLst>
                    <a:gs pos="2917">
                      <a:schemeClr val="tx1"/>
                    </a:gs>
                    <a:gs pos="30000">
                      <a:schemeClr val="tx1"/>
                    </a:gs>
                  </a:gsLst>
                  <a:lin ang="5400000" scaled="0"/>
                </a:gradFill>
                <a:latin typeface="+mj-lt"/>
              </a:defRPr>
            </a:lvl1pPr>
          </a:lstStyle>
          <a:p>
            <a:pPr lvl="0"/>
            <a:r>
              <a:rPr lang="en-US" dirty="0" smtClean="0"/>
              <a:t>Speaker Name</a:t>
            </a:r>
          </a:p>
        </p:txBody>
      </p:sp>
      <p:pic>
        <p:nvPicPr>
          <p:cNvPr id="1026" name="Picture 2" descr="\\sfp\Work\White_Whale\5-30072_SharePoint_Conference\Templates\Client_provided\psd\psd\SPC_Logo.png"/>
          <p:cNvPicPr>
            <a:picLocks noChangeAspect="1" noChangeArrowheads="1"/>
          </p:cNvPicPr>
          <p:nvPr userDrawn="1"/>
        </p:nvPicPr>
        <p:blipFill>
          <a:blip r:embed="rId3" cstate="screen">
            <a:extLst>
              <a:ext uri="{28A0092B-C50C-407E-A947-70E740481C1C}">
                <a14:useLocalDpi xmlns:a14="http://schemas.microsoft.com/office/drawing/2010/main"/>
              </a:ext>
            </a:extLst>
          </a:blip>
          <a:srcRect/>
          <a:stretch>
            <a:fillRect/>
          </a:stretch>
        </p:blipFill>
        <p:spPr bwMode="auto">
          <a:xfrm>
            <a:off x="2560678" y="2491433"/>
            <a:ext cx="1498013" cy="208085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12447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lumMod val="40000"/>
                        <a:lumOff val="60000"/>
                      </a:schemeClr>
                    </a:gs>
                    <a:gs pos="99000">
                      <a:schemeClr val="tx2">
                        <a:lumMod val="40000"/>
                        <a:lumOff val="60000"/>
                      </a:schemeClr>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lumMod val="40000"/>
                  <a:lumOff val="60000"/>
                </a:schemeClr>
              </a:buClr>
              <a:buFont typeface="Arial" pitchFamily="34" charset="0"/>
              <a:buChar char="•"/>
              <a:defRPr sz="3600">
                <a:gradFill>
                  <a:gsLst>
                    <a:gs pos="1250">
                      <a:schemeClr val="tx2">
                        <a:lumMod val="40000"/>
                        <a:lumOff val="60000"/>
                      </a:schemeClr>
                    </a:gs>
                    <a:gs pos="99000">
                      <a:schemeClr val="tx2">
                        <a:lumMod val="40000"/>
                        <a:lumOff val="60000"/>
                      </a:schemeClr>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10417878" y="6183604"/>
            <a:ext cx="1552931" cy="331497"/>
          </a:xfrm>
          <a:prstGeom prst="rect">
            <a:avLst/>
          </a:prstGeom>
        </p:spPr>
      </p:pic>
      <p:grpSp>
        <p:nvGrpSpPr>
          <p:cNvPr id="9" name="Group 8"/>
          <p:cNvGrpSpPr/>
          <p:nvPr userDrawn="1"/>
        </p:nvGrpSpPr>
        <p:grpSpPr>
          <a:xfrm>
            <a:off x="274638" y="5600359"/>
            <a:ext cx="2194608" cy="1097304"/>
            <a:chOff x="274638" y="5600359"/>
            <a:chExt cx="2194608" cy="1097304"/>
          </a:xfrm>
        </p:grpSpPr>
        <p:sp>
          <p:nvSpPr>
            <p:cNvPr id="10" name="Rounded Rectangle 9"/>
            <p:cNvSpPr/>
            <p:nvPr userDrawn="1"/>
          </p:nvSpPr>
          <p:spPr bwMode="auto">
            <a:xfrm>
              <a:off x="274638" y="5600359"/>
              <a:ext cx="2194608" cy="1097304"/>
            </a:xfrm>
            <a:prstGeom prst="roundRect">
              <a:avLst/>
            </a:prstGeom>
            <a:solidFill>
              <a:srgbClr val="FFFFFF"/>
            </a:solidFill>
            <a:ln w="9525" cap="flat" cmpd="sng" algn="ctr">
              <a:noFill/>
              <a:prstDash val="solid"/>
              <a:headEnd type="none" w="med" len="med"/>
              <a:tailEnd type="none" w="med" len="med"/>
            </a:ln>
            <a:effectLst>
              <a:outerShdw blurRad="50800" dist="12700" dir="5400000" algn="t" rotWithShape="0">
                <a:prstClr val="black">
                  <a:alpha val="31000"/>
                </a:prstClr>
              </a:outerShdw>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381" eaLnBrk="1" fontAlgn="base" latinLnBrk="0" hangingPunct="1">
                <a:lnSpc>
                  <a:spcPct val="90000"/>
                </a:lnSpc>
                <a:spcBef>
                  <a:spcPct val="0"/>
                </a:spcBef>
                <a:spcAft>
                  <a:spcPct val="0"/>
                </a:spcAft>
                <a:buClrTx/>
                <a:buSzTx/>
                <a:buFontTx/>
                <a:buNone/>
                <a:tabLst/>
                <a:defRPr/>
              </a:pPr>
              <a:endParaRPr kumimoji="0" lang="en-US" sz="3000" b="0" i="0" u="none" strike="noStrike" kern="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Freeform 6"/>
            <p:cNvSpPr>
              <a:spLocks noEditPoints="1"/>
            </p:cNvSpPr>
            <p:nvPr userDrawn="1"/>
          </p:nvSpPr>
          <p:spPr bwMode="auto">
            <a:xfrm>
              <a:off x="968154" y="5772575"/>
              <a:ext cx="807577" cy="807577"/>
            </a:xfrm>
            <a:custGeom>
              <a:avLst/>
              <a:gdLst>
                <a:gd name="T0" fmla="*/ 256 w 1728"/>
                <a:gd name="T1" fmla="*/ 256 h 1728"/>
                <a:gd name="T2" fmla="*/ 1728 w 1728"/>
                <a:gd name="T3" fmla="*/ 864 h 1728"/>
                <a:gd name="T4" fmla="*/ 864 w 1728"/>
                <a:gd name="T5" fmla="*/ 1728 h 1728"/>
                <a:gd name="T6" fmla="*/ 0 w 1728"/>
                <a:gd name="T7" fmla="*/ 864 h 1728"/>
                <a:gd name="T8" fmla="*/ 864 w 1728"/>
                <a:gd name="T9" fmla="*/ 0 h 1728"/>
                <a:gd name="T10" fmla="*/ 1472 w 1728"/>
                <a:gd name="T11" fmla="*/ 256 h 1728"/>
                <a:gd name="T12" fmla="*/ 864 w 1728"/>
                <a:gd name="T13" fmla="*/ 93 h 1728"/>
                <a:gd name="T14" fmla="*/ 319 w 1728"/>
                <a:gd name="T15" fmla="*/ 319 h 1728"/>
                <a:gd name="T16" fmla="*/ 93 w 1728"/>
                <a:gd name="T17" fmla="*/ 864 h 1728"/>
                <a:gd name="T18" fmla="*/ 319 w 1728"/>
                <a:gd name="T19" fmla="*/ 1409 h 1728"/>
                <a:gd name="T20" fmla="*/ 864 w 1728"/>
                <a:gd name="T21" fmla="*/ 1635 h 1728"/>
                <a:gd name="T22" fmla="*/ 1409 w 1728"/>
                <a:gd name="T23" fmla="*/ 1409 h 1728"/>
                <a:gd name="T24" fmla="*/ 1635 w 1728"/>
                <a:gd name="T25" fmla="*/ 864 h 1728"/>
                <a:gd name="T26" fmla="*/ 1409 w 1728"/>
                <a:gd name="T27" fmla="*/ 319 h 1728"/>
                <a:gd name="T28" fmla="*/ 864 w 1728"/>
                <a:gd name="T29" fmla="*/ 93 h 1728"/>
                <a:gd name="T30" fmla="*/ 1523 w 1728"/>
                <a:gd name="T31" fmla="*/ 934 h 1728"/>
                <a:gd name="T32" fmla="*/ 1264 w 1728"/>
                <a:gd name="T33" fmla="*/ 1043 h 1728"/>
                <a:gd name="T34" fmla="*/ 1394 w 1728"/>
                <a:gd name="T35" fmla="*/ 671 h 1728"/>
                <a:gd name="T36" fmla="*/ 970 w 1728"/>
                <a:gd name="T37" fmla="*/ 914 h 1728"/>
                <a:gd name="T38" fmla="*/ 562 w 1728"/>
                <a:gd name="T39" fmla="*/ 928 h 1728"/>
                <a:gd name="T40" fmla="*/ 221 w 1728"/>
                <a:gd name="T41" fmla="*/ 1043 h 1728"/>
                <a:gd name="T42" fmla="*/ 388 w 1728"/>
                <a:gd name="T43" fmla="*/ 671 h 1728"/>
                <a:gd name="T44" fmla="*/ 757 w 1728"/>
                <a:gd name="T45" fmla="*/ 633 h 1728"/>
                <a:gd name="T46" fmla="*/ 651 w 1728"/>
                <a:gd name="T47" fmla="*/ 830 h 1728"/>
                <a:gd name="T48" fmla="*/ 864 w 1728"/>
                <a:gd name="T49" fmla="*/ 717 h 1728"/>
                <a:gd name="T50" fmla="*/ 757 w 1728"/>
                <a:gd name="T51" fmla="*/ 914 h 1728"/>
                <a:gd name="T52" fmla="*/ 970 w 1728"/>
                <a:gd name="T53" fmla="*/ 800 h 1728"/>
                <a:gd name="T54" fmla="*/ 1100 w 1728"/>
                <a:gd name="T55" fmla="*/ 671 h 1728"/>
                <a:gd name="T56" fmla="*/ 1229 w 1728"/>
                <a:gd name="T57" fmla="*/ 934 h 1728"/>
                <a:gd name="T58" fmla="*/ 970 w 1728"/>
                <a:gd name="T59" fmla="*/ 1043 h 1728"/>
                <a:gd name="T60" fmla="*/ 455 w 1728"/>
                <a:gd name="T61" fmla="*/ 857 h 1728"/>
                <a:gd name="T62" fmla="*/ 346 w 1728"/>
                <a:gd name="T63" fmla="*/ 778 h 1728"/>
                <a:gd name="T64" fmla="*/ 374 w 1728"/>
                <a:gd name="T65" fmla="*/ 936 h 1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28" h="1728">
                  <a:moveTo>
                    <a:pt x="256" y="256"/>
                  </a:moveTo>
                  <a:cubicBezTo>
                    <a:pt x="256" y="256"/>
                    <a:pt x="256" y="256"/>
                    <a:pt x="256" y="256"/>
                  </a:cubicBezTo>
                  <a:moveTo>
                    <a:pt x="864" y="0"/>
                  </a:moveTo>
                  <a:cubicBezTo>
                    <a:pt x="1341" y="0"/>
                    <a:pt x="1728" y="387"/>
                    <a:pt x="1728" y="864"/>
                  </a:cubicBezTo>
                  <a:cubicBezTo>
                    <a:pt x="1728" y="864"/>
                    <a:pt x="1728" y="864"/>
                    <a:pt x="1728" y="864"/>
                  </a:cubicBezTo>
                  <a:cubicBezTo>
                    <a:pt x="1728" y="1341"/>
                    <a:pt x="1341" y="1728"/>
                    <a:pt x="864" y="1728"/>
                  </a:cubicBezTo>
                  <a:cubicBezTo>
                    <a:pt x="864" y="1728"/>
                    <a:pt x="864" y="1728"/>
                    <a:pt x="864" y="1728"/>
                  </a:cubicBezTo>
                  <a:cubicBezTo>
                    <a:pt x="387" y="1728"/>
                    <a:pt x="0" y="1341"/>
                    <a:pt x="0" y="864"/>
                  </a:cubicBezTo>
                  <a:cubicBezTo>
                    <a:pt x="0" y="864"/>
                    <a:pt x="0" y="864"/>
                    <a:pt x="0" y="864"/>
                  </a:cubicBezTo>
                  <a:cubicBezTo>
                    <a:pt x="0" y="387"/>
                    <a:pt x="387" y="0"/>
                    <a:pt x="864" y="0"/>
                  </a:cubicBezTo>
                  <a:cubicBezTo>
                    <a:pt x="864" y="0"/>
                    <a:pt x="864" y="0"/>
                    <a:pt x="864" y="0"/>
                  </a:cubicBezTo>
                  <a:moveTo>
                    <a:pt x="1472" y="256"/>
                  </a:moveTo>
                  <a:cubicBezTo>
                    <a:pt x="1472" y="256"/>
                    <a:pt x="1472" y="256"/>
                    <a:pt x="1472" y="256"/>
                  </a:cubicBezTo>
                  <a:moveTo>
                    <a:pt x="864" y="93"/>
                  </a:moveTo>
                  <a:cubicBezTo>
                    <a:pt x="651" y="93"/>
                    <a:pt x="459" y="180"/>
                    <a:pt x="319" y="319"/>
                  </a:cubicBezTo>
                  <a:cubicBezTo>
                    <a:pt x="319" y="319"/>
                    <a:pt x="319" y="319"/>
                    <a:pt x="319" y="319"/>
                  </a:cubicBezTo>
                  <a:cubicBezTo>
                    <a:pt x="180" y="459"/>
                    <a:pt x="93" y="651"/>
                    <a:pt x="93" y="864"/>
                  </a:cubicBezTo>
                  <a:cubicBezTo>
                    <a:pt x="93" y="864"/>
                    <a:pt x="93" y="864"/>
                    <a:pt x="93" y="864"/>
                  </a:cubicBezTo>
                  <a:cubicBezTo>
                    <a:pt x="93" y="1077"/>
                    <a:pt x="180" y="1269"/>
                    <a:pt x="319" y="1409"/>
                  </a:cubicBezTo>
                  <a:cubicBezTo>
                    <a:pt x="319" y="1409"/>
                    <a:pt x="319" y="1409"/>
                    <a:pt x="319" y="1409"/>
                  </a:cubicBezTo>
                  <a:cubicBezTo>
                    <a:pt x="459" y="1548"/>
                    <a:pt x="651" y="1635"/>
                    <a:pt x="864" y="1635"/>
                  </a:cubicBezTo>
                  <a:cubicBezTo>
                    <a:pt x="864" y="1635"/>
                    <a:pt x="864" y="1635"/>
                    <a:pt x="864" y="1635"/>
                  </a:cubicBezTo>
                  <a:cubicBezTo>
                    <a:pt x="1077" y="1635"/>
                    <a:pt x="1269" y="1548"/>
                    <a:pt x="1409" y="1409"/>
                  </a:cubicBezTo>
                  <a:cubicBezTo>
                    <a:pt x="1409" y="1409"/>
                    <a:pt x="1409" y="1409"/>
                    <a:pt x="1409" y="1409"/>
                  </a:cubicBezTo>
                  <a:cubicBezTo>
                    <a:pt x="1548" y="1269"/>
                    <a:pt x="1635" y="1077"/>
                    <a:pt x="1635" y="864"/>
                  </a:cubicBezTo>
                  <a:cubicBezTo>
                    <a:pt x="1635" y="864"/>
                    <a:pt x="1635" y="864"/>
                    <a:pt x="1635" y="864"/>
                  </a:cubicBezTo>
                  <a:cubicBezTo>
                    <a:pt x="1635" y="651"/>
                    <a:pt x="1548" y="459"/>
                    <a:pt x="1409" y="319"/>
                  </a:cubicBezTo>
                  <a:cubicBezTo>
                    <a:pt x="1409" y="319"/>
                    <a:pt x="1409" y="319"/>
                    <a:pt x="1409" y="319"/>
                  </a:cubicBezTo>
                  <a:cubicBezTo>
                    <a:pt x="1269" y="180"/>
                    <a:pt x="1077" y="93"/>
                    <a:pt x="864" y="93"/>
                  </a:cubicBezTo>
                  <a:cubicBezTo>
                    <a:pt x="864" y="93"/>
                    <a:pt x="864" y="93"/>
                    <a:pt x="864" y="93"/>
                  </a:cubicBezTo>
                  <a:moveTo>
                    <a:pt x="1394" y="934"/>
                  </a:moveTo>
                  <a:cubicBezTo>
                    <a:pt x="1523" y="934"/>
                    <a:pt x="1523" y="934"/>
                    <a:pt x="1523" y="934"/>
                  </a:cubicBezTo>
                  <a:cubicBezTo>
                    <a:pt x="1523" y="1043"/>
                    <a:pt x="1523" y="1043"/>
                    <a:pt x="1523" y="1043"/>
                  </a:cubicBezTo>
                  <a:cubicBezTo>
                    <a:pt x="1264" y="1043"/>
                    <a:pt x="1264" y="1043"/>
                    <a:pt x="1264" y="1043"/>
                  </a:cubicBezTo>
                  <a:cubicBezTo>
                    <a:pt x="1264" y="671"/>
                    <a:pt x="1264" y="671"/>
                    <a:pt x="1264" y="671"/>
                  </a:cubicBezTo>
                  <a:cubicBezTo>
                    <a:pt x="1394" y="671"/>
                    <a:pt x="1394" y="671"/>
                    <a:pt x="1394" y="671"/>
                  </a:cubicBezTo>
                  <a:lnTo>
                    <a:pt x="1394" y="934"/>
                  </a:lnTo>
                  <a:close/>
                  <a:moveTo>
                    <a:pt x="970" y="914"/>
                  </a:moveTo>
                  <a:cubicBezTo>
                    <a:pt x="757" y="1082"/>
                    <a:pt x="757" y="1082"/>
                    <a:pt x="757" y="1082"/>
                  </a:cubicBezTo>
                  <a:cubicBezTo>
                    <a:pt x="562" y="928"/>
                    <a:pt x="562" y="928"/>
                    <a:pt x="562" y="928"/>
                  </a:cubicBezTo>
                  <a:cubicBezTo>
                    <a:pt x="534" y="996"/>
                    <a:pt x="466" y="1043"/>
                    <a:pt x="388" y="1043"/>
                  </a:cubicBezTo>
                  <a:cubicBezTo>
                    <a:pt x="221" y="1043"/>
                    <a:pt x="221" y="1043"/>
                    <a:pt x="221" y="1043"/>
                  </a:cubicBezTo>
                  <a:cubicBezTo>
                    <a:pt x="221" y="671"/>
                    <a:pt x="221" y="671"/>
                    <a:pt x="221" y="671"/>
                  </a:cubicBezTo>
                  <a:cubicBezTo>
                    <a:pt x="388" y="671"/>
                    <a:pt x="388" y="671"/>
                    <a:pt x="388" y="671"/>
                  </a:cubicBezTo>
                  <a:cubicBezTo>
                    <a:pt x="475" y="671"/>
                    <a:pt x="538" y="727"/>
                    <a:pt x="562" y="786"/>
                  </a:cubicBezTo>
                  <a:cubicBezTo>
                    <a:pt x="757" y="633"/>
                    <a:pt x="757" y="633"/>
                    <a:pt x="757" y="633"/>
                  </a:cubicBezTo>
                  <a:cubicBezTo>
                    <a:pt x="829" y="690"/>
                    <a:pt x="829" y="690"/>
                    <a:pt x="829" y="690"/>
                  </a:cubicBezTo>
                  <a:cubicBezTo>
                    <a:pt x="651" y="830"/>
                    <a:pt x="651" y="830"/>
                    <a:pt x="651" y="830"/>
                  </a:cubicBezTo>
                  <a:cubicBezTo>
                    <a:pt x="685" y="857"/>
                    <a:pt x="685" y="857"/>
                    <a:pt x="685" y="857"/>
                  </a:cubicBezTo>
                  <a:cubicBezTo>
                    <a:pt x="864" y="717"/>
                    <a:pt x="864" y="717"/>
                    <a:pt x="864" y="717"/>
                  </a:cubicBezTo>
                  <a:cubicBezTo>
                    <a:pt x="936" y="773"/>
                    <a:pt x="936" y="773"/>
                    <a:pt x="936" y="773"/>
                  </a:cubicBezTo>
                  <a:cubicBezTo>
                    <a:pt x="757" y="914"/>
                    <a:pt x="757" y="914"/>
                    <a:pt x="757" y="914"/>
                  </a:cubicBezTo>
                  <a:cubicBezTo>
                    <a:pt x="791" y="941"/>
                    <a:pt x="791" y="941"/>
                    <a:pt x="791" y="941"/>
                  </a:cubicBezTo>
                  <a:cubicBezTo>
                    <a:pt x="970" y="800"/>
                    <a:pt x="970" y="800"/>
                    <a:pt x="970" y="800"/>
                  </a:cubicBezTo>
                  <a:cubicBezTo>
                    <a:pt x="970" y="671"/>
                    <a:pt x="970" y="671"/>
                    <a:pt x="970" y="671"/>
                  </a:cubicBezTo>
                  <a:cubicBezTo>
                    <a:pt x="1100" y="671"/>
                    <a:pt x="1100" y="671"/>
                    <a:pt x="1100" y="671"/>
                  </a:cubicBezTo>
                  <a:cubicBezTo>
                    <a:pt x="1100" y="934"/>
                    <a:pt x="1100" y="934"/>
                    <a:pt x="1100" y="934"/>
                  </a:cubicBezTo>
                  <a:cubicBezTo>
                    <a:pt x="1229" y="934"/>
                    <a:pt x="1229" y="934"/>
                    <a:pt x="1229" y="934"/>
                  </a:cubicBezTo>
                  <a:cubicBezTo>
                    <a:pt x="1229" y="1043"/>
                    <a:pt x="1229" y="1043"/>
                    <a:pt x="1229" y="1043"/>
                  </a:cubicBezTo>
                  <a:cubicBezTo>
                    <a:pt x="970" y="1043"/>
                    <a:pt x="970" y="1043"/>
                    <a:pt x="970" y="1043"/>
                  </a:cubicBezTo>
                  <a:lnTo>
                    <a:pt x="970" y="914"/>
                  </a:lnTo>
                  <a:close/>
                  <a:moveTo>
                    <a:pt x="455" y="857"/>
                  </a:moveTo>
                  <a:cubicBezTo>
                    <a:pt x="455" y="807"/>
                    <a:pt x="422" y="778"/>
                    <a:pt x="375" y="778"/>
                  </a:cubicBezTo>
                  <a:cubicBezTo>
                    <a:pt x="346" y="778"/>
                    <a:pt x="346" y="778"/>
                    <a:pt x="346" y="778"/>
                  </a:cubicBezTo>
                  <a:cubicBezTo>
                    <a:pt x="346" y="936"/>
                    <a:pt x="346" y="936"/>
                    <a:pt x="346" y="936"/>
                  </a:cubicBezTo>
                  <a:cubicBezTo>
                    <a:pt x="374" y="936"/>
                    <a:pt x="374" y="936"/>
                    <a:pt x="374" y="936"/>
                  </a:cubicBezTo>
                  <a:cubicBezTo>
                    <a:pt x="418" y="936"/>
                    <a:pt x="455" y="912"/>
                    <a:pt x="455" y="857"/>
                  </a:cubicBezTo>
                  <a:close/>
                </a:path>
              </a:pathLst>
            </a:custGeom>
            <a:solidFill>
              <a:srgbClr val="000000"/>
            </a:solidFill>
            <a:ln>
              <a:noFill/>
            </a:ln>
          </p:spPr>
          <p:txBody>
            <a:bodyPr vert="horz" wrap="square" lIns="91440" tIns="45720" rIns="91440" bIns="45720" numCol="1" anchor="t" anchorCtr="0" compatLnSpc="1">
              <a:prstTxWarp prst="textNoShape">
                <a:avLst/>
              </a:prstTxWarp>
            </a:bodyPr>
            <a:lstStyle/>
            <a:p>
              <a:pPr marL="0" marR="0" lvl="0" indent="0" defTabSz="91431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ysClr val="windowText" lastClr="000000"/>
                </a:solidFill>
                <a:effectLst/>
                <a:uLnTx/>
                <a:uFillTx/>
              </a:endParaRPr>
            </a:p>
          </p:txBody>
        </p:sp>
      </p:grpSp>
    </p:spTree>
    <p:extLst>
      <p:ext uri="{BB962C8B-B14F-4D97-AF65-F5344CB8AC3E}">
        <p14:creationId xmlns:p14="http://schemas.microsoft.com/office/powerpoint/2010/main" val="12912738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1"/>
            <a:ext cx="11887200" cy="2443746"/>
          </a:xfrm>
          <a:prstGeom prst="rect">
            <a:avLst/>
          </a:prstGeom>
        </p:spPr>
        <p:txBody>
          <a:bodyPr/>
          <a:lstStyle>
            <a:lvl1pPr marL="290485" indent="-290485">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44" indent="-280960">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28" indent="-290485">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06" indent="-228578">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84" indent="-228578">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42" tIns="77721" rIns="155442" bIns="77721"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Title Content and Imag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621824" y="6549911"/>
            <a:ext cx="2901844" cy="372394"/>
          </a:xfrm>
          <a:prstGeom prst="rect">
            <a:avLst/>
          </a:prstGeom>
        </p:spPr>
        <p:txBody>
          <a:bodyPr lIns="111015" tIns="55508" rIns="111015" bIns="55508"/>
          <a:lstStyle/>
          <a:p>
            <a:fld id="{4B8242BC-D260-45BE-B167-3FCA2A469568}" type="datetime1">
              <a:rPr lang="en-US" smtClean="0">
                <a:solidFill>
                  <a:srgbClr val="D4D2D0">
                    <a:shade val="50000"/>
                  </a:srgbClr>
                </a:solidFill>
              </a:rPr>
              <a:pPr/>
              <a:t>12/6/2012</a:t>
            </a:fld>
            <a:endParaRPr lang="en-US">
              <a:solidFill>
                <a:srgbClr val="D4D2D0">
                  <a:shade val="50000"/>
                </a:srgbClr>
              </a:solidFill>
            </a:endParaRPr>
          </a:p>
        </p:txBody>
      </p:sp>
      <p:sp>
        <p:nvSpPr>
          <p:cNvPr id="4" name="Footer Placeholder 3"/>
          <p:cNvSpPr>
            <a:spLocks noGrp="1"/>
          </p:cNvSpPr>
          <p:nvPr>
            <p:ph type="ftr" sz="quarter" idx="11"/>
          </p:nvPr>
        </p:nvSpPr>
        <p:spPr>
          <a:xfrm>
            <a:off x="4249129" y="6549911"/>
            <a:ext cx="3938218" cy="372394"/>
          </a:xfrm>
          <a:prstGeom prst="rect">
            <a:avLst/>
          </a:prstGeom>
        </p:spPr>
        <p:txBody>
          <a:bodyPr lIns="111015" tIns="55508" rIns="111015" bIns="55508"/>
          <a:lstStyle/>
          <a:p>
            <a:r>
              <a:rPr lang="en-US" smtClean="0">
                <a:solidFill>
                  <a:srgbClr val="D4D2D0">
                    <a:shade val="50000"/>
                  </a:srgbClr>
                </a:solidFill>
              </a:rPr>
              <a:t>© 2012 Kollabria All Rights Reserved</a:t>
            </a:r>
            <a:endParaRPr lang="en-US" dirty="0">
              <a:solidFill>
                <a:srgbClr val="D4D2D0">
                  <a:shade val="50000"/>
                </a:srgbClr>
              </a:solidFill>
            </a:endParaRPr>
          </a:p>
        </p:txBody>
      </p:sp>
      <p:sp>
        <p:nvSpPr>
          <p:cNvPr id="5" name="Slide Number Placeholder 4"/>
          <p:cNvSpPr>
            <a:spLocks noGrp="1"/>
          </p:cNvSpPr>
          <p:nvPr>
            <p:ph type="sldNum" sz="quarter" idx="12"/>
          </p:nvPr>
        </p:nvSpPr>
        <p:spPr>
          <a:xfrm>
            <a:off x="11089191" y="6549911"/>
            <a:ext cx="1036372" cy="372394"/>
          </a:xfrm>
          <a:prstGeom prst="rect">
            <a:avLst/>
          </a:prstGeom>
        </p:spPr>
        <p:txBody>
          <a:bodyPr lIns="111015" tIns="55508" rIns="111015" bIns="55508"/>
          <a:lstStyle/>
          <a:p>
            <a:fld id="{2AA957AF-53C0-420B-9C2D-77DB1416566C}" type="slidenum">
              <a:rPr lang="en-US" smtClean="0">
                <a:solidFill>
                  <a:srgbClr val="D4D2D0">
                    <a:shade val="50000"/>
                  </a:srgbClr>
                </a:solidFill>
              </a:rPr>
              <a:pPr/>
              <a:t>‹#›</a:t>
            </a:fld>
            <a:endParaRPr lang="en-US" dirty="0">
              <a:solidFill>
                <a:srgbClr val="D4D2D0">
                  <a:shade val="50000"/>
                </a:srgbClr>
              </a:solidFill>
            </a:endParaRPr>
          </a:p>
        </p:txBody>
      </p:sp>
      <p:sp>
        <p:nvSpPr>
          <p:cNvPr id="6" name="Content Placeholder 2"/>
          <p:cNvSpPr>
            <a:spLocks noGrp="1"/>
          </p:cNvSpPr>
          <p:nvPr>
            <p:ph idx="1"/>
          </p:nvPr>
        </p:nvSpPr>
        <p:spPr>
          <a:xfrm>
            <a:off x="621824" y="1632058"/>
            <a:ext cx="7565522" cy="211668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8" name="Picture Placeholder 7"/>
          <p:cNvSpPr>
            <a:spLocks noGrp="1"/>
          </p:cNvSpPr>
          <p:nvPr>
            <p:ph type="pic" sz="quarter" idx="13"/>
          </p:nvPr>
        </p:nvSpPr>
        <p:spPr>
          <a:xfrm>
            <a:off x="8498259" y="1664055"/>
            <a:ext cx="3627305" cy="1292662"/>
          </a:xfrm>
          <a:effectLst>
            <a:reflection blurRad="6350" stA="50000" endA="300" endPos="55000" dir="5400000" sy="-100000" algn="bl" rotWithShape="0"/>
          </a:effectLst>
          <a:scene3d>
            <a:camera prst="perspectiveContrastingLeftFacing"/>
            <a:lightRig rig="threePt" dir="t"/>
          </a:scene3d>
          <a:sp3d>
            <a:bevelT prst="angle"/>
          </a:sp3d>
        </p:spPr>
        <p:txBody>
          <a:bodyPr/>
          <a:lstStyle/>
          <a:p>
            <a:r>
              <a:rPr lang="en-US" smtClean="0"/>
              <a:t>Click icon to add picture</a:t>
            </a:r>
            <a:endParaRPr lang="en-US"/>
          </a:p>
        </p:txBody>
      </p:sp>
    </p:spTree>
    <p:extLst>
      <p:ext uri="{BB962C8B-B14F-4D97-AF65-F5344CB8AC3E}">
        <p14:creationId xmlns:p14="http://schemas.microsoft.com/office/powerpoint/2010/main" val="123884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97465452"/>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00084325"/>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007079026"/>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60288532"/>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851143400"/>
      </p:ext>
    </p:extLst>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52" indent="0">
              <a:buNone/>
              <a:tabLst/>
              <a:defRPr sz="2000"/>
            </a:lvl3pPr>
            <a:lvl4pPr marL="460330" indent="0">
              <a:buNone/>
              <a:defRPr/>
            </a:lvl4pPr>
            <a:lvl5pPr marL="685733"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9758282"/>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Dem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7"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Rounded Rectangle 5"/>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39" y="3954463"/>
            <a:ext cx="8228300"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bwMode="black">
          <a:xfrm>
            <a:off x="274639" y="5326042"/>
            <a:ext cx="8229600" cy="1372414"/>
          </a:xfrm>
          <a:noFill/>
        </p:spPr>
        <p:txBody>
          <a:bodyPr lIns="182862" tIns="146289" rIns="182862" bIns="146289">
            <a:noAutofit/>
          </a:bodyPr>
          <a:lstStyle>
            <a:lvl1pPr marL="0" indent="0">
              <a:spcBef>
                <a:spcPts val="0"/>
              </a:spcBef>
              <a:buNone/>
              <a:defRPr sz="30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1"/>
              </a:buClr>
              <a:buFont typeface="Arial" pitchFamily="34" charset="0"/>
              <a:buChar char="•"/>
              <a:defRPr sz="3600"/>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652108"/>
      </p:ext>
    </p:extLst>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0" y="1212850"/>
            <a:ext cx="5486399" cy="2536079"/>
          </a:xfrm>
        </p:spPr>
        <p:txBody>
          <a:bodyPr wrap="square">
            <a:spAutoFit/>
          </a:bodyPr>
          <a:lstStyle>
            <a:lvl1pPr marL="287310" indent="-287310">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14" indent="-233172">
              <a:defRPr sz="2400"/>
            </a:lvl2pPr>
            <a:lvl3pPr marL="699516" indent="-168402">
              <a:tabLst/>
              <a:defRPr sz="2000"/>
            </a:lvl3pPr>
            <a:lvl4pPr marL="880872" indent="-181356">
              <a:defRPr/>
            </a:lvl4pPr>
            <a:lvl5pPr marL="1049274" indent="-16840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857764875"/>
      </p:ext>
    </p:extLst>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873291353"/>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402863060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5" tIns="46635" rIns="46635" bIns="46635" numCol="1" spcCol="0" rtlCol="0" fromWordArt="0" anchor="ctr" anchorCtr="0" forceAA="0" compatLnSpc="1">
            <a:prstTxWarp prst="textNoShape">
              <a:avLst/>
            </a:prstTxWarp>
            <a:noAutofit/>
          </a:bodyPr>
          <a:lstStyle/>
          <a:p>
            <a:pPr algn="ctr" defTabSz="932381"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2017809"/>
          </a:xfrm>
        </p:spPr>
        <p:txBody>
          <a:bodyPr/>
          <a:lstStyle>
            <a:lvl1pPr marL="0" indent="0">
              <a:buNone/>
              <a:defRPr sz="3300">
                <a:gradFill>
                  <a:gsLst>
                    <a:gs pos="1250">
                      <a:srgbClr val="000000"/>
                    </a:gs>
                    <a:gs pos="100000">
                      <a:srgbClr val="000000"/>
                    </a:gs>
                  </a:gsLst>
                  <a:lin ang="5400000" scaled="0"/>
                </a:gradFill>
                <a:latin typeface="Segoe UI" pitchFamily="34" charset="0"/>
                <a:cs typeface="Segoe UI" pitchFamily="34" charset="0"/>
              </a:defRPr>
            </a:lvl1pPr>
            <a:lvl2pPr marL="346519" indent="0">
              <a:buNone/>
              <a:defRPr>
                <a:gradFill>
                  <a:gsLst>
                    <a:gs pos="1250">
                      <a:srgbClr val="000000"/>
                    </a:gs>
                    <a:gs pos="100000">
                      <a:srgbClr val="000000"/>
                    </a:gs>
                  </a:gsLst>
                  <a:lin ang="5400000" scaled="0"/>
                </a:gradFill>
                <a:latin typeface="Segoe UI" pitchFamily="34" charset="0"/>
                <a:cs typeface="Segoe UI" pitchFamily="34" charset="0"/>
              </a:defRPr>
            </a:lvl2pPr>
            <a:lvl3pPr marL="584550" indent="0">
              <a:buNone/>
              <a:defRPr>
                <a:gradFill>
                  <a:gsLst>
                    <a:gs pos="1250">
                      <a:srgbClr val="000000"/>
                    </a:gs>
                    <a:gs pos="100000">
                      <a:srgbClr val="000000"/>
                    </a:gs>
                  </a:gsLst>
                  <a:lin ang="5400000" scaled="0"/>
                </a:gradFill>
                <a:latin typeface="Segoe UI" pitchFamily="34" charset="0"/>
                <a:cs typeface="Segoe UI" pitchFamily="34" charset="0"/>
              </a:defRPr>
            </a:lvl3pPr>
            <a:lvl4pPr marL="814484" indent="0">
              <a:buNone/>
              <a:defRPr>
                <a:gradFill>
                  <a:gsLst>
                    <a:gs pos="1250">
                      <a:srgbClr val="000000"/>
                    </a:gs>
                    <a:gs pos="100000">
                      <a:srgbClr val="000000"/>
                    </a:gs>
                  </a:gsLst>
                  <a:lin ang="5400000" scaled="0"/>
                </a:gradFill>
                <a:latin typeface="Segoe UI" pitchFamily="34" charset="0"/>
                <a:cs typeface="Segoe UI" pitchFamily="34" charset="0"/>
              </a:defRPr>
            </a:lvl4pPr>
            <a:lvl5pPr marL="1050894" indent="0">
              <a:buNone/>
              <a:defRPr>
                <a:gradFill>
                  <a:gsLst>
                    <a:gs pos="1250">
                      <a:srgbClr val="000000"/>
                    </a:gs>
                    <a:gs pos="100000">
                      <a:srgbClr val="000000"/>
                    </a:gs>
                  </a:gsLst>
                  <a:lin ang="5400000" scaled="0"/>
                </a:gradFill>
                <a:latin typeface="Segoe UI" pitchFamily="34" charset="0"/>
                <a:cs typeface="Segoe UI"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507580892"/>
      </p:ext>
    </p:extLst>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45299121"/>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274638" y="1212853"/>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33" indent="0">
              <a:buNone/>
              <a:defRPr/>
            </a:lvl3pPr>
            <a:lvl4pPr marL="457065" indent="0">
              <a:buNone/>
              <a:defRPr/>
            </a:lvl4pPr>
            <a:lvl5pPr marL="685598"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434872650"/>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29470851"/>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116688"/>
          </a:xfrm>
        </p:spPr>
        <p:txBody>
          <a:bodyPr>
            <a:spAutoFit/>
          </a:bodyPr>
          <a:lstStyle>
            <a:lvl1pPr>
              <a:defRPr>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052790106"/>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48800302"/>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Video slide">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6921175" y="1618319"/>
            <a:ext cx="1106235" cy="49456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ounded Rectangle 4"/>
          <p:cNvSpPr/>
          <p:nvPr userDrawn="1"/>
        </p:nvSpPr>
        <p:spPr bwMode="auto">
          <a:xfrm>
            <a:off x="274702" y="3954463"/>
            <a:ext cx="8229536" cy="2743200"/>
          </a:xfrm>
          <a:prstGeom prst="roundRect">
            <a:avLst>
              <a:gd name="adj" fmla="val 4941"/>
            </a:avLst>
          </a:prstGeom>
          <a:solidFill>
            <a:schemeClr val="bg1"/>
          </a:solidFill>
          <a:ln>
            <a:noFill/>
            <a:headEnd type="none" w="med" len="med"/>
            <a:tailEnd type="none" w="med" len="med"/>
          </a:ln>
          <a:effectLst>
            <a:outerShdw blurRad="50800" dist="12700" dir="5400000" algn="t" rotWithShape="0">
              <a:prstClr val="black">
                <a:alpha val="31000"/>
              </a:prstClr>
            </a:outerShdw>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62" tIns="146289" rIns="182862" bIns="146289" numCol="1" spcCol="0" rtlCol="0" fromWordArt="0" anchor="t" anchorCtr="0" forceAA="0" compatLnSpc="1">
            <a:prstTxWarp prst="textNoShape">
              <a:avLst/>
            </a:prstTxWarp>
            <a:noAutofit/>
          </a:bodyPr>
          <a:lstStyle/>
          <a:p>
            <a:pPr lvl="0" algn="ctr" defTabSz="932381" fontAlgn="base">
              <a:lnSpc>
                <a:spcPct val="90000"/>
              </a:lnSpc>
              <a:spcBef>
                <a:spcPct val="0"/>
              </a:spcBef>
              <a:spcAft>
                <a:spcPct val="0"/>
              </a:spcAft>
            </a:pPr>
            <a:endParaRPr lang="en-US" sz="30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bwMode="black">
          <a:xfrm>
            <a:off x="274640" y="3954463"/>
            <a:ext cx="8229599" cy="1371579"/>
          </a:xfrm>
          <a:noFill/>
        </p:spPr>
        <p:txBody>
          <a:bodyPr tIns="91431" bIns="91431" anchor="t" anchorCtr="0"/>
          <a:lstStyle>
            <a:lvl1pPr>
              <a:defRPr sz="5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07" indent="0">
              <a:buNone/>
              <a:tabLst/>
              <a:defRPr sz="2000"/>
            </a:lvl3pPr>
            <a:lvl4pPr marL="460239" indent="0">
              <a:buNone/>
              <a:defRPr/>
            </a:lvl4pPr>
            <a:lvl5pPr marL="685598"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53553330"/>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1"/>
              </a:buClr>
              <a:buFont typeface="Arial" pitchFamily="34" charset="0"/>
              <a:buChar char="•"/>
              <a:defRPr sz="3600"/>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70648553"/>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42" y="1212852"/>
            <a:ext cx="5486399" cy="2536079"/>
          </a:xfrm>
        </p:spPr>
        <p:txBody>
          <a:bodyPr wrap="square">
            <a:spAutoFit/>
          </a:bodyPr>
          <a:lstStyle>
            <a:lvl1pPr marL="287254" indent="-287254">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010" indent="-233127">
              <a:defRPr sz="2400"/>
            </a:lvl2pPr>
            <a:lvl3pPr marL="699380" indent="-168370">
              <a:tabLst/>
              <a:defRPr sz="2000"/>
            </a:lvl3pPr>
            <a:lvl4pPr marL="880699" indent="-181321">
              <a:defRPr/>
            </a:lvl4pPr>
            <a:lvl5pPr marL="1049068" indent="-168370">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88333158"/>
      </p:ext>
    </p:extLst>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92966242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6728294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3"/>
            <a:ext cx="11887200" cy="1831975"/>
          </a:xfrm>
          <a:noFill/>
        </p:spPr>
        <p:txBody>
          <a:bodyPr tIns="91431" bIns="91431"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2">
                        <a:lumMod val="40000"/>
                        <a:lumOff val="60000"/>
                      </a:schemeClr>
                    </a:gs>
                    <a:gs pos="99000">
                      <a:schemeClr val="tx2">
                        <a:lumMod val="40000"/>
                        <a:lumOff val="60000"/>
                      </a:schemeClr>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1"/>
            <a:ext cx="11887200" cy="2047629"/>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78" indent="0">
              <a:buNone/>
              <a:defRPr/>
            </a:lvl3pPr>
            <a:lvl4pPr marL="457155" indent="0">
              <a:buNone/>
              <a:defRPr/>
            </a:lvl4pPr>
            <a:lvl5pPr marL="685733"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7.pn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2.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3" Type="http://schemas.openxmlformats.org/officeDocument/2006/relationships/slideLayout" Target="../slideLayouts/slideLayout37.xml"/><Relationship Id="rId7" Type="http://schemas.openxmlformats.org/officeDocument/2006/relationships/slideLayout" Target="../slideLayouts/slideLayout41.xml"/><Relationship Id="rId12" Type="http://schemas.openxmlformats.org/officeDocument/2006/relationships/image" Target="../media/image7.png"/><Relationship Id="rId2" Type="http://schemas.openxmlformats.org/officeDocument/2006/relationships/slideLayout" Target="../slideLayouts/slideLayout36.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theme" Target="../theme/theme3.xml"/><Relationship Id="rId5" Type="http://schemas.openxmlformats.org/officeDocument/2006/relationships/slideLayout" Target="../slideLayouts/slideLayout39.xml"/><Relationship Id="rId10" Type="http://schemas.openxmlformats.org/officeDocument/2006/relationships/slideLayout" Target="../slideLayouts/slideLayout44.xml"/><Relationship Id="rId4" Type="http://schemas.openxmlformats.org/officeDocument/2006/relationships/slideLayout" Target="../slideLayouts/slideLayout38.xml"/><Relationship Id="rId9"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25">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dk1" tx1="lt1" bg2="dk2" tx2="lt2" accent1="accent1" accent2="accent2" accent3="accent3" accent4="accent4" accent5="accent5" accent6="accent6" hlink="hlink" folHlink="folHlink"/>
  <p:sldLayoutIdLst>
    <p:sldLayoutId id="2147484166" r:id="rId1"/>
    <p:sldLayoutId id="2147484163" r:id="rId2"/>
    <p:sldLayoutId id="2147484105" r:id="rId3"/>
    <p:sldLayoutId id="2147484182" r:id="rId4"/>
    <p:sldLayoutId id="2147484130" r:id="rId5"/>
    <p:sldLayoutId id="2147484101" r:id="rId6"/>
    <p:sldLayoutId id="2147484102" r:id="rId7"/>
    <p:sldLayoutId id="2147484087" r:id="rId8"/>
    <p:sldLayoutId id="2147484098" r:id="rId9"/>
    <p:sldLayoutId id="2147484086" r:id="rId10"/>
    <p:sldLayoutId id="2147484107" r:id="rId11"/>
    <p:sldLayoutId id="2147484099" r:id="rId12"/>
    <p:sldLayoutId id="2147484100" r:id="rId13"/>
    <p:sldLayoutId id="2147484089" r:id="rId14"/>
    <p:sldLayoutId id="2147484106" r:id="rId15"/>
    <p:sldLayoutId id="2147484092" r:id="rId16"/>
    <p:sldLayoutId id="2147484093" r:id="rId17"/>
    <p:sldLayoutId id="2147484127" r:id="rId18"/>
    <p:sldLayoutId id="2147484128" r:id="rId19"/>
    <p:sldLayoutId id="2147484129" r:id="rId20"/>
    <p:sldLayoutId id="2147484094" r:id="rId21"/>
    <p:sldLayoutId id="2147484096" r:id="rId22"/>
    <p:sldLayoutId id="2147484205" r:id="rId23"/>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13">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0" y="295275"/>
            <a:ext cx="11889564" cy="917575"/>
          </a:xfrm>
          <a:prstGeom prst="rect">
            <a:avLst/>
          </a:prstGeom>
        </p:spPr>
        <p:txBody>
          <a:bodyPr vert="horz" wrap="square" lIns="146289" tIns="91431" rIns="146289" bIns="91431"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89" tIns="91431" rIns="146289" bIns="91431"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371740285"/>
      </p:ext>
    </p:extLst>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 id="2147484196" r:id="rId6"/>
    <p:sldLayoutId id="2147484197" r:id="rId7"/>
    <p:sldLayoutId id="2147484198" r:id="rId8"/>
    <p:sldLayoutId id="2147484199" r:id="rId9"/>
    <p:sldLayoutId id="2147484200" r:id="rId10"/>
    <p:sldLayoutId id="2147484204" r:id="rId11"/>
  </p:sldLayoutIdLst>
  <p:transition>
    <p:fade/>
  </p:transition>
  <p:timing>
    <p:tnLst>
      <p:par>
        <p:cTn id="1" dur="indefinite" restart="never" nodeType="tmRoot"/>
      </p:par>
    </p:tnLst>
  </p:timing>
  <p:txStyles>
    <p:titleStyle>
      <a:lvl1pPr algn="l" defTabSz="932651"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67" marR="0" indent="-342867" algn="l" defTabSz="932651"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51" rtl="0" eaLnBrk="1" latinLnBrk="0" hangingPunct="1">
        <a:defRPr sz="1800" kern="1200">
          <a:solidFill>
            <a:schemeClr val="tx1"/>
          </a:solidFill>
          <a:latin typeface="+mn-lt"/>
          <a:ea typeface="+mn-ea"/>
          <a:cs typeface="+mn-cs"/>
        </a:defRPr>
      </a:lvl1pPr>
      <a:lvl2pPr marL="466325" algn="l" defTabSz="932651" rtl="0" eaLnBrk="1" latinLnBrk="0" hangingPunct="1">
        <a:defRPr sz="1800" kern="1200">
          <a:solidFill>
            <a:schemeClr val="tx1"/>
          </a:solidFill>
          <a:latin typeface="+mn-lt"/>
          <a:ea typeface="+mn-ea"/>
          <a:cs typeface="+mn-cs"/>
        </a:defRPr>
      </a:lvl2pPr>
      <a:lvl3pPr marL="932651" algn="l" defTabSz="932651" rtl="0" eaLnBrk="1" latinLnBrk="0" hangingPunct="1">
        <a:defRPr sz="1800" kern="1200">
          <a:solidFill>
            <a:schemeClr val="tx1"/>
          </a:solidFill>
          <a:latin typeface="+mn-lt"/>
          <a:ea typeface="+mn-ea"/>
          <a:cs typeface="+mn-cs"/>
        </a:defRPr>
      </a:lvl3pPr>
      <a:lvl4pPr marL="1398976" algn="l" defTabSz="932651" rtl="0" eaLnBrk="1" latinLnBrk="0" hangingPunct="1">
        <a:defRPr sz="1800" kern="1200">
          <a:solidFill>
            <a:schemeClr val="tx1"/>
          </a:solidFill>
          <a:latin typeface="+mn-lt"/>
          <a:ea typeface="+mn-ea"/>
          <a:cs typeface="+mn-cs"/>
        </a:defRPr>
      </a:lvl4pPr>
      <a:lvl5pPr marL="1865301" algn="l" defTabSz="932651" rtl="0" eaLnBrk="1" latinLnBrk="0" hangingPunct="1">
        <a:defRPr sz="1800" kern="1200">
          <a:solidFill>
            <a:schemeClr val="tx1"/>
          </a:solidFill>
          <a:latin typeface="+mn-lt"/>
          <a:ea typeface="+mn-ea"/>
          <a:cs typeface="+mn-cs"/>
        </a:defRPr>
      </a:lvl5pPr>
      <a:lvl6pPr marL="2331627" algn="l" defTabSz="932651" rtl="0" eaLnBrk="1" latinLnBrk="0" hangingPunct="1">
        <a:defRPr sz="1800" kern="1200">
          <a:solidFill>
            <a:schemeClr val="tx1"/>
          </a:solidFill>
          <a:latin typeface="+mn-lt"/>
          <a:ea typeface="+mn-ea"/>
          <a:cs typeface="+mn-cs"/>
        </a:defRPr>
      </a:lvl6pPr>
      <a:lvl7pPr marL="2797952" algn="l" defTabSz="932651" rtl="0" eaLnBrk="1" latinLnBrk="0" hangingPunct="1">
        <a:defRPr sz="1800" kern="1200">
          <a:solidFill>
            <a:schemeClr val="tx1"/>
          </a:solidFill>
          <a:latin typeface="+mn-lt"/>
          <a:ea typeface="+mn-ea"/>
          <a:cs typeface="+mn-cs"/>
        </a:defRPr>
      </a:lvl7pPr>
      <a:lvl8pPr marL="3264277" algn="l" defTabSz="932651" rtl="0" eaLnBrk="1" latinLnBrk="0" hangingPunct="1">
        <a:defRPr sz="1800" kern="1200">
          <a:solidFill>
            <a:schemeClr val="tx1"/>
          </a:solidFill>
          <a:latin typeface="+mn-lt"/>
          <a:ea typeface="+mn-ea"/>
          <a:cs typeface="+mn-cs"/>
        </a:defRPr>
      </a:lvl8pPr>
      <a:lvl9pPr marL="3730604" algn="l" defTabSz="93265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050" name="Picture 2"/>
          <p:cNvPicPr>
            <a:picLocks noChangeAspect="1" noChangeArrowheads="1"/>
          </p:cNvPicPr>
          <p:nvPr userDrawn="1"/>
        </p:nvPicPr>
        <p:blipFill>
          <a:blip r:embed="rId12">
            <a:extLst>
              <a:ext uri="{28A0092B-C50C-407E-A947-70E740481C1C}">
                <a14:useLocalDpi xmlns:a14="http://schemas.microsoft.com/office/drawing/2010/main" val="0"/>
              </a:ext>
            </a:extLst>
          </a:blip>
          <a:stretch>
            <a:fillRect/>
          </a:stretch>
        </p:blipFill>
        <p:spPr bwMode="auto">
          <a:xfrm>
            <a:off x="317" y="-317"/>
            <a:ext cx="12435839" cy="699515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274641" y="295276"/>
            <a:ext cx="11889564" cy="917575"/>
          </a:xfrm>
          <a:prstGeom prst="rect">
            <a:avLst/>
          </a:prstGeom>
        </p:spPr>
        <p:txBody>
          <a:bodyPr vert="horz" wrap="square" lIns="146274" tIns="91422" rIns="146274" bIns="91422"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2"/>
            <a:ext cx="11887198" cy="2116688"/>
          </a:xfrm>
          <a:prstGeom prst="rect">
            <a:avLst/>
          </a:prstGeom>
        </p:spPr>
        <p:txBody>
          <a:bodyPr vert="horz" wrap="square" lIns="146274" tIns="91422" rIns="146274" bIns="91422"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38904845"/>
      </p:ext>
    </p:extLst>
  </p:cSld>
  <p:clrMap bg1="lt1" tx1="dk1" bg2="lt2" tx2="dk2" accent1="accent1" accent2="accent2" accent3="accent3" accent4="accent4" accent5="accent5" accent6="accent6" hlink="hlink" folHlink="folHlink"/>
  <p:sldLayoutIdLst>
    <p:sldLayoutId id="2147484207" r:id="rId1"/>
    <p:sldLayoutId id="2147484208" r:id="rId2"/>
    <p:sldLayoutId id="2147484209" r:id="rId3"/>
    <p:sldLayoutId id="2147484210" r:id="rId4"/>
    <p:sldLayoutId id="2147484211" r:id="rId5"/>
    <p:sldLayoutId id="2147484212" r:id="rId6"/>
    <p:sldLayoutId id="2147484213" r:id="rId7"/>
    <p:sldLayoutId id="2147484214" r:id="rId8"/>
    <p:sldLayoutId id="2147484215" r:id="rId9"/>
    <p:sldLayoutId id="2147484216" r:id="rId10"/>
  </p:sldLayoutIdLst>
  <p:transition>
    <p:fade/>
  </p:transition>
  <p:timing>
    <p:tnLst>
      <p:par>
        <p:cTn id="1" dur="indefinite" restart="never" nodeType="tmRoot"/>
      </p:par>
    </p:tnLst>
  </p:timing>
  <p:txStyles>
    <p:titleStyle>
      <a:lvl1pPr algn="l" defTabSz="932560"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3" marR="0" indent="-342833" algn="l" defTabSz="932560"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086" marR="0" indent="-241253" algn="l" defTabSz="932560"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4"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498"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053" marR="0" indent="-228555" algn="l" defTabSz="932560"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537"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1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09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78" indent="-233140" algn="l" defTabSz="93256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0" rtl="0" eaLnBrk="1" latinLnBrk="0" hangingPunct="1">
        <a:defRPr sz="1800" kern="1200">
          <a:solidFill>
            <a:schemeClr val="tx1"/>
          </a:solidFill>
          <a:latin typeface="+mn-lt"/>
          <a:ea typeface="+mn-ea"/>
          <a:cs typeface="+mn-cs"/>
        </a:defRPr>
      </a:lvl1pPr>
      <a:lvl2pPr marL="466280" algn="l" defTabSz="932560" rtl="0" eaLnBrk="1" latinLnBrk="0" hangingPunct="1">
        <a:defRPr sz="1800" kern="1200">
          <a:solidFill>
            <a:schemeClr val="tx1"/>
          </a:solidFill>
          <a:latin typeface="+mn-lt"/>
          <a:ea typeface="+mn-ea"/>
          <a:cs typeface="+mn-cs"/>
        </a:defRPr>
      </a:lvl2pPr>
      <a:lvl3pPr marL="932560" algn="l" defTabSz="932560" rtl="0" eaLnBrk="1" latinLnBrk="0" hangingPunct="1">
        <a:defRPr sz="1800" kern="1200">
          <a:solidFill>
            <a:schemeClr val="tx1"/>
          </a:solidFill>
          <a:latin typeface="+mn-lt"/>
          <a:ea typeface="+mn-ea"/>
          <a:cs typeface="+mn-cs"/>
        </a:defRPr>
      </a:lvl3pPr>
      <a:lvl4pPr marL="1398839" algn="l" defTabSz="932560" rtl="0" eaLnBrk="1" latinLnBrk="0" hangingPunct="1">
        <a:defRPr sz="1800" kern="1200">
          <a:solidFill>
            <a:schemeClr val="tx1"/>
          </a:solidFill>
          <a:latin typeface="+mn-lt"/>
          <a:ea typeface="+mn-ea"/>
          <a:cs typeface="+mn-cs"/>
        </a:defRPr>
      </a:lvl4pPr>
      <a:lvl5pPr marL="1865118" algn="l" defTabSz="932560" rtl="0" eaLnBrk="1" latinLnBrk="0" hangingPunct="1">
        <a:defRPr sz="1800" kern="1200">
          <a:solidFill>
            <a:schemeClr val="tx1"/>
          </a:solidFill>
          <a:latin typeface="+mn-lt"/>
          <a:ea typeface="+mn-ea"/>
          <a:cs typeface="+mn-cs"/>
        </a:defRPr>
      </a:lvl5pPr>
      <a:lvl6pPr marL="2331399" algn="l" defTabSz="932560" rtl="0" eaLnBrk="1" latinLnBrk="0" hangingPunct="1">
        <a:defRPr sz="1800" kern="1200">
          <a:solidFill>
            <a:schemeClr val="tx1"/>
          </a:solidFill>
          <a:latin typeface="+mn-lt"/>
          <a:ea typeface="+mn-ea"/>
          <a:cs typeface="+mn-cs"/>
        </a:defRPr>
      </a:lvl6pPr>
      <a:lvl7pPr marL="2797678" algn="l" defTabSz="932560" rtl="0" eaLnBrk="1" latinLnBrk="0" hangingPunct="1">
        <a:defRPr sz="1800" kern="1200">
          <a:solidFill>
            <a:schemeClr val="tx1"/>
          </a:solidFill>
          <a:latin typeface="+mn-lt"/>
          <a:ea typeface="+mn-ea"/>
          <a:cs typeface="+mn-cs"/>
        </a:defRPr>
      </a:lvl7pPr>
      <a:lvl8pPr marL="3263957" algn="l" defTabSz="932560" rtl="0" eaLnBrk="1" latinLnBrk="0" hangingPunct="1">
        <a:defRPr sz="1800" kern="1200">
          <a:solidFill>
            <a:schemeClr val="tx1"/>
          </a:solidFill>
          <a:latin typeface="+mn-lt"/>
          <a:ea typeface="+mn-ea"/>
          <a:cs typeface="+mn-cs"/>
        </a:defRPr>
      </a:lvl8pPr>
      <a:lvl9pPr marL="3730238" algn="l" defTabSz="93256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diagramLayout" Target="../diagrams/layout2.xml"/><Relationship Id="rId7" Type="http://schemas.openxmlformats.org/officeDocument/2006/relationships/diagramData" Target="../diagrams/data3.xml"/><Relationship Id="rId12" Type="http://schemas.openxmlformats.org/officeDocument/2006/relationships/image" Target="../media/image8.png"/><Relationship Id="rId2" Type="http://schemas.openxmlformats.org/officeDocument/2006/relationships/diagramData" Target="../diagrams/data2.xml"/><Relationship Id="rId1" Type="http://schemas.openxmlformats.org/officeDocument/2006/relationships/slideLayout" Target="../slideLayouts/slideLayout16.xml"/><Relationship Id="rId6" Type="http://schemas.microsoft.com/office/2007/relationships/diagramDrawing" Target="../diagrams/drawing2.xml"/><Relationship Id="rId11" Type="http://schemas.microsoft.com/office/2007/relationships/diagramDrawing" Target="../diagrams/drawing3.xml"/><Relationship Id="rId5" Type="http://schemas.openxmlformats.org/officeDocument/2006/relationships/diagramColors" Target="../diagrams/colors2.xml"/><Relationship Id="rId10" Type="http://schemas.openxmlformats.org/officeDocument/2006/relationships/diagramColors" Target="../diagrams/colors3.xml"/><Relationship Id="rId4" Type="http://schemas.openxmlformats.org/officeDocument/2006/relationships/diagramQuickStyle" Target="../diagrams/quickStyle2.xml"/><Relationship Id="rId9" Type="http://schemas.openxmlformats.org/officeDocument/2006/relationships/diagramQuickStyle" Target="../diagrams/quickStyle3.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8.png"/><Relationship Id="rId2" Type="http://schemas.openxmlformats.org/officeDocument/2006/relationships/diagramData" Target="../diagrams/data4.xml"/><Relationship Id="rId1" Type="http://schemas.openxmlformats.org/officeDocument/2006/relationships/slideLayout" Target="../slideLayouts/slideLayout1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8.png"/><Relationship Id="rId2" Type="http://schemas.openxmlformats.org/officeDocument/2006/relationships/diagramData" Target="../diagrams/data5.xml"/><Relationship Id="rId1" Type="http://schemas.openxmlformats.org/officeDocument/2006/relationships/slideLayout" Target="../slideLayouts/slideLayout1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6.xml"/><Relationship Id="rId7" Type="http://schemas.openxmlformats.org/officeDocument/2006/relationships/image" Target="../media/image8.png"/><Relationship Id="rId2" Type="http://schemas.openxmlformats.org/officeDocument/2006/relationships/diagramData" Target="../diagrams/data6.xml"/><Relationship Id="rId1" Type="http://schemas.openxmlformats.org/officeDocument/2006/relationships/slideLayout" Target="../slideLayouts/slideLayout16.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3.xml"/></Relationships>
</file>

<file path=ppt/slides/_rels/slide2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7.xml"/></Relationships>
</file>

<file path=ppt/slides/_rels/slide3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7.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8.xml"/></Relationships>
</file>

<file path=ppt/slides/_rels/slide40.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7.xml"/></Relationships>
</file>

<file path=ppt/slides/_rels/slide41.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7.xml"/></Relationships>
</file>

<file path=ppt/slides/_rels/slide42.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7.xml"/></Relationships>
</file>

<file path=ppt/slides/_rels/slide47.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9.xml"/></Relationships>
</file>

<file path=ppt/slides/_rels/slide5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7.xml"/></Relationships>
</file>

<file path=ppt/slides/_rels/slide5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7.xml"/></Relationships>
</file>

<file path=ppt/slides/_rels/slide5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9.xml"/></Relationships>
</file>

<file path=ppt/slides/_rels/slide56.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7.xml"/></Relationships>
</file>

<file path=ppt/slides/_rels/slide57.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7.xml"/></Relationships>
</file>

<file path=ppt/slides/_rels/slide58.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7.xml"/></Relationships>
</file>

<file path=ppt/slides/_rels/slide59.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0.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7.xml"/></Relationships>
</file>

<file path=ppt/slides/_rels/slide61.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17.xml"/></Relationships>
</file>

<file path=ppt/slides/_rels/slide62.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slideLayout" Target="../slideLayouts/slideLayout17.xml"/></Relationships>
</file>

<file path=ppt/slides/_rels/slide63.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17.xml"/></Relationships>
</file>

<file path=ppt/slides/_rels/slide6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image" Target="../media/image8.png"/><Relationship Id="rId2" Type="http://schemas.openxmlformats.org/officeDocument/2006/relationships/diagramData" Target="../diagrams/data1.xml"/><Relationship Id="rId1" Type="http://schemas.openxmlformats.org/officeDocument/2006/relationships/slideLayout" Target="../slideLayouts/slideLayout1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hyperlink" Target="http://myspc.sharepointconference.com/" TargetMode="External"/><Relationship Id="rId1" Type="http://schemas.openxmlformats.org/officeDocument/2006/relationships/slideLayout" Target="../slideLayouts/slideLayout44.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png"/></Relationships>
</file>

<file path=ppt/slides/_rels/slide71.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3.xml"/><Relationship Id="rId1" Type="http://schemas.openxmlformats.org/officeDocument/2006/relationships/slideLayout" Target="../slideLayouts/slideLayout17.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611699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does the SharePoint Platform do?</a:t>
            </a:r>
            <a:endParaRPr lang="en-US" dirty="0"/>
          </a:p>
        </p:txBody>
      </p:sp>
      <p:sp>
        <p:nvSpPr>
          <p:cNvPr id="42" name="Footer Placeholder 1"/>
          <p:cNvSpPr txBox="1">
            <a:spLocks/>
          </p:cNvSpPr>
          <p:nvPr/>
        </p:nvSpPr>
        <p:spPr>
          <a:xfrm>
            <a:off x="4584240" y="6422064"/>
            <a:ext cx="2895600" cy="365125"/>
          </a:xfrm>
          <a:prstGeom prst="rect">
            <a:avLst/>
          </a:prstGeom>
        </p:spPr>
        <p:txBody>
          <a:bodyPr vert="horz" lIns="0" tIns="45716" rIns="0" bIns="0" anchor="b"/>
          <a:lstStyle>
            <a:defPPr>
              <a:defRPr lang="en-US"/>
            </a:defPPr>
            <a:lvl1pPr marL="0" algn="ctr" defTabSz="457200" rtl="0" eaLnBrk="1" latinLnBrk="0" hangingPunct="1">
              <a:defRPr kumimoji="0" sz="1000" kern="1200">
                <a:solidFill>
                  <a:schemeClr val="tx2">
                    <a:shade val="5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7155">
              <a:defRPr/>
            </a:pPr>
            <a:r>
              <a:rPr lang="en-US">
                <a:solidFill>
                  <a:srgbClr val="D4D2D0">
                    <a:shade val="50000"/>
                  </a:srgbClr>
                </a:solidFill>
                <a:latin typeface="Gill Sans MT"/>
              </a:rPr>
              <a:t>© 2012 Kollabria All Rights Reserved</a:t>
            </a:r>
          </a:p>
        </p:txBody>
      </p:sp>
      <p:grpSp>
        <p:nvGrpSpPr>
          <p:cNvPr id="43" name="Diagram group"/>
          <p:cNvGrpSpPr/>
          <p:nvPr/>
        </p:nvGrpSpPr>
        <p:grpSpPr>
          <a:xfrm>
            <a:off x="2560638" y="910829"/>
            <a:ext cx="4047206" cy="5036343"/>
            <a:chOff x="682092" y="0"/>
            <a:chExt cx="4047206" cy="5036343"/>
          </a:xfrm>
          <a:scene3d>
            <a:camera prst="perspectiveRelaxed">
              <a:rot lat="19149996" lon="20104178" rev="1577324"/>
            </a:camera>
            <a:lightRig rig="soft" dir="t"/>
            <a:backdrop>
              <a:anchor x="0" y="0" z="-210000"/>
              <a:norm dx="0" dy="0" dz="914400"/>
              <a:up dx="0" dy="914400" dz="0"/>
            </a:backdrop>
          </a:scene3d>
        </p:grpSpPr>
        <p:grpSp>
          <p:nvGrpSpPr>
            <p:cNvPr id="44" name="Group 43"/>
            <p:cNvGrpSpPr/>
            <p:nvPr/>
          </p:nvGrpSpPr>
          <p:grpSpPr>
            <a:xfrm>
              <a:off x="682092" y="899491"/>
              <a:ext cx="1978679" cy="3237865"/>
              <a:chOff x="682092" y="899491"/>
              <a:chExt cx="1978679" cy="3237865"/>
            </a:xfrm>
          </p:grpSpPr>
          <p:sp>
            <p:nvSpPr>
              <p:cNvPr id="50" name="Round Same Side Corner Rectangle 49"/>
              <p:cNvSpPr/>
              <p:nvPr/>
            </p:nvSpPr>
            <p:spPr>
              <a:xfrm rot="16200000">
                <a:off x="52499" y="1529084"/>
                <a:ext cx="3237865" cy="1978679"/>
              </a:xfrm>
              <a:prstGeom prst="round2SameRect">
                <a:avLst>
                  <a:gd name="adj1" fmla="val 16670"/>
                  <a:gd name="adj2" fmla="val 0"/>
                </a:avLst>
              </a:prstGeom>
              <a:solidFill>
                <a:srgbClr val="FF0000"/>
              </a:solidFill>
              <a:ln>
                <a:noFill/>
              </a:ln>
              <a:effectLst/>
              <a:sp3d z="-227350" prstMaterial="matte"/>
            </p:spPr>
          </p:sp>
          <p:sp>
            <p:nvSpPr>
              <p:cNvPr id="51" name="Round Same Side Corner Rectangle 4"/>
              <p:cNvSpPr/>
              <p:nvPr/>
            </p:nvSpPr>
            <p:spPr>
              <a:xfrm rot="21600000">
                <a:off x="778701" y="996101"/>
                <a:ext cx="1882070" cy="3044647"/>
              </a:xfrm>
              <a:prstGeom prst="rect">
                <a:avLst/>
              </a:prstGeom>
              <a:noFill/>
              <a:ln>
                <a:noFill/>
              </a:ln>
              <a:effectLst/>
              <a:sp3d z="-227350"/>
            </p:spPr>
            <p:txBody>
              <a:bodyPr spcFirstLastPara="0" vert="horz" wrap="square" lIns="87630" tIns="146050" rIns="131445" bIns="146050" numCol="1" spcCol="1270" anchor="t" anchorCtr="0">
                <a:noAutofit/>
                <a:sp3d extrusionH="28000" prstMaterial="matte"/>
              </a:bodyPr>
              <a:lstStyle/>
              <a:p>
                <a:pPr defTabSz="1022249">
                  <a:lnSpc>
                    <a:spcPct val="90000"/>
                  </a:lnSpc>
                  <a:spcBef>
                    <a:spcPct val="0"/>
                  </a:spcBef>
                  <a:spcAft>
                    <a:spcPct val="35000"/>
                  </a:spcAft>
                  <a:defRPr/>
                </a:pPr>
                <a:r>
                  <a:rPr lang="en-US" sz="2300" dirty="0">
                    <a:solidFill>
                      <a:sysClr val="window" lastClr="FFFFFF">
                        <a:hueOff val="0"/>
                        <a:satOff val="0"/>
                        <a:lumOff val="0"/>
                        <a:alphaOff val="0"/>
                      </a:sysClr>
                    </a:solidFill>
                    <a:latin typeface="Gill Sans MT"/>
                  </a:rPr>
                  <a:t>SharePoint</a:t>
                </a:r>
              </a:p>
              <a:p>
                <a:pPr defTabSz="1022249">
                  <a:lnSpc>
                    <a:spcPct val="90000"/>
                  </a:lnSpc>
                  <a:spcBef>
                    <a:spcPct val="0"/>
                  </a:spcBef>
                  <a:spcAft>
                    <a:spcPct val="35000"/>
                  </a:spcAft>
                  <a:defRPr/>
                </a:pPr>
                <a:endParaRPr lang="en-US" sz="2300" dirty="0">
                  <a:solidFill>
                    <a:sysClr val="window" lastClr="FFFFFF">
                      <a:hueOff val="0"/>
                      <a:satOff val="0"/>
                      <a:lumOff val="0"/>
                      <a:alphaOff val="0"/>
                    </a:sysClr>
                  </a:solidFill>
                  <a:latin typeface="Gill Sans MT"/>
                </a:endParaRPr>
              </a:p>
            </p:txBody>
          </p:sp>
        </p:grpSp>
        <p:grpSp>
          <p:nvGrpSpPr>
            <p:cNvPr id="45" name="Group 44"/>
            <p:cNvGrpSpPr/>
            <p:nvPr/>
          </p:nvGrpSpPr>
          <p:grpSpPr>
            <a:xfrm>
              <a:off x="2750619" y="899491"/>
              <a:ext cx="1978679" cy="3237865"/>
              <a:chOff x="2750619" y="899491"/>
              <a:chExt cx="1978679" cy="3237865"/>
            </a:xfrm>
          </p:grpSpPr>
          <p:sp>
            <p:nvSpPr>
              <p:cNvPr id="48" name="Round Same Side Corner Rectangle 47"/>
              <p:cNvSpPr/>
              <p:nvPr/>
            </p:nvSpPr>
            <p:spPr>
              <a:xfrm rot="5400000">
                <a:off x="2121026" y="1529084"/>
                <a:ext cx="3237865" cy="1978679"/>
              </a:xfrm>
              <a:prstGeom prst="round2SameRect">
                <a:avLst>
                  <a:gd name="adj1" fmla="val 16670"/>
                  <a:gd name="adj2" fmla="val 0"/>
                </a:avLst>
              </a:prstGeom>
              <a:solidFill>
                <a:srgbClr val="3366FF"/>
              </a:solidFill>
              <a:ln>
                <a:noFill/>
              </a:ln>
              <a:effectLst/>
              <a:sp3d z="-227350" prstMaterial="matte"/>
            </p:spPr>
          </p:sp>
          <p:sp>
            <p:nvSpPr>
              <p:cNvPr id="49" name="Round Same Side Corner Rectangle 6"/>
              <p:cNvSpPr/>
              <p:nvPr/>
            </p:nvSpPr>
            <p:spPr>
              <a:xfrm>
                <a:off x="2750619" y="996101"/>
                <a:ext cx="1882070" cy="3044647"/>
              </a:xfrm>
              <a:prstGeom prst="rect">
                <a:avLst/>
              </a:prstGeom>
              <a:noFill/>
              <a:ln>
                <a:noFill/>
              </a:ln>
              <a:effectLst/>
              <a:sp3d z="-227350"/>
            </p:spPr>
            <p:txBody>
              <a:bodyPr spcFirstLastPara="0" vert="horz" wrap="square" lIns="131445" tIns="146050" rIns="87630" bIns="146050" numCol="1" spcCol="1270" anchor="t" anchorCtr="0">
                <a:noAutofit/>
                <a:sp3d extrusionH="28000" prstMaterial="matte"/>
              </a:bodyPr>
              <a:lstStyle/>
              <a:p>
                <a:pPr defTabSz="1022249">
                  <a:lnSpc>
                    <a:spcPct val="90000"/>
                  </a:lnSpc>
                  <a:spcBef>
                    <a:spcPct val="0"/>
                  </a:spcBef>
                  <a:spcAft>
                    <a:spcPct val="35000"/>
                  </a:spcAft>
                  <a:defRPr/>
                </a:pPr>
                <a:r>
                  <a:rPr lang="en-US" sz="2300" dirty="0">
                    <a:solidFill>
                      <a:sysClr val="window" lastClr="FFFFFF">
                        <a:hueOff val="0"/>
                        <a:satOff val="0"/>
                        <a:lumOff val="0"/>
                        <a:alphaOff val="0"/>
                      </a:sysClr>
                    </a:solidFill>
                    <a:latin typeface="Gill Sans MT"/>
                  </a:rPr>
                  <a:t>Content Model</a:t>
                </a:r>
              </a:p>
              <a:p>
                <a:pPr defTabSz="1022249">
                  <a:lnSpc>
                    <a:spcPct val="90000"/>
                  </a:lnSpc>
                  <a:spcBef>
                    <a:spcPct val="0"/>
                  </a:spcBef>
                  <a:spcAft>
                    <a:spcPct val="35000"/>
                  </a:spcAft>
                  <a:defRPr/>
                </a:pPr>
                <a:r>
                  <a:rPr lang="en-US" sz="2300" dirty="0">
                    <a:solidFill>
                      <a:sysClr val="window" lastClr="FFFFFF">
                        <a:hueOff val="0"/>
                        <a:satOff val="0"/>
                        <a:lumOff val="0"/>
                        <a:alphaOff val="0"/>
                      </a:sysClr>
                    </a:solidFill>
                    <a:latin typeface="Gill Sans MT"/>
                  </a:rPr>
                  <a:t>Integration Layer</a:t>
                </a:r>
              </a:p>
              <a:p>
                <a:pPr defTabSz="1022249">
                  <a:lnSpc>
                    <a:spcPct val="90000"/>
                  </a:lnSpc>
                  <a:spcBef>
                    <a:spcPct val="0"/>
                  </a:spcBef>
                  <a:spcAft>
                    <a:spcPct val="35000"/>
                  </a:spcAft>
                  <a:defRPr/>
                </a:pPr>
                <a:r>
                  <a:rPr lang="en-US" sz="2300" dirty="0">
                    <a:solidFill>
                      <a:sysClr val="window" lastClr="FFFFFF">
                        <a:hueOff val="0"/>
                        <a:satOff val="0"/>
                        <a:lumOff val="0"/>
                        <a:alphaOff val="0"/>
                      </a:sysClr>
                    </a:solidFill>
                    <a:latin typeface="Gill Sans MT"/>
                  </a:rPr>
                  <a:t>Workflow</a:t>
                </a:r>
              </a:p>
              <a:p>
                <a:pPr defTabSz="1022249">
                  <a:lnSpc>
                    <a:spcPct val="90000"/>
                  </a:lnSpc>
                  <a:spcBef>
                    <a:spcPct val="0"/>
                  </a:spcBef>
                  <a:spcAft>
                    <a:spcPct val="35000"/>
                  </a:spcAft>
                  <a:defRPr/>
                </a:pPr>
                <a:r>
                  <a:rPr lang="en-US" sz="2300" dirty="0">
                    <a:solidFill>
                      <a:sysClr val="window" lastClr="FFFFFF">
                        <a:hueOff val="0"/>
                        <a:satOff val="0"/>
                        <a:lumOff val="0"/>
                        <a:alphaOff val="0"/>
                      </a:sysClr>
                    </a:solidFill>
                    <a:latin typeface="Gill Sans MT"/>
                  </a:rPr>
                  <a:t>Search</a:t>
                </a:r>
              </a:p>
              <a:p>
                <a:pPr defTabSz="1022249">
                  <a:lnSpc>
                    <a:spcPct val="90000"/>
                  </a:lnSpc>
                  <a:spcBef>
                    <a:spcPct val="0"/>
                  </a:spcBef>
                  <a:spcAft>
                    <a:spcPct val="35000"/>
                  </a:spcAft>
                  <a:defRPr/>
                </a:pPr>
                <a:endParaRPr lang="en-US" sz="2300" dirty="0">
                  <a:solidFill>
                    <a:sysClr val="window" lastClr="FFFFFF">
                      <a:hueOff val="0"/>
                      <a:satOff val="0"/>
                      <a:lumOff val="0"/>
                      <a:alphaOff val="0"/>
                    </a:sysClr>
                  </a:solidFill>
                  <a:latin typeface="Gill Sans MT"/>
                </a:endParaRPr>
              </a:p>
            </p:txBody>
          </p:sp>
        </p:grpSp>
        <p:sp>
          <p:nvSpPr>
            <p:cNvPr id="46" name="Circular Arrow 45"/>
            <p:cNvSpPr/>
            <p:nvPr/>
          </p:nvSpPr>
          <p:spPr>
            <a:xfrm>
              <a:off x="1671229" y="0"/>
              <a:ext cx="2068527" cy="2068426"/>
            </a:xfrm>
            <a:prstGeom prst="circularArrow">
              <a:avLst>
                <a:gd name="adj1" fmla="val 12500"/>
                <a:gd name="adj2" fmla="val 1142322"/>
                <a:gd name="adj3" fmla="val 20457678"/>
                <a:gd name="adj4" fmla="val 10800000"/>
                <a:gd name="adj5" fmla="val 12500"/>
              </a:avLst>
            </a:prstGeom>
            <a:solidFill>
              <a:srgbClr val="8D89A4">
                <a:shade val="50000"/>
                <a:hueOff val="0"/>
                <a:satOff val="0"/>
                <a:lumOff val="0"/>
                <a:alphaOff val="0"/>
              </a:srgbClr>
            </a:solidFill>
            <a:ln>
              <a:noFill/>
            </a:ln>
            <a:effectLst>
              <a:glow rad="70000">
                <a:srgbClr val="8D89A4">
                  <a:shade val="50000"/>
                  <a:hueOff val="0"/>
                  <a:satOff val="0"/>
                  <a:lumOff val="0"/>
                  <a:alphaOff val="0"/>
                  <a:tint val="30000"/>
                  <a:shade val="95000"/>
                  <a:satMod val="300000"/>
                  <a:alpha val="50000"/>
                </a:srgbClr>
              </a:glow>
            </a:effectLst>
            <a:sp3d extrusionH="152250" prstMaterial="matte">
              <a:bevelT w="165100" prst="coolSlant"/>
            </a:sp3d>
          </p:spPr>
        </p:sp>
        <p:sp>
          <p:nvSpPr>
            <p:cNvPr id="47" name="Circular Arrow 46"/>
            <p:cNvSpPr/>
            <p:nvPr/>
          </p:nvSpPr>
          <p:spPr>
            <a:xfrm rot="10800000">
              <a:off x="1671229" y="2967917"/>
              <a:ext cx="2068527" cy="2068426"/>
            </a:xfrm>
            <a:prstGeom prst="circularArrow">
              <a:avLst>
                <a:gd name="adj1" fmla="val 12500"/>
                <a:gd name="adj2" fmla="val 1142322"/>
                <a:gd name="adj3" fmla="val 20457678"/>
                <a:gd name="adj4" fmla="val 10800000"/>
                <a:gd name="adj5" fmla="val 12500"/>
              </a:avLst>
            </a:prstGeom>
            <a:solidFill>
              <a:srgbClr val="8D89A4">
                <a:shade val="50000"/>
                <a:hueOff val="-38392"/>
                <a:satOff val="900"/>
                <a:lumOff val="38133"/>
                <a:alphaOff val="0"/>
              </a:srgbClr>
            </a:solidFill>
            <a:ln>
              <a:noFill/>
            </a:ln>
            <a:effectLst>
              <a:glow rad="70000">
                <a:srgbClr val="8D89A4">
                  <a:shade val="50000"/>
                  <a:hueOff val="-38392"/>
                  <a:satOff val="900"/>
                  <a:lumOff val="38133"/>
                  <a:alphaOff val="0"/>
                  <a:tint val="30000"/>
                  <a:shade val="95000"/>
                  <a:satMod val="300000"/>
                  <a:alpha val="50000"/>
                </a:srgbClr>
              </a:glow>
            </a:effectLst>
            <a:sp3d extrusionH="152250" prstMaterial="matte">
              <a:bevelT w="165100" prst="coolSlant"/>
            </a:sp3d>
          </p:spPr>
        </p:sp>
      </p:grpSp>
      <p:sp>
        <p:nvSpPr>
          <p:cNvPr id="52" name="Can 51"/>
          <p:cNvSpPr/>
          <p:nvPr/>
        </p:nvSpPr>
        <p:spPr>
          <a:xfrm>
            <a:off x="9147263" y="1601303"/>
            <a:ext cx="578644" cy="578644"/>
          </a:xfrm>
          <a:prstGeom prst="can">
            <a:avLst/>
          </a:prstGeom>
          <a:solidFill>
            <a:srgbClr val="FF0000"/>
          </a:solidFill>
          <a:ln w="9525" cap="flat" cmpd="sng" algn="ctr">
            <a:solidFill>
              <a:srgbClr val="6EA0B0">
                <a:shade val="60000"/>
                <a:satMod val="300000"/>
              </a:srgbClr>
            </a:solidFill>
            <a:prstDash val="solid"/>
          </a:ln>
          <a:effectLst>
            <a:glow rad="70000">
              <a:srgbClr val="6EA0B0">
                <a:tint val="30000"/>
                <a:shade val="95000"/>
                <a:satMod val="300000"/>
                <a:alpha val="50000"/>
              </a:srgbClr>
            </a:glow>
          </a:effectLst>
        </p:spPr>
        <p:txBody>
          <a:bodyPr lIns="64274" tIns="32137" rIns="64274" bIns="32137"/>
          <a:lstStyle/>
          <a:p>
            <a:pPr defTabSz="914311">
              <a:defRPr/>
            </a:pPr>
            <a:r>
              <a:rPr lang="en-US" sz="1000" kern="0" dirty="0">
                <a:solidFill>
                  <a:sysClr val="window" lastClr="FFFFFF"/>
                </a:solidFill>
                <a:latin typeface="Gill Sans MT"/>
              </a:rPr>
              <a:t>Site/App</a:t>
            </a:r>
          </a:p>
        </p:txBody>
      </p:sp>
      <p:sp>
        <p:nvSpPr>
          <p:cNvPr id="53" name="Can 52"/>
          <p:cNvSpPr/>
          <p:nvPr/>
        </p:nvSpPr>
        <p:spPr>
          <a:xfrm>
            <a:off x="9160894" y="2705536"/>
            <a:ext cx="578644" cy="578644"/>
          </a:xfrm>
          <a:prstGeom prst="can">
            <a:avLst/>
          </a:prstGeom>
          <a:solidFill>
            <a:srgbClr val="FF0000"/>
          </a:solidFill>
          <a:ln w="9525" cap="flat" cmpd="sng" algn="ctr">
            <a:solidFill>
              <a:srgbClr val="6EA0B0">
                <a:shade val="60000"/>
                <a:satMod val="300000"/>
              </a:srgbClr>
            </a:solidFill>
            <a:prstDash val="solid"/>
          </a:ln>
          <a:effectLst>
            <a:glow rad="70000">
              <a:srgbClr val="6EA0B0">
                <a:tint val="30000"/>
                <a:shade val="95000"/>
                <a:satMod val="300000"/>
                <a:alpha val="50000"/>
              </a:srgbClr>
            </a:glow>
          </a:effectLst>
        </p:spPr>
        <p:txBody>
          <a:bodyPr lIns="64274" tIns="32137" rIns="64274" bIns="32137"/>
          <a:lstStyle/>
          <a:p>
            <a:pPr defTabSz="914311">
              <a:defRPr/>
            </a:pPr>
            <a:r>
              <a:rPr lang="en-US" kern="0" dirty="0">
                <a:solidFill>
                  <a:sysClr val="window" lastClr="FFFFFF"/>
                </a:solidFill>
                <a:latin typeface="Gill Sans MT"/>
              </a:rPr>
              <a:t>Site</a:t>
            </a:r>
          </a:p>
        </p:txBody>
      </p:sp>
      <p:sp>
        <p:nvSpPr>
          <p:cNvPr id="54" name="Can 53"/>
          <p:cNvSpPr/>
          <p:nvPr/>
        </p:nvSpPr>
        <p:spPr>
          <a:xfrm>
            <a:off x="9140446" y="3782503"/>
            <a:ext cx="578644" cy="578644"/>
          </a:xfrm>
          <a:prstGeom prst="can">
            <a:avLst/>
          </a:prstGeom>
          <a:solidFill>
            <a:srgbClr val="FF0000"/>
          </a:solidFill>
          <a:ln w="9525" cap="flat" cmpd="sng" algn="ctr">
            <a:solidFill>
              <a:srgbClr val="6EA0B0">
                <a:shade val="60000"/>
                <a:satMod val="300000"/>
              </a:srgbClr>
            </a:solidFill>
            <a:prstDash val="solid"/>
          </a:ln>
          <a:effectLst>
            <a:glow rad="70000">
              <a:srgbClr val="6EA0B0">
                <a:tint val="30000"/>
                <a:shade val="95000"/>
                <a:satMod val="300000"/>
                <a:alpha val="50000"/>
              </a:srgbClr>
            </a:glow>
          </a:effectLst>
        </p:spPr>
        <p:txBody>
          <a:bodyPr lIns="64274" tIns="32137" rIns="64274" bIns="32137"/>
          <a:lstStyle/>
          <a:p>
            <a:pPr defTabSz="914311">
              <a:defRPr/>
            </a:pPr>
            <a:r>
              <a:rPr lang="en-US" kern="0" dirty="0">
                <a:solidFill>
                  <a:sysClr val="window" lastClr="FFFFFF"/>
                </a:solidFill>
                <a:latin typeface="Gill Sans MT"/>
              </a:rPr>
              <a:t>Site</a:t>
            </a:r>
          </a:p>
        </p:txBody>
      </p:sp>
      <p:sp>
        <p:nvSpPr>
          <p:cNvPr id="55" name="Can 54"/>
          <p:cNvSpPr/>
          <p:nvPr/>
        </p:nvSpPr>
        <p:spPr>
          <a:xfrm>
            <a:off x="9147263" y="4895284"/>
            <a:ext cx="578644" cy="578644"/>
          </a:xfrm>
          <a:prstGeom prst="can">
            <a:avLst/>
          </a:prstGeom>
          <a:solidFill>
            <a:srgbClr val="FF0000"/>
          </a:solidFill>
          <a:ln w="9525" cap="flat" cmpd="sng" algn="ctr">
            <a:solidFill>
              <a:srgbClr val="6EA0B0">
                <a:shade val="60000"/>
                <a:satMod val="300000"/>
              </a:srgbClr>
            </a:solidFill>
            <a:prstDash val="solid"/>
          </a:ln>
          <a:effectLst>
            <a:glow rad="70000">
              <a:srgbClr val="6EA0B0">
                <a:tint val="30000"/>
                <a:shade val="95000"/>
                <a:satMod val="300000"/>
                <a:alpha val="50000"/>
              </a:srgbClr>
            </a:glow>
          </a:effectLst>
        </p:spPr>
        <p:txBody>
          <a:bodyPr lIns="64274" tIns="32137" rIns="64274" bIns="32137"/>
          <a:lstStyle/>
          <a:p>
            <a:pPr defTabSz="914311">
              <a:defRPr/>
            </a:pPr>
            <a:r>
              <a:rPr lang="en-US" kern="0" dirty="0">
                <a:solidFill>
                  <a:sysClr val="window" lastClr="FFFFFF"/>
                </a:solidFill>
                <a:latin typeface="Gill Sans MT"/>
              </a:rPr>
              <a:t>Site</a:t>
            </a:r>
          </a:p>
        </p:txBody>
      </p:sp>
      <p:sp>
        <p:nvSpPr>
          <p:cNvPr id="56" name="Notched Right Arrow 55"/>
          <p:cNvSpPr/>
          <p:nvPr/>
        </p:nvSpPr>
        <p:spPr>
          <a:xfrm>
            <a:off x="6229188" y="1893295"/>
            <a:ext cx="2786063" cy="1553766"/>
          </a:xfrm>
          <a:prstGeom prst="notchedRightArrow">
            <a:avLst/>
          </a:prstGeom>
          <a:gradFill rotWithShape="1">
            <a:gsLst>
              <a:gs pos="0">
                <a:srgbClr val="8D89A4">
                  <a:tint val="1000"/>
                </a:srgbClr>
              </a:gs>
              <a:gs pos="68000">
                <a:srgbClr val="8D89A4">
                  <a:tint val="77000"/>
                </a:srgbClr>
              </a:gs>
              <a:gs pos="81000">
                <a:srgbClr val="8D89A4">
                  <a:tint val="79000"/>
                </a:srgbClr>
              </a:gs>
              <a:gs pos="86000">
                <a:srgbClr val="8D89A4">
                  <a:tint val="73000"/>
                </a:srgbClr>
              </a:gs>
              <a:gs pos="100000">
                <a:srgbClr val="8D89A4">
                  <a:tint val="35000"/>
                </a:srgbClr>
              </a:gs>
            </a:gsLst>
            <a:lin ang="5400000" scaled="1"/>
          </a:gradFill>
          <a:ln w="9525" cap="flat" cmpd="sng" algn="ctr">
            <a:solidFill>
              <a:srgbClr val="8D89A4">
                <a:shade val="60000"/>
                <a:satMod val="300000"/>
              </a:srgbClr>
            </a:solidFill>
            <a:prstDash val="solid"/>
          </a:ln>
          <a:effectLst>
            <a:glow rad="63500">
              <a:srgbClr val="8D89A4">
                <a:tint val="30000"/>
                <a:shade val="95000"/>
                <a:satMod val="300000"/>
                <a:alpha val="50000"/>
              </a:srgbClr>
            </a:glow>
          </a:effectLst>
        </p:spPr>
        <p:txBody>
          <a:bodyPr lIns="64274" tIns="32137" rIns="64274" bIns="32137"/>
          <a:lstStyle/>
          <a:p>
            <a:pPr defTabSz="914311">
              <a:defRPr/>
            </a:pPr>
            <a:r>
              <a:rPr lang="en-US" kern="0" dirty="0">
                <a:solidFill>
                  <a:sysClr val="windowText" lastClr="000000"/>
                </a:solidFill>
                <a:latin typeface="Gill Sans MT"/>
              </a:rPr>
              <a:t>Surface Information</a:t>
            </a:r>
          </a:p>
        </p:txBody>
      </p:sp>
      <p:sp>
        <p:nvSpPr>
          <p:cNvPr id="57" name="Notched Right Arrow 56"/>
          <p:cNvSpPr/>
          <p:nvPr/>
        </p:nvSpPr>
        <p:spPr>
          <a:xfrm>
            <a:off x="6282766" y="3714950"/>
            <a:ext cx="2786063" cy="1553766"/>
          </a:xfrm>
          <a:prstGeom prst="notchedRightArrow">
            <a:avLst/>
          </a:prstGeom>
          <a:gradFill rotWithShape="1">
            <a:gsLst>
              <a:gs pos="0">
                <a:srgbClr val="8D89A4">
                  <a:tint val="1000"/>
                </a:srgbClr>
              </a:gs>
              <a:gs pos="68000">
                <a:srgbClr val="8D89A4">
                  <a:tint val="77000"/>
                </a:srgbClr>
              </a:gs>
              <a:gs pos="81000">
                <a:srgbClr val="8D89A4">
                  <a:tint val="79000"/>
                </a:srgbClr>
              </a:gs>
              <a:gs pos="86000">
                <a:srgbClr val="8D89A4">
                  <a:tint val="73000"/>
                </a:srgbClr>
              </a:gs>
              <a:gs pos="100000">
                <a:srgbClr val="8D89A4">
                  <a:tint val="35000"/>
                </a:srgbClr>
              </a:gs>
            </a:gsLst>
            <a:lin ang="5400000" scaled="1"/>
          </a:gradFill>
          <a:ln w="9525" cap="flat" cmpd="sng" algn="ctr">
            <a:solidFill>
              <a:srgbClr val="8D89A4">
                <a:shade val="60000"/>
                <a:satMod val="300000"/>
              </a:srgbClr>
            </a:solidFill>
            <a:prstDash val="solid"/>
          </a:ln>
          <a:effectLst>
            <a:glow rad="63500">
              <a:srgbClr val="8D89A4">
                <a:tint val="30000"/>
                <a:shade val="95000"/>
                <a:satMod val="300000"/>
                <a:alpha val="50000"/>
              </a:srgbClr>
            </a:glow>
          </a:effectLst>
        </p:spPr>
        <p:txBody>
          <a:bodyPr lIns="64274" tIns="32137" rIns="64274" bIns="32137"/>
          <a:lstStyle/>
          <a:p>
            <a:pPr defTabSz="914311">
              <a:defRPr/>
            </a:pPr>
            <a:r>
              <a:rPr lang="en-US" kern="0" dirty="0">
                <a:solidFill>
                  <a:sysClr val="windowText" lastClr="000000"/>
                </a:solidFill>
                <a:latin typeface="Gill Sans MT"/>
              </a:rPr>
              <a:t>Create</a:t>
            </a:r>
          </a:p>
          <a:p>
            <a:pPr defTabSz="914311">
              <a:defRPr/>
            </a:pPr>
            <a:r>
              <a:rPr lang="en-US" kern="0" dirty="0">
                <a:solidFill>
                  <a:sysClr val="windowText" lastClr="000000"/>
                </a:solidFill>
                <a:latin typeface="Gill Sans MT"/>
              </a:rPr>
              <a:t>Applications</a:t>
            </a:r>
          </a:p>
        </p:txBody>
      </p:sp>
      <p:sp>
        <p:nvSpPr>
          <p:cNvPr id="58" name="Left Arrow 57"/>
          <p:cNvSpPr/>
          <p:nvPr/>
        </p:nvSpPr>
        <p:spPr>
          <a:xfrm>
            <a:off x="6047107" y="3818280"/>
            <a:ext cx="757495" cy="224519"/>
          </a:xfrm>
          <a:prstGeom prst="leftArrow">
            <a:avLst/>
          </a:prstGeom>
          <a:gradFill rotWithShape="1">
            <a:gsLst>
              <a:gs pos="0">
                <a:srgbClr val="CCAF0A">
                  <a:tint val="73000"/>
                  <a:satMod val="150000"/>
                </a:srgbClr>
              </a:gs>
              <a:gs pos="25000">
                <a:srgbClr val="CCAF0A">
                  <a:tint val="96000"/>
                  <a:shade val="80000"/>
                  <a:satMod val="105000"/>
                </a:srgbClr>
              </a:gs>
              <a:gs pos="38000">
                <a:srgbClr val="CCAF0A">
                  <a:tint val="96000"/>
                  <a:shade val="59000"/>
                  <a:satMod val="120000"/>
                </a:srgbClr>
              </a:gs>
              <a:gs pos="55000">
                <a:srgbClr val="CCAF0A">
                  <a:shade val="57000"/>
                  <a:satMod val="120000"/>
                </a:srgbClr>
              </a:gs>
              <a:gs pos="80000">
                <a:srgbClr val="CCAF0A">
                  <a:shade val="56000"/>
                  <a:satMod val="145000"/>
                </a:srgbClr>
              </a:gs>
              <a:gs pos="88000">
                <a:srgbClr val="CCAF0A">
                  <a:shade val="63000"/>
                  <a:satMod val="160000"/>
                </a:srgbClr>
              </a:gs>
              <a:gs pos="100000">
                <a:srgbClr val="CCAF0A">
                  <a:tint val="99555"/>
                  <a:satMod val="155000"/>
                </a:srgbClr>
              </a:gs>
            </a:gsLst>
            <a:lin ang="5400000" scaled="1"/>
          </a:gradFill>
          <a:ln>
            <a:noFill/>
          </a:ln>
          <a:effectLst>
            <a:glow rad="76200">
              <a:srgbClr val="CCAF0A">
                <a:tint val="30000"/>
                <a:shade val="95000"/>
                <a:satMod val="300000"/>
                <a:alpha val="50000"/>
              </a:srgbClr>
            </a:glow>
          </a:effectLst>
          <a:scene3d>
            <a:camera prst="orthographicFront" fov="0">
              <a:rot lat="0" lon="0" rev="0"/>
            </a:camera>
            <a:lightRig rig="harsh" dir="t">
              <a:rot lat="6000000" lon="6000000" rev="0"/>
            </a:lightRig>
          </a:scene3d>
          <a:sp3d contourW="10000" prstMaterial="metal">
            <a:bevelT w="20000" h="9000" prst="softRound"/>
            <a:contourClr>
              <a:srgbClr val="CCAF0A">
                <a:shade val="30000"/>
                <a:satMod val="200000"/>
              </a:srgbClr>
            </a:contourClr>
          </a:sp3d>
        </p:spPr>
        <p:txBody>
          <a:bodyPr lIns="91431" tIns="45716" rIns="91431" bIns="45716" rtlCol="0" anchor="ctr"/>
          <a:lstStyle/>
          <a:p>
            <a:pPr algn="ctr" defTabSz="914311">
              <a:defRPr/>
            </a:pPr>
            <a:endParaRPr lang="en-US" kern="0">
              <a:solidFill>
                <a:sysClr val="window" lastClr="FFFFFF"/>
              </a:solidFill>
              <a:latin typeface="Gill Sans MT"/>
            </a:endParaRPr>
          </a:p>
        </p:txBody>
      </p:sp>
      <p:sp>
        <p:nvSpPr>
          <p:cNvPr id="59" name="Left Arrow 58"/>
          <p:cNvSpPr/>
          <p:nvPr/>
        </p:nvSpPr>
        <p:spPr>
          <a:xfrm>
            <a:off x="6056419" y="3416152"/>
            <a:ext cx="757495" cy="224519"/>
          </a:xfrm>
          <a:prstGeom prst="leftArrow">
            <a:avLst/>
          </a:prstGeom>
          <a:gradFill rotWithShape="1">
            <a:gsLst>
              <a:gs pos="0">
                <a:srgbClr val="CCAF0A">
                  <a:tint val="73000"/>
                  <a:satMod val="150000"/>
                </a:srgbClr>
              </a:gs>
              <a:gs pos="25000">
                <a:srgbClr val="CCAF0A">
                  <a:tint val="96000"/>
                  <a:shade val="80000"/>
                  <a:satMod val="105000"/>
                </a:srgbClr>
              </a:gs>
              <a:gs pos="38000">
                <a:srgbClr val="CCAF0A">
                  <a:tint val="96000"/>
                  <a:shade val="59000"/>
                  <a:satMod val="120000"/>
                </a:srgbClr>
              </a:gs>
              <a:gs pos="55000">
                <a:srgbClr val="CCAF0A">
                  <a:shade val="57000"/>
                  <a:satMod val="120000"/>
                </a:srgbClr>
              </a:gs>
              <a:gs pos="80000">
                <a:srgbClr val="CCAF0A">
                  <a:shade val="56000"/>
                  <a:satMod val="145000"/>
                </a:srgbClr>
              </a:gs>
              <a:gs pos="88000">
                <a:srgbClr val="CCAF0A">
                  <a:shade val="63000"/>
                  <a:satMod val="160000"/>
                </a:srgbClr>
              </a:gs>
              <a:gs pos="100000">
                <a:srgbClr val="CCAF0A">
                  <a:tint val="99555"/>
                  <a:satMod val="155000"/>
                </a:srgbClr>
              </a:gs>
            </a:gsLst>
            <a:lin ang="5400000" scaled="1"/>
          </a:gradFill>
          <a:ln>
            <a:noFill/>
          </a:ln>
          <a:effectLst>
            <a:glow rad="76200">
              <a:srgbClr val="CCAF0A">
                <a:tint val="30000"/>
                <a:shade val="95000"/>
                <a:satMod val="300000"/>
                <a:alpha val="50000"/>
              </a:srgbClr>
            </a:glow>
          </a:effectLst>
          <a:scene3d>
            <a:camera prst="orthographicFront" fov="0">
              <a:rot lat="0" lon="0" rev="0"/>
            </a:camera>
            <a:lightRig rig="harsh" dir="t">
              <a:rot lat="6000000" lon="6000000" rev="0"/>
            </a:lightRig>
          </a:scene3d>
          <a:sp3d contourW="10000" prstMaterial="metal">
            <a:bevelT w="20000" h="9000" prst="softRound"/>
            <a:contourClr>
              <a:srgbClr val="CCAF0A">
                <a:shade val="30000"/>
                <a:satMod val="200000"/>
              </a:srgbClr>
            </a:contourClr>
          </a:sp3d>
        </p:spPr>
        <p:txBody>
          <a:bodyPr lIns="91431" tIns="45716" rIns="91431" bIns="45716" rtlCol="0" anchor="ctr"/>
          <a:lstStyle/>
          <a:p>
            <a:pPr algn="ctr" defTabSz="914311">
              <a:defRPr/>
            </a:pPr>
            <a:endParaRPr lang="en-US" kern="0">
              <a:solidFill>
                <a:sysClr val="window" lastClr="FFFFFF"/>
              </a:solidFill>
              <a:latin typeface="Gill Sans MT"/>
            </a:endParaRPr>
          </a:p>
        </p:txBody>
      </p:sp>
      <p:sp>
        <p:nvSpPr>
          <p:cNvPr id="60" name="Left Arrow 59"/>
          <p:cNvSpPr/>
          <p:nvPr/>
        </p:nvSpPr>
        <p:spPr>
          <a:xfrm>
            <a:off x="6065731" y="3014024"/>
            <a:ext cx="757495" cy="224519"/>
          </a:xfrm>
          <a:prstGeom prst="leftArrow">
            <a:avLst/>
          </a:prstGeom>
          <a:gradFill rotWithShape="1">
            <a:gsLst>
              <a:gs pos="0">
                <a:srgbClr val="CCAF0A">
                  <a:tint val="73000"/>
                  <a:satMod val="150000"/>
                </a:srgbClr>
              </a:gs>
              <a:gs pos="25000">
                <a:srgbClr val="CCAF0A">
                  <a:tint val="96000"/>
                  <a:shade val="80000"/>
                  <a:satMod val="105000"/>
                </a:srgbClr>
              </a:gs>
              <a:gs pos="38000">
                <a:srgbClr val="CCAF0A">
                  <a:tint val="96000"/>
                  <a:shade val="59000"/>
                  <a:satMod val="120000"/>
                </a:srgbClr>
              </a:gs>
              <a:gs pos="55000">
                <a:srgbClr val="CCAF0A">
                  <a:shade val="57000"/>
                  <a:satMod val="120000"/>
                </a:srgbClr>
              </a:gs>
              <a:gs pos="80000">
                <a:srgbClr val="CCAF0A">
                  <a:shade val="56000"/>
                  <a:satMod val="145000"/>
                </a:srgbClr>
              </a:gs>
              <a:gs pos="88000">
                <a:srgbClr val="CCAF0A">
                  <a:shade val="63000"/>
                  <a:satMod val="160000"/>
                </a:srgbClr>
              </a:gs>
              <a:gs pos="100000">
                <a:srgbClr val="CCAF0A">
                  <a:tint val="99555"/>
                  <a:satMod val="155000"/>
                </a:srgbClr>
              </a:gs>
            </a:gsLst>
            <a:lin ang="5400000" scaled="1"/>
          </a:gradFill>
          <a:ln>
            <a:noFill/>
          </a:ln>
          <a:effectLst>
            <a:glow rad="76200">
              <a:srgbClr val="CCAF0A">
                <a:tint val="30000"/>
                <a:shade val="95000"/>
                <a:satMod val="300000"/>
                <a:alpha val="50000"/>
              </a:srgbClr>
            </a:glow>
          </a:effectLst>
          <a:scene3d>
            <a:camera prst="orthographicFront" fov="0">
              <a:rot lat="0" lon="0" rev="0"/>
            </a:camera>
            <a:lightRig rig="harsh" dir="t">
              <a:rot lat="6000000" lon="6000000" rev="0"/>
            </a:lightRig>
          </a:scene3d>
          <a:sp3d contourW="10000" prstMaterial="metal">
            <a:bevelT w="20000" h="9000" prst="softRound"/>
            <a:contourClr>
              <a:srgbClr val="CCAF0A">
                <a:shade val="30000"/>
                <a:satMod val="200000"/>
              </a:srgbClr>
            </a:contourClr>
          </a:sp3d>
        </p:spPr>
        <p:txBody>
          <a:bodyPr lIns="91431" tIns="45716" rIns="91431" bIns="45716" rtlCol="0" anchor="ctr"/>
          <a:lstStyle/>
          <a:p>
            <a:pPr algn="ctr" defTabSz="914311">
              <a:defRPr/>
            </a:pPr>
            <a:endParaRPr lang="en-US" kern="0">
              <a:solidFill>
                <a:sysClr val="window" lastClr="FFFFFF"/>
              </a:solidFill>
              <a:latin typeface="Gill Sans MT"/>
            </a:endParaRPr>
          </a:p>
        </p:txBody>
      </p:sp>
      <p:sp>
        <p:nvSpPr>
          <p:cNvPr id="61" name="Left Arrow 60"/>
          <p:cNvSpPr/>
          <p:nvPr/>
        </p:nvSpPr>
        <p:spPr>
          <a:xfrm>
            <a:off x="6075043" y="2576120"/>
            <a:ext cx="757495" cy="224519"/>
          </a:xfrm>
          <a:prstGeom prst="leftArrow">
            <a:avLst/>
          </a:prstGeom>
          <a:gradFill rotWithShape="1">
            <a:gsLst>
              <a:gs pos="0">
                <a:srgbClr val="CCAF0A">
                  <a:tint val="73000"/>
                  <a:satMod val="150000"/>
                </a:srgbClr>
              </a:gs>
              <a:gs pos="25000">
                <a:srgbClr val="CCAF0A">
                  <a:tint val="96000"/>
                  <a:shade val="80000"/>
                  <a:satMod val="105000"/>
                </a:srgbClr>
              </a:gs>
              <a:gs pos="38000">
                <a:srgbClr val="CCAF0A">
                  <a:tint val="96000"/>
                  <a:shade val="59000"/>
                  <a:satMod val="120000"/>
                </a:srgbClr>
              </a:gs>
              <a:gs pos="55000">
                <a:srgbClr val="CCAF0A">
                  <a:shade val="57000"/>
                  <a:satMod val="120000"/>
                </a:srgbClr>
              </a:gs>
              <a:gs pos="80000">
                <a:srgbClr val="CCAF0A">
                  <a:shade val="56000"/>
                  <a:satMod val="145000"/>
                </a:srgbClr>
              </a:gs>
              <a:gs pos="88000">
                <a:srgbClr val="CCAF0A">
                  <a:shade val="63000"/>
                  <a:satMod val="160000"/>
                </a:srgbClr>
              </a:gs>
              <a:gs pos="100000">
                <a:srgbClr val="CCAF0A">
                  <a:tint val="99555"/>
                  <a:satMod val="155000"/>
                </a:srgbClr>
              </a:gs>
            </a:gsLst>
            <a:lin ang="5400000" scaled="1"/>
          </a:gradFill>
          <a:ln>
            <a:noFill/>
          </a:ln>
          <a:effectLst>
            <a:glow rad="76200">
              <a:srgbClr val="CCAF0A">
                <a:tint val="30000"/>
                <a:shade val="95000"/>
                <a:satMod val="300000"/>
                <a:alpha val="50000"/>
              </a:srgbClr>
            </a:glow>
          </a:effectLst>
          <a:scene3d>
            <a:camera prst="orthographicFront" fov="0">
              <a:rot lat="0" lon="0" rev="0"/>
            </a:camera>
            <a:lightRig rig="harsh" dir="t">
              <a:rot lat="6000000" lon="6000000" rev="0"/>
            </a:lightRig>
          </a:scene3d>
          <a:sp3d contourW="10000" prstMaterial="metal">
            <a:bevelT w="20000" h="9000" prst="softRound"/>
            <a:contourClr>
              <a:srgbClr val="CCAF0A">
                <a:shade val="30000"/>
                <a:satMod val="200000"/>
              </a:srgbClr>
            </a:contourClr>
          </a:sp3d>
        </p:spPr>
        <p:txBody>
          <a:bodyPr lIns="91431" tIns="45716" rIns="91431" bIns="45716" rtlCol="0" anchor="ctr"/>
          <a:lstStyle/>
          <a:p>
            <a:pPr algn="ctr" defTabSz="914311">
              <a:defRPr/>
            </a:pPr>
            <a:endParaRPr lang="en-US" kern="0">
              <a:solidFill>
                <a:sysClr val="window" lastClr="FFFFFF"/>
              </a:solidFill>
              <a:latin typeface="Gill Sans MT"/>
            </a:endParaRPr>
          </a:p>
        </p:txBody>
      </p:sp>
      <p:pic>
        <p:nvPicPr>
          <p:cNvPr id="62" name="Picture 4" descr="C:\Users\rwasner\Documents\My Box Files\Kollabria Research\Kollabria Artwork\kollabria_logo_k_ne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4462" y="5783262"/>
            <a:ext cx="1755647" cy="841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76327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1000" fill="hold"/>
                                        <p:tgtEl>
                                          <p:spTgt spid="61"/>
                                        </p:tgtEl>
                                        <p:attrNameLst>
                                          <p:attrName>ppt_w</p:attrName>
                                        </p:attrNameLst>
                                      </p:cBhvr>
                                      <p:tavLst>
                                        <p:tav tm="0">
                                          <p:val>
                                            <p:fltVal val="0"/>
                                          </p:val>
                                        </p:tav>
                                        <p:tav tm="100000">
                                          <p:val>
                                            <p:strVal val="#ppt_w"/>
                                          </p:val>
                                        </p:tav>
                                      </p:tavLst>
                                    </p:anim>
                                    <p:anim calcmode="lin" valueType="num">
                                      <p:cBhvr>
                                        <p:cTn id="8" dur="1000" fill="hold"/>
                                        <p:tgtEl>
                                          <p:spTgt spid="61"/>
                                        </p:tgtEl>
                                        <p:attrNameLst>
                                          <p:attrName>ppt_h</p:attrName>
                                        </p:attrNameLst>
                                      </p:cBhvr>
                                      <p:tavLst>
                                        <p:tav tm="0">
                                          <p:val>
                                            <p:fltVal val="0"/>
                                          </p:val>
                                        </p:tav>
                                        <p:tav tm="100000">
                                          <p:val>
                                            <p:strVal val="#ppt_h"/>
                                          </p:val>
                                        </p:tav>
                                      </p:tavLst>
                                    </p:anim>
                                    <p:anim calcmode="lin" valueType="num">
                                      <p:cBhvr>
                                        <p:cTn id="9" dur="1000" fill="hold"/>
                                        <p:tgtEl>
                                          <p:spTgt spid="61"/>
                                        </p:tgtEl>
                                        <p:attrNameLst>
                                          <p:attrName>style.rotation</p:attrName>
                                        </p:attrNameLst>
                                      </p:cBhvr>
                                      <p:tavLst>
                                        <p:tav tm="0">
                                          <p:val>
                                            <p:fltVal val="90"/>
                                          </p:val>
                                        </p:tav>
                                        <p:tav tm="100000">
                                          <p:val>
                                            <p:fltVal val="0"/>
                                          </p:val>
                                        </p:tav>
                                      </p:tavLst>
                                    </p:anim>
                                    <p:animEffect transition="in" filter="fade">
                                      <p:cBhvr>
                                        <p:cTn id="10" dur="1000"/>
                                        <p:tgtEl>
                                          <p:spTgt spid="61"/>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p:cTn id="15" dur="1000" fill="hold"/>
                                        <p:tgtEl>
                                          <p:spTgt spid="60"/>
                                        </p:tgtEl>
                                        <p:attrNameLst>
                                          <p:attrName>ppt_w</p:attrName>
                                        </p:attrNameLst>
                                      </p:cBhvr>
                                      <p:tavLst>
                                        <p:tav tm="0">
                                          <p:val>
                                            <p:fltVal val="0"/>
                                          </p:val>
                                        </p:tav>
                                        <p:tav tm="100000">
                                          <p:val>
                                            <p:strVal val="#ppt_w"/>
                                          </p:val>
                                        </p:tav>
                                      </p:tavLst>
                                    </p:anim>
                                    <p:anim calcmode="lin" valueType="num">
                                      <p:cBhvr>
                                        <p:cTn id="16" dur="1000" fill="hold"/>
                                        <p:tgtEl>
                                          <p:spTgt spid="60"/>
                                        </p:tgtEl>
                                        <p:attrNameLst>
                                          <p:attrName>ppt_h</p:attrName>
                                        </p:attrNameLst>
                                      </p:cBhvr>
                                      <p:tavLst>
                                        <p:tav tm="0">
                                          <p:val>
                                            <p:fltVal val="0"/>
                                          </p:val>
                                        </p:tav>
                                        <p:tav tm="100000">
                                          <p:val>
                                            <p:strVal val="#ppt_h"/>
                                          </p:val>
                                        </p:tav>
                                      </p:tavLst>
                                    </p:anim>
                                    <p:anim calcmode="lin" valueType="num">
                                      <p:cBhvr>
                                        <p:cTn id="17" dur="1000" fill="hold"/>
                                        <p:tgtEl>
                                          <p:spTgt spid="60"/>
                                        </p:tgtEl>
                                        <p:attrNameLst>
                                          <p:attrName>style.rotation</p:attrName>
                                        </p:attrNameLst>
                                      </p:cBhvr>
                                      <p:tavLst>
                                        <p:tav tm="0">
                                          <p:val>
                                            <p:fltVal val="90"/>
                                          </p:val>
                                        </p:tav>
                                        <p:tav tm="100000">
                                          <p:val>
                                            <p:fltVal val="0"/>
                                          </p:val>
                                        </p:tav>
                                      </p:tavLst>
                                    </p:anim>
                                    <p:animEffect transition="in" filter="fade">
                                      <p:cBhvr>
                                        <p:cTn id="18" dur="1000"/>
                                        <p:tgtEl>
                                          <p:spTgt spid="60"/>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59"/>
                                        </p:tgtEl>
                                        <p:attrNameLst>
                                          <p:attrName>style.visibility</p:attrName>
                                        </p:attrNameLst>
                                      </p:cBhvr>
                                      <p:to>
                                        <p:strVal val="visible"/>
                                      </p:to>
                                    </p:set>
                                    <p:anim calcmode="lin" valueType="num">
                                      <p:cBhvr>
                                        <p:cTn id="23" dur="1000" fill="hold"/>
                                        <p:tgtEl>
                                          <p:spTgt spid="59"/>
                                        </p:tgtEl>
                                        <p:attrNameLst>
                                          <p:attrName>ppt_w</p:attrName>
                                        </p:attrNameLst>
                                      </p:cBhvr>
                                      <p:tavLst>
                                        <p:tav tm="0">
                                          <p:val>
                                            <p:fltVal val="0"/>
                                          </p:val>
                                        </p:tav>
                                        <p:tav tm="100000">
                                          <p:val>
                                            <p:strVal val="#ppt_w"/>
                                          </p:val>
                                        </p:tav>
                                      </p:tavLst>
                                    </p:anim>
                                    <p:anim calcmode="lin" valueType="num">
                                      <p:cBhvr>
                                        <p:cTn id="24" dur="1000" fill="hold"/>
                                        <p:tgtEl>
                                          <p:spTgt spid="59"/>
                                        </p:tgtEl>
                                        <p:attrNameLst>
                                          <p:attrName>ppt_h</p:attrName>
                                        </p:attrNameLst>
                                      </p:cBhvr>
                                      <p:tavLst>
                                        <p:tav tm="0">
                                          <p:val>
                                            <p:fltVal val="0"/>
                                          </p:val>
                                        </p:tav>
                                        <p:tav tm="100000">
                                          <p:val>
                                            <p:strVal val="#ppt_h"/>
                                          </p:val>
                                        </p:tav>
                                      </p:tavLst>
                                    </p:anim>
                                    <p:anim calcmode="lin" valueType="num">
                                      <p:cBhvr>
                                        <p:cTn id="25" dur="1000" fill="hold"/>
                                        <p:tgtEl>
                                          <p:spTgt spid="59"/>
                                        </p:tgtEl>
                                        <p:attrNameLst>
                                          <p:attrName>style.rotation</p:attrName>
                                        </p:attrNameLst>
                                      </p:cBhvr>
                                      <p:tavLst>
                                        <p:tav tm="0">
                                          <p:val>
                                            <p:fltVal val="90"/>
                                          </p:val>
                                        </p:tav>
                                        <p:tav tm="100000">
                                          <p:val>
                                            <p:fltVal val="0"/>
                                          </p:val>
                                        </p:tav>
                                      </p:tavLst>
                                    </p:anim>
                                    <p:animEffect transition="in" filter="fade">
                                      <p:cBhvr>
                                        <p:cTn id="26" dur="1000"/>
                                        <p:tgtEl>
                                          <p:spTgt spid="59"/>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p:cTn id="31" dur="1000" fill="hold"/>
                                        <p:tgtEl>
                                          <p:spTgt spid="58"/>
                                        </p:tgtEl>
                                        <p:attrNameLst>
                                          <p:attrName>ppt_w</p:attrName>
                                        </p:attrNameLst>
                                      </p:cBhvr>
                                      <p:tavLst>
                                        <p:tav tm="0">
                                          <p:val>
                                            <p:fltVal val="0"/>
                                          </p:val>
                                        </p:tav>
                                        <p:tav tm="100000">
                                          <p:val>
                                            <p:strVal val="#ppt_w"/>
                                          </p:val>
                                        </p:tav>
                                      </p:tavLst>
                                    </p:anim>
                                    <p:anim calcmode="lin" valueType="num">
                                      <p:cBhvr>
                                        <p:cTn id="32" dur="1000" fill="hold"/>
                                        <p:tgtEl>
                                          <p:spTgt spid="58"/>
                                        </p:tgtEl>
                                        <p:attrNameLst>
                                          <p:attrName>ppt_h</p:attrName>
                                        </p:attrNameLst>
                                      </p:cBhvr>
                                      <p:tavLst>
                                        <p:tav tm="0">
                                          <p:val>
                                            <p:fltVal val="0"/>
                                          </p:val>
                                        </p:tav>
                                        <p:tav tm="100000">
                                          <p:val>
                                            <p:strVal val="#ppt_h"/>
                                          </p:val>
                                        </p:tav>
                                      </p:tavLst>
                                    </p:anim>
                                    <p:anim calcmode="lin" valueType="num">
                                      <p:cBhvr>
                                        <p:cTn id="33" dur="1000" fill="hold"/>
                                        <p:tgtEl>
                                          <p:spTgt spid="58"/>
                                        </p:tgtEl>
                                        <p:attrNameLst>
                                          <p:attrName>style.rotation</p:attrName>
                                        </p:attrNameLst>
                                      </p:cBhvr>
                                      <p:tavLst>
                                        <p:tav tm="0">
                                          <p:val>
                                            <p:fltVal val="90"/>
                                          </p:val>
                                        </p:tav>
                                        <p:tav tm="100000">
                                          <p:val>
                                            <p:fltVal val="0"/>
                                          </p:val>
                                        </p:tav>
                                      </p:tavLst>
                                    </p:anim>
                                    <p:animEffect transition="in" filter="fade">
                                      <p:cBhvr>
                                        <p:cTn id="34" dur="1000"/>
                                        <p:tgtEl>
                                          <p:spTgt spid="58"/>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fade">
                                      <p:cBhvr>
                                        <p:cTn id="42" dur="500"/>
                                        <p:tgtEl>
                                          <p:spTgt spid="57"/>
                                        </p:tgtEl>
                                      </p:cBhvr>
                                    </p:animEffect>
                                  </p:childTnLst>
                                </p:cTn>
                              </p:par>
                              <p:par>
                                <p:cTn id="43" presetID="53" presetClass="exit" presetSubtype="32" fill="hold" grpId="1" nodeType="withEffect">
                                  <p:stCondLst>
                                    <p:cond delay="0"/>
                                  </p:stCondLst>
                                  <p:childTnLst>
                                    <p:anim calcmode="lin" valueType="num">
                                      <p:cBhvr>
                                        <p:cTn id="44" dur="500"/>
                                        <p:tgtEl>
                                          <p:spTgt spid="61"/>
                                        </p:tgtEl>
                                        <p:attrNameLst>
                                          <p:attrName>ppt_w</p:attrName>
                                        </p:attrNameLst>
                                      </p:cBhvr>
                                      <p:tavLst>
                                        <p:tav tm="0">
                                          <p:val>
                                            <p:strVal val="ppt_w"/>
                                          </p:val>
                                        </p:tav>
                                        <p:tav tm="100000">
                                          <p:val>
                                            <p:fltVal val="0"/>
                                          </p:val>
                                        </p:tav>
                                      </p:tavLst>
                                    </p:anim>
                                    <p:anim calcmode="lin" valueType="num">
                                      <p:cBhvr>
                                        <p:cTn id="45" dur="500"/>
                                        <p:tgtEl>
                                          <p:spTgt spid="61"/>
                                        </p:tgtEl>
                                        <p:attrNameLst>
                                          <p:attrName>ppt_h</p:attrName>
                                        </p:attrNameLst>
                                      </p:cBhvr>
                                      <p:tavLst>
                                        <p:tav tm="0">
                                          <p:val>
                                            <p:strVal val="ppt_h"/>
                                          </p:val>
                                        </p:tav>
                                        <p:tav tm="100000">
                                          <p:val>
                                            <p:fltVal val="0"/>
                                          </p:val>
                                        </p:tav>
                                      </p:tavLst>
                                    </p:anim>
                                    <p:animEffect transition="out" filter="fade">
                                      <p:cBhvr>
                                        <p:cTn id="46" dur="500"/>
                                        <p:tgtEl>
                                          <p:spTgt spid="61"/>
                                        </p:tgtEl>
                                      </p:cBhvr>
                                    </p:animEffect>
                                    <p:set>
                                      <p:cBhvr>
                                        <p:cTn id="47" dur="1" fill="hold">
                                          <p:stCondLst>
                                            <p:cond delay="499"/>
                                          </p:stCondLst>
                                        </p:cTn>
                                        <p:tgtEl>
                                          <p:spTgt spid="61"/>
                                        </p:tgtEl>
                                        <p:attrNameLst>
                                          <p:attrName>style.visibility</p:attrName>
                                        </p:attrNameLst>
                                      </p:cBhvr>
                                      <p:to>
                                        <p:strVal val="hidden"/>
                                      </p:to>
                                    </p:set>
                                  </p:childTnLst>
                                </p:cTn>
                              </p:par>
                              <p:par>
                                <p:cTn id="48" presetID="53" presetClass="exit" presetSubtype="32" fill="hold" grpId="1" nodeType="withEffect">
                                  <p:stCondLst>
                                    <p:cond delay="0"/>
                                  </p:stCondLst>
                                  <p:childTnLst>
                                    <p:anim calcmode="lin" valueType="num">
                                      <p:cBhvr>
                                        <p:cTn id="49" dur="500"/>
                                        <p:tgtEl>
                                          <p:spTgt spid="60"/>
                                        </p:tgtEl>
                                        <p:attrNameLst>
                                          <p:attrName>ppt_w</p:attrName>
                                        </p:attrNameLst>
                                      </p:cBhvr>
                                      <p:tavLst>
                                        <p:tav tm="0">
                                          <p:val>
                                            <p:strVal val="ppt_w"/>
                                          </p:val>
                                        </p:tav>
                                        <p:tav tm="100000">
                                          <p:val>
                                            <p:fltVal val="0"/>
                                          </p:val>
                                        </p:tav>
                                      </p:tavLst>
                                    </p:anim>
                                    <p:anim calcmode="lin" valueType="num">
                                      <p:cBhvr>
                                        <p:cTn id="50" dur="500"/>
                                        <p:tgtEl>
                                          <p:spTgt spid="60"/>
                                        </p:tgtEl>
                                        <p:attrNameLst>
                                          <p:attrName>ppt_h</p:attrName>
                                        </p:attrNameLst>
                                      </p:cBhvr>
                                      <p:tavLst>
                                        <p:tav tm="0">
                                          <p:val>
                                            <p:strVal val="ppt_h"/>
                                          </p:val>
                                        </p:tav>
                                        <p:tav tm="100000">
                                          <p:val>
                                            <p:fltVal val="0"/>
                                          </p:val>
                                        </p:tav>
                                      </p:tavLst>
                                    </p:anim>
                                    <p:animEffect transition="out" filter="fade">
                                      <p:cBhvr>
                                        <p:cTn id="51" dur="500"/>
                                        <p:tgtEl>
                                          <p:spTgt spid="60"/>
                                        </p:tgtEl>
                                      </p:cBhvr>
                                    </p:animEffect>
                                    <p:set>
                                      <p:cBhvr>
                                        <p:cTn id="52" dur="1" fill="hold">
                                          <p:stCondLst>
                                            <p:cond delay="499"/>
                                          </p:stCondLst>
                                        </p:cTn>
                                        <p:tgtEl>
                                          <p:spTgt spid="60"/>
                                        </p:tgtEl>
                                        <p:attrNameLst>
                                          <p:attrName>style.visibility</p:attrName>
                                        </p:attrNameLst>
                                      </p:cBhvr>
                                      <p:to>
                                        <p:strVal val="hidden"/>
                                      </p:to>
                                    </p:set>
                                  </p:childTnLst>
                                </p:cTn>
                              </p:par>
                              <p:par>
                                <p:cTn id="53" presetID="53" presetClass="exit" presetSubtype="32" fill="hold" grpId="1" nodeType="withEffect">
                                  <p:stCondLst>
                                    <p:cond delay="0"/>
                                  </p:stCondLst>
                                  <p:childTnLst>
                                    <p:anim calcmode="lin" valueType="num">
                                      <p:cBhvr>
                                        <p:cTn id="54" dur="500"/>
                                        <p:tgtEl>
                                          <p:spTgt spid="59"/>
                                        </p:tgtEl>
                                        <p:attrNameLst>
                                          <p:attrName>ppt_w</p:attrName>
                                        </p:attrNameLst>
                                      </p:cBhvr>
                                      <p:tavLst>
                                        <p:tav tm="0">
                                          <p:val>
                                            <p:strVal val="ppt_w"/>
                                          </p:val>
                                        </p:tav>
                                        <p:tav tm="100000">
                                          <p:val>
                                            <p:fltVal val="0"/>
                                          </p:val>
                                        </p:tav>
                                      </p:tavLst>
                                    </p:anim>
                                    <p:anim calcmode="lin" valueType="num">
                                      <p:cBhvr>
                                        <p:cTn id="55" dur="500"/>
                                        <p:tgtEl>
                                          <p:spTgt spid="59"/>
                                        </p:tgtEl>
                                        <p:attrNameLst>
                                          <p:attrName>ppt_h</p:attrName>
                                        </p:attrNameLst>
                                      </p:cBhvr>
                                      <p:tavLst>
                                        <p:tav tm="0">
                                          <p:val>
                                            <p:strVal val="ppt_h"/>
                                          </p:val>
                                        </p:tav>
                                        <p:tav tm="100000">
                                          <p:val>
                                            <p:fltVal val="0"/>
                                          </p:val>
                                        </p:tav>
                                      </p:tavLst>
                                    </p:anim>
                                    <p:animEffect transition="out" filter="fade">
                                      <p:cBhvr>
                                        <p:cTn id="56" dur="500"/>
                                        <p:tgtEl>
                                          <p:spTgt spid="59"/>
                                        </p:tgtEl>
                                      </p:cBhvr>
                                    </p:animEffect>
                                    <p:set>
                                      <p:cBhvr>
                                        <p:cTn id="57" dur="1" fill="hold">
                                          <p:stCondLst>
                                            <p:cond delay="499"/>
                                          </p:stCondLst>
                                        </p:cTn>
                                        <p:tgtEl>
                                          <p:spTgt spid="59"/>
                                        </p:tgtEl>
                                        <p:attrNameLst>
                                          <p:attrName>style.visibility</p:attrName>
                                        </p:attrNameLst>
                                      </p:cBhvr>
                                      <p:to>
                                        <p:strVal val="hidden"/>
                                      </p:to>
                                    </p:set>
                                  </p:childTnLst>
                                </p:cTn>
                              </p:par>
                              <p:par>
                                <p:cTn id="58" presetID="53" presetClass="exit" presetSubtype="32" fill="hold" grpId="1" nodeType="withEffect">
                                  <p:stCondLst>
                                    <p:cond delay="0"/>
                                  </p:stCondLst>
                                  <p:childTnLst>
                                    <p:anim calcmode="lin" valueType="num">
                                      <p:cBhvr>
                                        <p:cTn id="59" dur="500"/>
                                        <p:tgtEl>
                                          <p:spTgt spid="58"/>
                                        </p:tgtEl>
                                        <p:attrNameLst>
                                          <p:attrName>ppt_w</p:attrName>
                                        </p:attrNameLst>
                                      </p:cBhvr>
                                      <p:tavLst>
                                        <p:tav tm="0">
                                          <p:val>
                                            <p:strVal val="ppt_w"/>
                                          </p:val>
                                        </p:tav>
                                        <p:tav tm="100000">
                                          <p:val>
                                            <p:fltVal val="0"/>
                                          </p:val>
                                        </p:tav>
                                      </p:tavLst>
                                    </p:anim>
                                    <p:anim calcmode="lin" valueType="num">
                                      <p:cBhvr>
                                        <p:cTn id="60" dur="500"/>
                                        <p:tgtEl>
                                          <p:spTgt spid="58"/>
                                        </p:tgtEl>
                                        <p:attrNameLst>
                                          <p:attrName>ppt_h</p:attrName>
                                        </p:attrNameLst>
                                      </p:cBhvr>
                                      <p:tavLst>
                                        <p:tav tm="0">
                                          <p:val>
                                            <p:strVal val="ppt_h"/>
                                          </p:val>
                                        </p:tav>
                                        <p:tav tm="100000">
                                          <p:val>
                                            <p:fltVal val="0"/>
                                          </p:val>
                                        </p:tav>
                                      </p:tavLst>
                                    </p:anim>
                                    <p:animEffect transition="out" filter="fade">
                                      <p:cBhvr>
                                        <p:cTn id="61" dur="500"/>
                                        <p:tgtEl>
                                          <p:spTgt spid="58"/>
                                        </p:tgtEl>
                                      </p:cBhvr>
                                    </p:animEffect>
                                    <p:set>
                                      <p:cBhvr>
                                        <p:cTn id="62" dur="1" fill="hold">
                                          <p:stCondLst>
                                            <p:cond delay="499"/>
                                          </p:stCondLst>
                                        </p:cTn>
                                        <p:tgtEl>
                                          <p:spTgt spid="58"/>
                                        </p:tgtEl>
                                        <p:attrNameLst>
                                          <p:attrName>style.visibility</p:attrName>
                                        </p:attrNameLst>
                                      </p:cBhvr>
                                      <p:to>
                                        <p:strVal val="hidden"/>
                                      </p:to>
                                    </p:set>
                                  </p:childTnLst>
                                </p:cTn>
                              </p:par>
                            </p:childTnLst>
                          </p:cTn>
                        </p:par>
                        <p:par>
                          <p:cTn id="63" fill="hold">
                            <p:stCondLst>
                              <p:cond delay="500"/>
                            </p:stCondLst>
                            <p:childTnLst>
                              <p:par>
                                <p:cTn id="64" presetID="22" presetClass="entr" presetSubtype="4" fill="hold" grpId="0" nodeType="afterEffect">
                                  <p:stCondLst>
                                    <p:cond delay="0"/>
                                  </p:stCondLst>
                                  <p:childTnLst>
                                    <p:set>
                                      <p:cBhvr>
                                        <p:cTn id="65" dur="1" fill="hold">
                                          <p:stCondLst>
                                            <p:cond delay="0"/>
                                          </p:stCondLst>
                                        </p:cTn>
                                        <p:tgtEl>
                                          <p:spTgt spid="55"/>
                                        </p:tgtEl>
                                        <p:attrNameLst>
                                          <p:attrName>style.visibility</p:attrName>
                                        </p:attrNameLst>
                                      </p:cBhvr>
                                      <p:to>
                                        <p:strVal val="visible"/>
                                      </p:to>
                                    </p:set>
                                    <p:animEffect transition="in" filter="wipe(down)">
                                      <p:cBhvr>
                                        <p:cTn id="66" dur="500"/>
                                        <p:tgtEl>
                                          <p:spTgt spid="55"/>
                                        </p:tgtEl>
                                      </p:cBhvr>
                                    </p:animEffect>
                                  </p:childTnLst>
                                </p:cTn>
                              </p:par>
                            </p:childTnLst>
                          </p:cTn>
                        </p:par>
                        <p:par>
                          <p:cTn id="67" fill="hold">
                            <p:stCondLst>
                              <p:cond delay="1000"/>
                            </p:stCondLst>
                            <p:childTnLst>
                              <p:par>
                                <p:cTn id="68" presetID="22" presetClass="entr" presetSubtype="4" fill="hold" grpId="0" nodeType="afterEffect">
                                  <p:stCondLst>
                                    <p:cond delay="0"/>
                                  </p:stCondLst>
                                  <p:childTnLst>
                                    <p:set>
                                      <p:cBhvr>
                                        <p:cTn id="69" dur="1" fill="hold">
                                          <p:stCondLst>
                                            <p:cond delay="0"/>
                                          </p:stCondLst>
                                        </p:cTn>
                                        <p:tgtEl>
                                          <p:spTgt spid="54"/>
                                        </p:tgtEl>
                                        <p:attrNameLst>
                                          <p:attrName>style.visibility</p:attrName>
                                        </p:attrNameLst>
                                      </p:cBhvr>
                                      <p:to>
                                        <p:strVal val="visible"/>
                                      </p:to>
                                    </p:set>
                                    <p:animEffect transition="in" filter="wipe(down)">
                                      <p:cBhvr>
                                        <p:cTn id="70" dur="500"/>
                                        <p:tgtEl>
                                          <p:spTgt spid="54"/>
                                        </p:tgtEl>
                                      </p:cBhvr>
                                    </p:animEffect>
                                  </p:childTnLst>
                                </p:cTn>
                              </p:par>
                            </p:childTnLst>
                          </p:cTn>
                        </p:par>
                        <p:par>
                          <p:cTn id="71" fill="hold">
                            <p:stCondLst>
                              <p:cond delay="1500"/>
                            </p:stCondLst>
                            <p:childTnLst>
                              <p:par>
                                <p:cTn id="72" presetID="22" presetClass="entr" presetSubtype="4" fill="hold" grpId="0" nodeType="afterEffect">
                                  <p:stCondLst>
                                    <p:cond delay="0"/>
                                  </p:stCondLst>
                                  <p:childTnLst>
                                    <p:set>
                                      <p:cBhvr>
                                        <p:cTn id="73" dur="1" fill="hold">
                                          <p:stCondLst>
                                            <p:cond delay="0"/>
                                          </p:stCondLst>
                                        </p:cTn>
                                        <p:tgtEl>
                                          <p:spTgt spid="53"/>
                                        </p:tgtEl>
                                        <p:attrNameLst>
                                          <p:attrName>style.visibility</p:attrName>
                                        </p:attrNameLst>
                                      </p:cBhvr>
                                      <p:to>
                                        <p:strVal val="visible"/>
                                      </p:to>
                                    </p:set>
                                    <p:animEffect transition="in" filter="wipe(down)">
                                      <p:cBhvr>
                                        <p:cTn id="74" dur="500"/>
                                        <p:tgtEl>
                                          <p:spTgt spid="53"/>
                                        </p:tgtEl>
                                      </p:cBhvr>
                                    </p:animEffect>
                                  </p:childTnLst>
                                </p:cTn>
                              </p:par>
                            </p:childTnLst>
                          </p:cTn>
                        </p:par>
                        <p:par>
                          <p:cTn id="75" fill="hold">
                            <p:stCondLst>
                              <p:cond delay="2000"/>
                            </p:stCondLst>
                            <p:childTnLst>
                              <p:par>
                                <p:cTn id="76" presetID="22" presetClass="entr" presetSubtype="4" fill="hold" grpId="0"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wipe(down)">
                                      <p:cBhvr>
                                        <p:cTn id="78"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54" grpId="0" animBg="1"/>
      <p:bldP spid="55" grpId="0" animBg="1"/>
      <p:bldP spid="56" grpId="0" animBg="1"/>
      <p:bldP spid="57" grpId="0" animBg="1"/>
      <p:bldP spid="58" grpId="0" animBg="1"/>
      <p:bldP spid="58" grpId="1" animBg="1"/>
      <p:bldP spid="59" grpId="0" animBg="1"/>
      <p:bldP spid="59" grpId="1" animBg="1"/>
      <p:bldP spid="60" grpId="0" animBg="1"/>
      <p:bldP spid="60" grpId="1" animBg="1"/>
      <p:bldP spid="61" grpId="0" animBg="1"/>
      <p:bldP spid="61"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as an Application….</a:t>
            </a:r>
            <a:endParaRPr lang="en-US" dirty="0"/>
          </a:p>
        </p:txBody>
      </p:sp>
      <p:pic>
        <p:nvPicPr>
          <p:cNvPr id="3" name="Content Placeholder 7" descr="Web Part Example.PNG"/>
          <p:cNvPicPr>
            <a:picLocks noChangeAspect="1"/>
          </p:cNvPicPr>
          <p:nvPr/>
        </p:nvPicPr>
        <p:blipFill rotWithShape="1">
          <a:blip r:embed="rId2">
            <a:extLst>
              <a:ext uri="{28A0092B-C50C-407E-A947-70E740481C1C}">
                <a14:useLocalDpi xmlns:a14="http://schemas.microsoft.com/office/drawing/2010/main" val="0"/>
              </a:ext>
            </a:extLst>
          </a:blip>
          <a:srcRect t="419" b="14323"/>
          <a:stretch/>
        </p:blipFill>
        <p:spPr>
          <a:xfrm>
            <a:off x="2103437" y="1592263"/>
            <a:ext cx="7467600" cy="4981945"/>
          </a:xfrm>
          <a:prstGeom prst="rect">
            <a:avLst/>
          </a:prstGeom>
        </p:spPr>
      </p:pic>
    </p:spTree>
    <p:extLst>
      <p:ext uri="{BB962C8B-B14F-4D97-AF65-F5344CB8AC3E}">
        <p14:creationId xmlns:p14="http://schemas.microsoft.com/office/powerpoint/2010/main" val="209746189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as an Application….</a:t>
            </a:r>
            <a:endParaRPr lang="en-US" dirty="0"/>
          </a:p>
        </p:txBody>
      </p:sp>
      <p:pic>
        <p:nvPicPr>
          <p:cNvPr id="3" name="Content Placeholder 4" descr="Screen shot 2011-05-04 at 9.01.41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03638" y="1897063"/>
            <a:ext cx="5096244" cy="4525963"/>
          </a:xfrm>
          <a:prstGeom prst="rect">
            <a:avLst/>
          </a:prstGeom>
        </p:spPr>
      </p:pic>
    </p:spTree>
    <p:extLst>
      <p:ext uri="{BB962C8B-B14F-4D97-AF65-F5344CB8AC3E}">
        <p14:creationId xmlns:p14="http://schemas.microsoft.com/office/powerpoint/2010/main" val="1797801029"/>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437" y="220663"/>
            <a:ext cx="11889564" cy="917575"/>
          </a:xfrm>
        </p:spPr>
        <p:txBody>
          <a:bodyPr/>
          <a:lstStyle/>
          <a:p>
            <a:r>
              <a:rPr lang="en-US" dirty="0" smtClean="0"/>
              <a:t>SharePoint is the Mirror of </a:t>
            </a:r>
            <a:r>
              <a:rPr lang="en-US" dirty="0" err="1" smtClean="0"/>
              <a:t>Erised</a:t>
            </a:r>
            <a:endParaRPr lang="en-US" dirty="0"/>
          </a:p>
        </p:txBody>
      </p:sp>
      <p:graphicFrame>
        <p:nvGraphicFramePr>
          <p:cNvPr id="7" name="Content Placeholder 5"/>
          <p:cNvGraphicFramePr>
            <a:graphicFrameLocks/>
          </p:cNvGraphicFramePr>
          <p:nvPr>
            <p:extLst>
              <p:ext uri="{D42A27DB-BD31-4B8C-83A1-F6EECF244321}">
                <p14:modId xmlns:p14="http://schemas.microsoft.com/office/powerpoint/2010/main" val="1120945388"/>
              </p:ext>
            </p:extLst>
          </p:nvPr>
        </p:nvGraphicFramePr>
        <p:xfrm>
          <a:off x="2017143" y="1593398"/>
          <a:ext cx="7467600" cy="45259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Footer Placeholder 2"/>
          <p:cNvSpPr txBox="1">
            <a:spLocks/>
          </p:cNvSpPr>
          <p:nvPr/>
        </p:nvSpPr>
        <p:spPr>
          <a:xfrm>
            <a:off x="4350146" y="6422064"/>
            <a:ext cx="2895600" cy="365125"/>
          </a:xfrm>
          <a:prstGeom prst="rect">
            <a:avLst/>
          </a:prstGeom>
        </p:spPr>
        <p:txBody>
          <a:bodyPr vert="horz" lIns="0" tIns="45716" rIns="0" bIns="0" anchor="b"/>
          <a:lstStyle>
            <a:defPPr>
              <a:defRPr lang="en-US"/>
            </a:defPPr>
            <a:lvl1pPr marL="0" algn="ctr" defTabSz="457200" rtl="0" eaLnBrk="1" latinLnBrk="0" hangingPunct="1">
              <a:defRPr kumimoji="0" sz="1000" kern="1200">
                <a:solidFill>
                  <a:schemeClr val="tx2">
                    <a:shade val="5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7155">
              <a:defRPr/>
            </a:pPr>
            <a:r>
              <a:rPr lang="en-US" dirty="0">
                <a:solidFill>
                  <a:srgbClr val="D4D2D0">
                    <a:shade val="50000"/>
                  </a:srgbClr>
                </a:solidFill>
                <a:latin typeface="Gill Sans MT"/>
              </a:rPr>
              <a:t>© 2012 </a:t>
            </a:r>
            <a:r>
              <a:rPr lang="en-US" dirty="0" err="1">
                <a:solidFill>
                  <a:srgbClr val="D4D2D0">
                    <a:shade val="50000"/>
                  </a:srgbClr>
                </a:solidFill>
                <a:latin typeface="Gill Sans MT"/>
              </a:rPr>
              <a:t>Kollabria</a:t>
            </a:r>
            <a:r>
              <a:rPr lang="en-US" dirty="0">
                <a:solidFill>
                  <a:srgbClr val="D4D2D0">
                    <a:shade val="50000"/>
                  </a:srgbClr>
                </a:solidFill>
                <a:latin typeface="Gill Sans MT"/>
              </a:rPr>
              <a:t> All Rights Reserved</a:t>
            </a:r>
          </a:p>
        </p:txBody>
      </p:sp>
      <p:graphicFrame>
        <p:nvGraphicFramePr>
          <p:cNvPr id="9" name="Content Placeholder 5"/>
          <p:cNvGraphicFramePr>
            <a:graphicFrameLocks/>
          </p:cNvGraphicFramePr>
          <p:nvPr>
            <p:extLst>
              <p:ext uri="{D42A27DB-BD31-4B8C-83A1-F6EECF244321}">
                <p14:modId xmlns:p14="http://schemas.microsoft.com/office/powerpoint/2010/main" val="3368347586"/>
              </p:ext>
            </p:extLst>
          </p:nvPr>
        </p:nvGraphicFramePr>
        <p:xfrm>
          <a:off x="2027237" y="1553770"/>
          <a:ext cx="7467600" cy="457954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10" name="Picture 4" descr="C:\Users\rwasner\Documents\My Box Files\Kollabria Research\Kollabria Artwork\kollabria_logo_k_new.png"/>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304462" y="5783262"/>
            <a:ext cx="1755647" cy="841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78522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graphicEl>
                                              <a:dgm id="{3CFB0FAD-8685-5243-BBDF-7BE20FBD4363}"/>
                                            </p:graphicEl>
                                          </p:spTgt>
                                        </p:tgtEl>
                                        <p:attrNameLst>
                                          <p:attrName>style.visibility</p:attrName>
                                        </p:attrNameLst>
                                      </p:cBhvr>
                                      <p:to>
                                        <p:strVal val="visible"/>
                                      </p:to>
                                    </p:set>
                                    <p:animEffect transition="in" filter="fade">
                                      <p:cBhvr>
                                        <p:cTn id="7" dur="1000"/>
                                        <p:tgtEl>
                                          <p:spTgt spid="7">
                                            <p:graphicEl>
                                              <a:dgm id="{3CFB0FAD-8685-5243-BBDF-7BE20FBD4363}"/>
                                            </p:graphicEl>
                                          </p:spTgt>
                                        </p:tgtEl>
                                      </p:cBhvr>
                                    </p:animEffect>
                                    <p:anim calcmode="lin" valueType="num">
                                      <p:cBhvr>
                                        <p:cTn id="8" dur="1000" fill="hold"/>
                                        <p:tgtEl>
                                          <p:spTgt spid="7">
                                            <p:graphicEl>
                                              <a:dgm id="{3CFB0FAD-8685-5243-BBDF-7BE20FBD4363}"/>
                                            </p:graphicEl>
                                          </p:spTgt>
                                        </p:tgtEl>
                                        <p:attrNameLst>
                                          <p:attrName>ppt_x</p:attrName>
                                        </p:attrNameLst>
                                      </p:cBhvr>
                                      <p:tavLst>
                                        <p:tav tm="0">
                                          <p:val>
                                            <p:strVal val="#ppt_x"/>
                                          </p:val>
                                        </p:tav>
                                        <p:tav tm="100000">
                                          <p:val>
                                            <p:strVal val="#ppt_x"/>
                                          </p:val>
                                        </p:tav>
                                      </p:tavLst>
                                    </p:anim>
                                    <p:anim calcmode="lin" valueType="num">
                                      <p:cBhvr>
                                        <p:cTn id="9" dur="1000" fill="hold"/>
                                        <p:tgtEl>
                                          <p:spTgt spid="7">
                                            <p:graphicEl>
                                              <a:dgm id="{3CFB0FAD-8685-5243-BBDF-7BE20FBD4363}"/>
                                            </p:graphic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graphicEl>
                                              <a:dgm id="{3242627E-8533-D14D-B712-A21FA442AA69}"/>
                                            </p:graphicEl>
                                          </p:spTgt>
                                        </p:tgtEl>
                                        <p:attrNameLst>
                                          <p:attrName>style.visibility</p:attrName>
                                        </p:attrNameLst>
                                      </p:cBhvr>
                                      <p:to>
                                        <p:strVal val="visible"/>
                                      </p:to>
                                    </p:set>
                                    <p:animEffect transition="in" filter="fade">
                                      <p:cBhvr>
                                        <p:cTn id="14" dur="1000"/>
                                        <p:tgtEl>
                                          <p:spTgt spid="7">
                                            <p:graphicEl>
                                              <a:dgm id="{3242627E-8533-D14D-B712-A21FA442AA69}"/>
                                            </p:graphicEl>
                                          </p:spTgt>
                                        </p:tgtEl>
                                      </p:cBhvr>
                                    </p:animEffect>
                                    <p:anim calcmode="lin" valueType="num">
                                      <p:cBhvr>
                                        <p:cTn id="15" dur="1000" fill="hold"/>
                                        <p:tgtEl>
                                          <p:spTgt spid="7">
                                            <p:graphicEl>
                                              <a:dgm id="{3242627E-8533-D14D-B712-A21FA442AA69}"/>
                                            </p:graphicEl>
                                          </p:spTgt>
                                        </p:tgtEl>
                                        <p:attrNameLst>
                                          <p:attrName>ppt_x</p:attrName>
                                        </p:attrNameLst>
                                      </p:cBhvr>
                                      <p:tavLst>
                                        <p:tav tm="0">
                                          <p:val>
                                            <p:strVal val="#ppt_x"/>
                                          </p:val>
                                        </p:tav>
                                        <p:tav tm="100000">
                                          <p:val>
                                            <p:strVal val="#ppt_x"/>
                                          </p:val>
                                        </p:tav>
                                      </p:tavLst>
                                    </p:anim>
                                    <p:anim calcmode="lin" valueType="num">
                                      <p:cBhvr>
                                        <p:cTn id="16" dur="1000" fill="hold"/>
                                        <p:tgtEl>
                                          <p:spTgt spid="7">
                                            <p:graphicEl>
                                              <a:dgm id="{3242627E-8533-D14D-B712-A21FA442AA69}"/>
                                            </p:graphicEl>
                                          </p:spTgt>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7">
                                            <p:graphicEl>
                                              <a:dgm id="{32901FB6-759C-AF44-A143-04A9CDBADC2C}"/>
                                            </p:graphicEl>
                                          </p:spTgt>
                                        </p:tgtEl>
                                        <p:attrNameLst>
                                          <p:attrName>style.visibility</p:attrName>
                                        </p:attrNameLst>
                                      </p:cBhvr>
                                      <p:to>
                                        <p:strVal val="visible"/>
                                      </p:to>
                                    </p:set>
                                    <p:animEffect transition="in" filter="fade">
                                      <p:cBhvr>
                                        <p:cTn id="19" dur="1000"/>
                                        <p:tgtEl>
                                          <p:spTgt spid="7">
                                            <p:graphicEl>
                                              <a:dgm id="{32901FB6-759C-AF44-A143-04A9CDBADC2C}"/>
                                            </p:graphicEl>
                                          </p:spTgt>
                                        </p:tgtEl>
                                      </p:cBhvr>
                                    </p:animEffect>
                                    <p:anim calcmode="lin" valueType="num">
                                      <p:cBhvr>
                                        <p:cTn id="20" dur="1000" fill="hold"/>
                                        <p:tgtEl>
                                          <p:spTgt spid="7">
                                            <p:graphicEl>
                                              <a:dgm id="{32901FB6-759C-AF44-A143-04A9CDBADC2C}"/>
                                            </p:graphicEl>
                                          </p:spTgt>
                                        </p:tgtEl>
                                        <p:attrNameLst>
                                          <p:attrName>ppt_x</p:attrName>
                                        </p:attrNameLst>
                                      </p:cBhvr>
                                      <p:tavLst>
                                        <p:tav tm="0">
                                          <p:val>
                                            <p:strVal val="#ppt_x"/>
                                          </p:val>
                                        </p:tav>
                                        <p:tav tm="100000">
                                          <p:val>
                                            <p:strVal val="#ppt_x"/>
                                          </p:val>
                                        </p:tav>
                                      </p:tavLst>
                                    </p:anim>
                                    <p:anim calcmode="lin" valueType="num">
                                      <p:cBhvr>
                                        <p:cTn id="21" dur="1000" fill="hold"/>
                                        <p:tgtEl>
                                          <p:spTgt spid="7">
                                            <p:graphicEl>
                                              <a:dgm id="{32901FB6-759C-AF44-A143-04A9CDBADC2C}"/>
                                            </p:graphic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7">
                                            <p:graphicEl>
                                              <a:dgm id="{151B11D6-0622-1044-A13B-E17936634EC9}"/>
                                            </p:graphicEl>
                                          </p:spTgt>
                                        </p:tgtEl>
                                        <p:attrNameLst>
                                          <p:attrName>style.visibility</p:attrName>
                                        </p:attrNameLst>
                                      </p:cBhvr>
                                      <p:to>
                                        <p:strVal val="visible"/>
                                      </p:to>
                                    </p:set>
                                    <p:animEffect transition="in" filter="fade">
                                      <p:cBhvr>
                                        <p:cTn id="26" dur="1000"/>
                                        <p:tgtEl>
                                          <p:spTgt spid="7">
                                            <p:graphicEl>
                                              <a:dgm id="{151B11D6-0622-1044-A13B-E17936634EC9}"/>
                                            </p:graphicEl>
                                          </p:spTgt>
                                        </p:tgtEl>
                                      </p:cBhvr>
                                    </p:animEffect>
                                    <p:anim calcmode="lin" valueType="num">
                                      <p:cBhvr>
                                        <p:cTn id="27" dur="1000" fill="hold"/>
                                        <p:tgtEl>
                                          <p:spTgt spid="7">
                                            <p:graphicEl>
                                              <a:dgm id="{151B11D6-0622-1044-A13B-E17936634EC9}"/>
                                            </p:graphicEl>
                                          </p:spTgt>
                                        </p:tgtEl>
                                        <p:attrNameLst>
                                          <p:attrName>ppt_x</p:attrName>
                                        </p:attrNameLst>
                                      </p:cBhvr>
                                      <p:tavLst>
                                        <p:tav tm="0">
                                          <p:val>
                                            <p:strVal val="#ppt_x"/>
                                          </p:val>
                                        </p:tav>
                                        <p:tav tm="100000">
                                          <p:val>
                                            <p:strVal val="#ppt_x"/>
                                          </p:val>
                                        </p:tav>
                                      </p:tavLst>
                                    </p:anim>
                                    <p:anim calcmode="lin" valueType="num">
                                      <p:cBhvr>
                                        <p:cTn id="28" dur="1000" fill="hold"/>
                                        <p:tgtEl>
                                          <p:spTgt spid="7">
                                            <p:graphicEl>
                                              <a:dgm id="{151B11D6-0622-1044-A13B-E17936634EC9}"/>
                                            </p:graphicEl>
                                          </p:spTgt>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7">
                                            <p:graphicEl>
                                              <a:dgm id="{DD3F70E5-6B82-DD4E-B41F-C9899B1CBB40}"/>
                                            </p:graphicEl>
                                          </p:spTgt>
                                        </p:tgtEl>
                                        <p:attrNameLst>
                                          <p:attrName>style.visibility</p:attrName>
                                        </p:attrNameLst>
                                      </p:cBhvr>
                                      <p:to>
                                        <p:strVal val="visible"/>
                                      </p:to>
                                    </p:set>
                                    <p:animEffect transition="in" filter="fade">
                                      <p:cBhvr>
                                        <p:cTn id="31" dur="1000"/>
                                        <p:tgtEl>
                                          <p:spTgt spid="7">
                                            <p:graphicEl>
                                              <a:dgm id="{DD3F70E5-6B82-DD4E-B41F-C9899B1CBB40}"/>
                                            </p:graphicEl>
                                          </p:spTgt>
                                        </p:tgtEl>
                                      </p:cBhvr>
                                    </p:animEffect>
                                    <p:anim calcmode="lin" valueType="num">
                                      <p:cBhvr>
                                        <p:cTn id="32" dur="1000" fill="hold"/>
                                        <p:tgtEl>
                                          <p:spTgt spid="7">
                                            <p:graphicEl>
                                              <a:dgm id="{DD3F70E5-6B82-DD4E-B41F-C9899B1CBB40}"/>
                                            </p:graphicEl>
                                          </p:spTgt>
                                        </p:tgtEl>
                                        <p:attrNameLst>
                                          <p:attrName>ppt_x</p:attrName>
                                        </p:attrNameLst>
                                      </p:cBhvr>
                                      <p:tavLst>
                                        <p:tav tm="0">
                                          <p:val>
                                            <p:strVal val="#ppt_x"/>
                                          </p:val>
                                        </p:tav>
                                        <p:tav tm="100000">
                                          <p:val>
                                            <p:strVal val="#ppt_x"/>
                                          </p:val>
                                        </p:tav>
                                      </p:tavLst>
                                    </p:anim>
                                    <p:anim calcmode="lin" valueType="num">
                                      <p:cBhvr>
                                        <p:cTn id="33" dur="1000" fill="hold"/>
                                        <p:tgtEl>
                                          <p:spTgt spid="7">
                                            <p:graphicEl>
                                              <a:dgm id="{DD3F70E5-6B82-DD4E-B41F-C9899B1CBB40}"/>
                                            </p:graphic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42" presetClass="entr" presetSubtype="0" fill="hold" grpId="0" nodeType="clickEffect">
                                  <p:stCondLst>
                                    <p:cond delay="0"/>
                                  </p:stCondLst>
                                  <p:childTnLst>
                                    <p:set>
                                      <p:cBhvr>
                                        <p:cTn id="37" dur="1" fill="hold">
                                          <p:stCondLst>
                                            <p:cond delay="0"/>
                                          </p:stCondLst>
                                        </p:cTn>
                                        <p:tgtEl>
                                          <p:spTgt spid="7">
                                            <p:graphicEl>
                                              <a:dgm id="{08B52BE9-E43A-074A-8097-3F7789881FAB}"/>
                                            </p:graphicEl>
                                          </p:spTgt>
                                        </p:tgtEl>
                                        <p:attrNameLst>
                                          <p:attrName>style.visibility</p:attrName>
                                        </p:attrNameLst>
                                      </p:cBhvr>
                                      <p:to>
                                        <p:strVal val="visible"/>
                                      </p:to>
                                    </p:set>
                                    <p:animEffect transition="in" filter="fade">
                                      <p:cBhvr>
                                        <p:cTn id="38" dur="1000"/>
                                        <p:tgtEl>
                                          <p:spTgt spid="7">
                                            <p:graphicEl>
                                              <a:dgm id="{08B52BE9-E43A-074A-8097-3F7789881FAB}"/>
                                            </p:graphicEl>
                                          </p:spTgt>
                                        </p:tgtEl>
                                      </p:cBhvr>
                                    </p:animEffect>
                                    <p:anim calcmode="lin" valueType="num">
                                      <p:cBhvr>
                                        <p:cTn id="39" dur="1000" fill="hold"/>
                                        <p:tgtEl>
                                          <p:spTgt spid="7">
                                            <p:graphicEl>
                                              <a:dgm id="{08B52BE9-E43A-074A-8097-3F7789881FAB}"/>
                                            </p:graphicEl>
                                          </p:spTgt>
                                        </p:tgtEl>
                                        <p:attrNameLst>
                                          <p:attrName>ppt_x</p:attrName>
                                        </p:attrNameLst>
                                      </p:cBhvr>
                                      <p:tavLst>
                                        <p:tav tm="0">
                                          <p:val>
                                            <p:strVal val="#ppt_x"/>
                                          </p:val>
                                        </p:tav>
                                        <p:tav tm="100000">
                                          <p:val>
                                            <p:strVal val="#ppt_x"/>
                                          </p:val>
                                        </p:tav>
                                      </p:tavLst>
                                    </p:anim>
                                    <p:anim calcmode="lin" valueType="num">
                                      <p:cBhvr>
                                        <p:cTn id="40" dur="1000" fill="hold"/>
                                        <p:tgtEl>
                                          <p:spTgt spid="7">
                                            <p:graphicEl>
                                              <a:dgm id="{08B52BE9-E43A-074A-8097-3F7789881FAB}"/>
                                            </p:graphicEl>
                                          </p:spTgt>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7">
                                            <p:graphicEl>
                                              <a:dgm id="{87A6F009-95FB-DF45-9942-2D12028B2E6E}"/>
                                            </p:graphicEl>
                                          </p:spTgt>
                                        </p:tgtEl>
                                        <p:attrNameLst>
                                          <p:attrName>style.visibility</p:attrName>
                                        </p:attrNameLst>
                                      </p:cBhvr>
                                      <p:to>
                                        <p:strVal val="visible"/>
                                      </p:to>
                                    </p:set>
                                    <p:animEffect transition="in" filter="fade">
                                      <p:cBhvr>
                                        <p:cTn id="43" dur="1000"/>
                                        <p:tgtEl>
                                          <p:spTgt spid="7">
                                            <p:graphicEl>
                                              <a:dgm id="{87A6F009-95FB-DF45-9942-2D12028B2E6E}"/>
                                            </p:graphicEl>
                                          </p:spTgt>
                                        </p:tgtEl>
                                      </p:cBhvr>
                                    </p:animEffect>
                                    <p:anim calcmode="lin" valueType="num">
                                      <p:cBhvr>
                                        <p:cTn id="44" dur="1000" fill="hold"/>
                                        <p:tgtEl>
                                          <p:spTgt spid="7">
                                            <p:graphicEl>
                                              <a:dgm id="{87A6F009-95FB-DF45-9942-2D12028B2E6E}"/>
                                            </p:graphicEl>
                                          </p:spTgt>
                                        </p:tgtEl>
                                        <p:attrNameLst>
                                          <p:attrName>ppt_x</p:attrName>
                                        </p:attrNameLst>
                                      </p:cBhvr>
                                      <p:tavLst>
                                        <p:tav tm="0">
                                          <p:val>
                                            <p:strVal val="#ppt_x"/>
                                          </p:val>
                                        </p:tav>
                                        <p:tav tm="100000">
                                          <p:val>
                                            <p:strVal val="#ppt_x"/>
                                          </p:val>
                                        </p:tav>
                                      </p:tavLst>
                                    </p:anim>
                                    <p:anim calcmode="lin" valueType="num">
                                      <p:cBhvr>
                                        <p:cTn id="45" dur="1000" fill="hold"/>
                                        <p:tgtEl>
                                          <p:spTgt spid="7">
                                            <p:graphicEl>
                                              <a:dgm id="{87A6F009-95FB-DF45-9942-2D12028B2E6E}"/>
                                            </p:graphic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0"/>
                                  </p:stCondLst>
                                  <p:childTnLst>
                                    <p:set>
                                      <p:cBhvr>
                                        <p:cTn id="49" dur="1" fill="hold">
                                          <p:stCondLst>
                                            <p:cond delay="0"/>
                                          </p:stCondLst>
                                        </p:cTn>
                                        <p:tgtEl>
                                          <p:spTgt spid="7">
                                            <p:graphicEl>
                                              <a:dgm id="{BA3D6E8E-8988-1A49-A9D0-96935F63CE85}"/>
                                            </p:graphicEl>
                                          </p:spTgt>
                                        </p:tgtEl>
                                        <p:attrNameLst>
                                          <p:attrName>style.visibility</p:attrName>
                                        </p:attrNameLst>
                                      </p:cBhvr>
                                      <p:to>
                                        <p:strVal val="visible"/>
                                      </p:to>
                                    </p:set>
                                    <p:animEffect transition="in" filter="fade">
                                      <p:cBhvr>
                                        <p:cTn id="50" dur="1000"/>
                                        <p:tgtEl>
                                          <p:spTgt spid="7">
                                            <p:graphicEl>
                                              <a:dgm id="{BA3D6E8E-8988-1A49-A9D0-96935F63CE85}"/>
                                            </p:graphicEl>
                                          </p:spTgt>
                                        </p:tgtEl>
                                      </p:cBhvr>
                                    </p:animEffect>
                                    <p:anim calcmode="lin" valueType="num">
                                      <p:cBhvr>
                                        <p:cTn id="51" dur="1000" fill="hold"/>
                                        <p:tgtEl>
                                          <p:spTgt spid="7">
                                            <p:graphicEl>
                                              <a:dgm id="{BA3D6E8E-8988-1A49-A9D0-96935F63CE85}"/>
                                            </p:graphicEl>
                                          </p:spTgt>
                                        </p:tgtEl>
                                        <p:attrNameLst>
                                          <p:attrName>ppt_x</p:attrName>
                                        </p:attrNameLst>
                                      </p:cBhvr>
                                      <p:tavLst>
                                        <p:tav tm="0">
                                          <p:val>
                                            <p:strVal val="#ppt_x"/>
                                          </p:val>
                                        </p:tav>
                                        <p:tav tm="100000">
                                          <p:val>
                                            <p:strVal val="#ppt_x"/>
                                          </p:val>
                                        </p:tav>
                                      </p:tavLst>
                                    </p:anim>
                                    <p:anim calcmode="lin" valueType="num">
                                      <p:cBhvr>
                                        <p:cTn id="52" dur="1000" fill="hold"/>
                                        <p:tgtEl>
                                          <p:spTgt spid="7">
                                            <p:graphicEl>
                                              <a:dgm id="{BA3D6E8E-8988-1A49-A9D0-96935F63CE85}"/>
                                            </p:graphicEl>
                                          </p:spTgt>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7">
                                            <p:graphicEl>
                                              <a:dgm id="{DC178433-6C9A-454D-9CB3-71130DF11085}"/>
                                            </p:graphicEl>
                                          </p:spTgt>
                                        </p:tgtEl>
                                        <p:attrNameLst>
                                          <p:attrName>style.visibility</p:attrName>
                                        </p:attrNameLst>
                                      </p:cBhvr>
                                      <p:to>
                                        <p:strVal val="visible"/>
                                      </p:to>
                                    </p:set>
                                    <p:animEffect transition="in" filter="fade">
                                      <p:cBhvr>
                                        <p:cTn id="55" dur="1000"/>
                                        <p:tgtEl>
                                          <p:spTgt spid="7">
                                            <p:graphicEl>
                                              <a:dgm id="{DC178433-6C9A-454D-9CB3-71130DF11085}"/>
                                            </p:graphicEl>
                                          </p:spTgt>
                                        </p:tgtEl>
                                      </p:cBhvr>
                                    </p:animEffect>
                                    <p:anim calcmode="lin" valueType="num">
                                      <p:cBhvr>
                                        <p:cTn id="56" dur="1000" fill="hold"/>
                                        <p:tgtEl>
                                          <p:spTgt spid="7">
                                            <p:graphicEl>
                                              <a:dgm id="{DC178433-6C9A-454D-9CB3-71130DF11085}"/>
                                            </p:graphicEl>
                                          </p:spTgt>
                                        </p:tgtEl>
                                        <p:attrNameLst>
                                          <p:attrName>ppt_x</p:attrName>
                                        </p:attrNameLst>
                                      </p:cBhvr>
                                      <p:tavLst>
                                        <p:tav tm="0">
                                          <p:val>
                                            <p:strVal val="#ppt_x"/>
                                          </p:val>
                                        </p:tav>
                                        <p:tav tm="100000">
                                          <p:val>
                                            <p:strVal val="#ppt_x"/>
                                          </p:val>
                                        </p:tav>
                                      </p:tavLst>
                                    </p:anim>
                                    <p:anim calcmode="lin" valueType="num">
                                      <p:cBhvr>
                                        <p:cTn id="57" dur="1000" fill="hold"/>
                                        <p:tgtEl>
                                          <p:spTgt spid="7">
                                            <p:graphicEl>
                                              <a:dgm id="{DC178433-6C9A-454D-9CB3-71130DF11085}"/>
                                            </p:graphicEl>
                                          </p:spTgt>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20" presetClass="entr" presetSubtype="0" fill="hold" grpId="0" nodeType="click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edge">
                                      <p:cBhvr>
                                        <p:cTn id="62"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lvlOne"/>
        </p:bldSub>
      </p:bldGraphic>
      <p:bldGraphic spid="9" grpId="0">
        <p:bldAsOne/>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Catch 22</a:t>
            </a:r>
            <a:endParaRPr lang="en-US" dirty="0"/>
          </a:p>
        </p:txBody>
      </p:sp>
      <p:graphicFrame>
        <p:nvGraphicFramePr>
          <p:cNvPr id="7" name="Diagram 6"/>
          <p:cNvGraphicFramePr/>
          <p:nvPr>
            <p:extLst>
              <p:ext uri="{D42A27DB-BD31-4B8C-83A1-F6EECF244321}">
                <p14:modId xmlns:p14="http://schemas.microsoft.com/office/powerpoint/2010/main" val="128835471"/>
              </p:ext>
            </p:extLst>
          </p:nvPr>
        </p:nvGraphicFramePr>
        <p:xfrm>
          <a:off x="2737396" y="2097993"/>
          <a:ext cx="6054328" cy="38040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p:cNvSpPr txBox="1"/>
          <p:nvPr/>
        </p:nvSpPr>
        <p:spPr>
          <a:xfrm>
            <a:off x="1372185" y="3124200"/>
            <a:ext cx="1290053" cy="1665807"/>
          </a:xfrm>
          <a:prstGeom prst="rect">
            <a:avLst/>
          </a:prstGeom>
          <a:noFill/>
        </p:spPr>
        <p:txBody>
          <a:bodyPr wrap="square" lIns="64282" tIns="32141" rIns="64282" bIns="32141" rtlCol="0">
            <a:spAutoFit/>
          </a:bodyPr>
          <a:lstStyle/>
          <a:p>
            <a:r>
              <a:rPr lang="en-US" sz="1400" dirty="0">
                <a:solidFill>
                  <a:srgbClr val="FFFFFF"/>
                </a:solidFill>
              </a:rPr>
              <a:t>User Needs</a:t>
            </a:r>
          </a:p>
          <a:p>
            <a:endParaRPr lang="en-US" sz="1400" dirty="0">
              <a:solidFill>
                <a:srgbClr val="FFFFFF"/>
              </a:solidFill>
            </a:endParaRPr>
          </a:p>
          <a:p>
            <a:r>
              <a:rPr lang="en-US" sz="1400" dirty="0">
                <a:solidFill>
                  <a:srgbClr val="FFFFFF"/>
                </a:solidFill>
              </a:rPr>
              <a:t>Business Requirements</a:t>
            </a:r>
          </a:p>
          <a:p>
            <a:endParaRPr lang="en-US" sz="1400" dirty="0">
              <a:solidFill>
                <a:srgbClr val="FFFFFF"/>
              </a:solidFill>
            </a:endParaRPr>
          </a:p>
          <a:p>
            <a:r>
              <a:rPr lang="en-US" sz="1400" dirty="0">
                <a:solidFill>
                  <a:srgbClr val="FFFFFF"/>
                </a:solidFill>
              </a:rPr>
              <a:t>Applications</a:t>
            </a:r>
          </a:p>
          <a:p>
            <a:endParaRPr lang="en-US" dirty="0">
              <a:solidFill>
                <a:srgbClr val="FFFFFF"/>
              </a:solidFill>
            </a:endParaRPr>
          </a:p>
        </p:txBody>
      </p:sp>
      <p:sp>
        <p:nvSpPr>
          <p:cNvPr id="9" name="TextBox 8"/>
          <p:cNvSpPr txBox="1"/>
          <p:nvPr/>
        </p:nvSpPr>
        <p:spPr>
          <a:xfrm>
            <a:off x="9129879" y="3375421"/>
            <a:ext cx="1203158" cy="1446074"/>
          </a:xfrm>
          <a:prstGeom prst="rect">
            <a:avLst/>
          </a:prstGeom>
          <a:noFill/>
        </p:spPr>
        <p:txBody>
          <a:bodyPr wrap="square" lIns="64282" tIns="32141" rIns="64282" bIns="32141" rtlCol="0">
            <a:spAutoFit/>
          </a:bodyPr>
          <a:lstStyle/>
          <a:p>
            <a:r>
              <a:rPr lang="en-US" sz="1400" dirty="0"/>
              <a:t>Servers</a:t>
            </a:r>
          </a:p>
          <a:p>
            <a:endParaRPr lang="en-US" sz="1400" dirty="0"/>
          </a:p>
          <a:p>
            <a:r>
              <a:rPr lang="en-US" sz="1400" dirty="0"/>
              <a:t>Technology</a:t>
            </a:r>
          </a:p>
          <a:p>
            <a:endParaRPr lang="en-US" sz="1400" dirty="0"/>
          </a:p>
          <a:p>
            <a:r>
              <a:rPr lang="en-US" sz="1400" dirty="0"/>
              <a:t>Infrastructure</a:t>
            </a:r>
          </a:p>
          <a:p>
            <a:endParaRPr lang="en-US" dirty="0">
              <a:solidFill>
                <a:schemeClr val="tx1"/>
              </a:solidFill>
            </a:endParaRPr>
          </a:p>
        </p:txBody>
      </p:sp>
      <p:sp>
        <p:nvSpPr>
          <p:cNvPr id="10" name="TextBox 9"/>
          <p:cNvSpPr txBox="1"/>
          <p:nvPr/>
        </p:nvSpPr>
        <p:spPr>
          <a:xfrm>
            <a:off x="3275849" y="1653436"/>
            <a:ext cx="349871" cy="374816"/>
          </a:xfrm>
          <a:prstGeom prst="rect">
            <a:avLst/>
          </a:prstGeom>
          <a:noFill/>
        </p:spPr>
        <p:txBody>
          <a:bodyPr wrap="none" lIns="91426" tIns="45714" rIns="91426" bIns="45714" rtlCol="0">
            <a:spAutoFit/>
          </a:bodyPr>
          <a:lstStyle/>
          <a:p>
            <a:r>
              <a:rPr lang="en-US" dirty="0" smtClean="0">
                <a:solidFill>
                  <a:srgbClr val="FFFFFF"/>
                </a:solidFill>
              </a:rPr>
              <a:t>D</a:t>
            </a:r>
            <a:endParaRPr lang="en-US" dirty="0">
              <a:solidFill>
                <a:srgbClr val="FFFFFF"/>
              </a:solidFill>
            </a:endParaRPr>
          </a:p>
        </p:txBody>
      </p:sp>
      <p:sp>
        <p:nvSpPr>
          <p:cNvPr id="11" name="TextBox 10"/>
          <p:cNvSpPr txBox="1"/>
          <p:nvPr/>
        </p:nvSpPr>
        <p:spPr>
          <a:xfrm>
            <a:off x="4511089" y="1653436"/>
            <a:ext cx="336786" cy="374816"/>
          </a:xfrm>
          <a:prstGeom prst="rect">
            <a:avLst/>
          </a:prstGeom>
          <a:noFill/>
        </p:spPr>
        <p:txBody>
          <a:bodyPr wrap="none" lIns="91426" tIns="45714" rIns="91426" bIns="45714" rtlCol="0">
            <a:spAutoFit/>
          </a:bodyPr>
          <a:lstStyle/>
          <a:p>
            <a:r>
              <a:rPr lang="en-US" dirty="0" smtClean="0">
                <a:solidFill>
                  <a:srgbClr val="FFFFFF"/>
                </a:solidFill>
              </a:rPr>
              <a:t>A</a:t>
            </a:r>
            <a:endParaRPr lang="en-US" dirty="0">
              <a:solidFill>
                <a:srgbClr val="FFFFFF"/>
              </a:solidFill>
            </a:endParaRPr>
          </a:p>
        </p:txBody>
      </p:sp>
      <p:sp>
        <p:nvSpPr>
          <p:cNvPr id="12" name="TextBox 11"/>
          <p:cNvSpPr txBox="1"/>
          <p:nvPr/>
        </p:nvSpPr>
        <p:spPr>
          <a:xfrm>
            <a:off x="5634038" y="1653436"/>
            <a:ext cx="310617" cy="374816"/>
          </a:xfrm>
          <a:prstGeom prst="rect">
            <a:avLst/>
          </a:prstGeom>
          <a:noFill/>
        </p:spPr>
        <p:txBody>
          <a:bodyPr wrap="none" lIns="91426" tIns="45714" rIns="91426" bIns="45714" rtlCol="0">
            <a:spAutoFit/>
          </a:bodyPr>
          <a:lstStyle/>
          <a:p>
            <a:r>
              <a:rPr lang="en-US" dirty="0" smtClean="0">
                <a:solidFill>
                  <a:srgbClr val="FFFFFF"/>
                </a:solidFill>
              </a:rPr>
              <a:t>S</a:t>
            </a:r>
            <a:endParaRPr lang="en-US" dirty="0">
              <a:solidFill>
                <a:srgbClr val="FFFFFF"/>
              </a:solidFill>
            </a:endParaRPr>
          </a:p>
        </p:txBody>
      </p:sp>
      <p:sp>
        <p:nvSpPr>
          <p:cNvPr id="13" name="TextBox 12"/>
          <p:cNvSpPr txBox="1"/>
          <p:nvPr/>
        </p:nvSpPr>
        <p:spPr>
          <a:xfrm>
            <a:off x="6743097" y="1653436"/>
            <a:ext cx="299168" cy="374816"/>
          </a:xfrm>
          <a:prstGeom prst="rect">
            <a:avLst/>
          </a:prstGeom>
          <a:noFill/>
        </p:spPr>
        <p:txBody>
          <a:bodyPr wrap="none" lIns="91426" tIns="45714" rIns="91426" bIns="45714" rtlCol="0">
            <a:spAutoFit/>
          </a:bodyPr>
          <a:lstStyle/>
          <a:p>
            <a:r>
              <a:rPr lang="en-US" dirty="0" smtClean="0">
                <a:solidFill>
                  <a:srgbClr val="FFFFFF"/>
                </a:solidFill>
              </a:rPr>
              <a:t>F</a:t>
            </a:r>
            <a:endParaRPr lang="en-US" dirty="0">
              <a:solidFill>
                <a:srgbClr val="FFFFFF"/>
              </a:solidFill>
            </a:endParaRPr>
          </a:p>
        </p:txBody>
      </p:sp>
      <p:sp>
        <p:nvSpPr>
          <p:cNvPr id="14" name="TextBox 13"/>
          <p:cNvSpPr txBox="1"/>
          <p:nvPr/>
        </p:nvSpPr>
        <p:spPr>
          <a:xfrm>
            <a:off x="7772984" y="1653436"/>
            <a:ext cx="320431" cy="374816"/>
          </a:xfrm>
          <a:prstGeom prst="rect">
            <a:avLst/>
          </a:prstGeom>
          <a:noFill/>
        </p:spPr>
        <p:txBody>
          <a:bodyPr wrap="none" lIns="91426" tIns="45714" rIns="91426" bIns="45714" rtlCol="0">
            <a:spAutoFit/>
          </a:bodyPr>
          <a:lstStyle/>
          <a:p>
            <a:r>
              <a:rPr lang="en-US" dirty="0" smtClean="0">
                <a:solidFill>
                  <a:srgbClr val="FFFFFF"/>
                </a:solidFill>
              </a:rPr>
              <a:t>B</a:t>
            </a:r>
            <a:endParaRPr lang="en-US" dirty="0">
              <a:solidFill>
                <a:srgbClr val="FFFFFF"/>
              </a:solidFill>
            </a:endParaRPr>
          </a:p>
        </p:txBody>
      </p:sp>
      <p:sp>
        <p:nvSpPr>
          <p:cNvPr id="15" name="Isosceles Triangle 14"/>
          <p:cNvSpPr/>
          <p:nvPr/>
        </p:nvSpPr>
        <p:spPr>
          <a:xfrm rot="5400000">
            <a:off x="2249150" y="2453198"/>
            <a:ext cx="3877918" cy="3167514"/>
          </a:xfrm>
          <a:prstGeom prst="triangle">
            <a:avLst/>
          </a:prstGeom>
          <a:solidFill>
            <a:srgbClr val="FF6600"/>
          </a:solidFill>
        </p:spPr>
        <p:style>
          <a:lnRef idx="1">
            <a:schemeClr val="accent1"/>
          </a:lnRef>
          <a:fillRef idx="3">
            <a:schemeClr val="accent1"/>
          </a:fillRef>
          <a:effectRef idx="2">
            <a:schemeClr val="accent1"/>
          </a:effectRef>
          <a:fontRef idx="minor">
            <a:schemeClr val="lt1"/>
          </a:fontRef>
        </p:style>
        <p:txBody>
          <a:bodyPr lIns="91426" tIns="45714" rIns="91426" bIns="45714" rtlCol="0" anchor="ctr"/>
          <a:lstStyle/>
          <a:p>
            <a:pPr algn="ctr"/>
            <a:endParaRPr lang="en-US"/>
          </a:p>
        </p:txBody>
      </p:sp>
      <p:sp>
        <p:nvSpPr>
          <p:cNvPr id="16" name="Isosceles Triangle 15"/>
          <p:cNvSpPr/>
          <p:nvPr/>
        </p:nvSpPr>
        <p:spPr>
          <a:xfrm rot="16200000">
            <a:off x="5436582" y="2459880"/>
            <a:ext cx="3877918" cy="3167514"/>
          </a:xfrm>
          <a:prstGeom prst="triangle">
            <a:avLst/>
          </a:prstGeom>
          <a:solidFill>
            <a:srgbClr val="FF0000"/>
          </a:solidFill>
        </p:spPr>
        <p:style>
          <a:lnRef idx="1">
            <a:schemeClr val="accent1"/>
          </a:lnRef>
          <a:fillRef idx="3">
            <a:schemeClr val="accent1"/>
          </a:fillRef>
          <a:effectRef idx="2">
            <a:schemeClr val="accent1"/>
          </a:effectRef>
          <a:fontRef idx="minor">
            <a:schemeClr val="lt1"/>
          </a:fontRef>
        </p:style>
        <p:txBody>
          <a:bodyPr lIns="91426" tIns="45714" rIns="91426" bIns="45714" rtlCol="0" anchor="ctr"/>
          <a:lstStyle/>
          <a:p>
            <a:pPr algn="ctr"/>
            <a:endParaRPr lang="en-US"/>
          </a:p>
        </p:txBody>
      </p:sp>
      <p:cxnSp>
        <p:nvCxnSpPr>
          <p:cNvPr id="17" name="Straight Connector 16"/>
          <p:cNvCxnSpPr/>
          <p:nvPr/>
        </p:nvCxnSpPr>
        <p:spPr>
          <a:xfrm flipH="1">
            <a:off x="3420227" y="2045368"/>
            <a:ext cx="13368" cy="3997158"/>
          </a:xfrm>
          <a:prstGeom prst="line">
            <a:avLst/>
          </a:prstGeom>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flipH="1">
            <a:off x="4655469" y="2045368"/>
            <a:ext cx="13368" cy="3997158"/>
          </a:xfrm>
          <a:prstGeom prst="line">
            <a:avLst/>
          </a:prstGeom>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5791784" y="2045368"/>
            <a:ext cx="13368" cy="3997158"/>
          </a:xfrm>
          <a:prstGeom prst="line">
            <a:avLst/>
          </a:prstGeom>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6874627" y="2045368"/>
            <a:ext cx="13368" cy="3997158"/>
          </a:xfrm>
          <a:prstGeom prst="line">
            <a:avLst/>
          </a:prstGeom>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917364" y="2045368"/>
            <a:ext cx="13368" cy="3997158"/>
          </a:xfrm>
          <a:prstGeom prst="line">
            <a:avLst/>
          </a:prstGeom>
        </p:spPr>
        <p:style>
          <a:lnRef idx="2">
            <a:schemeClr val="accent1"/>
          </a:lnRef>
          <a:fillRef idx="0">
            <a:schemeClr val="accent1"/>
          </a:fillRef>
          <a:effectRef idx="1">
            <a:schemeClr val="accent1"/>
          </a:effectRef>
          <a:fontRef idx="minor">
            <a:schemeClr val="tx1"/>
          </a:fontRef>
        </p:style>
      </p:cxnSp>
      <p:pic>
        <p:nvPicPr>
          <p:cNvPr id="24" name="Picture 4" descr="C:\Users\rwasner\Documents\My Box Files\Kollabria Research\Kollabria Artwork\kollabria_logo_k_new.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85437" y="5982596"/>
            <a:ext cx="1755647" cy="841464"/>
          </a:xfrm>
          <a:prstGeom prst="rect">
            <a:avLst/>
          </a:prstGeom>
          <a:noFill/>
          <a:extLst>
            <a:ext uri="{909E8E84-426E-40DD-AFC4-6F175D3DCCD1}">
              <a14:hiddenFill xmlns:a14="http://schemas.microsoft.com/office/drawing/2010/main">
                <a:solidFill>
                  <a:srgbClr val="FFFFFF"/>
                </a:solidFill>
              </a14:hiddenFill>
            </a:ext>
          </a:extLst>
        </p:spPr>
      </p:pic>
      <p:sp>
        <p:nvSpPr>
          <p:cNvPr id="25" name="Footer Placeholder 2"/>
          <p:cNvSpPr txBox="1">
            <a:spLocks/>
          </p:cNvSpPr>
          <p:nvPr/>
        </p:nvSpPr>
        <p:spPr>
          <a:xfrm>
            <a:off x="4350146" y="6422064"/>
            <a:ext cx="2895600" cy="365125"/>
          </a:xfrm>
          <a:prstGeom prst="rect">
            <a:avLst/>
          </a:prstGeom>
        </p:spPr>
        <p:txBody>
          <a:bodyPr vert="horz" lIns="0" tIns="45716" rIns="0" bIns="0" anchor="b"/>
          <a:lstStyle>
            <a:defPPr>
              <a:defRPr lang="en-US"/>
            </a:defPPr>
            <a:lvl1pPr marL="0" algn="ctr" defTabSz="457200" rtl="0" eaLnBrk="1" latinLnBrk="0" hangingPunct="1">
              <a:defRPr kumimoji="0" sz="1000" kern="1200">
                <a:solidFill>
                  <a:schemeClr val="tx2">
                    <a:shade val="5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7155">
              <a:defRPr/>
            </a:pPr>
            <a:r>
              <a:rPr lang="en-US" dirty="0">
                <a:solidFill>
                  <a:srgbClr val="D4D2D0">
                    <a:shade val="50000"/>
                  </a:srgbClr>
                </a:solidFill>
                <a:latin typeface="Gill Sans MT"/>
              </a:rPr>
              <a:t>© 2012 </a:t>
            </a:r>
            <a:r>
              <a:rPr lang="en-US" dirty="0" err="1">
                <a:solidFill>
                  <a:srgbClr val="D4D2D0">
                    <a:shade val="50000"/>
                  </a:srgbClr>
                </a:solidFill>
                <a:latin typeface="Gill Sans MT"/>
              </a:rPr>
              <a:t>Kollabria</a:t>
            </a:r>
            <a:r>
              <a:rPr lang="en-US" dirty="0">
                <a:solidFill>
                  <a:srgbClr val="D4D2D0">
                    <a:shade val="50000"/>
                  </a:srgbClr>
                </a:solidFill>
                <a:latin typeface="Gill Sans MT"/>
              </a:rPr>
              <a:t> All Rights Reserved</a:t>
            </a:r>
          </a:p>
        </p:txBody>
      </p:sp>
    </p:spTree>
    <p:extLst>
      <p:ext uri="{BB962C8B-B14F-4D97-AF65-F5344CB8AC3E}">
        <p14:creationId xmlns:p14="http://schemas.microsoft.com/office/powerpoint/2010/main" val="16072490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dissolve">
                                      <p:cBhvr>
                                        <p:cTn id="7" dur="500"/>
                                        <p:tgtEl>
                                          <p:spTgt spid="17"/>
                                        </p:tgtEl>
                                      </p:cBhvr>
                                    </p:animEffect>
                                  </p:childTnLst>
                                </p:cTn>
                              </p:par>
                              <p:par>
                                <p:cTn id="8" presetID="9"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dissolve">
                                      <p:cBhvr>
                                        <p:cTn id="10" dur="500"/>
                                        <p:tgtEl>
                                          <p:spTgt spid="10"/>
                                        </p:tgtEl>
                                      </p:cBhvr>
                                    </p:animEffect>
                                  </p:childTnLst>
                                </p:cTn>
                              </p:par>
                              <p:par>
                                <p:cTn id="11" presetID="9" presetClass="entr" presetSubtype="0" fill="hold" nodeType="with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dissolve">
                                      <p:cBhvr>
                                        <p:cTn id="13" dur="500"/>
                                        <p:tgtEl>
                                          <p:spTgt spid="18"/>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dissolve">
                                      <p:cBhvr>
                                        <p:cTn id="16" dur="500"/>
                                        <p:tgtEl>
                                          <p:spTgt spid="11"/>
                                        </p:tgtEl>
                                      </p:cBhvr>
                                    </p:animEffect>
                                  </p:childTnLst>
                                </p:cTn>
                              </p:par>
                              <p:par>
                                <p:cTn id="17" presetID="9" presetClass="entr" presetSubtype="0" fill="hold" nodeType="with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dissolve">
                                      <p:cBhvr>
                                        <p:cTn id="19" dur="500"/>
                                        <p:tgtEl>
                                          <p:spTgt spid="19"/>
                                        </p:tgtEl>
                                      </p:cBhvr>
                                    </p:animEffect>
                                  </p:childTnLst>
                                </p:cTn>
                              </p:par>
                              <p:par>
                                <p:cTn id="20" presetID="9"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dissolve">
                                      <p:cBhvr>
                                        <p:cTn id="22" dur="500"/>
                                        <p:tgtEl>
                                          <p:spTgt spid="12"/>
                                        </p:tgtEl>
                                      </p:cBhvr>
                                    </p:animEffect>
                                  </p:childTnLst>
                                </p:cTn>
                              </p:par>
                              <p:par>
                                <p:cTn id="23" presetID="9"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dissolve">
                                      <p:cBhvr>
                                        <p:cTn id="25" dur="500"/>
                                        <p:tgtEl>
                                          <p:spTgt spid="13"/>
                                        </p:tgtEl>
                                      </p:cBhvr>
                                    </p:animEffect>
                                  </p:childTnLst>
                                </p:cTn>
                              </p:par>
                              <p:par>
                                <p:cTn id="26" presetID="9" presetClass="entr" presetSubtype="0" fill="hold" nodeType="withEffect">
                                  <p:stCondLst>
                                    <p:cond delay="0"/>
                                  </p:stCondLst>
                                  <p:childTnLst>
                                    <p:set>
                                      <p:cBhvr>
                                        <p:cTn id="27" dur="1" fill="hold">
                                          <p:stCondLst>
                                            <p:cond delay="0"/>
                                          </p:stCondLst>
                                        </p:cTn>
                                        <p:tgtEl>
                                          <p:spTgt spid="20"/>
                                        </p:tgtEl>
                                        <p:attrNameLst>
                                          <p:attrName>style.visibility</p:attrName>
                                        </p:attrNameLst>
                                      </p:cBhvr>
                                      <p:to>
                                        <p:strVal val="visible"/>
                                      </p:to>
                                    </p:set>
                                    <p:animEffect transition="in" filter="dissolve">
                                      <p:cBhvr>
                                        <p:cTn id="28" dur="500"/>
                                        <p:tgtEl>
                                          <p:spTgt spid="20"/>
                                        </p:tgtEl>
                                      </p:cBhvr>
                                    </p:animEffect>
                                  </p:childTnLst>
                                </p:cTn>
                              </p:par>
                              <p:par>
                                <p:cTn id="29" presetID="9" presetClass="entr" presetSubtype="0" fill="hold" nodeType="with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dissolve">
                                      <p:cBhvr>
                                        <p:cTn id="31" dur="500"/>
                                        <p:tgtEl>
                                          <p:spTgt spid="21"/>
                                        </p:tgtEl>
                                      </p:cBhvr>
                                    </p:animEffect>
                                  </p:childTnLst>
                                </p:cTn>
                              </p:par>
                              <p:par>
                                <p:cTn id="32" presetID="9" presetClass="entr" presetSubtype="0" fill="hold" grpId="0" nodeType="with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dissolve">
                                      <p:cBhvr>
                                        <p:cTn id="34" dur="500"/>
                                        <p:tgtEl>
                                          <p:spTgt spid="14"/>
                                        </p:tgtEl>
                                      </p:cBhvr>
                                    </p:animEffect>
                                  </p:childTnLst>
                                </p:cTn>
                              </p:par>
                            </p:childTnLst>
                          </p:cTn>
                        </p:par>
                      </p:childTnLst>
                    </p:cTn>
                  </p:par>
                  <p:par>
                    <p:cTn id="35" fill="hold">
                      <p:stCondLst>
                        <p:cond delay="indefinite"/>
                      </p:stCondLst>
                      <p:childTnLst>
                        <p:par>
                          <p:cTn id="36" fill="hold">
                            <p:stCondLst>
                              <p:cond delay="0"/>
                            </p:stCondLst>
                            <p:childTnLst>
                              <p:par>
                                <p:cTn id="37" presetID="12" presetClass="entr" presetSubtype="4"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p:tgtEl>
                                          <p:spTgt spid="15"/>
                                        </p:tgtEl>
                                        <p:attrNameLst>
                                          <p:attrName>ppt_y</p:attrName>
                                        </p:attrNameLst>
                                      </p:cBhvr>
                                      <p:tavLst>
                                        <p:tav tm="0">
                                          <p:val>
                                            <p:strVal val="#ppt_y+#ppt_h*1.125000"/>
                                          </p:val>
                                        </p:tav>
                                        <p:tav tm="100000">
                                          <p:val>
                                            <p:strVal val="#ppt_y"/>
                                          </p:val>
                                        </p:tav>
                                      </p:tavLst>
                                    </p:anim>
                                    <p:animEffect transition="in" filter="wipe(up)">
                                      <p:cBhvr>
                                        <p:cTn id="40" dur="500"/>
                                        <p:tgtEl>
                                          <p:spTgt spid="15"/>
                                        </p:tgtEl>
                                      </p:cBhvr>
                                    </p:animEffect>
                                  </p:childTnLst>
                                </p:cTn>
                              </p:par>
                              <p:par>
                                <p:cTn id="41" presetID="12" presetClass="entr" presetSubtype="4" fill="hold" grpId="0" nodeType="with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p:tgtEl>
                                          <p:spTgt spid="16"/>
                                        </p:tgtEl>
                                        <p:attrNameLst>
                                          <p:attrName>ppt_y</p:attrName>
                                        </p:attrNameLst>
                                      </p:cBhvr>
                                      <p:tavLst>
                                        <p:tav tm="0">
                                          <p:val>
                                            <p:strVal val="#ppt_y+#ppt_h*1.125000"/>
                                          </p:val>
                                        </p:tav>
                                        <p:tav tm="100000">
                                          <p:val>
                                            <p:strVal val="#ppt_y"/>
                                          </p:val>
                                        </p:tav>
                                      </p:tavLst>
                                    </p:anim>
                                    <p:animEffect transition="in" filter="wipe(up)">
                                      <p:cBhvr>
                                        <p:cTn id="4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13" grpId="0"/>
      <p:bldP spid="14" grpId="0"/>
      <p:bldP spid="15" grpId="0" animBg="1"/>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Document Management with SharePoint</a:t>
            </a:r>
            <a:endParaRPr lang="en-US" dirty="0"/>
          </a:p>
        </p:txBody>
      </p:sp>
    </p:spTree>
    <p:extLst>
      <p:ext uri="{BB962C8B-B14F-4D97-AF65-F5344CB8AC3E}">
        <p14:creationId xmlns:p14="http://schemas.microsoft.com/office/powerpoint/2010/main" val="3628163521"/>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Kinds of Document Management</a:t>
            </a:r>
            <a:endParaRPr lang="en-US" dirty="0"/>
          </a:p>
        </p:txBody>
      </p:sp>
      <p:sp>
        <p:nvSpPr>
          <p:cNvPr id="6" name="Text Placeholder 5"/>
          <p:cNvSpPr>
            <a:spLocks noGrp="1"/>
          </p:cNvSpPr>
          <p:nvPr>
            <p:ph type="body" sz="quarter" idx="10"/>
          </p:nvPr>
        </p:nvSpPr>
        <p:spPr>
          <a:xfrm>
            <a:off x="274638" y="1212850"/>
            <a:ext cx="11887200" cy="5016758"/>
          </a:xfrm>
        </p:spPr>
        <p:txBody>
          <a:bodyPr/>
          <a:lstStyle/>
          <a:p>
            <a:r>
              <a:rPr lang="en-US" dirty="0"/>
              <a:t>Managing documents for the sake of managing documents</a:t>
            </a:r>
          </a:p>
          <a:p>
            <a:pPr lvl="1"/>
            <a:r>
              <a:rPr lang="en-US" dirty="0" smtClean="0"/>
              <a:t>Specific Application </a:t>
            </a:r>
            <a:r>
              <a:rPr lang="en-US" dirty="0"/>
              <a:t>dedicated to that </a:t>
            </a:r>
            <a:r>
              <a:rPr lang="en-US" dirty="0" smtClean="0"/>
              <a:t>job</a:t>
            </a:r>
          </a:p>
          <a:p>
            <a:pPr lvl="1"/>
            <a:r>
              <a:rPr lang="en-US" dirty="0" smtClean="0"/>
              <a:t>	Important Documents</a:t>
            </a:r>
          </a:p>
          <a:p>
            <a:pPr lvl="1"/>
            <a:r>
              <a:rPr lang="en-US" dirty="0" smtClean="0"/>
              <a:t>	Regulated </a:t>
            </a:r>
            <a:r>
              <a:rPr lang="en-US" dirty="0"/>
              <a:t>Documents</a:t>
            </a:r>
          </a:p>
          <a:p>
            <a:r>
              <a:rPr lang="en-US" dirty="0"/>
              <a:t>Managing documents as part of a your job</a:t>
            </a:r>
          </a:p>
          <a:p>
            <a:pPr lvl="1"/>
            <a:r>
              <a:rPr lang="en-US" dirty="0"/>
              <a:t>Collaborate</a:t>
            </a:r>
          </a:p>
          <a:p>
            <a:pPr lvl="1"/>
            <a:r>
              <a:rPr lang="en-US" dirty="0"/>
              <a:t>Store</a:t>
            </a:r>
          </a:p>
          <a:p>
            <a:pPr lvl="1"/>
            <a:r>
              <a:rPr lang="en-US" dirty="0" smtClean="0"/>
              <a:t>Process</a:t>
            </a:r>
          </a:p>
          <a:p>
            <a:pPr lvl="1"/>
            <a:r>
              <a:rPr lang="en-US" dirty="0" smtClean="0"/>
              <a:t>Etc..</a:t>
            </a:r>
            <a:endParaRPr lang="en-US" dirty="0"/>
          </a:p>
          <a:p>
            <a:endParaRPr lang="en-US" dirty="0"/>
          </a:p>
        </p:txBody>
      </p:sp>
      <p:pic>
        <p:nvPicPr>
          <p:cNvPr id="7" name="Picture 4" descr="C:\Users\rwasner\Documents\My Box Files\Kollabria Research\Kollabria Artwork\kollabria_logo_k_ne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4462" y="5783262"/>
            <a:ext cx="1755647" cy="841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2568487"/>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The Primary Rules of Document Management</a:t>
            </a:r>
          </a:p>
        </p:txBody>
      </p:sp>
      <p:sp>
        <p:nvSpPr>
          <p:cNvPr id="5" name="Text Placeholder 4"/>
          <p:cNvSpPr>
            <a:spLocks noGrp="1"/>
          </p:cNvSpPr>
          <p:nvPr>
            <p:ph type="body" sz="quarter" idx="10"/>
          </p:nvPr>
        </p:nvSpPr>
        <p:spPr>
          <a:xfrm>
            <a:off x="274637" y="1516062"/>
            <a:ext cx="11887200" cy="3447098"/>
          </a:xfrm>
        </p:spPr>
        <p:txBody>
          <a:bodyPr/>
          <a:lstStyle/>
          <a:p>
            <a:r>
              <a:rPr lang="en-US" dirty="0"/>
              <a:t>How will I find it</a:t>
            </a:r>
          </a:p>
          <a:p>
            <a:r>
              <a:rPr lang="en-US" dirty="0"/>
              <a:t>How will I control it</a:t>
            </a:r>
          </a:p>
          <a:p>
            <a:r>
              <a:rPr lang="en-US" dirty="0"/>
              <a:t>How will I preserve it</a:t>
            </a:r>
          </a:p>
          <a:p>
            <a:r>
              <a:rPr lang="en-US" dirty="0"/>
              <a:t>How will I route it</a:t>
            </a:r>
          </a:p>
          <a:p>
            <a:r>
              <a:rPr lang="en-US" dirty="0"/>
              <a:t>How will I govern </a:t>
            </a:r>
            <a:r>
              <a:rPr lang="en-US" dirty="0" smtClean="0"/>
              <a:t>it</a:t>
            </a:r>
            <a:endParaRPr lang="en-US" dirty="0"/>
          </a:p>
        </p:txBody>
      </p:sp>
      <p:pic>
        <p:nvPicPr>
          <p:cNvPr id="6" name="Picture 4" descr="C:\Users\rwasner\Documents\My Box Files\Kollabria Research\Kollabria Artwork\kollabria_logo_k_ne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4462" y="5783262"/>
            <a:ext cx="1755647" cy="841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8792629"/>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3"/>
          <p:cNvSpPr txBox="1">
            <a:spLocks/>
          </p:cNvSpPr>
          <p:nvPr/>
        </p:nvSpPr>
        <p:spPr>
          <a:xfrm>
            <a:off x="4849015" y="6422064"/>
            <a:ext cx="2895600" cy="365125"/>
          </a:xfrm>
          <a:prstGeom prst="rect">
            <a:avLst/>
          </a:prstGeom>
        </p:spPr>
        <p:txBody>
          <a:bodyPr vert="horz" lIns="0" tIns="45716" rIns="0" bIns="0" anchor="b"/>
          <a:lstStyle>
            <a:defPPr>
              <a:defRPr lang="en-US"/>
            </a:defPPr>
            <a:lvl1pPr marL="0" algn="ctr" defTabSz="457200" rtl="0" eaLnBrk="1" latinLnBrk="0" hangingPunct="1">
              <a:defRPr kumimoji="0" sz="1000" kern="1200">
                <a:solidFill>
                  <a:schemeClr val="tx2">
                    <a:shade val="5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7155">
              <a:defRPr/>
            </a:pPr>
            <a:r>
              <a:rPr lang="en-US" dirty="0">
                <a:solidFill>
                  <a:srgbClr val="D4D2D0">
                    <a:shade val="50000"/>
                  </a:srgbClr>
                </a:solidFill>
                <a:latin typeface="Arial"/>
              </a:rPr>
              <a:t>© 2012 </a:t>
            </a:r>
            <a:r>
              <a:rPr lang="en-US" dirty="0" err="1">
                <a:solidFill>
                  <a:srgbClr val="D4D2D0">
                    <a:shade val="50000"/>
                  </a:srgbClr>
                </a:solidFill>
                <a:latin typeface="Arial"/>
              </a:rPr>
              <a:t>Kollabria</a:t>
            </a:r>
            <a:r>
              <a:rPr lang="en-US" dirty="0">
                <a:solidFill>
                  <a:srgbClr val="D4D2D0">
                    <a:shade val="50000"/>
                  </a:srgbClr>
                </a:solidFill>
                <a:latin typeface="Arial"/>
              </a:rPr>
              <a:t> All Rights Reserved</a:t>
            </a:r>
          </a:p>
        </p:txBody>
      </p:sp>
      <p:graphicFrame>
        <p:nvGraphicFramePr>
          <p:cNvPr id="10" name="Diagram 9"/>
          <p:cNvGraphicFramePr/>
          <p:nvPr>
            <p:extLst>
              <p:ext uri="{D42A27DB-BD31-4B8C-83A1-F6EECF244321}">
                <p14:modId xmlns:p14="http://schemas.microsoft.com/office/powerpoint/2010/main" val="2147545293"/>
              </p:ext>
            </p:extLst>
          </p:nvPr>
        </p:nvGraphicFramePr>
        <p:xfrm>
          <a:off x="2332038" y="1446611"/>
          <a:ext cx="7072313" cy="48220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1" name="Title 10"/>
          <p:cNvSpPr>
            <a:spLocks noGrp="1"/>
          </p:cNvSpPr>
          <p:nvPr>
            <p:ph type="title"/>
          </p:nvPr>
        </p:nvSpPr>
        <p:spPr/>
        <p:txBody>
          <a:bodyPr/>
          <a:lstStyle/>
          <a:p>
            <a:r>
              <a:rPr lang="en-US" dirty="0" err="1" smtClean="0"/>
              <a:t>Kollabria</a:t>
            </a:r>
            <a:r>
              <a:rPr lang="en-US" dirty="0" smtClean="0"/>
              <a:t> SharePoint Configuration Wheel</a:t>
            </a:r>
            <a:endParaRPr lang="en-US" dirty="0"/>
          </a:p>
        </p:txBody>
      </p:sp>
      <p:pic>
        <p:nvPicPr>
          <p:cNvPr id="12" name="Picture 4" descr="C:\Users\rwasner\Documents\My Box Files\Kollabria Research\Kollabria Artwork\kollabria_logo_k_new.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04462" y="5783262"/>
            <a:ext cx="1755647" cy="841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5274027"/>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437" y="296863"/>
            <a:ext cx="11889564" cy="917575"/>
          </a:xfrm>
        </p:spPr>
        <p:txBody>
          <a:bodyPr/>
          <a:lstStyle/>
          <a:p>
            <a:r>
              <a:rPr lang="en-US" dirty="0" smtClean="0"/>
              <a:t>Tools for document control</a:t>
            </a:r>
            <a:endParaRPr lang="en-US" dirty="0"/>
          </a:p>
        </p:txBody>
      </p:sp>
      <p:sp>
        <p:nvSpPr>
          <p:cNvPr id="5" name="Footer Placeholder 5"/>
          <p:cNvSpPr txBox="1">
            <a:spLocks/>
          </p:cNvSpPr>
          <p:nvPr/>
        </p:nvSpPr>
        <p:spPr>
          <a:xfrm>
            <a:off x="3124200" y="6422064"/>
            <a:ext cx="2895600" cy="365125"/>
          </a:xfrm>
          <a:prstGeom prst="rect">
            <a:avLst/>
          </a:prstGeom>
        </p:spPr>
        <p:txBody>
          <a:bodyPr lIns="91431" tIns="45716" rIns="91431" bIns="45716"/>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dirty="0">
              <a:solidFill>
                <a:srgbClr val="D4D2D0">
                  <a:shade val="50000"/>
                </a:srgbClr>
              </a:solidFill>
            </a:endParaRPr>
          </a:p>
        </p:txBody>
      </p:sp>
      <p:sp>
        <p:nvSpPr>
          <p:cNvPr id="9" name="Down Arrow 8"/>
          <p:cNvSpPr/>
          <p:nvPr/>
        </p:nvSpPr>
        <p:spPr>
          <a:xfrm>
            <a:off x="5259053" y="2518174"/>
            <a:ext cx="803672" cy="2839642"/>
          </a:xfrm>
          <a:prstGeom prst="downArrow">
            <a:avLst/>
          </a:prstGeom>
          <a:gradFill rotWithShape="1">
            <a:gsLst>
              <a:gs pos="0">
                <a:srgbClr val="6EA0B0">
                  <a:tint val="73000"/>
                  <a:satMod val="150000"/>
                </a:srgbClr>
              </a:gs>
              <a:gs pos="25000">
                <a:srgbClr val="6EA0B0">
                  <a:tint val="96000"/>
                  <a:shade val="80000"/>
                  <a:satMod val="105000"/>
                </a:srgbClr>
              </a:gs>
              <a:gs pos="38000">
                <a:srgbClr val="6EA0B0">
                  <a:tint val="96000"/>
                  <a:shade val="59000"/>
                  <a:satMod val="120000"/>
                </a:srgbClr>
              </a:gs>
              <a:gs pos="55000">
                <a:srgbClr val="6EA0B0">
                  <a:shade val="57000"/>
                  <a:satMod val="120000"/>
                </a:srgbClr>
              </a:gs>
              <a:gs pos="80000">
                <a:srgbClr val="6EA0B0">
                  <a:shade val="56000"/>
                  <a:satMod val="145000"/>
                </a:srgbClr>
              </a:gs>
              <a:gs pos="88000">
                <a:srgbClr val="6EA0B0">
                  <a:shade val="63000"/>
                  <a:satMod val="160000"/>
                </a:srgbClr>
              </a:gs>
              <a:gs pos="100000">
                <a:srgbClr val="6EA0B0">
                  <a:tint val="99555"/>
                  <a:satMod val="155000"/>
                </a:srgbClr>
              </a:gs>
            </a:gsLst>
            <a:lin ang="5400000" scaled="1"/>
          </a:gradFill>
          <a:ln w="9525" cap="flat" cmpd="sng" algn="ctr">
            <a:solidFill>
              <a:srgbClr val="6EA0B0">
                <a:shade val="60000"/>
                <a:satMod val="300000"/>
              </a:srgbClr>
            </a:solidFill>
            <a:prstDash val="solid"/>
          </a:ln>
          <a:effectLst>
            <a:glow rad="70000">
              <a:srgbClr val="6EA0B0">
                <a:tint val="30000"/>
                <a:shade val="95000"/>
                <a:satMod val="300000"/>
                <a:alpha val="50000"/>
              </a:srgbClr>
            </a:glow>
          </a:effectLst>
        </p:spPr>
        <p:txBody>
          <a:bodyPr lIns="64278" tIns="32139" rIns="64278" bIns="32139" rtlCol="0" anchor="ctr"/>
          <a:lstStyle/>
          <a:p>
            <a:pPr algn="ctr" defTabSz="914311" fontAlgn="base">
              <a:spcBef>
                <a:spcPct val="0"/>
              </a:spcBef>
              <a:spcAft>
                <a:spcPct val="0"/>
              </a:spcAft>
              <a:defRPr/>
            </a:pPr>
            <a:endParaRPr lang="en-US" sz="2000" kern="0">
              <a:solidFill>
                <a:prstClr val="white"/>
              </a:solidFill>
              <a:latin typeface="Arial"/>
              <a:sym typeface="Helvetica Neue Light" charset="0"/>
            </a:endParaRPr>
          </a:p>
        </p:txBody>
      </p:sp>
      <p:sp>
        <p:nvSpPr>
          <p:cNvPr id="10" name="TextBox 9"/>
          <p:cNvSpPr txBox="1"/>
          <p:nvPr/>
        </p:nvSpPr>
        <p:spPr>
          <a:xfrm>
            <a:off x="3544553" y="3268267"/>
            <a:ext cx="1768078" cy="1948316"/>
          </a:xfrm>
          <a:prstGeom prst="rect">
            <a:avLst/>
          </a:prstGeom>
          <a:noFill/>
        </p:spPr>
        <p:txBody>
          <a:bodyPr wrap="square" lIns="64278" tIns="32139" rIns="64278" bIns="32139" rtlCol="0">
            <a:spAutoFit/>
          </a:bodyPr>
          <a:lstStyle/>
          <a:p>
            <a:pPr algn="ctr" defTabSz="914311" fontAlgn="base">
              <a:spcBef>
                <a:spcPct val="0"/>
              </a:spcBef>
              <a:spcAft>
                <a:spcPct val="0"/>
              </a:spcAft>
            </a:pPr>
            <a:r>
              <a:rPr lang="en-US" sz="2000" dirty="0">
                <a:solidFill>
                  <a:srgbClr val="7F7F7F"/>
                </a:solidFill>
                <a:latin typeface="Helvetica Neue Light" charset="0"/>
                <a:ea typeface="ヒラギノ角ゴ ProN W3" charset="0"/>
                <a:cs typeface="ヒラギノ角ゴ ProN W3" charset="0"/>
                <a:sym typeface="Helvetica Neue Light" charset="0"/>
              </a:rPr>
              <a:t>Use Global Entities to Move Content from Repository to Site</a:t>
            </a:r>
          </a:p>
        </p:txBody>
      </p:sp>
      <p:sp>
        <p:nvSpPr>
          <p:cNvPr id="11" name="Footer Placeholder 5"/>
          <p:cNvSpPr txBox="1">
            <a:spLocks/>
          </p:cNvSpPr>
          <p:nvPr/>
        </p:nvSpPr>
        <p:spPr>
          <a:xfrm>
            <a:off x="4989973" y="6422064"/>
            <a:ext cx="2895600" cy="365125"/>
          </a:xfrm>
          <a:prstGeom prst="rect">
            <a:avLst/>
          </a:prstGeom>
        </p:spPr>
        <p:txBody>
          <a:bodyPr vert="horz" lIns="0" tIns="45716" rIns="0" bIns="0" anchor="b"/>
          <a:lstStyle>
            <a:defPPr>
              <a:defRPr lang="en-US"/>
            </a:defPPr>
            <a:lvl1pPr marL="0" algn="ctr" defTabSz="457200" rtl="0" eaLnBrk="1" latinLnBrk="0" hangingPunct="1">
              <a:defRPr kumimoji="0" sz="1000" kern="1200">
                <a:solidFill>
                  <a:schemeClr val="tx2">
                    <a:shade val="5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7155">
              <a:defRPr/>
            </a:pPr>
            <a:r>
              <a:rPr lang="en-US">
                <a:solidFill>
                  <a:srgbClr val="D4D2D0">
                    <a:shade val="50000"/>
                  </a:srgbClr>
                </a:solidFill>
                <a:latin typeface="Arial"/>
              </a:rPr>
              <a:t>© 2012 Kollabria All Rights Reserved</a:t>
            </a:r>
          </a:p>
        </p:txBody>
      </p:sp>
      <p:graphicFrame>
        <p:nvGraphicFramePr>
          <p:cNvPr id="12" name="Diagram 11"/>
          <p:cNvGraphicFramePr/>
          <p:nvPr>
            <p:extLst>
              <p:ext uri="{D42A27DB-BD31-4B8C-83A1-F6EECF244321}">
                <p14:modId xmlns:p14="http://schemas.microsoft.com/office/powerpoint/2010/main" val="1755774259"/>
              </p:ext>
            </p:extLst>
          </p:nvPr>
        </p:nvGraphicFramePr>
        <p:xfrm>
          <a:off x="2692796" y="2308772"/>
          <a:ext cx="6268641" cy="32914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3" name="Rectangle 12"/>
          <p:cNvSpPr/>
          <p:nvPr/>
        </p:nvSpPr>
        <p:spPr>
          <a:xfrm>
            <a:off x="2794460" y="5732859"/>
            <a:ext cx="6161484" cy="642938"/>
          </a:xfrm>
          <a:prstGeom prst="rect">
            <a:avLst/>
          </a:prstGeom>
          <a:solidFill>
            <a:srgbClr val="3366FF"/>
          </a:solidFill>
          <a:ln w="9525" cap="flat" cmpd="sng" algn="ctr">
            <a:solidFill>
              <a:srgbClr val="6EA0B0">
                <a:shade val="60000"/>
                <a:satMod val="300000"/>
              </a:srgbClr>
            </a:solidFill>
            <a:prstDash val="solid"/>
          </a:ln>
          <a:effectLst>
            <a:glow rad="70000">
              <a:srgbClr val="6EA0B0">
                <a:tint val="30000"/>
                <a:shade val="95000"/>
                <a:satMod val="300000"/>
                <a:alpha val="50000"/>
              </a:srgbClr>
            </a:glow>
          </a:effectLst>
        </p:spPr>
        <p:txBody>
          <a:bodyPr lIns="64278" tIns="32139" rIns="64278" bIns="32139" rtlCol="0" anchor="ctr"/>
          <a:lstStyle/>
          <a:p>
            <a:pPr algn="ctr" defTabSz="914311" fontAlgn="base">
              <a:spcBef>
                <a:spcPct val="0"/>
              </a:spcBef>
              <a:spcAft>
                <a:spcPct val="0"/>
              </a:spcAft>
              <a:defRPr/>
            </a:pPr>
            <a:r>
              <a:rPr lang="en-US" sz="2000" kern="0" dirty="0">
                <a:solidFill>
                  <a:prstClr val="white"/>
                </a:solidFill>
                <a:latin typeface="Arial"/>
                <a:sym typeface="Helvetica Neue Light" charset="0"/>
              </a:rPr>
              <a:t>End User Site/Application</a:t>
            </a:r>
          </a:p>
        </p:txBody>
      </p:sp>
      <p:sp>
        <p:nvSpPr>
          <p:cNvPr id="14" name="Rectangle 13"/>
          <p:cNvSpPr/>
          <p:nvPr/>
        </p:nvSpPr>
        <p:spPr>
          <a:xfrm>
            <a:off x="2687303" y="1553765"/>
            <a:ext cx="6107906" cy="642938"/>
          </a:xfrm>
          <a:prstGeom prst="rect">
            <a:avLst/>
          </a:prstGeom>
          <a:solidFill>
            <a:srgbClr val="FF0000"/>
          </a:solidFill>
          <a:ln w="9525" cap="flat" cmpd="sng" algn="ctr">
            <a:solidFill>
              <a:srgbClr val="6EA0B0">
                <a:shade val="60000"/>
                <a:satMod val="300000"/>
              </a:srgbClr>
            </a:solidFill>
            <a:prstDash val="solid"/>
          </a:ln>
          <a:effectLst>
            <a:glow rad="70000">
              <a:srgbClr val="6EA0B0">
                <a:tint val="30000"/>
                <a:shade val="95000"/>
                <a:satMod val="300000"/>
                <a:alpha val="50000"/>
              </a:srgbClr>
            </a:glow>
          </a:effectLst>
        </p:spPr>
        <p:txBody>
          <a:bodyPr lIns="64278" tIns="32139" rIns="64278" bIns="32139" rtlCol="0" anchor="ctr"/>
          <a:lstStyle/>
          <a:p>
            <a:pPr algn="ctr" defTabSz="914311" fontAlgn="base">
              <a:spcBef>
                <a:spcPct val="0"/>
              </a:spcBef>
              <a:spcAft>
                <a:spcPct val="0"/>
              </a:spcAft>
              <a:defRPr/>
            </a:pPr>
            <a:r>
              <a:rPr lang="en-US" sz="2000" kern="0" dirty="0">
                <a:solidFill>
                  <a:prstClr val="white"/>
                </a:solidFill>
                <a:latin typeface="Arial"/>
                <a:sym typeface="Helvetica Neue Light" charset="0"/>
              </a:rPr>
              <a:t>SharePoint Repository</a:t>
            </a:r>
          </a:p>
        </p:txBody>
      </p:sp>
      <p:pic>
        <p:nvPicPr>
          <p:cNvPr id="15" name="Picture 4" descr="C:\Users\rwasner\Documents\My Box Files\Kollabria Research\Kollabria Artwork\kollabria_logo_k_new.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04462" y="5783262"/>
            <a:ext cx="1755647" cy="841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72192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2" grpId="0">
        <p:bldAsOne/>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400" dirty="0"/>
              <a:t>Business Document Management with SharePoint</a:t>
            </a:r>
          </a:p>
        </p:txBody>
      </p:sp>
      <p:sp>
        <p:nvSpPr>
          <p:cNvPr id="5" name="Text Placeholder 4"/>
          <p:cNvSpPr>
            <a:spLocks noGrp="1"/>
          </p:cNvSpPr>
          <p:nvPr>
            <p:ph type="body" sz="quarter" idx="12"/>
          </p:nvPr>
        </p:nvSpPr>
        <p:spPr/>
        <p:txBody>
          <a:bodyPr/>
          <a:lstStyle/>
          <a:p>
            <a:r>
              <a:rPr lang="en-US" dirty="0" err="1" smtClean="0"/>
              <a:t>Raimund</a:t>
            </a:r>
            <a:r>
              <a:rPr lang="en-US" dirty="0" smtClean="0"/>
              <a:t> </a:t>
            </a:r>
            <a:r>
              <a:rPr lang="en-US" dirty="0" err="1" smtClean="0"/>
              <a:t>Wasner</a:t>
            </a:r>
            <a:endParaRPr lang="en-US" dirty="0" smtClean="0"/>
          </a:p>
          <a:p>
            <a:r>
              <a:rPr lang="en-US" dirty="0" smtClean="0"/>
              <a:t>Managing Director, </a:t>
            </a:r>
            <a:r>
              <a:rPr lang="en-US" dirty="0" err="1" smtClean="0"/>
              <a:t>Kollabria</a:t>
            </a:r>
            <a:endParaRPr lang="en-US" dirty="0" smtClean="0"/>
          </a:p>
        </p:txBody>
      </p:sp>
      <p:pic>
        <p:nvPicPr>
          <p:cNvPr id="6" name="Picture 4" descr="C:\Users\rwasner\Documents\My Box Files\Kollabria Research\Kollabria Artwork\kollabria_logo_k_new.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04462" y="5783262"/>
            <a:ext cx="1755647" cy="84146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http://www.thewindwardgroup.net/im_images/Digitech_Logo.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10118" y="296862"/>
            <a:ext cx="1034193" cy="1226316"/>
          </a:xfrm>
          <a:prstGeom prst="rect">
            <a:avLst/>
          </a:prstGeom>
          <a:noFill/>
          <a:extLst>
            <a:ext uri="{909E8E84-426E-40DD-AFC4-6F175D3DCCD1}">
              <a14:hiddenFill xmlns:a14="http://schemas.microsoft.com/office/drawing/2010/main">
                <a:solidFill>
                  <a:srgbClr val="FFFFFF"/>
                </a:solidFill>
              </a14:hiddenFill>
            </a:ext>
          </a:extLst>
        </p:spPr>
      </p:pic>
      <p:sp>
        <p:nvSpPr>
          <p:cNvPr id="8" name="Text Placeholder 11"/>
          <p:cNvSpPr txBox="1">
            <a:spLocks/>
          </p:cNvSpPr>
          <p:nvPr/>
        </p:nvSpPr>
        <p:spPr>
          <a:xfrm>
            <a:off x="10058401" y="1744662"/>
            <a:ext cx="2103437" cy="461665"/>
          </a:xfrm>
          <a:prstGeom prst="rect">
            <a:avLst/>
          </a:prstGeom>
        </p:spPr>
        <p:txBody>
          <a:bodyPr/>
          <a:lstStyle>
            <a:lvl1pPr marL="0" marR="0" indent="0" algn="r" defTabSz="932742" rtl="0" eaLnBrk="1" fontAlgn="auto" latinLnBrk="0" hangingPunct="1">
              <a:lnSpc>
                <a:spcPct val="90000"/>
              </a:lnSpc>
              <a:spcBef>
                <a:spcPct val="0"/>
              </a:spcBef>
              <a:spcAft>
                <a:spcPts val="0"/>
              </a:spcAft>
              <a:buClrTx/>
              <a:buSzPct val="90000"/>
              <a:buFont typeface="Arial" pitchFamily="34" charset="0"/>
              <a:buNone/>
              <a:tabLst/>
              <a:defRPr lang="en-US" sz="2000" b="0" kern="1200" cap="none" spc="-100" baseline="0" dirty="0">
                <a:ln w="3175">
                  <a:noFill/>
                </a:ln>
                <a:gradFill>
                  <a:gsLst>
                    <a:gs pos="5833">
                      <a:schemeClr val="tx1"/>
                    </a:gs>
                    <a:gs pos="18000">
                      <a:schemeClr val="tx1"/>
                    </a:gs>
                  </a:gsLst>
                  <a:lin ang="5400000" scaled="0"/>
                </a:gradFill>
                <a:effectLst/>
                <a:latin typeface="+mn-lt"/>
                <a:ea typeface="+mn-ea"/>
                <a:cs typeface="Segoe UI" pitchFamily="34" charset="0"/>
              </a:defRPr>
            </a:lvl1pPr>
            <a:lvl2pPr marL="584143" marR="0" indent="-241276" algn="l" defTabSz="932651"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022"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599"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176" marR="0" indent="-228578" algn="l" defTabSz="932651"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4788"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15"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440"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767" indent="-233163" algn="l" defTabSz="932651"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smtClean="0"/>
              <a:t>SPC197</a:t>
            </a:r>
            <a:endParaRPr lang="en-US" dirty="0"/>
          </a:p>
        </p:txBody>
      </p:sp>
    </p:spTree>
    <p:extLst>
      <p:ext uri="{BB962C8B-B14F-4D97-AF65-F5344CB8AC3E}">
        <p14:creationId xmlns:p14="http://schemas.microsoft.com/office/powerpoint/2010/main" val="24858648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Content Types</a:t>
            </a:r>
            <a:endParaRPr lang="en-US" dirty="0"/>
          </a:p>
        </p:txBody>
      </p:sp>
      <p:sp>
        <p:nvSpPr>
          <p:cNvPr id="5" name="Content Placeholder 4"/>
          <p:cNvSpPr>
            <a:spLocks noGrp="1"/>
          </p:cNvSpPr>
          <p:nvPr>
            <p:ph idx="1"/>
          </p:nvPr>
        </p:nvSpPr>
        <p:spPr>
          <a:xfrm>
            <a:off x="621824" y="1632056"/>
            <a:ext cx="7565522" cy="4985962"/>
          </a:xfrm>
        </p:spPr>
        <p:txBody>
          <a:bodyPr/>
          <a:lstStyle/>
          <a:p>
            <a:r>
              <a:rPr lang="en-US" dirty="0" smtClean="0"/>
              <a:t>All SharePoint content is placed in Content Types</a:t>
            </a:r>
          </a:p>
          <a:p>
            <a:r>
              <a:rPr lang="en-US" dirty="0" smtClean="0"/>
              <a:t>Classification &amp; Data Organization</a:t>
            </a:r>
          </a:p>
          <a:p>
            <a:r>
              <a:rPr lang="en-US" dirty="0" smtClean="0"/>
              <a:t>Content Syndication across enterprise</a:t>
            </a:r>
          </a:p>
          <a:p>
            <a:r>
              <a:rPr lang="en-US" dirty="0" smtClean="0"/>
              <a:t>Combination of object and index</a:t>
            </a:r>
          </a:p>
        </p:txBody>
      </p:sp>
      <p:pic>
        <p:nvPicPr>
          <p:cNvPr id="7" name="Picture Placeholder 6"/>
          <p:cNvPicPr>
            <a:picLocks noGrp="1" noChangeAspect="1"/>
          </p:cNvPicPr>
          <p:nvPr>
            <p:ph type="pic" sz="quarter" idx="13"/>
          </p:nvPr>
        </p:nvPicPr>
        <p:blipFill>
          <a:blip r:embed="rId2"/>
          <a:srcRect l="27754" r="27754"/>
          <a:stretch>
            <a:fillRect/>
          </a:stretch>
        </p:blipFill>
        <p:spPr>
          <a:xfrm>
            <a:off x="8047037" y="1287462"/>
            <a:ext cx="3627305" cy="4724400"/>
          </a:xfrm>
          <a:effectLst>
            <a:reflection blurRad="6350" stA="50000" endA="300" endPos="55000" dir="5400000" sy="-100000" algn="bl" rotWithShape="0"/>
          </a:effectLst>
          <a:scene3d>
            <a:camera prst="perspectiveContrastingLeftFacing"/>
            <a:lightRig rig="threePt" dir="t"/>
          </a:scene3d>
          <a:sp3d>
            <a:bevelT prst="angle"/>
          </a:sp3d>
        </p:spPr>
      </p:pic>
    </p:spTree>
    <p:extLst>
      <p:ext uri="{BB962C8B-B14F-4D97-AF65-F5344CB8AC3E}">
        <p14:creationId xmlns:p14="http://schemas.microsoft.com/office/powerpoint/2010/main" val="112618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Types of Content Types</a:t>
            </a:r>
            <a:endParaRPr lang="en-US" dirty="0"/>
          </a:p>
        </p:txBody>
      </p:sp>
      <p:sp>
        <p:nvSpPr>
          <p:cNvPr id="3" name="Content Placeholder 2"/>
          <p:cNvSpPr>
            <a:spLocks noGrp="1"/>
          </p:cNvSpPr>
          <p:nvPr>
            <p:ph idx="4294967295"/>
          </p:nvPr>
        </p:nvSpPr>
        <p:spPr>
          <a:xfrm>
            <a:off x="621825" y="1632057"/>
            <a:ext cx="10156454" cy="3822419"/>
          </a:xfrm>
          <a:prstGeom prst="rect">
            <a:avLst/>
          </a:prstGeom>
        </p:spPr>
        <p:txBody>
          <a:bodyPr lIns="111015" tIns="55508" rIns="111015" bIns="55508"/>
          <a:lstStyle/>
          <a:p>
            <a:r>
              <a:rPr lang="en-US" dirty="0" smtClean="0"/>
              <a:t>Site Content Type</a:t>
            </a:r>
          </a:p>
          <a:p>
            <a:pPr lvl="1"/>
            <a:r>
              <a:rPr lang="en-US" dirty="0" smtClean="0"/>
              <a:t>Managed at the Site Collection, Site, or </a:t>
            </a:r>
            <a:r>
              <a:rPr lang="en-US" i="1" dirty="0" smtClean="0"/>
              <a:t>Content Hub</a:t>
            </a:r>
          </a:p>
          <a:p>
            <a:pPr lvl="1"/>
            <a:r>
              <a:rPr lang="en-US" dirty="0" smtClean="0"/>
              <a:t>The ‘parent’ of list content types</a:t>
            </a:r>
          </a:p>
          <a:p>
            <a:pPr lvl="1"/>
            <a:r>
              <a:rPr lang="en-US" dirty="0" smtClean="0"/>
              <a:t>Scope limited only by its point of origin</a:t>
            </a:r>
          </a:p>
          <a:p>
            <a:r>
              <a:rPr lang="en-US" dirty="0" smtClean="0"/>
              <a:t>List Content Type</a:t>
            </a:r>
          </a:p>
          <a:p>
            <a:pPr lvl="1"/>
            <a:r>
              <a:rPr lang="en-US" dirty="0" smtClean="0"/>
              <a:t>Managed entirely at the List/Library level</a:t>
            </a:r>
          </a:p>
          <a:p>
            <a:pPr lvl="1"/>
            <a:r>
              <a:rPr lang="en-US" dirty="0" smtClean="0"/>
              <a:t>The ‘child’ of site content types</a:t>
            </a:r>
          </a:p>
          <a:p>
            <a:pPr lvl="1"/>
            <a:r>
              <a:rPr lang="en-US" dirty="0" smtClean="0"/>
              <a:t>Scope limited to a particular list</a:t>
            </a:r>
            <a:endParaRPr lang="en-US" dirty="0"/>
          </a:p>
        </p:txBody>
      </p:sp>
      <p:pic>
        <p:nvPicPr>
          <p:cNvPr id="5" name="Picture 4" descr="C:\Users\rwasner\Documents\My Box Files\Kollabria Research\Kollabria Artwork\kollabria_logo_k_ne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4462" y="5783262"/>
            <a:ext cx="1755647" cy="841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81138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 Screen Shot 2012-10-11 at 11.04.09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8172" y="260732"/>
            <a:ext cx="10620665" cy="6639685"/>
          </a:xfrm>
          <a:prstGeom prst="rect">
            <a:avLst/>
          </a:prstGeom>
        </p:spPr>
      </p:pic>
      <p:sp>
        <p:nvSpPr>
          <p:cNvPr id="5" name="Rectangle 4"/>
          <p:cNvSpPr/>
          <p:nvPr/>
        </p:nvSpPr>
        <p:spPr>
          <a:xfrm>
            <a:off x="398172" y="260732"/>
            <a:ext cx="1331996" cy="538283"/>
          </a:xfrm>
          <a:prstGeom prst="rect">
            <a:avLst/>
          </a:prstGeom>
          <a:noFill/>
          <a:ln w="57150" cmpd="sng">
            <a:solidFill>
              <a:schemeClr val="bg1"/>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p>
        </p:txBody>
      </p:sp>
      <p:sp>
        <p:nvSpPr>
          <p:cNvPr id="6" name="Rectangle 5"/>
          <p:cNvSpPr/>
          <p:nvPr/>
        </p:nvSpPr>
        <p:spPr>
          <a:xfrm>
            <a:off x="398172" y="1467499"/>
            <a:ext cx="1331996" cy="4403150"/>
          </a:xfrm>
          <a:prstGeom prst="rect">
            <a:avLst/>
          </a:prstGeom>
          <a:noFill/>
          <a:ln w="57150" cmpd="sng">
            <a:solidFill>
              <a:schemeClr val="bg1"/>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p>
        </p:txBody>
      </p:sp>
    </p:spTree>
    <p:extLst>
      <p:ext uri="{BB962C8B-B14F-4D97-AF65-F5344CB8AC3E}">
        <p14:creationId xmlns:p14="http://schemas.microsoft.com/office/powerpoint/2010/main" val="30141059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Screen Shot 2012-10-11 at 12.24.3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4238" y="601662"/>
            <a:ext cx="10749637" cy="6127916"/>
          </a:xfrm>
          <a:prstGeom prst="rect">
            <a:avLst/>
          </a:prstGeom>
        </p:spPr>
      </p:pic>
      <p:sp>
        <p:nvSpPr>
          <p:cNvPr id="3" name="Rectangle 2"/>
          <p:cNvSpPr/>
          <p:nvPr/>
        </p:nvSpPr>
        <p:spPr>
          <a:xfrm>
            <a:off x="794504" y="1552069"/>
            <a:ext cx="2329130" cy="454176"/>
          </a:xfrm>
          <a:prstGeom prst="rect">
            <a:avLst/>
          </a:prstGeom>
          <a:noFill/>
          <a:ln w="57150" cmpd="sng">
            <a:solidFill>
              <a:schemeClr val="bg1"/>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p>
        </p:txBody>
      </p:sp>
    </p:spTree>
    <p:extLst>
      <p:ext uri="{BB962C8B-B14F-4D97-AF65-F5344CB8AC3E}">
        <p14:creationId xmlns:p14="http://schemas.microsoft.com/office/powerpoint/2010/main" val="42031144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Screen Shot 2012-10-11 at 12.25.2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70038" y="220663"/>
            <a:ext cx="9982199" cy="6553200"/>
          </a:xfrm>
          <a:prstGeom prst="rect">
            <a:avLst/>
          </a:prstGeom>
        </p:spPr>
      </p:pic>
      <p:sp>
        <p:nvSpPr>
          <p:cNvPr id="4" name="TextBox 3"/>
          <p:cNvSpPr txBox="1"/>
          <p:nvPr/>
        </p:nvSpPr>
        <p:spPr>
          <a:xfrm>
            <a:off x="5989638" y="1439863"/>
            <a:ext cx="2422799" cy="347506"/>
          </a:xfrm>
          <a:prstGeom prst="rect">
            <a:avLst/>
          </a:prstGeom>
          <a:noFill/>
        </p:spPr>
        <p:txBody>
          <a:bodyPr wrap="square" lIns="111015" tIns="55508" rIns="111015" bIns="55508" rtlCol="0">
            <a:spAutoFit/>
          </a:bodyPr>
          <a:lstStyle/>
          <a:p>
            <a:r>
              <a:rPr lang="en-US" sz="1500" dirty="0">
                <a:solidFill>
                  <a:schemeClr val="bg1"/>
                </a:solidFill>
              </a:rPr>
              <a:t>Finance</a:t>
            </a:r>
          </a:p>
        </p:txBody>
      </p:sp>
    </p:spTree>
    <p:extLst>
      <p:ext uri="{BB962C8B-B14F-4D97-AF65-F5344CB8AC3E}">
        <p14:creationId xmlns:p14="http://schemas.microsoft.com/office/powerpoint/2010/main" val="16659181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360"/>
                                          </p:val>
                                        </p:tav>
                                        <p:tav tm="100000">
                                          <p:val>
                                            <p:fltVal val="0"/>
                                          </p:val>
                                        </p:tav>
                                      </p:tavLst>
                                    </p:anim>
                                    <p:animEffect transition="in" filter="fade">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Screen Shot 2012-10-11 at 12.29.4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5817" y="1397635"/>
            <a:ext cx="9433213" cy="4692022"/>
          </a:xfrm>
          <a:prstGeom prst="rect">
            <a:avLst/>
          </a:prstGeom>
        </p:spPr>
      </p:pic>
      <p:sp>
        <p:nvSpPr>
          <p:cNvPr id="3" name="Rectangle 2"/>
          <p:cNvSpPr/>
          <p:nvPr/>
        </p:nvSpPr>
        <p:spPr>
          <a:xfrm>
            <a:off x="1368149" y="3515564"/>
            <a:ext cx="1006542" cy="883485"/>
          </a:xfrm>
          <a:prstGeom prst="rect">
            <a:avLst/>
          </a:prstGeom>
          <a:noFill/>
          <a:ln w="57150" cmpd="sng">
            <a:solidFill>
              <a:schemeClr val="bg1"/>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p>
        </p:txBody>
      </p:sp>
      <p:sp>
        <p:nvSpPr>
          <p:cNvPr id="4" name="Rectangle 3"/>
          <p:cNvSpPr/>
          <p:nvPr/>
        </p:nvSpPr>
        <p:spPr>
          <a:xfrm>
            <a:off x="1368148" y="1823026"/>
            <a:ext cx="9364679" cy="1037135"/>
          </a:xfrm>
          <a:prstGeom prst="rect">
            <a:avLst/>
          </a:prstGeom>
          <a:noFill/>
          <a:ln w="57150" cmpd="sng">
            <a:solidFill>
              <a:schemeClr val="bg1"/>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p>
        </p:txBody>
      </p:sp>
      <p:sp>
        <p:nvSpPr>
          <p:cNvPr id="5" name="Rectangle 4"/>
          <p:cNvSpPr/>
          <p:nvPr/>
        </p:nvSpPr>
        <p:spPr>
          <a:xfrm>
            <a:off x="2507508" y="2860161"/>
            <a:ext cx="7169832" cy="883485"/>
          </a:xfrm>
          <a:prstGeom prst="rect">
            <a:avLst/>
          </a:prstGeom>
          <a:noFill/>
          <a:ln w="57150" cmpd="sng">
            <a:solidFill>
              <a:schemeClr val="bg1"/>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p>
        </p:txBody>
      </p:sp>
      <p:sp>
        <p:nvSpPr>
          <p:cNvPr id="6" name="Rectangle 5"/>
          <p:cNvSpPr/>
          <p:nvPr/>
        </p:nvSpPr>
        <p:spPr>
          <a:xfrm>
            <a:off x="9190037" y="2000856"/>
            <a:ext cx="621873" cy="883485"/>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30869377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Screen Shot 2012-10-11 at 12.33.1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12837" y="94358"/>
            <a:ext cx="10186599" cy="6927240"/>
          </a:xfrm>
          <a:prstGeom prst="rect">
            <a:avLst/>
          </a:prstGeom>
        </p:spPr>
      </p:pic>
      <p:sp>
        <p:nvSpPr>
          <p:cNvPr id="6" name="Rectangle 5"/>
          <p:cNvSpPr/>
          <p:nvPr/>
        </p:nvSpPr>
        <p:spPr>
          <a:xfrm>
            <a:off x="2484438" y="2272721"/>
            <a:ext cx="1935570" cy="1143854"/>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
        <p:nvSpPr>
          <p:cNvPr id="8" name="Rectangle 7"/>
          <p:cNvSpPr/>
          <p:nvPr/>
        </p:nvSpPr>
        <p:spPr>
          <a:xfrm>
            <a:off x="5380037" y="2268350"/>
            <a:ext cx="2448824" cy="1143854"/>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
        <p:nvSpPr>
          <p:cNvPr id="9" name="Rectangle 8"/>
          <p:cNvSpPr/>
          <p:nvPr/>
        </p:nvSpPr>
        <p:spPr>
          <a:xfrm>
            <a:off x="2484437" y="3407836"/>
            <a:ext cx="7990876" cy="1736967"/>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
        <p:nvSpPr>
          <p:cNvPr id="10" name="Rectangle 9"/>
          <p:cNvSpPr/>
          <p:nvPr/>
        </p:nvSpPr>
        <p:spPr>
          <a:xfrm>
            <a:off x="2484438" y="5346658"/>
            <a:ext cx="8773813" cy="1143854"/>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
        <p:nvSpPr>
          <p:cNvPr id="11" name="Rectangle 10"/>
          <p:cNvSpPr/>
          <p:nvPr/>
        </p:nvSpPr>
        <p:spPr>
          <a:xfrm>
            <a:off x="2484437" y="2794185"/>
            <a:ext cx="1815610" cy="227089"/>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32179089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Screen Shot 2012-10-11 at 12.33.4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03437" y="754062"/>
            <a:ext cx="8732837" cy="5818217"/>
          </a:xfrm>
          <a:prstGeom prst="rect">
            <a:avLst/>
          </a:prstGeom>
        </p:spPr>
      </p:pic>
      <p:sp>
        <p:nvSpPr>
          <p:cNvPr id="4" name="Rectangle 3"/>
          <p:cNvSpPr/>
          <p:nvPr/>
        </p:nvSpPr>
        <p:spPr>
          <a:xfrm>
            <a:off x="3170238" y="2108181"/>
            <a:ext cx="7477636" cy="664443"/>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39015667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Screen Shot 2012-10-11 at 12.34.4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9091" y="326123"/>
            <a:ext cx="8656637" cy="6528401"/>
          </a:xfrm>
          <a:prstGeom prst="rect">
            <a:avLst/>
          </a:prstGeom>
        </p:spPr>
      </p:pic>
      <p:sp>
        <p:nvSpPr>
          <p:cNvPr id="3" name="Rectangle 2"/>
          <p:cNvSpPr/>
          <p:nvPr/>
        </p:nvSpPr>
        <p:spPr>
          <a:xfrm>
            <a:off x="2865437" y="3597188"/>
            <a:ext cx="7391400" cy="1354118"/>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32756728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Screen Shot 2012-10-11 at 12.39.4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27237" y="1363663"/>
            <a:ext cx="8885238" cy="4666848"/>
          </a:xfrm>
          <a:prstGeom prst="rect">
            <a:avLst/>
          </a:prstGeom>
        </p:spPr>
      </p:pic>
      <p:sp>
        <p:nvSpPr>
          <p:cNvPr id="4" name="Rectangle 3"/>
          <p:cNvSpPr/>
          <p:nvPr/>
        </p:nvSpPr>
        <p:spPr>
          <a:xfrm>
            <a:off x="2027238" y="4159671"/>
            <a:ext cx="1859188" cy="437356"/>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42356590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decel="50000" fill="hold">
                                          <p:stCondLst>
                                            <p:cond delay="0"/>
                                          </p:stCondLst>
                                        </p:cTn>
                                        <p:tgtEl>
                                          <p:spTgt spid="4"/>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
                                        </p:tgtEl>
                                        <p:attrNameLst>
                                          <p:attrName>ppt_w</p:attrName>
                                        </p:attrNameLst>
                                      </p:cBhvr>
                                      <p:tavLst>
                                        <p:tav tm="0">
                                          <p:val>
                                            <p:strVal val="#ppt_w*.05"/>
                                          </p:val>
                                        </p:tav>
                                        <p:tav tm="100000">
                                          <p:val>
                                            <p:strVal val="#ppt_w"/>
                                          </p:val>
                                        </p:tav>
                                      </p:tavLst>
                                    </p:anim>
                                    <p:anim calcmode="lin" valueType="num">
                                      <p:cBhvr>
                                        <p:cTn id="10" dur="1000" fill="hold"/>
                                        <p:tgtEl>
                                          <p:spTgt spid="4"/>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1" nodeType="clickEffect">
                                  <p:stCondLst>
                                    <p:cond delay="0"/>
                                  </p:stCondLst>
                                  <p:childTnLst>
                                    <p:set>
                                      <p:cBhvr>
                                        <p:cTn id="18"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as a Platform</a:t>
            </a:r>
            <a:endParaRPr lang="en-US" dirty="0"/>
          </a:p>
        </p:txBody>
      </p:sp>
      <p:pic>
        <p:nvPicPr>
          <p:cNvPr id="2050" name="Picture 2" descr="C:\Users\rwasner\Documents\My Box Files\Kollabria Research\Kollabria Artwork\kollabria_logo_k_ne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28237" y="5876112"/>
            <a:ext cx="2146300" cy="10287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246438" y="6076530"/>
            <a:ext cx="5706836" cy="634397"/>
          </a:xfrm>
          <a:prstGeom prst="rect">
            <a:avLst/>
          </a:prstGeom>
          <a:noFill/>
        </p:spPr>
        <p:txBody>
          <a:bodyPr wrap="none" lIns="182862" tIns="146289" rIns="182862" bIns="146289" rtlCol="0">
            <a:spAutoFit/>
          </a:bodyPr>
          <a:lstStyle/>
          <a:p>
            <a:pPr>
              <a:lnSpc>
                <a:spcPct val="90000"/>
              </a:lnSpc>
              <a:spcAft>
                <a:spcPts val="600"/>
              </a:spcAft>
            </a:pPr>
            <a:r>
              <a:rPr lang="en-US" sz="2400" dirty="0">
                <a:gradFill>
                  <a:gsLst>
                    <a:gs pos="2917">
                      <a:schemeClr val="tx1"/>
                    </a:gs>
                    <a:gs pos="30000">
                      <a:schemeClr val="tx1"/>
                    </a:gs>
                  </a:gsLst>
                  <a:lin ang="5400000" scaled="0"/>
                </a:gradFill>
              </a:rPr>
              <a:t>SharePoint for Business Seminar Series</a:t>
            </a:r>
          </a:p>
        </p:txBody>
      </p:sp>
    </p:spTree>
    <p:extLst>
      <p:ext uri="{BB962C8B-B14F-4D97-AF65-F5344CB8AC3E}">
        <p14:creationId xmlns:p14="http://schemas.microsoft.com/office/powerpoint/2010/main" val="3851494542"/>
      </p:ext>
    </p:extLst>
  </p:cSld>
  <p:clrMapOvr>
    <a:masterClrMapping/>
  </p:clrMapOvr>
  <p:transition>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Screen Shot 2012-10-11 at 12.40.1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74838" y="1467521"/>
            <a:ext cx="9037637" cy="4609331"/>
          </a:xfrm>
          <a:prstGeom prst="rect">
            <a:avLst/>
          </a:prstGeom>
        </p:spPr>
      </p:pic>
      <p:sp>
        <p:nvSpPr>
          <p:cNvPr id="3" name="Rectangle 2"/>
          <p:cNvSpPr/>
          <p:nvPr/>
        </p:nvSpPr>
        <p:spPr>
          <a:xfrm>
            <a:off x="2941638" y="3306840"/>
            <a:ext cx="2254553" cy="647623"/>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26350107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Screen Shot 2012-10-11 at 12.40.4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638" y="1516062"/>
            <a:ext cx="11567699" cy="4579418"/>
          </a:xfrm>
          <a:prstGeom prst="rect">
            <a:avLst/>
          </a:prstGeom>
        </p:spPr>
      </p:pic>
      <p:sp>
        <p:nvSpPr>
          <p:cNvPr id="3" name="Rectangle 2"/>
          <p:cNvSpPr/>
          <p:nvPr/>
        </p:nvSpPr>
        <p:spPr>
          <a:xfrm>
            <a:off x="1722437" y="3549304"/>
            <a:ext cx="9906000" cy="1000871"/>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
        <p:nvSpPr>
          <p:cNvPr id="4" name="Rectangle 3"/>
          <p:cNvSpPr/>
          <p:nvPr/>
        </p:nvSpPr>
        <p:spPr>
          <a:xfrm>
            <a:off x="1722437" y="2725058"/>
            <a:ext cx="778879" cy="378479"/>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11038565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2-10-11 at 3.41.1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637" y="990601"/>
            <a:ext cx="10949222" cy="5181844"/>
          </a:xfrm>
          <a:prstGeom prst="rect">
            <a:avLst/>
          </a:prstGeom>
        </p:spPr>
      </p:pic>
      <p:sp>
        <p:nvSpPr>
          <p:cNvPr id="7" name="Rectangle 6"/>
          <p:cNvSpPr/>
          <p:nvPr/>
        </p:nvSpPr>
        <p:spPr>
          <a:xfrm>
            <a:off x="8356411" y="2290978"/>
            <a:ext cx="3230402" cy="992460"/>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
        <p:nvSpPr>
          <p:cNvPr id="9" name="Rectangle 8"/>
          <p:cNvSpPr/>
          <p:nvPr/>
        </p:nvSpPr>
        <p:spPr>
          <a:xfrm>
            <a:off x="8285850" y="4335462"/>
            <a:ext cx="2849035" cy="1026102"/>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
        <p:nvSpPr>
          <p:cNvPr id="2" name="TextBox 1"/>
          <p:cNvSpPr txBox="1"/>
          <p:nvPr/>
        </p:nvSpPr>
        <p:spPr>
          <a:xfrm>
            <a:off x="8477118" y="2420762"/>
            <a:ext cx="2070279" cy="378897"/>
          </a:xfrm>
          <a:prstGeom prst="rect">
            <a:avLst/>
          </a:prstGeom>
          <a:noFill/>
        </p:spPr>
        <p:txBody>
          <a:bodyPr wrap="square" lIns="111015" tIns="55508" rIns="111015" bIns="55508" rtlCol="0">
            <a:spAutoFit/>
          </a:bodyPr>
          <a:lstStyle/>
          <a:p>
            <a:r>
              <a:rPr lang="en-US" sz="1700" dirty="0">
                <a:solidFill>
                  <a:schemeClr val="bg1">
                    <a:lumMod val="95000"/>
                    <a:lumOff val="5000"/>
                  </a:schemeClr>
                </a:solidFill>
              </a:rPr>
              <a:t>Vendor Invoices</a:t>
            </a:r>
          </a:p>
        </p:txBody>
      </p:sp>
      <p:sp>
        <p:nvSpPr>
          <p:cNvPr id="10" name="TextBox 9"/>
          <p:cNvSpPr txBox="1"/>
          <p:nvPr/>
        </p:nvSpPr>
        <p:spPr>
          <a:xfrm>
            <a:off x="8656638" y="5014214"/>
            <a:ext cx="3095455" cy="331811"/>
          </a:xfrm>
          <a:prstGeom prst="rect">
            <a:avLst/>
          </a:prstGeom>
          <a:noFill/>
        </p:spPr>
        <p:txBody>
          <a:bodyPr wrap="square" lIns="111015" tIns="55508" rIns="111015" bIns="55508" rtlCol="0">
            <a:spAutoFit/>
          </a:bodyPr>
          <a:lstStyle/>
          <a:p>
            <a:r>
              <a:rPr lang="en-US" sz="1400" dirty="0">
                <a:solidFill>
                  <a:schemeClr val="bg1">
                    <a:lumMod val="95000"/>
                    <a:lumOff val="5000"/>
                  </a:schemeClr>
                </a:solidFill>
              </a:rPr>
              <a:t>Finance</a:t>
            </a:r>
            <a:endParaRPr lang="en-US" sz="1700" dirty="0">
              <a:solidFill>
                <a:schemeClr val="bg1">
                  <a:lumMod val="95000"/>
                  <a:lumOff val="5000"/>
                </a:schemeClr>
              </a:solidFill>
            </a:endParaRPr>
          </a:p>
        </p:txBody>
      </p:sp>
    </p:spTree>
    <p:extLst>
      <p:ext uri="{BB962C8B-B14F-4D97-AF65-F5344CB8AC3E}">
        <p14:creationId xmlns:p14="http://schemas.microsoft.com/office/powerpoint/2010/main" val="224181215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Screen Shot 2012-10-11 at 12.48.3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4237" y="1218062"/>
            <a:ext cx="9906000" cy="4608070"/>
          </a:xfrm>
          <a:prstGeom prst="rect">
            <a:avLst/>
          </a:prstGeom>
        </p:spPr>
      </p:pic>
      <p:sp>
        <p:nvSpPr>
          <p:cNvPr id="3" name="Rectangle 2"/>
          <p:cNvSpPr/>
          <p:nvPr/>
        </p:nvSpPr>
        <p:spPr>
          <a:xfrm>
            <a:off x="2103439" y="2430462"/>
            <a:ext cx="2819400" cy="762001"/>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
        <p:nvSpPr>
          <p:cNvPr id="4" name="Rectangle 3"/>
          <p:cNvSpPr/>
          <p:nvPr/>
        </p:nvSpPr>
        <p:spPr>
          <a:xfrm>
            <a:off x="2103439" y="3192464"/>
            <a:ext cx="2819400" cy="1066800"/>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
        <p:nvSpPr>
          <p:cNvPr id="5" name="Rectangle 4"/>
          <p:cNvSpPr/>
          <p:nvPr/>
        </p:nvSpPr>
        <p:spPr>
          <a:xfrm>
            <a:off x="2103438" y="4259264"/>
            <a:ext cx="6314983" cy="1345707"/>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
        <p:nvSpPr>
          <p:cNvPr id="6" name="Rectangle 5"/>
          <p:cNvSpPr/>
          <p:nvPr/>
        </p:nvSpPr>
        <p:spPr>
          <a:xfrm>
            <a:off x="2103439" y="5097463"/>
            <a:ext cx="1940486" cy="378479"/>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18018950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Screen Shot 2012-10-11 at 12.54.0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7209" y="742720"/>
            <a:ext cx="10888397" cy="5571112"/>
          </a:xfrm>
          <a:prstGeom prst="rect">
            <a:avLst/>
          </a:prstGeom>
        </p:spPr>
      </p:pic>
      <p:sp>
        <p:nvSpPr>
          <p:cNvPr id="3" name="Rectangle 2"/>
          <p:cNvSpPr/>
          <p:nvPr/>
        </p:nvSpPr>
        <p:spPr>
          <a:xfrm>
            <a:off x="8961437" y="1973263"/>
            <a:ext cx="2804168" cy="3296146"/>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
        <p:nvSpPr>
          <p:cNvPr id="4" name="Rectangle 3"/>
          <p:cNvSpPr/>
          <p:nvPr/>
        </p:nvSpPr>
        <p:spPr>
          <a:xfrm>
            <a:off x="8956295" y="5269409"/>
            <a:ext cx="2804168" cy="984047"/>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39904969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 Screen Shot 2012-10-11 at 12.54.5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6638" y="525462"/>
            <a:ext cx="10180639" cy="5770769"/>
          </a:xfrm>
          <a:prstGeom prst="rect">
            <a:avLst/>
          </a:prstGeom>
        </p:spPr>
      </p:pic>
      <p:sp>
        <p:nvSpPr>
          <p:cNvPr id="4" name="Rectangle 3"/>
          <p:cNvSpPr/>
          <p:nvPr/>
        </p:nvSpPr>
        <p:spPr>
          <a:xfrm>
            <a:off x="8428036" y="525463"/>
            <a:ext cx="2789239" cy="3505201"/>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
        <p:nvSpPr>
          <p:cNvPr id="5" name="Rectangle 4"/>
          <p:cNvSpPr/>
          <p:nvPr/>
        </p:nvSpPr>
        <p:spPr>
          <a:xfrm>
            <a:off x="1036637" y="4030663"/>
            <a:ext cx="10180638" cy="2265569"/>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78219980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Screen Shot 2012-10-11 at 12.56.3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5237" y="296862"/>
            <a:ext cx="10173221" cy="6378546"/>
          </a:xfrm>
          <a:prstGeom prst="rect">
            <a:avLst/>
          </a:prstGeom>
        </p:spPr>
      </p:pic>
      <p:sp>
        <p:nvSpPr>
          <p:cNvPr id="3" name="Rectangle 2"/>
          <p:cNvSpPr/>
          <p:nvPr/>
        </p:nvSpPr>
        <p:spPr>
          <a:xfrm>
            <a:off x="8471162" y="1744662"/>
            <a:ext cx="2891097" cy="3835266"/>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37689688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Screen Shot 2012-10-11 at 12.57.1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4237" y="677863"/>
            <a:ext cx="10561638" cy="5707778"/>
          </a:xfrm>
          <a:prstGeom prst="rect">
            <a:avLst/>
          </a:prstGeom>
        </p:spPr>
      </p:pic>
      <p:sp>
        <p:nvSpPr>
          <p:cNvPr id="3" name="Rectangle 2"/>
          <p:cNvSpPr/>
          <p:nvPr/>
        </p:nvSpPr>
        <p:spPr>
          <a:xfrm>
            <a:off x="8587009" y="3040062"/>
            <a:ext cx="2879882" cy="1568590"/>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19328167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 Screen Shot 2012-10-11 at 12.58.3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12436475" cy="6334954"/>
          </a:xfrm>
          <a:prstGeom prst="rect">
            <a:avLst/>
          </a:prstGeom>
        </p:spPr>
      </p:pic>
      <p:sp>
        <p:nvSpPr>
          <p:cNvPr id="3" name="Rectangle 2"/>
          <p:cNvSpPr/>
          <p:nvPr/>
        </p:nvSpPr>
        <p:spPr>
          <a:xfrm>
            <a:off x="9601461" y="1429815"/>
            <a:ext cx="2714435" cy="3742749"/>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17357459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anim calcmode="lin" valueType="num">
                                      <p:cBhvr>
                                        <p:cTn id="8" dur="2000" fill="hold"/>
                                        <p:tgtEl>
                                          <p:spTgt spid="3"/>
                                        </p:tgtEl>
                                        <p:attrNameLst>
                                          <p:attrName>ppt_w</p:attrName>
                                        </p:attrNameLst>
                                      </p:cBhvr>
                                      <p:tavLst>
                                        <p:tav tm="0" fmla="#ppt_w*sin(2.5*pi*$)">
                                          <p:val>
                                            <p:fltVal val="0"/>
                                          </p:val>
                                        </p:tav>
                                        <p:tav tm="100000">
                                          <p:val>
                                            <p:fltVal val="1"/>
                                          </p:val>
                                        </p:tav>
                                      </p:tavLst>
                                    </p:anim>
                                    <p:anim calcmode="lin" valueType="num">
                                      <p:cBhvr>
                                        <p:cTn id="9" dur="2000" fill="hold"/>
                                        <p:tgtEl>
                                          <p:spTgt spid="3"/>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grpId="1" nodeType="clickEffect">
                                  <p:stCondLst>
                                    <p:cond delay="0"/>
                                  </p:stCondLst>
                                  <p:childTnLst>
                                    <p:set>
                                      <p:cBhvr>
                                        <p:cTn id="13"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2-10-11 at 1.00.3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31838" y="560315"/>
            <a:ext cx="9952038" cy="5607911"/>
          </a:xfrm>
          <a:prstGeom prst="rect">
            <a:avLst/>
          </a:prstGeom>
        </p:spPr>
      </p:pic>
      <p:sp>
        <p:nvSpPr>
          <p:cNvPr id="3" name="Rectangle 2"/>
          <p:cNvSpPr/>
          <p:nvPr/>
        </p:nvSpPr>
        <p:spPr>
          <a:xfrm>
            <a:off x="8199436" y="2725058"/>
            <a:ext cx="2503125" cy="1926043"/>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19731074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Collaborative Enterprise Computing</a:t>
            </a:r>
            <a:endParaRPr lang="en-US" dirty="0"/>
          </a:p>
        </p:txBody>
      </p:sp>
      <p:sp>
        <p:nvSpPr>
          <p:cNvPr id="8" name="Text Placeholder 7"/>
          <p:cNvSpPr>
            <a:spLocks noGrp="1"/>
          </p:cNvSpPr>
          <p:nvPr>
            <p:ph type="body" sz="quarter" idx="10"/>
          </p:nvPr>
        </p:nvSpPr>
        <p:spPr>
          <a:xfrm>
            <a:off x="274639" y="1212851"/>
            <a:ext cx="8229599" cy="4431983"/>
          </a:xfrm>
        </p:spPr>
        <p:txBody>
          <a:bodyPr/>
          <a:lstStyle/>
          <a:p>
            <a:r>
              <a:rPr lang="en-US" dirty="0" smtClean="0"/>
              <a:t>The next step in information  management</a:t>
            </a:r>
            <a:endParaRPr lang="en-US" dirty="0"/>
          </a:p>
          <a:p>
            <a:r>
              <a:rPr lang="en-US" dirty="0" smtClean="0"/>
              <a:t>Technologies that goes beyond file systems</a:t>
            </a:r>
          </a:p>
          <a:p>
            <a:r>
              <a:rPr lang="en-US" dirty="0" smtClean="0"/>
              <a:t>Technologies that enables productive user interaction with files and data</a:t>
            </a:r>
          </a:p>
          <a:p>
            <a:endParaRPr lang="en-US" dirty="0" smtClean="0"/>
          </a:p>
        </p:txBody>
      </p:sp>
      <p:pic>
        <p:nvPicPr>
          <p:cNvPr id="6" name="Picture 5"/>
          <p:cNvPicPr>
            <a:picLocks noGrp="1" noChangeAspect="1" noChangeArrowheads="1"/>
          </p:cNvPicPr>
          <p:nvPr/>
        </p:nvPicPr>
        <p:blipFill>
          <a:blip r:embed="rId2">
            <a:extLst>
              <a:ext uri="{28A0092B-C50C-407E-A947-70E740481C1C}">
                <a14:useLocalDpi xmlns:a14="http://schemas.microsoft.com/office/drawing/2010/main" val="0"/>
              </a:ext>
            </a:extLst>
          </a:blip>
          <a:srcRect l="17131" r="17131"/>
          <a:stretch>
            <a:fillRect/>
          </a:stretch>
        </p:blipFill>
        <p:spPr bwMode="auto">
          <a:xfrm>
            <a:off x="8780887" y="1644163"/>
            <a:ext cx="2895600" cy="4403725"/>
          </a:xfrm>
          <a:prstGeom prst="rect">
            <a:avLst/>
          </a:prstGeom>
          <a:ln/>
          <a:effectLst>
            <a:reflection blurRad="6350" stA="50000" endA="300" endPos="55000" dir="5400000" sy="-100000" algn="bl" rotWithShape="0"/>
          </a:effectLst>
          <a:scene3d>
            <a:camera prst="perspectiveContrastingLeftFacing"/>
            <a:lightRig rig="threePt" dir="t"/>
          </a:scene3d>
          <a:sp3d>
            <a:bevelT prst="angle"/>
          </a:sp3d>
          <a:extLst/>
        </p:spPr>
        <p:style>
          <a:lnRef idx="1">
            <a:schemeClr val="dk1"/>
          </a:lnRef>
          <a:fillRef idx="3">
            <a:schemeClr val="dk1"/>
          </a:fillRef>
          <a:effectRef idx="2">
            <a:schemeClr val="dk1"/>
          </a:effectRef>
          <a:fontRef idx="minor">
            <a:schemeClr val="lt1"/>
          </a:fontRef>
        </p:style>
      </p:pic>
    </p:spTree>
    <p:extLst>
      <p:ext uri="{BB962C8B-B14F-4D97-AF65-F5344CB8AC3E}">
        <p14:creationId xmlns:p14="http://schemas.microsoft.com/office/powerpoint/2010/main" val="3409247718"/>
      </p:ext>
    </p:extLst>
  </p:cSld>
  <p:clrMapOvr>
    <a:masterClrMapping/>
  </p:clrMapOvr>
  <p:transition>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2-10-11 at 1.01.23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838" y="676182"/>
            <a:ext cx="10287000" cy="5463609"/>
          </a:xfrm>
          <a:prstGeom prst="rect">
            <a:avLst/>
          </a:prstGeom>
        </p:spPr>
      </p:pic>
      <p:sp>
        <p:nvSpPr>
          <p:cNvPr id="3" name="Rectangle 2"/>
          <p:cNvSpPr/>
          <p:nvPr/>
        </p:nvSpPr>
        <p:spPr>
          <a:xfrm>
            <a:off x="1493838" y="4030662"/>
            <a:ext cx="8077200" cy="1904999"/>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
        <p:nvSpPr>
          <p:cNvPr id="4" name="Rectangle 3"/>
          <p:cNvSpPr/>
          <p:nvPr/>
        </p:nvSpPr>
        <p:spPr>
          <a:xfrm>
            <a:off x="6940975" y="4332277"/>
            <a:ext cx="1076802" cy="1202726"/>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77369360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2-10-11 at 1.02.4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51038" y="980634"/>
            <a:ext cx="8351837" cy="4923777"/>
          </a:xfrm>
          <a:prstGeom prst="rect">
            <a:avLst/>
          </a:prstGeom>
        </p:spPr>
      </p:pic>
      <p:sp>
        <p:nvSpPr>
          <p:cNvPr id="3" name="Rectangle 2"/>
          <p:cNvSpPr/>
          <p:nvPr/>
        </p:nvSpPr>
        <p:spPr>
          <a:xfrm>
            <a:off x="7285037" y="2420625"/>
            <a:ext cx="2871468" cy="2043793"/>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8529418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2-10-11 at 1.15.1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63884" y="909226"/>
            <a:ext cx="8656638" cy="5680053"/>
          </a:xfrm>
          <a:prstGeom prst="rect">
            <a:avLst/>
          </a:prstGeom>
        </p:spPr>
      </p:pic>
      <p:sp>
        <p:nvSpPr>
          <p:cNvPr id="4" name="Rectangle 3"/>
          <p:cNvSpPr/>
          <p:nvPr/>
        </p:nvSpPr>
        <p:spPr>
          <a:xfrm>
            <a:off x="6578799" y="4639253"/>
            <a:ext cx="1962919" cy="1227958"/>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31290147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000"/>
                                        <p:tgtEl>
                                          <p:spTgt spid="4"/>
                                        </p:tgtEl>
                                      </p:cBhvr>
                                    </p:animEffect>
                                    <p:anim calcmode="lin" valueType="num">
                                      <p:cBhvr>
                                        <p:cTn id="8" dur="2000" fill="hold"/>
                                        <p:tgtEl>
                                          <p:spTgt spid="4"/>
                                        </p:tgtEl>
                                        <p:attrNameLst>
                                          <p:attrName>ppt_w</p:attrName>
                                        </p:attrNameLst>
                                      </p:cBhvr>
                                      <p:tavLst>
                                        <p:tav tm="0" fmla="#ppt_w*sin(2.5*pi*$)">
                                          <p:val>
                                            <p:fltVal val="0"/>
                                          </p:val>
                                        </p:tav>
                                        <p:tav tm="100000">
                                          <p:val>
                                            <p:fltVal val="1"/>
                                          </p:val>
                                        </p:tav>
                                      </p:tavLst>
                                    </p:anim>
                                    <p:anim calcmode="lin" valueType="num">
                                      <p:cBhvr>
                                        <p:cTn id="9" dur="2000" fill="hold"/>
                                        <p:tgtEl>
                                          <p:spTgt spid="4"/>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1" presetClass="exit" presetSubtype="0" fill="hold" grpId="1" nodeType="clickEffect">
                                  <p:stCondLst>
                                    <p:cond delay="0"/>
                                  </p:stCondLst>
                                  <p:childTnLst>
                                    <p:set>
                                      <p:cBhvr>
                                        <p:cTn id="13"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2-10-11 at 1.41.1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60437" y="666624"/>
            <a:ext cx="10333038" cy="5644099"/>
          </a:xfrm>
          <a:prstGeom prst="rect">
            <a:avLst/>
          </a:prstGeom>
        </p:spPr>
      </p:pic>
      <p:sp>
        <p:nvSpPr>
          <p:cNvPr id="3" name="Rectangle 2"/>
          <p:cNvSpPr/>
          <p:nvPr/>
        </p:nvSpPr>
        <p:spPr>
          <a:xfrm>
            <a:off x="2332037" y="3469316"/>
            <a:ext cx="8686801" cy="1403145"/>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
        <p:nvSpPr>
          <p:cNvPr id="4" name="Rectangle 3"/>
          <p:cNvSpPr/>
          <p:nvPr/>
        </p:nvSpPr>
        <p:spPr>
          <a:xfrm>
            <a:off x="2332037" y="4868402"/>
            <a:ext cx="8686801" cy="1442320"/>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224307891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2-10-11 at 1.47.42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89237" y="1296583"/>
            <a:ext cx="8275638" cy="4572001"/>
          </a:xfrm>
          <a:prstGeom prst="rect">
            <a:avLst/>
          </a:prstGeom>
        </p:spPr>
      </p:pic>
      <p:sp>
        <p:nvSpPr>
          <p:cNvPr id="3" name="Rectangle 2"/>
          <p:cNvSpPr/>
          <p:nvPr/>
        </p:nvSpPr>
        <p:spPr>
          <a:xfrm>
            <a:off x="7056437" y="2515784"/>
            <a:ext cx="2804168" cy="2753160"/>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51405060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2-10-11 at 1.48.1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3837" y="525462"/>
            <a:ext cx="9906000" cy="6013796"/>
          </a:xfrm>
          <a:prstGeom prst="rect">
            <a:avLst/>
          </a:prstGeom>
        </p:spPr>
      </p:pic>
      <p:sp>
        <p:nvSpPr>
          <p:cNvPr id="3" name="Rectangle 2"/>
          <p:cNvSpPr/>
          <p:nvPr/>
        </p:nvSpPr>
        <p:spPr>
          <a:xfrm>
            <a:off x="2789236" y="3421063"/>
            <a:ext cx="8382001" cy="1219200"/>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10062647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2-10-11 at 1.53.5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46237" y="1363662"/>
            <a:ext cx="9067800" cy="4800600"/>
          </a:xfrm>
          <a:prstGeom prst="rect">
            <a:avLst/>
          </a:prstGeom>
        </p:spPr>
      </p:pic>
      <p:sp>
        <p:nvSpPr>
          <p:cNvPr id="3" name="Rectangle 2"/>
          <p:cNvSpPr/>
          <p:nvPr/>
        </p:nvSpPr>
        <p:spPr>
          <a:xfrm>
            <a:off x="7970837" y="2793288"/>
            <a:ext cx="2514602" cy="1219200"/>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6474580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2-10-11 at 1.54.24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6498" y="369973"/>
            <a:ext cx="9572011" cy="5859463"/>
          </a:xfrm>
          <a:prstGeom prst="rect">
            <a:avLst/>
          </a:prstGeom>
        </p:spPr>
      </p:pic>
      <p:sp>
        <p:nvSpPr>
          <p:cNvPr id="3" name="Rectangle 2"/>
          <p:cNvSpPr/>
          <p:nvPr/>
        </p:nvSpPr>
        <p:spPr>
          <a:xfrm>
            <a:off x="2713036" y="3040063"/>
            <a:ext cx="8077201" cy="1295400"/>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2165068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2738218"/>
          </a:xfrm>
        </p:spPr>
        <p:txBody>
          <a:bodyPr/>
          <a:lstStyle/>
          <a:p>
            <a:r>
              <a:rPr lang="en-US" dirty="0" smtClean="0"/>
              <a:t>Remaining Steps</a:t>
            </a:r>
          </a:p>
          <a:p>
            <a:pPr lvl="1"/>
            <a:r>
              <a:rPr lang="en-US" dirty="0" smtClean="0"/>
              <a:t>Apply content type columns to library</a:t>
            </a:r>
          </a:p>
          <a:p>
            <a:pPr lvl="1"/>
            <a:r>
              <a:rPr lang="en-US" dirty="0" smtClean="0"/>
              <a:t>Adjust library “views” and sort order</a:t>
            </a:r>
          </a:p>
          <a:p>
            <a:pPr lvl="1"/>
            <a:endParaRPr lang="en-US" dirty="0" smtClean="0"/>
          </a:p>
          <a:p>
            <a:pPr marL="571444" lvl="2" indent="0">
              <a:buNone/>
            </a:pPr>
            <a:endParaRPr lang="en-US" dirty="0" smtClean="0"/>
          </a:p>
          <a:p>
            <a:pPr lvl="1"/>
            <a:endParaRPr lang="en-US" dirty="0" smtClean="0"/>
          </a:p>
        </p:txBody>
      </p:sp>
      <p:sp>
        <p:nvSpPr>
          <p:cNvPr id="2" name="Title 1"/>
          <p:cNvSpPr>
            <a:spLocks noGrp="1"/>
          </p:cNvSpPr>
          <p:nvPr>
            <p:ph type="title"/>
          </p:nvPr>
        </p:nvSpPr>
        <p:spPr/>
        <p:txBody>
          <a:bodyPr/>
          <a:lstStyle/>
          <a:p>
            <a:r>
              <a:rPr lang="en-US" dirty="0" smtClean="0"/>
              <a:t>It helps to have a plan…</a:t>
            </a:r>
            <a:endParaRPr lang="en-US" dirty="0"/>
          </a:p>
        </p:txBody>
      </p:sp>
    </p:spTree>
    <p:extLst>
      <p:ext uri="{BB962C8B-B14F-4D97-AF65-F5344CB8AC3E}">
        <p14:creationId xmlns:p14="http://schemas.microsoft.com/office/powerpoint/2010/main" val="3973717534"/>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2-10-11 at 2.03.1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7638" y="902124"/>
            <a:ext cx="10409237" cy="5504444"/>
          </a:xfrm>
          <a:prstGeom prst="rect">
            <a:avLst/>
          </a:prstGeom>
        </p:spPr>
      </p:pic>
      <p:sp>
        <p:nvSpPr>
          <p:cNvPr id="3" name="Rectangle 2"/>
          <p:cNvSpPr/>
          <p:nvPr/>
        </p:nvSpPr>
        <p:spPr>
          <a:xfrm>
            <a:off x="2713037" y="2542036"/>
            <a:ext cx="9113838" cy="345626"/>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
        <p:nvSpPr>
          <p:cNvPr id="4" name="Rectangle 3"/>
          <p:cNvSpPr/>
          <p:nvPr/>
        </p:nvSpPr>
        <p:spPr>
          <a:xfrm>
            <a:off x="2713038" y="2985971"/>
            <a:ext cx="1336701" cy="462576"/>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33670781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2" presetClass="emph" presetSubtype="0" fill="hold" grpId="0" nodeType="clickEffect">
                                  <p:stCondLst>
                                    <p:cond delay="0"/>
                                  </p:stCondLst>
                                  <p:childTnLst>
                                    <p:animRot by="120000">
                                      <p:cBhvr>
                                        <p:cTn id="10" dur="100" fill="hold">
                                          <p:stCondLst>
                                            <p:cond delay="0"/>
                                          </p:stCondLst>
                                        </p:cTn>
                                        <p:tgtEl>
                                          <p:spTgt spid="4"/>
                                        </p:tgtEl>
                                        <p:attrNameLst>
                                          <p:attrName>r</p:attrName>
                                        </p:attrNameLst>
                                      </p:cBhvr>
                                    </p:animRot>
                                    <p:animRot by="-240000">
                                      <p:cBhvr>
                                        <p:cTn id="11" dur="200" fill="hold">
                                          <p:stCondLst>
                                            <p:cond delay="200"/>
                                          </p:stCondLst>
                                        </p:cTn>
                                        <p:tgtEl>
                                          <p:spTgt spid="4"/>
                                        </p:tgtEl>
                                        <p:attrNameLst>
                                          <p:attrName>r</p:attrName>
                                        </p:attrNameLst>
                                      </p:cBhvr>
                                    </p:animRot>
                                    <p:animRot by="240000">
                                      <p:cBhvr>
                                        <p:cTn id="12" dur="200" fill="hold">
                                          <p:stCondLst>
                                            <p:cond delay="400"/>
                                          </p:stCondLst>
                                        </p:cTn>
                                        <p:tgtEl>
                                          <p:spTgt spid="4"/>
                                        </p:tgtEl>
                                        <p:attrNameLst>
                                          <p:attrName>r</p:attrName>
                                        </p:attrNameLst>
                                      </p:cBhvr>
                                    </p:animRot>
                                    <p:animRot by="-240000">
                                      <p:cBhvr>
                                        <p:cTn id="13" dur="200" fill="hold">
                                          <p:stCondLst>
                                            <p:cond delay="600"/>
                                          </p:stCondLst>
                                        </p:cTn>
                                        <p:tgtEl>
                                          <p:spTgt spid="4"/>
                                        </p:tgtEl>
                                        <p:attrNameLst>
                                          <p:attrName>r</p:attrName>
                                        </p:attrNameLst>
                                      </p:cBhvr>
                                    </p:animRot>
                                    <p:animRot by="120000">
                                      <p:cBhvr>
                                        <p:cTn id="14" dur="200" fill="hold">
                                          <p:stCondLst>
                                            <p:cond delay="800"/>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000" dirty="0"/>
              <a:t>How many pages long is the SharePoint 2010 “manual”?</a:t>
            </a:r>
          </a:p>
        </p:txBody>
      </p:sp>
      <p:sp>
        <p:nvSpPr>
          <p:cNvPr id="6" name="Text Placeholder 5"/>
          <p:cNvSpPr>
            <a:spLocks noGrp="1"/>
          </p:cNvSpPr>
          <p:nvPr>
            <p:ph type="body" sz="quarter" idx="10"/>
          </p:nvPr>
        </p:nvSpPr>
        <p:spPr>
          <a:xfrm>
            <a:off x="0" y="2125662"/>
            <a:ext cx="11887200" cy="3447098"/>
          </a:xfrm>
        </p:spPr>
        <p:txBody>
          <a:bodyPr/>
          <a:lstStyle/>
          <a:p>
            <a:pPr marL="742878" indent="-742878">
              <a:buAutoNum type="alphaLcPeriod"/>
            </a:pPr>
            <a:r>
              <a:rPr lang="en-US" dirty="0" smtClean="0"/>
              <a:t>100 pages</a:t>
            </a:r>
          </a:p>
          <a:p>
            <a:pPr marL="742878" indent="-742878">
              <a:buAutoNum type="alphaLcPeriod"/>
            </a:pPr>
            <a:r>
              <a:rPr lang="en-US" dirty="0" smtClean="0"/>
              <a:t>500 pages</a:t>
            </a:r>
          </a:p>
          <a:p>
            <a:pPr marL="742878" indent="-742878">
              <a:buAutoNum type="alphaLcPeriod"/>
            </a:pPr>
            <a:r>
              <a:rPr lang="en-US" dirty="0" smtClean="0"/>
              <a:t>1,000 pages</a:t>
            </a:r>
          </a:p>
          <a:p>
            <a:pPr marL="742878" indent="-742878">
              <a:buAutoNum type="alphaLcPeriod"/>
            </a:pPr>
            <a:r>
              <a:rPr lang="en-US" dirty="0" smtClean="0"/>
              <a:t>10,000 pages</a:t>
            </a:r>
          </a:p>
          <a:p>
            <a:pPr marL="742878" indent="-742878">
              <a:buAutoNum type="alphaLcPeriod"/>
            </a:pPr>
            <a:endParaRPr lang="en-US" dirty="0"/>
          </a:p>
        </p:txBody>
      </p:sp>
      <p:pic>
        <p:nvPicPr>
          <p:cNvPr id="15" name="Picture 4" descr="C:\Users\rwasner\Documents\My Box Files\Kollabria Research\Kollabria Artwork\kollabria_logo_k_ne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23437" y="5707063"/>
            <a:ext cx="2146300" cy="1028700"/>
          </a:xfrm>
          <a:prstGeom prst="rect">
            <a:avLst/>
          </a:prstGeom>
          <a:noFill/>
          <a:extLst>
            <a:ext uri="{909E8E84-426E-40DD-AFC4-6F175D3DCCD1}">
              <a14:hiddenFill xmlns:a14="http://schemas.microsoft.com/office/drawing/2010/main">
                <a:solidFill>
                  <a:srgbClr val="FFFFFF"/>
                </a:solidFill>
              </a14:hiddenFill>
            </a:ext>
          </a:extLst>
        </p:spPr>
      </p:pic>
      <p:sp>
        <p:nvSpPr>
          <p:cNvPr id="16" name="Striped Right Arrow 15"/>
          <p:cNvSpPr/>
          <p:nvPr/>
        </p:nvSpPr>
        <p:spPr>
          <a:xfrm rot="10800000">
            <a:off x="4389438" y="4259263"/>
            <a:ext cx="1339453" cy="589359"/>
          </a:xfrm>
          <a:prstGeom prst="striped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lIns="64278" tIns="32139" rIns="64278" bIns="32139" rtlCol="0" anchor="ctr"/>
          <a:lstStyle/>
          <a:p>
            <a:pPr algn="ctr"/>
            <a:endParaRPr lang="en-US"/>
          </a:p>
        </p:txBody>
      </p:sp>
    </p:spTree>
    <p:extLst>
      <p:ext uri="{BB962C8B-B14F-4D97-AF65-F5344CB8AC3E}">
        <p14:creationId xmlns:p14="http://schemas.microsoft.com/office/powerpoint/2010/main" val="13327124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par>
                          <p:cTn id="11" fill="hold">
                            <p:stCondLst>
                              <p:cond delay="1000"/>
                            </p:stCondLst>
                            <p:childTnLst>
                              <p:par>
                                <p:cTn id="12" presetID="7" presetClass="emph" presetSubtype="2" fill="hold" nodeType="afterEffect">
                                  <p:stCondLst>
                                    <p:cond delay="500"/>
                                  </p:stCondLst>
                                  <p:childTnLst>
                                    <p:animClr clrSpc="rgb" dir="cw">
                                      <p:cBhvr>
                                        <p:cTn id="13" dur="2000" fill="hold"/>
                                        <p:tgtEl>
                                          <p:spTgt spid="16"/>
                                        </p:tgtEl>
                                        <p:attrNameLst>
                                          <p:attrName>stroke.color</p:attrName>
                                        </p:attrNameLst>
                                      </p:cBhvr>
                                      <p:to>
                                        <a:srgbClr val="FFFF00"/>
                                      </p:to>
                                    </p:animClr>
                                    <p:set>
                                      <p:cBhvr>
                                        <p:cTn id="14" dur="2000" fill="hold"/>
                                        <p:tgtEl>
                                          <p:spTgt spid="16"/>
                                        </p:tgtEl>
                                        <p:attrNameLst>
                                          <p:attrName>stroke.on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2-10-11 at 2.03.4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8638" y="677862"/>
            <a:ext cx="8610600" cy="5775501"/>
          </a:xfrm>
          <a:prstGeom prst="rect">
            <a:avLst/>
          </a:prstGeom>
        </p:spPr>
      </p:pic>
    </p:spTree>
    <p:extLst>
      <p:ext uri="{BB962C8B-B14F-4D97-AF65-F5344CB8AC3E}">
        <p14:creationId xmlns:p14="http://schemas.microsoft.com/office/powerpoint/2010/main" val="11500259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2-10-11 at 2.04.08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79764" y="601662"/>
            <a:ext cx="8809038" cy="5715000"/>
          </a:xfrm>
          <a:prstGeom prst="rect">
            <a:avLst/>
          </a:prstGeom>
        </p:spPr>
      </p:pic>
      <p:sp>
        <p:nvSpPr>
          <p:cNvPr id="3" name="Rectangle 2"/>
          <p:cNvSpPr/>
          <p:nvPr/>
        </p:nvSpPr>
        <p:spPr>
          <a:xfrm>
            <a:off x="2332038" y="2790873"/>
            <a:ext cx="6858000" cy="2458990"/>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6128967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2-10-11 at 2.04.35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7638" y="0"/>
            <a:ext cx="9799637" cy="6545262"/>
          </a:xfrm>
          <a:prstGeom prst="rect">
            <a:avLst/>
          </a:prstGeom>
        </p:spPr>
      </p:pic>
    </p:spTree>
    <p:extLst>
      <p:ext uri="{BB962C8B-B14F-4D97-AF65-F5344CB8AC3E}">
        <p14:creationId xmlns:p14="http://schemas.microsoft.com/office/powerpoint/2010/main" val="2516261446"/>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2-10-11 at 2.04.47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5237" y="906463"/>
            <a:ext cx="10210800" cy="5410200"/>
          </a:xfrm>
          <a:prstGeom prst="rect">
            <a:avLst/>
          </a:prstGeom>
        </p:spPr>
      </p:pic>
    </p:spTree>
    <p:extLst>
      <p:ext uri="{BB962C8B-B14F-4D97-AF65-F5344CB8AC3E}">
        <p14:creationId xmlns:p14="http://schemas.microsoft.com/office/powerpoint/2010/main" val="481729924"/>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7200" dirty="0"/>
              <a:t>Total Document Management with SharePoint</a:t>
            </a:r>
          </a:p>
        </p:txBody>
      </p:sp>
    </p:spTree>
    <p:extLst>
      <p:ext uri="{BB962C8B-B14F-4D97-AF65-F5344CB8AC3E}">
        <p14:creationId xmlns:p14="http://schemas.microsoft.com/office/powerpoint/2010/main" val="1019844158"/>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a:t>Extend your Document Management Framework to Paper Documents</a:t>
            </a:r>
          </a:p>
        </p:txBody>
      </p:sp>
      <p:sp>
        <p:nvSpPr>
          <p:cNvPr id="3" name="Text Placeholder 2"/>
          <p:cNvSpPr>
            <a:spLocks noGrp="1"/>
          </p:cNvSpPr>
          <p:nvPr>
            <p:ph type="body" sz="quarter" idx="10"/>
          </p:nvPr>
        </p:nvSpPr>
        <p:spPr>
          <a:xfrm>
            <a:off x="274638" y="1439863"/>
            <a:ext cx="11887200" cy="4775452"/>
          </a:xfrm>
        </p:spPr>
        <p:txBody>
          <a:bodyPr/>
          <a:lstStyle/>
          <a:p>
            <a:r>
              <a:rPr lang="en-US" dirty="0" err="1" smtClean="0"/>
              <a:t>PaperVision</a:t>
            </a:r>
            <a:r>
              <a:rPr lang="en-US" dirty="0" smtClean="0"/>
              <a:t> Capture Desktop</a:t>
            </a:r>
          </a:p>
          <a:p>
            <a:r>
              <a:rPr lang="en-US" dirty="0"/>
              <a:t>	</a:t>
            </a:r>
            <a:r>
              <a:rPr lang="en-US" dirty="0" smtClean="0"/>
              <a:t>- At every scanning desktop</a:t>
            </a:r>
          </a:p>
          <a:p>
            <a:r>
              <a:rPr lang="en-US" dirty="0"/>
              <a:t>	</a:t>
            </a:r>
            <a:r>
              <a:rPr lang="en-US" dirty="0" smtClean="0"/>
              <a:t>- Does not require a server</a:t>
            </a:r>
          </a:p>
          <a:p>
            <a:r>
              <a:rPr lang="en-US" dirty="0"/>
              <a:t>	</a:t>
            </a:r>
            <a:r>
              <a:rPr lang="en-US" dirty="0" smtClean="0"/>
              <a:t>- Fully featured</a:t>
            </a:r>
          </a:p>
          <a:p>
            <a:r>
              <a:rPr lang="en-US" dirty="0"/>
              <a:t>	</a:t>
            </a:r>
            <a:r>
              <a:rPr lang="en-US" dirty="0" smtClean="0"/>
              <a:t>- Easily configured and administrated</a:t>
            </a:r>
          </a:p>
          <a:p>
            <a:r>
              <a:rPr lang="en-US" dirty="0"/>
              <a:t>	</a:t>
            </a:r>
            <a:r>
              <a:rPr lang="en-US" dirty="0" smtClean="0"/>
              <a:t>- Simple to use</a:t>
            </a:r>
          </a:p>
          <a:p>
            <a:endParaRPr lang="en-US" dirty="0" smtClean="0"/>
          </a:p>
        </p:txBody>
      </p:sp>
      <p:pic>
        <p:nvPicPr>
          <p:cNvPr id="5" name="Picture 4" descr="http://www.thewindwardgroup.net/im_images/Digitech_Log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33037" y="4183062"/>
            <a:ext cx="1735074" cy="205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5914046"/>
      </p:ext>
    </p:extLst>
  </p:cSld>
  <p:clrMapOvr>
    <a:masterClrMapping/>
  </p:clrMapOvr>
  <p:transition>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rwasner\Documents\My Box Files\Paul Owens\1 - Vendor Invoices initial SP screen shot.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238" y="216180"/>
            <a:ext cx="11277600" cy="6633883"/>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913437" y="1820863"/>
            <a:ext cx="4495800" cy="1712258"/>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12350725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rwasner\Documents\My Box Files\Paul Owens\2 - Capture SP screen shot with 3 index field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9438" y="373063"/>
            <a:ext cx="11074594" cy="6019799"/>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79437" y="1135063"/>
            <a:ext cx="1295400" cy="990600"/>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6874068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rwasner\Documents\My Box Files\Paul Owens\3 - First SP export scree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2238" y="1516062"/>
            <a:ext cx="4391025" cy="42672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618037" y="3421062"/>
            <a:ext cx="3276600" cy="1828800"/>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24624582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rwasner\Documents\My Box Files\Paul Owens\4 - 2nd export config screen - not mappe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9438" y="1439863"/>
            <a:ext cx="4391025" cy="42672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389437" y="2049462"/>
            <a:ext cx="3200400" cy="1371600"/>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9254305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3" name="Text Placeholder 2"/>
          <p:cNvSpPr>
            <a:spLocks noGrp="1"/>
          </p:cNvSpPr>
          <p:nvPr>
            <p:ph type="body" sz="quarter" idx="10"/>
          </p:nvPr>
        </p:nvSpPr>
        <p:spPr>
          <a:xfrm>
            <a:off x="274638" y="1212850"/>
            <a:ext cx="11887200" cy="3730252"/>
          </a:xfrm>
        </p:spPr>
        <p:txBody>
          <a:bodyPr/>
          <a:lstStyle/>
          <a:p>
            <a:pPr algn="ctr"/>
            <a:endParaRPr lang="en-US" dirty="0" smtClean="0"/>
          </a:p>
          <a:p>
            <a:pPr algn="ctr"/>
            <a:endParaRPr lang="en-US" dirty="0"/>
          </a:p>
          <a:p>
            <a:pPr algn="ctr"/>
            <a:endParaRPr lang="en-US" dirty="0" smtClean="0"/>
          </a:p>
          <a:p>
            <a:pPr algn="ctr"/>
            <a:r>
              <a:rPr lang="en-US" dirty="0" smtClean="0"/>
              <a:t>“SharePoint is a general purpose platform for connecting people with information”</a:t>
            </a:r>
          </a:p>
          <a:p>
            <a:pPr algn="ctr"/>
            <a:r>
              <a:rPr lang="en-US" sz="2400" dirty="0"/>
              <a:t>Steve Ballmer, Microsoft</a:t>
            </a:r>
          </a:p>
        </p:txBody>
      </p:sp>
    </p:spTree>
    <p:extLst>
      <p:ext uri="{BB962C8B-B14F-4D97-AF65-F5344CB8AC3E}">
        <p14:creationId xmlns:p14="http://schemas.microsoft.com/office/powerpoint/2010/main" val="1986892329"/>
      </p:ext>
    </p:extLst>
  </p:cSld>
  <p:clrMapOvr>
    <a:masterClrMapping/>
  </p:clrMapOvr>
  <p:transition>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rwasner\Documents\My Box Files\Paul Owens\5 - 2nd export config screen after auto-mapping.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84637" y="1592263"/>
            <a:ext cx="4391025" cy="42672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389437" y="2354262"/>
            <a:ext cx="2971800" cy="1371600"/>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19055295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Users\rwasner\Documents\My Box Files\Paul Owens\6 - different type of invoic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27237" y="906462"/>
            <a:ext cx="9267826" cy="5276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5773500"/>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7" name="Picture 3" descr="C:\Users\rwasner\Documents\My Box Files\Paul Owens\7 - create bar code zon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51437" y="2354263"/>
            <a:ext cx="2476500" cy="26860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7653597"/>
      </p:ext>
    </p:extLst>
  </p:cSld>
  <p:clrMapOvr>
    <a:masterClrMapping/>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C:\Users\rwasner\Documents\My Box Files\Paul Owens\8 - create address OCR zon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93838" y="1287462"/>
            <a:ext cx="9305925" cy="44386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5683065"/>
      </p:ext>
    </p:extLst>
  </p:cSld>
  <p:clrMapOvr>
    <a:masterClrMapping/>
  </p:clrMapOvr>
  <p:transition>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C:\Users\rwasner\Documents\My Box Files\Paul Owens\9 - add address OCR zone.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46638" y="2278062"/>
            <a:ext cx="2476500" cy="280035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846638" y="3573462"/>
            <a:ext cx="2476500" cy="609600"/>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21074654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rwasner\Documents\My Box Files\Paul Owens\10 - reconfig the export - new fields not mappe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89438" y="1384987"/>
            <a:ext cx="4391025" cy="42672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694237" y="2790872"/>
            <a:ext cx="2438400" cy="727714"/>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39042733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C:\Users\rwasner\Documents\My Box Files\Paul Owens\11 - auto map changes Not Mapped to Create New.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237037" y="1287462"/>
            <a:ext cx="4391025" cy="42672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4465638" y="2693348"/>
            <a:ext cx="2590800" cy="880114"/>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199270797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rwasner\Documents\My Box Files\Paul Owens\12 - image processing and export status screen.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238" y="373063"/>
            <a:ext cx="11688763" cy="635364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18425284"/>
      </p:ext>
    </p:extLst>
  </p:cSld>
  <p:clrMapOvr>
    <a:masterClrMapping/>
  </p:clrMapOvr>
  <p:transition>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rwasner\Documents\My Box Files\Paul Owens\13 - Vendor Invoices with new fields automatically created and displayed.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3237" y="449263"/>
            <a:ext cx="11353800" cy="6149975"/>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227638" y="1897062"/>
            <a:ext cx="4800600" cy="1978462"/>
          </a:xfrm>
          <a:prstGeom prst="rect">
            <a:avLst/>
          </a:prstGeom>
          <a:noFill/>
          <a:ln w="57150" cmpd="sng">
            <a:solidFill>
              <a:srgbClr val="3366FF"/>
            </a:solidFill>
          </a:ln>
        </p:spPr>
        <p:style>
          <a:lnRef idx="1">
            <a:schemeClr val="accent1"/>
          </a:lnRef>
          <a:fillRef idx="3">
            <a:schemeClr val="accent1"/>
          </a:fillRef>
          <a:effectRef idx="2">
            <a:schemeClr val="accent1"/>
          </a:effectRef>
          <a:fontRef idx="minor">
            <a:schemeClr val="lt1"/>
          </a:fontRef>
        </p:style>
        <p:txBody>
          <a:bodyPr lIns="111015" tIns="55508" rIns="111015" bIns="55508" rtlCol="0" anchor="ctr"/>
          <a:lstStyle/>
          <a:p>
            <a:pPr algn="ctr"/>
            <a:endParaRPr lang="en-US">
              <a:solidFill>
                <a:srgbClr val="3366FF"/>
              </a:solidFill>
            </a:endParaRPr>
          </a:p>
        </p:txBody>
      </p:sp>
    </p:spTree>
    <p:extLst>
      <p:ext uri="{BB962C8B-B14F-4D97-AF65-F5344CB8AC3E}">
        <p14:creationId xmlns:p14="http://schemas.microsoft.com/office/powerpoint/2010/main" val="28501461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638" y="1212850"/>
            <a:ext cx="11887200" cy="5552364"/>
          </a:xfrm>
        </p:spPr>
        <p:txBody>
          <a:bodyPr/>
          <a:lstStyle/>
          <a:p>
            <a:r>
              <a:rPr lang="en-US" dirty="0"/>
              <a:t>Real World </a:t>
            </a:r>
            <a:r>
              <a:rPr lang="en-US" dirty="0" smtClean="0"/>
              <a:t>Plan</a:t>
            </a:r>
          </a:p>
          <a:p>
            <a:pPr lvl="1"/>
            <a:r>
              <a:rPr lang="en-US" dirty="0" smtClean="0"/>
              <a:t>Realize that you are allowing users to build applications not sites</a:t>
            </a:r>
            <a:endParaRPr lang="en-US" dirty="0"/>
          </a:p>
          <a:p>
            <a:pPr lvl="1"/>
            <a:r>
              <a:rPr lang="en-US" dirty="0"/>
              <a:t>Determine content types (document types in advance)</a:t>
            </a:r>
          </a:p>
          <a:p>
            <a:pPr lvl="1"/>
            <a:r>
              <a:rPr lang="en-US" dirty="0"/>
              <a:t>Create enterprise content hub </a:t>
            </a:r>
          </a:p>
          <a:p>
            <a:pPr lvl="1"/>
            <a:r>
              <a:rPr lang="en-US" dirty="0"/>
              <a:t>Determine key metadata requirements (columns for each)</a:t>
            </a:r>
          </a:p>
          <a:p>
            <a:pPr lvl="1"/>
            <a:r>
              <a:rPr lang="en-US" dirty="0"/>
              <a:t>Determine workflows</a:t>
            </a:r>
          </a:p>
          <a:p>
            <a:pPr lvl="1"/>
            <a:r>
              <a:rPr lang="en-US" dirty="0"/>
              <a:t>Determine records polices</a:t>
            </a:r>
          </a:p>
          <a:p>
            <a:pPr lvl="1"/>
            <a:r>
              <a:rPr lang="en-US" dirty="0"/>
              <a:t>Determine views and library function</a:t>
            </a:r>
          </a:p>
          <a:p>
            <a:pPr lvl="1"/>
            <a:r>
              <a:rPr lang="en-US" dirty="0"/>
              <a:t>Build all of the above into “create new library’</a:t>
            </a:r>
          </a:p>
          <a:p>
            <a:pPr lvl="1"/>
            <a:r>
              <a:rPr lang="en-US" dirty="0"/>
              <a:t>Allow admins to build and </a:t>
            </a:r>
            <a:r>
              <a:rPr lang="en-US" dirty="0" smtClean="0"/>
              <a:t>extend</a:t>
            </a:r>
          </a:p>
          <a:p>
            <a:pPr lvl="1"/>
            <a:r>
              <a:rPr lang="en-US" dirty="0" smtClean="0"/>
              <a:t>Implement document scanning at the desktop for total document management</a:t>
            </a:r>
            <a:endParaRPr lang="en-US" dirty="0"/>
          </a:p>
          <a:p>
            <a:endParaRPr lang="en-US" dirty="0"/>
          </a:p>
        </p:txBody>
      </p:sp>
      <p:sp>
        <p:nvSpPr>
          <p:cNvPr id="3" name="Title 2"/>
          <p:cNvSpPr>
            <a:spLocks noGrp="1"/>
          </p:cNvSpPr>
          <p:nvPr>
            <p:ph type="title"/>
          </p:nvPr>
        </p:nvSpPr>
        <p:spPr/>
        <p:txBody>
          <a:bodyPr/>
          <a:lstStyle/>
          <a:p>
            <a:r>
              <a:rPr lang="en-US" dirty="0" smtClean="0"/>
              <a:t>What to do in the real world…</a:t>
            </a:r>
            <a:endParaRPr lang="en-US" dirty="0"/>
          </a:p>
        </p:txBody>
      </p:sp>
      <p:pic>
        <p:nvPicPr>
          <p:cNvPr id="4" name="Picture 3" descr="http://www.thewindwardgroup.net/im_images/Digitech_Logo.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409238" y="296862"/>
            <a:ext cx="1735074" cy="205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94738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Client/Server Computing</a:t>
            </a:r>
            <a:endParaRPr lang="en-US" dirty="0"/>
          </a:p>
        </p:txBody>
      </p:sp>
      <p:graphicFrame>
        <p:nvGraphicFramePr>
          <p:cNvPr id="7" name="Diagram 6"/>
          <p:cNvGraphicFramePr/>
          <p:nvPr>
            <p:extLst>
              <p:ext uri="{D42A27DB-BD31-4B8C-83A1-F6EECF244321}">
                <p14:modId xmlns:p14="http://schemas.microsoft.com/office/powerpoint/2010/main" val="3170145884"/>
              </p:ext>
            </p:extLst>
          </p:nvPr>
        </p:nvGraphicFramePr>
        <p:xfrm>
          <a:off x="1598978" y="1485612"/>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8" name="Picture 4" descr="C:\Users\rwasner\Documents\My Box Files\Kollabria Research\Kollabria Artwork\kollabria_logo_k_new.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04462" y="5783262"/>
            <a:ext cx="1755647" cy="841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54105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7">
                                            <p:graphicEl>
                                              <a:dgm id="{21C2303B-31C3-C94D-9714-AEBBE8BDB29C}"/>
                                            </p:graphicEl>
                                          </p:spTgt>
                                        </p:tgtEl>
                                        <p:attrNameLst>
                                          <p:attrName>style.visibility</p:attrName>
                                        </p:attrNameLst>
                                      </p:cBhvr>
                                      <p:to>
                                        <p:strVal val="visible"/>
                                      </p:to>
                                    </p:set>
                                    <p:animEffect transition="in" filter="fade">
                                      <p:cBhvr>
                                        <p:cTn id="7" dur="1000"/>
                                        <p:tgtEl>
                                          <p:spTgt spid="7">
                                            <p:graphicEl>
                                              <a:dgm id="{21C2303B-31C3-C94D-9714-AEBBE8BDB29C}"/>
                                            </p:graphicEl>
                                          </p:spTgt>
                                        </p:tgtEl>
                                      </p:cBhvr>
                                    </p:animEffect>
                                    <p:anim calcmode="lin" valueType="num">
                                      <p:cBhvr>
                                        <p:cTn id="8" dur="1000" fill="hold"/>
                                        <p:tgtEl>
                                          <p:spTgt spid="7">
                                            <p:graphicEl>
                                              <a:dgm id="{21C2303B-31C3-C94D-9714-AEBBE8BDB29C}"/>
                                            </p:graphicEl>
                                          </p:spTgt>
                                        </p:tgtEl>
                                        <p:attrNameLst>
                                          <p:attrName>ppt_x</p:attrName>
                                        </p:attrNameLst>
                                      </p:cBhvr>
                                      <p:tavLst>
                                        <p:tav tm="0">
                                          <p:val>
                                            <p:strVal val="#ppt_x"/>
                                          </p:val>
                                        </p:tav>
                                        <p:tav tm="100000">
                                          <p:val>
                                            <p:strVal val="#ppt_x"/>
                                          </p:val>
                                        </p:tav>
                                      </p:tavLst>
                                    </p:anim>
                                    <p:anim calcmode="lin" valueType="num">
                                      <p:cBhvr>
                                        <p:cTn id="9" dur="1000" fill="hold"/>
                                        <p:tgtEl>
                                          <p:spTgt spid="7">
                                            <p:graphicEl>
                                              <a:dgm id="{21C2303B-31C3-C94D-9714-AEBBE8BDB29C}"/>
                                            </p:graphicEl>
                                          </p:spTgt>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graphicEl>
                                              <a:dgm id="{F02AAF96-9833-BA4F-842B-3FD419D94D58}"/>
                                            </p:graphicEl>
                                          </p:spTgt>
                                        </p:tgtEl>
                                        <p:attrNameLst>
                                          <p:attrName>style.visibility</p:attrName>
                                        </p:attrNameLst>
                                      </p:cBhvr>
                                      <p:to>
                                        <p:strVal val="visible"/>
                                      </p:to>
                                    </p:set>
                                    <p:animEffect transition="in" filter="fade">
                                      <p:cBhvr>
                                        <p:cTn id="12" dur="1000"/>
                                        <p:tgtEl>
                                          <p:spTgt spid="7">
                                            <p:graphicEl>
                                              <a:dgm id="{F02AAF96-9833-BA4F-842B-3FD419D94D58}"/>
                                            </p:graphicEl>
                                          </p:spTgt>
                                        </p:tgtEl>
                                      </p:cBhvr>
                                    </p:animEffect>
                                    <p:anim calcmode="lin" valueType="num">
                                      <p:cBhvr>
                                        <p:cTn id="13" dur="1000" fill="hold"/>
                                        <p:tgtEl>
                                          <p:spTgt spid="7">
                                            <p:graphicEl>
                                              <a:dgm id="{F02AAF96-9833-BA4F-842B-3FD419D94D58}"/>
                                            </p:graphicEl>
                                          </p:spTgt>
                                        </p:tgtEl>
                                        <p:attrNameLst>
                                          <p:attrName>ppt_x</p:attrName>
                                        </p:attrNameLst>
                                      </p:cBhvr>
                                      <p:tavLst>
                                        <p:tav tm="0">
                                          <p:val>
                                            <p:strVal val="#ppt_x"/>
                                          </p:val>
                                        </p:tav>
                                        <p:tav tm="100000">
                                          <p:val>
                                            <p:strVal val="#ppt_x"/>
                                          </p:val>
                                        </p:tav>
                                      </p:tavLst>
                                    </p:anim>
                                    <p:anim calcmode="lin" valueType="num">
                                      <p:cBhvr>
                                        <p:cTn id="14" dur="1000" fill="hold"/>
                                        <p:tgtEl>
                                          <p:spTgt spid="7">
                                            <p:graphicEl>
                                              <a:dgm id="{F02AAF96-9833-BA4F-842B-3FD419D94D58}"/>
                                            </p:graphicEl>
                                          </p:spTgt>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graphicEl>
                                              <a:dgm id="{7BBC3C34-0663-0443-9E5F-7432F0C9D29E}"/>
                                            </p:graphicEl>
                                          </p:spTgt>
                                        </p:tgtEl>
                                        <p:attrNameLst>
                                          <p:attrName>style.visibility</p:attrName>
                                        </p:attrNameLst>
                                      </p:cBhvr>
                                      <p:to>
                                        <p:strVal val="visible"/>
                                      </p:to>
                                    </p:set>
                                    <p:animEffect transition="in" filter="fade">
                                      <p:cBhvr>
                                        <p:cTn id="17" dur="1000"/>
                                        <p:tgtEl>
                                          <p:spTgt spid="7">
                                            <p:graphicEl>
                                              <a:dgm id="{7BBC3C34-0663-0443-9E5F-7432F0C9D29E}"/>
                                            </p:graphicEl>
                                          </p:spTgt>
                                        </p:tgtEl>
                                      </p:cBhvr>
                                    </p:animEffect>
                                    <p:anim calcmode="lin" valueType="num">
                                      <p:cBhvr>
                                        <p:cTn id="18" dur="1000" fill="hold"/>
                                        <p:tgtEl>
                                          <p:spTgt spid="7">
                                            <p:graphicEl>
                                              <a:dgm id="{7BBC3C34-0663-0443-9E5F-7432F0C9D29E}"/>
                                            </p:graphicEl>
                                          </p:spTgt>
                                        </p:tgtEl>
                                        <p:attrNameLst>
                                          <p:attrName>ppt_x</p:attrName>
                                        </p:attrNameLst>
                                      </p:cBhvr>
                                      <p:tavLst>
                                        <p:tav tm="0">
                                          <p:val>
                                            <p:strVal val="#ppt_x"/>
                                          </p:val>
                                        </p:tav>
                                        <p:tav tm="100000">
                                          <p:val>
                                            <p:strVal val="#ppt_x"/>
                                          </p:val>
                                        </p:tav>
                                      </p:tavLst>
                                    </p:anim>
                                    <p:anim calcmode="lin" valueType="num">
                                      <p:cBhvr>
                                        <p:cTn id="19" dur="1000" fill="hold"/>
                                        <p:tgtEl>
                                          <p:spTgt spid="7">
                                            <p:graphicEl>
                                              <a:dgm id="{7BBC3C34-0663-0443-9E5F-7432F0C9D29E}"/>
                                            </p:graphicEl>
                                          </p:spTgt>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7">
                                            <p:graphicEl>
                                              <a:dgm id="{B01932C4-5B10-B743-8F5C-FEE6BEF39C7B}"/>
                                            </p:graphicEl>
                                          </p:spTgt>
                                        </p:tgtEl>
                                        <p:attrNameLst>
                                          <p:attrName>style.visibility</p:attrName>
                                        </p:attrNameLst>
                                      </p:cBhvr>
                                      <p:to>
                                        <p:strVal val="visible"/>
                                      </p:to>
                                    </p:set>
                                    <p:animEffect transition="in" filter="fade">
                                      <p:cBhvr>
                                        <p:cTn id="22" dur="1000"/>
                                        <p:tgtEl>
                                          <p:spTgt spid="7">
                                            <p:graphicEl>
                                              <a:dgm id="{B01932C4-5B10-B743-8F5C-FEE6BEF39C7B}"/>
                                            </p:graphicEl>
                                          </p:spTgt>
                                        </p:tgtEl>
                                      </p:cBhvr>
                                    </p:animEffect>
                                    <p:anim calcmode="lin" valueType="num">
                                      <p:cBhvr>
                                        <p:cTn id="23" dur="1000" fill="hold"/>
                                        <p:tgtEl>
                                          <p:spTgt spid="7">
                                            <p:graphicEl>
                                              <a:dgm id="{B01932C4-5B10-B743-8F5C-FEE6BEF39C7B}"/>
                                            </p:graphicEl>
                                          </p:spTgt>
                                        </p:tgtEl>
                                        <p:attrNameLst>
                                          <p:attrName>ppt_x</p:attrName>
                                        </p:attrNameLst>
                                      </p:cBhvr>
                                      <p:tavLst>
                                        <p:tav tm="0">
                                          <p:val>
                                            <p:strVal val="#ppt_x"/>
                                          </p:val>
                                        </p:tav>
                                        <p:tav tm="100000">
                                          <p:val>
                                            <p:strVal val="#ppt_x"/>
                                          </p:val>
                                        </p:tav>
                                      </p:tavLst>
                                    </p:anim>
                                    <p:anim calcmode="lin" valueType="num">
                                      <p:cBhvr>
                                        <p:cTn id="24" dur="1000" fill="hold"/>
                                        <p:tgtEl>
                                          <p:spTgt spid="7">
                                            <p:graphicEl>
                                              <a:dgm id="{B01932C4-5B10-B743-8F5C-FEE6BEF39C7B}"/>
                                            </p:graphicEl>
                                          </p:spTgt>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graphicEl>
                                              <a:dgm id="{480F9B43-C7DE-5C4F-BDE9-641300423099}"/>
                                            </p:graphicEl>
                                          </p:spTgt>
                                        </p:tgtEl>
                                        <p:attrNameLst>
                                          <p:attrName>style.visibility</p:attrName>
                                        </p:attrNameLst>
                                      </p:cBhvr>
                                      <p:to>
                                        <p:strVal val="visible"/>
                                      </p:to>
                                    </p:set>
                                    <p:animEffect transition="in" filter="fade">
                                      <p:cBhvr>
                                        <p:cTn id="27" dur="1000"/>
                                        <p:tgtEl>
                                          <p:spTgt spid="7">
                                            <p:graphicEl>
                                              <a:dgm id="{480F9B43-C7DE-5C4F-BDE9-641300423099}"/>
                                            </p:graphicEl>
                                          </p:spTgt>
                                        </p:tgtEl>
                                      </p:cBhvr>
                                    </p:animEffect>
                                    <p:anim calcmode="lin" valueType="num">
                                      <p:cBhvr>
                                        <p:cTn id="28" dur="1000" fill="hold"/>
                                        <p:tgtEl>
                                          <p:spTgt spid="7">
                                            <p:graphicEl>
                                              <a:dgm id="{480F9B43-C7DE-5C4F-BDE9-641300423099}"/>
                                            </p:graphicEl>
                                          </p:spTgt>
                                        </p:tgtEl>
                                        <p:attrNameLst>
                                          <p:attrName>ppt_x</p:attrName>
                                        </p:attrNameLst>
                                      </p:cBhvr>
                                      <p:tavLst>
                                        <p:tav tm="0">
                                          <p:val>
                                            <p:strVal val="#ppt_x"/>
                                          </p:val>
                                        </p:tav>
                                        <p:tav tm="100000">
                                          <p:val>
                                            <p:strVal val="#ppt_x"/>
                                          </p:val>
                                        </p:tav>
                                      </p:tavLst>
                                    </p:anim>
                                    <p:anim calcmode="lin" valueType="num">
                                      <p:cBhvr>
                                        <p:cTn id="29" dur="1000" fill="hold"/>
                                        <p:tgtEl>
                                          <p:spTgt spid="7">
                                            <p:graphicEl>
                                              <a:dgm id="{480F9B43-C7DE-5C4F-BDE9-641300423099}"/>
                                            </p:graphicEl>
                                          </p:spTgt>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7">
                                            <p:graphicEl>
                                              <a:dgm id="{E592A12D-D018-E64E-BFBC-FF5FD5443EB8}"/>
                                            </p:graphicEl>
                                          </p:spTgt>
                                        </p:tgtEl>
                                        <p:attrNameLst>
                                          <p:attrName>style.visibility</p:attrName>
                                        </p:attrNameLst>
                                      </p:cBhvr>
                                      <p:to>
                                        <p:strVal val="visible"/>
                                      </p:to>
                                    </p:set>
                                    <p:animEffect transition="in" filter="fade">
                                      <p:cBhvr>
                                        <p:cTn id="32" dur="1000"/>
                                        <p:tgtEl>
                                          <p:spTgt spid="7">
                                            <p:graphicEl>
                                              <a:dgm id="{E592A12D-D018-E64E-BFBC-FF5FD5443EB8}"/>
                                            </p:graphicEl>
                                          </p:spTgt>
                                        </p:tgtEl>
                                      </p:cBhvr>
                                    </p:animEffect>
                                    <p:anim calcmode="lin" valueType="num">
                                      <p:cBhvr>
                                        <p:cTn id="33" dur="1000" fill="hold"/>
                                        <p:tgtEl>
                                          <p:spTgt spid="7">
                                            <p:graphicEl>
                                              <a:dgm id="{E592A12D-D018-E64E-BFBC-FF5FD5443EB8}"/>
                                            </p:graphicEl>
                                          </p:spTgt>
                                        </p:tgtEl>
                                        <p:attrNameLst>
                                          <p:attrName>ppt_x</p:attrName>
                                        </p:attrNameLst>
                                      </p:cBhvr>
                                      <p:tavLst>
                                        <p:tav tm="0">
                                          <p:val>
                                            <p:strVal val="#ppt_x"/>
                                          </p:val>
                                        </p:tav>
                                        <p:tav tm="100000">
                                          <p:val>
                                            <p:strVal val="#ppt_x"/>
                                          </p:val>
                                        </p:tav>
                                      </p:tavLst>
                                    </p:anim>
                                    <p:anim calcmode="lin" valueType="num">
                                      <p:cBhvr>
                                        <p:cTn id="34" dur="1000" fill="hold"/>
                                        <p:tgtEl>
                                          <p:spTgt spid="7">
                                            <p:graphicEl>
                                              <a:dgm id="{E592A12D-D018-E64E-BFBC-FF5FD5443EB8}"/>
                                            </p:graphicEl>
                                          </p:spTgt>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7">
                                            <p:graphicEl>
                                              <a:dgm id="{3DC23219-6012-F240-9599-BE3DD21D9838}"/>
                                            </p:graphicEl>
                                          </p:spTgt>
                                        </p:tgtEl>
                                        <p:attrNameLst>
                                          <p:attrName>style.visibility</p:attrName>
                                        </p:attrNameLst>
                                      </p:cBhvr>
                                      <p:to>
                                        <p:strVal val="visible"/>
                                      </p:to>
                                    </p:set>
                                    <p:animEffect transition="in" filter="fade">
                                      <p:cBhvr>
                                        <p:cTn id="37" dur="1000"/>
                                        <p:tgtEl>
                                          <p:spTgt spid="7">
                                            <p:graphicEl>
                                              <a:dgm id="{3DC23219-6012-F240-9599-BE3DD21D9838}"/>
                                            </p:graphicEl>
                                          </p:spTgt>
                                        </p:tgtEl>
                                      </p:cBhvr>
                                    </p:animEffect>
                                    <p:anim calcmode="lin" valueType="num">
                                      <p:cBhvr>
                                        <p:cTn id="38" dur="1000" fill="hold"/>
                                        <p:tgtEl>
                                          <p:spTgt spid="7">
                                            <p:graphicEl>
                                              <a:dgm id="{3DC23219-6012-F240-9599-BE3DD21D9838}"/>
                                            </p:graphicEl>
                                          </p:spTgt>
                                        </p:tgtEl>
                                        <p:attrNameLst>
                                          <p:attrName>ppt_x</p:attrName>
                                        </p:attrNameLst>
                                      </p:cBhvr>
                                      <p:tavLst>
                                        <p:tav tm="0">
                                          <p:val>
                                            <p:strVal val="#ppt_x"/>
                                          </p:val>
                                        </p:tav>
                                        <p:tav tm="100000">
                                          <p:val>
                                            <p:strVal val="#ppt_x"/>
                                          </p:val>
                                        </p:tav>
                                      </p:tavLst>
                                    </p:anim>
                                    <p:anim calcmode="lin" valueType="num">
                                      <p:cBhvr>
                                        <p:cTn id="39" dur="1000" fill="hold"/>
                                        <p:tgtEl>
                                          <p:spTgt spid="7">
                                            <p:graphicEl>
                                              <a:dgm id="{3DC23219-6012-F240-9599-BE3DD21D9838}"/>
                                            </p:graphicEl>
                                          </p:spTgt>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7">
                                            <p:graphicEl>
                                              <a:dgm id="{13A8691A-B2A9-0D4B-BDE4-F38E6361047A}"/>
                                            </p:graphicEl>
                                          </p:spTgt>
                                        </p:tgtEl>
                                        <p:attrNameLst>
                                          <p:attrName>style.visibility</p:attrName>
                                        </p:attrNameLst>
                                      </p:cBhvr>
                                      <p:to>
                                        <p:strVal val="visible"/>
                                      </p:to>
                                    </p:set>
                                    <p:animEffect transition="in" filter="fade">
                                      <p:cBhvr>
                                        <p:cTn id="42" dur="1000"/>
                                        <p:tgtEl>
                                          <p:spTgt spid="7">
                                            <p:graphicEl>
                                              <a:dgm id="{13A8691A-B2A9-0D4B-BDE4-F38E6361047A}"/>
                                            </p:graphicEl>
                                          </p:spTgt>
                                        </p:tgtEl>
                                      </p:cBhvr>
                                    </p:animEffect>
                                    <p:anim calcmode="lin" valueType="num">
                                      <p:cBhvr>
                                        <p:cTn id="43" dur="1000" fill="hold"/>
                                        <p:tgtEl>
                                          <p:spTgt spid="7">
                                            <p:graphicEl>
                                              <a:dgm id="{13A8691A-B2A9-0D4B-BDE4-F38E6361047A}"/>
                                            </p:graphicEl>
                                          </p:spTgt>
                                        </p:tgtEl>
                                        <p:attrNameLst>
                                          <p:attrName>ppt_x</p:attrName>
                                        </p:attrNameLst>
                                      </p:cBhvr>
                                      <p:tavLst>
                                        <p:tav tm="0">
                                          <p:val>
                                            <p:strVal val="#ppt_x"/>
                                          </p:val>
                                        </p:tav>
                                        <p:tav tm="100000">
                                          <p:val>
                                            <p:strVal val="#ppt_x"/>
                                          </p:val>
                                        </p:tav>
                                      </p:tavLst>
                                    </p:anim>
                                    <p:anim calcmode="lin" valueType="num">
                                      <p:cBhvr>
                                        <p:cTn id="44" dur="1000" fill="hold"/>
                                        <p:tgtEl>
                                          <p:spTgt spid="7">
                                            <p:graphicEl>
                                              <a:dgm id="{13A8691A-B2A9-0D4B-BDE4-F38E6361047A}"/>
                                            </p:graphicEl>
                                          </p:spTgt>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7">
                                            <p:graphicEl>
                                              <a:dgm id="{46381E4B-C885-584F-9491-9A989FAB267D}"/>
                                            </p:graphicEl>
                                          </p:spTgt>
                                        </p:tgtEl>
                                        <p:attrNameLst>
                                          <p:attrName>style.visibility</p:attrName>
                                        </p:attrNameLst>
                                      </p:cBhvr>
                                      <p:to>
                                        <p:strVal val="visible"/>
                                      </p:to>
                                    </p:set>
                                    <p:animEffect transition="in" filter="fade">
                                      <p:cBhvr>
                                        <p:cTn id="47" dur="1000"/>
                                        <p:tgtEl>
                                          <p:spTgt spid="7">
                                            <p:graphicEl>
                                              <a:dgm id="{46381E4B-C885-584F-9491-9A989FAB267D}"/>
                                            </p:graphicEl>
                                          </p:spTgt>
                                        </p:tgtEl>
                                      </p:cBhvr>
                                    </p:animEffect>
                                    <p:anim calcmode="lin" valueType="num">
                                      <p:cBhvr>
                                        <p:cTn id="48" dur="1000" fill="hold"/>
                                        <p:tgtEl>
                                          <p:spTgt spid="7">
                                            <p:graphicEl>
                                              <a:dgm id="{46381E4B-C885-584F-9491-9A989FAB267D}"/>
                                            </p:graphicEl>
                                          </p:spTgt>
                                        </p:tgtEl>
                                        <p:attrNameLst>
                                          <p:attrName>ppt_x</p:attrName>
                                        </p:attrNameLst>
                                      </p:cBhvr>
                                      <p:tavLst>
                                        <p:tav tm="0">
                                          <p:val>
                                            <p:strVal val="#ppt_x"/>
                                          </p:val>
                                        </p:tav>
                                        <p:tav tm="100000">
                                          <p:val>
                                            <p:strVal val="#ppt_x"/>
                                          </p:val>
                                        </p:tav>
                                      </p:tavLst>
                                    </p:anim>
                                    <p:anim calcmode="lin" valueType="num">
                                      <p:cBhvr>
                                        <p:cTn id="49" dur="1000" fill="hold"/>
                                        <p:tgtEl>
                                          <p:spTgt spid="7">
                                            <p:graphicEl>
                                              <a:dgm id="{46381E4B-C885-584F-9491-9A989FAB267D}"/>
                                            </p:graphicEl>
                                          </p:spTgt>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7">
                                            <p:graphicEl>
                                              <a:dgm id="{BAD0F7A9-B8CF-FA45-805F-52B55355AE5E}"/>
                                            </p:graphicEl>
                                          </p:spTgt>
                                        </p:tgtEl>
                                        <p:attrNameLst>
                                          <p:attrName>style.visibility</p:attrName>
                                        </p:attrNameLst>
                                      </p:cBhvr>
                                      <p:to>
                                        <p:strVal val="visible"/>
                                      </p:to>
                                    </p:set>
                                    <p:animEffect transition="in" filter="fade">
                                      <p:cBhvr>
                                        <p:cTn id="52" dur="1000"/>
                                        <p:tgtEl>
                                          <p:spTgt spid="7">
                                            <p:graphicEl>
                                              <a:dgm id="{BAD0F7A9-B8CF-FA45-805F-52B55355AE5E}"/>
                                            </p:graphicEl>
                                          </p:spTgt>
                                        </p:tgtEl>
                                      </p:cBhvr>
                                    </p:animEffect>
                                    <p:anim calcmode="lin" valueType="num">
                                      <p:cBhvr>
                                        <p:cTn id="53" dur="1000" fill="hold"/>
                                        <p:tgtEl>
                                          <p:spTgt spid="7">
                                            <p:graphicEl>
                                              <a:dgm id="{BAD0F7A9-B8CF-FA45-805F-52B55355AE5E}"/>
                                            </p:graphicEl>
                                          </p:spTgt>
                                        </p:tgtEl>
                                        <p:attrNameLst>
                                          <p:attrName>ppt_x</p:attrName>
                                        </p:attrNameLst>
                                      </p:cBhvr>
                                      <p:tavLst>
                                        <p:tav tm="0">
                                          <p:val>
                                            <p:strVal val="#ppt_x"/>
                                          </p:val>
                                        </p:tav>
                                        <p:tav tm="100000">
                                          <p:val>
                                            <p:strVal val="#ppt_x"/>
                                          </p:val>
                                        </p:tav>
                                      </p:tavLst>
                                    </p:anim>
                                    <p:anim calcmode="lin" valueType="num">
                                      <p:cBhvr>
                                        <p:cTn id="54" dur="1000" fill="hold"/>
                                        <p:tgtEl>
                                          <p:spTgt spid="7">
                                            <p:graphicEl>
                                              <a:dgm id="{BAD0F7A9-B8CF-FA45-805F-52B55355AE5E}"/>
                                            </p:graphic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lvlAtOnce"/>
        </p:bldSub>
      </p:bldGraphic>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2" y="-46950"/>
            <a:ext cx="12436475" cy="2367124"/>
            <a:chOff x="0" y="-46033"/>
            <a:chExt cx="12188825" cy="2320920"/>
          </a:xfrm>
        </p:grpSpPr>
        <p:sp>
          <p:nvSpPr>
            <p:cNvPr id="13" name="Rectangle 12"/>
            <p:cNvSpPr/>
            <p:nvPr/>
          </p:nvSpPr>
          <p:spPr bwMode="auto">
            <a:xfrm>
              <a:off x="0" y="-46033"/>
              <a:ext cx="12188825" cy="1735133"/>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80" tIns="182880" rIns="182880" bIns="45718" numCol="1" rtlCol="0" anchor="t" anchorCtr="0" compatLnSpc="1">
              <a:prstTxWarp prst="textNoShape">
                <a:avLst/>
              </a:prstTxWarp>
            </a:bodyPr>
            <a:lstStyle/>
            <a:p>
              <a:pPr algn="ctr" defTabSz="932381" fontAlgn="base">
                <a:spcBef>
                  <a:spcPct val="0"/>
                </a:spcBef>
                <a:spcAft>
                  <a:spcPct val="0"/>
                </a:spcAft>
              </a:pPr>
              <a:endParaRPr lang="en-US" sz="2200" dirty="0">
                <a:gradFill>
                  <a:gsLst>
                    <a:gs pos="0">
                      <a:srgbClr val="FFFFFF"/>
                    </a:gs>
                    <a:gs pos="100000">
                      <a:srgbClr val="FFFFFF"/>
                    </a:gs>
                  </a:gsLst>
                  <a:lin ang="5400000" scaled="0"/>
                </a:gradFill>
                <a:latin typeface="Segoe Condensed" pitchFamily="34" charset="0"/>
              </a:endParaRPr>
            </a:p>
          </p:txBody>
        </p:sp>
        <p:sp>
          <p:nvSpPr>
            <p:cNvPr id="6" name="Right Triangle 5"/>
            <p:cNvSpPr/>
            <p:nvPr/>
          </p:nvSpPr>
          <p:spPr bwMode="auto">
            <a:xfrm rot="5400000">
              <a:off x="50006" y="1613694"/>
              <a:ext cx="612774" cy="709612"/>
            </a:xfrm>
            <a:prstGeom prst="rtTriangle">
              <a:avLst/>
            </a:prstGeom>
            <a:solidFill>
              <a:srgbClr val="0072C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51122" fontAlgn="base">
                <a:spcBef>
                  <a:spcPct val="0"/>
                </a:spcBef>
                <a:spcAft>
                  <a:spcPct val="0"/>
                </a:spcAft>
              </a:pPr>
              <a:endParaRPr lang="en-US" sz="2000" dirty="0">
                <a:gradFill>
                  <a:gsLst>
                    <a:gs pos="0">
                      <a:srgbClr val="FFFFFF"/>
                    </a:gs>
                    <a:gs pos="100000">
                      <a:srgbClr val="FFFFFF"/>
                    </a:gs>
                  </a:gsLst>
                  <a:lin ang="5400000" scaled="0"/>
                </a:gradFill>
              </a:endParaRPr>
            </a:p>
          </p:txBody>
        </p:sp>
      </p:grpSp>
      <p:sp>
        <p:nvSpPr>
          <p:cNvPr id="11" name="Text Placeholder 3"/>
          <p:cNvSpPr txBox="1">
            <a:spLocks/>
          </p:cNvSpPr>
          <p:nvPr/>
        </p:nvSpPr>
        <p:spPr>
          <a:xfrm>
            <a:off x="482689" y="2498276"/>
            <a:ext cx="7071847" cy="4093723"/>
          </a:xfrm>
          <a:prstGeom prst="rect">
            <a:avLst/>
          </a:prstGeom>
        </p:spPr>
        <p:txBody>
          <a:bodyPr lIns="93269" tIns="46635" rIns="93269" bIns="46635"/>
          <a:lstStyle>
            <a:lvl1pPr marL="336078" marR="0" indent="-336078" algn="l" defTabSz="914185"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1"/>
                    </a:gs>
                    <a:gs pos="100000">
                      <a:schemeClr val="tx1"/>
                    </a:gs>
                  </a:gsLst>
                  <a:lin ang="5400000" scaled="0"/>
                </a:gradFill>
                <a:latin typeface="+mj-lt"/>
                <a:ea typeface="+mn-ea"/>
                <a:cs typeface="+mn-cs"/>
              </a:defRPr>
            </a:lvl1pPr>
            <a:lvl2pPr marL="572577" marR="0" indent="-236499" algn="l" defTabSz="914185"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182"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08233"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32284" marR="0" indent="-224052" algn="l" defTabSz="914185"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14005"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099"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191"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284" indent="-228546" algn="l" defTabSz="914185"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836"/>
              </a:spcBef>
              <a:buNone/>
            </a:pPr>
            <a:r>
              <a:rPr lang="en-US" sz="3300" dirty="0">
                <a:gradFill>
                  <a:gsLst>
                    <a:gs pos="1250">
                      <a:srgbClr val="505050"/>
                    </a:gs>
                    <a:gs pos="100000">
                      <a:srgbClr val="505050"/>
                    </a:gs>
                  </a:gsLst>
                  <a:lin ang="5400000" scaled="0"/>
                </a:gradFill>
              </a:rPr>
              <a:t>Evaluate this session now on </a:t>
            </a:r>
            <a:r>
              <a:rPr lang="en-US" sz="3300" dirty="0" err="1">
                <a:gradFill>
                  <a:gsLst>
                    <a:gs pos="1250">
                      <a:srgbClr val="505050"/>
                    </a:gs>
                    <a:gs pos="100000">
                      <a:srgbClr val="505050"/>
                    </a:gs>
                  </a:gsLst>
                  <a:lin ang="5400000" scaled="0"/>
                </a:gradFill>
              </a:rPr>
              <a:t>MySPC</a:t>
            </a:r>
            <a:r>
              <a:rPr lang="en-US" sz="3300" dirty="0">
                <a:gradFill>
                  <a:gsLst>
                    <a:gs pos="1250">
                      <a:srgbClr val="505050"/>
                    </a:gs>
                    <a:gs pos="100000">
                      <a:srgbClr val="505050"/>
                    </a:gs>
                  </a:gsLst>
                  <a:lin ang="5400000" scaled="0"/>
                </a:gradFill>
              </a:rPr>
              <a:t> </a:t>
            </a:r>
            <a:br>
              <a:rPr lang="en-US" sz="3300" dirty="0">
                <a:gradFill>
                  <a:gsLst>
                    <a:gs pos="1250">
                      <a:srgbClr val="505050"/>
                    </a:gs>
                    <a:gs pos="100000">
                      <a:srgbClr val="505050"/>
                    </a:gs>
                  </a:gsLst>
                  <a:lin ang="5400000" scaled="0"/>
                </a:gradFill>
              </a:rPr>
            </a:br>
            <a:r>
              <a:rPr lang="en-US" sz="3300" dirty="0">
                <a:gradFill>
                  <a:gsLst>
                    <a:gs pos="1250">
                      <a:srgbClr val="505050"/>
                    </a:gs>
                    <a:gs pos="100000">
                      <a:srgbClr val="505050"/>
                    </a:gs>
                  </a:gsLst>
                  <a:lin ang="5400000" scaled="0"/>
                </a:gradFill>
              </a:rPr>
              <a:t>using your laptop or mobile device: </a:t>
            </a:r>
            <a:r>
              <a:rPr lang="en-US" sz="2900" dirty="0">
                <a:gradFill>
                  <a:gsLst>
                    <a:gs pos="1250">
                      <a:srgbClr val="505050"/>
                    </a:gs>
                    <a:gs pos="100000">
                      <a:srgbClr val="505050"/>
                    </a:gs>
                  </a:gsLst>
                  <a:lin ang="5400000" scaled="0"/>
                </a:gradFill>
                <a:latin typeface="Segoe UI"/>
                <a:hlinkClick r:id="rId2"/>
              </a:rPr>
              <a:t>http://myspc.sharepointconference.com</a:t>
            </a:r>
            <a:endParaRPr lang="en-US" sz="2900" dirty="0">
              <a:solidFill>
                <a:srgbClr val="505050"/>
              </a:solidFill>
              <a:latin typeface="Segoe UI"/>
            </a:endParaRPr>
          </a:p>
        </p:txBody>
      </p:sp>
      <p:sp>
        <p:nvSpPr>
          <p:cNvPr id="17" name="Title 9"/>
          <p:cNvSpPr txBox="1">
            <a:spLocks/>
          </p:cNvSpPr>
          <p:nvPr/>
        </p:nvSpPr>
        <p:spPr>
          <a:xfrm>
            <a:off x="482687" y="179227"/>
            <a:ext cx="4736162" cy="1661200"/>
          </a:xfrm>
          <a:prstGeom prst="rect">
            <a:avLst/>
          </a:prstGeom>
        </p:spPr>
        <p:txBody>
          <a:bodyPr vert="horz" wrap="square" lIns="146260" tIns="91413" rIns="146260" bIns="91413" rtlCol="0" anchor="t">
            <a:noAutofit/>
          </a:bodyPr>
          <a:lstStyle>
            <a:lvl1pPr algn="l" defTabSz="914185" rtl="0" eaLnBrk="1" latinLnBrk="0" hangingPunct="1">
              <a:lnSpc>
                <a:spcPct val="90000"/>
              </a:lnSpc>
              <a:spcBef>
                <a:spcPct val="0"/>
              </a:spcBef>
              <a:buNone/>
              <a:defRPr lang="en-US" sz="5300"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8200" err="1">
                <a:solidFill>
                  <a:srgbClr val="FFFFFF"/>
                </a:solidFill>
              </a:rPr>
              <a:t>MySPC</a:t>
            </a:r>
            <a:endParaRPr sz="8200">
              <a:solidFill>
                <a:srgbClr val="FFFFFF"/>
              </a:solidFill>
            </a:endParaRPr>
          </a:p>
        </p:txBody>
      </p:sp>
      <p:pic>
        <p:nvPicPr>
          <p:cNvPr id="19" name="Picture 1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37774" y="6109310"/>
            <a:ext cx="1830338" cy="499354"/>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b="28498"/>
          <a:stretch/>
        </p:blipFill>
        <p:spPr>
          <a:xfrm>
            <a:off x="2396462" y="4416200"/>
            <a:ext cx="2478258" cy="1626691"/>
          </a:xfrm>
          <a:prstGeom prst="rect">
            <a:avLst/>
          </a:prstGeom>
        </p:spPr>
      </p:pic>
      <p:pic>
        <p:nvPicPr>
          <p:cNvPr id="4" name="Picture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70786" y="2434323"/>
            <a:ext cx="4361382" cy="3264920"/>
          </a:xfrm>
          <a:prstGeom prst="rect">
            <a:avLst/>
          </a:prstGeom>
        </p:spPr>
      </p:pic>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79786" y="3374962"/>
            <a:ext cx="1572756" cy="2547596"/>
          </a:xfrm>
          <a:prstGeom prst="rect">
            <a:avLst/>
          </a:prstGeom>
        </p:spPr>
      </p:pic>
    </p:spTree>
    <p:extLst>
      <p:ext uri="{BB962C8B-B14F-4D97-AF65-F5344CB8AC3E}">
        <p14:creationId xmlns:p14="http://schemas.microsoft.com/office/powerpoint/2010/main" val="21029980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2" y="6079033"/>
            <a:ext cx="10974388" cy="624979"/>
          </a:xfrm>
          <a:prstGeom prst="rect">
            <a:avLst/>
          </a:prstGeom>
          <a:noFill/>
          <a:ln w="12700">
            <a:noFill/>
            <a:miter lim="800000"/>
            <a:headEnd type="none" w="sm" len="sm"/>
            <a:tailEnd type="none" w="sm" len="sm"/>
          </a:ln>
          <a:effectLst/>
        </p:spPr>
        <p:txBody>
          <a:bodyPr vert="horz" wrap="square" lIns="182862" tIns="146289" rIns="182862" bIns="146289" numCol="1" anchor="t" anchorCtr="0" compatLnSpc="1">
            <a:prstTxWarp prst="textNoShape">
              <a:avLst/>
            </a:prstTxWarp>
            <a:spAutoFit/>
          </a:bodyPr>
          <a:lstStyle/>
          <a:p>
            <a:pPr defTabSz="932199" eaLnBrk="0" hangingPunct="0"/>
            <a:r>
              <a:rPr lang="en-US" sz="700" dirty="0">
                <a:gradFill>
                  <a:gsLst>
                    <a:gs pos="0">
                      <a:srgbClr val="FFFFFF"/>
                    </a:gs>
                    <a:gs pos="100000">
                      <a:srgbClr val="FFFFFF"/>
                    </a:gs>
                  </a:gsLst>
                  <a:lin ang="5400000" scaled="0"/>
                </a:gradFill>
                <a:cs typeface="Segoe UI" pitchFamily="34" charset="0"/>
              </a:rPr>
              <a:t>© 2012 Microsoft Corporation. All rights reserved. Microsoft, Windows, Windows Vista and other product names are or may be registered trademarks and/or trademarks in the U.S. and/or other countries.</a:t>
            </a:r>
          </a:p>
          <a:p>
            <a:pPr defTabSz="932199"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1"/>
            <a:ext cx="3288506" cy="704445"/>
          </a:xfrm>
          <a:prstGeom prst="rect">
            <a:avLst/>
          </a:prstGeom>
        </p:spPr>
      </p:pic>
      <p:pic>
        <p:nvPicPr>
          <p:cNvPr id="5" name="Picture 4" descr="C:\Users\rwasner\Documents\My Box Files\Kollabria Research\Kollabria Artwork\kollabria_logo_k_new.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04461" y="4941798"/>
            <a:ext cx="1755647" cy="84146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6370637" y="4882399"/>
            <a:ext cx="3343288" cy="960263"/>
          </a:xfrm>
          <a:prstGeom prst="rect">
            <a:avLst/>
          </a:prstGeom>
          <a:noFill/>
        </p:spPr>
        <p:txBody>
          <a:bodyPr wrap="none" lIns="182862" tIns="146289" rIns="182862" bIns="146289" rtlCol="0">
            <a:spAutoFit/>
          </a:bodyPr>
          <a:lstStyle/>
          <a:p>
            <a:pPr>
              <a:lnSpc>
                <a:spcPct val="90000"/>
              </a:lnSpc>
              <a:spcAft>
                <a:spcPts val="600"/>
              </a:spcAft>
            </a:pPr>
            <a:r>
              <a:rPr lang="en-US" sz="4800" dirty="0">
                <a:gradFill>
                  <a:gsLst>
                    <a:gs pos="2917">
                      <a:schemeClr val="tx1"/>
                    </a:gs>
                    <a:gs pos="30000">
                      <a:schemeClr val="tx1"/>
                    </a:gs>
                  </a:gsLst>
                  <a:lin ang="5400000" scaled="0"/>
                </a:gradFill>
              </a:rPr>
              <a:t>Thank You!</a:t>
            </a:r>
          </a:p>
        </p:txBody>
      </p:sp>
    </p:spTree>
    <p:extLst>
      <p:ext uri="{BB962C8B-B14F-4D97-AF65-F5344CB8AC3E}">
        <p14:creationId xmlns:p14="http://schemas.microsoft.com/office/powerpoint/2010/main" val="24927001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Shift in Information Management</a:t>
            </a:r>
            <a:endParaRPr lang="en-US" dirty="0"/>
          </a:p>
        </p:txBody>
      </p:sp>
      <p:sp>
        <p:nvSpPr>
          <p:cNvPr id="84" name="Footer Placeholder 1"/>
          <p:cNvSpPr txBox="1">
            <a:spLocks/>
          </p:cNvSpPr>
          <p:nvPr/>
        </p:nvSpPr>
        <p:spPr>
          <a:xfrm>
            <a:off x="3954188" y="6422064"/>
            <a:ext cx="2895600" cy="365125"/>
          </a:xfrm>
          <a:prstGeom prst="rect">
            <a:avLst/>
          </a:prstGeom>
        </p:spPr>
        <p:txBody>
          <a:bodyPr vert="horz" lIns="0" tIns="45716" rIns="0" bIns="0" anchor="b"/>
          <a:lstStyle>
            <a:defPPr>
              <a:defRPr lang="en-US"/>
            </a:defPPr>
            <a:lvl1pPr marL="0" algn="ctr" defTabSz="457200" rtl="0" eaLnBrk="1" latinLnBrk="0" hangingPunct="1">
              <a:defRPr kumimoji="0" sz="1000" kern="1200">
                <a:solidFill>
                  <a:schemeClr val="tx2">
                    <a:shade val="5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7155">
              <a:defRPr/>
            </a:pPr>
            <a:r>
              <a:rPr lang="en-US">
                <a:solidFill>
                  <a:srgbClr val="D4D2D0">
                    <a:shade val="50000"/>
                  </a:srgbClr>
                </a:solidFill>
                <a:latin typeface="Gill Sans MT"/>
              </a:rPr>
              <a:t>© 2012 Kollabria All Rights Reserved</a:t>
            </a:r>
          </a:p>
        </p:txBody>
      </p:sp>
      <p:grpSp>
        <p:nvGrpSpPr>
          <p:cNvPr id="85" name="Diagram group"/>
          <p:cNvGrpSpPr/>
          <p:nvPr/>
        </p:nvGrpSpPr>
        <p:grpSpPr>
          <a:xfrm>
            <a:off x="2114080" y="1180766"/>
            <a:ext cx="6575813" cy="4496469"/>
            <a:chOff x="0" y="163925"/>
            <a:chExt cx="6575813" cy="4496469"/>
          </a:xfrm>
          <a:scene3d>
            <a:camera prst="perspectiveRelaxed">
              <a:rot lat="19149996" lon="20104178" rev="1577324"/>
            </a:camera>
            <a:lightRig rig="soft" dir="t"/>
            <a:backdrop>
              <a:anchor x="0" y="0" z="-210000"/>
              <a:norm dx="0" dy="0" dz="914400"/>
              <a:up dx="0" dy="914400" dz="0"/>
            </a:backdrop>
          </a:scene3d>
        </p:grpSpPr>
        <p:grpSp>
          <p:nvGrpSpPr>
            <p:cNvPr id="86" name="Group 85"/>
            <p:cNvGrpSpPr/>
            <p:nvPr/>
          </p:nvGrpSpPr>
          <p:grpSpPr>
            <a:xfrm>
              <a:off x="0" y="3661179"/>
              <a:ext cx="6575813" cy="999215"/>
              <a:chOff x="0" y="3661179"/>
              <a:chExt cx="6575813" cy="999215"/>
            </a:xfrm>
          </p:grpSpPr>
          <p:sp>
            <p:nvSpPr>
              <p:cNvPr id="119" name="Rounded Rectangle 118"/>
              <p:cNvSpPr/>
              <p:nvPr/>
            </p:nvSpPr>
            <p:spPr>
              <a:xfrm>
                <a:off x="0" y="3661179"/>
                <a:ext cx="6575813" cy="999215"/>
              </a:xfrm>
              <a:prstGeom prst="roundRect">
                <a:avLst>
                  <a:gd name="adj" fmla="val 10000"/>
                </a:avLst>
              </a:prstGeom>
              <a:solidFill>
                <a:srgbClr val="6EA0B0">
                  <a:tint val="40000"/>
                  <a:hueOff val="0"/>
                  <a:satOff val="0"/>
                  <a:lumOff val="0"/>
                  <a:alphaOff val="0"/>
                </a:srgbClr>
              </a:solidFill>
              <a:ln>
                <a:noFill/>
              </a:ln>
              <a:effectLst/>
              <a:sp3d z="-227350" prstMaterial="matte"/>
            </p:spPr>
          </p:sp>
          <p:sp>
            <p:nvSpPr>
              <p:cNvPr id="120" name="Rounded Rectangle 4"/>
              <p:cNvSpPr/>
              <p:nvPr/>
            </p:nvSpPr>
            <p:spPr>
              <a:xfrm>
                <a:off x="0" y="3661179"/>
                <a:ext cx="1972743" cy="999215"/>
              </a:xfrm>
              <a:prstGeom prst="rect">
                <a:avLst/>
              </a:prstGeom>
              <a:noFill/>
              <a:ln>
                <a:noFill/>
              </a:ln>
              <a:effectLst/>
              <a:sp3d z="-227350"/>
            </p:spPr>
            <p:txBody>
              <a:bodyPr spcFirstLastPara="0" vert="horz" wrap="square" lIns="163576" tIns="163576" rIns="163576" bIns="163576" numCol="1" spcCol="1270" anchor="ctr" anchorCtr="0">
                <a:noAutofit/>
              </a:bodyPr>
              <a:lstStyle/>
              <a:p>
                <a:pPr algn="ctr" defTabSz="1022249">
                  <a:lnSpc>
                    <a:spcPct val="90000"/>
                  </a:lnSpc>
                  <a:spcBef>
                    <a:spcPct val="0"/>
                  </a:spcBef>
                  <a:spcAft>
                    <a:spcPct val="35000"/>
                  </a:spcAft>
                  <a:defRPr/>
                </a:pPr>
                <a:r>
                  <a:rPr lang="en-US" sz="2300" dirty="0">
                    <a:solidFill>
                      <a:sysClr val="windowText" lastClr="000000">
                        <a:hueOff val="0"/>
                        <a:satOff val="0"/>
                        <a:lumOff val="0"/>
                        <a:alphaOff val="0"/>
                      </a:sysClr>
                    </a:solidFill>
                    <a:latin typeface="Gill Sans MT"/>
                  </a:rPr>
                  <a:t>Internet</a:t>
                </a:r>
              </a:p>
            </p:txBody>
          </p:sp>
        </p:grpSp>
        <p:grpSp>
          <p:nvGrpSpPr>
            <p:cNvPr id="87" name="Group 86"/>
            <p:cNvGrpSpPr/>
            <p:nvPr/>
          </p:nvGrpSpPr>
          <p:grpSpPr>
            <a:xfrm>
              <a:off x="0" y="2495427"/>
              <a:ext cx="6575813" cy="999215"/>
              <a:chOff x="0" y="2495427"/>
              <a:chExt cx="6575813" cy="999215"/>
            </a:xfrm>
          </p:grpSpPr>
          <p:sp>
            <p:nvSpPr>
              <p:cNvPr id="117" name="Rounded Rectangle 116"/>
              <p:cNvSpPr/>
              <p:nvPr/>
            </p:nvSpPr>
            <p:spPr>
              <a:xfrm>
                <a:off x="0" y="2495427"/>
                <a:ext cx="6575813" cy="999215"/>
              </a:xfrm>
              <a:prstGeom prst="roundRect">
                <a:avLst>
                  <a:gd name="adj" fmla="val 10000"/>
                </a:avLst>
              </a:prstGeom>
              <a:solidFill>
                <a:srgbClr val="6EA0B0">
                  <a:tint val="40000"/>
                  <a:hueOff val="0"/>
                  <a:satOff val="0"/>
                  <a:lumOff val="0"/>
                  <a:alphaOff val="0"/>
                </a:srgbClr>
              </a:solidFill>
              <a:ln>
                <a:noFill/>
              </a:ln>
              <a:effectLst/>
              <a:sp3d z="-227350" prstMaterial="matte"/>
            </p:spPr>
          </p:sp>
          <p:sp>
            <p:nvSpPr>
              <p:cNvPr id="118" name="Rounded Rectangle 6"/>
              <p:cNvSpPr/>
              <p:nvPr/>
            </p:nvSpPr>
            <p:spPr>
              <a:xfrm>
                <a:off x="0" y="2495427"/>
                <a:ext cx="1972743" cy="999215"/>
              </a:xfrm>
              <a:prstGeom prst="rect">
                <a:avLst/>
              </a:prstGeom>
              <a:noFill/>
              <a:ln>
                <a:noFill/>
              </a:ln>
              <a:effectLst/>
              <a:sp3d z="-227350"/>
            </p:spPr>
            <p:txBody>
              <a:bodyPr spcFirstLastPara="0" vert="horz" wrap="square" lIns="163576" tIns="163576" rIns="163576" bIns="163576" numCol="1" spcCol="1270" anchor="ctr" anchorCtr="0">
                <a:noAutofit/>
              </a:bodyPr>
              <a:lstStyle/>
              <a:p>
                <a:pPr algn="ctr" defTabSz="1022249">
                  <a:lnSpc>
                    <a:spcPct val="90000"/>
                  </a:lnSpc>
                  <a:spcBef>
                    <a:spcPct val="0"/>
                  </a:spcBef>
                  <a:spcAft>
                    <a:spcPct val="35000"/>
                  </a:spcAft>
                  <a:defRPr/>
                </a:pPr>
                <a:r>
                  <a:rPr lang="en-US" sz="2300" dirty="0">
                    <a:solidFill>
                      <a:sysClr val="windowText" lastClr="000000">
                        <a:hueOff val="0"/>
                        <a:satOff val="0"/>
                        <a:lumOff val="0"/>
                        <a:alphaOff val="0"/>
                      </a:sysClr>
                    </a:solidFill>
                    <a:latin typeface="Gill Sans MT"/>
                  </a:rPr>
                  <a:t>Server</a:t>
                </a:r>
              </a:p>
            </p:txBody>
          </p:sp>
        </p:grpSp>
        <p:grpSp>
          <p:nvGrpSpPr>
            <p:cNvPr id="88" name="Group 87"/>
            <p:cNvGrpSpPr/>
            <p:nvPr/>
          </p:nvGrpSpPr>
          <p:grpSpPr>
            <a:xfrm>
              <a:off x="0" y="1329676"/>
              <a:ext cx="6575813" cy="999215"/>
              <a:chOff x="0" y="1329676"/>
              <a:chExt cx="6575813" cy="999215"/>
            </a:xfrm>
          </p:grpSpPr>
          <p:sp>
            <p:nvSpPr>
              <p:cNvPr id="115" name="Rounded Rectangle 114"/>
              <p:cNvSpPr/>
              <p:nvPr/>
            </p:nvSpPr>
            <p:spPr>
              <a:xfrm>
                <a:off x="0" y="1329676"/>
                <a:ext cx="6575813" cy="999215"/>
              </a:xfrm>
              <a:prstGeom prst="roundRect">
                <a:avLst>
                  <a:gd name="adj" fmla="val 10000"/>
                </a:avLst>
              </a:prstGeom>
              <a:solidFill>
                <a:srgbClr val="6EA0B0">
                  <a:tint val="40000"/>
                  <a:hueOff val="0"/>
                  <a:satOff val="0"/>
                  <a:lumOff val="0"/>
                  <a:alphaOff val="0"/>
                </a:srgbClr>
              </a:solidFill>
              <a:ln>
                <a:noFill/>
              </a:ln>
              <a:effectLst/>
              <a:sp3d z="-227350" prstMaterial="matte"/>
            </p:spPr>
          </p:sp>
          <p:sp>
            <p:nvSpPr>
              <p:cNvPr id="116" name="Rounded Rectangle 8"/>
              <p:cNvSpPr/>
              <p:nvPr/>
            </p:nvSpPr>
            <p:spPr>
              <a:xfrm>
                <a:off x="0" y="1329676"/>
                <a:ext cx="1972743" cy="999215"/>
              </a:xfrm>
              <a:prstGeom prst="rect">
                <a:avLst/>
              </a:prstGeom>
              <a:noFill/>
              <a:ln>
                <a:noFill/>
              </a:ln>
              <a:effectLst/>
              <a:sp3d z="-227350"/>
            </p:spPr>
            <p:txBody>
              <a:bodyPr spcFirstLastPara="0" vert="horz" wrap="square" lIns="163576" tIns="163576" rIns="163576" bIns="163576" numCol="1" spcCol="1270" anchor="ctr" anchorCtr="0">
                <a:noAutofit/>
              </a:bodyPr>
              <a:lstStyle/>
              <a:p>
                <a:pPr algn="ctr" defTabSz="1022249">
                  <a:lnSpc>
                    <a:spcPct val="90000"/>
                  </a:lnSpc>
                  <a:spcBef>
                    <a:spcPct val="0"/>
                  </a:spcBef>
                  <a:spcAft>
                    <a:spcPct val="35000"/>
                  </a:spcAft>
                  <a:defRPr/>
                </a:pPr>
                <a:r>
                  <a:rPr lang="en-US" sz="2300" dirty="0">
                    <a:solidFill>
                      <a:sysClr val="windowText" lastClr="000000">
                        <a:hueOff val="0"/>
                        <a:satOff val="0"/>
                        <a:lumOff val="0"/>
                        <a:alphaOff val="0"/>
                      </a:sysClr>
                    </a:solidFill>
                    <a:latin typeface="Gill Sans MT"/>
                  </a:rPr>
                  <a:t>Applications</a:t>
                </a:r>
              </a:p>
            </p:txBody>
          </p:sp>
        </p:grpSp>
        <p:grpSp>
          <p:nvGrpSpPr>
            <p:cNvPr id="89" name="Group 88"/>
            <p:cNvGrpSpPr/>
            <p:nvPr/>
          </p:nvGrpSpPr>
          <p:grpSpPr>
            <a:xfrm>
              <a:off x="0" y="163925"/>
              <a:ext cx="6575813" cy="999215"/>
              <a:chOff x="0" y="163925"/>
              <a:chExt cx="6575813" cy="999215"/>
            </a:xfrm>
          </p:grpSpPr>
          <p:sp>
            <p:nvSpPr>
              <p:cNvPr id="113" name="Rounded Rectangle 112"/>
              <p:cNvSpPr/>
              <p:nvPr/>
            </p:nvSpPr>
            <p:spPr>
              <a:xfrm>
                <a:off x="0" y="163925"/>
                <a:ext cx="6575813" cy="999215"/>
              </a:xfrm>
              <a:prstGeom prst="roundRect">
                <a:avLst>
                  <a:gd name="adj" fmla="val 10000"/>
                </a:avLst>
              </a:prstGeom>
              <a:solidFill>
                <a:srgbClr val="6EA0B0">
                  <a:tint val="40000"/>
                  <a:hueOff val="0"/>
                  <a:satOff val="0"/>
                  <a:lumOff val="0"/>
                  <a:alphaOff val="0"/>
                </a:srgbClr>
              </a:solidFill>
              <a:ln>
                <a:noFill/>
              </a:ln>
              <a:effectLst/>
              <a:sp3d z="-227350" prstMaterial="matte"/>
            </p:spPr>
          </p:sp>
          <p:sp>
            <p:nvSpPr>
              <p:cNvPr id="114" name="Rounded Rectangle 10"/>
              <p:cNvSpPr/>
              <p:nvPr/>
            </p:nvSpPr>
            <p:spPr>
              <a:xfrm>
                <a:off x="0" y="163925"/>
                <a:ext cx="1972743" cy="999215"/>
              </a:xfrm>
              <a:prstGeom prst="rect">
                <a:avLst/>
              </a:prstGeom>
              <a:noFill/>
              <a:ln>
                <a:noFill/>
              </a:ln>
              <a:effectLst/>
              <a:sp3d z="-227350"/>
            </p:spPr>
            <p:txBody>
              <a:bodyPr spcFirstLastPara="0" vert="horz" wrap="square" lIns="163576" tIns="163576" rIns="163576" bIns="163576" numCol="1" spcCol="1270" anchor="ctr" anchorCtr="0">
                <a:noAutofit/>
              </a:bodyPr>
              <a:lstStyle/>
              <a:p>
                <a:pPr algn="ctr" defTabSz="1022249">
                  <a:lnSpc>
                    <a:spcPct val="90000"/>
                  </a:lnSpc>
                  <a:spcBef>
                    <a:spcPct val="0"/>
                  </a:spcBef>
                  <a:spcAft>
                    <a:spcPct val="35000"/>
                  </a:spcAft>
                  <a:defRPr/>
                </a:pPr>
                <a:r>
                  <a:rPr lang="en-US" sz="2300" dirty="0">
                    <a:solidFill>
                      <a:sysClr val="windowText" lastClr="000000">
                        <a:hueOff val="0"/>
                        <a:satOff val="0"/>
                        <a:lumOff val="0"/>
                        <a:alphaOff val="0"/>
                      </a:sysClr>
                    </a:solidFill>
                    <a:latin typeface="Gill Sans MT"/>
                  </a:rPr>
                  <a:t>Computing</a:t>
                </a:r>
              </a:p>
            </p:txBody>
          </p:sp>
        </p:grpSp>
        <p:grpSp>
          <p:nvGrpSpPr>
            <p:cNvPr id="90" name="Group 89"/>
            <p:cNvGrpSpPr/>
            <p:nvPr/>
          </p:nvGrpSpPr>
          <p:grpSpPr>
            <a:xfrm>
              <a:off x="3983447" y="247193"/>
              <a:ext cx="1249019" cy="832679"/>
              <a:chOff x="3983447" y="247193"/>
              <a:chExt cx="1249019" cy="832679"/>
            </a:xfrm>
          </p:grpSpPr>
          <p:sp>
            <p:nvSpPr>
              <p:cNvPr id="111" name="Rounded Rectangle 110"/>
              <p:cNvSpPr/>
              <p:nvPr/>
            </p:nvSpPr>
            <p:spPr>
              <a:xfrm>
                <a:off x="3983447" y="247193"/>
                <a:ext cx="1249019" cy="832679"/>
              </a:xfrm>
              <a:prstGeom prst="roundRect">
                <a:avLst>
                  <a:gd name="adj" fmla="val 10000"/>
                </a:avLst>
              </a:prstGeom>
              <a:solidFill>
                <a:srgbClr val="6EA0B0">
                  <a:hueOff val="0"/>
                  <a:satOff val="0"/>
                  <a:lumOff val="0"/>
                  <a:alphaOff val="0"/>
                </a:srgbClr>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p:spPr>
          </p:sp>
          <p:sp>
            <p:nvSpPr>
              <p:cNvPr id="112" name="Rounded Rectangle 12"/>
              <p:cNvSpPr/>
              <p:nvPr/>
            </p:nvSpPr>
            <p:spPr>
              <a:xfrm>
                <a:off x="4007835" y="271581"/>
                <a:ext cx="1200243" cy="783903"/>
              </a:xfrm>
              <a:prstGeom prst="rect">
                <a:avLst/>
              </a:prstGeom>
              <a:noFill/>
              <a:ln>
                <a:noFill/>
              </a:ln>
              <a:effectLst/>
              <a:sp3d/>
            </p:spPr>
            <p:txBody>
              <a:bodyPr spcFirstLastPara="0" vert="horz" wrap="square" lIns="57150" tIns="57150" rIns="57150" bIns="57150" numCol="1" spcCol="1270" anchor="ctr" anchorCtr="0">
                <a:noAutofit/>
                <a:sp3d extrusionH="28000" prstMaterial="matte"/>
              </a:bodyPr>
              <a:lstStyle/>
              <a:p>
                <a:pPr algn="ctr" defTabSz="666684">
                  <a:lnSpc>
                    <a:spcPct val="90000"/>
                  </a:lnSpc>
                  <a:spcBef>
                    <a:spcPct val="0"/>
                  </a:spcBef>
                  <a:spcAft>
                    <a:spcPct val="35000"/>
                  </a:spcAft>
                  <a:defRPr/>
                </a:pPr>
                <a:r>
                  <a:rPr lang="en-US" sz="1500" dirty="0">
                    <a:solidFill>
                      <a:sysClr val="window" lastClr="FFFFFF"/>
                    </a:solidFill>
                    <a:latin typeface="Gill Sans MT"/>
                  </a:rPr>
                  <a:t>PC</a:t>
                </a:r>
              </a:p>
            </p:txBody>
          </p:sp>
        </p:grpSp>
        <p:sp>
          <p:nvSpPr>
            <p:cNvPr id="91" name="Straight Connector 13"/>
            <p:cNvSpPr/>
            <p:nvPr/>
          </p:nvSpPr>
          <p:spPr>
            <a:xfrm>
              <a:off x="3396657" y="1079872"/>
              <a:ext cx="1211298" cy="333071"/>
            </a:xfrm>
            <a:custGeom>
              <a:avLst/>
              <a:gdLst/>
              <a:ahLst/>
              <a:cxnLst/>
              <a:rect l="0" t="0" r="0" b="0"/>
              <a:pathLst>
                <a:path>
                  <a:moveTo>
                    <a:pt x="1211298" y="0"/>
                  </a:moveTo>
                  <a:lnTo>
                    <a:pt x="1211298" y="166535"/>
                  </a:lnTo>
                  <a:lnTo>
                    <a:pt x="0" y="166535"/>
                  </a:lnTo>
                  <a:lnTo>
                    <a:pt x="0" y="333071"/>
                  </a:lnTo>
                </a:path>
              </a:pathLst>
            </a:custGeom>
            <a:noFill/>
            <a:ln w="19050" cap="flat" cmpd="sng" algn="ctr">
              <a:solidFill>
                <a:srgbClr val="6EA0B0">
                  <a:shade val="60000"/>
                  <a:hueOff val="0"/>
                  <a:satOff val="0"/>
                  <a:lumOff val="0"/>
                  <a:alphaOff val="0"/>
                </a:srgbClr>
              </a:solidFill>
              <a:prstDash val="solid"/>
            </a:ln>
            <a:effectLst/>
            <a:sp3d z="-227350" prstMaterial="matte"/>
          </p:spPr>
        </p:sp>
        <p:grpSp>
          <p:nvGrpSpPr>
            <p:cNvPr id="92" name="Group 91"/>
            <p:cNvGrpSpPr/>
            <p:nvPr/>
          </p:nvGrpSpPr>
          <p:grpSpPr>
            <a:xfrm>
              <a:off x="2772148" y="1412944"/>
              <a:ext cx="1249019" cy="832679"/>
              <a:chOff x="2772148" y="1412944"/>
              <a:chExt cx="1249019" cy="832679"/>
            </a:xfrm>
          </p:grpSpPr>
          <p:sp>
            <p:nvSpPr>
              <p:cNvPr id="109" name="Rounded Rectangle 108"/>
              <p:cNvSpPr/>
              <p:nvPr/>
            </p:nvSpPr>
            <p:spPr>
              <a:xfrm>
                <a:off x="2772148" y="1412944"/>
                <a:ext cx="1249019" cy="832679"/>
              </a:xfrm>
              <a:prstGeom prst="roundRect">
                <a:avLst>
                  <a:gd name="adj" fmla="val 10000"/>
                </a:avLst>
              </a:prstGeom>
              <a:solidFill>
                <a:srgbClr val="6EA0B0">
                  <a:hueOff val="0"/>
                  <a:satOff val="0"/>
                  <a:lumOff val="0"/>
                  <a:alphaOff val="0"/>
                </a:srgbClr>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p:spPr>
          </p:sp>
          <p:sp>
            <p:nvSpPr>
              <p:cNvPr id="110" name="Rounded Rectangle 15"/>
              <p:cNvSpPr/>
              <p:nvPr/>
            </p:nvSpPr>
            <p:spPr>
              <a:xfrm>
                <a:off x="2796536" y="1437332"/>
                <a:ext cx="1200243" cy="783903"/>
              </a:xfrm>
              <a:prstGeom prst="rect">
                <a:avLst/>
              </a:prstGeom>
              <a:noFill/>
              <a:ln>
                <a:noFill/>
              </a:ln>
              <a:effectLst/>
              <a:sp3d/>
            </p:spPr>
            <p:txBody>
              <a:bodyPr spcFirstLastPara="0" vert="horz" wrap="square" lIns="57150" tIns="57150" rIns="57150" bIns="57150" numCol="1" spcCol="1270" anchor="ctr" anchorCtr="0">
                <a:noAutofit/>
                <a:sp3d extrusionH="28000" prstMaterial="matte"/>
              </a:bodyPr>
              <a:lstStyle/>
              <a:p>
                <a:pPr algn="ctr" defTabSz="666684">
                  <a:lnSpc>
                    <a:spcPct val="90000"/>
                  </a:lnSpc>
                  <a:spcBef>
                    <a:spcPct val="0"/>
                  </a:spcBef>
                  <a:spcAft>
                    <a:spcPct val="35000"/>
                  </a:spcAft>
                  <a:defRPr/>
                </a:pPr>
                <a:r>
                  <a:rPr lang="en-US" sz="1500" dirty="0">
                    <a:solidFill>
                      <a:sysClr val="window" lastClr="FFFFFF"/>
                    </a:solidFill>
                    <a:latin typeface="Gill Sans MT"/>
                  </a:rPr>
                  <a:t>Fat Application	</a:t>
                </a:r>
              </a:p>
            </p:txBody>
          </p:sp>
        </p:grpSp>
        <p:sp>
          <p:nvSpPr>
            <p:cNvPr id="93" name="Straight Connector 16"/>
            <p:cNvSpPr/>
            <p:nvPr/>
          </p:nvSpPr>
          <p:spPr>
            <a:xfrm>
              <a:off x="2597785" y="2245624"/>
              <a:ext cx="798872" cy="333071"/>
            </a:xfrm>
            <a:custGeom>
              <a:avLst/>
              <a:gdLst/>
              <a:ahLst/>
              <a:cxnLst/>
              <a:rect l="0" t="0" r="0" b="0"/>
              <a:pathLst>
                <a:path>
                  <a:moveTo>
                    <a:pt x="798872" y="0"/>
                  </a:moveTo>
                  <a:lnTo>
                    <a:pt x="798872" y="166535"/>
                  </a:lnTo>
                  <a:lnTo>
                    <a:pt x="0" y="166535"/>
                  </a:lnTo>
                  <a:lnTo>
                    <a:pt x="0" y="333071"/>
                  </a:lnTo>
                </a:path>
              </a:pathLst>
            </a:custGeom>
            <a:noFill/>
            <a:ln w="19050" cap="flat" cmpd="sng" algn="ctr">
              <a:solidFill>
                <a:srgbClr val="6EA0B0">
                  <a:shade val="80000"/>
                  <a:hueOff val="0"/>
                  <a:satOff val="0"/>
                  <a:lumOff val="0"/>
                  <a:alphaOff val="0"/>
                </a:srgbClr>
              </a:solidFill>
              <a:prstDash val="solid"/>
            </a:ln>
            <a:effectLst/>
            <a:sp3d z="-227350" prstMaterial="matte"/>
          </p:spPr>
        </p:sp>
        <p:grpSp>
          <p:nvGrpSpPr>
            <p:cNvPr id="94" name="Group 93"/>
            <p:cNvGrpSpPr/>
            <p:nvPr/>
          </p:nvGrpSpPr>
          <p:grpSpPr>
            <a:xfrm>
              <a:off x="1973275" y="2578695"/>
              <a:ext cx="1249019" cy="832679"/>
              <a:chOff x="1973275" y="2578695"/>
              <a:chExt cx="1249019" cy="832679"/>
            </a:xfrm>
          </p:grpSpPr>
          <p:sp>
            <p:nvSpPr>
              <p:cNvPr id="107" name="Rounded Rectangle 106"/>
              <p:cNvSpPr/>
              <p:nvPr/>
            </p:nvSpPr>
            <p:spPr>
              <a:xfrm>
                <a:off x="1973275" y="2578695"/>
                <a:ext cx="1249019" cy="832679"/>
              </a:xfrm>
              <a:prstGeom prst="roundRect">
                <a:avLst>
                  <a:gd name="adj" fmla="val 10000"/>
                </a:avLst>
              </a:prstGeom>
              <a:solidFill>
                <a:srgbClr val="6EA0B0">
                  <a:hueOff val="0"/>
                  <a:satOff val="0"/>
                  <a:lumOff val="0"/>
                  <a:alphaOff val="0"/>
                </a:srgbClr>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p:spPr>
          </p:sp>
          <p:sp>
            <p:nvSpPr>
              <p:cNvPr id="108" name="Rounded Rectangle 18"/>
              <p:cNvSpPr/>
              <p:nvPr/>
            </p:nvSpPr>
            <p:spPr>
              <a:xfrm>
                <a:off x="1997663" y="2603083"/>
                <a:ext cx="1200243" cy="783903"/>
              </a:xfrm>
              <a:prstGeom prst="rect">
                <a:avLst/>
              </a:prstGeom>
              <a:noFill/>
              <a:ln>
                <a:noFill/>
              </a:ln>
              <a:effectLst/>
              <a:sp3d/>
            </p:spPr>
            <p:txBody>
              <a:bodyPr spcFirstLastPara="0" vert="horz" wrap="square" lIns="57150" tIns="57150" rIns="57150" bIns="57150" numCol="1" spcCol="1270" anchor="ctr" anchorCtr="0">
                <a:noAutofit/>
                <a:sp3d extrusionH="28000" prstMaterial="matte"/>
              </a:bodyPr>
              <a:lstStyle/>
              <a:p>
                <a:pPr algn="ctr" defTabSz="666684">
                  <a:lnSpc>
                    <a:spcPct val="90000"/>
                  </a:lnSpc>
                  <a:spcBef>
                    <a:spcPct val="0"/>
                  </a:spcBef>
                  <a:spcAft>
                    <a:spcPct val="35000"/>
                  </a:spcAft>
                  <a:defRPr/>
                </a:pPr>
                <a:r>
                  <a:rPr lang="en-US" sz="1500" dirty="0">
                    <a:solidFill>
                      <a:sysClr val="window" lastClr="FFFFFF"/>
                    </a:solidFill>
                    <a:latin typeface="Gill Sans MT"/>
                  </a:rPr>
                  <a:t>File Server</a:t>
                </a:r>
              </a:p>
            </p:txBody>
          </p:sp>
        </p:grpSp>
        <p:sp>
          <p:nvSpPr>
            <p:cNvPr id="95" name="Straight Connector 19"/>
            <p:cNvSpPr/>
            <p:nvPr/>
          </p:nvSpPr>
          <p:spPr>
            <a:xfrm>
              <a:off x="3396657" y="2245624"/>
              <a:ext cx="811862" cy="333071"/>
            </a:xfrm>
            <a:custGeom>
              <a:avLst/>
              <a:gdLst/>
              <a:ahLst/>
              <a:cxnLst/>
              <a:rect l="0" t="0" r="0" b="0"/>
              <a:pathLst>
                <a:path>
                  <a:moveTo>
                    <a:pt x="0" y="0"/>
                  </a:moveTo>
                  <a:lnTo>
                    <a:pt x="0" y="166535"/>
                  </a:lnTo>
                  <a:lnTo>
                    <a:pt x="811862" y="166535"/>
                  </a:lnTo>
                  <a:lnTo>
                    <a:pt x="811862" y="333071"/>
                  </a:lnTo>
                </a:path>
              </a:pathLst>
            </a:custGeom>
            <a:noFill/>
            <a:ln w="19050" cap="flat" cmpd="sng" algn="ctr">
              <a:solidFill>
                <a:srgbClr val="6EA0B0">
                  <a:shade val="80000"/>
                  <a:hueOff val="0"/>
                  <a:satOff val="0"/>
                  <a:lumOff val="0"/>
                  <a:alphaOff val="0"/>
                </a:srgbClr>
              </a:solidFill>
              <a:prstDash val="solid"/>
            </a:ln>
            <a:effectLst/>
            <a:sp3d z="-227350" prstMaterial="matte"/>
          </p:spPr>
        </p:sp>
        <p:grpSp>
          <p:nvGrpSpPr>
            <p:cNvPr id="96" name="Group 95"/>
            <p:cNvGrpSpPr/>
            <p:nvPr/>
          </p:nvGrpSpPr>
          <p:grpSpPr>
            <a:xfrm>
              <a:off x="3597000" y="2578695"/>
              <a:ext cx="1223039" cy="865795"/>
              <a:chOff x="3597000" y="2578695"/>
              <a:chExt cx="1223039" cy="865795"/>
            </a:xfrm>
          </p:grpSpPr>
          <p:sp>
            <p:nvSpPr>
              <p:cNvPr id="105" name="Rounded Rectangle 104"/>
              <p:cNvSpPr/>
              <p:nvPr/>
            </p:nvSpPr>
            <p:spPr>
              <a:xfrm>
                <a:off x="3597000" y="2578695"/>
                <a:ext cx="1223039" cy="865795"/>
              </a:xfrm>
              <a:prstGeom prst="roundRect">
                <a:avLst>
                  <a:gd name="adj" fmla="val 10000"/>
                </a:avLst>
              </a:prstGeom>
              <a:solidFill>
                <a:srgbClr val="6EA0B0">
                  <a:hueOff val="0"/>
                  <a:satOff val="0"/>
                  <a:lumOff val="0"/>
                  <a:alphaOff val="0"/>
                </a:srgbClr>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p:spPr>
          </p:sp>
          <p:sp>
            <p:nvSpPr>
              <p:cNvPr id="106" name="Rounded Rectangle 21"/>
              <p:cNvSpPr/>
              <p:nvPr/>
            </p:nvSpPr>
            <p:spPr>
              <a:xfrm>
                <a:off x="3622358" y="2604053"/>
                <a:ext cx="1172323" cy="815079"/>
              </a:xfrm>
              <a:prstGeom prst="rect">
                <a:avLst/>
              </a:prstGeom>
              <a:noFill/>
              <a:ln>
                <a:noFill/>
              </a:ln>
              <a:effectLst/>
              <a:sp3d/>
            </p:spPr>
            <p:txBody>
              <a:bodyPr spcFirstLastPara="0" vert="horz" wrap="square" lIns="57150" tIns="57150" rIns="57150" bIns="57150" numCol="1" spcCol="1270" anchor="ctr" anchorCtr="0">
                <a:noAutofit/>
                <a:sp3d extrusionH="28000" prstMaterial="matte"/>
              </a:bodyPr>
              <a:lstStyle/>
              <a:p>
                <a:pPr algn="ctr" defTabSz="666684">
                  <a:lnSpc>
                    <a:spcPct val="90000"/>
                  </a:lnSpc>
                  <a:spcBef>
                    <a:spcPct val="0"/>
                  </a:spcBef>
                  <a:spcAft>
                    <a:spcPct val="35000"/>
                  </a:spcAft>
                  <a:defRPr/>
                </a:pPr>
                <a:r>
                  <a:rPr lang="en-US" sz="1500" dirty="0">
                    <a:solidFill>
                      <a:sysClr val="window" lastClr="FFFFFF"/>
                    </a:solidFill>
                    <a:latin typeface="Gill Sans MT"/>
                  </a:rPr>
                  <a:t>Application Server</a:t>
                </a:r>
              </a:p>
            </p:txBody>
          </p:sp>
        </p:grpSp>
        <p:sp>
          <p:nvSpPr>
            <p:cNvPr id="97" name="Straight Connector 22"/>
            <p:cNvSpPr/>
            <p:nvPr/>
          </p:nvSpPr>
          <p:spPr>
            <a:xfrm>
              <a:off x="4607956" y="1079872"/>
              <a:ext cx="1199333" cy="315443"/>
            </a:xfrm>
            <a:custGeom>
              <a:avLst/>
              <a:gdLst/>
              <a:ahLst/>
              <a:cxnLst/>
              <a:rect l="0" t="0" r="0" b="0"/>
              <a:pathLst>
                <a:path>
                  <a:moveTo>
                    <a:pt x="0" y="0"/>
                  </a:moveTo>
                  <a:lnTo>
                    <a:pt x="0" y="157721"/>
                  </a:lnTo>
                  <a:lnTo>
                    <a:pt x="1199333" y="157721"/>
                  </a:lnTo>
                  <a:lnTo>
                    <a:pt x="1199333" y="315443"/>
                  </a:lnTo>
                </a:path>
              </a:pathLst>
            </a:custGeom>
            <a:noFill/>
            <a:ln w="19050" cap="flat" cmpd="sng" algn="ctr">
              <a:solidFill>
                <a:srgbClr val="6EA0B0">
                  <a:shade val="60000"/>
                  <a:hueOff val="0"/>
                  <a:satOff val="0"/>
                  <a:lumOff val="0"/>
                  <a:alphaOff val="0"/>
                </a:srgbClr>
              </a:solidFill>
              <a:prstDash val="solid"/>
            </a:ln>
            <a:effectLst/>
            <a:sp3d z="-227350" prstMaterial="matte"/>
          </p:spPr>
        </p:sp>
        <p:grpSp>
          <p:nvGrpSpPr>
            <p:cNvPr id="98" name="Group 97"/>
            <p:cNvGrpSpPr/>
            <p:nvPr/>
          </p:nvGrpSpPr>
          <p:grpSpPr>
            <a:xfrm>
              <a:off x="5182780" y="1395316"/>
              <a:ext cx="1249019" cy="832679"/>
              <a:chOff x="5182780" y="1395316"/>
              <a:chExt cx="1249019" cy="832679"/>
            </a:xfrm>
          </p:grpSpPr>
          <p:sp>
            <p:nvSpPr>
              <p:cNvPr id="103" name="Rounded Rectangle 102"/>
              <p:cNvSpPr/>
              <p:nvPr/>
            </p:nvSpPr>
            <p:spPr>
              <a:xfrm>
                <a:off x="5182780" y="1395316"/>
                <a:ext cx="1249019" cy="832679"/>
              </a:xfrm>
              <a:prstGeom prst="roundRect">
                <a:avLst>
                  <a:gd name="adj" fmla="val 10000"/>
                </a:avLst>
              </a:prstGeom>
              <a:solidFill>
                <a:srgbClr val="FF0000"/>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p:spPr>
          </p:sp>
          <p:sp>
            <p:nvSpPr>
              <p:cNvPr id="104" name="Rounded Rectangle 24"/>
              <p:cNvSpPr/>
              <p:nvPr/>
            </p:nvSpPr>
            <p:spPr>
              <a:xfrm>
                <a:off x="5207168" y="1419704"/>
                <a:ext cx="1200243" cy="783903"/>
              </a:xfrm>
              <a:prstGeom prst="rect">
                <a:avLst/>
              </a:prstGeom>
              <a:noFill/>
              <a:ln>
                <a:noFill/>
              </a:ln>
              <a:effectLst/>
              <a:sp3d/>
            </p:spPr>
            <p:txBody>
              <a:bodyPr spcFirstLastPara="0" vert="horz" wrap="square" lIns="57150" tIns="57150" rIns="57150" bIns="57150" numCol="1" spcCol="1270" anchor="ctr" anchorCtr="0">
                <a:noAutofit/>
                <a:sp3d extrusionH="28000" prstMaterial="matte"/>
              </a:bodyPr>
              <a:lstStyle/>
              <a:p>
                <a:pPr algn="ctr" defTabSz="666684">
                  <a:lnSpc>
                    <a:spcPct val="90000"/>
                  </a:lnSpc>
                  <a:spcBef>
                    <a:spcPct val="0"/>
                  </a:spcBef>
                  <a:spcAft>
                    <a:spcPct val="35000"/>
                  </a:spcAft>
                  <a:defRPr/>
                </a:pPr>
                <a:r>
                  <a:rPr lang="en-US" sz="1500" dirty="0">
                    <a:solidFill>
                      <a:sysClr val="window" lastClr="FFFFFF"/>
                    </a:solidFill>
                    <a:latin typeface="Gill Sans MT"/>
                  </a:rPr>
                  <a:t>Browser</a:t>
                </a:r>
              </a:p>
            </p:txBody>
          </p:sp>
        </p:grpSp>
        <p:sp>
          <p:nvSpPr>
            <p:cNvPr id="99" name="Straight Connector 25"/>
            <p:cNvSpPr/>
            <p:nvPr/>
          </p:nvSpPr>
          <p:spPr>
            <a:xfrm>
              <a:off x="5761569" y="2227996"/>
              <a:ext cx="91440" cy="1524760"/>
            </a:xfrm>
            <a:custGeom>
              <a:avLst/>
              <a:gdLst/>
              <a:ahLst/>
              <a:cxnLst/>
              <a:rect l="0" t="0" r="0" b="0"/>
              <a:pathLst>
                <a:path>
                  <a:moveTo>
                    <a:pt x="45720" y="0"/>
                  </a:moveTo>
                  <a:lnTo>
                    <a:pt x="45720" y="1524760"/>
                  </a:lnTo>
                </a:path>
              </a:pathLst>
            </a:custGeom>
            <a:noFill/>
            <a:ln w="19050" cap="flat" cmpd="sng" algn="ctr">
              <a:solidFill>
                <a:srgbClr val="6EA0B0">
                  <a:shade val="80000"/>
                  <a:hueOff val="0"/>
                  <a:satOff val="0"/>
                  <a:lumOff val="0"/>
                  <a:alphaOff val="0"/>
                </a:srgbClr>
              </a:solidFill>
              <a:prstDash val="solid"/>
            </a:ln>
            <a:effectLst/>
            <a:sp3d z="-227350" prstMaterial="matte"/>
          </p:spPr>
        </p:sp>
        <p:grpSp>
          <p:nvGrpSpPr>
            <p:cNvPr id="100" name="Group 99"/>
            <p:cNvGrpSpPr/>
            <p:nvPr/>
          </p:nvGrpSpPr>
          <p:grpSpPr>
            <a:xfrm>
              <a:off x="5182780" y="3752757"/>
              <a:ext cx="1249019" cy="832679"/>
              <a:chOff x="5182780" y="3752757"/>
              <a:chExt cx="1249019" cy="832679"/>
            </a:xfrm>
          </p:grpSpPr>
          <p:sp>
            <p:nvSpPr>
              <p:cNvPr id="101" name="Rounded Rectangle 100"/>
              <p:cNvSpPr/>
              <p:nvPr/>
            </p:nvSpPr>
            <p:spPr>
              <a:xfrm>
                <a:off x="5182780" y="3752757"/>
                <a:ext cx="1249019" cy="832679"/>
              </a:xfrm>
              <a:prstGeom prst="roundRect">
                <a:avLst>
                  <a:gd name="adj" fmla="val 10000"/>
                </a:avLst>
              </a:prstGeom>
              <a:solidFill>
                <a:srgbClr val="FF0000"/>
              </a:solidFill>
              <a:ln>
                <a:noFill/>
              </a:ln>
              <a:effectLst>
                <a:glow rad="70000">
                  <a:srgbClr val="6EA0B0">
                    <a:hueOff val="0"/>
                    <a:satOff val="0"/>
                    <a:lumOff val="0"/>
                    <a:alphaOff val="0"/>
                    <a:tint val="30000"/>
                    <a:shade val="95000"/>
                    <a:satMod val="300000"/>
                    <a:alpha val="50000"/>
                  </a:srgbClr>
                </a:glow>
              </a:effectLst>
              <a:sp3d extrusionH="152250" prstMaterial="matte">
                <a:bevelT w="165100" prst="coolSlant"/>
              </a:sp3d>
            </p:spPr>
          </p:sp>
          <p:sp>
            <p:nvSpPr>
              <p:cNvPr id="102" name="Rounded Rectangle 27"/>
              <p:cNvSpPr/>
              <p:nvPr/>
            </p:nvSpPr>
            <p:spPr>
              <a:xfrm>
                <a:off x="5207168" y="3777145"/>
                <a:ext cx="1200243" cy="783903"/>
              </a:xfrm>
              <a:prstGeom prst="rect">
                <a:avLst/>
              </a:prstGeom>
              <a:noFill/>
              <a:ln>
                <a:noFill/>
              </a:ln>
              <a:effectLst/>
              <a:sp3d/>
            </p:spPr>
            <p:txBody>
              <a:bodyPr spcFirstLastPara="0" vert="horz" wrap="square" lIns="57150" tIns="57150" rIns="57150" bIns="57150" numCol="1" spcCol="1270" anchor="ctr" anchorCtr="0">
                <a:noAutofit/>
                <a:sp3d extrusionH="28000" prstMaterial="matte"/>
              </a:bodyPr>
              <a:lstStyle/>
              <a:p>
                <a:pPr algn="ctr" defTabSz="666684">
                  <a:lnSpc>
                    <a:spcPct val="90000"/>
                  </a:lnSpc>
                  <a:spcBef>
                    <a:spcPct val="0"/>
                  </a:spcBef>
                  <a:spcAft>
                    <a:spcPct val="35000"/>
                  </a:spcAft>
                  <a:defRPr/>
                </a:pPr>
                <a:r>
                  <a:rPr lang="en-US" sz="1500" dirty="0">
                    <a:solidFill>
                      <a:sysClr val="window" lastClr="FFFFFF"/>
                    </a:solidFill>
                    <a:latin typeface="Gill Sans MT"/>
                  </a:rPr>
                  <a:t>Websites</a:t>
                </a:r>
              </a:p>
            </p:txBody>
          </p:sp>
        </p:grpSp>
      </p:grpSp>
      <p:sp>
        <p:nvSpPr>
          <p:cNvPr id="121" name="Up Arrow 120"/>
          <p:cNvSpPr/>
          <p:nvPr/>
        </p:nvSpPr>
        <p:spPr>
          <a:xfrm rot="19319147">
            <a:off x="8355074" y="1553948"/>
            <a:ext cx="375047" cy="3107532"/>
          </a:xfrm>
          <a:prstGeom prst="upArrow">
            <a:avLst>
              <a:gd name="adj1" fmla="val 50000"/>
              <a:gd name="adj2" fmla="val 95436"/>
            </a:avLst>
          </a:prstGeom>
          <a:solidFill>
            <a:srgbClr val="FF6600"/>
          </a:solidFill>
          <a:ln w="9525" cap="flat" cmpd="sng" algn="ctr">
            <a:solidFill>
              <a:srgbClr val="6EA0B0">
                <a:shade val="60000"/>
                <a:satMod val="300000"/>
              </a:srgbClr>
            </a:solidFill>
            <a:prstDash val="solid"/>
          </a:ln>
          <a:effectLst>
            <a:glow rad="70000">
              <a:srgbClr val="6EA0B0">
                <a:tint val="30000"/>
                <a:shade val="95000"/>
                <a:satMod val="300000"/>
                <a:alpha val="50000"/>
              </a:srgbClr>
            </a:glow>
          </a:effectLst>
        </p:spPr>
        <p:txBody>
          <a:bodyPr lIns="64258" tIns="32129" rIns="64258" bIns="32129" rtlCol="0" anchor="ctr"/>
          <a:lstStyle/>
          <a:p>
            <a:pPr algn="ctr" defTabSz="914311">
              <a:defRPr/>
            </a:pPr>
            <a:r>
              <a:rPr lang="en-US" sz="1300" kern="0" dirty="0">
                <a:solidFill>
                  <a:sysClr val="window" lastClr="FFFFFF"/>
                </a:solidFill>
                <a:latin typeface="Gill Sans MT"/>
              </a:rPr>
              <a:t>Applications</a:t>
            </a:r>
          </a:p>
        </p:txBody>
      </p:sp>
      <p:sp>
        <p:nvSpPr>
          <p:cNvPr id="122" name="&quot;No&quot; Symbol 121"/>
          <p:cNvSpPr/>
          <p:nvPr/>
        </p:nvSpPr>
        <p:spPr>
          <a:xfrm>
            <a:off x="4169690" y="2303859"/>
            <a:ext cx="2464594" cy="2518172"/>
          </a:xfrm>
          <a:prstGeom prst="noSmoking">
            <a:avLst/>
          </a:prstGeom>
          <a:solidFill>
            <a:srgbClr val="FF0000"/>
          </a:solidFill>
          <a:ln w="9525" cap="flat" cmpd="sng" algn="ctr">
            <a:solidFill>
              <a:sysClr val="window" lastClr="FFFFFF">
                <a:lumMod val="75000"/>
              </a:sysClr>
            </a:solidFill>
            <a:prstDash val="solid"/>
          </a:ln>
          <a:effectLst>
            <a:glow rad="70000">
              <a:srgbClr val="6EA0B0">
                <a:tint val="30000"/>
                <a:shade val="95000"/>
                <a:satMod val="300000"/>
                <a:alpha val="50000"/>
              </a:srgbClr>
            </a:glow>
          </a:effectLst>
          <a:scene3d>
            <a:camera prst="orthographicFront">
              <a:rot lat="7560000" lon="0" rev="0"/>
            </a:camera>
            <a:lightRig rig="threePt" dir="t"/>
          </a:scene3d>
          <a:sp3d>
            <a:bevelT w="25400"/>
          </a:sp3d>
        </p:spPr>
        <p:txBody>
          <a:bodyPr lIns="64274" tIns="32137" rIns="64274" bIns="32137" rtlCol="0" anchor="ctr"/>
          <a:lstStyle/>
          <a:p>
            <a:pPr algn="ctr" defTabSz="914311">
              <a:defRPr/>
            </a:pPr>
            <a:endParaRPr lang="en-US" kern="0">
              <a:solidFill>
                <a:sysClr val="window" lastClr="FFFFFF"/>
              </a:solidFill>
              <a:latin typeface="Gill Sans MT"/>
            </a:endParaRPr>
          </a:p>
        </p:txBody>
      </p:sp>
      <p:pic>
        <p:nvPicPr>
          <p:cNvPr id="123" name="Picture 4" descr="C:\Users\rwasner\Documents\My Box Files\Kollabria Research\Kollabria Artwork\kollabria_logo_k_ne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4462" y="5783262"/>
            <a:ext cx="1755647" cy="841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637534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121"/>
                                        </p:tgtEl>
                                        <p:attrNameLst>
                                          <p:attrName>style.visibility</p:attrName>
                                        </p:attrNameLst>
                                      </p:cBhvr>
                                      <p:to>
                                        <p:strVal val="visible"/>
                                      </p:to>
                                    </p:set>
                                    <p:animEffect transition="in" filter="fade">
                                      <p:cBhvr>
                                        <p:cTn id="7" dur="1000"/>
                                        <p:tgtEl>
                                          <p:spTgt spid="121"/>
                                        </p:tgtEl>
                                      </p:cBhvr>
                                    </p:animEffect>
                                    <p:anim calcmode="lin" valueType="num">
                                      <p:cBhvr>
                                        <p:cTn id="8" dur="1000" fill="hold"/>
                                        <p:tgtEl>
                                          <p:spTgt spid="121"/>
                                        </p:tgtEl>
                                        <p:attrNameLst>
                                          <p:attrName>ppt_x</p:attrName>
                                        </p:attrNameLst>
                                      </p:cBhvr>
                                      <p:tavLst>
                                        <p:tav tm="0">
                                          <p:val>
                                            <p:strVal val="#ppt_x"/>
                                          </p:val>
                                        </p:tav>
                                        <p:tav tm="100000">
                                          <p:val>
                                            <p:strVal val="#ppt_x"/>
                                          </p:val>
                                        </p:tav>
                                      </p:tavLst>
                                    </p:anim>
                                    <p:anim calcmode="lin" valueType="num">
                                      <p:cBhvr>
                                        <p:cTn id="9" dur="900" decel="100000" fill="hold"/>
                                        <p:tgtEl>
                                          <p:spTgt spid="121"/>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21"/>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122"/>
                                        </p:tgtEl>
                                        <p:attrNameLst>
                                          <p:attrName>style.visibility</p:attrName>
                                        </p:attrNameLst>
                                      </p:cBhvr>
                                      <p:to>
                                        <p:strVal val="visible"/>
                                      </p:to>
                                    </p:set>
                                    <p:animEffect transition="in" filter="fade">
                                      <p:cBhvr>
                                        <p:cTn id="15" dur="1000"/>
                                        <p:tgtEl>
                                          <p:spTgt spid="122"/>
                                        </p:tgtEl>
                                      </p:cBhvr>
                                    </p:animEffect>
                                    <p:anim calcmode="lin" valueType="num">
                                      <p:cBhvr>
                                        <p:cTn id="16" dur="1000" fill="hold"/>
                                        <p:tgtEl>
                                          <p:spTgt spid="122"/>
                                        </p:tgtEl>
                                        <p:attrNameLst>
                                          <p:attrName>ppt_x</p:attrName>
                                        </p:attrNameLst>
                                      </p:cBhvr>
                                      <p:tavLst>
                                        <p:tav tm="0">
                                          <p:val>
                                            <p:strVal val="#ppt_x"/>
                                          </p:val>
                                        </p:tav>
                                        <p:tav tm="100000">
                                          <p:val>
                                            <p:strVal val="#ppt_x"/>
                                          </p:val>
                                        </p:tav>
                                      </p:tavLst>
                                    </p:anim>
                                    <p:anim calcmode="lin" valueType="num">
                                      <p:cBhvr>
                                        <p:cTn id="17" dur="1000" fill="hold"/>
                                        <p:tgtEl>
                                          <p:spTgt spid="1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1" grpId="0" animBg="1"/>
      <p:bldP spid="1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Internet-</a:t>
            </a:r>
            <a:r>
              <a:rPr lang="en-US" dirty="0" err="1" smtClean="0"/>
              <a:t>ify</a:t>
            </a:r>
            <a:r>
              <a:rPr lang="en-US" dirty="0" smtClean="0"/>
              <a:t> your Stuff…</a:t>
            </a:r>
            <a:endParaRPr lang="en-US" dirty="0"/>
          </a:p>
        </p:txBody>
      </p:sp>
      <p:sp>
        <p:nvSpPr>
          <p:cNvPr id="42" name="Footer Placeholder 1"/>
          <p:cNvSpPr txBox="1">
            <a:spLocks/>
          </p:cNvSpPr>
          <p:nvPr/>
        </p:nvSpPr>
        <p:spPr>
          <a:xfrm>
            <a:off x="4808667" y="6407949"/>
            <a:ext cx="2895600" cy="365125"/>
          </a:xfrm>
          <a:prstGeom prst="rect">
            <a:avLst/>
          </a:prstGeom>
        </p:spPr>
        <p:txBody>
          <a:bodyPr vert="horz" lIns="0" tIns="45716" rIns="0" bIns="0" anchor="b"/>
          <a:lstStyle>
            <a:defPPr>
              <a:defRPr lang="en-US"/>
            </a:defPPr>
            <a:lvl1pPr marL="0" algn="ctr" defTabSz="457200" rtl="0" eaLnBrk="1" latinLnBrk="0" hangingPunct="1">
              <a:defRPr kumimoji="0" sz="1000" kern="1200">
                <a:solidFill>
                  <a:schemeClr val="tx2">
                    <a:shade val="50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7155">
              <a:defRPr/>
            </a:pPr>
            <a:r>
              <a:rPr lang="en-US">
                <a:solidFill>
                  <a:srgbClr val="D4D2D0">
                    <a:shade val="50000"/>
                  </a:srgbClr>
                </a:solidFill>
                <a:latin typeface="Gill Sans MT"/>
              </a:rPr>
              <a:t>© 2012 Kollabria All Rights Reserved</a:t>
            </a:r>
          </a:p>
        </p:txBody>
      </p:sp>
      <p:grpSp>
        <p:nvGrpSpPr>
          <p:cNvPr id="43" name="Group 42"/>
          <p:cNvGrpSpPr/>
          <p:nvPr/>
        </p:nvGrpSpPr>
        <p:grpSpPr>
          <a:xfrm>
            <a:off x="2968561" y="4138127"/>
            <a:ext cx="6575813" cy="578594"/>
            <a:chOff x="0" y="3135403"/>
            <a:chExt cx="6575813" cy="578594"/>
          </a:xfrm>
        </p:grpSpPr>
        <p:sp>
          <p:nvSpPr>
            <p:cNvPr id="44" name="Rounded Rectangle 43"/>
            <p:cNvSpPr/>
            <p:nvPr/>
          </p:nvSpPr>
          <p:spPr>
            <a:xfrm>
              <a:off x="0" y="3135403"/>
              <a:ext cx="6575813" cy="578594"/>
            </a:xfrm>
            <a:prstGeom prst="roundRect">
              <a:avLst>
                <a:gd name="adj" fmla="val 10000"/>
              </a:avLst>
            </a:prstGeom>
            <a:solidFill>
              <a:srgbClr val="6EA0B0">
                <a:tint val="40000"/>
                <a:hueOff val="0"/>
                <a:satOff val="0"/>
                <a:lumOff val="0"/>
                <a:alphaOff val="0"/>
              </a:srgbClr>
            </a:solidFill>
            <a:ln>
              <a:noFill/>
            </a:ln>
            <a:effectLst>
              <a:glow rad="70000">
                <a:srgbClr val="6EA0B0">
                  <a:tint val="40000"/>
                  <a:hueOff val="0"/>
                  <a:satOff val="0"/>
                  <a:lumOff val="0"/>
                  <a:alphaOff val="0"/>
                  <a:tint val="30000"/>
                  <a:shade val="95000"/>
                  <a:satMod val="300000"/>
                  <a:alpha val="50000"/>
                </a:srgbClr>
              </a:glow>
            </a:effectLst>
          </p:spPr>
        </p:sp>
        <p:sp>
          <p:nvSpPr>
            <p:cNvPr id="45" name="Rounded Rectangle 4"/>
            <p:cNvSpPr/>
            <p:nvPr/>
          </p:nvSpPr>
          <p:spPr>
            <a:xfrm>
              <a:off x="0" y="3135403"/>
              <a:ext cx="1972743" cy="578594"/>
            </a:xfrm>
            <a:prstGeom prst="rect">
              <a:avLst/>
            </a:prstGeom>
            <a:noFill/>
            <a:ln>
              <a:noFill/>
            </a:ln>
            <a:effectLst/>
          </p:spPr>
          <p:txBody>
            <a:bodyPr spcFirstLastPara="0" vert="horz" wrap="square" lIns="142240" tIns="142240" rIns="142240" bIns="142240" numCol="1" spcCol="1270" anchor="ctr" anchorCtr="0">
              <a:noAutofit/>
            </a:bodyPr>
            <a:lstStyle/>
            <a:p>
              <a:pPr algn="ctr" defTabSz="888913">
                <a:lnSpc>
                  <a:spcPct val="90000"/>
                </a:lnSpc>
                <a:spcBef>
                  <a:spcPct val="0"/>
                </a:spcBef>
                <a:spcAft>
                  <a:spcPct val="35000"/>
                </a:spcAft>
                <a:defRPr/>
              </a:pPr>
              <a:r>
                <a:rPr lang="en-US" sz="2000" dirty="0">
                  <a:solidFill>
                    <a:sysClr val="windowText" lastClr="000000">
                      <a:hueOff val="0"/>
                      <a:satOff val="0"/>
                      <a:lumOff val="0"/>
                      <a:alphaOff val="0"/>
                    </a:sysClr>
                  </a:solidFill>
                  <a:latin typeface="Gill Sans MT"/>
                </a:rPr>
                <a:t>Intranet</a:t>
              </a:r>
            </a:p>
          </p:txBody>
        </p:sp>
      </p:grpSp>
      <p:grpSp>
        <p:nvGrpSpPr>
          <p:cNvPr id="46" name="Group 45"/>
          <p:cNvGrpSpPr/>
          <p:nvPr/>
        </p:nvGrpSpPr>
        <p:grpSpPr>
          <a:xfrm>
            <a:off x="2968561" y="3463100"/>
            <a:ext cx="6575813" cy="578594"/>
            <a:chOff x="0" y="2460376"/>
            <a:chExt cx="6575813" cy="578594"/>
          </a:xfrm>
        </p:grpSpPr>
        <p:sp>
          <p:nvSpPr>
            <p:cNvPr id="47" name="Rounded Rectangle 46"/>
            <p:cNvSpPr/>
            <p:nvPr/>
          </p:nvSpPr>
          <p:spPr>
            <a:xfrm>
              <a:off x="0" y="2460376"/>
              <a:ext cx="6575813" cy="578594"/>
            </a:xfrm>
            <a:prstGeom prst="roundRect">
              <a:avLst>
                <a:gd name="adj" fmla="val 10000"/>
              </a:avLst>
            </a:prstGeom>
            <a:solidFill>
              <a:srgbClr val="6EA0B0">
                <a:tint val="40000"/>
                <a:hueOff val="0"/>
                <a:satOff val="0"/>
                <a:lumOff val="0"/>
                <a:alphaOff val="0"/>
              </a:srgbClr>
            </a:solidFill>
            <a:ln>
              <a:noFill/>
            </a:ln>
            <a:effectLst>
              <a:glow rad="70000">
                <a:srgbClr val="6EA0B0">
                  <a:tint val="40000"/>
                  <a:hueOff val="0"/>
                  <a:satOff val="0"/>
                  <a:lumOff val="0"/>
                  <a:alphaOff val="0"/>
                  <a:tint val="30000"/>
                  <a:shade val="95000"/>
                  <a:satMod val="300000"/>
                  <a:alpha val="50000"/>
                </a:srgbClr>
              </a:glow>
            </a:effectLst>
          </p:spPr>
        </p:sp>
        <p:sp>
          <p:nvSpPr>
            <p:cNvPr id="48" name="Rounded Rectangle 6"/>
            <p:cNvSpPr/>
            <p:nvPr/>
          </p:nvSpPr>
          <p:spPr>
            <a:xfrm>
              <a:off x="0" y="2460376"/>
              <a:ext cx="1972743" cy="578594"/>
            </a:xfrm>
            <a:prstGeom prst="rect">
              <a:avLst/>
            </a:prstGeom>
            <a:noFill/>
            <a:ln>
              <a:noFill/>
            </a:ln>
            <a:effectLst/>
          </p:spPr>
          <p:txBody>
            <a:bodyPr spcFirstLastPara="0" vert="horz" wrap="square" lIns="142240" tIns="142240" rIns="142240" bIns="142240" numCol="1" spcCol="1270" anchor="ctr" anchorCtr="0">
              <a:noAutofit/>
            </a:bodyPr>
            <a:lstStyle/>
            <a:p>
              <a:pPr algn="ctr" defTabSz="888913">
                <a:lnSpc>
                  <a:spcPct val="90000"/>
                </a:lnSpc>
                <a:spcBef>
                  <a:spcPct val="0"/>
                </a:spcBef>
                <a:spcAft>
                  <a:spcPct val="35000"/>
                </a:spcAft>
                <a:defRPr/>
              </a:pPr>
              <a:r>
                <a:rPr lang="en-US" sz="2000" dirty="0">
                  <a:solidFill>
                    <a:sysClr val="windowText" lastClr="000000">
                      <a:hueOff val="0"/>
                      <a:satOff val="0"/>
                      <a:lumOff val="0"/>
                      <a:alphaOff val="0"/>
                    </a:sysClr>
                  </a:solidFill>
                  <a:latin typeface="Gill Sans MT"/>
                </a:rPr>
                <a:t>Server</a:t>
              </a:r>
            </a:p>
          </p:txBody>
        </p:sp>
      </p:grpSp>
      <p:grpSp>
        <p:nvGrpSpPr>
          <p:cNvPr id="49" name="Group 48"/>
          <p:cNvGrpSpPr/>
          <p:nvPr/>
        </p:nvGrpSpPr>
        <p:grpSpPr>
          <a:xfrm>
            <a:off x="2968561" y="2788074"/>
            <a:ext cx="6575813" cy="578594"/>
            <a:chOff x="0" y="1785349"/>
            <a:chExt cx="6575813" cy="578594"/>
          </a:xfrm>
        </p:grpSpPr>
        <p:sp>
          <p:nvSpPr>
            <p:cNvPr id="50" name="Rounded Rectangle 49"/>
            <p:cNvSpPr/>
            <p:nvPr/>
          </p:nvSpPr>
          <p:spPr>
            <a:xfrm>
              <a:off x="0" y="1785349"/>
              <a:ext cx="6575813" cy="578594"/>
            </a:xfrm>
            <a:prstGeom prst="roundRect">
              <a:avLst>
                <a:gd name="adj" fmla="val 10000"/>
              </a:avLst>
            </a:prstGeom>
            <a:solidFill>
              <a:srgbClr val="6EA0B0">
                <a:tint val="40000"/>
                <a:hueOff val="0"/>
                <a:satOff val="0"/>
                <a:lumOff val="0"/>
                <a:alphaOff val="0"/>
              </a:srgbClr>
            </a:solidFill>
            <a:ln>
              <a:noFill/>
            </a:ln>
            <a:effectLst>
              <a:glow rad="70000">
                <a:srgbClr val="6EA0B0">
                  <a:tint val="40000"/>
                  <a:hueOff val="0"/>
                  <a:satOff val="0"/>
                  <a:lumOff val="0"/>
                  <a:alphaOff val="0"/>
                  <a:tint val="30000"/>
                  <a:shade val="95000"/>
                  <a:satMod val="300000"/>
                  <a:alpha val="50000"/>
                </a:srgbClr>
              </a:glow>
            </a:effectLst>
          </p:spPr>
        </p:sp>
        <p:sp>
          <p:nvSpPr>
            <p:cNvPr id="51" name="Rounded Rectangle 8"/>
            <p:cNvSpPr/>
            <p:nvPr/>
          </p:nvSpPr>
          <p:spPr>
            <a:xfrm>
              <a:off x="0" y="1785349"/>
              <a:ext cx="1972743" cy="578594"/>
            </a:xfrm>
            <a:prstGeom prst="rect">
              <a:avLst/>
            </a:prstGeom>
            <a:noFill/>
            <a:ln>
              <a:noFill/>
            </a:ln>
            <a:effectLst/>
          </p:spPr>
          <p:txBody>
            <a:bodyPr spcFirstLastPara="0" vert="horz" wrap="square" lIns="142240" tIns="142240" rIns="142240" bIns="142240" numCol="1" spcCol="1270" anchor="ctr" anchorCtr="0">
              <a:noAutofit/>
            </a:bodyPr>
            <a:lstStyle/>
            <a:p>
              <a:pPr algn="ctr" defTabSz="888913">
                <a:lnSpc>
                  <a:spcPct val="90000"/>
                </a:lnSpc>
                <a:spcBef>
                  <a:spcPct val="0"/>
                </a:spcBef>
                <a:spcAft>
                  <a:spcPct val="35000"/>
                </a:spcAft>
                <a:defRPr/>
              </a:pPr>
              <a:r>
                <a:rPr lang="en-US" sz="2000" dirty="0">
                  <a:solidFill>
                    <a:sysClr val="windowText" lastClr="000000">
                      <a:hueOff val="0"/>
                      <a:satOff val="0"/>
                      <a:lumOff val="0"/>
                      <a:alphaOff val="0"/>
                    </a:sysClr>
                  </a:solidFill>
                  <a:latin typeface="Gill Sans MT"/>
                </a:rPr>
                <a:t>Applications</a:t>
              </a:r>
            </a:p>
          </p:txBody>
        </p:sp>
      </p:grpSp>
      <p:grpSp>
        <p:nvGrpSpPr>
          <p:cNvPr id="52" name="Group 51"/>
          <p:cNvGrpSpPr/>
          <p:nvPr/>
        </p:nvGrpSpPr>
        <p:grpSpPr>
          <a:xfrm>
            <a:off x="2968561" y="2113047"/>
            <a:ext cx="6575813" cy="578594"/>
            <a:chOff x="0" y="1110322"/>
            <a:chExt cx="6575813" cy="578594"/>
          </a:xfrm>
        </p:grpSpPr>
        <p:sp>
          <p:nvSpPr>
            <p:cNvPr id="53" name="Rounded Rectangle 52"/>
            <p:cNvSpPr/>
            <p:nvPr/>
          </p:nvSpPr>
          <p:spPr>
            <a:xfrm>
              <a:off x="0" y="1110322"/>
              <a:ext cx="6575813" cy="578594"/>
            </a:xfrm>
            <a:prstGeom prst="roundRect">
              <a:avLst>
                <a:gd name="adj" fmla="val 10000"/>
              </a:avLst>
            </a:prstGeom>
            <a:solidFill>
              <a:srgbClr val="6EA0B0">
                <a:tint val="40000"/>
                <a:hueOff val="0"/>
                <a:satOff val="0"/>
                <a:lumOff val="0"/>
                <a:alphaOff val="0"/>
              </a:srgbClr>
            </a:solidFill>
            <a:ln>
              <a:noFill/>
            </a:ln>
            <a:effectLst>
              <a:glow rad="70000">
                <a:srgbClr val="6EA0B0">
                  <a:tint val="40000"/>
                  <a:hueOff val="0"/>
                  <a:satOff val="0"/>
                  <a:lumOff val="0"/>
                  <a:alphaOff val="0"/>
                  <a:tint val="30000"/>
                  <a:shade val="95000"/>
                  <a:satMod val="300000"/>
                  <a:alpha val="50000"/>
                </a:srgbClr>
              </a:glow>
            </a:effectLst>
          </p:spPr>
        </p:sp>
        <p:sp>
          <p:nvSpPr>
            <p:cNvPr id="54" name="Rounded Rectangle 10"/>
            <p:cNvSpPr/>
            <p:nvPr/>
          </p:nvSpPr>
          <p:spPr>
            <a:xfrm>
              <a:off x="0" y="1110322"/>
              <a:ext cx="1972743" cy="578594"/>
            </a:xfrm>
            <a:prstGeom prst="rect">
              <a:avLst/>
            </a:prstGeom>
            <a:noFill/>
            <a:ln>
              <a:noFill/>
            </a:ln>
            <a:effectLst/>
          </p:spPr>
          <p:txBody>
            <a:bodyPr spcFirstLastPara="0" vert="horz" wrap="square" lIns="142240" tIns="142240" rIns="142240" bIns="142240" numCol="1" spcCol="1270" anchor="ctr" anchorCtr="0">
              <a:noAutofit/>
            </a:bodyPr>
            <a:lstStyle/>
            <a:p>
              <a:pPr algn="ctr" defTabSz="888913">
                <a:lnSpc>
                  <a:spcPct val="90000"/>
                </a:lnSpc>
                <a:spcBef>
                  <a:spcPct val="0"/>
                </a:spcBef>
                <a:spcAft>
                  <a:spcPct val="35000"/>
                </a:spcAft>
                <a:defRPr/>
              </a:pPr>
              <a:r>
                <a:rPr lang="en-US" sz="2000" dirty="0">
                  <a:solidFill>
                    <a:sysClr val="windowText" lastClr="000000">
                      <a:hueOff val="0"/>
                      <a:satOff val="0"/>
                      <a:lumOff val="0"/>
                      <a:alphaOff val="0"/>
                    </a:sysClr>
                  </a:solidFill>
                  <a:latin typeface="Gill Sans MT"/>
                </a:rPr>
                <a:t>Computing</a:t>
              </a:r>
            </a:p>
          </p:txBody>
        </p:sp>
      </p:grpSp>
      <p:grpSp>
        <p:nvGrpSpPr>
          <p:cNvPr id="55" name="Group 54"/>
          <p:cNvGrpSpPr/>
          <p:nvPr/>
        </p:nvGrpSpPr>
        <p:grpSpPr>
          <a:xfrm>
            <a:off x="6576644" y="2161263"/>
            <a:ext cx="723243" cy="482162"/>
            <a:chOff x="3608083" y="1158538"/>
            <a:chExt cx="723243" cy="482162"/>
          </a:xfrm>
        </p:grpSpPr>
        <p:sp>
          <p:nvSpPr>
            <p:cNvPr id="56" name="Rounded Rectangle 55"/>
            <p:cNvSpPr/>
            <p:nvPr/>
          </p:nvSpPr>
          <p:spPr>
            <a:xfrm>
              <a:off x="3608083" y="1158538"/>
              <a:ext cx="723243" cy="482162"/>
            </a:xfrm>
            <a:prstGeom prst="roundRect">
              <a:avLst>
                <a:gd name="adj" fmla="val 10000"/>
              </a:avLst>
            </a:prstGeom>
            <a:solidFill>
              <a:srgbClr val="3366FF"/>
            </a:solidFill>
            <a:ln>
              <a:noFill/>
            </a:ln>
            <a:effectLst>
              <a:glow rad="70000">
                <a:srgbClr val="6EA0B0">
                  <a:hueOff val="0"/>
                  <a:satOff val="0"/>
                  <a:lumOff val="0"/>
                  <a:alphaOff val="0"/>
                  <a:tint val="30000"/>
                  <a:shade val="95000"/>
                  <a:satMod val="300000"/>
                  <a:alpha val="50000"/>
                </a:srgbClr>
              </a:glow>
            </a:effectLst>
          </p:spPr>
        </p:sp>
        <p:sp>
          <p:nvSpPr>
            <p:cNvPr id="57" name="Rounded Rectangle 12"/>
            <p:cNvSpPr/>
            <p:nvPr/>
          </p:nvSpPr>
          <p:spPr>
            <a:xfrm>
              <a:off x="3622205" y="1172660"/>
              <a:ext cx="694999" cy="453918"/>
            </a:xfrm>
            <a:prstGeom prst="rect">
              <a:avLst/>
            </a:prstGeom>
            <a:noFill/>
            <a:ln>
              <a:noFill/>
            </a:ln>
            <a:effectLst/>
          </p:spPr>
          <p:txBody>
            <a:bodyPr spcFirstLastPara="0" vert="horz" wrap="square" lIns="34290" tIns="34290" rIns="34290" bIns="34290" numCol="1" spcCol="1270" anchor="ctr" anchorCtr="0">
              <a:noAutofit/>
            </a:bodyPr>
            <a:lstStyle/>
            <a:p>
              <a:pPr algn="ctr" defTabSz="400011">
                <a:lnSpc>
                  <a:spcPct val="90000"/>
                </a:lnSpc>
                <a:spcBef>
                  <a:spcPct val="0"/>
                </a:spcBef>
                <a:spcAft>
                  <a:spcPct val="35000"/>
                </a:spcAft>
                <a:defRPr/>
              </a:pPr>
              <a:r>
                <a:rPr lang="en-US" sz="900" dirty="0">
                  <a:solidFill>
                    <a:sysClr val="window" lastClr="FFFFFF"/>
                  </a:solidFill>
                  <a:latin typeface="Gill Sans MT"/>
                </a:rPr>
                <a:t>PC</a:t>
              </a:r>
            </a:p>
          </p:txBody>
        </p:sp>
      </p:grpSp>
      <p:sp>
        <p:nvSpPr>
          <p:cNvPr id="58" name="Straight Connector 13"/>
          <p:cNvSpPr/>
          <p:nvPr/>
        </p:nvSpPr>
        <p:spPr>
          <a:xfrm>
            <a:off x="5766757" y="2643424"/>
            <a:ext cx="1171510" cy="192864"/>
          </a:xfrm>
          <a:custGeom>
            <a:avLst/>
            <a:gdLst/>
            <a:ahLst/>
            <a:cxnLst/>
            <a:rect l="0" t="0" r="0" b="0"/>
            <a:pathLst>
              <a:path>
                <a:moveTo>
                  <a:pt x="1171509" y="0"/>
                </a:moveTo>
                <a:lnTo>
                  <a:pt x="1171509" y="96432"/>
                </a:lnTo>
                <a:lnTo>
                  <a:pt x="0" y="96432"/>
                </a:lnTo>
                <a:lnTo>
                  <a:pt x="0" y="192864"/>
                </a:lnTo>
              </a:path>
            </a:pathLst>
          </a:custGeom>
          <a:noFill/>
          <a:ln w="9525" cap="flat" cmpd="sng" algn="ctr">
            <a:solidFill>
              <a:srgbClr val="6EA0B0">
                <a:shade val="60000"/>
                <a:hueOff val="0"/>
                <a:satOff val="0"/>
                <a:lumOff val="0"/>
                <a:alphaOff val="0"/>
                <a:shade val="60000"/>
                <a:satMod val="300000"/>
              </a:srgbClr>
            </a:solidFill>
            <a:prstDash val="solid"/>
          </a:ln>
          <a:effectLst/>
        </p:spPr>
      </p:sp>
      <p:grpSp>
        <p:nvGrpSpPr>
          <p:cNvPr id="59" name="Group 58"/>
          <p:cNvGrpSpPr/>
          <p:nvPr/>
        </p:nvGrpSpPr>
        <p:grpSpPr>
          <a:xfrm>
            <a:off x="5408771" y="2836290"/>
            <a:ext cx="723243" cy="482162"/>
            <a:chOff x="2436574" y="1833565"/>
            <a:chExt cx="723243" cy="482162"/>
          </a:xfrm>
        </p:grpSpPr>
        <p:sp>
          <p:nvSpPr>
            <p:cNvPr id="60" name="Rounded Rectangle 59"/>
            <p:cNvSpPr/>
            <p:nvPr/>
          </p:nvSpPr>
          <p:spPr>
            <a:xfrm>
              <a:off x="2436574" y="1833565"/>
              <a:ext cx="723243" cy="482162"/>
            </a:xfrm>
            <a:prstGeom prst="roundRect">
              <a:avLst>
                <a:gd name="adj" fmla="val 10000"/>
              </a:avLst>
            </a:prstGeom>
            <a:solidFill>
              <a:srgbClr val="3366FF"/>
            </a:solidFill>
            <a:ln>
              <a:noFill/>
            </a:ln>
            <a:effectLst>
              <a:glow rad="70000">
                <a:srgbClr val="6EA0B0">
                  <a:hueOff val="0"/>
                  <a:satOff val="0"/>
                  <a:lumOff val="0"/>
                  <a:alphaOff val="0"/>
                  <a:tint val="30000"/>
                  <a:shade val="95000"/>
                  <a:satMod val="300000"/>
                  <a:alpha val="50000"/>
                </a:srgbClr>
              </a:glow>
            </a:effectLst>
          </p:spPr>
        </p:sp>
        <p:sp>
          <p:nvSpPr>
            <p:cNvPr id="61" name="Rounded Rectangle 15"/>
            <p:cNvSpPr/>
            <p:nvPr/>
          </p:nvSpPr>
          <p:spPr>
            <a:xfrm>
              <a:off x="2450696" y="1847687"/>
              <a:ext cx="694999" cy="453918"/>
            </a:xfrm>
            <a:prstGeom prst="rect">
              <a:avLst/>
            </a:prstGeom>
            <a:noFill/>
            <a:ln>
              <a:noFill/>
            </a:ln>
            <a:effectLst/>
          </p:spPr>
          <p:txBody>
            <a:bodyPr spcFirstLastPara="0" vert="horz" wrap="square" lIns="34290" tIns="34290" rIns="34290" bIns="34290" numCol="1" spcCol="1270" anchor="ctr" anchorCtr="0">
              <a:noAutofit/>
            </a:bodyPr>
            <a:lstStyle/>
            <a:p>
              <a:pPr algn="ctr" defTabSz="400011">
                <a:lnSpc>
                  <a:spcPct val="90000"/>
                </a:lnSpc>
                <a:spcBef>
                  <a:spcPct val="0"/>
                </a:spcBef>
                <a:spcAft>
                  <a:spcPct val="35000"/>
                </a:spcAft>
                <a:defRPr/>
              </a:pPr>
              <a:r>
                <a:rPr lang="en-US" sz="900" dirty="0">
                  <a:solidFill>
                    <a:sysClr val="window" lastClr="FFFFFF"/>
                  </a:solidFill>
                  <a:latin typeface="Gill Sans MT"/>
                </a:rPr>
                <a:t>Fat Application	</a:t>
              </a:r>
            </a:p>
          </p:txBody>
        </p:sp>
      </p:grpSp>
      <p:sp>
        <p:nvSpPr>
          <p:cNvPr id="62" name="Straight Connector 16"/>
          <p:cNvSpPr/>
          <p:nvPr/>
        </p:nvSpPr>
        <p:spPr>
          <a:xfrm>
            <a:off x="5304169" y="3318451"/>
            <a:ext cx="462586" cy="192864"/>
          </a:xfrm>
          <a:custGeom>
            <a:avLst/>
            <a:gdLst/>
            <a:ahLst/>
            <a:cxnLst/>
            <a:rect l="0" t="0" r="0" b="0"/>
            <a:pathLst>
              <a:path>
                <a:moveTo>
                  <a:pt x="462586" y="0"/>
                </a:moveTo>
                <a:lnTo>
                  <a:pt x="462586" y="96432"/>
                </a:lnTo>
                <a:lnTo>
                  <a:pt x="0" y="96432"/>
                </a:lnTo>
                <a:lnTo>
                  <a:pt x="0" y="192864"/>
                </a:lnTo>
              </a:path>
            </a:pathLst>
          </a:custGeom>
          <a:noFill/>
          <a:ln w="9525" cap="flat" cmpd="sng" algn="ctr">
            <a:solidFill>
              <a:srgbClr val="6EA0B0">
                <a:shade val="80000"/>
                <a:hueOff val="0"/>
                <a:satOff val="0"/>
                <a:lumOff val="0"/>
                <a:alphaOff val="0"/>
                <a:shade val="60000"/>
                <a:satMod val="300000"/>
              </a:srgbClr>
            </a:solidFill>
            <a:prstDash val="solid"/>
          </a:ln>
          <a:effectLst/>
        </p:spPr>
      </p:sp>
      <p:grpSp>
        <p:nvGrpSpPr>
          <p:cNvPr id="63" name="Group 62"/>
          <p:cNvGrpSpPr/>
          <p:nvPr/>
        </p:nvGrpSpPr>
        <p:grpSpPr>
          <a:xfrm>
            <a:off x="4946185" y="3511316"/>
            <a:ext cx="723243" cy="482162"/>
            <a:chOff x="1973988" y="2508592"/>
            <a:chExt cx="723243" cy="482162"/>
          </a:xfrm>
        </p:grpSpPr>
        <p:sp>
          <p:nvSpPr>
            <p:cNvPr id="64" name="Rounded Rectangle 63"/>
            <p:cNvSpPr/>
            <p:nvPr/>
          </p:nvSpPr>
          <p:spPr>
            <a:xfrm>
              <a:off x="1973988" y="2508592"/>
              <a:ext cx="723243" cy="482162"/>
            </a:xfrm>
            <a:prstGeom prst="roundRect">
              <a:avLst>
                <a:gd name="adj" fmla="val 10000"/>
              </a:avLst>
            </a:prstGeom>
            <a:solidFill>
              <a:srgbClr val="3366FF"/>
            </a:solidFill>
            <a:ln>
              <a:noFill/>
            </a:ln>
            <a:effectLst>
              <a:glow rad="70000">
                <a:srgbClr val="6EA0B0">
                  <a:hueOff val="0"/>
                  <a:satOff val="0"/>
                  <a:lumOff val="0"/>
                  <a:alphaOff val="0"/>
                  <a:tint val="30000"/>
                  <a:shade val="95000"/>
                  <a:satMod val="300000"/>
                  <a:alpha val="50000"/>
                </a:srgbClr>
              </a:glow>
            </a:effectLst>
          </p:spPr>
        </p:sp>
        <p:sp>
          <p:nvSpPr>
            <p:cNvPr id="65" name="Rounded Rectangle 18"/>
            <p:cNvSpPr/>
            <p:nvPr/>
          </p:nvSpPr>
          <p:spPr>
            <a:xfrm>
              <a:off x="1988110" y="2522714"/>
              <a:ext cx="694999" cy="453918"/>
            </a:xfrm>
            <a:prstGeom prst="rect">
              <a:avLst/>
            </a:prstGeom>
            <a:noFill/>
            <a:ln>
              <a:noFill/>
            </a:ln>
            <a:effectLst/>
          </p:spPr>
          <p:txBody>
            <a:bodyPr spcFirstLastPara="0" vert="horz" wrap="square" lIns="34290" tIns="34290" rIns="34290" bIns="34290" numCol="1" spcCol="1270" anchor="ctr" anchorCtr="0">
              <a:noAutofit/>
            </a:bodyPr>
            <a:lstStyle/>
            <a:p>
              <a:pPr algn="ctr" defTabSz="400011">
                <a:lnSpc>
                  <a:spcPct val="90000"/>
                </a:lnSpc>
                <a:spcBef>
                  <a:spcPct val="0"/>
                </a:spcBef>
                <a:spcAft>
                  <a:spcPct val="35000"/>
                </a:spcAft>
                <a:defRPr/>
              </a:pPr>
              <a:r>
                <a:rPr lang="en-US" sz="900" dirty="0">
                  <a:solidFill>
                    <a:sysClr val="window" lastClr="FFFFFF"/>
                  </a:solidFill>
                  <a:latin typeface="Gill Sans MT"/>
                </a:rPr>
                <a:t>File Server</a:t>
              </a:r>
            </a:p>
          </p:txBody>
        </p:sp>
      </p:grpSp>
      <p:sp>
        <p:nvSpPr>
          <p:cNvPr id="66" name="Straight Connector 19"/>
          <p:cNvSpPr/>
          <p:nvPr/>
        </p:nvSpPr>
        <p:spPr>
          <a:xfrm>
            <a:off x="5766756" y="3318451"/>
            <a:ext cx="470108" cy="192864"/>
          </a:xfrm>
          <a:custGeom>
            <a:avLst/>
            <a:gdLst/>
            <a:ahLst/>
            <a:cxnLst/>
            <a:rect l="0" t="0" r="0" b="0"/>
            <a:pathLst>
              <a:path>
                <a:moveTo>
                  <a:pt x="0" y="0"/>
                </a:moveTo>
                <a:lnTo>
                  <a:pt x="0" y="96432"/>
                </a:lnTo>
                <a:lnTo>
                  <a:pt x="470108" y="96432"/>
                </a:lnTo>
                <a:lnTo>
                  <a:pt x="470108" y="192864"/>
                </a:lnTo>
              </a:path>
            </a:pathLst>
          </a:custGeom>
          <a:noFill/>
          <a:ln w="9525" cap="flat" cmpd="sng" algn="ctr">
            <a:solidFill>
              <a:srgbClr val="6EA0B0">
                <a:shade val="80000"/>
                <a:hueOff val="0"/>
                <a:satOff val="0"/>
                <a:lumOff val="0"/>
                <a:alphaOff val="0"/>
                <a:shade val="60000"/>
                <a:satMod val="300000"/>
              </a:srgbClr>
            </a:solidFill>
            <a:prstDash val="solid"/>
          </a:ln>
          <a:effectLst/>
        </p:spPr>
      </p:sp>
      <p:grpSp>
        <p:nvGrpSpPr>
          <p:cNvPr id="67" name="Group 66"/>
          <p:cNvGrpSpPr/>
          <p:nvPr/>
        </p:nvGrpSpPr>
        <p:grpSpPr>
          <a:xfrm>
            <a:off x="5886401" y="3511317"/>
            <a:ext cx="708198" cy="501337"/>
            <a:chOff x="2914204" y="2508592"/>
            <a:chExt cx="708199" cy="501337"/>
          </a:xfrm>
        </p:grpSpPr>
        <p:sp>
          <p:nvSpPr>
            <p:cNvPr id="68" name="Rounded Rectangle 67"/>
            <p:cNvSpPr/>
            <p:nvPr/>
          </p:nvSpPr>
          <p:spPr>
            <a:xfrm>
              <a:off x="2914204" y="2508592"/>
              <a:ext cx="708199" cy="501337"/>
            </a:xfrm>
            <a:prstGeom prst="roundRect">
              <a:avLst>
                <a:gd name="adj" fmla="val 10000"/>
              </a:avLst>
            </a:prstGeom>
            <a:solidFill>
              <a:srgbClr val="3366FF"/>
            </a:solidFill>
            <a:ln>
              <a:noFill/>
            </a:ln>
            <a:effectLst>
              <a:glow rad="70000">
                <a:srgbClr val="6EA0B0">
                  <a:hueOff val="0"/>
                  <a:satOff val="0"/>
                  <a:lumOff val="0"/>
                  <a:alphaOff val="0"/>
                  <a:tint val="30000"/>
                  <a:shade val="95000"/>
                  <a:satMod val="300000"/>
                  <a:alpha val="50000"/>
                </a:srgbClr>
              </a:glow>
            </a:effectLst>
          </p:spPr>
        </p:sp>
        <p:sp>
          <p:nvSpPr>
            <p:cNvPr id="69" name="Rounded Rectangle 21"/>
            <p:cNvSpPr/>
            <p:nvPr/>
          </p:nvSpPr>
          <p:spPr>
            <a:xfrm>
              <a:off x="2928888" y="2523276"/>
              <a:ext cx="678831" cy="471969"/>
            </a:xfrm>
            <a:prstGeom prst="rect">
              <a:avLst/>
            </a:prstGeom>
            <a:noFill/>
            <a:ln>
              <a:noFill/>
            </a:ln>
            <a:effectLst/>
          </p:spPr>
          <p:txBody>
            <a:bodyPr spcFirstLastPara="0" vert="horz" wrap="square" lIns="34290" tIns="34290" rIns="34290" bIns="34290" numCol="1" spcCol="1270" anchor="ctr" anchorCtr="0">
              <a:noAutofit/>
            </a:bodyPr>
            <a:lstStyle/>
            <a:p>
              <a:pPr algn="ctr" defTabSz="400011">
                <a:lnSpc>
                  <a:spcPct val="90000"/>
                </a:lnSpc>
                <a:spcBef>
                  <a:spcPct val="0"/>
                </a:spcBef>
                <a:spcAft>
                  <a:spcPct val="35000"/>
                </a:spcAft>
                <a:defRPr/>
              </a:pPr>
              <a:r>
                <a:rPr lang="en-US" sz="900" dirty="0">
                  <a:solidFill>
                    <a:sysClr val="window" lastClr="FFFFFF"/>
                  </a:solidFill>
                  <a:latin typeface="Gill Sans MT"/>
                </a:rPr>
                <a:t>Application Server</a:t>
              </a:r>
            </a:p>
          </p:txBody>
        </p:sp>
      </p:grpSp>
      <p:sp>
        <p:nvSpPr>
          <p:cNvPr id="70" name="Straight Connector 22"/>
          <p:cNvSpPr/>
          <p:nvPr/>
        </p:nvSpPr>
        <p:spPr>
          <a:xfrm>
            <a:off x="6938265" y="2643424"/>
            <a:ext cx="763867" cy="209692"/>
          </a:xfrm>
          <a:custGeom>
            <a:avLst/>
            <a:gdLst/>
            <a:ahLst/>
            <a:cxnLst/>
            <a:rect l="0" t="0" r="0" b="0"/>
            <a:pathLst>
              <a:path>
                <a:moveTo>
                  <a:pt x="0" y="0"/>
                </a:moveTo>
                <a:lnTo>
                  <a:pt x="0" y="104846"/>
                </a:lnTo>
                <a:lnTo>
                  <a:pt x="763867" y="104846"/>
                </a:lnTo>
                <a:lnTo>
                  <a:pt x="763867" y="209692"/>
                </a:lnTo>
              </a:path>
            </a:pathLst>
          </a:custGeom>
          <a:noFill/>
          <a:ln w="9525" cap="flat" cmpd="sng" algn="ctr">
            <a:solidFill>
              <a:srgbClr val="6EA0B0">
                <a:shade val="60000"/>
                <a:hueOff val="0"/>
                <a:satOff val="0"/>
                <a:lumOff val="0"/>
                <a:alphaOff val="0"/>
                <a:shade val="60000"/>
                <a:satMod val="300000"/>
              </a:srgbClr>
            </a:solidFill>
            <a:prstDash val="solid"/>
          </a:ln>
          <a:effectLst/>
        </p:spPr>
      </p:sp>
      <p:grpSp>
        <p:nvGrpSpPr>
          <p:cNvPr id="71" name="Group 70"/>
          <p:cNvGrpSpPr/>
          <p:nvPr/>
        </p:nvGrpSpPr>
        <p:grpSpPr>
          <a:xfrm>
            <a:off x="7340512" y="2853116"/>
            <a:ext cx="723243" cy="482162"/>
            <a:chOff x="4371951" y="1850392"/>
            <a:chExt cx="723243" cy="482162"/>
          </a:xfrm>
        </p:grpSpPr>
        <p:sp>
          <p:nvSpPr>
            <p:cNvPr id="72" name="Rounded Rectangle 71"/>
            <p:cNvSpPr/>
            <p:nvPr/>
          </p:nvSpPr>
          <p:spPr>
            <a:xfrm>
              <a:off x="4371951" y="1850392"/>
              <a:ext cx="723243" cy="482162"/>
            </a:xfrm>
            <a:prstGeom prst="roundRect">
              <a:avLst>
                <a:gd name="adj" fmla="val 10000"/>
              </a:avLst>
            </a:prstGeom>
            <a:solidFill>
              <a:srgbClr val="FF0000"/>
            </a:solidFill>
            <a:ln>
              <a:noFill/>
            </a:ln>
            <a:effectLst>
              <a:glow rad="70000">
                <a:srgbClr val="6EA0B0">
                  <a:hueOff val="0"/>
                  <a:satOff val="0"/>
                  <a:lumOff val="0"/>
                  <a:alphaOff val="0"/>
                  <a:tint val="30000"/>
                  <a:shade val="95000"/>
                  <a:satMod val="300000"/>
                  <a:alpha val="50000"/>
                </a:srgbClr>
              </a:glow>
            </a:effectLst>
          </p:spPr>
        </p:sp>
        <p:sp>
          <p:nvSpPr>
            <p:cNvPr id="73" name="Rounded Rectangle 24"/>
            <p:cNvSpPr/>
            <p:nvPr/>
          </p:nvSpPr>
          <p:spPr>
            <a:xfrm>
              <a:off x="4386073" y="1864514"/>
              <a:ext cx="694999" cy="453918"/>
            </a:xfrm>
            <a:prstGeom prst="rect">
              <a:avLst/>
            </a:prstGeom>
            <a:noFill/>
            <a:ln>
              <a:noFill/>
            </a:ln>
            <a:effectLst/>
          </p:spPr>
          <p:txBody>
            <a:bodyPr spcFirstLastPara="0" vert="horz" wrap="square" lIns="34290" tIns="34290" rIns="34290" bIns="34290" numCol="1" spcCol="1270" anchor="ctr" anchorCtr="0">
              <a:noAutofit/>
            </a:bodyPr>
            <a:lstStyle/>
            <a:p>
              <a:pPr algn="ctr" defTabSz="400011">
                <a:lnSpc>
                  <a:spcPct val="90000"/>
                </a:lnSpc>
                <a:spcBef>
                  <a:spcPct val="0"/>
                </a:spcBef>
                <a:spcAft>
                  <a:spcPct val="35000"/>
                </a:spcAft>
                <a:defRPr/>
              </a:pPr>
              <a:r>
                <a:rPr lang="en-US" sz="900" dirty="0">
                  <a:solidFill>
                    <a:sysClr val="window" lastClr="FFFFFF"/>
                  </a:solidFill>
                  <a:latin typeface="Gill Sans MT"/>
                </a:rPr>
                <a:t>Browser</a:t>
              </a:r>
            </a:p>
          </p:txBody>
        </p:sp>
      </p:grpSp>
      <p:sp>
        <p:nvSpPr>
          <p:cNvPr id="74" name="Straight Connector 25"/>
          <p:cNvSpPr/>
          <p:nvPr/>
        </p:nvSpPr>
        <p:spPr>
          <a:xfrm>
            <a:off x="7656413" y="3335280"/>
            <a:ext cx="91440" cy="195367"/>
          </a:xfrm>
          <a:custGeom>
            <a:avLst/>
            <a:gdLst/>
            <a:ahLst/>
            <a:cxnLst/>
            <a:rect l="0" t="0" r="0" b="0"/>
            <a:pathLst>
              <a:path>
                <a:moveTo>
                  <a:pt x="45720" y="0"/>
                </a:moveTo>
                <a:lnTo>
                  <a:pt x="45720" y="195367"/>
                </a:lnTo>
              </a:path>
            </a:pathLst>
          </a:custGeom>
          <a:noFill/>
          <a:ln w="9525" cap="flat" cmpd="sng" algn="ctr">
            <a:solidFill>
              <a:srgbClr val="6EA0B0">
                <a:shade val="80000"/>
                <a:hueOff val="0"/>
                <a:satOff val="0"/>
                <a:lumOff val="0"/>
                <a:alphaOff val="0"/>
                <a:shade val="60000"/>
                <a:satMod val="300000"/>
              </a:srgbClr>
            </a:solidFill>
            <a:prstDash val="solid"/>
          </a:ln>
          <a:effectLst/>
        </p:spPr>
      </p:sp>
      <p:grpSp>
        <p:nvGrpSpPr>
          <p:cNvPr id="75" name="Group 74"/>
          <p:cNvGrpSpPr/>
          <p:nvPr/>
        </p:nvGrpSpPr>
        <p:grpSpPr>
          <a:xfrm>
            <a:off x="7340512" y="3530647"/>
            <a:ext cx="723243" cy="482162"/>
            <a:chOff x="4371951" y="2527922"/>
            <a:chExt cx="723243" cy="482162"/>
          </a:xfrm>
        </p:grpSpPr>
        <p:sp>
          <p:nvSpPr>
            <p:cNvPr id="76" name="Rounded Rectangle 75"/>
            <p:cNvSpPr/>
            <p:nvPr/>
          </p:nvSpPr>
          <p:spPr>
            <a:xfrm>
              <a:off x="4371951" y="2527922"/>
              <a:ext cx="723243" cy="482162"/>
            </a:xfrm>
            <a:prstGeom prst="roundRect">
              <a:avLst>
                <a:gd name="adj" fmla="val 10000"/>
              </a:avLst>
            </a:prstGeom>
            <a:solidFill>
              <a:srgbClr val="FF0000"/>
            </a:solidFill>
            <a:ln>
              <a:noFill/>
            </a:ln>
            <a:effectLst>
              <a:glow rad="70000">
                <a:srgbClr val="6EA0B0">
                  <a:hueOff val="0"/>
                  <a:satOff val="0"/>
                  <a:lumOff val="0"/>
                  <a:alphaOff val="0"/>
                  <a:tint val="30000"/>
                  <a:shade val="95000"/>
                  <a:satMod val="300000"/>
                  <a:alpha val="50000"/>
                </a:srgbClr>
              </a:glow>
            </a:effectLst>
          </p:spPr>
        </p:sp>
        <p:sp>
          <p:nvSpPr>
            <p:cNvPr id="77" name="Rounded Rectangle 27"/>
            <p:cNvSpPr/>
            <p:nvPr/>
          </p:nvSpPr>
          <p:spPr>
            <a:xfrm>
              <a:off x="4386073" y="2542044"/>
              <a:ext cx="694999" cy="453918"/>
            </a:xfrm>
            <a:prstGeom prst="rect">
              <a:avLst/>
            </a:prstGeom>
            <a:noFill/>
            <a:ln>
              <a:noFill/>
            </a:ln>
            <a:effectLst/>
          </p:spPr>
          <p:txBody>
            <a:bodyPr spcFirstLastPara="0" vert="horz" wrap="square" lIns="34290" tIns="34290" rIns="34290" bIns="34290" numCol="1" spcCol="1270" anchor="ctr" anchorCtr="0">
              <a:noAutofit/>
            </a:bodyPr>
            <a:lstStyle/>
            <a:p>
              <a:pPr algn="ctr" defTabSz="400011">
                <a:lnSpc>
                  <a:spcPct val="90000"/>
                </a:lnSpc>
                <a:spcBef>
                  <a:spcPct val="0"/>
                </a:spcBef>
                <a:spcAft>
                  <a:spcPct val="35000"/>
                </a:spcAft>
                <a:defRPr/>
              </a:pPr>
              <a:r>
                <a:rPr lang="en-US" sz="900" dirty="0">
                  <a:solidFill>
                    <a:sysClr val="window" lastClr="FFFFFF"/>
                  </a:solidFill>
                  <a:latin typeface="Gill Sans MT"/>
                </a:rPr>
                <a:t>SharePoint</a:t>
              </a:r>
            </a:p>
          </p:txBody>
        </p:sp>
      </p:grpSp>
      <p:sp>
        <p:nvSpPr>
          <p:cNvPr id="78" name="Straight Connector 28"/>
          <p:cNvSpPr/>
          <p:nvPr/>
        </p:nvSpPr>
        <p:spPr>
          <a:xfrm>
            <a:off x="5284136" y="4012809"/>
            <a:ext cx="2417996" cy="195362"/>
          </a:xfrm>
          <a:custGeom>
            <a:avLst/>
            <a:gdLst/>
            <a:ahLst/>
            <a:cxnLst/>
            <a:rect l="0" t="0" r="0" b="0"/>
            <a:pathLst>
              <a:path>
                <a:moveTo>
                  <a:pt x="2417996" y="0"/>
                </a:moveTo>
                <a:lnTo>
                  <a:pt x="2417996" y="97681"/>
                </a:lnTo>
                <a:lnTo>
                  <a:pt x="0" y="97681"/>
                </a:lnTo>
                <a:lnTo>
                  <a:pt x="0" y="195362"/>
                </a:lnTo>
              </a:path>
            </a:pathLst>
          </a:custGeom>
          <a:noFill/>
          <a:ln w="9525" cap="flat" cmpd="sng" algn="ctr">
            <a:solidFill>
              <a:srgbClr val="6EA0B0">
                <a:shade val="80000"/>
                <a:hueOff val="0"/>
                <a:satOff val="0"/>
                <a:lumOff val="0"/>
                <a:alphaOff val="0"/>
                <a:shade val="60000"/>
                <a:satMod val="300000"/>
              </a:srgbClr>
            </a:solidFill>
            <a:prstDash val="solid"/>
          </a:ln>
          <a:effectLst/>
        </p:spPr>
      </p:sp>
      <p:grpSp>
        <p:nvGrpSpPr>
          <p:cNvPr id="79" name="Group 78"/>
          <p:cNvGrpSpPr/>
          <p:nvPr/>
        </p:nvGrpSpPr>
        <p:grpSpPr>
          <a:xfrm>
            <a:off x="4926151" y="4208170"/>
            <a:ext cx="723243" cy="482162"/>
            <a:chOff x="1953954" y="3205446"/>
            <a:chExt cx="723243" cy="482162"/>
          </a:xfrm>
        </p:grpSpPr>
        <p:sp>
          <p:nvSpPr>
            <p:cNvPr id="80" name="Rounded Rectangle 79"/>
            <p:cNvSpPr/>
            <p:nvPr/>
          </p:nvSpPr>
          <p:spPr>
            <a:xfrm>
              <a:off x="1953954" y="3205446"/>
              <a:ext cx="723243" cy="482162"/>
            </a:xfrm>
            <a:prstGeom prst="roundRect">
              <a:avLst>
                <a:gd name="adj" fmla="val 10000"/>
              </a:avLst>
            </a:prstGeom>
            <a:solidFill>
              <a:srgbClr val="FF0000"/>
            </a:solidFill>
            <a:ln>
              <a:noFill/>
            </a:ln>
            <a:effectLst>
              <a:glow rad="70000">
                <a:srgbClr val="6EA0B0">
                  <a:hueOff val="0"/>
                  <a:satOff val="0"/>
                  <a:lumOff val="0"/>
                  <a:alphaOff val="0"/>
                  <a:tint val="30000"/>
                  <a:shade val="95000"/>
                  <a:satMod val="300000"/>
                  <a:alpha val="50000"/>
                </a:srgbClr>
              </a:glow>
            </a:effectLst>
          </p:spPr>
        </p:sp>
        <p:sp>
          <p:nvSpPr>
            <p:cNvPr id="81" name="Rounded Rectangle 30"/>
            <p:cNvSpPr/>
            <p:nvPr/>
          </p:nvSpPr>
          <p:spPr>
            <a:xfrm>
              <a:off x="1968076" y="3219568"/>
              <a:ext cx="694999" cy="453918"/>
            </a:xfrm>
            <a:prstGeom prst="rect">
              <a:avLst/>
            </a:prstGeom>
            <a:noFill/>
            <a:ln>
              <a:noFill/>
            </a:ln>
            <a:effectLst/>
          </p:spPr>
          <p:txBody>
            <a:bodyPr spcFirstLastPara="0" vert="horz" wrap="square" lIns="34290" tIns="34290" rIns="34290" bIns="34290" numCol="1" spcCol="1270" anchor="ctr" anchorCtr="0">
              <a:noAutofit/>
            </a:bodyPr>
            <a:lstStyle/>
            <a:p>
              <a:pPr algn="ctr" defTabSz="400011">
                <a:lnSpc>
                  <a:spcPct val="90000"/>
                </a:lnSpc>
                <a:spcBef>
                  <a:spcPct val="0"/>
                </a:spcBef>
                <a:spcAft>
                  <a:spcPct val="35000"/>
                </a:spcAft>
                <a:defRPr/>
              </a:pPr>
              <a:r>
                <a:rPr lang="en-US" sz="900" dirty="0">
                  <a:solidFill>
                    <a:sysClr val="window" lastClr="FFFFFF"/>
                  </a:solidFill>
                  <a:latin typeface="Gill Sans MT"/>
                </a:rPr>
                <a:t>Sites</a:t>
              </a:r>
            </a:p>
          </p:txBody>
        </p:sp>
      </p:grpSp>
      <p:sp>
        <p:nvSpPr>
          <p:cNvPr id="82" name="Straight Connector 31"/>
          <p:cNvSpPr/>
          <p:nvPr/>
        </p:nvSpPr>
        <p:spPr>
          <a:xfrm>
            <a:off x="6258077" y="4012809"/>
            <a:ext cx="1444056" cy="195362"/>
          </a:xfrm>
          <a:custGeom>
            <a:avLst/>
            <a:gdLst/>
            <a:ahLst/>
            <a:cxnLst/>
            <a:rect l="0" t="0" r="0" b="0"/>
            <a:pathLst>
              <a:path>
                <a:moveTo>
                  <a:pt x="1444056" y="0"/>
                </a:moveTo>
                <a:lnTo>
                  <a:pt x="1444056" y="97681"/>
                </a:lnTo>
                <a:lnTo>
                  <a:pt x="0" y="97681"/>
                </a:lnTo>
                <a:lnTo>
                  <a:pt x="0" y="195362"/>
                </a:lnTo>
              </a:path>
            </a:pathLst>
          </a:custGeom>
          <a:noFill/>
          <a:ln w="9525" cap="flat" cmpd="sng" algn="ctr">
            <a:solidFill>
              <a:srgbClr val="6EA0B0">
                <a:shade val="80000"/>
                <a:hueOff val="0"/>
                <a:satOff val="0"/>
                <a:lumOff val="0"/>
                <a:alphaOff val="0"/>
                <a:shade val="60000"/>
                <a:satMod val="300000"/>
              </a:srgbClr>
            </a:solidFill>
            <a:prstDash val="solid"/>
          </a:ln>
          <a:effectLst/>
        </p:spPr>
      </p:sp>
      <p:grpSp>
        <p:nvGrpSpPr>
          <p:cNvPr id="83" name="Group 82"/>
          <p:cNvGrpSpPr/>
          <p:nvPr/>
        </p:nvGrpSpPr>
        <p:grpSpPr>
          <a:xfrm>
            <a:off x="5900092" y="4208170"/>
            <a:ext cx="723243" cy="482162"/>
            <a:chOff x="2927895" y="3205446"/>
            <a:chExt cx="723243" cy="482162"/>
          </a:xfrm>
        </p:grpSpPr>
        <p:sp>
          <p:nvSpPr>
            <p:cNvPr id="84" name="Rounded Rectangle 83"/>
            <p:cNvSpPr/>
            <p:nvPr/>
          </p:nvSpPr>
          <p:spPr>
            <a:xfrm>
              <a:off x="2927895" y="3205446"/>
              <a:ext cx="723243" cy="482162"/>
            </a:xfrm>
            <a:prstGeom prst="roundRect">
              <a:avLst>
                <a:gd name="adj" fmla="val 10000"/>
              </a:avLst>
            </a:prstGeom>
            <a:solidFill>
              <a:srgbClr val="FF0000"/>
            </a:solidFill>
            <a:ln>
              <a:noFill/>
            </a:ln>
            <a:effectLst>
              <a:glow rad="70000">
                <a:srgbClr val="6EA0B0">
                  <a:hueOff val="0"/>
                  <a:satOff val="0"/>
                  <a:lumOff val="0"/>
                  <a:alphaOff val="0"/>
                  <a:tint val="30000"/>
                  <a:shade val="95000"/>
                  <a:satMod val="300000"/>
                  <a:alpha val="50000"/>
                </a:srgbClr>
              </a:glow>
            </a:effectLst>
          </p:spPr>
        </p:sp>
        <p:sp>
          <p:nvSpPr>
            <p:cNvPr id="85" name="Rounded Rectangle 33"/>
            <p:cNvSpPr/>
            <p:nvPr/>
          </p:nvSpPr>
          <p:spPr>
            <a:xfrm>
              <a:off x="2942017" y="3219568"/>
              <a:ext cx="694999" cy="453918"/>
            </a:xfrm>
            <a:prstGeom prst="rect">
              <a:avLst/>
            </a:prstGeom>
            <a:noFill/>
            <a:ln>
              <a:noFill/>
            </a:ln>
            <a:effectLst/>
          </p:spPr>
          <p:txBody>
            <a:bodyPr spcFirstLastPara="0" vert="horz" wrap="square" lIns="34290" tIns="34290" rIns="34290" bIns="34290" numCol="1" spcCol="1270" anchor="ctr" anchorCtr="0">
              <a:noAutofit/>
            </a:bodyPr>
            <a:lstStyle/>
            <a:p>
              <a:pPr algn="ctr" defTabSz="400011">
                <a:lnSpc>
                  <a:spcPct val="90000"/>
                </a:lnSpc>
                <a:spcBef>
                  <a:spcPct val="0"/>
                </a:spcBef>
                <a:spcAft>
                  <a:spcPct val="35000"/>
                </a:spcAft>
                <a:defRPr/>
              </a:pPr>
              <a:r>
                <a:rPr lang="en-US" sz="900" dirty="0">
                  <a:solidFill>
                    <a:sysClr val="window" lastClr="FFFFFF"/>
                  </a:solidFill>
                  <a:latin typeface="Gill Sans MT"/>
                </a:rPr>
                <a:t>Sites</a:t>
              </a:r>
            </a:p>
          </p:txBody>
        </p:sp>
      </p:grpSp>
      <p:sp>
        <p:nvSpPr>
          <p:cNvPr id="86" name="Straight Connector 34"/>
          <p:cNvSpPr/>
          <p:nvPr/>
        </p:nvSpPr>
        <p:spPr>
          <a:xfrm>
            <a:off x="7643806" y="4012809"/>
            <a:ext cx="91440" cy="186718"/>
          </a:xfrm>
          <a:custGeom>
            <a:avLst/>
            <a:gdLst/>
            <a:ahLst/>
            <a:cxnLst/>
            <a:rect l="0" t="0" r="0" b="0"/>
            <a:pathLst>
              <a:path>
                <a:moveTo>
                  <a:pt x="58326" y="0"/>
                </a:moveTo>
                <a:lnTo>
                  <a:pt x="58326" y="93358"/>
                </a:lnTo>
                <a:lnTo>
                  <a:pt x="45720" y="93358"/>
                </a:lnTo>
                <a:lnTo>
                  <a:pt x="45720" y="186717"/>
                </a:lnTo>
              </a:path>
            </a:pathLst>
          </a:custGeom>
          <a:noFill/>
          <a:ln w="9525" cap="flat" cmpd="sng" algn="ctr">
            <a:solidFill>
              <a:srgbClr val="6EA0B0">
                <a:shade val="80000"/>
                <a:hueOff val="0"/>
                <a:satOff val="0"/>
                <a:lumOff val="0"/>
                <a:alphaOff val="0"/>
                <a:shade val="60000"/>
                <a:satMod val="300000"/>
              </a:srgbClr>
            </a:solidFill>
            <a:prstDash val="solid"/>
          </a:ln>
          <a:effectLst/>
        </p:spPr>
      </p:sp>
      <p:grpSp>
        <p:nvGrpSpPr>
          <p:cNvPr id="87" name="Group 86"/>
          <p:cNvGrpSpPr/>
          <p:nvPr/>
        </p:nvGrpSpPr>
        <p:grpSpPr>
          <a:xfrm>
            <a:off x="7327906" y="4199525"/>
            <a:ext cx="723243" cy="482162"/>
            <a:chOff x="4359345" y="3196801"/>
            <a:chExt cx="723243" cy="482162"/>
          </a:xfrm>
        </p:grpSpPr>
        <p:sp>
          <p:nvSpPr>
            <p:cNvPr id="88" name="Rounded Rectangle 87"/>
            <p:cNvSpPr/>
            <p:nvPr/>
          </p:nvSpPr>
          <p:spPr>
            <a:xfrm>
              <a:off x="4359345" y="3196801"/>
              <a:ext cx="723243" cy="482162"/>
            </a:xfrm>
            <a:prstGeom prst="roundRect">
              <a:avLst>
                <a:gd name="adj" fmla="val 10000"/>
              </a:avLst>
            </a:prstGeom>
            <a:solidFill>
              <a:srgbClr val="FF0000"/>
            </a:solidFill>
            <a:ln>
              <a:noFill/>
            </a:ln>
            <a:effectLst>
              <a:glow rad="70000">
                <a:srgbClr val="6EA0B0">
                  <a:hueOff val="0"/>
                  <a:satOff val="0"/>
                  <a:lumOff val="0"/>
                  <a:alphaOff val="0"/>
                  <a:tint val="30000"/>
                  <a:shade val="95000"/>
                  <a:satMod val="300000"/>
                  <a:alpha val="50000"/>
                </a:srgbClr>
              </a:glow>
            </a:effectLst>
          </p:spPr>
        </p:sp>
        <p:sp>
          <p:nvSpPr>
            <p:cNvPr id="89" name="Rounded Rectangle 36"/>
            <p:cNvSpPr/>
            <p:nvPr/>
          </p:nvSpPr>
          <p:spPr>
            <a:xfrm>
              <a:off x="4373467" y="3210923"/>
              <a:ext cx="694999" cy="453918"/>
            </a:xfrm>
            <a:prstGeom prst="rect">
              <a:avLst/>
            </a:prstGeom>
            <a:noFill/>
            <a:ln>
              <a:noFill/>
            </a:ln>
            <a:effectLst/>
          </p:spPr>
          <p:txBody>
            <a:bodyPr spcFirstLastPara="0" vert="horz" wrap="square" lIns="34290" tIns="34290" rIns="34290" bIns="34290" numCol="1" spcCol="1270" anchor="ctr" anchorCtr="0">
              <a:noAutofit/>
            </a:bodyPr>
            <a:lstStyle/>
            <a:p>
              <a:pPr algn="ctr" defTabSz="400011">
                <a:lnSpc>
                  <a:spcPct val="90000"/>
                </a:lnSpc>
                <a:spcBef>
                  <a:spcPct val="0"/>
                </a:spcBef>
                <a:spcAft>
                  <a:spcPct val="35000"/>
                </a:spcAft>
                <a:defRPr/>
              </a:pPr>
              <a:r>
                <a:rPr lang="en-US" sz="900" dirty="0">
                  <a:solidFill>
                    <a:sysClr val="window" lastClr="FFFFFF"/>
                  </a:solidFill>
                  <a:latin typeface="Gill Sans MT"/>
                </a:rPr>
                <a:t>Sites</a:t>
              </a:r>
            </a:p>
          </p:txBody>
        </p:sp>
      </p:grpSp>
      <p:sp>
        <p:nvSpPr>
          <p:cNvPr id="90" name="Up Arrow 89"/>
          <p:cNvSpPr/>
          <p:nvPr/>
        </p:nvSpPr>
        <p:spPr>
          <a:xfrm>
            <a:off x="8536515" y="2256549"/>
            <a:ext cx="375047" cy="2411016"/>
          </a:xfrm>
          <a:prstGeom prst="upArrow">
            <a:avLst>
              <a:gd name="adj1" fmla="val 50000"/>
              <a:gd name="adj2" fmla="val 95436"/>
            </a:avLst>
          </a:prstGeom>
          <a:solidFill>
            <a:srgbClr val="FF6600"/>
          </a:solidFill>
          <a:ln w="9525" cap="flat" cmpd="sng" algn="ctr">
            <a:solidFill>
              <a:srgbClr val="6EA0B0">
                <a:shade val="60000"/>
                <a:satMod val="300000"/>
              </a:srgbClr>
            </a:solidFill>
            <a:prstDash val="solid"/>
          </a:ln>
          <a:effectLst>
            <a:glow rad="70000">
              <a:srgbClr val="6EA0B0">
                <a:tint val="30000"/>
                <a:shade val="95000"/>
                <a:satMod val="300000"/>
                <a:alpha val="50000"/>
              </a:srgbClr>
            </a:glow>
          </a:effectLst>
        </p:spPr>
        <p:txBody>
          <a:bodyPr lIns="64258" tIns="32129" rIns="64258" bIns="32129" rtlCol="0" anchor="ctr"/>
          <a:lstStyle/>
          <a:p>
            <a:pPr algn="ctr" defTabSz="914311">
              <a:defRPr/>
            </a:pPr>
            <a:r>
              <a:rPr lang="en-US" sz="1000" kern="0" dirty="0">
                <a:solidFill>
                  <a:sysClr val="window" lastClr="FFFFFF"/>
                </a:solidFill>
                <a:latin typeface="Gill Sans MT"/>
              </a:rPr>
              <a:t>Applications</a:t>
            </a:r>
          </a:p>
        </p:txBody>
      </p:sp>
      <p:pic>
        <p:nvPicPr>
          <p:cNvPr id="91" name="Picture 4" descr="C:\Users\rwasner\Documents\My Box Files\Kollabria Research\Kollabria Artwork\kollabria_logo_k_new.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04462" y="5783262"/>
            <a:ext cx="1755647" cy="8414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00363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90"/>
                                        </p:tgtEl>
                                        <p:attrNameLst>
                                          <p:attrName>style.visibility</p:attrName>
                                        </p:attrNameLst>
                                      </p:cBhvr>
                                      <p:to>
                                        <p:strVal val="visible"/>
                                      </p:to>
                                    </p:set>
                                    <p:anim calcmode="lin" valueType="num">
                                      <p:cBhvr>
                                        <p:cTn id="7" dur="1000" fill="hold"/>
                                        <p:tgtEl>
                                          <p:spTgt spid="90"/>
                                        </p:tgtEl>
                                        <p:attrNameLst>
                                          <p:attrName>ppt_w</p:attrName>
                                        </p:attrNameLst>
                                      </p:cBhvr>
                                      <p:tavLst>
                                        <p:tav tm="0">
                                          <p:val>
                                            <p:fltVal val="0"/>
                                          </p:val>
                                        </p:tav>
                                        <p:tav tm="100000">
                                          <p:val>
                                            <p:strVal val="#ppt_w"/>
                                          </p:val>
                                        </p:tav>
                                      </p:tavLst>
                                    </p:anim>
                                    <p:anim calcmode="lin" valueType="num">
                                      <p:cBhvr>
                                        <p:cTn id="8" dur="1000" fill="hold"/>
                                        <p:tgtEl>
                                          <p:spTgt spid="90"/>
                                        </p:tgtEl>
                                        <p:attrNameLst>
                                          <p:attrName>ppt_h</p:attrName>
                                        </p:attrNameLst>
                                      </p:cBhvr>
                                      <p:tavLst>
                                        <p:tav tm="0">
                                          <p:val>
                                            <p:fltVal val="0"/>
                                          </p:val>
                                        </p:tav>
                                        <p:tav tm="100000">
                                          <p:val>
                                            <p:strVal val="#ppt_h"/>
                                          </p:val>
                                        </p:tav>
                                      </p:tavLst>
                                    </p:anim>
                                    <p:anim calcmode="lin" valueType="num">
                                      <p:cBhvr>
                                        <p:cTn id="9" dur="1000" fill="hold"/>
                                        <p:tgtEl>
                                          <p:spTgt spid="90"/>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90"/>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Lst>
  </p:timing>
</p:sld>
</file>

<file path=ppt/theme/theme1.xml><?xml version="1.0" encoding="utf-8"?>
<a:theme xmlns:a="http://schemas.openxmlformats.org/drawingml/2006/main" name="SPC2012_Business_Template_16x9">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2.xml><?xml version="1.0" encoding="utf-8"?>
<a:theme xmlns:a="http://schemas.openxmlformats.org/drawingml/2006/main" name="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3.xml><?xml version="1.0" encoding="utf-8"?>
<a:theme xmlns:a="http://schemas.openxmlformats.org/drawingml/2006/main" name="1_5-30072_SPC2012_Business_Template_16x9_Light">
  <a:themeElements>
    <a:clrScheme name="SPC2012 - Business">
      <a:dk1>
        <a:srgbClr val="505050"/>
      </a:dk1>
      <a:lt1>
        <a:srgbClr val="FFFFFF"/>
      </a:lt1>
      <a:dk2>
        <a:srgbClr val="012654"/>
      </a:dk2>
      <a:lt2>
        <a:srgbClr val="00AEEF"/>
      </a:lt2>
      <a:accent1>
        <a:srgbClr val="BA141A"/>
      </a:accent1>
      <a:accent2>
        <a:srgbClr val="00A651"/>
      </a:accent2>
      <a:accent3>
        <a:srgbClr val="F26522"/>
      </a:accent3>
      <a:accent4>
        <a:srgbClr val="68217A"/>
      </a:accent4>
      <a:accent5>
        <a:srgbClr val="B4009E"/>
      </a:accent5>
      <a:accent6>
        <a:srgbClr val="008272"/>
      </a:accent6>
      <a:hlink>
        <a:srgbClr val="F26522"/>
      </a:hlink>
      <a:folHlink>
        <a:srgbClr val="F7A27A"/>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F943C65EE9652644877590F39FC422DC" ma:contentTypeVersion="73" ma:contentTypeDescription="" ma:contentTypeScope="" ma:versionID="94f318fc1d6dfb4c762b81d0eea8859a">
  <xsd:schema xmlns:xsd="http://www.w3.org/2001/XMLSchema" xmlns:xs="http://www.w3.org/2001/XMLSchema" xmlns:p="http://schemas.microsoft.com/office/2006/metadata/properties" xmlns:ns1="http://schemas.microsoft.com/sharepoint/v3" xmlns:ns2="2295e2e7-0eeb-498e-8716-217bb2ee6ee3" xmlns:ns3="032d541b-1b4e-4d91-93c7-b10533c52f73" xmlns:ns4="230e9df3-be65-4c73-a93b-d1236ebd677e" targetNamespace="http://schemas.microsoft.com/office/2006/metadata/properties" ma:root="true" ma:fieldsID="75074476dc966ccddfb3f34adbaed049" ns1:_="" ns2:_="" ns3:_="" ns4:_="">
    <xsd:import namespace="http://schemas.microsoft.com/sharepoint/v3"/>
    <xsd:import namespace="2295e2e7-0eeb-498e-8716-217bb2ee6ee3"/>
    <xsd:import namespace="032d541b-1b4e-4d91-93c7-b10533c52f73"/>
    <xsd:import namespace="230e9df3-be65-4c73-a93b-d1236ebd677e"/>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3:Speaker" minOccurs="0"/>
                <xsd:element ref="ns2:Session_x0020_Code" minOccurs="0"/>
                <xsd:element ref="ns2:MS_x0020_Content_x0020_Owner" minOccurs="0"/>
                <xsd:element ref="ns1:AverageRating" minOccurs="0"/>
                <xsd:element ref="ns1:RatingCount" minOccurs="0"/>
                <xsd:element ref="ns4:TaxCatchAll" minOccurs="0"/>
                <xsd:element ref="ns2:ProductTaxHTField0" minOccurs="0"/>
                <xsd:element ref="ns4:TaxCatchAllLabel" minOccurs="0"/>
                <xsd:element ref="ns2:CampaignTaxHTField0" minOccurs="0"/>
                <xsd:element ref="ns2:TrackTaxHTField0" minOccurs="0"/>
                <xsd:element ref="ns2:Event_x0020_VenueTaxHTField0" minOccurs="0"/>
                <xsd:element ref="ns2:AudienceTaxHTField0" minOccurs="0"/>
                <xsd:element ref="ns2:Event_x0020_LocationTaxHTField0" minOccurs="0"/>
                <xsd:element ref="ns2:Event1TaxHTField0" minOccurs="0"/>
                <xsd:element ref="ns2:MS_x0020_Speaker" minOccurs="0"/>
                <xsd:element ref="ns2:External_x0020_Speake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AverageRating" ma:index="15" nillable="true" ma:displayName="Rating (0-5)" ma:decimals="2" ma:description="Average value of all the ratings that have been submitted" ma:internalName="AverageRating" ma:readOnly="true">
      <xsd:simpleType>
        <xsd:restriction base="dms:Number"/>
      </xsd:simpleType>
    </xsd:element>
    <xsd:element name="RatingCount" ma:index="16" nillable="true" ma:displayName="Number of Ratings" ma:decimals="0" ma:description="Number of ratings submitted" ma:internalName="RatingCount" ma:readOnly="true">
      <xsd:simpleType>
        <xsd:restriction base="dms:Number"/>
      </xsd:simple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Session_x0020_Code" ma:index="12" nillable="true" ma:displayName="Session Code" ma:internalName="Session_x0020_Code" ma:readOnly="false">
      <xsd:simpleType>
        <xsd:restriction base="dms:Text">
          <xsd:maxLength value="255"/>
        </xsd:restriction>
      </xsd:simpleType>
    </xsd:element>
    <xsd:element name="MS_x0020_Content_x0020_Owner" ma:index="14"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e385fb40-52d4-4fae-9c5b-3e8ff8a5878e" ma:termSetId="3005e9c6-5dbe-483c-971d-51ba052e9268" ma:anchorId="00000000-0000-0000-0000-000000000000" ma:open="false" ma:isKeyword="false">
      <xsd:complexType>
        <xsd:sequence>
          <xsd:element ref="pc:Terms" minOccurs="0" maxOccurs="1"/>
        </xsd:sequence>
      </xsd:complexType>
    </xsd:element>
    <xsd:element name="CampaignTaxHTField0" ma:index="22" nillable="true" ma:taxonomy="true" ma:internalName="CampaignTaxHTField0" ma:taxonomyFieldName="Campaign" ma:displayName="Campaign" ma:default="" ma:fieldId="{bcb0c99d-b00c-42c6-a16b-e1e19731231d}" ma:sspId="e385fb40-52d4-4fae-9c5b-3e8ff8a5878e" ma:termSetId="769410c5-f612-414c-bc8d-14eb300b4117"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default="" ma:fieldId="{95cacdfb-fc4c-4855-b7e7-906e6cf614c7}" ma:sspId="e385fb40-52d4-4fae-9c5b-3e8ff8a5878e" ma:termSetId="0e8a185d-72dd-4c1d-8327-06082ee7fbb4"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default="" ma:fieldId="{72225233-bea3-47c9-bcc0-70aff672e91a}" ma:sspId="e385fb40-52d4-4fae-9c5b-3e8ff8a5878e" ma:termSetId="8280d8e6-c94b-487a-bd8b-a7d74984b60f" ma:anchorId="00000000-0000-0000-0000-000000000000" ma:open="false" ma:isKeyword="false">
      <xsd:complexType>
        <xsd:sequence>
          <xsd:element ref="pc:Terms" minOccurs="0" maxOccurs="1"/>
        </xsd:sequence>
      </xsd:complexType>
    </xsd:element>
    <xsd:element name="AudienceTaxHTField0" ma:index="26" nillable="true" ma:taxonomy="true" ma:internalName="AudienceTaxHTField0" ma:taxonomyFieldName="Audience" ma:displayName="Audience" ma:default="" ma:fieldId="{6a4ad93e-f836-4089-85dd-0b5a8d4c5063}" ma:taxonomyMulti="true" ma:sspId="e385fb40-52d4-4fae-9c5b-3e8ff8a5878e" ma:termSetId="147febbf-7221-47e1-ac97-bfa1a8e909cb"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default="" ma:fieldId="{721246b6-18f0-4d78-9fb7-960f4884f52f}" ma:sspId="e385fb40-52d4-4fae-9c5b-3e8ff8a5878e" ma:termSetId="9f38d074-2cf4-4ed1-a6e5-5a4bce426041" ma:anchorId="00000000-0000-0000-0000-000000000000" ma:open="false" ma:isKeyword="false">
      <xsd:complexType>
        <xsd:sequence>
          <xsd:element ref="pc:Terms" minOccurs="0" maxOccurs="1"/>
        </xsd:sequence>
      </xsd:complexType>
    </xsd:element>
    <xsd:element name="Event1TaxHTField0" ma:index="30" ma:taxonomy="true" ma:internalName="Event1TaxHTField0" ma:taxonomyFieldName="Event1" ma:displayName="Event Name" ma:default="" ma:fieldId="{173efa96-a0c5-4b7e-a5c5-ebf0027a79b9}" ma:sspId="e385fb40-52d4-4fae-9c5b-3e8ff8a5878e" ma:termSetId="a93ddb37-2243-4aad-9cf2-0d00c5bfa8eb" ma:anchorId="00000000-0000-0000-0000-000000000000" ma:open="false" ma:isKeyword="false">
      <xsd:complexType>
        <xsd:sequence>
          <xsd:element ref="pc:Terms" minOccurs="0" maxOccurs="1"/>
        </xsd:sequence>
      </xsd:complexType>
    </xsd:element>
    <xsd:element name="MS_x0020_Speaker" ma:index="31" nillable="true" ma:displayName="MS Speaker" ma:hidden="true"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32" nillable="true" ma:displayName="External Speaker" ma:hidden="true" ma:internalName="External_x0020_Speaker"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32d541b-1b4e-4d91-93c7-b10533c52f73" elementFormDefault="qualified">
    <xsd:import namespace="http://schemas.microsoft.com/office/2006/documentManagement/types"/>
    <xsd:import namespace="http://schemas.microsoft.com/office/infopath/2007/PartnerControls"/>
    <xsd:element name="Speaker" ma:index="8" nillable="true" ma:displayName="Speaker" ma:internalName="Speaker">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2012-11-15T08:00:00+00:00</Event_x0020_End_x0020_Date>
    <Event_x0020_Start_x0020_Date xmlns="2295e2e7-0eeb-498e-8716-217bb2ee6ee3">2012-11-12T08:00:00+00:00</Event_x0020_Start_x0020_Date>
    <MS_x0020_Speaker xmlns="2295e2e7-0eeb-498e-8716-217bb2ee6ee3">
      <UserInfo>
        <DisplayName/>
        <AccountId xsi:nil="true"/>
        <AccountType/>
      </UserInfo>
    </MS_x0020_Speaker>
    <External_x0020_Speaker xmlns="2295e2e7-0eeb-498e-8716-217bb2ee6ee3">Raimund Wasner</External_x0020_Speaker>
    <Session_x0020_Code xmlns="2295e2e7-0eeb-498e-8716-217bb2ee6ee3">SPC197</Session_x0020_Code>
    <ProductTaxHTField0 xmlns="2295e2e7-0eeb-498e-8716-217bb2ee6ee3">
      <Terms xmlns="http://schemas.microsoft.com/office/infopath/2007/PartnerControls"/>
    </ProductTaxHTField0>
    <Presentation_x0020_Date xmlns="2295e2e7-0eeb-498e-8716-217bb2ee6ee3">2012-11-15T08:00:00+00:00</Presentation_x0020_Dat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Las Vegas</TermName>
          <TermId xmlns="http://schemas.microsoft.com/office/infopath/2007/PartnerControls">e731b1e0-234c-4781-a780-e65aa36c0b98</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Microsoft SharePoint Conference</TermName>
          <TermId xmlns="http://schemas.microsoft.com/office/infopath/2007/PartnerControls">a629e079-6b4e-41d1-9641-98de5e4410b7</TermId>
        </TermInfo>
      </Terms>
    </Event1TaxHTField0>
    <MS_x0020_Content_x0020_Owner xmlns="2295e2e7-0eeb-498e-8716-217bb2ee6ee3">
      <UserInfo>
        <DisplayName/>
        <AccountId xsi:nil="true"/>
        <AccountType/>
      </UserInfo>
    </MS_x0020_Content_x0020_Owner>
    <Event_x0020_VenueTaxHTField0 xmlns="2295e2e7-0eeb-498e-8716-217bb2ee6ee3">
      <Terms xmlns="http://schemas.microsoft.com/office/infopath/2007/PartnerControls">
        <TermInfo xmlns="http://schemas.microsoft.com/office/infopath/2007/PartnerControls">
          <TermName xmlns="http://schemas.microsoft.com/office/infopath/2007/PartnerControls">Mandalay Bay Resort and Casino</TermName>
          <TermId xmlns="http://schemas.microsoft.com/office/infopath/2007/PartnerControls">fc459485-1b13-4ce3-bfeb-ea2ace2bf8f6</TermId>
        </TermInfo>
      </Terms>
    </Event_x0020_VenueTaxHTField0>
    <TaxCatchAll xmlns="230e9df3-be65-4c73-a93b-d1236ebd677e">
      <Value>316</Value>
      <Value>282</Value>
      <Value>355</Value>
    </TaxCatchAll>
    <AudienceTaxHTField0 xmlns="2295e2e7-0eeb-498e-8716-217bb2ee6ee3">
      <Terms xmlns="http://schemas.microsoft.com/office/infopath/2007/PartnerControls"/>
    </AudienceTaxHTField0>
    <Speaker xmlns="032d541b-1b4e-4d91-93c7-b10533c52f73">Raimund Wasner </Speaker>
    <AverageRating xmlns="http://schemas.microsoft.com/sharepoint/v3" xsi:nil="true"/>
  </documentManagement>
</p:properties>
</file>

<file path=customXml/itemProps1.xml><?xml version="1.0" encoding="utf-8"?>
<ds:datastoreItem xmlns:ds="http://schemas.openxmlformats.org/officeDocument/2006/customXml" ds:itemID="{26FE84B7-AF96-4B2E-9AC7-F20D851271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295e2e7-0eeb-498e-8716-217bb2ee6ee3"/>
    <ds:schemaRef ds:uri="032d541b-1b4e-4d91-93c7-b10533c52f73"/>
    <ds:schemaRef ds:uri="230e9df3-be65-4c73-a93b-d1236ebd677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F990F116-B58F-4255-B05B-DA3808E0E5C6}">
  <ds:schemaRefs>
    <ds:schemaRef ds:uri="http://purl.org/dc/dcmitype/"/>
    <ds:schemaRef ds:uri="http://schemas.microsoft.com/office/2006/documentManagement/types"/>
    <ds:schemaRef ds:uri="http://www.w3.org/XML/1998/namespace"/>
    <ds:schemaRef ds:uri="http://schemas.openxmlformats.org/package/2006/metadata/core-properties"/>
    <ds:schemaRef ds:uri="032d541b-1b4e-4d91-93c7-b10533c52f73"/>
    <ds:schemaRef ds:uri="http://purl.org/dc/terms/"/>
    <ds:schemaRef ds:uri="http://schemas.microsoft.com/office/2006/metadata/properties"/>
    <ds:schemaRef ds:uri="http://purl.org/dc/elements/1.1/"/>
    <ds:schemaRef ds:uri="http://schemas.microsoft.com/office/infopath/2007/PartnerControls"/>
    <ds:schemaRef ds:uri="http://schemas.microsoft.com/sharepoint/v3"/>
    <ds:schemaRef ds:uri="230e9df3-be65-4c73-a93b-d1236ebd677e"/>
    <ds:schemaRef ds:uri="2295e2e7-0eeb-498e-8716-217bb2ee6ee3"/>
  </ds:schemaRefs>
</ds:datastoreItem>
</file>

<file path=docProps/app.xml><?xml version="1.0" encoding="utf-8"?>
<Properties xmlns="http://schemas.openxmlformats.org/officeDocument/2006/extended-properties" xmlns:vt="http://schemas.openxmlformats.org/officeDocument/2006/docPropsVTypes">
  <Template>SPC2012_Business_Template_16x9</Template>
  <TotalTime>281</TotalTime>
  <Words>1052</Words>
  <Application>Microsoft Office PowerPoint</Application>
  <PresentationFormat>Custom</PresentationFormat>
  <Paragraphs>218</Paragraphs>
  <Slides>71</Slides>
  <Notes>3</Notes>
  <HiddenSlides>0</HiddenSlides>
  <MMClips>0</MMClips>
  <ScaleCrop>false</ScaleCrop>
  <HeadingPairs>
    <vt:vector size="4" baseType="variant">
      <vt:variant>
        <vt:lpstr>Theme</vt:lpstr>
      </vt:variant>
      <vt:variant>
        <vt:i4>3</vt:i4>
      </vt:variant>
      <vt:variant>
        <vt:lpstr>Slide Titles</vt:lpstr>
      </vt:variant>
      <vt:variant>
        <vt:i4>71</vt:i4>
      </vt:variant>
    </vt:vector>
  </HeadingPairs>
  <TitlesOfParts>
    <vt:vector size="74" baseType="lpstr">
      <vt:lpstr>SPC2012_Business_Template_16x9</vt:lpstr>
      <vt:lpstr>5-30072_SPC2012_Business_Template_16x9_Light</vt:lpstr>
      <vt:lpstr>1_5-30072_SPC2012_Business_Template_16x9_Light</vt:lpstr>
      <vt:lpstr>PowerPoint Presentation</vt:lpstr>
      <vt:lpstr>Business Document Management with SharePoint</vt:lpstr>
      <vt:lpstr>SharePoint as a Platform</vt:lpstr>
      <vt:lpstr>Collaborative Enterprise Computing</vt:lpstr>
      <vt:lpstr>How many pages long is the SharePoint 2010 “manual”?</vt:lpstr>
      <vt:lpstr>PowerPoint Presentation</vt:lpstr>
      <vt:lpstr>Client/Server Computing</vt:lpstr>
      <vt:lpstr>Shift in Information Management</vt:lpstr>
      <vt:lpstr>Internet-ify your Stuff…</vt:lpstr>
      <vt:lpstr>What does the SharePoint Platform do?</vt:lpstr>
      <vt:lpstr>SharePoint as an Application….</vt:lpstr>
      <vt:lpstr>SharePoint as an Application….</vt:lpstr>
      <vt:lpstr>SharePoint is the Mirror of Erised</vt:lpstr>
      <vt:lpstr>SharePoint Catch 22</vt:lpstr>
      <vt:lpstr>Document Management with SharePoint</vt:lpstr>
      <vt:lpstr>Kinds of Document Management</vt:lpstr>
      <vt:lpstr>The Primary Rules of Document Management</vt:lpstr>
      <vt:lpstr>Kollabria SharePoint Configuration Wheel</vt:lpstr>
      <vt:lpstr>Tools for document control</vt:lpstr>
      <vt:lpstr>Content Types</vt:lpstr>
      <vt:lpstr>Types of Content Types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It helps to have a plan…</vt:lpstr>
      <vt:lpstr>PowerPoint Presentation</vt:lpstr>
      <vt:lpstr>PowerPoint Presentation</vt:lpstr>
      <vt:lpstr>PowerPoint Presentation</vt:lpstr>
      <vt:lpstr>PowerPoint Presentation</vt:lpstr>
      <vt:lpstr>PowerPoint Presentation</vt:lpstr>
      <vt:lpstr>Total Document Management with SharePoint</vt:lpstr>
      <vt:lpstr>Extend your Document Management Framework to Paper Documents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to do in the real world…</vt:lpstr>
      <vt:lpstr>PowerPoint Presentation</vt:lpstr>
      <vt:lpstr>PowerPoint Presentation</vt:lpstr>
    </vt:vector>
  </TitlesOfParts>
  <Manager>Ron Sasaki</Manager>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Business Document Management</dc:title>
  <dc:subject>SharePoint Conference 2012</dc:subject>
  <dc:creator>rwasner</dc:creator>
  <cp:keywords>SharePoint Conference 2012</cp:keywords>
  <dc:description>Template: Mitchell Derrey, Silver Fox Productions
Formatting:  
Show Dates: November 12th-15th, 2012
Location: Mandalay Bay, Las Vegas, Nevada
Audience Type: Internal/External</dc:description>
  <cp:lastModifiedBy>Erin Sanborn</cp:lastModifiedBy>
  <cp:revision>36</cp:revision>
  <dcterms:created xsi:type="dcterms:W3CDTF">2012-11-10T15:59:01Z</dcterms:created>
  <dcterms:modified xsi:type="dcterms:W3CDTF">2012-12-06T17:37:01Z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0x010100B88FC3ECA26D1C46B3C4C83281D2EB9C00F943C65EE9652644877590F39FC422DC</vt:lpwstr>
  </property>
  <property fmtid="{D5CDD505-2E9C-101B-9397-08002B2CF9AE}" pid="3" name="Product">
    <vt:lpwstr/>
  </property>
  <property fmtid="{D5CDD505-2E9C-101B-9397-08002B2CF9AE}" pid="4" name="Event1">
    <vt:lpwstr>282;#Microsoft SharePoint Conference|a629e079-6b4e-41d1-9641-98de5e4410b7</vt:lpwstr>
  </property>
  <property fmtid="{D5CDD505-2E9C-101B-9397-08002B2CF9AE}" pid="5" name="Audience">
    <vt:lpwstr/>
  </property>
  <property fmtid="{D5CDD505-2E9C-101B-9397-08002B2CF9AE}" pid="6" name="Event Location">
    <vt:lpwstr>316;#Las Vegas|e731b1e0-234c-4781-a780-e65aa36c0b98</vt:lpwstr>
  </property>
  <property fmtid="{D5CDD505-2E9C-101B-9397-08002B2CF9AE}" pid="7" name="Campaign">
    <vt:lpwstr/>
  </property>
  <property fmtid="{D5CDD505-2E9C-101B-9397-08002B2CF9AE}" pid="8" name="Event Venue">
    <vt:lpwstr>355;#Mandalay Bay Resort and Casino|fc459485-1b13-4ce3-bfeb-ea2ace2bf8f6</vt:lpwstr>
  </property>
  <property fmtid="{D5CDD505-2E9C-101B-9397-08002B2CF9AE}" pid="9" name="Track">
    <vt:lpwstr/>
  </property>
</Properties>
</file>