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theme/theme4.xml" ContentType="application/vnd.openxmlformats-officedocument.theme+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theme/theme5.xml" ContentType="application/vnd.openxmlformats-officedocument.theme+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tags/tag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54" r:id="rId8"/>
    <p:sldMasterId id="2147484266" r:id="rId9"/>
  </p:sldMasterIdLst>
  <p:notesMasterIdLst>
    <p:notesMasterId r:id="rId75"/>
  </p:notesMasterIdLst>
  <p:handoutMasterIdLst>
    <p:handoutMasterId r:id="rId76"/>
  </p:handoutMasterIdLst>
  <p:sldIdLst>
    <p:sldId id="256" r:id="rId10"/>
    <p:sldId id="257" r:id="rId11"/>
    <p:sldId id="258" r:id="rId12"/>
    <p:sldId id="259" r:id="rId13"/>
    <p:sldId id="260" r:id="rId14"/>
    <p:sldId id="261" r:id="rId15"/>
    <p:sldId id="262" r:id="rId16"/>
    <p:sldId id="263" r:id="rId17"/>
    <p:sldId id="264" r:id="rId18"/>
    <p:sldId id="265" r:id="rId19"/>
    <p:sldId id="266" r:id="rId20"/>
    <p:sldId id="267" r:id="rId21"/>
    <p:sldId id="268" r:id="rId22"/>
    <p:sldId id="269" r:id="rId23"/>
    <p:sldId id="270" r:id="rId24"/>
    <p:sldId id="271" r:id="rId25"/>
    <p:sldId id="272" r:id="rId26"/>
    <p:sldId id="273" r:id="rId27"/>
    <p:sldId id="274" r:id="rId28"/>
    <p:sldId id="275" r:id="rId29"/>
    <p:sldId id="276" r:id="rId30"/>
    <p:sldId id="277" r:id="rId31"/>
    <p:sldId id="278"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297" r:id="rId51"/>
    <p:sldId id="298" r:id="rId52"/>
    <p:sldId id="299" r:id="rId53"/>
    <p:sldId id="300" r:id="rId54"/>
    <p:sldId id="301" r:id="rId55"/>
    <p:sldId id="302" r:id="rId56"/>
    <p:sldId id="303" r:id="rId57"/>
    <p:sldId id="304" r:id="rId58"/>
    <p:sldId id="305" r:id="rId59"/>
    <p:sldId id="306" r:id="rId60"/>
    <p:sldId id="307" r:id="rId61"/>
    <p:sldId id="308" r:id="rId62"/>
    <p:sldId id="309" r:id="rId63"/>
    <p:sldId id="310" r:id="rId64"/>
    <p:sldId id="311" r:id="rId65"/>
    <p:sldId id="313" r:id="rId66"/>
    <p:sldId id="314" r:id="rId67"/>
    <p:sldId id="315" r:id="rId68"/>
    <p:sldId id="316" r:id="rId69"/>
    <p:sldId id="317" r:id="rId70"/>
    <p:sldId id="318" r:id="rId71"/>
    <p:sldId id="319" r:id="rId72"/>
    <p:sldId id="320" r:id="rId73"/>
    <p:sldId id="321" r:id="rId74"/>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IT-Pro-Template" id="{C9E12785-BA7A-4F4D-B6A6-65BF17F2C619}">
          <p14:sldIdLst>
            <p14:sldId id="256"/>
            <p14:sldId id="257"/>
            <p14:sldId id="258"/>
            <p14:sldId id="259"/>
            <p14:sldId id="260"/>
            <p14:sldId id="261"/>
            <p14:sldId id="262"/>
          </p14:sldIdLst>
        </p14:section>
        <p14:section name="RAPID FIRE - Screenshot Overload" id="{4942DD36-82FF-40D1-8F50-6FC243873A25}">
          <p14:sldIdLst>
            <p14:sldId id="263"/>
            <p14:sldId id="264"/>
            <p14:sldId id="265"/>
            <p14:sldId id="266"/>
            <p14:sldId id="267"/>
            <p14:sldId id="268"/>
            <p14:sldId id="269"/>
            <p14:sldId id="270"/>
            <p14:sldId id="271"/>
            <p14:sldId id="272"/>
            <p14:sldId id="273"/>
            <p14:sldId id="274"/>
            <p14:sldId id="275"/>
            <p14:sldId id="276"/>
          </p14:sldIdLst>
        </p14:section>
        <p14:section name="Untitled Section" id="{D1143F0E-F4BF-4140-AFCB-B37642A7BE25}">
          <p14:sldIdLst>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 id="298"/>
            <p14:sldId id="299"/>
            <p14:sldId id="300"/>
            <p14:sldId id="301"/>
            <p14:sldId id="302"/>
            <p14:sldId id="303"/>
            <p14:sldId id="304"/>
            <p14:sldId id="305"/>
            <p14:sldId id="306"/>
            <p14:sldId id="307"/>
            <p14:sldId id="308"/>
            <p14:sldId id="309"/>
            <p14:sldId id="310"/>
            <p14:sldId id="311"/>
            <p14:sldId id="313"/>
            <p14:sldId id="314"/>
            <p14:sldId id="315"/>
            <p14:sldId id="316"/>
            <p14:sldId id="317"/>
            <p14:sldId id="318"/>
            <p14:sldId id="319"/>
            <p14:sldId id="320"/>
            <p14:sldId id="321"/>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382"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66" d="100"/>
        <a:sy n="66" d="100"/>
      </p:scale>
      <p:origin x="0" y="3582"/>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handoutMaster" Target="handoutMasters/handoutMaster1.xml"/><Relationship Id="rId7" Type="http://schemas.openxmlformats.org/officeDocument/2006/relationships/slideMaster" Target="slideMasters/slideMaster4.xml"/><Relationship Id="rId71" Type="http://schemas.openxmlformats.org/officeDocument/2006/relationships/slide" Target="slides/slide62.xml"/><Relationship Id="rId2" Type="http://schemas.openxmlformats.org/officeDocument/2006/relationships/customXml" Target="../customXml/item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commentAuthors" Target="commentAuthors.xml"/><Relationship Id="rId8" Type="http://schemas.openxmlformats.org/officeDocument/2006/relationships/slideMaster" Target="slideMasters/slideMaster5.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areaChart>
        <c:grouping val="stacked"/>
        <c:varyColors val="0"/>
        <c:ser>
          <c:idx val="0"/>
          <c:order val="0"/>
          <c:tx>
            <c:strRef>
              <c:f>Sheet1!$B$1</c:f>
              <c:strCache>
                <c:ptCount val="1"/>
                <c:pt idx="0">
                  <c:v>Column4</c:v>
                </c:pt>
              </c:strCache>
            </c:strRef>
          </c:tx>
          <c:cat>
            <c:strRef>
              <c:f>Sheet1!$A$2:$A$5</c:f>
              <c:strCache>
                <c:ptCount val="4"/>
                <c:pt idx="3">
                  <c:v>Time</c:v>
                </c:pt>
              </c:strCache>
            </c:strRef>
          </c:cat>
          <c:val>
            <c:numRef>
              <c:f>Sheet1!$B$2:$B$5</c:f>
              <c:numCache>
                <c:formatCode>General</c:formatCode>
                <c:ptCount val="4"/>
                <c:pt idx="0">
                  <c:v>0</c:v>
                </c:pt>
                <c:pt idx="1">
                  <c:v>1</c:v>
                </c:pt>
                <c:pt idx="2">
                  <c:v>2</c:v>
                </c:pt>
                <c:pt idx="3">
                  <c:v>3</c:v>
                </c:pt>
              </c:numCache>
            </c:numRef>
          </c:val>
        </c:ser>
        <c:dLbls>
          <c:showLegendKey val="0"/>
          <c:showVal val="0"/>
          <c:showCatName val="0"/>
          <c:showSerName val="0"/>
          <c:showPercent val="0"/>
          <c:showBubbleSize val="0"/>
        </c:dLbls>
        <c:axId val="134758784"/>
        <c:axId val="134760320"/>
      </c:areaChart>
      <c:catAx>
        <c:axId val="134758784"/>
        <c:scaling>
          <c:orientation val="minMax"/>
        </c:scaling>
        <c:delete val="0"/>
        <c:axPos val="b"/>
        <c:numFmt formatCode="General" sourceLinked="1"/>
        <c:majorTickMark val="none"/>
        <c:minorTickMark val="none"/>
        <c:tickLblPos val="nextTo"/>
        <c:crossAx val="134760320"/>
        <c:crosses val="autoZero"/>
        <c:auto val="1"/>
        <c:lblAlgn val="ctr"/>
        <c:lblOffset val="100"/>
        <c:noMultiLvlLbl val="0"/>
      </c:catAx>
      <c:valAx>
        <c:axId val="134760320"/>
        <c:scaling>
          <c:orientation val="minMax"/>
        </c:scaling>
        <c:delete val="1"/>
        <c:axPos val="l"/>
        <c:majorGridlines/>
        <c:title>
          <c:tx>
            <c:rich>
              <a:bodyPr/>
              <a:lstStyle/>
              <a:p>
                <a:pPr>
                  <a:defRPr/>
                </a:pPr>
                <a:r>
                  <a:rPr lang="en-US" sz="2000" b="0" dirty="0" smtClean="0">
                    <a:latin typeface="+mn-lt"/>
                  </a:rPr>
                  <a:t>Technical </a:t>
                </a:r>
              </a:p>
              <a:p>
                <a:pPr>
                  <a:defRPr/>
                </a:pPr>
                <a:r>
                  <a:rPr lang="en-CA" sz="2000" b="0" dirty="0" smtClean="0">
                    <a:latin typeface="+mn-lt"/>
                  </a:rPr>
                  <a:t>level</a:t>
                </a:r>
                <a:endParaRPr lang="en-US" sz="2000" b="0" dirty="0">
                  <a:latin typeface="+mn-lt"/>
                </a:endParaRPr>
              </a:p>
            </c:rich>
          </c:tx>
          <c:overlay val="0"/>
        </c:title>
        <c:numFmt formatCode="General" sourceLinked="1"/>
        <c:majorTickMark val="none"/>
        <c:minorTickMark val="none"/>
        <c:tickLblPos val="nextTo"/>
        <c:crossAx val="134758784"/>
        <c:crosses val="autoZero"/>
        <c:crossBetween val="midCat"/>
      </c:valAx>
    </c:plotArea>
    <c:plotVisOnly val="1"/>
    <c:dispBlanksAs val="zero"/>
    <c:showDLblsOverMax val="0"/>
  </c:chart>
  <c:txPr>
    <a:bodyPr/>
    <a:lstStyle/>
    <a:p>
      <a:pPr>
        <a:defRPr sz="1800"/>
      </a:pPr>
      <a:endParaRPr lang="en-US"/>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1116273-782A-42E0-A260-AF6853635DE4}" type="doc">
      <dgm:prSet loTypeId="urn:microsoft.com/office/officeart/2005/8/layout/cycle5" loCatId="cycle" qsTypeId="urn:microsoft.com/office/officeart/2005/8/quickstyle/simple1" qsCatId="simple" csTypeId="urn:microsoft.com/office/officeart/2005/8/colors/colorful4" csCatId="colorful" phldr="1"/>
      <dgm:spPr/>
      <dgm:t>
        <a:bodyPr/>
        <a:lstStyle/>
        <a:p>
          <a:endParaRPr lang="en-US"/>
        </a:p>
      </dgm:t>
    </dgm:pt>
    <dgm:pt modelId="{EEEF56EB-6AF4-4D67-86F2-59E5A0DF6222}">
      <dgm:prSet phldrT="[Text]"/>
      <dgm:spPr/>
      <dgm:t>
        <a:bodyPr/>
        <a:lstStyle/>
        <a:p>
          <a:r>
            <a:rPr lang="en-CA" dirty="0" smtClean="0"/>
            <a:t>Requirements</a:t>
          </a:r>
          <a:endParaRPr lang="en-US" dirty="0"/>
        </a:p>
      </dgm:t>
    </dgm:pt>
    <dgm:pt modelId="{14D176BD-8F46-4794-8CD2-38726E583966}" type="parTrans" cxnId="{9E0478CF-4C3D-48AB-8C44-4194F65A762B}">
      <dgm:prSet/>
      <dgm:spPr/>
      <dgm:t>
        <a:bodyPr/>
        <a:lstStyle/>
        <a:p>
          <a:endParaRPr lang="en-US"/>
        </a:p>
      </dgm:t>
    </dgm:pt>
    <dgm:pt modelId="{9FA89978-029D-4D44-B315-9C13581932CE}" type="sibTrans" cxnId="{9E0478CF-4C3D-48AB-8C44-4194F65A762B}">
      <dgm:prSet>
        <dgm:style>
          <a:lnRef idx="1">
            <a:schemeClr val="accent4"/>
          </a:lnRef>
          <a:fillRef idx="0">
            <a:schemeClr val="accent4"/>
          </a:fillRef>
          <a:effectRef idx="0">
            <a:schemeClr val="accent4"/>
          </a:effectRef>
          <a:fontRef idx="minor">
            <a:schemeClr val="tx1"/>
          </a:fontRef>
        </dgm:style>
      </dgm:prSet>
      <dgm:spPr>
        <a:ln w="28575"/>
      </dgm:spPr>
      <dgm:t>
        <a:bodyPr/>
        <a:lstStyle/>
        <a:p>
          <a:endParaRPr lang="en-US"/>
        </a:p>
      </dgm:t>
    </dgm:pt>
    <dgm:pt modelId="{FE93466C-2E3E-4C5B-9B79-CEBB0BA01595}">
      <dgm:prSet phldrT="[Text]"/>
      <dgm:spPr/>
      <dgm:t>
        <a:bodyPr/>
        <a:lstStyle/>
        <a:p>
          <a:r>
            <a:rPr lang="en-CA" dirty="0" smtClean="0"/>
            <a:t>Website design</a:t>
          </a:r>
          <a:endParaRPr lang="en-US" dirty="0"/>
        </a:p>
      </dgm:t>
    </dgm:pt>
    <dgm:pt modelId="{4AC9257A-E045-4D2C-9C22-39E1A6DC2D4E}" type="parTrans" cxnId="{E7510268-695C-4D17-B1B7-D57A842CFFBB}">
      <dgm:prSet/>
      <dgm:spPr/>
      <dgm:t>
        <a:bodyPr/>
        <a:lstStyle/>
        <a:p>
          <a:endParaRPr lang="en-US"/>
        </a:p>
      </dgm:t>
    </dgm:pt>
    <dgm:pt modelId="{FB916D10-4DE5-4FDB-A4D9-A570DCAFD549}" type="sibTrans" cxnId="{E7510268-695C-4D17-B1B7-D57A842CFFBB}">
      <dgm:prSet/>
      <dgm:spPr>
        <a:ln w="28575">
          <a:solidFill>
            <a:srgbClr val="00B050"/>
          </a:solidFill>
        </a:ln>
      </dgm:spPr>
      <dgm:t>
        <a:bodyPr/>
        <a:lstStyle/>
        <a:p>
          <a:endParaRPr lang="en-US"/>
        </a:p>
      </dgm:t>
    </dgm:pt>
    <dgm:pt modelId="{E0685468-1894-4823-9232-E353CAD6459C}">
      <dgm:prSet phldrT="[Text]"/>
      <dgm:spPr/>
      <dgm:t>
        <a:bodyPr/>
        <a:lstStyle/>
        <a:p>
          <a:r>
            <a:rPr lang="en-CA" dirty="0" smtClean="0"/>
            <a:t>Website build</a:t>
          </a:r>
          <a:endParaRPr lang="en-US" dirty="0"/>
        </a:p>
      </dgm:t>
    </dgm:pt>
    <dgm:pt modelId="{00B461E8-CE28-4346-A49C-31B6FE4954A7}" type="parTrans" cxnId="{0C8EB84A-0329-4433-A79F-5D7A273A0151}">
      <dgm:prSet/>
      <dgm:spPr/>
      <dgm:t>
        <a:bodyPr/>
        <a:lstStyle/>
        <a:p>
          <a:endParaRPr lang="en-US"/>
        </a:p>
      </dgm:t>
    </dgm:pt>
    <dgm:pt modelId="{4105DB54-732B-431E-B499-7E44164EC05F}" type="sibTrans" cxnId="{0C8EB84A-0329-4433-A79F-5D7A273A0151}">
      <dgm:prSet>
        <dgm:style>
          <a:lnRef idx="1">
            <a:schemeClr val="accent5"/>
          </a:lnRef>
          <a:fillRef idx="0">
            <a:schemeClr val="accent5"/>
          </a:fillRef>
          <a:effectRef idx="0">
            <a:schemeClr val="accent5"/>
          </a:effectRef>
          <a:fontRef idx="minor">
            <a:schemeClr val="tx1"/>
          </a:fontRef>
        </dgm:style>
      </dgm:prSet>
      <dgm:spPr>
        <a:ln w="28575"/>
      </dgm:spPr>
      <dgm:t>
        <a:bodyPr/>
        <a:lstStyle/>
        <a:p>
          <a:endParaRPr lang="en-US"/>
        </a:p>
      </dgm:t>
    </dgm:pt>
    <dgm:pt modelId="{C80AE2A3-A392-4B16-A36F-AAC269902357}" type="pres">
      <dgm:prSet presAssocID="{C1116273-782A-42E0-A260-AF6853635DE4}" presName="cycle" presStyleCnt="0">
        <dgm:presLayoutVars>
          <dgm:dir/>
          <dgm:resizeHandles val="exact"/>
        </dgm:presLayoutVars>
      </dgm:prSet>
      <dgm:spPr/>
      <dgm:t>
        <a:bodyPr/>
        <a:lstStyle/>
        <a:p>
          <a:endParaRPr lang="en-US"/>
        </a:p>
      </dgm:t>
    </dgm:pt>
    <dgm:pt modelId="{74974572-10F0-42F9-A94E-649016CBC3DF}" type="pres">
      <dgm:prSet presAssocID="{EEEF56EB-6AF4-4D67-86F2-59E5A0DF6222}" presName="node" presStyleLbl="node1" presStyleIdx="0" presStyleCnt="3">
        <dgm:presLayoutVars>
          <dgm:bulletEnabled val="1"/>
        </dgm:presLayoutVars>
      </dgm:prSet>
      <dgm:spPr/>
      <dgm:t>
        <a:bodyPr/>
        <a:lstStyle/>
        <a:p>
          <a:endParaRPr lang="en-US"/>
        </a:p>
      </dgm:t>
    </dgm:pt>
    <dgm:pt modelId="{241AF610-2AF2-4D81-BE3E-083567CD32C6}" type="pres">
      <dgm:prSet presAssocID="{EEEF56EB-6AF4-4D67-86F2-59E5A0DF6222}" presName="spNode" presStyleCnt="0"/>
      <dgm:spPr/>
    </dgm:pt>
    <dgm:pt modelId="{B55E6ECA-A377-4407-A79C-00E1EB261546}" type="pres">
      <dgm:prSet presAssocID="{9FA89978-029D-4D44-B315-9C13581932CE}" presName="sibTrans" presStyleLbl="sibTrans1D1" presStyleIdx="0" presStyleCnt="3"/>
      <dgm:spPr/>
      <dgm:t>
        <a:bodyPr/>
        <a:lstStyle/>
        <a:p>
          <a:endParaRPr lang="en-US"/>
        </a:p>
      </dgm:t>
    </dgm:pt>
    <dgm:pt modelId="{04B6C37D-C863-48E8-AA15-71539195AED4}" type="pres">
      <dgm:prSet presAssocID="{FE93466C-2E3E-4C5B-9B79-CEBB0BA01595}" presName="node" presStyleLbl="node1" presStyleIdx="1" presStyleCnt="3">
        <dgm:presLayoutVars>
          <dgm:bulletEnabled val="1"/>
        </dgm:presLayoutVars>
      </dgm:prSet>
      <dgm:spPr/>
      <dgm:t>
        <a:bodyPr/>
        <a:lstStyle/>
        <a:p>
          <a:endParaRPr lang="en-US"/>
        </a:p>
      </dgm:t>
    </dgm:pt>
    <dgm:pt modelId="{F19F6367-16C4-4FCA-8AB1-7D9CD799CE88}" type="pres">
      <dgm:prSet presAssocID="{FE93466C-2E3E-4C5B-9B79-CEBB0BA01595}" presName="spNode" presStyleCnt="0"/>
      <dgm:spPr/>
    </dgm:pt>
    <dgm:pt modelId="{361DC1CE-5567-4DFC-8A6C-B6BBEC86D912}" type="pres">
      <dgm:prSet presAssocID="{FB916D10-4DE5-4FDB-A4D9-A570DCAFD549}" presName="sibTrans" presStyleLbl="sibTrans1D1" presStyleIdx="1" presStyleCnt="3"/>
      <dgm:spPr/>
      <dgm:t>
        <a:bodyPr/>
        <a:lstStyle/>
        <a:p>
          <a:endParaRPr lang="en-US"/>
        </a:p>
      </dgm:t>
    </dgm:pt>
    <dgm:pt modelId="{1009C665-C753-4D28-8EC6-939B3484ECCD}" type="pres">
      <dgm:prSet presAssocID="{E0685468-1894-4823-9232-E353CAD6459C}" presName="node" presStyleLbl="node1" presStyleIdx="2" presStyleCnt="3">
        <dgm:presLayoutVars>
          <dgm:bulletEnabled val="1"/>
        </dgm:presLayoutVars>
      </dgm:prSet>
      <dgm:spPr/>
      <dgm:t>
        <a:bodyPr/>
        <a:lstStyle/>
        <a:p>
          <a:endParaRPr lang="en-US"/>
        </a:p>
      </dgm:t>
    </dgm:pt>
    <dgm:pt modelId="{39E21C9D-6C7C-447A-B066-2D95D771B2EB}" type="pres">
      <dgm:prSet presAssocID="{E0685468-1894-4823-9232-E353CAD6459C}" presName="spNode" presStyleCnt="0"/>
      <dgm:spPr/>
    </dgm:pt>
    <dgm:pt modelId="{BD12E176-5284-4BCC-A9B7-F5A00EE629C4}" type="pres">
      <dgm:prSet presAssocID="{4105DB54-732B-431E-B499-7E44164EC05F}" presName="sibTrans" presStyleLbl="sibTrans1D1" presStyleIdx="2" presStyleCnt="3"/>
      <dgm:spPr/>
      <dgm:t>
        <a:bodyPr/>
        <a:lstStyle/>
        <a:p>
          <a:endParaRPr lang="en-US"/>
        </a:p>
      </dgm:t>
    </dgm:pt>
  </dgm:ptLst>
  <dgm:cxnLst>
    <dgm:cxn modelId="{0C8EB84A-0329-4433-A79F-5D7A273A0151}" srcId="{C1116273-782A-42E0-A260-AF6853635DE4}" destId="{E0685468-1894-4823-9232-E353CAD6459C}" srcOrd="2" destOrd="0" parTransId="{00B461E8-CE28-4346-A49C-31B6FE4954A7}" sibTransId="{4105DB54-732B-431E-B499-7E44164EC05F}"/>
    <dgm:cxn modelId="{9E0478CF-4C3D-48AB-8C44-4194F65A762B}" srcId="{C1116273-782A-42E0-A260-AF6853635DE4}" destId="{EEEF56EB-6AF4-4D67-86F2-59E5A0DF6222}" srcOrd="0" destOrd="0" parTransId="{14D176BD-8F46-4794-8CD2-38726E583966}" sibTransId="{9FA89978-029D-4D44-B315-9C13581932CE}"/>
    <dgm:cxn modelId="{26F2F537-DD02-4297-8664-F7366486793F}" type="presOf" srcId="{EEEF56EB-6AF4-4D67-86F2-59E5A0DF6222}" destId="{74974572-10F0-42F9-A94E-649016CBC3DF}" srcOrd="0" destOrd="0" presId="urn:microsoft.com/office/officeart/2005/8/layout/cycle5"/>
    <dgm:cxn modelId="{0A6CA77F-1388-488F-9A2C-BBBE26746822}" type="presOf" srcId="{C1116273-782A-42E0-A260-AF6853635DE4}" destId="{C80AE2A3-A392-4B16-A36F-AAC269902357}" srcOrd="0" destOrd="0" presId="urn:microsoft.com/office/officeart/2005/8/layout/cycle5"/>
    <dgm:cxn modelId="{4D45CEAE-D015-4048-B1D8-9012D4562507}" type="presOf" srcId="{9FA89978-029D-4D44-B315-9C13581932CE}" destId="{B55E6ECA-A377-4407-A79C-00E1EB261546}" srcOrd="0" destOrd="0" presId="urn:microsoft.com/office/officeart/2005/8/layout/cycle5"/>
    <dgm:cxn modelId="{5673A241-495A-450A-B754-C02F4C62240F}" type="presOf" srcId="{4105DB54-732B-431E-B499-7E44164EC05F}" destId="{BD12E176-5284-4BCC-A9B7-F5A00EE629C4}" srcOrd="0" destOrd="0" presId="urn:microsoft.com/office/officeart/2005/8/layout/cycle5"/>
    <dgm:cxn modelId="{D3414790-D53E-4AE0-A880-ECB8EEA861BD}" type="presOf" srcId="{E0685468-1894-4823-9232-E353CAD6459C}" destId="{1009C665-C753-4D28-8EC6-939B3484ECCD}" srcOrd="0" destOrd="0" presId="urn:microsoft.com/office/officeart/2005/8/layout/cycle5"/>
    <dgm:cxn modelId="{3E338171-40F6-4D2C-8881-F6D4F38523FA}" type="presOf" srcId="{FB916D10-4DE5-4FDB-A4D9-A570DCAFD549}" destId="{361DC1CE-5567-4DFC-8A6C-B6BBEC86D912}" srcOrd="0" destOrd="0" presId="urn:microsoft.com/office/officeart/2005/8/layout/cycle5"/>
    <dgm:cxn modelId="{E7510268-695C-4D17-B1B7-D57A842CFFBB}" srcId="{C1116273-782A-42E0-A260-AF6853635DE4}" destId="{FE93466C-2E3E-4C5B-9B79-CEBB0BA01595}" srcOrd="1" destOrd="0" parTransId="{4AC9257A-E045-4D2C-9C22-39E1A6DC2D4E}" sibTransId="{FB916D10-4DE5-4FDB-A4D9-A570DCAFD549}"/>
    <dgm:cxn modelId="{46543DAD-3EF5-4F5E-8617-7556CCC1BCA9}" type="presOf" srcId="{FE93466C-2E3E-4C5B-9B79-CEBB0BA01595}" destId="{04B6C37D-C863-48E8-AA15-71539195AED4}" srcOrd="0" destOrd="0" presId="urn:microsoft.com/office/officeart/2005/8/layout/cycle5"/>
    <dgm:cxn modelId="{0EF8AE87-8A5B-4DB4-A734-8C2D6FC06FDE}" type="presParOf" srcId="{C80AE2A3-A392-4B16-A36F-AAC269902357}" destId="{74974572-10F0-42F9-A94E-649016CBC3DF}" srcOrd="0" destOrd="0" presId="urn:microsoft.com/office/officeart/2005/8/layout/cycle5"/>
    <dgm:cxn modelId="{F7015E22-C4F0-41B6-8A8D-C81278451064}" type="presParOf" srcId="{C80AE2A3-A392-4B16-A36F-AAC269902357}" destId="{241AF610-2AF2-4D81-BE3E-083567CD32C6}" srcOrd="1" destOrd="0" presId="urn:microsoft.com/office/officeart/2005/8/layout/cycle5"/>
    <dgm:cxn modelId="{94BE0796-9E05-477C-B69A-B6E322B4B34A}" type="presParOf" srcId="{C80AE2A3-A392-4B16-A36F-AAC269902357}" destId="{B55E6ECA-A377-4407-A79C-00E1EB261546}" srcOrd="2" destOrd="0" presId="urn:microsoft.com/office/officeart/2005/8/layout/cycle5"/>
    <dgm:cxn modelId="{6A8C9E2F-E018-4016-98D2-43BA7C3BA7C7}" type="presParOf" srcId="{C80AE2A3-A392-4B16-A36F-AAC269902357}" destId="{04B6C37D-C863-48E8-AA15-71539195AED4}" srcOrd="3" destOrd="0" presId="urn:microsoft.com/office/officeart/2005/8/layout/cycle5"/>
    <dgm:cxn modelId="{219C1EFE-E374-4A9C-B17F-BA6697D6C369}" type="presParOf" srcId="{C80AE2A3-A392-4B16-A36F-AAC269902357}" destId="{F19F6367-16C4-4FCA-8AB1-7D9CD799CE88}" srcOrd="4" destOrd="0" presId="urn:microsoft.com/office/officeart/2005/8/layout/cycle5"/>
    <dgm:cxn modelId="{D7792224-71A4-4AE1-85E2-6059CEBDF51B}" type="presParOf" srcId="{C80AE2A3-A392-4B16-A36F-AAC269902357}" destId="{361DC1CE-5567-4DFC-8A6C-B6BBEC86D912}" srcOrd="5" destOrd="0" presId="urn:microsoft.com/office/officeart/2005/8/layout/cycle5"/>
    <dgm:cxn modelId="{87B3872D-D423-400D-B871-916E82E1F340}" type="presParOf" srcId="{C80AE2A3-A392-4B16-A36F-AAC269902357}" destId="{1009C665-C753-4D28-8EC6-939B3484ECCD}" srcOrd="6" destOrd="0" presId="urn:microsoft.com/office/officeart/2005/8/layout/cycle5"/>
    <dgm:cxn modelId="{5240316B-14D8-47E9-92C3-C938737200A2}" type="presParOf" srcId="{C80AE2A3-A392-4B16-A36F-AAC269902357}" destId="{39E21C9D-6C7C-447A-B066-2D95D771B2EB}" srcOrd="7" destOrd="0" presId="urn:microsoft.com/office/officeart/2005/8/layout/cycle5"/>
    <dgm:cxn modelId="{3B0D8382-58C2-4CB9-B5ED-1E281D3B3CA1}" type="presParOf" srcId="{C80AE2A3-A392-4B16-A36F-AAC269902357}" destId="{BD12E176-5284-4BCC-A9B7-F5A00EE629C4}" srcOrd="8" destOrd="0" presId="urn:microsoft.com/office/officeart/2005/8/layout/cycle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C1116273-782A-42E0-A260-AF6853635DE4}" type="doc">
      <dgm:prSet loTypeId="urn:microsoft.com/office/officeart/2005/8/layout/process2" loCatId="process" qsTypeId="urn:microsoft.com/office/officeart/2005/8/quickstyle/simple1" qsCatId="simple" csTypeId="urn:microsoft.com/office/officeart/2005/8/colors/colorful4" csCatId="colorful" phldr="1"/>
      <dgm:spPr/>
      <dgm:t>
        <a:bodyPr/>
        <a:lstStyle/>
        <a:p>
          <a:endParaRPr lang="en-US"/>
        </a:p>
      </dgm:t>
    </dgm:pt>
    <dgm:pt modelId="{EEEF56EB-6AF4-4D67-86F2-59E5A0DF6222}">
      <dgm:prSet phldrT="[Text]"/>
      <dgm:spPr/>
      <dgm:t>
        <a:bodyPr/>
        <a:lstStyle/>
        <a:p>
          <a:r>
            <a:rPr lang="en-CA" dirty="0" smtClean="0"/>
            <a:t>Requirements</a:t>
          </a:r>
          <a:endParaRPr lang="en-US" dirty="0"/>
        </a:p>
      </dgm:t>
    </dgm:pt>
    <dgm:pt modelId="{14D176BD-8F46-4794-8CD2-38726E583966}" type="parTrans" cxnId="{9E0478CF-4C3D-48AB-8C44-4194F65A762B}">
      <dgm:prSet/>
      <dgm:spPr/>
      <dgm:t>
        <a:bodyPr/>
        <a:lstStyle/>
        <a:p>
          <a:endParaRPr lang="en-US"/>
        </a:p>
      </dgm:t>
    </dgm:pt>
    <dgm:pt modelId="{9FA89978-029D-4D44-B315-9C13581932CE}" type="sibTrans" cxnId="{9E0478CF-4C3D-48AB-8C44-4194F65A762B}">
      <dgm:prSet>
        <dgm:style>
          <a:lnRef idx="1">
            <a:schemeClr val="accent4"/>
          </a:lnRef>
          <a:fillRef idx="0">
            <a:schemeClr val="accent4"/>
          </a:fillRef>
          <a:effectRef idx="0">
            <a:schemeClr val="accent4"/>
          </a:effectRef>
          <a:fontRef idx="minor">
            <a:schemeClr val="tx1"/>
          </a:fontRef>
        </dgm:style>
      </dgm:prSet>
      <dgm:spPr>
        <a:ln w="28575"/>
      </dgm:spPr>
      <dgm:t>
        <a:bodyPr/>
        <a:lstStyle/>
        <a:p>
          <a:endParaRPr lang="en-US"/>
        </a:p>
      </dgm:t>
    </dgm:pt>
    <dgm:pt modelId="{FE93466C-2E3E-4C5B-9B79-CEBB0BA01595}">
      <dgm:prSet phldrT="[Text]"/>
      <dgm:spPr/>
      <dgm:t>
        <a:bodyPr/>
        <a:lstStyle/>
        <a:p>
          <a:r>
            <a:rPr lang="en-CA" dirty="0" smtClean="0"/>
            <a:t>Website design</a:t>
          </a:r>
          <a:endParaRPr lang="en-US" dirty="0"/>
        </a:p>
      </dgm:t>
    </dgm:pt>
    <dgm:pt modelId="{4AC9257A-E045-4D2C-9C22-39E1A6DC2D4E}" type="parTrans" cxnId="{E7510268-695C-4D17-B1B7-D57A842CFFBB}">
      <dgm:prSet/>
      <dgm:spPr/>
      <dgm:t>
        <a:bodyPr/>
        <a:lstStyle/>
        <a:p>
          <a:endParaRPr lang="en-US"/>
        </a:p>
      </dgm:t>
    </dgm:pt>
    <dgm:pt modelId="{FB916D10-4DE5-4FDB-A4D9-A570DCAFD549}" type="sibTrans" cxnId="{E7510268-695C-4D17-B1B7-D57A842CFFBB}">
      <dgm:prSet/>
      <dgm:spPr>
        <a:noFill/>
        <a:ln w="28575">
          <a:solidFill>
            <a:srgbClr val="00B050"/>
          </a:solidFill>
        </a:ln>
      </dgm:spPr>
      <dgm:t>
        <a:bodyPr/>
        <a:lstStyle/>
        <a:p>
          <a:endParaRPr lang="en-US"/>
        </a:p>
      </dgm:t>
    </dgm:pt>
    <dgm:pt modelId="{E0685468-1894-4823-9232-E353CAD6459C}">
      <dgm:prSet phldrT="[Text]"/>
      <dgm:spPr/>
      <dgm:t>
        <a:bodyPr/>
        <a:lstStyle/>
        <a:p>
          <a:r>
            <a:rPr lang="en-CA" dirty="0" smtClean="0"/>
            <a:t>Website build</a:t>
          </a:r>
          <a:endParaRPr lang="en-US" dirty="0"/>
        </a:p>
      </dgm:t>
    </dgm:pt>
    <dgm:pt modelId="{00B461E8-CE28-4346-A49C-31B6FE4954A7}" type="parTrans" cxnId="{0C8EB84A-0329-4433-A79F-5D7A273A0151}">
      <dgm:prSet/>
      <dgm:spPr/>
      <dgm:t>
        <a:bodyPr/>
        <a:lstStyle/>
        <a:p>
          <a:endParaRPr lang="en-US"/>
        </a:p>
      </dgm:t>
    </dgm:pt>
    <dgm:pt modelId="{4105DB54-732B-431E-B499-7E44164EC05F}" type="sibTrans" cxnId="{0C8EB84A-0329-4433-A79F-5D7A273A0151}">
      <dgm:prSet>
        <dgm:style>
          <a:lnRef idx="1">
            <a:schemeClr val="accent5"/>
          </a:lnRef>
          <a:fillRef idx="0">
            <a:schemeClr val="accent5"/>
          </a:fillRef>
          <a:effectRef idx="0">
            <a:schemeClr val="accent5"/>
          </a:effectRef>
          <a:fontRef idx="minor">
            <a:schemeClr val="tx1"/>
          </a:fontRef>
        </dgm:style>
      </dgm:prSet>
      <dgm:spPr>
        <a:ln w="28575"/>
      </dgm:spPr>
      <dgm:t>
        <a:bodyPr/>
        <a:lstStyle/>
        <a:p>
          <a:endParaRPr lang="en-US"/>
        </a:p>
      </dgm:t>
    </dgm:pt>
    <dgm:pt modelId="{04C70979-EE70-4A2E-82B9-9E10C7EAB747}" type="pres">
      <dgm:prSet presAssocID="{C1116273-782A-42E0-A260-AF6853635DE4}" presName="linearFlow" presStyleCnt="0">
        <dgm:presLayoutVars>
          <dgm:resizeHandles val="exact"/>
        </dgm:presLayoutVars>
      </dgm:prSet>
      <dgm:spPr/>
      <dgm:t>
        <a:bodyPr/>
        <a:lstStyle/>
        <a:p>
          <a:endParaRPr lang="en-US"/>
        </a:p>
      </dgm:t>
    </dgm:pt>
    <dgm:pt modelId="{4BB80152-A2CC-4810-B25B-3B1DE42E36C6}" type="pres">
      <dgm:prSet presAssocID="{EEEF56EB-6AF4-4D67-86F2-59E5A0DF6222}" presName="node" presStyleLbl="node1" presStyleIdx="0" presStyleCnt="3">
        <dgm:presLayoutVars>
          <dgm:bulletEnabled val="1"/>
        </dgm:presLayoutVars>
      </dgm:prSet>
      <dgm:spPr/>
      <dgm:t>
        <a:bodyPr/>
        <a:lstStyle/>
        <a:p>
          <a:endParaRPr lang="en-US"/>
        </a:p>
      </dgm:t>
    </dgm:pt>
    <dgm:pt modelId="{587CED0E-7AD6-4AA6-B7AF-5C86BA3DE4B0}" type="pres">
      <dgm:prSet presAssocID="{9FA89978-029D-4D44-B315-9C13581932CE}" presName="sibTrans" presStyleLbl="sibTrans2D1" presStyleIdx="0" presStyleCnt="2"/>
      <dgm:spPr/>
      <dgm:t>
        <a:bodyPr/>
        <a:lstStyle/>
        <a:p>
          <a:endParaRPr lang="en-US"/>
        </a:p>
      </dgm:t>
    </dgm:pt>
    <dgm:pt modelId="{391DE297-8E2B-4CC9-98ED-59B8539B6153}" type="pres">
      <dgm:prSet presAssocID="{9FA89978-029D-4D44-B315-9C13581932CE}" presName="connectorText" presStyleLbl="sibTrans2D1" presStyleIdx="0" presStyleCnt="2"/>
      <dgm:spPr/>
      <dgm:t>
        <a:bodyPr/>
        <a:lstStyle/>
        <a:p>
          <a:endParaRPr lang="en-US"/>
        </a:p>
      </dgm:t>
    </dgm:pt>
    <dgm:pt modelId="{E101C9F1-1C97-4FBF-A36B-52DCA1FA75F0}" type="pres">
      <dgm:prSet presAssocID="{FE93466C-2E3E-4C5B-9B79-CEBB0BA01595}" presName="node" presStyleLbl="node1" presStyleIdx="1" presStyleCnt="3">
        <dgm:presLayoutVars>
          <dgm:bulletEnabled val="1"/>
        </dgm:presLayoutVars>
      </dgm:prSet>
      <dgm:spPr/>
      <dgm:t>
        <a:bodyPr/>
        <a:lstStyle/>
        <a:p>
          <a:endParaRPr lang="en-US"/>
        </a:p>
      </dgm:t>
    </dgm:pt>
    <dgm:pt modelId="{FF5CF468-8CB0-42E7-A3C8-90A8E73079D3}" type="pres">
      <dgm:prSet presAssocID="{FB916D10-4DE5-4FDB-A4D9-A570DCAFD549}" presName="sibTrans" presStyleLbl="sibTrans2D1" presStyleIdx="1" presStyleCnt="2"/>
      <dgm:spPr/>
      <dgm:t>
        <a:bodyPr/>
        <a:lstStyle/>
        <a:p>
          <a:endParaRPr lang="en-US"/>
        </a:p>
      </dgm:t>
    </dgm:pt>
    <dgm:pt modelId="{43467C0A-EBB0-4A65-80BB-9C9C899D8450}" type="pres">
      <dgm:prSet presAssocID="{FB916D10-4DE5-4FDB-A4D9-A570DCAFD549}" presName="connectorText" presStyleLbl="sibTrans2D1" presStyleIdx="1" presStyleCnt="2"/>
      <dgm:spPr/>
      <dgm:t>
        <a:bodyPr/>
        <a:lstStyle/>
        <a:p>
          <a:endParaRPr lang="en-US"/>
        </a:p>
      </dgm:t>
    </dgm:pt>
    <dgm:pt modelId="{2F1EE461-1835-427D-89FC-38FC0AADE954}" type="pres">
      <dgm:prSet presAssocID="{E0685468-1894-4823-9232-E353CAD6459C}" presName="node" presStyleLbl="node1" presStyleIdx="2" presStyleCnt="3">
        <dgm:presLayoutVars>
          <dgm:bulletEnabled val="1"/>
        </dgm:presLayoutVars>
      </dgm:prSet>
      <dgm:spPr/>
      <dgm:t>
        <a:bodyPr/>
        <a:lstStyle/>
        <a:p>
          <a:endParaRPr lang="en-US"/>
        </a:p>
      </dgm:t>
    </dgm:pt>
  </dgm:ptLst>
  <dgm:cxnLst>
    <dgm:cxn modelId="{527B6A6D-7A5E-4CBD-BB33-D2CE9CF76C16}" type="presOf" srcId="{FB916D10-4DE5-4FDB-A4D9-A570DCAFD549}" destId="{FF5CF468-8CB0-42E7-A3C8-90A8E73079D3}" srcOrd="0" destOrd="0" presId="urn:microsoft.com/office/officeart/2005/8/layout/process2"/>
    <dgm:cxn modelId="{5DFB38B4-8696-4C7E-B409-0EDA879113BA}" type="presOf" srcId="{E0685468-1894-4823-9232-E353CAD6459C}" destId="{2F1EE461-1835-427D-89FC-38FC0AADE954}" srcOrd="0" destOrd="0" presId="urn:microsoft.com/office/officeart/2005/8/layout/process2"/>
    <dgm:cxn modelId="{F30489FB-3D47-4F37-BDD2-BFF399EBADEC}" type="presOf" srcId="{9FA89978-029D-4D44-B315-9C13581932CE}" destId="{587CED0E-7AD6-4AA6-B7AF-5C86BA3DE4B0}" srcOrd="0" destOrd="0" presId="urn:microsoft.com/office/officeart/2005/8/layout/process2"/>
    <dgm:cxn modelId="{4CEBEB88-5A50-445A-BA53-C73D36FD9DD3}" type="presOf" srcId="{EEEF56EB-6AF4-4D67-86F2-59E5A0DF6222}" destId="{4BB80152-A2CC-4810-B25B-3B1DE42E36C6}" srcOrd="0" destOrd="0" presId="urn:microsoft.com/office/officeart/2005/8/layout/process2"/>
    <dgm:cxn modelId="{B515060B-8F15-4999-A6B1-4D8BE4874313}" type="presOf" srcId="{FB916D10-4DE5-4FDB-A4D9-A570DCAFD549}" destId="{43467C0A-EBB0-4A65-80BB-9C9C899D8450}" srcOrd="1" destOrd="0" presId="urn:microsoft.com/office/officeart/2005/8/layout/process2"/>
    <dgm:cxn modelId="{E7510268-695C-4D17-B1B7-D57A842CFFBB}" srcId="{C1116273-782A-42E0-A260-AF6853635DE4}" destId="{FE93466C-2E3E-4C5B-9B79-CEBB0BA01595}" srcOrd="1" destOrd="0" parTransId="{4AC9257A-E045-4D2C-9C22-39E1A6DC2D4E}" sibTransId="{FB916D10-4DE5-4FDB-A4D9-A570DCAFD549}"/>
    <dgm:cxn modelId="{0C8EB84A-0329-4433-A79F-5D7A273A0151}" srcId="{C1116273-782A-42E0-A260-AF6853635DE4}" destId="{E0685468-1894-4823-9232-E353CAD6459C}" srcOrd="2" destOrd="0" parTransId="{00B461E8-CE28-4346-A49C-31B6FE4954A7}" sibTransId="{4105DB54-732B-431E-B499-7E44164EC05F}"/>
    <dgm:cxn modelId="{17E8E406-C498-4653-B29C-569AE06E9C55}" type="presOf" srcId="{FE93466C-2E3E-4C5B-9B79-CEBB0BA01595}" destId="{E101C9F1-1C97-4FBF-A36B-52DCA1FA75F0}" srcOrd="0" destOrd="0" presId="urn:microsoft.com/office/officeart/2005/8/layout/process2"/>
    <dgm:cxn modelId="{9E0478CF-4C3D-48AB-8C44-4194F65A762B}" srcId="{C1116273-782A-42E0-A260-AF6853635DE4}" destId="{EEEF56EB-6AF4-4D67-86F2-59E5A0DF6222}" srcOrd="0" destOrd="0" parTransId="{14D176BD-8F46-4794-8CD2-38726E583966}" sibTransId="{9FA89978-029D-4D44-B315-9C13581932CE}"/>
    <dgm:cxn modelId="{60A82786-4B43-4519-867D-C7E292BD3A8A}" type="presOf" srcId="{C1116273-782A-42E0-A260-AF6853635DE4}" destId="{04C70979-EE70-4A2E-82B9-9E10C7EAB747}" srcOrd="0" destOrd="0" presId="urn:microsoft.com/office/officeart/2005/8/layout/process2"/>
    <dgm:cxn modelId="{4119AC23-7974-495F-BE1E-BC27B30A6CE2}" type="presOf" srcId="{9FA89978-029D-4D44-B315-9C13581932CE}" destId="{391DE297-8E2B-4CC9-98ED-59B8539B6153}" srcOrd="1" destOrd="0" presId="urn:microsoft.com/office/officeart/2005/8/layout/process2"/>
    <dgm:cxn modelId="{7DEB1A29-C6E4-4687-AB45-70404303EEAC}" type="presParOf" srcId="{04C70979-EE70-4A2E-82B9-9E10C7EAB747}" destId="{4BB80152-A2CC-4810-B25B-3B1DE42E36C6}" srcOrd="0" destOrd="0" presId="urn:microsoft.com/office/officeart/2005/8/layout/process2"/>
    <dgm:cxn modelId="{B5AB566C-46EE-4A1A-9AC7-0070BE116FCA}" type="presParOf" srcId="{04C70979-EE70-4A2E-82B9-9E10C7EAB747}" destId="{587CED0E-7AD6-4AA6-B7AF-5C86BA3DE4B0}" srcOrd="1" destOrd="0" presId="urn:microsoft.com/office/officeart/2005/8/layout/process2"/>
    <dgm:cxn modelId="{A885EB52-B437-4EF7-A29C-BC9B2BE1C784}" type="presParOf" srcId="{587CED0E-7AD6-4AA6-B7AF-5C86BA3DE4B0}" destId="{391DE297-8E2B-4CC9-98ED-59B8539B6153}" srcOrd="0" destOrd="0" presId="urn:microsoft.com/office/officeart/2005/8/layout/process2"/>
    <dgm:cxn modelId="{F6A49C3C-405B-441D-9656-76D6F454E236}" type="presParOf" srcId="{04C70979-EE70-4A2E-82B9-9E10C7EAB747}" destId="{E101C9F1-1C97-4FBF-A36B-52DCA1FA75F0}" srcOrd="2" destOrd="0" presId="urn:microsoft.com/office/officeart/2005/8/layout/process2"/>
    <dgm:cxn modelId="{7201C411-A14A-4C2F-84BA-F7BDF1CAC81C}" type="presParOf" srcId="{04C70979-EE70-4A2E-82B9-9E10C7EAB747}" destId="{FF5CF468-8CB0-42E7-A3C8-90A8E73079D3}" srcOrd="3" destOrd="0" presId="urn:microsoft.com/office/officeart/2005/8/layout/process2"/>
    <dgm:cxn modelId="{2521F377-C3C4-4811-BE3D-1BF5E7B20F57}" type="presParOf" srcId="{FF5CF468-8CB0-42E7-A3C8-90A8E73079D3}" destId="{43467C0A-EBB0-4A65-80BB-9C9C899D8450}" srcOrd="0" destOrd="0" presId="urn:microsoft.com/office/officeart/2005/8/layout/process2"/>
    <dgm:cxn modelId="{664C34A1-C7D5-4E51-99E0-73CE45EA610E}" type="presParOf" srcId="{04C70979-EE70-4A2E-82B9-9E10C7EAB747}" destId="{2F1EE461-1835-427D-89FC-38FC0AADE954}" srcOrd="4" destOrd="0" presId="urn:microsoft.com/office/officeart/2005/8/layout/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8FCE59B-600D-4758-AE73-2CE69A85A0BF}" type="doc">
      <dgm:prSet loTypeId="urn:microsoft.com/office/officeart/2008/layout/AlternatingHexagons" loCatId="list" qsTypeId="urn:microsoft.com/office/officeart/2005/8/quickstyle/simple1" qsCatId="simple" csTypeId="urn:microsoft.com/office/officeart/2005/8/colors/colorful4" csCatId="colorful" phldr="1"/>
      <dgm:spPr/>
      <dgm:t>
        <a:bodyPr/>
        <a:lstStyle/>
        <a:p>
          <a:endParaRPr lang="en-US"/>
        </a:p>
      </dgm:t>
    </dgm:pt>
    <dgm:pt modelId="{74B648D9-7A3D-4362-9D3B-B7BA50ADB694}">
      <dgm:prSet phldrT="[Text]"/>
      <dgm:spPr>
        <a:solidFill>
          <a:srgbClr val="00B050"/>
        </a:solidFill>
      </dgm:spPr>
      <dgm:t>
        <a:bodyPr/>
        <a:lstStyle/>
        <a:p>
          <a:r>
            <a:rPr lang="en-CA" dirty="0" smtClean="0"/>
            <a:t>Project Manager</a:t>
          </a:r>
          <a:endParaRPr lang="en-US" dirty="0"/>
        </a:p>
      </dgm:t>
    </dgm:pt>
    <dgm:pt modelId="{9097CF7D-3C51-4D43-98CA-D0CF41B8056B}" type="parTrans" cxnId="{EE64FAA9-D20D-48A8-8B1D-11742FADD970}">
      <dgm:prSet/>
      <dgm:spPr/>
      <dgm:t>
        <a:bodyPr/>
        <a:lstStyle/>
        <a:p>
          <a:endParaRPr lang="en-US"/>
        </a:p>
      </dgm:t>
    </dgm:pt>
    <dgm:pt modelId="{4AA51FEE-FB13-496E-82DB-491FBF982A39}" type="sibTrans" cxnId="{EE64FAA9-D20D-48A8-8B1D-11742FADD970}">
      <dgm:prSet/>
      <dgm:spPr>
        <a:solidFill>
          <a:srgbClr val="92D050"/>
        </a:solidFill>
      </dgm:spPr>
      <dgm:t>
        <a:bodyPr/>
        <a:lstStyle/>
        <a:p>
          <a:r>
            <a:rPr lang="en-CA" dirty="0" smtClean="0"/>
            <a:t>Business Analyst</a:t>
          </a:r>
          <a:endParaRPr lang="en-US" dirty="0"/>
        </a:p>
      </dgm:t>
    </dgm:pt>
    <dgm:pt modelId="{97153B98-97D2-4E91-A794-52F3D5606935}">
      <dgm:prSet custT="1"/>
      <dgm:spPr/>
      <dgm:t>
        <a:bodyPr/>
        <a:lstStyle/>
        <a:p>
          <a:r>
            <a:rPr lang="en-CA" sz="1800" dirty="0" smtClean="0"/>
            <a:t>Graphic Designer</a:t>
          </a:r>
          <a:endParaRPr lang="en-US" sz="1800" dirty="0"/>
        </a:p>
      </dgm:t>
    </dgm:pt>
    <dgm:pt modelId="{650E87BE-65F1-45C0-8291-089123421B72}" type="parTrans" cxnId="{A0216E27-F2F6-46DC-A4FA-29BFD246C170}">
      <dgm:prSet/>
      <dgm:spPr/>
      <dgm:t>
        <a:bodyPr/>
        <a:lstStyle/>
        <a:p>
          <a:endParaRPr lang="en-US"/>
        </a:p>
      </dgm:t>
    </dgm:pt>
    <dgm:pt modelId="{E0D60131-41F2-45F9-9FB3-E0B71C627592}" type="sibTrans" cxnId="{A0216E27-F2F6-46DC-A4FA-29BFD246C170}">
      <dgm:prSet/>
      <dgm:spPr/>
      <dgm:t>
        <a:bodyPr/>
        <a:lstStyle/>
        <a:p>
          <a:r>
            <a:rPr lang="en-CA" dirty="0" smtClean="0"/>
            <a:t>Content Strategist</a:t>
          </a:r>
          <a:endParaRPr lang="en-US" dirty="0"/>
        </a:p>
      </dgm:t>
    </dgm:pt>
    <dgm:pt modelId="{0AF7245A-E05C-4627-B0FD-8687B2D96BE9}">
      <dgm:prSet phldrT="[Text]" custT="1"/>
      <dgm:spPr/>
      <dgm:t>
        <a:bodyPr/>
        <a:lstStyle/>
        <a:p>
          <a:r>
            <a:rPr lang="en-CA" sz="1800" dirty="0" smtClean="0"/>
            <a:t>UI Designer</a:t>
          </a:r>
          <a:endParaRPr lang="en-US" sz="1800" dirty="0"/>
        </a:p>
      </dgm:t>
    </dgm:pt>
    <dgm:pt modelId="{65D1877D-6D37-495D-A4CD-91B706A651D4}" type="sibTrans" cxnId="{CDF21CC4-94DA-46EA-A49C-7F5B171245F7}">
      <dgm:prSet/>
      <dgm:spPr/>
      <dgm:t>
        <a:bodyPr/>
        <a:lstStyle/>
        <a:p>
          <a:r>
            <a:rPr lang="en-CA" dirty="0" smtClean="0"/>
            <a:t>Usability Specialist</a:t>
          </a:r>
          <a:endParaRPr lang="en-US" dirty="0"/>
        </a:p>
      </dgm:t>
    </dgm:pt>
    <dgm:pt modelId="{9939307C-ABD1-4407-B626-6A49BD2DC5C6}" type="parTrans" cxnId="{CDF21CC4-94DA-46EA-A49C-7F5B171245F7}">
      <dgm:prSet/>
      <dgm:spPr/>
      <dgm:t>
        <a:bodyPr/>
        <a:lstStyle/>
        <a:p>
          <a:endParaRPr lang="en-US"/>
        </a:p>
      </dgm:t>
    </dgm:pt>
    <dgm:pt modelId="{9AF3C2C7-E669-43B3-A597-7F64DCFB84AF}" type="pres">
      <dgm:prSet presAssocID="{88FCE59B-600D-4758-AE73-2CE69A85A0BF}" presName="Name0" presStyleCnt="0">
        <dgm:presLayoutVars>
          <dgm:chMax/>
          <dgm:chPref/>
          <dgm:dir/>
          <dgm:animLvl val="lvl"/>
        </dgm:presLayoutVars>
      </dgm:prSet>
      <dgm:spPr/>
      <dgm:t>
        <a:bodyPr/>
        <a:lstStyle/>
        <a:p>
          <a:endParaRPr lang="en-US"/>
        </a:p>
      </dgm:t>
    </dgm:pt>
    <dgm:pt modelId="{BD96044F-3623-4913-87FA-63B36AD530DF}" type="pres">
      <dgm:prSet presAssocID="{74B648D9-7A3D-4362-9D3B-B7BA50ADB694}" presName="composite" presStyleCnt="0"/>
      <dgm:spPr/>
    </dgm:pt>
    <dgm:pt modelId="{B5B54386-AB3F-4BD6-8BEA-5840351535CD}" type="pres">
      <dgm:prSet presAssocID="{74B648D9-7A3D-4362-9D3B-B7BA50ADB694}" presName="Parent1" presStyleLbl="node1" presStyleIdx="0" presStyleCnt="6">
        <dgm:presLayoutVars>
          <dgm:chMax val="1"/>
          <dgm:chPref val="1"/>
          <dgm:bulletEnabled val="1"/>
        </dgm:presLayoutVars>
      </dgm:prSet>
      <dgm:spPr/>
      <dgm:t>
        <a:bodyPr/>
        <a:lstStyle/>
        <a:p>
          <a:endParaRPr lang="en-US"/>
        </a:p>
      </dgm:t>
    </dgm:pt>
    <dgm:pt modelId="{65DC08CB-7402-436C-BC2C-8035C8ACE19F}" type="pres">
      <dgm:prSet presAssocID="{74B648D9-7A3D-4362-9D3B-B7BA50ADB694}" presName="Childtext1" presStyleLbl="revTx" presStyleIdx="0" presStyleCnt="3">
        <dgm:presLayoutVars>
          <dgm:chMax val="0"/>
          <dgm:chPref val="0"/>
          <dgm:bulletEnabled val="1"/>
        </dgm:presLayoutVars>
      </dgm:prSet>
      <dgm:spPr/>
      <dgm:t>
        <a:bodyPr/>
        <a:lstStyle/>
        <a:p>
          <a:endParaRPr lang="en-US"/>
        </a:p>
      </dgm:t>
    </dgm:pt>
    <dgm:pt modelId="{1A08B368-0CD2-4910-B688-1F66E8B2607B}" type="pres">
      <dgm:prSet presAssocID="{74B648D9-7A3D-4362-9D3B-B7BA50ADB694}" presName="BalanceSpacing" presStyleCnt="0"/>
      <dgm:spPr/>
    </dgm:pt>
    <dgm:pt modelId="{74E60605-C5A0-4032-AB24-139108DFEB3D}" type="pres">
      <dgm:prSet presAssocID="{74B648D9-7A3D-4362-9D3B-B7BA50ADB694}" presName="BalanceSpacing1" presStyleCnt="0"/>
      <dgm:spPr/>
    </dgm:pt>
    <dgm:pt modelId="{E039DF33-0371-483E-B63C-BC8DEAA31788}" type="pres">
      <dgm:prSet presAssocID="{4AA51FEE-FB13-496E-82DB-491FBF982A39}" presName="Accent1Text" presStyleLbl="node1" presStyleIdx="1" presStyleCnt="6"/>
      <dgm:spPr/>
      <dgm:t>
        <a:bodyPr/>
        <a:lstStyle/>
        <a:p>
          <a:endParaRPr lang="en-US"/>
        </a:p>
      </dgm:t>
    </dgm:pt>
    <dgm:pt modelId="{BE293FB4-9ACB-4EEF-822C-314FA8E21C86}" type="pres">
      <dgm:prSet presAssocID="{4AA51FEE-FB13-496E-82DB-491FBF982A39}" presName="spaceBetweenRectangles" presStyleCnt="0"/>
      <dgm:spPr/>
    </dgm:pt>
    <dgm:pt modelId="{0CEF5052-3A57-4ACC-AF42-EFA55536585F}" type="pres">
      <dgm:prSet presAssocID="{0AF7245A-E05C-4627-B0FD-8687B2D96BE9}" presName="composite" presStyleCnt="0"/>
      <dgm:spPr/>
    </dgm:pt>
    <dgm:pt modelId="{F4CDC657-853B-4A9F-8BB8-20385623BC9F}" type="pres">
      <dgm:prSet presAssocID="{0AF7245A-E05C-4627-B0FD-8687B2D96BE9}" presName="Parent1" presStyleLbl="node1" presStyleIdx="2" presStyleCnt="6">
        <dgm:presLayoutVars>
          <dgm:chMax val="1"/>
          <dgm:chPref val="1"/>
          <dgm:bulletEnabled val="1"/>
        </dgm:presLayoutVars>
      </dgm:prSet>
      <dgm:spPr/>
      <dgm:t>
        <a:bodyPr/>
        <a:lstStyle/>
        <a:p>
          <a:endParaRPr lang="en-US"/>
        </a:p>
      </dgm:t>
    </dgm:pt>
    <dgm:pt modelId="{FA1EB4DC-2E37-4585-A3A5-0A34119068F9}" type="pres">
      <dgm:prSet presAssocID="{0AF7245A-E05C-4627-B0FD-8687B2D96BE9}" presName="Childtext1" presStyleLbl="revTx" presStyleIdx="1" presStyleCnt="3">
        <dgm:presLayoutVars>
          <dgm:chMax val="0"/>
          <dgm:chPref val="0"/>
          <dgm:bulletEnabled val="1"/>
        </dgm:presLayoutVars>
      </dgm:prSet>
      <dgm:spPr/>
    </dgm:pt>
    <dgm:pt modelId="{C6BC9AFE-287E-4A62-8A50-F7F43FADC1E3}" type="pres">
      <dgm:prSet presAssocID="{0AF7245A-E05C-4627-B0FD-8687B2D96BE9}" presName="BalanceSpacing" presStyleCnt="0"/>
      <dgm:spPr/>
    </dgm:pt>
    <dgm:pt modelId="{6477A068-1B7A-448C-9E89-862693BDD573}" type="pres">
      <dgm:prSet presAssocID="{0AF7245A-E05C-4627-B0FD-8687B2D96BE9}" presName="BalanceSpacing1" presStyleCnt="0"/>
      <dgm:spPr/>
    </dgm:pt>
    <dgm:pt modelId="{AF5D0F82-C584-4D5C-8B71-D064DE6697BD}" type="pres">
      <dgm:prSet presAssocID="{65D1877D-6D37-495D-A4CD-91B706A651D4}" presName="Accent1Text" presStyleLbl="node1" presStyleIdx="3" presStyleCnt="6"/>
      <dgm:spPr/>
      <dgm:t>
        <a:bodyPr/>
        <a:lstStyle/>
        <a:p>
          <a:endParaRPr lang="en-US"/>
        </a:p>
      </dgm:t>
    </dgm:pt>
    <dgm:pt modelId="{A92690D6-6D72-44EA-8A93-04E26FACDB1D}" type="pres">
      <dgm:prSet presAssocID="{65D1877D-6D37-495D-A4CD-91B706A651D4}" presName="spaceBetweenRectangles" presStyleCnt="0"/>
      <dgm:spPr/>
    </dgm:pt>
    <dgm:pt modelId="{1751BF59-577D-41D6-A613-FFB395275DA1}" type="pres">
      <dgm:prSet presAssocID="{97153B98-97D2-4E91-A794-52F3D5606935}" presName="composite" presStyleCnt="0"/>
      <dgm:spPr/>
    </dgm:pt>
    <dgm:pt modelId="{0E728E51-AB72-4917-83D7-A2D0357B5B65}" type="pres">
      <dgm:prSet presAssocID="{97153B98-97D2-4E91-A794-52F3D5606935}" presName="Parent1" presStyleLbl="node1" presStyleIdx="4" presStyleCnt="6">
        <dgm:presLayoutVars>
          <dgm:chMax val="1"/>
          <dgm:chPref val="1"/>
          <dgm:bulletEnabled val="1"/>
        </dgm:presLayoutVars>
      </dgm:prSet>
      <dgm:spPr/>
      <dgm:t>
        <a:bodyPr/>
        <a:lstStyle/>
        <a:p>
          <a:endParaRPr lang="en-US"/>
        </a:p>
      </dgm:t>
    </dgm:pt>
    <dgm:pt modelId="{A2FE76A3-93C7-4AAB-86FE-D122C0C8F9A0}" type="pres">
      <dgm:prSet presAssocID="{97153B98-97D2-4E91-A794-52F3D5606935}" presName="Childtext1" presStyleLbl="revTx" presStyleIdx="2" presStyleCnt="3">
        <dgm:presLayoutVars>
          <dgm:chMax val="0"/>
          <dgm:chPref val="0"/>
          <dgm:bulletEnabled val="1"/>
        </dgm:presLayoutVars>
      </dgm:prSet>
      <dgm:spPr/>
    </dgm:pt>
    <dgm:pt modelId="{2632541A-1F6B-4D74-A9F1-37E11AD20CD3}" type="pres">
      <dgm:prSet presAssocID="{97153B98-97D2-4E91-A794-52F3D5606935}" presName="BalanceSpacing" presStyleCnt="0"/>
      <dgm:spPr/>
    </dgm:pt>
    <dgm:pt modelId="{A3E08E3B-A7B7-424D-B4E3-75B2E41771BD}" type="pres">
      <dgm:prSet presAssocID="{97153B98-97D2-4E91-A794-52F3D5606935}" presName="BalanceSpacing1" presStyleCnt="0"/>
      <dgm:spPr/>
    </dgm:pt>
    <dgm:pt modelId="{B55B836D-8DD5-4780-9379-38498EBDFF69}" type="pres">
      <dgm:prSet presAssocID="{E0D60131-41F2-45F9-9FB3-E0B71C627592}" presName="Accent1Text" presStyleLbl="node1" presStyleIdx="5" presStyleCnt="6"/>
      <dgm:spPr/>
      <dgm:t>
        <a:bodyPr/>
        <a:lstStyle/>
        <a:p>
          <a:endParaRPr lang="en-US"/>
        </a:p>
      </dgm:t>
    </dgm:pt>
  </dgm:ptLst>
  <dgm:cxnLst>
    <dgm:cxn modelId="{2BD32B10-5947-4152-ACD3-F2C50A8F796A}" type="presOf" srcId="{97153B98-97D2-4E91-A794-52F3D5606935}" destId="{0E728E51-AB72-4917-83D7-A2D0357B5B65}" srcOrd="0" destOrd="0" presId="urn:microsoft.com/office/officeart/2008/layout/AlternatingHexagons"/>
    <dgm:cxn modelId="{A0216E27-F2F6-46DC-A4FA-29BFD246C170}" srcId="{88FCE59B-600D-4758-AE73-2CE69A85A0BF}" destId="{97153B98-97D2-4E91-A794-52F3D5606935}" srcOrd="2" destOrd="0" parTransId="{650E87BE-65F1-45C0-8291-089123421B72}" sibTransId="{E0D60131-41F2-45F9-9FB3-E0B71C627592}"/>
    <dgm:cxn modelId="{20F7257C-081C-4574-B81C-5007FEC2C5B1}" type="presOf" srcId="{E0D60131-41F2-45F9-9FB3-E0B71C627592}" destId="{B55B836D-8DD5-4780-9379-38498EBDFF69}" srcOrd="0" destOrd="0" presId="urn:microsoft.com/office/officeart/2008/layout/AlternatingHexagons"/>
    <dgm:cxn modelId="{2DCF48C9-A5F5-4279-9B2F-53E101C62AED}" type="presOf" srcId="{0AF7245A-E05C-4627-B0FD-8687B2D96BE9}" destId="{F4CDC657-853B-4A9F-8BB8-20385623BC9F}" srcOrd="0" destOrd="0" presId="urn:microsoft.com/office/officeart/2008/layout/AlternatingHexagons"/>
    <dgm:cxn modelId="{EE64FAA9-D20D-48A8-8B1D-11742FADD970}" srcId="{88FCE59B-600D-4758-AE73-2CE69A85A0BF}" destId="{74B648D9-7A3D-4362-9D3B-B7BA50ADB694}" srcOrd="0" destOrd="0" parTransId="{9097CF7D-3C51-4D43-98CA-D0CF41B8056B}" sibTransId="{4AA51FEE-FB13-496E-82DB-491FBF982A39}"/>
    <dgm:cxn modelId="{EFE14B65-D33E-4E79-8B85-B3575B5123DF}" type="presOf" srcId="{74B648D9-7A3D-4362-9D3B-B7BA50ADB694}" destId="{B5B54386-AB3F-4BD6-8BEA-5840351535CD}" srcOrd="0" destOrd="0" presId="urn:microsoft.com/office/officeart/2008/layout/AlternatingHexagons"/>
    <dgm:cxn modelId="{AEB81570-4A9F-4E87-B07A-724C2404D37E}" type="presOf" srcId="{65D1877D-6D37-495D-A4CD-91B706A651D4}" destId="{AF5D0F82-C584-4D5C-8B71-D064DE6697BD}" srcOrd="0" destOrd="0" presId="urn:microsoft.com/office/officeart/2008/layout/AlternatingHexagons"/>
    <dgm:cxn modelId="{77BA08C6-ADA8-4E3A-B148-E2DF72BBA197}" type="presOf" srcId="{88FCE59B-600D-4758-AE73-2CE69A85A0BF}" destId="{9AF3C2C7-E669-43B3-A597-7F64DCFB84AF}" srcOrd="0" destOrd="0" presId="urn:microsoft.com/office/officeart/2008/layout/AlternatingHexagons"/>
    <dgm:cxn modelId="{66685CDA-F5EE-4AC6-A583-0DDEECD1DEB2}" type="presOf" srcId="{4AA51FEE-FB13-496E-82DB-491FBF982A39}" destId="{E039DF33-0371-483E-B63C-BC8DEAA31788}" srcOrd="0" destOrd="0" presId="urn:microsoft.com/office/officeart/2008/layout/AlternatingHexagons"/>
    <dgm:cxn modelId="{CDF21CC4-94DA-46EA-A49C-7F5B171245F7}" srcId="{88FCE59B-600D-4758-AE73-2CE69A85A0BF}" destId="{0AF7245A-E05C-4627-B0FD-8687B2D96BE9}" srcOrd="1" destOrd="0" parTransId="{9939307C-ABD1-4407-B626-6A49BD2DC5C6}" sibTransId="{65D1877D-6D37-495D-A4CD-91B706A651D4}"/>
    <dgm:cxn modelId="{E0B5C92E-F829-4118-A87B-CE07B840FBD1}" type="presParOf" srcId="{9AF3C2C7-E669-43B3-A597-7F64DCFB84AF}" destId="{BD96044F-3623-4913-87FA-63B36AD530DF}" srcOrd="0" destOrd="0" presId="urn:microsoft.com/office/officeart/2008/layout/AlternatingHexagons"/>
    <dgm:cxn modelId="{22C95B76-C967-42B4-B444-41DFA5C91399}" type="presParOf" srcId="{BD96044F-3623-4913-87FA-63B36AD530DF}" destId="{B5B54386-AB3F-4BD6-8BEA-5840351535CD}" srcOrd="0" destOrd="0" presId="urn:microsoft.com/office/officeart/2008/layout/AlternatingHexagons"/>
    <dgm:cxn modelId="{D0CB2F78-4250-4D93-8BC5-9685D23D2C3A}" type="presParOf" srcId="{BD96044F-3623-4913-87FA-63B36AD530DF}" destId="{65DC08CB-7402-436C-BC2C-8035C8ACE19F}" srcOrd="1" destOrd="0" presId="urn:microsoft.com/office/officeart/2008/layout/AlternatingHexagons"/>
    <dgm:cxn modelId="{94DB1967-446B-4115-AEA0-96234531637D}" type="presParOf" srcId="{BD96044F-3623-4913-87FA-63B36AD530DF}" destId="{1A08B368-0CD2-4910-B688-1F66E8B2607B}" srcOrd="2" destOrd="0" presId="urn:microsoft.com/office/officeart/2008/layout/AlternatingHexagons"/>
    <dgm:cxn modelId="{44845F90-3D4B-4635-9431-302E4A1A1351}" type="presParOf" srcId="{BD96044F-3623-4913-87FA-63B36AD530DF}" destId="{74E60605-C5A0-4032-AB24-139108DFEB3D}" srcOrd="3" destOrd="0" presId="urn:microsoft.com/office/officeart/2008/layout/AlternatingHexagons"/>
    <dgm:cxn modelId="{36A6FF59-5971-43A7-A994-EF0D175B011C}" type="presParOf" srcId="{BD96044F-3623-4913-87FA-63B36AD530DF}" destId="{E039DF33-0371-483E-B63C-BC8DEAA31788}" srcOrd="4" destOrd="0" presId="urn:microsoft.com/office/officeart/2008/layout/AlternatingHexagons"/>
    <dgm:cxn modelId="{3FB7082E-7FF6-495E-BE19-4880CA9E776B}" type="presParOf" srcId="{9AF3C2C7-E669-43B3-A597-7F64DCFB84AF}" destId="{BE293FB4-9ACB-4EEF-822C-314FA8E21C86}" srcOrd="1" destOrd="0" presId="urn:microsoft.com/office/officeart/2008/layout/AlternatingHexagons"/>
    <dgm:cxn modelId="{511C07C8-98B4-4728-84E7-3D500E1C308D}" type="presParOf" srcId="{9AF3C2C7-E669-43B3-A597-7F64DCFB84AF}" destId="{0CEF5052-3A57-4ACC-AF42-EFA55536585F}" srcOrd="2" destOrd="0" presId="urn:microsoft.com/office/officeart/2008/layout/AlternatingHexagons"/>
    <dgm:cxn modelId="{B998BB38-A67A-4D84-8B05-9A651D727357}" type="presParOf" srcId="{0CEF5052-3A57-4ACC-AF42-EFA55536585F}" destId="{F4CDC657-853B-4A9F-8BB8-20385623BC9F}" srcOrd="0" destOrd="0" presId="urn:microsoft.com/office/officeart/2008/layout/AlternatingHexagons"/>
    <dgm:cxn modelId="{50403656-14DF-4E5A-A2C9-0E7AE93CD24D}" type="presParOf" srcId="{0CEF5052-3A57-4ACC-AF42-EFA55536585F}" destId="{FA1EB4DC-2E37-4585-A3A5-0A34119068F9}" srcOrd="1" destOrd="0" presId="urn:microsoft.com/office/officeart/2008/layout/AlternatingHexagons"/>
    <dgm:cxn modelId="{5ADA942B-254C-45B6-A7EC-E6B3AEE70324}" type="presParOf" srcId="{0CEF5052-3A57-4ACC-AF42-EFA55536585F}" destId="{C6BC9AFE-287E-4A62-8A50-F7F43FADC1E3}" srcOrd="2" destOrd="0" presId="urn:microsoft.com/office/officeart/2008/layout/AlternatingHexagons"/>
    <dgm:cxn modelId="{7CA4019D-8FFF-4CFF-972A-8514BA030596}" type="presParOf" srcId="{0CEF5052-3A57-4ACC-AF42-EFA55536585F}" destId="{6477A068-1B7A-448C-9E89-862693BDD573}" srcOrd="3" destOrd="0" presId="urn:microsoft.com/office/officeart/2008/layout/AlternatingHexagons"/>
    <dgm:cxn modelId="{7C702566-A02D-43EB-AF18-DF6B63CF1B2F}" type="presParOf" srcId="{0CEF5052-3A57-4ACC-AF42-EFA55536585F}" destId="{AF5D0F82-C584-4D5C-8B71-D064DE6697BD}" srcOrd="4" destOrd="0" presId="urn:microsoft.com/office/officeart/2008/layout/AlternatingHexagons"/>
    <dgm:cxn modelId="{5E70A891-575A-4AB9-AF99-6CE3162AB5D7}" type="presParOf" srcId="{9AF3C2C7-E669-43B3-A597-7F64DCFB84AF}" destId="{A92690D6-6D72-44EA-8A93-04E26FACDB1D}" srcOrd="3" destOrd="0" presId="urn:microsoft.com/office/officeart/2008/layout/AlternatingHexagons"/>
    <dgm:cxn modelId="{D0C0F5B1-51D1-4D3F-9B76-DC145FE93268}" type="presParOf" srcId="{9AF3C2C7-E669-43B3-A597-7F64DCFB84AF}" destId="{1751BF59-577D-41D6-A613-FFB395275DA1}" srcOrd="4" destOrd="0" presId="urn:microsoft.com/office/officeart/2008/layout/AlternatingHexagons"/>
    <dgm:cxn modelId="{AA95507F-9CB3-40DD-9D58-84BBB6E8C5AA}" type="presParOf" srcId="{1751BF59-577D-41D6-A613-FFB395275DA1}" destId="{0E728E51-AB72-4917-83D7-A2D0357B5B65}" srcOrd="0" destOrd="0" presId="urn:microsoft.com/office/officeart/2008/layout/AlternatingHexagons"/>
    <dgm:cxn modelId="{1AAC0DDB-9D7F-4F12-B82E-BBF3DF2BB044}" type="presParOf" srcId="{1751BF59-577D-41D6-A613-FFB395275DA1}" destId="{A2FE76A3-93C7-4AAB-86FE-D122C0C8F9A0}" srcOrd="1" destOrd="0" presId="urn:microsoft.com/office/officeart/2008/layout/AlternatingHexagons"/>
    <dgm:cxn modelId="{9ACFE064-BC32-42BF-964C-B6047233BCF0}" type="presParOf" srcId="{1751BF59-577D-41D6-A613-FFB395275DA1}" destId="{2632541A-1F6B-4D74-A9F1-37E11AD20CD3}" srcOrd="2" destOrd="0" presId="urn:microsoft.com/office/officeart/2008/layout/AlternatingHexagons"/>
    <dgm:cxn modelId="{07F4BAEE-11B2-495E-98AE-76CE03157A58}" type="presParOf" srcId="{1751BF59-577D-41D6-A613-FFB395275DA1}" destId="{A3E08E3B-A7B7-424D-B4E3-75B2E41771BD}" srcOrd="3" destOrd="0" presId="urn:microsoft.com/office/officeart/2008/layout/AlternatingHexagons"/>
    <dgm:cxn modelId="{A0FAA715-52C1-4C0C-AE8F-9EBF2C312222}" type="presParOf" srcId="{1751BF59-577D-41D6-A613-FFB395275DA1}" destId="{B55B836D-8DD5-4780-9379-38498EBDFF69}"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8FCE59B-600D-4758-AE73-2CE69A85A0BF}" type="doc">
      <dgm:prSet loTypeId="urn:microsoft.com/office/officeart/2008/layout/AlternatingHexagons" loCatId="list" qsTypeId="urn:microsoft.com/office/officeart/2005/8/quickstyle/simple1" qsCatId="simple" csTypeId="urn:microsoft.com/office/officeart/2005/8/colors/colorful3" csCatId="colorful" phldr="1"/>
      <dgm:spPr/>
      <dgm:t>
        <a:bodyPr/>
        <a:lstStyle/>
        <a:p>
          <a:endParaRPr lang="en-US"/>
        </a:p>
      </dgm:t>
    </dgm:pt>
    <dgm:pt modelId="{BD8C60F7-0641-4FA3-9FB6-E91AD3B63C5F}">
      <dgm:prSet phldrT="[Text]" custT="1"/>
      <dgm:spPr>
        <a:solidFill>
          <a:schemeClr val="bg2">
            <a:lumMod val="75000"/>
          </a:schemeClr>
        </a:solidFill>
      </dgm:spPr>
      <dgm:t>
        <a:bodyPr/>
        <a:lstStyle/>
        <a:p>
          <a:r>
            <a:rPr lang="en-CA" sz="1600" dirty="0" smtClean="0"/>
            <a:t>Web Developer</a:t>
          </a:r>
          <a:endParaRPr lang="en-US" sz="1600" dirty="0"/>
        </a:p>
      </dgm:t>
    </dgm:pt>
    <dgm:pt modelId="{41794B17-CD5A-41D0-B9BF-4E81B75345D1}" type="parTrans" cxnId="{901160CF-E378-4DAC-9AF6-91511D3400E0}">
      <dgm:prSet/>
      <dgm:spPr/>
      <dgm:t>
        <a:bodyPr/>
        <a:lstStyle/>
        <a:p>
          <a:endParaRPr lang="en-US"/>
        </a:p>
      </dgm:t>
    </dgm:pt>
    <dgm:pt modelId="{8418C144-C624-472F-9710-63D8F47C85F0}" type="sibTrans" cxnId="{901160CF-E378-4DAC-9AF6-91511D3400E0}">
      <dgm:prSet/>
      <dgm:spPr/>
      <dgm:t>
        <a:bodyPr/>
        <a:lstStyle/>
        <a:p>
          <a:r>
            <a:rPr lang="en-CA" dirty="0" smtClean="0"/>
            <a:t>SharePoint Developer</a:t>
          </a:r>
          <a:endParaRPr lang="en-US" dirty="0"/>
        </a:p>
      </dgm:t>
    </dgm:pt>
    <dgm:pt modelId="{3EC9C58A-3D16-430D-BDD5-F0DF2F7B7D67}">
      <dgm:prSet/>
      <dgm:spPr/>
      <dgm:t>
        <a:bodyPr/>
        <a:lstStyle/>
        <a:p>
          <a:endParaRPr lang="en-US"/>
        </a:p>
      </dgm:t>
    </dgm:pt>
    <dgm:pt modelId="{10FEF700-2696-4040-A993-402C8ED60882}" type="parTrans" cxnId="{9ACDC27D-E3AE-4237-A3CD-89433E73D50D}">
      <dgm:prSet/>
      <dgm:spPr/>
      <dgm:t>
        <a:bodyPr/>
        <a:lstStyle/>
        <a:p>
          <a:endParaRPr lang="en-US"/>
        </a:p>
      </dgm:t>
    </dgm:pt>
    <dgm:pt modelId="{B73FF762-D908-42CB-9282-2D5E5264CDE2}" type="sibTrans" cxnId="{9ACDC27D-E3AE-4237-A3CD-89433E73D50D}">
      <dgm:prSet/>
      <dgm:spPr/>
      <dgm:t>
        <a:bodyPr/>
        <a:lstStyle/>
        <a:p>
          <a:endParaRPr lang="en-US"/>
        </a:p>
      </dgm:t>
    </dgm:pt>
    <dgm:pt modelId="{74B648D9-7A3D-4362-9D3B-B7BA50ADB694}">
      <dgm:prSet phldrT="[Text]"/>
      <dgm:spPr>
        <a:solidFill>
          <a:schemeClr val="accent1">
            <a:lumMod val="75000"/>
          </a:schemeClr>
        </a:solidFill>
      </dgm:spPr>
      <dgm:t>
        <a:bodyPr/>
        <a:lstStyle/>
        <a:p>
          <a:r>
            <a:rPr lang="en-CA" dirty="0" smtClean="0"/>
            <a:t>Developers</a:t>
          </a:r>
          <a:endParaRPr lang="en-US" dirty="0"/>
        </a:p>
      </dgm:t>
    </dgm:pt>
    <dgm:pt modelId="{4AA51FEE-FB13-496E-82DB-491FBF982A39}" type="sibTrans" cxnId="{EE64FAA9-D20D-48A8-8B1D-11742FADD970}">
      <dgm:prSet/>
      <dgm:spPr>
        <a:solidFill>
          <a:schemeClr val="accent4">
            <a:lumMod val="75000"/>
          </a:schemeClr>
        </a:solidFill>
      </dgm:spPr>
      <dgm:t>
        <a:bodyPr/>
        <a:lstStyle/>
        <a:p>
          <a:r>
            <a:rPr lang="en-CA" dirty="0" smtClean="0"/>
            <a:t>Solution Architect</a:t>
          </a:r>
          <a:endParaRPr lang="en-US" dirty="0"/>
        </a:p>
      </dgm:t>
    </dgm:pt>
    <dgm:pt modelId="{9097CF7D-3C51-4D43-98CA-D0CF41B8056B}" type="parTrans" cxnId="{EE64FAA9-D20D-48A8-8B1D-11742FADD970}">
      <dgm:prSet/>
      <dgm:spPr/>
      <dgm:t>
        <a:bodyPr/>
        <a:lstStyle/>
        <a:p>
          <a:endParaRPr lang="en-US"/>
        </a:p>
      </dgm:t>
    </dgm:pt>
    <dgm:pt modelId="{9C68C39C-15AA-4B06-A65B-903DFF8C8321}">
      <dgm:prSet/>
      <dgm:spPr/>
      <dgm:t>
        <a:bodyPr/>
        <a:lstStyle/>
        <a:p>
          <a:endParaRPr lang="en-US"/>
        </a:p>
      </dgm:t>
    </dgm:pt>
    <dgm:pt modelId="{C848A716-F18A-4C48-A8EA-5C457D78A1CC}" type="parTrans" cxnId="{81634571-FD7B-478F-8C69-47BE43D6F66F}">
      <dgm:prSet/>
      <dgm:spPr/>
      <dgm:t>
        <a:bodyPr/>
        <a:lstStyle/>
        <a:p>
          <a:endParaRPr lang="en-US"/>
        </a:p>
      </dgm:t>
    </dgm:pt>
    <dgm:pt modelId="{4BAE6868-0EDD-4A8F-AD57-AAFE2F95087F}" type="sibTrans" cxnId="{81634571-FD7B-478F-8C69-47BE43D6F66F}">
      <dgm:prSet custT="1"/>
      <dgm:spPr/>
      <dgm:t>
        <a:bodyPr/>
        <a:lstStyle/>
        <a:p>
          <a:r>
            <a:rPr lang="en-CA" sz="1400" dirty="0" smtClean="0"/>
            <a:t>Infrastructure Specialist</a:t>
          </a:r>
          <a:endParaRPr lang="en-US" sz="1400" dirty="0"/>
        </a:p>
      </dgm:t>
    </dgm:pt>
    <dgm:pt modelId="{9AF3C2C7-E669-43B3-A597-7F64DCFB84AF}" type="pres">
      <dgm:prSet presAssocID="{88FCE59B-600D-4758-AE73-2CE69A85A0BF}" presName="Name0" presStyleCnt="0">
        <dgm:presLayoutVars>
          <dgm:chMax/>
          <dgm:chPref/>
          <dgm:dir/>
          <dgm:animLvl val="lvl"/>
        </dgm:presLayoutVars>
      </dgm:prSet>
      <dgm:spPr/>
      <dgm:t>
        <a:bodyPr/>
        <a:lstStyle/>
        <a:p>
          <a:endParaRPr lang="en-US"/>
        </a:p>
      </dgm:t>
    </dgm:pt>
    <dgm:pt modelId="{BD96044F-3623-4913-87FA-63B36AD530DF}" type="pres">
      <dgm:prSet presAssocID="{74B648D9-7A3D-4362-9D3B-B7BA50ADB694}" presName="composite" presStyleCnt="0"/>
      <dgm:spPr/>
    </dgm:pt>
    <dgm:pt modelId="{B5B54386-AB3F-4BD6-8BEA-5840351535CD}" type="pres">
      <dgm:prSet presAssocID="{74B648D9-7A3D-4362-9D3B-B7BA50ADB694}" presName="Parent1" presStyleLbl="node1" presStyleIdx="0" presStyleCnt="6" custScaleX="895" custScaleY="1445">
        <dgm:presLayoutVars>
          <dgm:chMax val="1"/>
          <dgm:chPref val="1"/>
          <dgm:bulletEnabled val="1"/>
        </dgm:presLayoutVars>
      </dgm:prSet>
      <dgm:spPr/>
      <dgm:t>
        <a:bodyPr/>
        <a:lstStyle/>
        <a:p>
          <a:endParaRPr lang="en-US"/>
        </a:p>
      </dgm:t>
    </dgm:pt>
    <dgm:pt modelId="{65DC08CB-7402-436C-BC2C-8035C8ACE19F}" type="pres">
      <dgm:prSet presAssocID="{74B648D9-7A3D-4362-9D3B-B7BA50ADB694}" presName="Childtext1" presStyleLbl="revTx" presStyleIdx="0" presStyleCnt="3">
        <dgm:presLayoutVars>
          <dgm:chMax val="0"/>
          <dgm:chPref val="0"/>
          <dgm:bulletEnabled val="1"/>
        </dgm:presLayoutVars>
      </dgm:prSet>
      <dgm:spPr/>
      <dgm:t>
        <a:bodyPr/>
        <a:lstStyle/>
        <a:p>
          <a:endParaRPr lang="en-US"/>
        </a:p>
      </dgm:t>
    </dgm:pt>
    <dgm:pt modelId="{1A08B368-0CD2-4910-B688-1F66E8B2607B}" type="pres">
      <dgm:prSet presAssocID="{74B648D9-7A3D-4362-9D3B-B7BA50ADB694}" presName="BalanceSpacing" presStyleCnt="0"/>
      <dgm:spPr/>
    </dgm:pt>
    <dgm:pt modelId="{74E60605-C5A0-4032-AB24-139108DFEB3D}" type="pres">
      <dgm:prSet presAssocID="{74B648D9-7A3D-4362-9D3B-B7BA50ADB694}" presName="BalanceSpacing1" presStyleCnt="0"/>
      <dgm:spPr/>
    </dgm:pt>
    <dgm:pt modelId="{E039DF33-0371-483E-B63C-BC8DEAA31788}" type="pres">
      <dgm:prSet presAssocID="{4AA51FEE-FB13-496E-82DB-491FBF982A39}" presName="Accent1Text" presStyleLbl="node1" presStyleIdx="1" presStyleCnt="6" custLinFactY="68079" custLinFactNeighborX="879" custLinFactNeighborY="100000"/>
      <dgm:spPr/>
      <dgm:t>
        <a:bodyPr/>
        <a:lstStyle/>
        <a:p>
          <a:endParaRPr lang="en-US"/>
        </a:p>
      </dgm:t>
    </dgm:pt>
    <dgm:pt modelId="{BE293FB4-9ACB-4EEF-822C-314FA8E21C86}" type="pres">
      <dgm:prSet presAssocID="{4AA51FEE-FB13-496E-82DB-491FBF982A39}" presName="spaceBetweenRectangles" presStyleCnt="0"/>
      <dgm:spPr/>
    </dgm:pt>
    <dgm:pt modelId="{76317EF9-93E3-4815-B4D7-04F75093D829}" type="pres">
      <dgm:prSet presAssocID="{BD8C60F7-0641-4FA3-9FB6-E91AD3B63C5F}" presName="composite" presStyleCnt="0"/>
      <dgm:spPr/>
    </dgm:pt>
    <dgm:pt modelId="{837E2E37-00BF-4DCB-92A7-C17A0B065BEE}" type="pres">
      <dgm:prSet presAssocID="{BD8C60F7-0641-4FA3-9FB6-E91AD3B63C5F}" presName="Parent1" presStyleLbl="node1" presStyleIdx="2" presStyleCnt="6">
        <dgm:presLayoutVars>
          <dgm:chMax val="1"/>
          <dgm:chPref val="1"/>
          <dgm:bulletEnabled val="1"/>
        </dgm:presLayoutVars>
      </dgm:prSet>
      <dgm:spPr/>
      <dgm:t>
        <a:bodyPr/>
        <a:lstStyle/>
        <a:p>
          <a:endParaRPr lang="en-US"/>
        </a:p>
      </dgm:t>
    </dgm:pt>
    <dgm:pt modelId="{D3358DE0-A125-4E00-B209-CAE1159D4AD7}" type="pres">
      <dgm:prSet presAssocID="{BD8C60F7-0641-4FA3-9FB6-E91AD3B63C5F}" presName="Childtext1" presStyleLbl="revTx" presStyleIdx="1" presStyleCnt="3">
        <dgm:presLayoutVars>
          <dgm:chMax val="0"/>
          <dgm:chPref val="0"/>
          <dgm:bulletEnabled val="1"/>
        </dgm:presLayoutVars>
      </dgm:prSet>
      <dgm:spPr/>
      <dgm:t>
        <a:bodyPr/>
        <a:lstStyle/>
        <a:p>
          <a:endParaRPr lang="en-US"/>
        </a:p>
      </dgm:t>
    </dgm:pt>
    <dgm:pt modelId="{4EEFB42A-F68E-4606-A0AB-F7E39755226A}" type="pres">
      <dgm:prSet presAssocID="{BD8C60F7-0641-4FA3-9FB6-E91AD3B63C5F}" presName="BalanceSpacing" presStyleCnt="0"/>
      <dgm:spPr/>
    </dgm:pt>
    <dgm:pt modelId="{B1756C48-0412-4F53-838C-07730A8D0798}" type="pres">
      <dgm:prSet presAssocID="{BD8C60F7-0641-4FA3-9FB6-E91AD3B63C5F}" presName="BalanceSpacing1" presStyleCnt="0"/>
      <dgm:spPr/>
    </dgm:pt>
    <dgm:pt modelId="{35423751-F8E0-4C5A-A042-A12A5AC9CD54}" type="pres">
      <dgm:prSet presAssocID="{8418C144-C624-472F-9710-63D8F47C85F0}" presName="Accent1Text" presStyleLbl="node1" presStyleIdx="3" presStyleCnt="6"/>
      <dgm:spPr/>
      <dgm:t>
        <a:bodyPr/>
        <a:lstStyle/>
        <a:p>
          <a:endParaRPr lang="en-US"/>
        </a:p>
      </dgm:t>
    </dgm:pt>
    <dgm:pt modelId="{41842EDC-7244-46FD-9B75-3FA28B859E28}" type="pres">
      <dgm:prSet presAssocID="{8418C144-C624-472F-9710-63D8F47C85F0}" presName="spaceBetweenRectangles" presStyleCnt="0"/>
      <dgm:spPr/>
    </dgm:pt>
    <dgm:pt modelId="{66244A49-7D51-4405-846E-039A7DD5D9B4}" type="pres">
      <dgm:prSet presAssocID="{9C68C39C-15AA-4B06-A65B-903DFF8C8321}" presName="composite" presStyleCnt="0"/>
      <dgm:spPr/>
    </dgm:pt>
    <dgm:pt modelId="{7F3C410D-5123-4A5C-8F0E-3DAED11FA763}" type="pres">
      <dgm:prSet presAssocID="{9C68C39C-15AA-4B06-A65B-903DFF8C8321}" presName="Parent1" presStyleLbl="node1" presStyleIdx="4" presStyleCnt="6" custFlipVert="1" custFlipHor="1" custScaleX="12241" custScaleY="2445">
        <dgm:presLayoutVars>
          <dgm:chMax val="1"/>
          <dgm:chPref val="1"/>
          <dgm:bulletEnabled val="1"/>
        </dgm:presLayoutVars>
      </dgm:prSet>
      <dgm:spPr/>
      <dgm:t>
        <a:bodyPr/>
        <a:lstStyle/>
        <a:p>
          <a:endParaRPr lang="en-US"/>
        </a:p>
      </dgm:t>
    </dgm:pt>
    <dgm:pt modelId="{D88AE5A6-4E11-4F45-8063-F41F492AAA39}" type="pres">
      <dgm:prSet presAssocID="{9C68C39C-15AA-4B06-A65B-903DFF8C8321}" presName="Childtext1" presStyleLbl="revTx" presStyleIdx="2" presStyleCnt="3">
        <dgm:presLayoutVars>
          <dgm:chMax val="0"/>
          <dgm:chPref val="0"/>
          <dgm:bulletEnabled val="1"/>
        </dgm:presLayoutVars>
      </dgm:prSet>
      <dgm:spPr/>
    </dgm:pt>
    <dgm:pt modelId="{3F01938A-E5DA-41E1-8D91-35B478CEB360}" type="pres">
      <dgm:prSet presAssocID="{9C68C39C-15AA-4B06-A65B-903DFF8C8321}" presName="BalanceSpacing" presStyleCnt="0"/>
      <dgm:spPr/>
    </dgm:pt>
    <dgm:pt modelId="{BDADA86E-B63D-40E0-B1E2-3A8D59710C22}" type="pres">
      <dgm:prSet presAssocID="{9C68C39C-15AA-4B06-A65B-903DFF8C8321}" presName="BalanceSpacing1" presStyleCnt="0"/>
      <dgm:spPr/>
    </dgm:pt>
    <dgm:pt modelId="{30518D3E-CFA8-4B26-8E65-71ECD0448473}" type="pres">
      <dgm:prSet presAssocID="{4BAE6868-0EDD-4A8F-AD57-AAFE2F95087F}" presName="Accent1Text" presStyleLbl="node1" presStyleIdx="5" presStyleCnt="6" custLinFactX="7135" custLinFactNeighborX="100000" custLinFactNeighborY="-1528"/>
      <dgm:spPr/>
      <dgm:t>
        <a:bodyPr/>
        <a:lstStyle/>
        <a:p>
          <a:endParaRPr lang="en-US"/>
        </a:p>
      </dgm:t>
    </dgm:pt>
  </dgm:ptLst>
  <dgm:cxnLst>
    <dgm:cxn modelId="{A205571F-AD7F-42B1-B4E2-5226D79937D6}" type="presOf" srcId="{8418C144-C624-472F-9710-63D8F47C85F0}" destId="{35423751-F8E0-4C5A-A042-A12A5AC9CD54}" srcOrd="0" destOrd="0" presId="urn:microsoft.com/office/officeart/2008/layout/AlternatingHexagons"/>
    <dgm:cxn modelId="{9F198C7C-37E8-4D11-B507-70392AAB206F}" type="presOf" srcId="{3EC9C58A-3D16-430D-BDD5-F0DF2F7B7D67}" destId="{D3358DE0-A125-4E00-B209-CAE1159D4AD7}" srcOrd="0" destOrd="0" presId="urn:microsoft.com/office/officeart/2008/layout/AlternatingHexagons"/>
    <dgm:cxn modelId="{901160CF-E378-4DAC-9AF6-91511D3400E0}" srcId="{88FCE59B-600D-4758-AE73-2CE69A85A0BF}" destId="{BD8C60F7-0641-4FA3-9FB6-E91AD3B63C5F}" srcOrd="1" destOrd="0" parTransId="{41794B17-CD5A-41D0-B9BF-4E81B75345D1}" sibTransId="{8418C144-C624-472F-9710-63D8F47C85F0}"/>
    <dgm:cxn modelId="{675E7E14-EB78-4379-8BA6-DE8AE1D3838A}" type="presOf" srcId="{88FCE59B-600D-4758-AE73-2CE69A85A0BF}" destId="{9AF3C2C7-E669-43B3-A597-7F64DCFB84AF}" srcOrd="0" destOrd="0" presId="urn:microsoft.com/office/officeart/2008/layout/AlternatingHexagons"/>
    <dgm:cxn modelId="{A1F7F2EA-2F8C-4208-A9D9-835E3A77859A}" type="presOf" srcId="{4AA51FEE-FB13-496E-82DB-491FBF982A39}" destId="{E039DF33-0371-483E-B63C-BC8DEAA31788}" srcOrd="0" destOrd="0" presId="urn:microsoft.com/office/officeart/2008/layout/AlternatingHexagons"/>
    <dgm:cxn modelId="{9ACDC27D-E3AE-4237-A3CD-89433E73D50D}" srcId="{BD8C60F7-0641-4FA3-9FB6-E91AD3B63C5F}" destId="{3EC9C58A-3D16-430D-BDD5-F0DF2F7B7D67}" srcOrd="0" destOrd="0" parTransId="{10FEF700-2696-4040-A993-402C8ED60882}" sibTransId="{B73FF762-D908-42CB-9282-2D5E5264CDE2}"/>
    <dgm:cxn modelId="{EE64FAA9-D20D-48A8-8B1D-11742FADD970}" srcId="{88FCE59B-600D-4758-AE73-2CE69A85A0BF}" destId="{74B648D9-7A3D-4362-9D3B-B7BA50ADB694}" srcOrd="0" destOrd="0" parTransId="{9097CF7D-3C51-4D43-98CA-D0CF41B8056B}" sibTransId="{4AA51FEE-FB13-496E-82DB-491FBF982A39}"/>
    <dgm:cxn modelId="{C8E4D02D-4DAA-4701-92B3-3AB593AFF1A6}" type="presOf" srcId="{4BAE6868-0EDD-4A8F-AD57-AAFE2F95087F}" destId="{30518D3E-CFA8-4B26-8E65-71ECD0448473}" srcOrd="0" destOrd="0" presId="urn:microsoft.com/office/officeart/2008/layout/AlternatingHexagons"/>
    <dgm:cxn modelId="{D0ACC38D-CEC7-4BC9-BEE9-81F450E9438D}" type="presOf" srcId="{74B648D9-7A3D-4362-9D3B-B7BA50ADB694}" destId="{B5B54386-AB3F-4BD6-8BEA-5840351535CD}" srcOrd="0" destOrd="0" presId="urn:microsoft.com/office/officeart/2008/layout/AlternatingHexagons"/>
    <dgm:cxn modelId="{81634571-FD7B-478F-8C69-47BE43D6F66F}" srcId="{88FCE59B-600D-4758-AE73-2CE69A85A0BF}" destId="{9C68C39C-15AA-4B06-A65B-903DFF8C8321}" srcOrd="2" destOrd="0" parTransId="{C848A716-F18A-4C48-A8EA-5C457D78A1CC}" sibTransId="{4BAE6868-0EDD-4A8F-AD57-AAFE2F95087F}"/>
    <dgm:cxn modelId="{8F225FF6-41AD-43E3-AB3F-81C3667DEEF5}" type="presOf" srcId="{9C68C39C-15AA-4B06-A65B-903DFF8C8321}" destId="{7F3C410D-5123-4A5C-8F0E-3DAED11FA763}" srcOrd="0" destOrd="0" presId="urn:microsoft.com/office/officeart/2008/layout/AlternatingHexagons"/>
    <dgm:cxn modelId="{C108AD88-D35B-4630-9B31-CC4F3BDB4A47}" type="presOf" srcId="{BD8C60F7-0641-4FA3-9FB6-E91AD3B63C5F}" destId="{837E2E37-00BF-4DCB-92A7-C17A0B065BEE}" srcOrd="0" destOrd="0" presId="urn:microsoft.com/office/officeart/2008/layout/AlternatingHexagons"/>
    <dgm:cxn modelId="{25EA8456-FED2-4C97-B62B-E15CDE742977}" type="presParOf" srcId="{9AF3C2C7-E669-43B3-A597-7F64DCFB84AF}" destId="{BD96044F-3623-4913-87FA-63B36AD530DF}" srcOrd="0" destOrd="0" presId="urn:microsoft.com/office/officeart/2008/layout/AlternatingHexagons"/>
    <dgm:cxn modelId="{9AFAE08B-3D5E-4837-B925-7A413CB14488}" type="presParOf" srcId="{BD96044F-3623-4913-87FA-63B36AD530DF}" destId="{B5B54386-AB3F-4BD6-8BEA-5840351535CD}" srcOrd="0" destOrd="0" presId="urn:microsoft.com/office/officeart/2008/layout/AlternatingHexagons"/>
    <dgm:cxn modelId="{2822FAED-A4D2-4D29-8281-7DE53A14F191}" type="presParOf" srcId="{BD96044F-3623-4913-87FA-63B36AD530DF}" destId="{65DC08CB-7402-436C-BC2C-8035C8ACE19F}" srcOrd="1" destOrd="0" presId="urn:microsoft.com/office/officeart/2008/layout/AlternatingHexagons"/>
    <dgm:cxn modelId="{98EC529D-9EB3-4913-91DB-598459446704}" type="presParOf" srcId="{BD96044F-3623-4913-87FA-63B36AD530DF}" destId="{1A08B368-0CD2-4910-B688-1F66E8B2607B}" srcOrd="2" destOrd="0" presId="urn:microsoft.com/office/officeart/2008/layout/AlternatingHexagons"/>
    <dgm:cxn modelId="{DB27AF39-516C-411B-8583-7E7B4EE264A6}" type="presParOf" srcId="{BD96044F-3623-4913-87FA-63B36AD530DF}" destId="{74E60605-C5A0-4032-AB24-139108DFEB3D}" srcOrd="3" destOrd="0" presId="urn:microsoft.com/office/officeart/2008/layout/AlternatingHexagons"/>
    <dgm:cxn modelId="{77D765D2-52B2-4DEC-964B-E002EF446D9F}" type="presParOf" srcId="{BD96044F-3623-4913-87FA-63B36AD530DF}" destId="{E039DF33-0371-483E-B63C-BC8DEAA31788}" srcOrd="4" destOrd="0" presId="urn:microsoft.com/office/officeart/2008/layout/AlternatingHexagons"/>
    <dgm:cxn modelId="{CEB354A1-6595-4325-A4E1-79F38576BB60}" type="presParOf" srcId="{9AF3C2C7-E669-43B3-A597-7F64DCFB84AF}" destId="{BE293FB4-9ACB-4EEF-822C-314FA8E21C86}" srcOrd="1" destOrd="0" presId="urn:microsoft.com/office/officeart/2008/layout/AlternatingHexagons"/>
    <dgm:cxn modelId="{C7DBA223-B317-4984-9D3C-899AC9F17A35}" type="presParOf" srcId="{9AF3C2C7-E669-43B3-A597-7F64DCFB84AF}" destId="{76317EF9-93E3-4815-B4D7-04F75093D829}" srcOrd="2" destOrd="0" presId="urn:microsoft.com/office/officeart/2008/layout/AlternatingHexagons"/>
    <dgm:cxn modelId="{C81AA094-E8F9-4701-AD63-AC5FD6893F7D}" type="presParOf" srcId="{76317EF9-93E3-4815-B4D7-04F75093D829}" destId="{837E2E37-00BF-4DCB-92A7-C17A0B065BEE}" srcOrd="0" destOrd="0" presId="urn:microsoft.com/office/officeart/2008/layout/AlternatingHexagons"/>
    <dgm:cxn modelId="{01D516D9-4DBF-4914-A602-66DE2A6B94E0}" type="presParOf" srcId="{76317EF9-93E3-4815-B4D7-04F75093D829}" destId="{D3358DE0-A125-4E00-B209-CAE1159D4AD7}" srcOrd="1" destOrd="0" presId="urn:microsoft.com/office/officeart/2008/layout/AlternatingHexagons"/>
    <dgm:cxn modelId="{EBCB9B1A-07B0-48B1-9FE6-63BD4693ACEE}" type="presParOf" srcId="{76317EF9-93E3-4815-B4D7-04F75093D829}" destId="{4EEFB42A-F68E-4606-A0AB-F7E39755226A}" srcOrd="2" destOrd="0" presId="urn:microsoft.com/office/officeart/2008/layout/AlternatingHexagons"/>
    <dgm:cxn modelId="{24CFB6A7-4213-4709-BD21-811F5AF7A270}" type="presParOf" srcId="{76317EF9-93E3-4815-B4D7-04F75093D829}" destId="{B1756C48-0412-4F53-838C-07730A8D0798}" srcOrd="3" destOrd="0" presId="urn:microsoft.com/office/officeart/2008/layout/AlternatingHexagons"/>
    <dgm:cxn modelId="{2488164C-9437-4D8F-A46A-3CA1CC6B4712}" type="presParOf" srcId="{76317EF9-93E3-4815-B4D7-04F75093D829}" destId="{35423751-F8E0-4C5A-A042-A12A5AC9CD54}" srcOrd="4" destOrd="0" presId="urn:microsoft.com/office/officeart/2008/layout/AlternatingHexagons"/>
    <dgm:cxn modelId="{E337EB9F-09B9-4A3C-9C6E-F2550CFDDA91}" type="presParOf" srcId="{9AF3C2C7-E669-43B3-A597-7F64DCFB84AF}" destId="{41842EDC-7244-46FD-9B75-3FA28B859E28}" srcOrd="3" destOrd="0" presId="urn:microsoft.com/office/officeart/2008/layout/AlternatingHexagons"/>
    <dgm:cxn modelId="{4143A6CF-7868-4A33-A982-6F53EE429C49}" type="presParOf" srcId="{9AF3C2C7-E669-43B3-A597-7F64DCFB84AF}" destId="{66244A49-7D51-4405-846E-039A7DD5D9B4}" srcOrd="4" destOrd="0" presId="urn:microsoft.com/office/officeart/2008/layout/AlternatingHexagons"/>
    <dgm:cxn modelId="{6BBB1BD9-F6DF-4637-84B3-9EEC33E417CD}" type="presParOf" srcId="{66244A49-7D51-4405-846E-039A7DD5D9B4}" destId="{7F3C410D-5123-4A5C-8F0E-3DAED11FA763}" srcOrd="0" destOrd="0" presId="urn:microsoft.com/office/officeart/2008/layout/AlternatingHexagons"/>
    <dgm:cxn modelId="{FF857579-E48A-41FB-A0EE-865E75505ABA}" type="presParOf" srcId="{66244A49-7D51-4405-846E-039A7DD5D9B4}" destId="{D88AE5A6-4E11-4F45-8063-F41F492AAA39}" srcOrd="1" destOrd="0" presId="urn:microsoft.com/office/officeart/2008/layout/AlternatingHexagons"/>
    <dgm:cxn modelId="{39978CD1-0DE8-4C4B-967B-C2D289162BF6}" type="presParOf" srcId="{66244A49-7D51-4405-846E-039A7DD5D9B4}" destId="{3F01938A-E5DA-41E1-8D91-35B478CEB360}" srcOrd="2" destOrd="0" presId="urn:microsoft.com/office/officeart/2008/layout/AlternatingHexagons"/>
    <dgm:cxn modelId="{9DB96C6A-8627-4DB9-A01C-9E55898F438D}" type="presParOf" srcId="{66244A49-7D51-4405-846E-039A7DD5D9B4}" destId="{BDADA86E-B63D-40E0-B1E2-3A8D59710C22}" srcOrd="3" destOrd="0" presId="urn:microsoft.com/office/officeart/2008/layout/AlternatingHexagons"/>
    <dgm:cxn modelId="{8DB09F58-FBB6-42CA-BF14-9EE7DCD50777}" type="presParOf" srcId="{66244A49-7D51-4405-846E-039A7DD5D9B4}" destId="{30518D3E-CFA8-4B26-8E65-71ECD0448473}" srcOrd="4" destOrd="0" presId="urn:microsoft.com/office/officeart/2008/layout/AlternatingHexagons"/>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416562B1-D3F5-4FE5-BD06-27D670EE9866}"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US"/>
        </a:p>
      </dgm:t>
    </dgm:pt>
    <dgm:pt modelId="{8164262E-B6B9-49EF-ACE4-F5E2EA510B70}">
      <dgm:prSet phldrT="[Text]"/>
      <dgm:spPr/>
      <dgm:t>
        <a:bodyPr/>
        <a:lstStyle/>
        <a:p>
          <a:r>
            <a:rPr lang="en-CA" dirty="0" smtClean="0"/>
            <a:t>Business Sponsor</a:t>
          </a:r>
        </a:p>
      </dgm:t>
    </dgm:pt>
    <dgm:pt modelId="{23964013-6B8E-454C-AAF4-AA5C2B9097AC}" type="parTrans" cxnId="{C20AC91D-FF65-4247-8269-FAED3BF75923}">
      <dgm:prSet/>
      <dgm:spPr/>
      <dgm:t>
        <a:bodyPr/>
        <a:lstStyle/>
        <a:p>
          <a:endParaRPr lang="en-US"/>
        </a:p>
      </dgm:t>
    </dgm:pt>
    <dgm:pt modelId="{47326595-73B9-4D13-BD55-98961E09C0E8}" type="sibTrans" cxnId="{C20AC91D-FF65-4247-8269-FAED3BF75923}">
      <dgm:prSet/>
      <dgm:spPr/>
      <dgm:t>
        <a:bodyPr/>
        <a:lstStyle/>
        <a:p>
          <a:endParaRPr lang="en-US"/>
        </a:p>
      </dgm:t>
    </dgm:pt>
    <dgm:pt modelId="{67D90C46-7E26-473F-B5F9-D2A80A7FDAD6}">
      <dgm:prSet phldrT="[Text]"/>
      <dgm:spPr/>
      <dgm:t>
        <a:bodyPr/>
        <a:lstStyle/>
        <a:p>
          <a:endParaRPr lang="en-US"/>
        </a:p>
      </dgm:t>
    </dgm:pt>
    <dgm:pt modelId="{ACDAC18F-84A0-4052-ADA7-3C5E00EE3EC2}" type="parTrans" cxnId="{46A944C4-259B-4415-BE4F-CF87FA99AD06}">
      <dgm:prSet/>
      <dgm:spPr/>
      <dgm:t>
        <a:bodyPr/>
        <a:lstStyle/>
        <a:p>
          <a:endParaRPr lang="en-US"/>
        </a:p>
      </dgm:t>
    </dgm:pt>
    <dgm:pt modelId="{60634812-BB43-44FA-81F8-34C2889C2700}" type="sibTrans" cxnId="{46A944C4-259B-4415-BE4F-CF87FA99AD06}">
      <dgm:prSet/>
      <dgm:spPr/>
      <dgm:t>
        <a:bodyPr/>
        <a:lstStyle/>
        <a:p>
          <a:endParaRPr lang="en-US"/>
        </a:p>
      </dgm:t>
    </dgm:pt>
    <dgm:pt modelId="{FEE56E66-8D7D-4646-8C35-43D66A0C86F7}" type="pres">
      <dgm:prSet presAssocID="{416562B1-D3F5-4FE5-BD06-27D670EE9866}" presName="Name0" presStyleCnt="0">
        <dgm:presLayoutVars>
          <dgm:chMax/>
          <dgm:chPref/>
          <dgm:dir/>
          <dgm:animLvl val="lvl"/>
        </dgm:presLayoutVars>
      </dgm:prSet>
      <dgm:spPr/>
      <dgm:t>
        <a:bodyPr/>
        <a:lstStyle/>
        <a:p>
          <a:endParaRPr lang="en-US"/>
        </a:p>
      </dgm:t>
    </dgm:pt>
    <dgm:pt modelId="{7D21D037-745C-488C-AEDE-33ED57FE5A87}" type="pres">
      <dgm:prSet presAssocID="{8164262E-B6B9-49EF-ACE4-F5E2EA510B70}" presName="composite" presStyleCnt="0"/>
      <dgm:spPr/>
    </dgm:pt>
    <dgm:pt modelId="{E10A85C0-3ADD-4D04-A24B-15234B5FD906}" type="pres">
      <dgm:prSet presAssocID="{8164262E-B6B9-49EF-ACE4-F5E2EA510B70}" presName="Parent1" presStyleLbl="node1" presStyleIdx="0" presStyleCnt="2" custScaleX="342313" custScaleY="345228" custLinFactNeighborY="10055">
        <dgm:presLayoutVars>
          <dgm:chMax val="1"/>
          <dgm:chPref val="1"/>
          <dgm:bulletEnabled val="1"/>
        </dgm:presLayoutVars>
      </dgm:prSet>
      <dgm:spPr/>
      <dgm:t>
        <a:bodyPr/>
        <a:lstStyle/>
        <a:p>
          <a:endParaRPr lang="en-US"/>
        </a:p>
      </dgm:t>
    </dgm:pt>
    <dgm:pt modelId="{49F355D5-9190-495A-9665-EB23674CD1C9}" type="pres">
      <dgm:prSet presAssocID="{8164262E-B6B9-49EF-ACE4-F5E2EA510B70}" presName="Childtext1" presStyleLbl="revTx" presStyleIdx="0" presStyleCnt="1">
        <dgm:presLayoutVars>
          <dgm:chMax val="0"/>
          <dgm:chPref val="0"/>
          <dgm:bulletEnabled val="1"/>
        </dgm:presLayoutVars>
      </dgm:prSet>
      <dgm:spPr/>
      <dgm:t>
        <a:bodyPr/>
        <a:lstStyle/>
        <a:p>
          <a:endParaRPr lang="en-US"/>
        </a:p>
      </dgm:t>
    </dgm:pt>
    <dgm:pt modelId="{D0ADED21-F871-4CC7-84A8-BF1C100DECEF}" type="pres">
      <dgm:prSet presAssocID="{8164262E-B6B9-49EF-ACE4-F5E2EA510B70}" presName="BalanceSpacing" presStyleCnt="0"/>
      <dgm:spPr/>
    </dgm:pt>
    <dgm:pt modelId="{DD2A70D0-6F15-4E0A-8612-D80F1648B552}" type="pres">
      <dgm:prSet presAssocID="{8164262E-B6B9-49EF-ACE4-F5E2EA510B70}" presName="BalanceSpacing1" presStyleCnt="0"/>
      <dgm:spPr/>
    </dgm:pt>
    <dgm:pt modelId="{5770D79F-7FC1-4ADC-9122-5521AA26B0B5}" type="pres">
      <dgm:prSet presAssocID="{47326595-73B9-4D13-BD55-98961E09C0E8}" presName="Accent1Text" presStyleLbl="node1" presStyleIdx="1" presStyleCnt="2" custFlipHor="1" custScaleX="897" custScaleY="782"/>
      <dgm:spPr/>
      <dgm:t>
        <a:bodyPr/>
        <a:lstStyle/>
        <a:p>
          <a:endParaRPr lang="en-US"/>
        </a:p>
      </dgm:t>
    </dgm:pt>
  </dgm:ptLst>
  <dgm:cxnLst>
    <dgm:cxn modelId="{973C8318-FF29-4663-91B4-F9ECFB6EF614}" type="presOf" srcId="{47326595-73B9-4D13-BD55-98961E09C0E8}" destId="{5770D79F-7FC1-4ADC-9122-5521AA26B0B5}" srcOrd="0" destOrd="0" presId="urn:microsoft.com/office/officeart/2008/layout/AlternatingHexagons"/>
    <dgm:cxn modelId="{46A944C4-259B-4415-BE4F-CF87FA99AD06}" srcId="{8164262E-B6B9-49EF-ACE4-F5E2EA510B70}" destId="{67D90C46-7E26-473F-B5F9-D2A80A7FDAD6}" srcOrd="0" destOrd="0" parTransId="{ACDAC18F-84A0-4052-ADA7-3C5E00EE3EC2}" sibTransId="{60634812-BB43-44FA-81F8-34C2889C2700}"/>
    <dgm:cxn modelId="{6A5D8EC7-9BB6-42A7-BB3B-E00BCE32EC7B}" type="presOf" srcId="{8164262E-B6B9-49EF-ACE4-F5E2EA510B70}" destId="{E10A85C0-3ADD-4D04-A24B-15234B5FD906}" srcOrd="0" destOrd="0" presId="urn:microsoft.com/office/officeart/2008/layout/AlternatingHexagons"/>
    <dgm:cxn modelId="{C20AC91D-FF65-4247-8269-FAED3BF75923}" srcId="{416562B1-D3F5-4FE5-BD06-27D670EE9866}" destId="{8164262E-B6B9-49EF-ACE4-F5E2EA510B70}" srcOrd="0" destOrd="0" parTransId="{23964013-6B8E-454C-AAF4-AA5C2B9097AC}" sibTransId="{47326595-73B9-4D13-BD55-98961E09C0E8}"/>
    <dgm:cxn modelId="{DE5F67CA-260E-4065-A6BF-01E3441DF47D}" type="presOf" srcId="{67D90C46-7E26-473F-B5F9-D2A80A7FDAD6}" destId="{49F355D5-9190-495A-9665-EB23674CD1C9}" srcOrd="0" destOrd="0" presId="urn:microsoft.com/office/officeart/2008/layout/AlternatingHexagons"/>
    <dgm:cxn modelId="{423239F0-A5BF-4A1A-9E5E-CAB386D202C7}" type="presOf" srcId="{416562B1-D3F5-4FE5-BD06-27D670EE9866}" destId="{FEE56E66-8D7D-4646-8C35-43D66A0C86F7}" srcOrd="0" destOrd="0" presId="urn:microsoft.com/office/officeart/2008/layout/AlternatingHexagons"/>
    <dgm:cxn modelId="{806D4E3B-BE91-451B-B559-18EC2A8AAD6F}" type="presParOf" srcId="{FEE56E66-8D7D-4646-8C35-43D66A0C86F7}" destId="{7D21D037-745C-488C-AEDE-33ED57FE5A87}" srcOrd="0" destOrd="0" presId="urn:microsoft.com/office/officeart/2008/layout/AlternatingHexagons"/>
    <dgm:cxn modelId="{091BE9F9-78F6-4370-A711-F77E1032B685}" type="presParOf" srcId="{7D21D037-745C-488C-AEDE-33ED57FE5A87}" destId="{E10A85C0-3ADD-4D04-A24B-15234B5FD906}" srcOrd="0" destOrd="0" presId="urn:microsoft.com/office/officeart/2008/layout/AlternatingHexagons"/>
    <dgm:cxn modelId="{1845A414-AF3D-4FF5-A0FD-2D2D5A58AF5A}" type="presParOf" srcId="{7D21D037-745C-488C-AEDE-33ED57FE5A87}" destId="{49F355D5-9190-495A-9665-EB23674CD1C9}" srcOrd="1" destOrd="0" presId="urn:microsoft.com/office/officeart/2008/layout/AlternatingHexagons"/>
    <dgm:cxn modelId="{34A3AC51-FED0-46D9-B222-3CF5B07E8DCF}" type="presParOf" srcId="{7D21D037-745C-488C-AEDE-33ED57FE5A87}" destId="{D0ADED21-F871-4CC7-84A8-BF1C100DECEF}" srcOrd="2" destOrd="0" presId="urn:microsoft.com/office/officeart/2008/layout/AlternatingHexagons"/>
    <dgm:cxn modelId="{8C5BCFB6-48F4-4BA7-A5C4-A8A4C703160A}" type="presParOf" srcId="{7D21D037-745C-488C-AEDE-33ED57FE5A87}" destId="{DD2A70D0-6F15-4E0A-8612-D80F1648B552}" srcOrd="3" destOrd="0" presId="urn:microsoft.com/office/officeart/2008/layout/AlternatingHexagons"/>
    <dgm:cxn modelId="{14FCCA87-EBD7-4975-9A30-2FFEF7BD31A8}" type="presParOf" srcId="{7D21D037-745C-488C-AEDE-33ED57FE5A87}" destId="{5770D79F-7FC1-4ADC-9122-5521AA26B0B5}" srcOrd="4" destOrd="0" presId="urn:microsoft.com/office/officeart/2008/layout/AlternatingHexagons"/>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6675123-3065-43F2-944A-B65D054FD406}" type="doc">
      <dgm:prSet loTypeId="urn:microsoft.com/office/officeart/2005/8/layout/radial4" loCatId="relationship" qsTypeId="urn:microsoft.com/office/officeart/2005/8/quickstyle/3d6" qsCatId="3D" csTypeId="urn:microsoft.com/office/officeart/2005/8/colors/colorful2" csCatId="colorful" phldr="1"/>
      <dgm:spPr/>
      <dgm:t>
        <a:bodyPr/>
        <a:lstStyle/>
        <a:p>
          <a:endParaRPr lang="en-US"/>
        </a:p>
      </dgm:t>
    </dgm:pt>
    <dgm:pt modelId="{AD899215-7950-41CA-A2B1-2A5A8CA73478}">
      <dgm:prSet phldrT="[Text]"/>
      <dgm:spPr/>
      <dgm:t>
        <a:bodyPr/>
        <a:lstStyle/>
        <a:p>
          <a:r>
            <a:rPr lang="en-US" dirty="0" smtClean="0"/>
            <a:t>SharePoint 2013 Website</a:t>
          </a:r>
          <a:endParaRPr lang="en-US" dirty="0"/>
        </a:p>
      </dgm:t>
    </dgm:pt>
    <dgm:pt modelId="{39ED0A4C-088C-4419-B4DD-966BB97DD1CD}" type="parTrans" cxnId="{41442448-DA6A-4EA9-B0CE-20DC3B02456C}">
      <dgm:prSet/>
      <dgm:spPr/>
      <dgm:t>
        <a:bodyPr/>
        <a:lstStyle/>
        <a:p>
          <a:endParaRPr lang="en-US"/>
        </a:p>
      </dgm:t>
    </dgm:pt>
    <dgm:pt modelId="{D8DFDDCE-F0E2-41B6-B07B-73455E72E3E9}" type="sibTrans" cxnId="{41442448-DA6A-4EA9-B0CE-20DC3B02456C}">
      <dgm:prSet/>
      <dgm:spPr/>
      <dgm:t>
        <a:bodyPr/>
        <a:lstStyle/>
        <a:p>
          <a:endParaRPr lang="en-US"/>
        </a:p>
      </dgm:t>
    </dgm:pt>
    <dgm:pt modelId="{C0687682-9F9E-4CA0-805E-4A94D781E348}">
      <dgm:prSet phldrT="[Text]"/>
      <dgm:spPr/>
      <dgm:t>
        <a:bodyPr/>
        <a:lstStyle/>
        <a:p>
          <a:r>
            <a:rPr lang="en-CA" dirty="0" smtClean="0"/>
            <a:t>Site UX, branding, Information Architecture</a:t>
          </a:r>
          <a:endParaRPr lang="en-US" dirty="0"/>
        </a:p>
      </dgm:t>
    </dgm:pt>
    <dgm:pt modelId="{62BD88AC-508E-4DF1-BE25-65F9FDA76774}" type="parTrans" cxnId="{0231DDB4-A86F-47D1-9849-4ED1AB3CDB30}">
      <dgm:prSet/>
      <dgm:spPr/>
      <dgm:t>
        <a:bodyPr/>
        <a:lstStyle/>
        <a:p>
          <a:endParaRPr lang="en-US"/>
        </a:p>
      </dgm:t>
    </dgm:pt>
    <dgm:pt modelId="{738233B1-2377-4E56-A368-286C248037E4}" type="sibTrans" cxnId="{0231DDB4-A86F-47D1-9849-4ED1AB3CDB30}">
      <dgm:prSet/>
      <dgm:spPr/>
      <dgm:t>
        <a:bodyPr/>
        <a:lstStyle/>
        <a:p>
          <a:endParaRPr lang="en-US"/>
        </a:p>
      </dgm:t>
    </dgm:pt>
    <dgm:pt modelId="{02C9CCD0-F429-458D-BA80-2F006F70E204}">
      <dgm:prSet phldrT="[Text]"/>
      <dgm:spPr/>
      <dgm:t>
        <a:bodyPr/>
        <a:lstStyle/>
        <a:p>
          <a:r>
            <a:rPr lang="en-US" dirty="0" smtClean="0"/>
            <a:t>SharePoint Infrastructure</a:t>
          </a:r>
          <a:endParaRPr lang="en-US" dirty="0"/>
        </a:p>
      </dgm:t>
    </dgm:pt>
    <dgm:pt modelId="{15124CC1-CEED-431F-8266-FF2673553A7D}" type="parTrans" cxnId="{B4604AA5-1117-4AD3-A0F2-F13A966C788E}">
      <dgm:prSet/>
      <dgm:spPr/>
      <dgm:t>
        <a:bodyPr/>
        <a:lstStyle/>
        <a:p>
          <a:endParaRPr lang="en-US"/>
        </a:p>
      </dgm:t>
    </dgm:pt>
    <dgm:pt modelId="{2638413E-7397-4CA9-A48F-D71E4C31AFF1}" type="sibTrans" cxnId="{B4604AA5-1117-4AD3-A0F2-F13A966C788E}">
      <dgm:prSet/>
      <dgm:spPr/>
      <dgm:t>
        <a:bodyPr/>
        <a:lstStyle/>
        <a:p>
          <a:endParaRPr lang="en-US"/>
        </a:p>
      </dgm:t>
    </dgm:pt>
    <dgm:pt modelId="{C8888651-E904-4E4D-80B8-FB2AB70D1425}">
      <dgm:prSet phldrT="[Text]"/>
      <dgm:spPr/>
      <dgm:t>
        <a:bodyPr/>
        <a:lstStyle/>
        <a:p>
          <a:r>
            <a:rPr lang="en-US" dirty="0" smtClean="0"/>
            <a:t>Content and Workflows</a:t>
          </a:r>
          <a:endParaRPr lang="en-US" dirty="0"/>
        </a:p>
      </dgm:t>
    </dgm:pt>
    <dgm:pt modelId="{01142501-7AA8-4B9F-B533-12A0621D48E5}" type="parTrans" cxnId="{C6CFC254-3038-4D1F-BDC1-C195392723CD}">
      <dgm:prSet/>
      <dgm:spPr/>
      <dgm:t>
        <a:bodyPr/>
        <a:lstStyle/>
        <a:p>
          <a:endParaRPr lang="en-US"/>
        </a:p>
      </dgm:t>
    </dgm:pt>
    <dgm:pt modelId="{F27DD622-8BE7-442E-8D48-AEF3EAF33F1C}" type="sibTrans" cxnId="{C6CFC254-3038-4D1F-BDC1-C195392723CD}">
      <dgm:prSet/>
      <dgm:spPr/>
      <dgm:t>
        <a:bodyPr/>
        <a:lstStyle/>
        <a:p>
          <a:endParaRPr lang="en-US"/>
        </a:p>
      </dgm:t>
    </dgm:pt>
    <dgm:pt modelId="{EAF32945-3C55-4677-9DDA-A768FB53679B}" type="pres">
      <dgm:prSet presAssocID="{06675123-3065-43F2-944A-B65D054FD406}" presName="cycle" presStyleCnt="0">
        <dgm:presLayoutVars>
          <dgm:chMax val="1"/>
          <dgm:dir/>
          <dgm:animLvl val="ctr"/>
          <dgm:resizeHandles val="exact"/>
        </dgm:presLayoutVars>
      </dgm:prSet>
      <dgm:spPr/>
      <dgm:t>
        <a:bodyPr/>
        <a:lstStyle/>
        <a:p>
          <a:endParaRPr lang="en-US"/>
        </a:p>
      </dgm:t>
    </dgm:pt>
    <dgm:pt modelId="{C1E67A2B-003F-4838-816D-3C67746C70FF}" type="pres">
      <dgm:prSet presAssocID="{AD899215-7950-41CA-A2B1-2A5A8CA73478}" presName="centerShape" presStyleLbl="node0" presStyleIdx="0" presStyleCnt="1"/>
      <dgm:spPr/>
      <dgm:t>
        <a:bodyPr/>
        <a:lstStyle/>
        <a:p>
          <a:endParaRPr lang="en-US"/>
        </a:p>
      </dgm:t>
    </dgm:pt>
    <dgm:pt modelId="{C9439C94-9D19-4E6C-9EBC-B0DE7D8E4A79}" type="pres">
      <dgm:prSet presAssocID="{62BD88AC-508E-4DF1-BE25-65F9FDA76774}" presName="parTrans" presStyleLbl="bgSibTrans2D1" presStyleIdx="0" presStyleCnt="3"/>
      <dgm:spPr/>
      <dgm:t>
        <a:bodyPr/>
        <a:lstStyle/>
        <a:p>
          <a:endParaRPr lang="en-US"/>
        </a:p>
      </dgm:t>
    </dgm:pt>
    <dgm:pt modelId="{4027FA59-75EA-4A50-A7AF-728D52E083F3}" type="pres">
      <dgm:prSet presAssocID="{C0687682-9F9E-4CA0-805E-4A94D781E348}" presName="node" presStyleLbl="node1" presStyleIdx="0" presStyleCnt="3">
        <dgm:presLayoutVars>
          <dgm:bulletEnabled val="1"/>
        </dgm:presLayoutVars>
      </dgm:prSet>
      <dgm:spPr/>
      <dgm:t>
        <a:bodyPr/>
        <a:lstStyle/>
        <a:p>
          <a:endParaRPr lang="en-US"/>
        </a:p>
      </dgm:t>
    </dgm:pt>
    <dgm:pt modelId="{FC2A5BAA-D1B2-4FCE-A385-B49F7CB98AF5}" type="pres">
      <dgm:prSet presAssocID="{15124CC1-CEED-431F-8266-FF2673553A7D}" presName="parTrans" presStyleLbl="bgSibTrans2D1" presStyleIdx="1" presStyleCnt="3"/>
      <dgm:spPr/>
      <dgm:t>
        <a:bodyPr/>
        <a:lstStyle/>
        <a:p>
          <a:endParaRPr lang="en-US"/>
        </a:p>
      </dgm:t>
    </dgm:pt>
    <dgm:pt modelId="{8F140765-96D0-405D-B706-01B198E7EDCD}" type="pres">
      <dgm:prSet presAssocID="{02C9CCD0-F429-458D-BA80-2F006F70E204}" presName="node" presStyleLbl="node1" presStyleIdx="1" presStyleCnt="3">
        <dgm:presLayoutVars>
          <dgm:bulletEnabled val="1"/>
        </dgm:presLayoutVars>
      </dgm:prSet>
      <dgm:spPr/>
      <dgm:t>
        <a:bodyPr/>
        <a:lstStyle/>
        <a:p>
          <a:endParaRPr lang="en-US"/>
        </a:p>
      </dgm:t>
    </dgm:pt>
    <dgm:pt modelId="{D8DF6D5C-EC9A-4B39-BCFC-E5D6A14AA7A6}" type="pres">
      <dgm:prSet presAssocID="{01142501-7AA8-4B9F-B533-12A0621D48E5}" presName="parTrans" presStyleLbl="bgSibTrans2D1" presStyleIdx="2" presStyleCnt="3"/>
      <dgm:spPr/>
      <dgm:t>
        <a:bodyPr/>
        <a:lstStyle/>
        <a:p>
          <a:endParaRPr lang="en-US"/>
        </a:p>
      </dgm:t>
    </dgm:pt>
    <dgm:pt modelId="{0FFC5782-2286-4547-A52F-A5E345871749}" type="pres">
      <dgm:prSet presAssocID="{C8888651-E904-4E4D-80B8-FB2AB70D1425}" presName="node" presStyleLbl="node1" presStyleIdx="2" presStyleCnt="3">
        <dgm:presLayoutVars>
          <dgm:bulletEnabled val="1"/>
        </dgm:presLayoutVars>
      </dgm:prSet>
      <dgm:spPr/>
      <dgm:t>
        <a:bodyPr/>
        <a:lstStyle/>
        <a:p>
          <a:endParaRPr lang="en-US"/>
        </a:p>
      </dgm:t>
    </dgm:pt>
  </dgm:ptLst>
  <dgm:cxnLst>
    <dgm:cxn modelId="{0037EA97-7983-422E-A70C-8EFDD1D64037}" type="presOf" srcId="{AD899215-7950-41CA-A2B1-2A5A8CA73478}" destId="{C1E67A2B-003F-4838-816D-3C67746C70FF}" srcOrd="0" destOrd="0" presId="urn:microsoft.com/office/officeart/2005/8/layout/radial4"/>
    <dgm:cxn modelId="{85AB7EE5-A2BB-4DED-84BE-14E95CEED9E3}" type="presOf" srcId="{01142501-7AA8-4B9F-B533-12A0621D48E5}" destId="{D8DF6D5C-EC9A-4B39-BCFC-E5D6A14AA7A6}" srcOrd="0" destOrd="0" presId="urn:microsoft.com/office/officeart/2005/8/layout/radial4"/>
    <dgm:cxn modelId="{C6CFC254-3038-4D1F-BDC1-C195392723CD}" srcId="{AD899215-7950-41CA-A2B1-2A5A8CA73478}" destId="{C8888651-E904-4E4D-80B8-FB2AB70D1425}" srcOrd="2" destOrd="0" parTransId="{01142501-7AA8-4B9F-B533-12A0621D48E5}" sibTransId="{F27DD622-8BE7-442E-8D48-AEF3EAF33F1C}"/>
    <dgm:cxn modelId="{29F98325-9581-410C-9197-8D1726E37543}" type="presOf" srcId="{C0687682-9F9E-4CA0-805E-4A94D781E348}" destId="{4027FA59-75EA-4A50-A7AF-728D52E083F3}" srcOrd="0" destOrd="0" presId="urn:microsoft.com/office/officeart/2005/8/layout/radial4"/>
    <dgm:cxn modelId="{C340B24D-2E63-4F13-A08C-389BBF59F1B5}" type="presOf" srcId="{06675123-3065-43F2-944A-B65D054FD406}" destId="{EAF32945-3C55-4677-9DDA-A768FB53679B}" srcOrd="0" destOrd="0" presId="urn:microsoft.com/office/officeart/2005/8/layout/radial4"/>
    <dgm:cxn modelId="{DB1253D8-F462-4111-9B05-E307C2BEB2FB}" type="presOf" srcId="{62BD88AC-508E-4DF1-BE25-65F9FDA76774}" destId="{C9439C94-9D19-4E6C-9EBC-B0DE7D8E4A79}" srcOrd="0" destOrd="0" presId="urn:microsoft.com/office/officeart/2005/8/layout/radial4"/>
    <dgm:cxn modelId="{0231DDB4-A86F-47D1-9849-4ED1AB3CDB30}" srcId="{AD899215-7950-41CA-A2B1-2A5A8CA73478}" destId="{C0687682-9F9E-4CA0-805E-4A94D781E348}" srcOrd="0" destOrd="0" parTransId="{62BD88AC-508E-4DF1-BE25-65F9FDA76774}" sibTransId="{738233B1-2377-4E56-A368-286C248037E4}"/>
    <dgm:cxn modelId="{41442448-DA6A-4EA9-B0CE-20DC3B02456C}" srcId="{06675123-3065-43F2-944A-B65D054FD406}" destId="{AD899215-7950-41CA-A2B1-2A5A8CA73478}" srcOrd="0" destOrd="0" parTransId="{39ED0A4C-088C-4419-B4DD-966BB97DD1CD}" sibTransId="{D8DFDDCE-F0E2-41B6-B07B-73455E72E3E9}"/>
    <dgm:cxn modelId="{B4604AA5-1117-4AD3-A0F2-F13A966C788E}" srcId="{AD899215-7950-41CA-A2B1-2A5A8CA73478}" destId="{02C9CCD0-F429-458D-BA80-2F006F70E204}" srcOrd="1" destOrd="0" parTransId="{15124CC1-CEED-431F-8266-FF2673553A7D}" sibTransId="{2638413E-7397-4CA9-A48F-D71E4C31AFF1}"/>
    <dgm:cxn modelId="{7812AEA1-137A-44FF-ACE3-EB554A147D3F}" type="presOf" srcId="{C8888651-E904-4E4D-80B8-FB2AB70D1425}" destId="{0FFC5782-2286-4547-A52F-A5E345871749}" srcOrd="0" destOrd="0" presId="urn:microsoft.com/office/officeart/2005/8/layout/radial4"/>
    <dgm:cxn modelId="{1BD58BBE-3541-4DE9-93ED-C5A872F3349F}" type="presOf" srcId="{02C9CCD0-F429-458D-BA80-2F006F70E204}" destId="{8F140765-96D0-405D-B706-01B198E7EDCD}" srcOrd="0" destOrd="0" presId="urn:microsoft.com/office/officeart/2005/8/layout/radial4"/>
    <dgm:cxn modelId="{31D3D4C3-3E63-41D1-A9D2-AB849F862B29}" type="presOf" srcId="{15124CC1-CEED-431F-8266-FF2673553A7D}" destId="{FC2A5BAA-D1B2-4FCE-A385-B49F7CB98AF5}" srcOrd="0" destOrd="0" presId="urn:microsoft.com/office/officeart/2005/8/layout/radial4"/>
    <dgm:cxn modelId="{562E225E-19D6-45FD-9C4D-AF2BBDF96F63}" type="presParOf" srcId="{EAF32945-3C55-4677-9DDA-A768FB53679B}" destId="{C1E67A2B-003F-4838-816D-3C67746C70FF}" srcOrd="0" destOrd="0" presId="urn:microsoft.com/office/officeart/2005/8/layout/radial4"/>
    <dgm:cxn modelId="{BCFAD0AC-CB39-491F-A9CE-38F691BA03A2}" type="presParOf" srcId="{EAF32945-3C55-4677-9DDA-A768FB53679B}" destId="{C9439C94-9D19-4E6C-9EBC-B0DE7D8E4A79}" srcOrd="1" destOrd="0" presId="urn:microsoft.com/office/officeart/2005/8/layout/radial4"/>
    <dgm:cxn modelId="{81C3597A-8DC2-48F9-8CF2-92CE2BECE4BD}" type="presParOf" srcId="{EAF32945-3C55-4677-9DDA-A768FB53679B}" destId="{4027FA59-75EA-4A50-A7AF-728D52E083F3}" srcOrd="2" destOrd="0" presId="urn:microsoft.com/office/officeart/2005/8/layout/radial4"/>
    <dgm:cxn modelId="{09832728-A518-48A7-98EB-81726620CE99}" type="presParOf" srcId="{EAF32945-3C55-4677-9DDA-A768FB53679B}" destId="{FC2A5BAA-D1B2-4FCE-A385-B49F7CB98AF5}" srcOrd="3" destOrd="0" presId="urn:microsoft.com/office/officeart/2005/8/layout/radial4"/>
    <dgm:cxn modelId="{C24F1651-42D6-490A-92AD-C57F9E9A710F}" type="presParOf" srcId="{EAF32945-3C55-4677-9DDA-A768FB53679B}" destId="{8F140765-96D0-405D-B706-01B198E7EDCD}" srcOrd="4" destOrd="0" presId="urn:microsoft.com/office/officeart/2005/8/layout/radial4"/>
    <dgm:cxn modelId="{643A6A1D-7B3E-49F7-8654-05AF67505C81}" type="presParOf" srcId="{EAF32945-3C55-4677-9DDA-A768FB53679B}" destId="{D8DF6D5C-EC9A-4B39-BCFC-E5D6A14AA7A6}" srcOrd="5" destOrd="0" presId="urn:microsoft.com/office/officeart/2005/8/layout/radial4"/>
    <dgm:cxn modelId="{61C7619D-75B9-49C2-90E2-BD9D0794AF79}" type="presParOf" srcId="{EAF32945-3C55-4677-9DDA-A768FB53679B}" destId="{0FFC5782-2286-4547-A52F-A5E345871749}"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7B2C7746-55DD-47C6-8B97-48B3D8184217}" type="doc">
      <dgm:prSet loTypeId="urn:microsoft.com/office/officeart/2009/layout/CircleArrowProcess" loCatId="process" qsTypeId="urn:microsoft.com/office/officeart/2005/8/quickstyle/3d6" qsCatId="3D" csTypeId="urn:microsoft.com/office/officeart/2005/8/colors/colorful4" csCatId="colorful" phldr="1"/>
      <dgm:spPr/>
      <dgm:t>
        <a:bodyPr/>
        <a:lstStyle/>
        <a:p>
          <a:endParaRPr lang="en-US"/>
        </a:p>
      </dgm:t>
    </dgm:pt>
    <dgm:pt modelId="{50CA59D5-16F3-4045-8831-636D87D1A939}">
      <dgm:prSet phldrT="[Text]"/>
      <dgm:spPr/>
      <dgm:t>
        <a:bodyPr/>
        <a:lstStyle/>
        <a:p>
          <a:r>
            <a:rPr lang="en-CA" dirty="0" smtClean="0"/>
            <a:t>Information architecture</a:t>
          </a:r>
          <a:endParaRPr lang="en-US" dirty="0"/>
        </a:p>
      </dgm:t>
    </dgm:pt>
    <dgm:pt modelId="{C4415A71-35A4-40EC-A3E8-FCDAEE1F34AF}" type="parTrans" cxnId="{8CCB7B27-E8EE-45D8-AF48-8D1CDF6728C2}">
      <dgm:prSet/>
      <dgm:spPr/>
      <dgm:t>
        <a:bodyPr/>
        <a:lstStyle/>
        <a:p>
          <a:endParaRPr lang="en-US"/>
        </a:p>
      </dgm:t>
    </dgm:pt>
    <dgm:pt modelId="{F4A23A93-8F34-4CD5-AFA1-1E2E2619872A}" type="sibTrans" cxnId="{8CCB7B27-E8EE-45D8-AF48-8D1CDF6728C2}">
      <dgm:prSet/>
      <dgm:spPr/>
      <dgm:t>
        <a:bodyPr/>
        <a:lstStyle/>
        <a:p>
          <a:endParaRPr lang="en-US"/>
        </a:p>
      </dgm:t>
    </dgm:pt>
    <dgm:pt modelId="{A98C4952-8064-43B9-B4DC-2DD46840B7CA}">
      <dgm:prSet phldrT="[Text]"/>
      <dgm:spPr/>
      <dgm:t>
        <a:bodyPr/>
        <a:lstStyle/>
        <a:p>
          <a:r>
            <a:rPr lang="en-CA" dirty="0" smtClean="0"/>
            <a:t>Wireframes</a:t>
          </a:r>
          <a:endParaRPr lang="en-US" dirty="0"/>
        </a:p>
      </dgm:t>
    </dgm:pt>
    <dgm:pt modelId="{C16F605D-CA0F-4588-B4CE-1505D3E14F81}" type="parTrans" cxnId="{5EF088BD-CE00-484C-9EF9-EEFE4A3A4028}">
      <dgm:prSet/>
      <dgm:spPr/>
      <dgm:t>
        <a:bodyPr/>
        <a:lstStyle/>
        <a:p>
          <a:endParaRPr lang="en-US"/>
        </a:p>
      </dgm:t>
    </dgm:pt>
    <dgm:pt modelId="{69DB0D23-36FC-411A-B1FD-3F191BEE2C13}" type="sibTrans" cxnId="{5EF088BD-CE00-484C-9EF9-EEFE4A3A4028}">
      <dgm:prSet/>
      <dgm:spPr/>
      <dgm:t>
        <a:bodyPr/>
        <a:lstStyle/>
        <a:p>
          <a:endParaRPr lang="en-US"/>
        </a:p>
      </dgm:t>
    </dgm:pt>
    <dgm:pt modelId="{C8B840F1-7CFA-4C32-A559-377F21F8E3F5}">
      <dgm:prSet phldrT="[Text]"/>
      <dgm:spPr/>
      <dgm:t>
        <a:bodyPr/>
        <a:lstStyle/>
        <a:p>
          <a:r>
            <a:rPr lang="en-CA" dirty="0" smtClean="0"/>
            <a:t>Design comps</a:t>
          </a:r>
          <a:endParaRPr lang="en-US" dirty="0"/>
        </a:p>
      </dgm:t>
    </dgm:pt>
    <dgm:pt modelId="{2CAFCA32-EFD3-4DF9-8ABD-9F55889791D8}" type="parTrans" cxnId="{FBDD2081-06ED-44D0-B6C2-247F90C336B8}">
      <dgm:prSet/>
      <dgm:spPr/>
      <dgm:t>
        <a:bodyPr/>
        <a:lstStyle/>
        <a:p>
          <a:endParaRPr lang="en-US"/>
        </a:p>
      </dgm:t>
    </dgm:pt>
    <dgm:pt modelId="{7E1FFA1B-E9FC-4DE9-ACBC-9E79157D9E3C}" type="sibTrans" cxnId="{FBDD2081-06ED-44D0-B6C2-247F90C336B8}">
      <dgm:prSet/>
      <dgm:spPr/>
      <dgm:t>
        <a:bodyPr/>
        <a:lstStyle/>
        <a:p>
          <a:endParaRPr lang="en-US"/>
        </a:p>
      </dgm:t>
    </dgm:pt>
    <dgm:pt modelId="{89916C66-5FFE-429C-AFFA-B0F02E3CC7B0}">
      <dgm:prSet/>
      <dgm:spPr/>
      <dgm:t>
        <a:bodyPr/>
        <a:lstStyle/>
        <a:p>
          <a:r>
            <a:rPr lang="en-CA" dirty="0" smtClean="0"/>
            <a:t>Functional prototype</a:t>
          </a:r>
          <a:endParaRPr lang="en-US" dirty="0"/>
        </a:p>
      </dgm:t>
    </dgm:pt>
    <dgm:pt modelId="{8FC88CC3-4796-4142-BDAE-66A48B809875}" type="parTrans" cxnId="{F96D6FA8-0E67-4D4A-AF80-1BF4D2F77BC9}">
      <dgm:prSet/>
      <dgm:spPr/>
      <dgm:t>
        <a:bodyPr/>
        <a:lstStyle/>
        <a:p>
          <a:endParaRPr lang="en-US"/>
        </a:p>
      </dgm:t>
    </dgm:pt>
    <dgm:pt modelId="{B241C22C-D345-4DBA-9A86-5338A6713131}" type="sibTrans" cxnId="{F96D6FA8-0E67-4D4A-AF80-1BF4D2F77BC9}">
      <dgm:prSet/>
      <dgm:spPr/>
      <dgm:t>
        <a:bodyPr/>
        <a:lstStyle/>
        <a:p>
          <a:endParaRPr lang="en-US"/>
        </a:p>
      </dgm:t>
    </dgm:pt>
    <dgm:pt modelId="{6A72928C-000B-4F79-9372-35C0B04FA4DA}">
      <dgm:prSet/>
      <dgm:spPr/>
      <dgm:t>
        <a:bodyPr/>
        <a:lstStyle/>
        <a:p>
          <a:r>
            <a:rPr lang="en-CA" dirty="0" smtClean="0"/>
            <a:t>Tech review</a:t>
          </a:r>
          <a:endParaRPr lang="en-US" dirty="0"/>
        </a:p>
      </dgm:t>
    </dgm:pt>
    <dgm:pt modelId="{6A40CF73-DBF9-4D87-8101-A9B77EAC8EC7}" type="parTrans" cxnId="{DF7214FA-5C35-4C51-9BF7-C3ADD47CFAD9}">
      <dgm:prSet/>
      <dgm:spPr/>
      <dgm:t>
        <a:bodyPr/>
        <a:lstStyle/>
        <a:p>
          <a:endParaRPr lang="en-US"/>
        </a:p>
      </dgm:t>
    </dgm:pt>
    <dgm:pt modelId="{D550C493-CF8A-48E9-935F-9D3345705BD0}" type="sibTrans" cxnId="{DF7214FA-5C35-4C51-9BF7-C3ADD47CFAD9}">
      <dgm:prSet/>
      <dgm:spPr/>
      <dgm:t>
        <a:bodyPr/>
        <a:lstStyle/>
        <a:p>
          <a:endParaRPr lang="en-US"/>
        </a:p>
      </dgm:t>
    </dgm:pt>
    <dgm:pt modelId="{23F12615-13EB-4BC1-B42E-21DAACBCD855}">
      <dgm:prSet/>
      <dgm:spPr/>
      <dgm:t>
        <a:bodyPr/>
        <a:lstStyle/>
        <a:p>
          <a:r>
            <a:rPr lang="en-CA" dirty="0" smtClean="0"/>
            <a:t>Tech review</a:t>
          </a:r>
          <a:endParaRPr lang="en-US" dirty="0"/>
        </a:p>
      </dgm:t>
    </dgm:pt>
    <dgm:pt modelId="{707EED23-117D-416D-808F-507DBC1FC211}" type="parTrans" cxnId="{9CF92C1F-94F6-46DB-966E-ECF4D05CBBF9}">
      <dgm:prSet/>
      <dgm:spPr/>
      <dgm:t>
        <a:bodyPr/>
        <a:lstStyle/>
        <a:p>
          <a:endParaRPr lang="en-US"/>
        </a:p>
      </dgm:t>
    </dgm:pt>
    <dgm:pt modelId="{D05A0109-C699-464D-89EE-1D03059FA3E1}" type="sibTrans" cxnId="{9CF92C1F-94F6-46DB-966E-ECF4D05CBBF9}">
      <dgm:prSet/>
      <dgm:spPr/>
      <dgm:t>
        <a:bodyPr/>
        <a:lstStyle/>
        <a:p>
          <a:endParaRPr lang="en-US"/>
        </a:p>
      </dgm:t>
    </dgm:pt>
    <dgm:pt modelId="{B7B56EBF-AD17-421B-93DA-A47171483EB9}" type="pres">
      <dgm:prSet presAssocID="{7B2C7746-55DD-47C6-8B97-48B3D8184217}" presName="Name0" presStyleCnt="0">
        <dgm:presLayoutVars>
          <dgm:chMax val="7"/>
          <dgm:chPref val="7"/>
          <dgm:dir val="rev"/>
          <dgm:animLvl val="lvl"/>
        </dgm:presLayoutVars>
      </dgm:prSet>
      <dgm:spPr/>
      <dgm:t>
        <a:bodyPr/>
        <a:lstStyle/>
        <a:p>
          <a:endParaRPr lang="en-US"/>
        </a:p>
      </dgm:t>
    </dgm:pt>
    <dgm:pt modelId="{AC939D2B-C557-47C7-A261-7C7663B6B8C6}" type="pres">
      <dgm:prSet presAssocID="{50CA59D5-16F3-4045-8831-636D87D1A939}" presName="Accent1" presStyleCnt="0"/>
      <dgm:spPr/>
      <dgm:t>
        <a:bodyPr/>
        <a:lstStyle/>
        <a:p>
          <a:endParaRPr lang="en-US"/>
        </a:p>
      </dgm:t>
    </dgm:pt>
    <dgm:pt modelId="{9C43338F-BD8C-4DE7-9B47-24B52D28FF2D}" type="pres">
      <dgm:prSet presAssocID="{50CA59D5-16F3-4045-8831-636D87D1A939}" presName="Accent" presStyleLbl="node1" presStyleIdx="0" presStyleCnt="4"/>
      <dgm:spPr/>
      <dgm:t>
        <a:bodyPr/>
        <a:lstStyle/>
        <a:p>
          <a:endParaRPr lang="en-US"/>
        </a:p>
      </dgm:t>
    </dgm:pt>
    <dgm:pt modelId="{DE80556B-EF3E-47E6-8D72-F1722075C6C3}" type="pres">
      <dgm:prSet presAssocID="{50CA59D5-16F3-4045-8831-636D87D1A939}" presName="Parent1" presStyleLbl="revTx" presStyleIdx="0" presStyleCnt="6">
        <dgm:presLayoutVars>
          <dgm:chMax val="1"/>
          <dgm:chPref val="1"/>
          <dgm:bulletEnabled val="1"/>
        </dgm:presLayoutVars>
      </dgm:prSet>
      <dgm:spPr/>
      <dgm:t>
        <a:bodyPr/>
        <a:lstStyle/>
        <a:p>
          <a:endParaRPr lang="en-US"/>
        </a:p>
      </dgm:t>
    </dgm:pt>
    <dgm:pt modelId="{C8389B37-65C2-4D76-8D58-58ADCC693400}" type="pres">
      <dgm:prSet presAssocID="{A98C4952-8064-43B9-B4DC-2DD46840B7CA}" presName="Accent2" presStyleCnt="0"/>
      <dgm:spPr/>
      <dgm:t>
        <a:bodyPr/>
        <a:lstStyle/>
        <a:p>
          <a:endParaRPr lang="en-US"/>
        </a:p>
      </dgm:t>
    </dgm:pt>
    <dgm:pt modelId="{E3B952EB-350E-404E-9D8D-8673557EADAB}" type="pres">
      <dgm:prSet presAssocID="{A98C4952-8064-43B9-B4DC-2DD46840B7CA}" presName="Accent" presStyleLbl="node1" presStyleIdx="1" presStyleCnt="4"/>
      <dgm:spPr/>
      <dgm:t>
        <a:bodyPr/>
        <a:lstStyle/>
        <a:p>
          <a:endParaRPr lang="en-US"/>
        </a:p>
      </dgm:t>
    </dgm:pt>
    <dgm:pt modelId="{A17045A0-C7B1-4283-A254-A16AEA2B81C5}" type="pres">
      <dgm:prSet presAssocID="{A98C4952-8064-43B9-B4DC-2DD46840B7CA}" presName="Child2" presStyleLbl="revTx" presStyleIdx="1" presStyleCnt="6" custLinFactY="19657" custLinFactNeighborX="-69318" custLinFactNeighborY="100000">
        <dgm:presLayoutVars>
          <dgm:chMax val="0"/>
          <dgm:chPref val="0"/>
          <dgm:bulletEnabled val="1"/>
        </dgm:presLayoutVars>
      </dgm:prSet>
      <dgm:spPr/>
      <dgm:t>
        <a:bodyPr/>
        <a:lstStyle/>
        <a:p>
          <a:endParaRPr lang="en-US"/>
        </a:p>
      </dgm:t>
    </dgm:pt>
    <dgm:pt modelId="{BCCFA467-BB9A-412A-92DE-D37C533E1A8B}" type="pres">
      <dgm:prSet presAssocID="{A98C4952-8064-43B9-B4DC-2DD46840B7CA}" presName="Parent2" presStyleLbl="revTx" presStyleIdx="2" presStyleCnt="6">
        <dgm:presLayoutVars>
          <dgm:chMax val="1"/>
          <dgm:chPref val="1"/>
          <dgm:bulletEnabled val="1"/>
        </dgm:presLayoutVars>
      </dgm:prSet>
      <dgm:spPr/>
      <dgm:t>
        <a:bodyPr/>
        <a:lstStyle/>
        <a:p>
          <a:endParaRPr lang="en-US"/>
        </a:p>
      </dgm:t>
    </dgm:pt>
    <dgm:pt modelId="{53E5F928-6D8A-4218-A894-AE170CD6A61A}" type="pres">
      <dgm:prSet presAssocID="{C8B840F1-7CFA-4C32-A559-377F21F8E3F5}" presName="Accent3" presStyleCnt="0"/>
      <dgm:spPr/>
      <dgm:t>
        <a:bodyPr/>
        <a:lstStyle/>
        <a:p>
          <a:endParaRPr lang="en-US"/>
        </a:p>
      </dgm:t>
    </dgm:pt>
    <dgm:pt modelId="{C782B6F1-7D33-41BF-9B0C-7AA4AE1D00C0}" type="pres">
      <dgm:prSet presAssocID="{C8B840F1-7CFA-4C32-A559-377F21F8E3F5}" presName="Accent" presStyleLbl="node1" presStyleIdx="2" presStyleCnt="4"/>
      <dgm:spPr/>
      <dgm:t>
        <a:bodyPr/>
        <a:lstStyle/>
        <a:p>
          <a:endParaRPr lang="en-US"/>
        </a:p>
      </dgm:t>
    </dgm:pt>
    <dgm:pt modelId="{FE0B8976-0C83-485B-9C01-FF32AB7F41DB}" type="pres">
      <dgm:prSet presAssocID="{C8B840F1-7CFA-4C32-A559-377F21F8E3F5}" presName="Child3" presStyleLbl="revTx" presStyleIdx="3" presStyleCnt="6" custLinFactX="-81500" custLinFactY="15862" custLinFactNeighborX="-100000" custLinFactNeighborY="100000">
        <dgm:presLayoutVars>
          <dgm:chMax val="0"/>
          <dgm:chPref val="0"/>
          <dgm:bulletEnabled val="1"/>
        </dgm:presLayoutVars>
      </dgm:prSet>
      <dgm:spPr/>
      <dgm:t>
        <a:bodyPr/>
        <a:lstStyle/>
        <a:p>
          <a:endParaRPr lang="en-US"/>
        </a:p>
      </dgm:t>
    </dgm:pt>
    <dgm:pt modelId="{BB96D144-71B0-46CB-B42A-2F6CA63D106C}" type="pres">
      <dgm:prSet presAssocID="{C8B840F1-7CFA-4C32-A559-377F21F8E3F5}" presName="Parent3" presStyleLbl="revTx" presStyleIdx="4" presStyleCnt="6">
        <dgm:presLayoutVars>
          <dgm:chMax val="1"/>
          <dgm:chPref val="1"/>
          <dgm:bulletEnabled val="1"/>
        </dgm:presLayoutVars>
      </dgm:prSet>
      <dgm:spPr/>
      <dgm:t>
        <a:bodyPr/>
        <a:lstStyle/>
        <a:p>
          <a:endParaRPr lang="en-US"/>
        </a:p>
      </dgm:t>
    </dgm:pt>
    <dgm:pt modelId="{59CBB25B-C220-40E9-8552-030FA34756B1}" type="pres">
      <dgm:prSet presAssocID="{89916C66-5FFE-429C-AFFA-B0F02E3CC7B0}" presName="Accent4" presStyleCnt="0"/>
      <dgm:spPr/>
      <dgm:t>
        <a:bodyPr/>
        <a:lstStyle/>
        <a:p>
          <a:endParaRPr lang="en-US"/>
        </a:p>
      </dgm:t>
    </dgm:pt>
    <dgm:pt modelId="{6116B1EF-DB40-414C-958B-BAD875869CD4}" type="pres">
      <dgm:prSet presAssocID="{89916C66-5FFE-429C-AFFA-B0F02E3CC7B0}" presName="Accent" presStyleLbl="node1" presStyleIdx="3" presStyleCnt="4"/>
      <dgm:spPr/>
      <dgm:t>
        <a:bodyPr/>
        <a:lstStyle/>
        <a:p>
          <a:endParaRPr lang="en-US"/>
        </a:p>
      </dgm:t>
    </dgm:pt>
    <dgm:pt modelId="{4E035782-F2D9-46E8-AAA1-25C399AD749D}" type="pres">
      <dgm:prSet presAssocID="{89916C66-5FFE-429C-AFFA-B0F02E3CC7B0}" presName="Parent4" presStyleLbl="revTx" presStyleIdx="5" presStyleCnt="6">
        <dgm:presLayoutVars>
          <dgm:chMax val="1"/>
          <dgm:chPref val="1"/>
          <dgm:bulletEnabled val="1"/>
        </dgm:presLayoutVars>
      </dgm:prSet>
      <dgm:spPr/>
      <dgm:t>
        <a:bodyPr/>
        <a:lstStyle/>
        <a:p>
          <a:endParaRPr lang="en-US"/>
        </a:p>
      </dgm:t>
    </dgm:pt>
  </dgm:ptLst>
  <dgm:cxnLst>
    <dgm:cxn modelId="{DF7214FA-5C35-4C51-9BF7-C3ADD47CFAD9}" srcId="{A98C4952-8064-43B9-B4DC-2DD46840B7CA}" destId="{6A72928C-000B-4F79-9372-35C0B04FA4DA}" srcOrd="0" destOrd="0" parTransId="{6A40CF73-DBF9-4D87-8101-A9B77EAC8EC7}" sibTransId="{D550C493-CF8A-48E9-935F-9D3345705BD0}"/>
    <dgm:cxn modelId="{335524E3-8681-4D8E-889E-94479E7E8608}" type="presOf" srcId="{7B2C7746-55DD-47C6-8B97-48B3D8184217}" destId="{B7B56EBF-AD17-421B-93DA-A47171483EB9}" srcOrd="0" destOrd="0" presId="urn:microsoft.com/office/officeart/2009/layout/CircleArrowProcess"/>
    <dgm:cxn modelId="{8CCB7B27-E8EE-45D8-AF48-8D1CDF6728C2}" srcId="{7B2C7746-55DD-47C6-8B97-48B3D8184217}" destId="{50CA59D5-16F3-4045-8831-636D87D1A939}" srcOrd="0" destOrd="0" parTransId="{C4415A71-35A4-40EC-A3E8-FCDAEE1F34AF}" sibTransId="{F4A23A93-8F34-4CD5-AFA1-1E2E2619872A}"/>
    <dgm:cxn modelId="{D8B68444-3BA3-47CC-8956-4658DBB4701A}" type="presOf" srcId="{23F12615-13EB-4BC1-B42E-21DAACBCD855}" destId="{FE0B8976-0C83-485B-9C01-FF32AB7F41DB}" srcOrd="0" destOrd="0" presId="urn:microsoft.com/office/officeart/2009/layout/CircleArrowProcess"/>
    <dgm:cxn modelId="{33E9644D-5C71-4FB9-B707-940F6862B642}" type="presOf" srcId="{50CA59D5-16F3-4045-8831-636D87D1A939}" destId="{DE80556B-EF3E-47E6-8D72-F1722075C6C3}" srcOrd="0" destOrd="0" presId="urn:microsoft.com/office/officeart/2009/layout/CircleArrowProcess"/>
    <dgm:cxn modelId="{FBDD2081-06ED-44D0-B6C2-247F90C336B8}" srcId="{7B2C7746-55DD-47C6-8B97-48B3D8184217}" destId="{C8B840F1-7CFA-4C32-A559-377F21F8E3F5}" srcOrd="2" destOrd="0" parTransId="{2CAFCA32-EFD3-4DF9-8ABD-9F55889791D8}" sibTransId="{7E1FFA1B-E9FC-4DE9-ACBC-9E79157D9E3C}"/>
    <dgm:cxn modelId="{F96D6FA8-0E67-4D4A-AF80-1BF4D2F77BC9}" srcId="{7B2C7746-55DD-47C6-8B97-48B3D8184217}" destId="{89916C66-5FFE-429C-AFFA-B0F02E3CC7B0}" srcOrd="3" destOrd="0" parTransId="{8FC88CC3-4796-4142-BDAE-66A48B809875}" sibTransId="{B241C22C-D345-4DBA-9A86-5338A6713131}"/>
    <dgm:cxn modelId="{B6642C5E-7620-4569-9430-ABBA96FE40BB}" type="presOf" srcId="{89916C66-5FFE-429C-AFFA-B0F02E3CC7B0}" destId="{4E035782-F2D9-46E8-AAA1-25C399AD749D}" srcOrd="0" destOrd="0" presId="urn:microsoft.com/office/officeart/2009/layout/CircleArrowProcess"/>
    <dgm:cxn modelId="{22839420-C2A0-40DF-90F4-461273244102}" type="presOf" srcId="{A98C4952-8064-43B9-B4DC-2DD46840B7CA}" destId="{BCCFA467-BB9A-412A-92DE-D37C533E1A8B}" srcOrd="0" destOrd="0" presId="urn:microsoft.com/office/officeart/2009/layout/CircleArrowProcess"/>
    <dgm:cxn modelId="{7E8205BA-25B1-4ED0-A45B-A875E218671D}" type="presOf" srcId="{C8B840F1-7CFA-4C32-A559-377F21F8E3F5}" destId="{BB96D144-71B0-46CB-B42A-2F6CA63D106C}" srcOrd="0" destOrd="0" presId="urn:microsoft.com/office/officeart/2009/layout/CircleArrowProcess"/>
    <dgm:cxn modelId="{9CF92C1F-94F6-46DB-966E-ECF4D05CBBF9}" srcId="{C8B840F1-7CFA-4C32-A559-377F21F8E3F5}" destId="{23F12615-13EB-4BC1-B42E-21DAACBCD855}" srcOrd="0" destOrd="0" parTransId="{707EED23-117D-416D-808F-507DBC1FC211}" sibTransId="{D05A0109-C699-464D-89EE-1D03059FA3E1}"/>
    <dgm:cxn modelId="{6D96A982-9E89-4F5D-B2BA-81B8292E1A66}" type="presOf" srcId="{6A72928C-000B-4F79-9372-35C0B04FA4DA}" destId="{A17045A0-C7B1-4283-A254-A16AEA2B81C5}" srcOrd="0" destOrd="0" presId="urn:microsoft.com/office/officeart/2009/layout/CircleArrowProcess"/>
    <dgm:cxn modelId="{5EF088BD-CE00-484C-9EF9-EEFE4A3A4028}" srcId="{7B2C7746-55DD-47C6-8B97-48B3D8184217}" destId="{A98C4952-8064-43B9-B4DC-2DD46840B7CA}" srcOrd="1" destOrd="0" parTransId="{C16F605D-CA0F-4588-B4CE-1505D3E14F81}" sibTransId="{69DB0D23-36FC-411A-B1FD-3F191BEE2C13}"/>
    <dgm:cxn modelId="{61C7F722-F7A4-43E0-840D-A2A691439956}" type="presParOf" srcId="{B7B56EBF-AD17-421B-93DA-A47171483EB9}" destId="{AC939D2B-C557-47C7-A261-7C7663B6B8C6}" srcOrd="0" destOrd="0" presId="urn:microsoft.com/office/officeart/2009/layout/CircleArrowProcess"/>
    <dgm:cxn modelId="{CD21F78F-E0B3-429A-9664-F99F2B1EBFFB}" type="presParOf" srcId="{AC939D2B-C557-47C7-A261-7C7663B6B8C6}" destId="{9C43338F-BD8C-4DE7-9B47-24B52D28FF2D}" srcOrd="0" destOrd="0" presId="urn:microsoft.com/office/officeart/2009/layout/CircleArrowProcess"/>
    <dgm:cxn modelId="{1774210B-59B9-4640-AE51-14667B84BFA4}" type="presParOf" srcId="{B7B56EBF-AD17-421B-93DA-A47171483EB9}" destId="{DE80556B-EF3E-47E6-8D72-F1722075C6C3}" srcOrd="1" destOrd="0" presId="urn:microsoft.com/office/officeart/2009/layout/CircleArrowProcess"/>
    <dgm:cxn modelId="{72DB9458-500F-4E02-8D81-7F43469BC78E}" type="presParOf" srcId="{B7B56EBF-AD17-421B-93DA-A47171483EB9}" destId="{C8389B37-65C2-4D76-8D58-58ADCC693400}" srcOrd="2" destOrd="0" presId="urn:microsoft.com/office/officeart/2009/layout/CircleArrowProcess"/>
    <dgm:cxn modelId="{D2AB896E-A6BD-4197-A01C-30ED7555B12D}" type="presParOf" srcId="{C8389B37-65C2-4D76-8D58-58ADCC693400}" destId="{E3B952EB-350E-404E-9D8D-8673557EADAB}" srcOrd="0" destOrd="0" presId="urn:microsoft.com/office/officeart/2009/layout/CircleArrowProcess"/>
    <dgm:cxn modelId="{DB0A8C88-F7D0-49D9-8DAF-528BD3FB0D78}" type="presParOf" srcId="{B7B56EBF-AD17-421B-93DA-A47171483EB9}" destId="{A17045A0-C7B1-4283-A254-A16AEA2B81C5}" srcOrd="3" destOrd="0" presId="urn:microsoft.com/office/officeart/2009/layout/CircleArrowProcess"/>
    <dgm:cxn modelId="{AF3D3A33-DE67-4CAC-988E-360A786BED0F}" type="presParOf" srcId="{B7B56EBF-AD17-421B-93DA-A47171483EB9}" destId="{BCCFA467-BB9A-412A-92DE-D37C533E1A8B}" srcOrd="4" destOrd="0" presId="urn:microsoft.com/office/officeart/2009/layout/CircleArrowProcess"/>
    <dgm:cxn modelId="{028FACBC-ACF1-4469-AB28-1BC4E14EC59B}" type="presParOf" srcId="{B7B56EBF-AD17-421B-93DA-A47171483EB9}" destId="{53E5F928-6D8A-4218-A894-AE170CD6A61A}" srcOrd="5" destOrd="0" presId="urn:microsoft.com/office/officeart/2009/layout/CircleArrowProcess"/>
    <dgm:cxn modelId="{F7A8897A-A1AF-4C70-B928-CE77192FF634}" type="presParOf" srcId="{53E5F928-6D8A-4218-A894-AE170CD6A61A}" destId="{C782B6F1-7D33-41BF-9B0C-7AA4AE1D00C0}" srcOrd="0" destOrd="0" presId="urn:microsoft.com/office/officeart/2009/layout/CircleArrowProcess"/>
    <dgm:cxn modelId="{47FF3ADD-6B92-4FB5-9298-ECE03A061F13}" type="presParOf" srcId="{B7B56EBF-AD17-421B-93DA-A47171483EB9}" destId="{FE0B8976-0C83-485B-9C01-FF32AB7F41DB}" srcOrd="6" destOrd="0" presId="urn:microsoft.com/office/officeart/2009/layout/CircleArrowProcess"/>
    <dgm:cxn modelId="{53EAEC5F-51FB-458D-AA35-3FF428205273}" type="presParOf" srcId="{B7B56EBF-AD17-421B-93DA-A47171483EB9}" destId="{BB96D144-71B0-46CB-B42A-2F6CA63D106C}" srcOrd="7" destOrd="0" presId="urn:microsoft.com/office/officeart/2009/layout/CircleArrowProcess"/>
    <dgm:cxn modelId="{E61042C6-C6F8-485F-8347-00414E448FF7}" type="presParOf" srcId="{B7B56EBF-AD17-421B-93DA-A47171483EB9}" destId="{59CBB25B-C220-40E9-8552-030FA34756B1}" srcOrd="8" destOrd="0" presId="urn:microsoft.com/office/officeart/2009/layout/CircleArrowProcess"/>
    <dgm:cxn modelId="{479623C5-24D6-4B77-9091-72055B7DB701}" type="presParOf" srcId="{59CBB25B-C220-40E9-8552-030FA34756B1}" destId="{6116B1EF-DB40-414C-958B-BAD875869CD4}" srcOrd="0" destOrd="0" presId="urn:microsoft.com/office/officeart/2009/layout/CircleArrowProcess"/>
    <dgm:cxn modelId="{2FB26933-161C-4D14-B286-AF42F77D3CB4}" type="presParOf" srcId="{B7B56EBF-AD17-421B-93DA-A47171483EB9}" destId="{4E035782-F2D9-46E8-AAA1-25C399AD749D}" srcOrd="9" destOrd="0" presId="urn:microsoft.com/office/officeart/2009/layout/Circle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868E9B34-6F26-4BD2-A8FF-BE54586D31D8}" type="doc">
      <dgm:prSet loTypeId="urn:microsoft.com/office/officeart/2005/8/layout/cycle1" loCatId="cycle" qsTypeId="urn:microsoft.com/office/officeart/2005/8/quickstyle/3d5" qsCatId="3D" csTypeId="urn:microsoft.com/office/officeart/2005/8/colors/colorful1" csCatId="colorful" phldr="1"/>
      <dgm:spPr>
        <a:scene3d>
          <a:camera prst="isometricOffAxis2Left" zoom="95000"/>
          <a:lightRig rig="balanced" dir="t"/>
        </a:scene3d>
      </dgm:spPr>
      <dgm:t>
        <a:bodyPr/>
        <a:lstStyle/>
        <a:p>
          <a:endParaRPr lang="en-US"/>
        </a:p>
      </dgm:t>
    </dgm:pt>
    <dgm:pt modelId="{186E5440-5F51-46D9-B128-90895B99FF34}">
      <dgm:prSet phldrT="[Text]" custT="1"/>
      <dgm:spPr>
        <a:scene3d>
          <a:camera prst="isometricOffAxis2Left" zoom="95000"/>
          <a:lightRig rig="balanced" dir="t"/>
        </a:scene3d>
        <a:sp3d z="31750" prstMaterial="matte"/>
      </dgm:spPr>
      <dgm:t>
        <a:bodyPr/>
        <a:lstStyle/>
        <a:p>
          <a:endParaRPr lang="en-US" sz="1300" dirty="0"/>
        </a:p>
      </dgm:t>
    </dgm:pt>
    <dgm:pt modelId="{2CE15CD9-C9C2-4A14-8B5B-6816C21AEA9E}" type="parTrans" cxnId="{5C8DF33C-5271-4D38-987E-337D07DCA41B}">
      <dgm:prSet/>
      <dgm:spPr/>
      <dgm:t>
        <a:bodyPr/>
        <a:lstStyle/>
        <a:p>
          <a:endParaRPr lang="en-US"/>
        </a:p>
      </dgm:t>
    </dgm:pt>
    <dgm:pt modelId="{7D62A5AB-4DEF-440D-8FB8-48C7D7392DE6}" type="sibTrans" cxnId="{5C8DF33C-5271-4D38-987E-337D07DCA41B}">
      <dgm:prSet/>
      <dgm:spPr>
        <a:scene3d>
          <a:camera prst="isometricOffAxis2Left" zoom="95000"/>
          <a:lightRig rig="balanced" dir="t"/>
        </a:scene3d>
        <a:sp3d z="31750" extrusionH="381000" contourW="38100" prstMaterial="matte">
          <a:contourClr>
            <a:schemeClr val="lt1"/>
          </a:contourClr>
        </a:sp3d>
      </dgm:spPr>
      <dgm:t>
        <a:bodyPr/>
        <a:lstStyle/>
        <a:p>
          <a:endParaRPr lang="en-US"/>
        </a:p>
      </dgm:t>
    </dgm:pt>
    <dgm:pt modelId="{B9983214-62CB-445B-9747-5BA89F2FA8F6}">
      <dgm:prSet phldrT="[Text]"/>
      <dgm:spPr>
        <a:scene3d>
          <a:camera prst="isometricOffAxis2Left" zoom="95000"/>
          <a:lightRig rig="balanced" dir="t"/>
        </a:scene3d>
        <a:sp3d z="31750" prstMaterial="matte"/>
      </dgm:spPr>
      <dgm:t>
        <a:bodyPr/>
        <a:lstStyle/>
        <a:p>
          <a:endParaRPr lang="en-US" dirty="0"/>
        </a:p>
      </dgm:t>
    </dgm:pt>
    <dgm:pt modelId="{E0EF90AB-60CC-4DB7-992B-0F8AF0F1D22E}" type="parTrans" cxnId="{48D509A9-F6C5-46ED-AA47-D576F1C67595}">
      <dgm:prSet/>
      <dgm:spPr/>
      <dgm:t>
        <a:bodyPr/>
        <a:lstStyle/>
        <a:p>
          <a:endParaRPr lang="en-US"/>
        </a:p>
      </dgm:t>
    </dgm:pt>
    <dgm:pt modelId="{0E28701C-BA5E-462A-9E0B-2C7B97465965}" type="sibTrans" cxnId="{48D509A9-F6C5-46ED-AA47-D576F1C67595}">
      <dgm:prSet/>
      <dgm:spPr>
        <a:scene3d>
          <a:camera prst="isometricOffAxis2Left" zoom="95000"/>
          <a:lightRig rig="balanced" dir="t"/>
        </a:scene3d>
        <a:sp3d z="31750" extrusionH="381000" contourW="38100" prstMaterial="matte">
          <a:contourClr>
            <a:schemeClr val="lt1"/>
          </a:contourClr>
        </a:sp3d>
      </dgm:spPr>
      <dgm:t>
        <a:bodyPr/>
        <a:lstStyle/>
        <a:p>
          <a:endParaRPr lang="en-US"/>
        </a:p>
      </dgm:t>
    </dgm:pt>
    <dgm:pt modelId="{2DC15EC7-730E-45BA-8628-2DD988BAC1B6}">
      <dgm:prSet phldrT="[Text]"/>
      <dgm:spPr>
        <a:scene3d>
          <a:camera prst="isometricOffAxis2Left" zoom="95000"/>
          <a:lightRig rig="balanced" dir="t"/>
        </a:scene3d>
        <a:sp3d z="31750" prstMaterial="matte"/>
      </dgm:spPr>
      <dgm:t>
        <a:bodyPr/>
        <a:lstStyle/>
        <a:p>
          <a:endParaRPr lang="en-US" dirty="0"/>
        </a:p>
      </dgm:t>
    </dgm:pt>
    <dgm:pt modelId="{1EE8856C-2B4C-4E75-BEA6-6B4E5E0570C3}" type="parTrans" cxnId="{7B0804B1-31A7-4BDC-8643-12FC101493B0}">
      <dgm:prSet/>
      <dgm:spPr/>
      <dgm:t>
        <a:bodyPr/>
        <a:lstStyle/>
        <a:p>
          <a:endParaRPr lang="en-US"/>
        </a:p>
      </dgm:t>
    </dgm:pt>
    <dgm:pt modelId="{C7AD3F9B-ED7A-45DD-9ABC-C1052BB22231}" type="sibTrans" cxnId="{7B0804B1-31A7-4BDC-8643-12FC101493B0}">
      <dgm:prSet/>
      <dgm:spPr>
        <a:scene3d>
          <a:camera prst="isometricOffAxis2Left" zoom="95000"/>
          <a:lightRig rig="balanced" dir="t"/>
        </a:scene3d>
        <a:sp3d z="31750" extrusionH="381000" contourW="38100" prstMaterial="matte">
          <a:contourClr>
            <a:schemeClr val="lt1"/>
          </a:contourClr>
        </a:sp3d>
      </dgm:spPr>
      <dgm:t>
        <a:bodyPr/>
        <a:lstStyle/>
        <a:p>
          <a:endParaRPr lang="en-US"/>
        </a:p>
      </dgm:t>
    </dgm:pt>
    <dgm:pt modelId="{848FE3D8-BE25-4535-8D41-E9CD70A1B487}">
      <dgm:prSet phldrT="[Text]"/>
      <dgm:spPr>
        <a:scene3d>
          <a:camera prst="isometricOffAxis2Left" zoom="95000"/>
          <a:lightRig rig="balanced" dir="t"/>
        </a:scene3d>
        <a:sp3d z="31750" prstMaterial="matte"/>
      </dgm:spPr>
      <dgm:t>
        <a:bodyPr/>
        <a:lstStyle/>
        <a:p>
          <a:endParaRPr lang="en-US" dirty="0"/>
        </a:p>
      </dgm:t>
    </dgm:pt>
    <dgm:pt modelId="{7BC57B39-2FDF-49C6-AC2D-829D7EB70FA0}" type="parTrans" cxnId="{7A5A31F1-7A6E-480C-B200-EC376DB05B8F}">
      <dgm:prSet/>
      <dgm:spPr/>
      <dgm:t>
        <a:bodyPr/>
        <a:lstStyle/>
        <a:p>
          <a:endParaRPr lang="en-US"/>
        </a:p>
      </dgm:t>
    </dgm:pt>
    <dgm:pt modelId="{A8ED430F-42B7-4F88-A5E7-C30D02B5E237}" type="sibTrans" cxnId="{7A5A31F1-7A6E-480C-B200-EC376DB05B8F}">
      <dgm:prSet/>
      <dgm:spPr>
        <a:scene3d>
          <a:camera prst="isometricOffAxis2Left" zoom="95000"/>
          <a:lightRig rig="balanced" dir="t"/>
        </a:scene3d>
        <a:sp3d z="31750" extrusionH="381000" contourW="38100" prstMaterial="matte">
          <a:contourClr>
            <a:schemeClr val="lt1"/>
          </a:contourClr>
        </a:sp3d>
      </dgm:spPr>
      <dgm:t>
        <a:bodyPr/>
        <a:lstStyle/>
        <a:p>
          <a:endParaRPr lang="en-US"/>
        </a:p>
      </dgm:t>
    </dgm:pt>
    <dgm:pt modelId="{4FB87AC1-9952-4170-B2DB-9EAB474BBF31}">
      <dgm:prSet phldrT="[Text]" custT="1"/>
      <dgm:spPr>
        <a:scene3d>
          <a:camera prst="isometricOffAxis2Left" zoom="95000"/>
          <a:lightRig rig="balanced" dir="t"/>
        </a:scene3d>
        <a:sp3d z="31750" prstMaterial="matte"/>
      </dgm:spPr>
      <dgm:t>
        <a:bodyPr/>
        <a:lstStyle/>
        <a:p>
          <a:endParaRPr lang="en-US" sz="1300" dirty="0"/>
        </a:p>
      </dgm:t>
    </dgm:pt>
    <dgm:pt modelId="{23755FC0-12AD-4CB0-AD07-88393C2298A4}" type="parTrans" cxnId="{8F999816-670D-4BC9-A22A-02D66CD178F9}">
      <dgm:prSet/>
      <dgm:spPr/>
      <dgm:t>
        <a:bodyPr/>
        <a:lstStyle/>
        <a:p>
          <a:endParaRPr lang="en-US"/>
        </a:p>
      </dgm:t>
    </dgm:pt>
    <dgm:pt modelId="{FE83F91D-F515-460A-93E5-B4F44CED8C57}" type="sibTrans" cxnId="{8F999816-670D-4BC9-A22A-02D66CD178F9}">
      <dgm:prSet/>
      <dgm:spPr>
        <a:scene3d>
          <a:camera prst="isometricOffAxis2Left" zoom="95000"/>
          <a:lightRig rig="balanced" dir="t"/>
        </a:scene3d>
        <a:sp3d z="31750" extrusionH="381000" contourW="38100" prstMaterial="matte">
          <a:contourClr>
            <a:schemeClr val="lt1"/>
          </a:contourClr>
        </a:sp3d>
      </dgm:spPr>
      <dgm:t>
        <a:bodyPr/>
        <a:lstStyle/>
        <a:p>
          <a:endParaRPr lang="en-US" sz="2400"/>
        </a:p>
      </dgm:t>
    </dgm:pt>
    <dgm:pt modelId="{41CA89E6-E44A-4D40-B579-F8A04B814182}" type="pres">
      <dgm:prSet presAssocID="{868E9B34-6F26-4BD2-A8FF-BE54586D31D8}" presName="cycle" presStyleCnt="0">
        <dgm:presLayoutVars>
          <dgm:dir/>
          <dgm:resizeHandles val="exact"/>
        </dgm:presLayoutVars>
      </dgm:prSet>
      <dgm:spPr/>
      <dgm:t>
        <a:bodyPr/>
        <a:lstStyle/>
        <a:p>
          <a:endParaRPr lang="en-US"/>
        </a:p>
      </dgm:t>
    </dgm:pt>
    <dgm:pt modelId="{EE4F59D2-6797-4F00-BE48-9B0D282767C1}" type="pres">
      <dgm:prSet presAssocID="{186E5440-5F51-46D9-B128-90895B99FF34}" presName="dummy" presStyleCnt="0"/>
      <dgm:spPr>
        <a:scene3d>
          <a:camera prst="isometricOffAxis2Left" zoom="95000"/>
          <a:lightRig rig="balanced" dir="t"/>
        </a:scene3d>
        <a:sp3d z="31750" prstMaterial="matte"/>
      </dgm:spPr>
    </dgm:pt>
    <dgm:pt modelId="{654D82A8-094B-4932-818F-FDEB31FA47C9}" type="pres">
      <dgm:prSet presAssocID="{186E5440-5F51-46D9-B128-90895B99FF34}" presName="node" presStyleLbl="revTx" presStyleIdx="0" presStyleCnt="5">
        <dgm:presLayoutVars>
          <dgm:bulletEnabled val="1"/>
        </dgm:presLayoutVars>
      </dgm:prSet>
      <dgm:spPr/>
      <dgm:t>
        <a:bodyPr/>
        <a:lstStyle/>
        <a:p>
          <a:endParaRPr lang="en-US"/>
        </a:p>
      </dgm:t>
    </dgm:pt>
    <dgm:pt modelId="{880E5D49-B155-4854-9435-4B9219465501}" type="pres">
      <dgm:prSet presAssocID="{7D62A5AB-4DEF-440D-8FB8-48C7D7392DE6}" presName="sibTrans" presStyleLbl="node1" presStyleIdx="0" presStyleCnt="5" custLinFactNeighborX="-982" custLinFactNeighborY="-905"/>
      <dgm:spPr/>
      <dgm:t>
        <a:bodyPr/>
        <a:lstStyle/>
        <a:p>
          <a:endParaRPr lang="en-US"/>
        </a:p>
      </dgm:t>
    </dgm:pt>
    <dgm:pt modelId="{C63B336D-3B3C-4123-8AB8-D13514719488}" type="pres">
      <dgm:prSet presAssocID="{B9983214-62CB-445B-9747-5BA89F2FA8F6}" presName="dummy" presStyleCnt="0"/>
      <dgm:spPr>
        <a:scene3d>
          <a:camera prst="isometricOffAxis2Left" zoom="95000"/>
          <a:lightRig rig="balanced" dir="t"/>
        </a:scene3d>
        <a:sp3d z="31750" prstMaterial="matte"/>
      </dgm:spPr>
    </dgm:pt>
    <dgm:pt modelId="{25EE5CFD-27CC-45C6-B33F-2FBAD9D1D94D}" type="pres">
      <dgm:prSet presAssocID="{B9983214-62CB-445B-9747-5BA89F2FA8F6}" presName="node" presStyleLbl="revTx" presStyleIdx="1" presStyleCnt="5">
        <dgm:presLayoutVars>
          <dgm:bulletEnabled val="1"/>
        </dgm:presLayoutVars>
      </dgm:prSet>
      <dgm:spPr/>
      <dgm:t>
        <a:bodyPr/>
        <a:lstStyle/>
        <a:p>
          <a:endParaRPr lang="en-US"/>
        </a:p>
      </dgm:t>
    </dgm:pt>
    <dgm:pt modelId="{94D646C5-F0D7-49C7-97CE-8B1A054578E8}" type="pres">
      <dgm:prSet presAssocID="{0E28701C-BA5E-462A-9E0B-2C7B97465965}" presName="sibTrans" presStyleLbl="node1" presStyleIdx="1" presStyleCnt="5"/>
      <dgm:spPr/>
      <dgm:t>
        <a:bodyPr/>
        <a:lstStyle/>
        <a:p>
          <a:endParaRPr lang="en-US"/>
        </a:p>
      </dgm:t>
    </dgm:pt>
    <dgm:pt modelId="{CB4FAEB1-9303-49E6-B7BE-8D3E347CEFF6}" type="pres">
      <dgm:prSet presAssocID="{2DC15EC7-730E-45BA-8628-2DD988BAC1B6}" presName="dummy" presStyleCnt="0"/>
      <dgm:spPr>
        <a:scene3d>
          <a:camera prst="isometricOffAxis2Left" zoom="95000"/>
          <a:lightRig rig="balanced" dir="t"/>
        </a:scene3d>
        <a:sp3d z="31750" prstMaterial="matte"/>
      </dgm:spPr>
    </dgm:pt>
    <dgm:pt modelId="{453D4262-0EAC-4CD1-B4C1-5983F0282ACE}" type="pres">
      <dgm:prSet presAssocID="{2DC15EC7-730E-45BA-8628-2DD988BAC1B6}" presName="node" presStyleLbl="revTx" presStyleIdx="2" presStyleCnt="5">
        <dgm:presLayoutVars>
          <dgm:bulletEnabled val="1"/>
        </dgm:presLayoutVars>
      </dgm:prSet>
      <dgm:spPr/>
      <dgm:t>
        <a:bodyPr/>
        <a:lstStyle/>
        <a:p>
          <a:endParaRPr lang="en-US"/>
        </a:p>
      </dgm:t>
    </dgm:pt>
    <dgm:pt modelId="{866AB425-479A-4253-A5E1-0E6A08448FBE}" type="pres">
      <dgm:prSet presAssocID="{C7AD3F9B-ED7A-45DD-9ABC-C1052BB22231}" presName="sibTrans" presStyleLbl="node1" presStyleIdx="2" presStyleCnt="5"/>
      <dgm:spPr/>
      <dgm:t>
        <a:bodyPr/>
        <a:lstStyle/>
        <a:p>
          <a:endParaRPr lang="en-US"/>
        </a:p>
      </dgm:t>
    </dgm:pt>
    <dgm:pt modelId="{3612F139-509D-4027-AD3C-645744F5868E}" type="pres">
      <dgm:prSet presAssocID="{848FE3D8-BE25-4535-8D41-E9CD70A1B487}" presName="dummy" presStyleCnt="0"/>
      <dgm:spPr>
        <a:scene3d>
          <a:camera prst="isometricOffAxis2Left" zoom="95000"/>
          <a:lightRig rig="balanced" dir="t"/>
        </a:scene3d>
        <a:sp3d z="31750" prstMaterial="matte"/>
      </dgm:spPr>
    </dgm:pt>
    <dgm:pt modelId="{5089B4C9-0362-482C-9533-4273075FEB3A}" type="pres">
      <dgm:prSet presAssocID="{848FE3D8-BE25-4535-8D41-E9CD70A1B487}" presName="node" presStyleLbl="revTx" presStyleIdx="3" presStyleCnt="5">
        <dgm:presLayoutVars>
          <dgm:bulletEnabled val="1"/>
        </dgm:presLayoutVars>
      </dgm:prSet>
      <dgm:spPr/>
      <dgm:t>
        <a:bodyPr/>
        <a:lstStyle/>
        <a:p>
          <a:endParaRPr lang="en-US"/>
        </a:p>
      </dgm:t>
    </dgm:pt>
    <dgm:pt modelId="{673B1922-78FA-4DA6-9AC9-667014BA0A2D}" type="pres">
      <dgm:prSet presAssocID="{A8ED430F-42B7-4F88-A5E7-C30D02B5E237}" presName="sibTrans" presStyleLbl="node1" presStyleIdx="3" presStyleCnt="5"/>
      <dgm:spPr/>
      <dgm:t>
        <a:bodyPr/>
        <a:lstStyle/>
        <a:p>
          <a:endParaRPr lang="en-US"/>
        </a:p>
      </dgm:t>
    </dgm:pt>
    <dgm:pt modelId="{15836C8C-75CC-443F-92F6-1E0327801A6A}" type="pres">
      <dgm:prSet presAssocID="{4FB87AC1-9952-4170-B2DB-9EAB474BBF31}" presName="dummy" presStyleCnt="0"/>
      <dgm:spPr>
        <a:scene3d>
          <a:camera prst="isometricOffAxis2Left" zoom="95000"/>
          <a:lightRig rig="balanced" dir="t"/>
        </a:scene3d>
        <a:sp3d z="31750" prstMaterial="matte"/>
      </dgm:spPr>
    </dgm:pt>
    <dgm:pt modelId="{B900ED8C-4545-4A8E-9C97-F9F16EB8B1B0}" type="pres">
      <dgm:prSet presAssocID="{4FB87AC1-9952-4170-B2DB-9EAB474BBF31}" presName="node" presStyleLbl="revTx" presStyleIdx="4" presStyleCnt="5">
        <dgm:presLayoutVars>
          <dgm:bulletEnabled val="1"/>
        </dgm:presLayoutVars>
      </dgm:prSet>
      <dgm:spPr/>
      <dgm:t>
        <a:bodyPr/>
        <a:lstStyle/>
        <a:p>
          <a:endParaRPr lang="en-US"/>
        </a:p>
      </dgm:t>
    </dgm:pt>
    <dgm:pt modelId="{3EDD42AD-91CD-4E77-A3F8-F0E6E763280C}" type="pres">
      <dgm:prSet presAssocID="{FE83F91D-F515-460A-93E5-B4F44CED8C57}" presName="sibTrans" presStyleLbl="node1" presStyleIdx="4" presStyleCnt="5"/>
      <dgm:spPr/>
      <dgm:t>
        <a:bodyPr/>
        <a:lstStyle/>
        <a:p>
          <a:endParaRPr lang="en-US"/>
        </a:p>
      </dgm:t>
    </dgm:pt>
  </dgm:ptLst>
  <dgm:cxnLst>
    <dgm:cxn modelId="{7A5A31F1-7A6E-480C-B200-EC376DB05B8F}" srcId="{868E9B34-6F26-4BD2-A8FF-BE54586D31D8}" destId="{848FE3D8-BE25-4535-8D41-E9CD70A1B487}" srcOrd="3" destOrd="0" parTransId="{7BC57B39-2FDF-49C6-AC2D-829D7EB70FA0}" sibTransId="{A8ED430F-42B7-4F88-A5E7-C30D02B5E237}"/>
    <dgm:cxn modelId="{8F999816-670D-4BC9-A22A-02D66CD178F9}" srcId="{868E9B34-6F26-4BD2-A8FF-BE54586D31D8}" destId="{4FB87AC1-9952-4170-B2DB-9EAB474BBF31}" srcOrd="4" destOrd="0" parTransId="{23755FC0-12AD-4CB0-AD07-88393C2298A4}" sibTransId="{FE83F91D-F515-460A-93E5-B4F44CED8C57}"/>
    <dgm:cxn modelId="{5C8DF33C-5271-4D38-987E-337D07DCA41B}" srcId="{868E9B34-6F26-4BD2-A8FF-BE54586D31D8}" destId="{186E5440-5F51-46D9-B128-90895B99FF34}" srcOrd="0" destOrd="0" parTransId="{2CE15CD9-C9C2-4A14-8B5B-6816C21AEA9E}" sibTransId="{7D62A5AB-4DEF-440D-8FB8-48C7D7392DE6}"/>
    <dgm:cxn modelId="{9D3856DC-BF14-4CB1-BDFE-7EFE371704BF}" type="presOf" srcId="{C7AD3F9B-ED7A-45DD-9ABC-C1052BB22231}" destId="{866AB425-479A-4253-A5E1-0E6A08448FBE}" srcOrd="0" destOrd="0" presId="urn:microsoft.com/office/officeart/2005/8/layout/cycle1"/>
    <dgm:cxn modelId="{F1B6D37C-8835-437D-A87A-9E7863E84305}" type="presOf" srcId="{7D62A5AB-4DEF-440D-8FB8-48C7D7392DE6}" destId="{880E5D49-B155-4854-9435-4B9219465501}" srcOrd="0" destOrd="0" presId="urn:microsoft.com/office/officeart/2005/8/layout/cycle1"/>
    <dgm:cxn modelId="{A26C1968-79D0-4D76-AAFD-5E0332ECEC39}" type="presOf" srcId="{B9983214-62CB-445B-9747-5BA89F2FA8F6}" destId="{25EE5CFD-27CC-45C6-B33F-2FBAD9D1D94D}" srcOrd="0" destOrd="0" presId="urn:microsoft.com/office/officeart/2005/8/layout/cycle1"/>
    <dgm:cxn modelId="{3ADECE7F-28A0-44A0-8A96-0271EEC90051}" type="presOf" srcId="{2DC15EC7-730E-45BA-8628-2DD988BAC1B6}" destId="{453D4262-0EAC-4CD1-B4C1-5983F0282ACE}" srcOrd="0" destOrd="0" presId="urn:microsoft.com/office/officeart/2005/8/layout/cycle1"/>
    <dgm:cxn modelId="{16A24137-1EC4-45AD-A24C-0CE28E522945}" type="presOf" srcId="{186E5440-5F51-46D9-B128-90895B99FF34}" destId="{654D82A8-094B-4932-818F-FDEB31FA47C9}" srcOrd="0" destOrd="0" presId="urn:microsoft.com/office/officeart/2005/8/layout/cycle1"/>
    <dgm:cxn modelId="{CFA05B5B-0D47-4C8E-8A13-D608B8AB1536}" type="presOf" srcId="{4FB87AC1-9952-4170-B2DB-9EAB474BBF31}" destId="{B900ED8C-4545-4A8E-9C97-F9F16EB8B1B0}" srcOrd="0" destOrd="0" presId="urn:microsoft.com/office/officeart/2005/8/layout/cycle1"/>
    <dgm:cxn modelId="{8EA44244-3380-4DAD-8AC1-FCCDF6295CA2}" type="presOf" srcId="{0E28701C-BA5E-462A-9E0B-2C7B97465965}" destId="{94D646C5-F0D7-49C7-97CE-8B1A054578E8}" srcOrd="0" destOrd="0" presId="urn:microsoft.com/office/officeart/2005/8/layout/cycle1"/>
    <dgm:cxn modelId="{FD5E1CD9-C154-4C1C-B8B7-84E6B910FB00}" type="presOf" srcId="{848FE3D8-BE25-4535-8D41-E9CD70A1B487}" destId="{5089B4C9-0362-482C-9533-4273075FEB3A}" srcOrd="0" destOrd="0" presId="urn:microsoft.com/office/officeart/2005/8/layout/cycle1"/>
    <dgm:cxn modelId="{B50365C2-750A-4C97-A64A-37A5C628E35A}" type="presOf" srcId="{868E9B34-6F26-4BD2-A8FF-BE54586D31D8}" destId="{41CA89E6-E44A-4D40-B579-F8A04B814182}" srcOrd="0" destOrd="0" presId="urn:microsoft.com/office/officeart/2005/8/layout/cycle1"/>
    <dgm:cxn modelId="{A0EF3190-1747-4A29-9530-A419AC738280}" type="presOf" srcId="{A8ED430F-42B7-4F88-A5E7-C30D02B5E237}" destId="{673B1922-78FA-4DA6-9AC9-667014BA0A2D}" srcOrd="0" destOrd="0" presId="urn:microsoft.com/office/officeart/2005/8/layout/cycle1"/>
    <dgm:cxn modelId="{7B0804B1-31A7-4BDC-8643-12FC101493B0}" srcId="{868E9B34-6F26-4BD2-A8FF-BE54586D31D8}" destId="{2DC15EC7-730E-45BA-8628-2DD988BAC1B6}" srcOrd="2" destOrd="0" parTransId="{1EE8856C-2B4C-4E75-BEA6-6B4E5E0570C3}" sibTransId="{C7AD3F9B-ED7A-45DD-9ABC-C1052BB22231}"/>
    <dgm:cxn modelId="{05244B50-5419-48F9-BE20-F946FA9CF97F}" type="presOf" srcId="{FE83F91D-F515-460A-93E5-B4F44CED8C57}" destId="{3EDD42AD-91CD-4E77-A3F8-F0E6E763280C}" srcOrd="0" destOrd="0" presId="urn:microsoft.com/office/officeart/2005/8/layout/cycle1"/>
    <dgm:cxn modelId="{48D509A9-F6C5-46ED-AA47-D576F1C67595}" srcId="{868E9B34-6F26-4BD2-A8FF-BE54586D31D8}" destId="{B9983214-62CB-445B-9747-5BA89F2FA8F6}" srcOrd="1" destOrd="0" parTransId="{E0EF90AB-60CC-4DB7-992B-0F8AF0F1D22E}" sibTransId="{0E28701C-BA5E-462A-9E0B-2C7B97465965}"/>
    <dgm:cxn modelId="{3807C867-468A-4514-BF2D-2C485EC20D4E}" type="presParOf" srcId="{41CA89E6-E44A-4D40-B579-F8A04B814182}" destId="{EE4F59D2-6797-4F00-BE48-9B0D282767C1}" srcOrd="0" destOrd="0" presId="urn:microsoft.com/office/officeart/2005/8/layout/cycle1"/>
    <dgm:cxn modelId="{31777CE9-5B64-4F52-9F63-F79713DDBB75}" type="presParOf" srcId="{41CA89E6-E44A-4D40-B579-F8A04B814182}" destId="{654D82A8-094B-4932-818F-FDEB31FA47C9}" srcOrd="1" destOrd="0" presId="urn:microsoft.com/office/officeart/2005/8/layout/cycle1"/>
    <dgm:cxn modelId="{99F139B7-D66F-4568-A476-EB987FB21C13}" type="presParOf" srcId="{41CA89E6-E44A-4D40-B579-F8A04B814182}" destId="{880E5D49-B155-4854-9435-4B9219465501}" srcOrd="2" destOrd="0" presId="urn:microsoft.com/office/officeart/2005/8/layout/cycle1"/>
    <dgm:cxn modelId="{F902985C-F192-4362-9290-F3C60C135042}" type="presParOf" srcId="{41CA89E6-E44A-4D40-B579-F8A04B814182}" destId="{C63B336D-3B3C-4123-8AB8-D13514719488}" srcOrd="3" destOrd="0" presId="urn:microsoft.com/office/officeart/2005/8/layout/cycle1"/>
    <dgm:cxn modelId="{8914E4DD-F9C8-47A2-A17D-2874D15CE16F}" type="presParOf" srcId="{41CA89E6-E44A-4D40-B579-F8A04B814182}" destId="{25EE5CFD-27CC-45C6-B33F-2FBAD9D1D94D}" srcOrd="4" destOrd="0" presId="urn:microsoft.com/office/officeart/2005/8/layout/cycle1"/>
    <dgm:cxn modelId="{E7F491D9-4305-4744-98D3-7FEF51E9DF7C}" type="presParOf" srcId="{41CA89E6-E44A-4D40-B579-F8A04B814182}" destId="{94D646C5-F0D7-49C7-97CE-8B1A054578E8}" srcOrd="5" destOrd="0" presId="urn:microsoft.com/office/officeart/2005/8/layout/cycle1"/>
    <dgm:cxn modelId="{231CD745-25D9-4848-AB37-DBA60B543589}" type="presParOf" srcId="{41CA89E6-E44A-4D40-B579-F8A04B814182}" destId="{CB4FAEB1-9303-49E6-B7BE-8D3E347CEFF6}" srcOrd="6" destOrd="0" presId="urn:microsoft.com/office/officeart/2005/8/layout/cycle1"/>
    <dgm:cxn modelId="{E5F4C805-D378-45C3-8320-27CA1101AAEF}" type="presParOf" srcId="{41CA89E6-E44A-4D40-B579-F8A04B814182}" destId="{453D4262-0EAC-4CD1-B4C1-5983F0282ACE}" srcOrd="7" destOrd="0" presId="urn:microsoft.com/office/officeart/2005/8/layout/cycle1"/>
    <dgm:cxn modelId="{14836139-3C37-4E29-9535-DDD177C2E632}" type="presParOf" srcId="{41CA89E6-E44A-4D40-B579-F8A04B814182}" destId="{866AB425-479A-4253-A5E1-0E6A08448FBE}" srcOrd="8" destOrd="0" presId="urn:microsoft.com/office/officeart/2005/8/layout/cycle1"/>
    <dgm:cxn modelId="{0B1E4231-612D-4F96-B585-22B7412CE93D}" type="presParOf" srcId="{41CA89E6-E44A-4D40-B579-F8A04B814182}" destId="{3612F139-509D-4027-AD3C-645744F5868E}" srcOrd="9" destOrd="0" presId="urn:microsoft.com/office/officeart/2005/8/layout/cycle1"/>
    <dgm:cxn modelId="{6E552C25-C021-470E-A532-69D983C78B0B}" type="presParOf" srcId="{41CA89E6-E44A-4D40-B579-F8A04B814182}" destId="{5089B4C9-0362-482C-9533-4273075FEB3A}" srcOrd="10" destOrd="0" presId="urn:microsoft.com/office/officeart/2005/8/layout/cycle1"/>
    <dgm:cxn modelId="{DD2AF27E-5BF3-4BF3-9AF7-3368A9CA023B}" type="presParOf" srcId="{41CA89E6-E44A-4D40-B579-F8A04B814182}" destId="{673B1922-78FA-4DA6-9AC9-667014BA0A2D}" srcOrd="11" destOrd="0" presId="urn:microsoft.com/office/officeart/2005/8/layout/cycle1"/>
    <dgm:cxn modelId="{A82E4556-FD37-4C23-9862-7003EE896E9D}" type="presParOf" srcId="{41CA89E6-E44A-4D40-B579-F8A04B814182}" destId="{15836C8C-75CC-443F-92F6-1E0327801A6A}" srcOrd="12" destOrd="0" presId="urn:microsoft.com/office/officeart/2005/8/layout/cycle1"/>
    <dgm:cxn modelId="{0AF03808-9614-49A8-8657-7269DA12725B}" type="presParOf" srcId="{41CA89E6-E44A-4D40-B579-F8A04B814182}" destId="{B900ED8C-4545-4A8E-9C97-F9F16EB8B1B0}" srcOrd="13" destOrd="0" presId="urn:microsoft.com/office/officeart/2005/8/layout/cycle1"/>
    <dgm:cxn modelId="{EF7684C8-7956-4E21-B00B-F8DF1FC6A9CE}" type="presParOf" srcId="{41CA89E6-E44A-4D40-B579-F8A04B814182}" destId="{3EDD42AD-91CD-4E77-A3F8-F0E6E763280C}" srcOrd="14" destOrd="0" presId="urn:microsoft.com/office/officeart/2005/8/layout/cycle1"/>
  </dgm:cxnLst>
  <dgm:bg>
    <a:effect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7.xml><?xml version="1.0" encoding="utf-8"?>
<dgm:layoutDef xmlns:dgm="http://schemas.openxmlformats.org/drawingml/2006/diagram" xmlns:a="http://schemas.openxmlformats.org/drawingml/2006/main" uniqueId="urn:microsoft.com/office/officeart/2009/layout/CircleArrowProcess">
  <dgm:title val=""/>
  <dgm:desc val=""/>
  <dgm:catLst>
    <dgm:cat type="process" pri="16500"/>
    <dgm:cat type="cycle" pri="16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7"/>
      <dgm:chPref val="7"/>
      <dgm:dir/>
      <dgm:animLvl val="lvl"/>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5"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1144"/>
              <dgm:constr type="t" for="ch" forName="Accent1" refType="h" fact="0"/>
              <dgm:constr type="w" for="ch" forName="Accent1" refType="w" fact="0.5542"/>
              <dgm:constr type="h" for="ch" forName="Accent1" refType="h" fact="0.6665"/>
              <dgm:constr type="l" for="ch" forName="Parent1" refType="w" fact="0.2368"/>
              <dgm:constr type="t" for="ch" forName="Parent1" refType="h" fact="0.2413"/>
              <dgm:constr type="w" for="ch" forName="Parent1" refType="w" fact="0.3092"/>
              <dgm:constr type="h" for="ch" forName="Parent1" refType="h" fact="0.1859"/>
              <dgm:constr type="l" for="ch" forName="Parent2" refType="w" fact="0.0822"/>
              <dgm:constr type="t" for="ch" forName="Parent2" refType="h" fact="0.625"/>
              <dgm:constr type="w" for="ch" forName="Parent2" refType="w" fact="0.3092"/>
              <dgm:constr type="h" for="ch" forName="Parent2" refType="h" fact="0.1859"/>
              <dgm:constr type="l" for="ch" forName="Child1" refType="w" fact="0.6678"/>
              <dgm:constr type="t" for="ch" forName="Child1" refType="h" fact="0.1978"/>
              <dgm:constr type="w" for="ch" forName="Child1" refType="w" fact="0.3322"/>
              <dgm:constr type="h" for="ch" forName="Child1" refType="h" fact="0.265"/>
              <dgm:constr type="l" for="ch" forName="Child2" refType="w" fact="0.5164"/>
              <dgm:constr type="t" for="ch" forName="Child2" refType="h" fact="0.5855"/>
              <dgm:constr type="w" for="ch" forName="Child2" refType="w" fact="0.3322"/>
              <dgm:constr type="h" for="ch" forName="Child2" refType="h" fact="0.265"/>
              <dgm:constr type="l" for="ch" forName="Accent2" refType="w" fact="0"/>
              <dgm:constr type="t" for="ch" forName="Accent2" refType="h" fact="0.4272"/>
              <dgm:constr type="w" for="ch" forName="Accent2" refType="w" fact="0.4761"/>
              <dgm:constr type="h" for="ch" forName="Accent2" refType="h" fact="0.5728"/>
            </dgm:constrLst>
          </dgm:if>
          <dgm:if name="Name6"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1479"/>
              <dgm:constr type="t" for="ch" forName="Accent1" refType="h" fact="0"/>
              <dgm:constr type="w" for="ch" forName="Accent1" refType="w" fact="0.5325"/>
              <dgm:constr type="h" for="ch" forName="Accent1" refType="h" fact="0.4814"/>
              <dgm:constr type="l" for="ch" forName="Accent2" refType="w" fact="0"/>
              <dgm:constr type="t" for="ch" forName="Accent2" refType="h" fact="0.2766"/>
              <dgm:constr type="w" for="ch" forName="Accent2" refType="w" fact="0.5325"/>
              <dgm:constr type="h" for="ch" forName="Accent2" refType="h" fact="0.4814"/>
              <dgm:constr type="l" for="ch" forName="Parent1" refType="w" fact="0.2656"/>
              <dgm:constr type="t" for="ch" forName="Parent1" refType="h" fact="0.1738"/>
              <dgm:constr type="w" for="ch" forName="Parent1" refType="w" fact="0.2959"/>
              <dgm:constr type="h" for="ch" forName="Parent1" refType="h" fact="0.1337"/>
              <dgm:constr type="l" for="ch" forName="Accent3" refType="w" fact="0.1858"/>
              <dgm:constr type="t" for="ch" forName="Accent3" refType="h" fact="0.5863"/>
              <dgm:constr type="w" for="ch" forName="Accent3" refType="w" fact="0.4575"/>
              <dgm:constr type="h" for="ch" forName="Accent3" refType="h" fact="0.4137"/>
              <dgm:constr type="l" for="ch" forName="Parent2" refType="w" fact="0.1183"/>
              <dgm:constr type="t" for="ch" forName="Parent2" refType="h" fact="0.452"/>
              <dgm:constr type="w" for="ch" forName="Parent2" refType="w" fact="0.2959"/>
              <dgm:constr type="h" for="ch" forName="Parent2" refType="h" fact="0.1337"/>
              <dgm:constr type="l" for="ch" forName="Parent3" refType="w" fact="0.2663"/>
              <dgm:constr type="t" for="ch" forName="Parent3" refType="h" fact="0.7306"/>
              <dgm:constr type="w" for="ch" forName="Parent3" refType="w" fact="0.2959"/>
              <dgm:constr type="h" for="ch" forName="Parent3" refType="h" fact="0.1337"/>
              <dgm:constr type="l" for="ch" forName="Child2" refType="w" fact="0.5325"/>
              <dgm:constr type="t" for="ch" forName="Child2" refType="h" fact="0.4217"/>
              <dgm:constr type="w" for="ch" forName="Child2" refType="w" fact="0.3195"/>
              <dgm:constr type="h" for="ch" forName="Child2" refType="h" fact="0.1926"/>
              <dgm:constr type="l" for="ch" forName="Child1" refType="w" fact="0.6805"/>
              <dgm:constr type="t" for="ch" forName="Child1" refType="h" fact="0.1435"/>
              <dgm:constr type="w" for="ch" forName="Child1" refType="w" fact="0.3195"/>
              <dgm:constr type="h" for="ch" forName="Child1" refType="h" fact="0.1926"/>
              <dgm:constr type="l" for="ch" forName="Child3" refType="w" fact="0.6805"/>
              <dgm:constr type="t" for="ch" forName="Child3" refType="h" fact="0.6998"/>
              <dgm:constr type="w" for="ch" forName="Child3" refType="w" fact="0.3195"/>
              <dgm:constr type="h" for="ch" forName="Child3" refType="h" fact="0.1926"/>
            </dgm:constrLst>
          </dgm:if>
          <dgm:if name="Name7"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1481"/>
              <dgm:constr type="t" for="ch" forName="Accent1" refType="h" fact="0"/>
              <dgm:constr type="w" for="ch" forName="Accent1" refType="w" fact="0.5331"/>
              <dgm:constr type="h" for="ch" forName="Accent1" refType="h" fact="0.3771"/>
              <dgm:constr type="l" for="ch" forName="Accent2" refType="w" fact="0"/>
              <dgm:constr type="t" for="ch" forName="Accent2" refType="h" fact="0.2167"/>
              <dgm:constr type="w" for="ch" forName="Accent2" refType="w" fact="0.5331"/>
              <dgm:constr type="h" for="ch" forName="Accent2" refType="h" fact="0.3771"/>
              <dgm:constr type="l" for="ch" forName="Accent3" refType="w" fact="0.1481"/>
              <dgm:constr type="t" for="ch" forName="Accent3" refType="h" fact="0.4342"/>
              <dgm:constr type="w" for="ch" forName="Accent3" refType="w" fact="0.5331"/>
              <dgm:constr type="h" for="ch" forName="Accent3" refType="h" fact="0.3771"/>
              <dgm:constr type="l" for="ch" forName="Parent1" refType="w" fact="0.2658"/>
              <dgm:constr type="t" for="ch" forName="Parent1" refType="h" fact="0.1365"/>
              <dgm:constr type="w" for="ch" forName="Parent1" refType="w" fact="0.2975"/>
              <dgm:constr type="h" for="ch" forName="Parent1" refType="h" fact="0.1052"/>
              <dgm:constr type="l" for="ch" forName="Parent2" refType="w" fact="0.1171"/>
              <dgm:constr type="t" for="ch" forName="Parent2" refType="h" fact="0.3536"/>
              <dgm:constr type="w" for="ch" forName="Parent2" refType="w" fact="0.2975"/>
              <dgm:constr type="h" for="ch" forName="Parent2" refType="h" fact="0.1052"/>
              <dgm:constr type="l" for="ch" forName="Parent3" refType="w" fact="0.2658"/>
              <dgm:constr type="t" for="ch" forName="Parent3" refType="h" fact="0.5707"/>
              <dgm:constr type="w" for="ch" forName="Parent3" refType="w" fact="0.2975"/>
              <dgm:constr type="h" for="ch" forName="Parent3" refType="h" fact="0.1052"/>
              <dgm:constr type="l" for="ch" forName="Parent4" refType="w" fact="0.1171"/>
              <dgm:constr type="t" for="ch" forName="Parent4" refType="h" fact="0.7878"/>
              <dgm:constr type="w" for="ch" forName="Parent4" refType="w" fact="0.2975"/>
              <dgm:constr type="h" for="ch" forName="Parent4" refType="h" fact="0.1052"/>
              <dgm:constr type="l" for="ch" forName="Child1" refType="w" fact="0.6804"/>
              <dgm:constr type="t" for="ch" forName="Child1" refType="h" fact="0.1119"/>
              <dgm:constr type="w" for="ch" forName="Child1" refType="w" fact="0.3196"/>
              <dgm:constr type="h" for="ch" forName="Child1" refType="h" fact="0.15"/>
              <dgm:constr type="l" for="ch" forName="Child2" refType="w" fact="0.5348"/>
              <dgm:constr type="t" for="ch" forName="Child2" refType="h" fact="0.3312"/>
              <dgm:constr type="w" for="ch" forName="Child2" refType="w" fact="0.3196"/>
              <dgm:constr type="h" for="ch" forName="Child2" refType="h" fact="0.15"/>
              <dgm:constr type="l" for="ch" forName="Child3" refType="w" fact="0.6804"/>
              <dgm:constr type="t" for="ch" forName="Child3" refType="h" fact="0.5461"/>
              <dgm:constr type="w" for="ch" forName="Child3" refType="w" fact="0.3196"/>
              <dgm:constr type="h" for="ch" forName="Child3" refType="h" fact="0.15"/>
              <dgm:constr type="l" for="ch" forName="Child4" refType="w" fact="0.5348"/>
              <dgm:constr type="t" for="ch" forName="Child4" refType="h" fact="0.7632"/>
              <dgm:constr type="w" for="ch" forName="Child4" refType="w" fact="0.3196"/>
              <dgm:constr type="h" for="ch" forName="Child4" refType="h" fact="0.15"/>
              <dgm:constr type="l" for="ch" forName="Accent4" refType="w" fact="0.038"/>
              <dgm:constr type="t" for="ch" forName="Accent4" refType="h" fact="0.6759"/>
              <dgm:constr type="w" for="ch" forName="Accent4" refType="w" fact="0.458"/>
              <dgm:constr type="h" for="ch" forName="Accent4" refType="h" fact="0.3241"/>
            </dgm:constrLst>
          </dgm:if>
          <dgm:if name="Name8"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1481"/>
              <dgm:constr type="t" for="ch" forName="Accent1" refType="h" fact="0"/>
              <dgm:constr type="w" for="ch" forName="Accent1" refType="w" fact="0.5331"/>
              <dgm:constr type="h" for="ch" forName="Accent1" refType="h" fact="0.3098"/>
              <dgm:constr type="l" for="ch" forName="Accent2" refType="w" fact="0"/>
              <dgm:constr type="t" for="ch" forName="Accent2" refType="h" fact="0.178"/>
              <dgm:constr type="w" for="ch" forName="Accent2" refType="w" fact="0.5331"/>
              <dgm:constr type="h" for="ch" forName="Accent2" refType="h" fact="0.3098"/>
              <dgm:constr type="l" for="ch" forName="Accent3" refType="w" fact="0.1481"/>
              <dgm:constr type="t" for="ch" forName="Accent3" refType="h" fact="0.3568"/>
              <dgm:constr type="w" for="ch" forName="Accent3" refType="w" fact="0.5331"/>
              <dgm:constr type="h" for="ch" forName="Accent3" refType="h" fact="0.3098"/>
              <dgm:constr type="l" for="ch" forName="Accent4" refType="w" fact="0"/>
              <dgm:constr type="t" for="ch" forName="Accent4" refType="h" fact="0.5351"/>
              <dgm:constr type="w" for="ch" forName="Accent4" refType="w" fact="0.5331"/>
              <dgm:constr type="h" for="ch" forName="Accent4" refType="h" fact="0.3098"/>
              <dgm:constr type="l" for="ch" forName="Accent5" refType="w" fact="0.186"/>
              <dgm:constr type="t" for="ch" forName="Accent5" refType="h" fact="0.7337"/>
              <dgm:constr type="w" for="ch" forName="Accent5" refType="w" fact="0.458"/>
              <dgm:constr type="h" for="ch" forName="Accent5" refType="h" fact="0.2663"/>
              <dgm:constr type="l" for="ch" forName="Parent1" refType="w" fact="0.2658"/>
              <dgm:constr type="t" for="ch" forName="Parent1" refType="h" fact="0.1122"/>
              <dgm:constr type="w" for="ch" forName="Parent1" refType="w" fact="0.2975"/>
              <dgm:constr type="h" for="ch" forName="Parent1" refType="h" fact="0.0864"/>
              <dgm:constr type="l" for="ch" forName="Parent2" refType="w" fact="0.1171"/>
              <dgm:constr type="t" for="ch" forName="Parent2" refType="h" fact="0.2906"/>
              <dgm:constr type="w" for="ch" forName="Parent2" refType="w" fact="0.2975"/>
              <dgm:constr type="h" for="ch" forName="Parent2" refType="h" fact="0.0864"/>
              <dgm:constr type="l" for="ch" forName="Parent3" refType="w" fact="0.2658"/>
              <dgm:constr type="t" for="ch" forName="Parent3" refType="h" fact="0.4689"/>
              <dgm:constr type="w" for="ch" forName="Parent3" refType="w" fact="0.2975"/>
              <dgm:constr type="h" for="ch" forName="Parent3" refType="h" fact="0.0864"/>
              <dgm:constr type="l" for="ch" forName="Parent4" refType="w" fact="0.1171"/>
              <dgm:constr type="t" for="ch" forName="Parent4" refType="h" fact="0.6473"/>
              <dgm:constr type="w" for="ch" forName="Parent4" refType="w" fact="0.2975"/>
              <dgm:constr type="h" for="ch" forName="Parent4" refType="h" fact="0.0864"/>
              <dgm:constr type="l" for="ch" forName="Parent5" refType="w" fact="0.2658"/>
              <dgm:constr type="t" for="ch" forName="Parent5" refType="h" fact="0.8257"/>
              <dgm:constr type="w" for="ch" forName="Parent5" refType="w" fact="0.2975"/>
              <dgm:constr type="h" for="ch" forName="Parent5" refType="h" fact="0.0864"/>
              <dgm:constr type="l" for="ch" forName="Child1" refType="w" fact="0.6804"/>
              <dgm:constr type="t" for="ch" forName="Child1" refType="h" fact="0.0919"/>
              <dgm:constr type="w" for="ch" forName="Child1" refType="w" fact="0.3196"/>
              <dgm:constr type="h" for="ch" forName="Child1" refType="h" fact="0.1232"/>
              <dgm:constr type="l" for="ch" forName="Child2" refType="w" fact="0.5348"/>
              <dgm:constr type="t" for="ch" forName="Child2" refType="h" fact="0.2722"/>
              <dgm:constr type="w" for="ch" forName="Child2" refType="w" fact="0.3196"/>
              <dgm:constr type="h" for="ch" forName="Child2" refType="h" fact="0.1232"/>
              <dgm:constr type="l" for="ch" forName="Child3" refType="w" fact="0.6804"/>
              <dgm:constr type="t" for="ch" forName="Child3" refType="h" fact="0.4487"/>
              <dgm:constr type="w" for="ch" forName="Child3" refType="w" fact="0.3196"/>
              <dgm:constr type="h" for="ch" forName="Child3" refType="h" fact="0.1232"/>
              <dgm:constr type="l" for="ch" forName="Child4" refType="w" fact="0.5348"/>
              <dgm:constr type="t" for="ch" forName="Child4" refType="h" fact="0.6271"/>
              <dgm:constr type="w" for="ch" forName="Child4" refType="w" fact="0.3196"/>
              <dgm:constr type="h" for="ch" forName="Child4" refType="h" fact="0.1232"/>
              <dgm:constr type="l" for="ch" forName="Child5" refType="w" fact="0.6804"/>
              <dgm:constr type="t" for="ch" forName="Child5" refType="h" fact="0.8073"/>
              <dgm:constr type="w" for="ch" forName="Child5" refType="w" fact="0.3196"/>
              <dgm:constr type="h" for="ch" forName="Child5" refType="h" fact="0.1232"/>
            </dgm:constrLst>
          </dgm:if>
          <dgm:if name="Name9"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1481"/>
              <dgm:constr type="t" for="ch" forName="Accent1" refType="h" fact="0"/>
              <dgm:constr type="w" for="ch" forName="Accent1" refType="w" fact="0.5331"/>
              <dgm:constr type="h" for="ch" forName="Accent1" refType="h" fact="0.2629"/>
              <dgm:constr type="l" for="ch" forName="Accent2" refType="w" fact="0"/>
              <dgm:constr type="t" for="ch" forName="Accent2" refType="h" fact="0.1511"/>
              <dgm:constr type="w" for="ch" forName="Accent2" refType="w" fact="0.5331"/>
              <dgm:constr type="h" for="ch" forName="Accent2" refType="h" fact="0.2629"/>
              <dgm:constr type="l" for="ch" forName="Accent3" refType="w" fact="0.1481"/>
              <dgm:constr type="t" for="ch" forName="Accent3" refType="h" fact="0.3027"/>
              <dgm:constr type="w" for="ch" forName="Accent3" refType="w" fact="0.5331"/>
              <dgm:constr type="h" for="ch" forName="Accent3" refType="h" fact="0.2629"/>
              <dgm:constr type="l" for="ch" forName="Accent4" refType="w" fact="0"/>
              <dgm:constr type="t" for="ch" forName="Accent4" refType="h" fact="0.4541"/>
              <dgm:constr type="w" for="ch" forName="Accent4" refType="w" fact="0.5331"/>
              <dgm:constr type="h" for="ch" forName="Accent4" refType="h" fact="0.2629"/>
              <dgm:constr type="l" for="ch" forName="Parent1" refType="w" fact="0.2658"/>
              <dgm:constr type="t" for="ch" forName="Parent1" refType="h" fact="0.0952"/>
              <dgm:constr type="w" for="ch" forName="Parent1" refType="w" fact="0.2975"/>
              <dgm:constr type="h" for="ch" forName="Parent1" refType="h" fact="0.0733"/>
              <dgm:constr type="l" for="ch" forName="Parent2" refType="w" fact="0.1171"/>
              <dgm:constr type="t" for="ch" forName="Parent2" refType="h" fact="0.2466"/>
              <dgm:constr type="w" for="ch" forName="Parent2" refType="w" fact="0.2975"/>
              <dgm:constr type="h" for="ch" forName="Parent2" refType="h" fact="0.0733"/>
              <dgm:constr type="l" for="ch" forName="Parent3" refType="w" fact="0.2658"/>
              <dgm:constr type="t" for="ch" forName="Parent3" refType="h" fact="0.3979"/>
              <dgm:constr type="w" for="ch" forName="Parent3" refType="w" fact="0.2975"/>
              <dgm:constr type="h" for="ch" forName="Parent3" refType="h" fact="0.0733"/>
              <dgm:constr type="l" for="ch" forName="Parent4" refType="w" fact="0.1171"/>
              <dgm:constr type="t" for="ch" forName="Parent4" refType="h" fact="0.5493"/>
              <dgm:constr type="w" for="ch" forName="Parent4" refType="w" fact="0.2975"/>
              <dgm:constr type="h" for="ch" forName="Parent4" refType="h" fact="0.0733"/>
              <dgm:constr type="l" for="ch" forName="Child1" refType="w" fact="0.6804"/>
              <dgm:constr type="t" for="ch" forName="Child1" refType="h" fact="0.078"/>
              <dgm:constr type="w" for="ch" forName="Child1" refType="w" fact="0.3196"/>
              <dgm:constr type="h" for="ch" forName="Child1" refType="h" fact="0.1046"/>
              <dgm:constr type="l" for="ch" forName="Child2" refType="w" fact="0.5348"/>
              <dgm:constr type="t" for="ch" forName="Child2" refType="h" fact="0.231"/>
              <dgm:constr type="w" for="ch" forName="Child2" refType="w" fact="0.3196"/>
              <dgm:constr type="h" for="ch" forName="Child2" refType="h" fact="0.1046"/>
              <dgm:constr type="l" for="ch" forName="Child3" refType="w" fact="0.6804"/>
              <dgm:constr type="t" for="ch" forName="Child3" refType="h" fact="0.3808"/>
              <dgm:constr type="w" for="ch" forName="Child3" refType="w" fact="0.3196"/>
              <dgm:constr type="h" for="ch" forName="Child3" refType="h" fact="0.1046"/>
              <dgm:constr type="l" for="ch" forName="Child4" refType="w" fact="0.5348"/>
              <dgm:constr type="t" for="ch" forName="Child4" refType="h" fact="0.5322"/>
              <dgm:constr type="w" for="ch" forName="Child4" refType="w" fact="0.3196"/>
              <dgm:constr type="h" for="ch" forName="Child4" refType="h" fact="0.1046"/>
              <dgm:constr type="l" for="ch" forName="Accent5" refType="w" fact="0.1481"/>
              <dgm:constr type="t" for="ch" forName="Accent5" refType="h" fact="0.6053"/>
              <dgm:constr type="w" for="ch" forName="Accent5" refType="w" fact="0.5331"/>
              <dgm:constr type="h" for="ch" forName="Accent5" refType="h" fact="0.2629"/>
              <dgm:constr type="l" for="ch" forName="Accent6" refType="w" fact="0.038"/>
              <dgm:constr type="t" for="ch" forName="Accent6" refType="h" fact="0.774"/>
              <dgm:constr type="w" for="ch" forName="Accent6" refType="w" fact="0.458"/>
              <dgm:constr type="h" for="ch" forName="Accent6" refType="h" fact="0.226"/>
              <dgm:constr type="l" for="ch" forName="Parent5" refType="w" fact="0.2658"/>
              <dgm:constr type="t" for="ch" forName="Parent5" refType="h" fact="0.7005"/>
              <dgm:constr type="w" for="ch" forName="Parent5" refType="w" fact="0.2975"/>
              <dgm:constr type="h" for="ch" forName="Parent5" refType="h" fact="0.0733"/>
              <dgm:constr type="l" for="ch" forName="Parent6" refType="w" fact="0.1171"/>
              <dgm:constr type="t" for="ch" forName="Parent6" refType="h" fact="0.8519"/>
              <dgm:constr type="w" for="ch" forName="Parent6" refType="w" fact="0.2975"/>
              <dgm:constr type="h" for="ch" forName="Parent6" refType="h" fact="0.0733"/>
              <dgm:constr type="l" for="ch" forName="Child5" refType="w" fact="0.6804"/>
              <dgm:constr type="t" for="ch" forName="Child5" refType="h" fact="0.6833"/>
              <dgm:constr type="w" for="ch" forName="Child5" refType="w" fact="0.3196"/>
              <dgm:constr type="h" for="ch" forName="Child5" refType="h" fact="0.1046"/>
              <dgm:constr type="l" for="ch" forName="Child6" refType="w" fact="0.5348"/>
              <dgm:constr type="t" for="ch" forName="Child6" refType="h" fact="0.8347"/>
              <dgm:constr type="w" for="ch" forName="Child6" refType="w" fact="0.3196"/>
              <dgm:constr type="h" for="ch" forName="Child6" refType="h" fact="0.1046"/>
            </dgm:constrLst>
          </dgm:if>
          <dgm:else name="Name10">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1481"/>
              <dgm:constr type="t" for="ch" forName="Accent1" refType="h" fact="0"/>
              <dgm:constr type="w" for="ch" forName="Accent1" refType="w" fact="0.5331"/>
              <dgm:constr type="h" for="ch" forName="Accent1" refType="h" fact="0.2284"/>
              <dgm:constr type="l" for="ch" forName="Accent2" refType="w" fact="0"/>
              <dgm:constr type="t" for="ch" forName="Accent2" refType="h" fact="0.1312"/>
              <dgm:constr type="w" for="ch" forName="Accent2" refType="w" fact="0.5331"/>
              <dgm:constr type="h" for="ch" forName="Accent2" refType="h" fact="0.2284"/>
              <dgm:constr type="l" for="ch" forName="Accent3" refType="w" fact="0.1481"/>
              <dgm:constr type="t" for="ch" forName="Accent3" refType="h" fact="0.263"/>
              <dgm:constr type="w" for="ch" forName="Accent3" refType="w" fact="0.5331"/>
              <dgm:constr type="h" for="ch" forName="Accent3" refType="h" fact="0.2284"/>
              <dgm:constr type="l" for="ch" forName="Accent4" refType="w" fact="0"/>
              <dgm:constr type="t" for="ch" forName="Accent4" refType="h" fact="0.3945"/>
              <dgm:constr type="w" for="ch" forName="Accent4" refType="w" fact="0.5331"/>
              <dgm:constr type="h" for="ch" forName="Accent4" refType="h" fact="0.2284"/>
              <dgm:constr type="l" for="ch" forName="Parent1" refType="w" fact="0.2658"/>
              <dgm:constr type="t" for="ch" forName="Parent1" refType="h" fact="0.0827"/>
              <dgm:constr type="w" for="ch" forName="Parent1" refType="w" fact="0.2975"/>
              <dgm:constr type="h" for="ch" forName="Parent1" refType="h" fact="0.0637"/>
              <dgm:constr type="l" for="ch" forName="Parent2" refType="w" fact="0.1171"/>
              <dgm:constr type="t" for="ch" forName="Parent2" refType="h" fact="0.2142"/>
              <dgm:constr type="w" for="ch" forName="Parent2" refType="w" fact="0.2975"/>
              <dgm:constr type="h" for="ch" forName="Parent2" refType="h" fact="0.0637"/>
              <dgm:constr type="l" for="ch" forName="Parent3" refType="w" fact="0.2658"/>
              <dgm:constr type="t" for="ch" forName="Parent3" refType="h" fact="0.3457"/>
              <dgm:constr type="w" for="ch" forName="Parent3" refType="w" fact="0.2975"/>
              <dgm:constr type="h" for="ch" forName="Parent3" refType="h" fact="0.0637"/>
              <dgm:constr type="l" for="ch" forName="Parent4" refType="w" fact="0.1171"/>
              <dgm:constr type="t" for="ch" forName="Parent4" refType="h" fact="0.4772"/>
              <dgm:constr type="w" for="ch" forName="Parent4" refType="w" fact="0.2975"/>
              <dgm:constr type="h" for="ch" forName="Parent4" refType="h" fact="0.0637"/>
              <dgm:constr type="l" for="ch" forName="Child1" refType="w" fact="0.6804"/>
              <dgm:constr type="t" for="ch" forName="Child1" refType="h" fact="0.0678"/>
              <dgm:constr type="w" for="ch" forName="Child1" refType="w" fact="0.3196"/>
              <dgm:constr type="h" for="ch" forName="Child1" refType="h" fact="0.0908"/>
              <dgm:constr type="l" for="ch" forName="Child2" refType="w" fact="0.5348"/>
              <dgm:constr type="t" for="ch" forName="Child2" refType="h" fact="0.2006"/>
              <dgm:constr type="w" for="ch" forName="Child2" refType="w" fact="0.3196"/>
              <dgm:constr type="h" for="ch" forName="Child2" refType="h" fact="0.0908"/>
              <dgm:constr type="l" for="ch" forName="Child3" refType="w" fact="0.6804"/>
              <dgm:constr type="t" for="ch" forName="Child3" refType="h" fact="0.3308"/>
              <dgm:constr type="w" for="ch" forName="Child3" refType="w" fact="0.3196"/>
              <dgm:constr type="h" for="ch" forName="Child3" refType="h" fact="0.0908"/>
              <dgm:constr type="l" for="ch" forName="Child4" refType="w" fact="0.5348"/>
              <dgm:constr type="t" for="ch" forName="Child4" refType="h" fact="0.4623"/>
              <dgm:constr type="w" for="ch" forName="Child4" refType="w" fact="0.3196"/>
              <dgm:constr type="h" for="ch" forName="Child4" refType="h" fact="0.0908"/>
              <dgm:constr type="l" for="ch" forName="Accent5" refType="w" fact="0.1481"/>
              <dgm:constr type="t" for="ch" forName="Accent5" refType="h" fact="0.5258"/>
              <dgm:constr type="w" for="ch" forName="Accent5" refType="w" fact="0.5331"/>
              <dgm:constr type="h" for="ch" forName="Accent5" refType="h" fact="0.2284"/>
              <dgm:constr type="l" for="ch" forName="Accent6" refType="w" fact="0"/>
              <dgm:constr type="t" for="ch" forName="Accent6" refType="h" fact="0.6573"/>
              <dgm:constr type="w" for="ch" forName="Accent6" refType="w" fact="0.5331"/>
              <dgm:constr type="h" for="ch" forName="Accent6" refType="h" fact="0.2284"/>
              <dgm:constr type="l" for="ch" forName="Accent7" refType="w" fact="0.186"/>
              <dgm:constr type="t" for="ch" forName="Accent7" refType="h" fact="0.8037"/>
              <dgm:constr type="w" for="ch" forName="Accent7" refType="w" fact="0.458"/>
              <dgm:constr type="h" for="ch" forName="Accent7" refType="h" fact="0.1963"/>
              <dgm:constr type="l" for="ch" forName="Parent5" refType="w" fact="0.2658"/>
              <dgm:constr type="t" for="ch" forName="Parent5" refType="h" fact="0.6085"/>
              <dgm:constr type="w" for="ch" forName="Parent5" refType="w" fact="0.2975"/>
              <dgm:constr type="h" for="ch" forName="Parent5" refType="h" fact="0.0637"/>
              <dgm:constr type="l" for="ch" forName="Parent6" refType="w" fact="0.1171"/>
              <dgm:constr type="t" for="ch" forName="Parent6" refType="h" fact="0.74"/>
              <dgm:constr type="w" for="ch" forName="Parent6" refType="w" fact="0.2975"/>
              <dgm:constr type="h" for="ch" forName="Parent6" refType="h" fact="0.0637"/>
              <dgm:constr type="l" for="ch" forName="Parent7" refType="w" fact="0.2658"/>
              <dgm:constr type="t" for="ch" forName="Parent7" refType="h" fact="0.8715"/>
              <dgm:constr type="w" for="ch" forName="Parent7" refType="w" fact="0.2975"/>
              <dgm:constr type="h" for="ch" forName="Parent7" refType="h" fact="0.0637"/>
              <dgm:constr type="l" for="ch" forName="Child5" refType="w" fact="0.6804"/>
              <dgm:constr type="t" for="ch" forName="Child5" refType="h" fact="0.5936"/>
              <dgm:constr type="w" for="ch" forName="Child5" refType="w" fact="0.3196"/>
              <dgm:constr type="h" for="ch" forName="Child5" refType="h" fact="0.0908"/>
              <dgm:constr type="l" for="ch" forName="Child6" refType="w" fact="0.5348"/>
              <dgm:constr type="t" for="ch" forName="Child6" refType="h" fact="0.7251"/>
              <dgm:constr type="w" for="ch" forName="Child6" refType="w" fact="0.3196"/>
              <dgm:constr type="h" for="ch" forName="Child6" refType="h" fact="0.0908"/>
              <dgm:constr type="l" for="ch" forName="Child7" refType="w" fact="0.6804"/>
              <dgm:constr type="t" for="ch" forName="Child7" refType="h" fact="0.8579"/>
              <dgm:constr type="w" for="ch" forName="Child7" refType="w" fact="0.3196"/>
              <dgm:constr type="h" for="ch" forName="Child7" refType="h" fact="0.0908"/>
            </dgm:constrLst>
          </dgm:else>
        </dgm:choose>
      </dgm:if>
      <dgm:else name="Name11">
        <dgm:choose name="Name12">
          <dgm:if name="Name13" axis="ch" ptType="node" func="cnt" op="equ" val="1">
            <dgm:alg type="composite">
              <dgm:param type="ar" val="1.5999"/>
            </dgm:alg>
            <dgm:constrLst>
              <dgm:constr type="primFontSz" for="des" forName="Child1" val="65"/>
              <dgm:constr type="primFontSz" for="des" forName="Parent1" val="65"/>
              <dgm:constr type="primFontSz" for="des" forName="Child1" refType="primFontSz" refFor="des" refForName="Parent1" op="lte"/>
              <dgm:constr type="l" for="ch" forName="Child1" refType="w" fact="0.625"/>
              <dgm:constr type="t" for="ch" forName="Child1" refType="h" fact="0.2981"/>
              <dgm:constr type="w" for="ch" forName="Child1" refType="w" fact="0.375"/>
              <dgm:constr type="h" for="ch" forName="Child1" refType="h" fact="0.4001"/>
              <dgm:constr type="l" for="ch" forName="Accent1" refType="w" fact="0"/>
              <dgm:constr type="t" for="ch" forName="Accent1" refType="h" fact="0"/>
              <dgm:constr type="w" for="ch" forName="Accent1" refType="w" fact="0.6249"/>
              <dgm:constr type="h" for="ch" forName="Accent1" refType="h"/>
              <dgm:constr type="l" for="ch" forName="Parent1" refType="w" fact="0.138"/>
              <dgm:constr type="t" for="ch" forName="Parent1" refType="h" fact="0.362"/>
              <dgm:constr type="w" for="ch" forName="Parent1" refType="w" fact="0.3487"/>
              <dgm:constr type="h" for="ch" forName="Parent1" refType="h" fact="0.2789"/>
            </dgm:constrLst>
          </dgm:if>
          <dgm:if name="Name14" axis="ch" ptType="node" func="cnt" op="equ" val="2">
            <dgm:alg type="composite">
              <dgm:param type="ar" val="1.2026"/>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Accent1" refType="w" fact="-0.0407"/>
              <dgm:constr type="t" for="ch" forName="Accent1" refType="h" fact="0"/>
              <dgm:constr type="w" for="ch" forName="Accent1" refType="w" fact="0.5542"/>
              <dgm:constr type="h" for="ch" forName="Accent1" refType="h" fact="0.6665"/>
              <dgm:constr type="l" for="ch" forName="Accent2" refType="w" fact="0.1533"/>
              <dgm:constr type="t" for="ch" forName="Accent2" refType="h" fact="0.4272"/>
              <dgm:constr type="w" for="ch" forName="Accent2" refType="w" fact="0.4761"/>
              <dgm:constr type="h" for="ch" forName="Accent2" refType="h" fact="0.5728"/>
              <dgm:constr type="l" for="ch" forName="Parent1" refType="w" fact="0.0822"/>
              <dgm:constr type="t" for="ch" forName="Parent1" refType="h" fact="0.2413"/>
              <dgm:constr type="w" for="ch" forName="Parent1" refType="w" fact="0.3092"/>
              <dgm:constr type="h" for="ch" forName="Parent1" refType="h" fact="0.1859"/>
              <dgm:constr type="l" for="ch" forName="Parent2" refType="w" fact="0.2368"/>
              <dgm:constr type="t" for="ch" forName="Parent2" refType="h" fact="0.625"/>
              <dgm:constr type="w" for="ch" forName="Parent2" refType="w" fact="0.3092"/>
              <dgm:constr type="h" for="ch" forName="Parent2" refType="h" fact="0.1859"/>
              <dgm:constr type="l" for="ch" forName="Child1" refType="w" fact="0.5164"/>
              <dgm:constr type="t" for="ch" forName="Child1" refType="h" fact="0.1978"/>
              <dgm:constr type="w" for="ch" forName="Child1" refType="w" fact="0.3322"/>
              <dgm:constr type="h" for="ch" forName="Child1" refType="h" fact="0.265"/>
              <dgm:constr type="l" for="ch" forName="Child2" refType="w" fact="0.6678"/>
              <dgm:constr type="t" for="ch" forName="Child2" refType="h" fact="0.5855"/>
              <dgm:constr type="w" for="ch" forName="Child2" refType="w" fact="0.3322"/>
              <dgm:constr type="h" for="ch" forName="Child2" refType="h" fact="0.265"/>
            </dgm:constrLst>
          </dgm:if>
          <dgm:if name="Name15" axis="ch" ptType="node" func="cnt" op="equ" val="3">
            <dgm:alg type="composite">
              <dgm:param type="ar" val="0.9039"/>
            </dgm:alg>
            <dgm:shape xmlns:r="http://schemas.openxmlformats.org/officeDocument/2006/relationships" r:blip="">
              <dgm:adjLst/>
            </dgm:shape>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Accent1" refType="w" fact="0"/>
              <dgm:constr type="t" for="ch" forName="Accent1" refType="h" fact="0"/>
              <dgm:constr type="w" for="ch" forName="Accent1" refType="w" fact="0.5325"/>
              <dgm:constr type="h" for="ch" forName="Accent1" refType="h" fact="0.4814"/>
              <dgm:constr type="l" for="ch" forName="Accent2" refType="w" fact="0.1479"/>
              <dgm:constr type="t" for="ch" forName="Accent2" refType="h" fact="0.2766"/>
              <dgm:constr type="w" for="ch" forName="Accent2" refType="w" fact="0.5325"/>
              <dgm:constr type="h" for="ch" forName="Accent2" refType="h" fact="0.4814"/>
              <dgm:constr type="l" for="ch" forName="Accent3" refType="w" fact="0.0378"/>
              <dgm:constr type="t" for="ch" forName="Accent3" refType="h" fact="0.5863"/>
              <dgm:constr type="w" for="ch" forName="Accent3" refType="w" fact="0.4575"/>
              <dgm:constr type="h" for="ch" forName="Accent3" refType="h" fact="0.4137"/>
              <dgm:constr type="l" for="ch" forName="Parent1" refType="w" fact="0.1183"/>
              <dgm:constr type="t" for="ch" forName="Parent1" refType="h" fact="0.1738"/>
              <dgm:constr type="w" for="ch" forName="Parent1" refType="w" fact="0.2959"/>
              <dgm:constr type="h" for="ch" forName="Parent1" refType="h" fact="0.1337"/>
              <dgm:constr type="l" for="ch" forName="Parent2" refType="w" fact="0.2656"/>
              <dgm:constr type="t" for="ch" forName="Parent2" refType="h" fact="0.452"/>
              <dgm:constr type="w" for="ch" forName="Parent2" refType="w" fact="0.2959"/>
              <dgm:constr type="h" for="ch" forName="Parent2" refType="h" fact="0.1337"/>
              <dgm:constr type="l" for="ch" forName="Parent3" refType="w" fact="0.1183"/>
              <dgm:constr type="t" for="ch" forName="Parent3" refType="h" fact="0.7306"/>
              <dgm:constr type="w" for="ch" forName="Parent3" refType="w" fact="0.2959"/>
              <dgm:constr type="h" for="ch" forName="Parent3" refType="h" fact="0.1337"/>
              <dgm:constr type="l" for="ch" forName="Child1" refType="w" fact="0.5325"/>
              <dgm:constr type="t" for="ch" forName="Child1" refType="h" fact="0.1435"/>
              <dgm:constr type="w" for="ch" forName="Child1" refType="w" fact="0.3195"/>
              <dgm:constr type="h" for="ch" forName="Child1" refType="h" fact="0.1926"/>
              <dgm:constr type="l" for="ch" forName="Child2" refType="w" fact="0.6805"/>
              <dgm:constr type="t" for="ch" forName="Child2" refType="h" fact="0.4217"/>
              <dgm:constr type="w" for="ch" forName="Child2" refType="w" fact="0.3195"/>
              <dgm:constr type="h" for="ch" forName="Child2" refType="h" fact="0.1926"/>
              <dgm:constr type="l" for="ch" forName="Child3" refType="w" fact="0.5325"/>
              <dgm:constr type="t" for="ch" forName="Child3" refType="h" fact="0.6998"/>
              <dgm:constr type="w" for="ch" forName="Child3" refType="w" fact="0.3195"/>
              <dgm:constr type="h" for="ch" forName="Child3" refType="h" fact="0.1926"/>
            </dgm:constrLst>
          </dgm:if>
          <dgm:if name="Name16" axis="ch" ptType="node" func="cnt" op="equ" val="4">
            <dgm:alg type="composite">
              <dgm:param type="ar" val="0.707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Accent1" refType="w" fact="0"/>
              <dgm:constr type="t" for="ch" forName="Accent1" refType="h" fact="0"/>
              <dgm:constr type="w" for="ch" forName="Accent1" refType="w" fact="0.5331"/>
              <dgm:constr type="h" for="ch" forName="Accent1" refType="h" fact="0.3771"/>
              <dgm:constr type="l" for="ch" forName="Accent2" refType="w" fact="0.1481"/>
              <dgm:constr type="t" for="ch" forName="Accent2" refType="h" fact="0.2167"/>
              <dgm:constr type="w" for="ch" forName="Accent2" refType="w" fact="0.5331"/>
              <dgm:constr type="h" for="ch" forName="Accent2" refType="h" fact="0.3771"/>
              <dgm:constr type="l" for="ch" forName="Accent3" refType="w" fact="0"/>
              <dgm:constr type="t" for="ch" forName="Accent3" refType="h" fact="0.4342"/>
              <dgm:constr type="w" for="ch" forName="Accent3" refType="w" fact="0.5331"/>
              <dgm:constr type="h" for="ch" forName="Accent3" refType="h" fact="0.3771"/>
              <dgm:constr type="l" for="ch" forName="Accent4" refType="w" fact="0.186"/>
              <dgm:constr type="t" for="ch" forName="Accent4" refType="h" fact="0.6759"/>
              <dgm:constr type="w" for="ch" forName="Accent4" refType="w" fact="0.458"/>
              <dgm:constr type="h" for="ch" forName="Accent4" refType="h" fact="0.3241"/>
              <dgm:constr type="l" for="ch" forName="Parent1" refType="w" fact="0.1171"/>
              <dgm:constr type="t" for="ch" forName="Parent1" refType="h" fact="0.1365"/>
              <dgm:constr type="w" for="ch" forName="Parent1" refType="w" fact="0.2975"/>
              <dgm:constr type="h" for="ch" forName="Parent1" refType="h" fact="0.1052"/>
              <dgm:constr type="l" for="ch" forName="Parent2" refType="w" fact="0.2658"/>
              <dgm:constr type="t" for="ch" forName="Parent2" refType="h" fact="0.3536"/>
              <dgm:constr type="w" for="ch" forName="Parent2" refType="w" fact="0.2975"/>
              <dgm:constr type="h" for="ch" forName="Parent2" refType="h" fact="0.1052"/>
              <dgm:constr type="l" for="ch" forName="Parent3" refType="w" fact="0.1171"/>
              <dgm:constr type="t" for="ch" forName="Parent3" refType="h" fact="0.5707"/>
              <dgm:constr type="w" for="ch" forName="Parent3" refType="w" fact="0.2975"/>
              <dgm:constr type="h" for="ch" forName="Parent3" refType="h" fact="0.1052"/>
              <dgm:constr type="l" for="ch" forName="Parent4" refType="w" fact="0.2658"/>
              <dgm:constr type="t" for="ch" forName="Parent4" refType="h" fact="0.7878"/>
              <dgm:constr type="w" for="ch" forName="Parent4" refType="w" fact="0.2975"/>
              <dgm:constr type="h" for="ch" forName="Parent4" refType="h" fact="0.1052"/>
              <dgm:constr type="l" for="ch" forName="Child1" refType="w" fact="0.5348"/>
              <dgm:constr type="t" for="ch" forName="Child1" refType="h" fact="0.1119"/>
              <dgm:constr type="w" for="ch" forName="Child1" refType="w" fact="0.3196"/>
              <dgm:constr type="h" for="ch" forName="Child1" refType="h" fact="0.15"/>
              <dgm:constr type="l" for="ch" forName="Child2" refType="w" fact="0.6804"/>
              <dgm:constr type="t" for="ch" forName="Child2" refType="h" fact="0.3312"/>
              <dgm:constr type="w" for="ch" forName="Child2" refType="w" fact="0.3196"/>
              <dgm:constr type="h" for="ch" forName="Child2" refType="h" fact="0.15"/>
              <dgm:constr type="l" for="ch" forName="Child3" refType="w" fact="0.5348"/>
              <dgm:constr type="t" for="ch" forName="Child3" refType="h" fact="0.5461"/>
              <dgm:constr type="w" for="ch" forName="Child3" refType="w" fact="0.3196"/>
              <dgm:constr type="h" for="ch" forName="Child3" refType="h" fact="0.15"/>
              <dgm:constr type="l" for="ch" forName="Child4" refType="w" fact="0.6804"/>
              <dgm:constr type="t" for="ch" forName="Child4" refType="h" fact="0.7632"/>
              <dgm:constr type="w" for="ch" forName="Child4" refType="w" fact="0.3196"/>
              <dgm:constr type="h" for="ch" forName="Child4" refType="h" fact="0.15"/>
            </dgm:constrLst>
          </dgm:if>
          <dgm:if name="Name17" axis="ch" ptType="node" func="cnt" op="equ" val="5">
            <dgm:alg type="composite">
              <dgm:param type="ar" val="0.581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Accent1" refType="w" fact="0"/>
              <dgm:constr type="t" for="ch" forName="Accent1" refType="h" fact="0"/>
              <dgm:constr type="w" for="ch" forName="Accent1" refType="w" fact="0.5331"/>
              <dgm:constr type="h" for="ch" forName="Accent1" refType="h" fact="0.3098"/>
              <dgm:constr type="l" for="ch" forName="Accent2" refType="w" fact="0.1481"/>
              <dgm:constr type="t" for="ch" forName="Accent2" refType="h" fact="0.178"/>
              <dgm:constr type="w" for="ch" forName="Accent2" refType="w" fact="0.5331"/>
              <dgm:constr type="h" for="ch" forName="Accent2" refType="h" fact="0.3098"/>
              <dgm:constr type="l" for="ch" forName="Accent3" refType="w" fact="0"/>
              <dgm:constr type="t" for="ch" forName="Accent3" refType="h" fact="0.3568"/>
              <dgm:constr type="w" for="ch" forName="Accent3" refType="w" fact="0.5331"/>
              <dgm:constr type="h" for="ch" forName="Accent3" refType="h" fact="0.3098"/>
              <dgm:constr type="l" for="ch" forName="Accent4" refType="w" fact="0.1481"/>
              <dgm:constr type="t" for="ch" forName="Accent4" refType="h" fact="0.5351"/>
              <dgm:constr type="w" for="ch" forName="Accent4" refType="w" fact="0.5331"/>
              <dgm:constr type="h" for="ch" forName="Accent4" refType="h" fact="0.3098"/>
              <dgm:constr type="l" for="ch" forName="Accent5" refType="w" fact="0.0378"/>
              <dgm:constr type="t" for="ch" forName="Accent5" refType="h" fact="0.7337"/>
              <dgm:constr type="w" for="ch" forName="Accent5" refType="w" fact="0.458"/>
              <dgm:constr type="h" for="ch" forName="Accent5" refType="h" fact="0.2663"/>
              <dgm:constr type="l" for="ch" forName="Parent1" refType="w" fact="0.1171"/>
              <dgm:constr type="t" for="ch" forName="Parent1" refType="h" fact="0.1122"/>
              <dgm:constr type="w" for="ch" forName="Parent1" refType="w" fact="0.2975"/>
              <dgm:constr type="h" for="ch" forName="Parent1" refType="h" fact="0.0864"/>
              <dgm:constr type="l" for="ch" forName="Parent2" refType="w" fact="0.2658"/>
              <dgm:constr type="t" for="ch" forName="Parent2" refType="h" fact="0.2906"/>
              <dgm:constr type="w" for="ch" forName="Parent2" refType="w" fact="0.2975"/>
              <dgm:constr type="h" for="ch" forName="Parent2" refType="h" fact="0.0864"/>
              <dgm:constr type="l" for="ch" forName="Parent3" refType="w" fact="0.1171"/>
              <dgm:constr type="t" for="ch" forName="Parent3" refType="h" fact="0.4689"/>
              <dgm:constr type="w" for="ch" forName="Parent3" refType="w" fact="0.2975"/>
              <dgm:constr type="h" for="ch" forName="Parent3" refType="h" fact="0.0864"/>
              <dgm:constr type="l" for="ch" forName="Parent4" refType="w" fact="0.2658"/>
              <dgm:constr type="t" for="ch" forName="Parent4" refType="h" fact="0.6473"/>
              <dgm:constr type="w" for="ch" forName="Parent4" refType="w" fact="0.2975"/>
              <dgm:constr type="h" for="ch" forName="Parent4" refType="h" fact="0.0864"/>
              <dgm:constr type="l" for="ch" forName="Parent5" refType="w" fact="0.1171"/>
              <dgm:constr type="t" for="ch" forName="Parent5" refType="h" fact="0.8257"/>
              <dgm:constr type="w" for="ch" forName="Parent5" refType="w" fact="0.2975"/>
              <dgm:constr type="h" for="ch" forName="Parent5" refType="h" fact="0.0864"/>
              <dgm:constr type="l" for="ch" forName="Child1" refType="w" fact="0.5348"/>
              <dgm:constr type="t" for="ch" forName="Child1" refType="h" fact="0.0919"/>
              <dgm:constr type="w" for="ch" forName="Child1" refType="w" fact="0.3196"/>
              <dgm:constr type="h" for="ch" forName="Child1" refType="h" fact="0.1232"/>
              <dgm:constr type="l" for="ch" forName="Child2" refType="w" fact="0.6804"/>
              <dgm:constr type="t" for="ch" forName="Child2" refType="h" fact="0.2722"/>
              <dgm:constr type="w" for="ch" forName="Child2" refType="w" fact="0.3196"/>
              <dgm:constr type="h" for="ch" forName="Child2" refType="h" fact="0.1232"/>
              <dgm:constr type="l" for="ch" forName="Child3" refType="w" fact="0.5348"/>
              <dgm:constr type="t" for="ch" forName="Child3" refType="h" fact="0.4487"/>
              <dgm:constr type="w" for="ch" forName="Child3" refType="w" fact="0.3196"/>
              <dgm:constr type="h" for="ch" forName="Child3" refType="h" fact="0.1232"/>
              <dgm:constr type="l" for="ch" forName="Child4" refType="w" fact="0.6804"/>
              <dgm:constr type="t" for="ch" forName="Child4" refType="h" fact="0.6271"/>
              <dgm:constr type="w" for="ch" forName="Child4" refType="w" fact="0.3196"/>
              <dgm:constr type="h" for="ch" forName="Child4" refType="h" fact="0.1232"/>
              <dgm:constr type="l" for="ch" forName="Child5" refType="w" fact="0.5348"/>
              <dgm:constr type="t" for="ch" forName="Child5" refType="h" fact="0.8073"/>
              <dgm:constr type="w" for="ch" forName="Child5" refType="w" fact="0.3196"/>
              <dgm:constr type="h" for="ch" forName="Child5" refType="h" fact="0.1232"/>
            </dgm:constrLst>
          </dgm:if>
          <dgm:if name="Name18" axis="ch" ptType="node" func="cnt" op="equ" val="6">
            <dgm:alg type="composite">
              <dgm:param type="ar" val="0.493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Accent1" refType="w" fact="0"/>
              <dgm:constr type="t" for="ch" forName="Accent1" refType="h" fact="0"/>
              <dgm:constr type="w" for="ch" forName="Accent1" refType="w" fact="0.5331"/>
              <dgm:constr type="h" for="ch" forName="Accent1" refType="h" fact="0.2629"/>
              <dgm:constr type="l" for="ch" forName="Accent2" refType="w" fact="0.1481"/>
              <dgm:constr type="t" for="ch" forName="Accent2" refType="h" fact="0.1511"/>
              <dgm:constr type="w" for="ch" forName="Accent2" refType="w" fact="0.5331"/>
              <dgm:constr type="h" for="ch" forName="Accent2" refType="h" fact="0.2629"/>
              <dgm:constr type="l" for="ch" forName="Accent3" refType="w" fact="0"/>
              <dgm:constr type="t" for="ch" forName="Accent3" refType="h" fact="0.3027"/>
              <dgm:constr type="w" for="ch" forName="Accent3" refType="w" fact="0.5331"/>
              <dgm:constr type="h" for="ch" forName="Accent3" refType="h" fact="0.2629"/>
              <dgm:constr type="l" for="ch" forName="Accent4" refType="w" fact="0.1481"/>
              <dgm:constr type="t" for="ch" forName="Accent4" refType="h" fact="0.4541"/>
              <dgm:constr type="w" for="ch" forName="Accent4" refType="w" fact="0.5331"/>
              <dgm:constr type="h" for="ch" forName="Accent4" refType="h" fact="0.2629"/>
              <dgm:constr type="l" for="ch" forName="Accent5" refType="w" fact="0"/>
              <dgm:constr type="t" for="ch" forName="Accent5" refType="h" fact="0.6053"/>
              <dgm:constr type="w" for="ch" forName="Accent5" refType="w" fact="0.5331"/>
              <dgm:constr type="h" for="ch" forName="Accent5" refType="h" fact="0.2629"/>
              <dgm:constr type="l" for="ch" forName="Accent6" refType="w" fact="0.186"/>
              <dgm:constr type="t" for="ch" forName="Accent6" refType="h" fact="0.774"/>
              <dgm:constr type="w" for="ch" forName="Accent6" refType="w" fact="0.458"/>
              <dgm:constr type="h" for="ch" forName="Accent6" refType="h" fact="0.226"/>
              <dgm:constr type="l" for="ch" forName="Parent1" refType="w" fact="0.1171"/>
              <dgm:constr type="t" for="ch" forName="Parent1" refType="h" fact="0.0952"/>
              <dgm:constr type="w" for="ch" forName="Parent1" refType="w" fact="0.2975"/>
              <dgm:constr type="h" for="ch" forName="Parent1" refType="h" fact="0.0733"/>
              <dgm:constr type="l" for="ch" forName="Parent2" refType="w" fact="0.2658"/>
              <dgm:constr type="t" for="ch" forName="Parent2" refType="h" fact="0.2466"/>
              <dgm:constr type="w" for="ch" forName="Parent2" refType="w" fact="0.2975"/>
              <dgm:constr type="h" for="ch" forName="Parent2" refType="h" fact="0.0733"/>
              <dgm:constr type="l" for="ch" forName="Parent3" refType="w" fact="0.1171"/>
              <dgm:constr type="t" for="ch" forName="Parent3" refType="h" fact="0.3979"/>
              <dgm:constr type="w" for="ch" forName="Parent3" refType="w" fact="0.2975"/>
              <dgm:constr type="h" for="ch" forName="Parent3" refType="h" fact="0.0733"/>
              <dgm:constr type="l" for="ch" forName="Parent4" refType="w" fact="0.2658"/>
              <dgm:constr type="t" for="ch" forName="Parent4" refType="h" fact="0.5493"/>
              <dgm:constr type="w" for="ch" forName="Parent4" refType="w" fact="0.2975"/>
              <dgm:constr type="h" for="ch" forName="Parent4" refType="h" fact="0.0733"/>
              <dgm:constr type="l" for="ch" forName="Parent5" refType="w" fact="0.1171"/>
              <dgm:constr type="t" for="ch" forName="Parent5" refType="h" fact="0.7005"/>
              <dgm:constr type="w" for="ch" forName="Parent5" refType="w" fact="0.2975"/>
              <dgm:constr type="h" for="ch" forName="Parent5" refType="h" fact="0.0733"/>
              <dgm:constr type="l" for="ch" forName="Parent6" refType="w" fact="0.2658"/>
              <dgm:constr type="t" for="ch" forName="Parent6" refType="h" fact="0.8519"/>
              <dgm:constr type="w" for="ch" forName="Parent6" refType="w" fact="0.2975"/>
              <dgm:constr type="h" for="ch" forName="Parent6" refType="h" fact="0.0733"/>
              <dgm:constr type="l" for="ch" forName="Child1" refType="w" fact="0.5348"/>
              <dgm:constr type="t" for="ch" forName="Child1" refType="h" fact="0.078"/>
              <dgm:constr type="w" for="ch" forName="Child1" refType="w" fact="0.3196"/>
              <dgm:constr type="h" for="ch" forName="Child1" refType="h" fact="0.1046"/>
              <dgm:constr type="l" for="ch" forName="Child2" refType="w" fact="0.6804"/>
              <dgm:constr type="t" for="ch" forName="Child2" refType="h" fact="0.231"/>
              <dgm:constr type="w" for="ch" forName="Child2" refType="w" fact="0.3196"/>
              <dgm:constr type="h" for="ch" forName="Child2" refType="h" fact="0.1046"/>
              <dgm:constr type="l" for="ch" forName="Child3" refType="w" fact="0.5348"/>
              <dgm:constr type="t" for="ch" forName="Child3" refType="h" fact="0.3808"/>
              <dgm:constr type="w" for="ch" forName="Child3" refType="w" fact="0.3196"/>
              <dgm:constr type="h" for="ch" forName="Child3" refType="h" fact="0.1046"/>
              <dgm:constr type="l" for="ch" forName="Child4" refType="w" fact="0.6804"/>
              <dgm:constr type="t" for="ch" forName="Child4" refType="h" fact="0.5322"/>
              <dgm:constr type="w" for="ch" forName="Child4" refType="w" fact="0.3196"/>
              <dgm:constr type="h" for="ch" forName="Child4" refType="h" fact="0.1046"/>
              <dgm:constr type="l" for="ch" forName="Child5" refType="w" fact="0.5348"/>
              <dgm:constr type="t" for="ch" forName="Child5" refType="h" fact="0.6833"/>
              <dgm:constr type="w" for="ch" forName="Child5" refType="w" fact="0.3196"/>
              <dgm:constr type="h" for="ch" forName="Child5" refType="h" fact="0.1046"/>
              <dgm:constr type="l" for="ch" forName="Child6" refType="w" fact="0.6804"/>
              <dgm:constr type="t" for="ch" forName="Child6" refType="h" fact="0.8347"/>
              <dgm:constr type="w" for="ch" forName="Child6" refType="w" fact="0.3196"/>
              <dgm:constr type="h" for="ch" forName="Child6" refType="h" fact="0.1046"/>
            </dgm:constrLst>
          </dgm:if>
          <dgm:else name="Name19">
            <dgm:alg type="composite">
              <dgm:param type="ar" val="0.428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Accent1" refType="w" fact="0"/>
              <dgm:constr type="t" for="ch" forName="Accent1" refType="h" fact="0"/>
              <dgm:constr type="w" for="ch" forName="Accent1" refType="w" fact="0.5331"/>
              <dgm:constr type="h" for="ch" forName="Accent1" refType="h" fact="0.2284"/>
              <dgm:constr type="l" for="ch" forName="Accent2" refType="w" fact="0.1481"/>
              <dgm:constr type="t" for="ch" forName="Accent2" refType="h" fact="0.1312"/>
              <dgm:constr type="w" for="ch" forName="Accent2" refType="w" fact="0.5331"/>
              <dgm:constr type="h" for="ch" forName="Accent2" refType="h" fact="0.2284"/>
              <dgm:constr type="l" for="ch" forName="Accent3" refType="w" fact="0"/>
              <dgm:constr type="t" for="ch" forName="Accent3" refType="h" fact="0.263"/>
              <dgm:constr type="w" for="ch" forName="Accent3" refType="w" fact="0.5331"/>
              <dgm:constr type="h" for="ch" forName="Accent3" refType="h" fact="0.2284"/>
              <dgm:constr type="l" for="ch" forName="Accent4" refType="w" fact="0.1481"/>
              <dgm:constr type="t" for="ch" forName="Accent4" refType="h" fact="0.3945"/>
              <dgm:constr type="w" for="ch" forName="Accent4" refType="w" fact="0.5331"/>
              <dgm:constr type="h" for="ch" forName="Accent4" refType="h" fact="0.2284"/>
              <dgm:constr type="l" for="ch" forName="Accent5" refType="w" fact="0"/>
              <dgm:constr type="t" for="ch" forName="Accent5" refType="h" fact="0.5258"/>
              <dgm:constr type="w" for="ch" forName="Accent5" refType="w" fact="0.5331"/>
              <dgm:constr type="h" for="ch" forName="Accent5" refType="h" fact="0.2284"/>
              <dgm:constr type="l" for="ch" forName="Accent6" refType="w" fact="0.1481"/>
              <dgm:constr type="t" for="ch" forName="Accent6" refType="h" fact="0.6573"/>
              <dgm:constr type="w" for="ch" forName="Accent6" refType="w" fact="0.5331"/>
              <dgm:constr type="h" for="ch" forName="Accent6" refType="h" fact="0.2284"/>
              <dgm:constr type="l" for="ch" forName="Accent7" refType="w" fact="0.0378"/>
              <dgm:constr type="t" for="ch" forName="Accent7" refType="h" fact="0.8037"/>
              <dgm:constr type="w" for="ch" forName="Accent7" refType="w" fact="0.458"/>
              <dgm:constr type="h" for="ch" forName="Accent7" refType="h" fact="0.1963"/>
              <dgm:constr type="l" for="ch" forName="Parent1" refType="w" fact="0.1171"/>
              <dgm:constr type="t" for="ch" forName="Parent1" refType="h" fact="0.0827"/>
              <dgm:constr type="w" for="ch" forName="Parent1" refType="w" fact="0.2975"/>
              <dgm:constr type="h" for="ch" forName="Parent1" refType="h" fact="0.0637"/>
              <dgm:constr type="l" for="ch" forName="Parent2" refType="w" fact="0.2658"/>
              <dgm:constr type="t" for="ch" forName="Parent2" refType="h" fact="0.2142"/>
              <dgm:constr type="w" for="ch" forName="Parent2" refType="w" fact="0.2975"/>
              <dgm:constr type="h" for="ch" forName="Parent2" refType="h" fact="0.0637"/>
              <dgm:constr type="l" for="ch" forName="Parent3" refType="w" fact="0.1171"/>
              <dgm:constr type="t" for="ch" forName="Parent3" refType="h" fact="0.3457"/>
              <dgm:constr type="w" for="ch" forName="Parent3" refType="w" fact="0.2975"/>
              <dgm:constr type="h" for="ch" forName="Parent3" refType="h" fact="0.0637"/>
              <dgm:constr type="l" for="ch" forName="Parent4" refType="w" fact="0.2658"/>
              <dgm:constr type="t" for="ch" forName="Parent4" refType="h" fact="0.4772"/>
              <dgm:constr type="w" for="ch" forName="Parent4" refType="w" fact="0.2975"/>
              <dgm:constr type="h" for="ch" forName="Parent4" refType="h" fact="0.0637"/>
              <dgm:constr type="l" for="ch" forName="Parent5" refType="w" fact="0.1171"/>
              <dgm:constr type="t" for="ch" forName="Parent5" refType="h" fact="0.6085"/>
              <dgm:constr type="w" for="ch" forName="Parent5" refType="w" fact="0.2975"/>
              <dgm:constr type="h" for="ch" forName="Parent5" refType="h" fact="0.0637"/>
              <dgm:constr type="l" for="ch" forName="Parent6" refType="w" fact="0.2658"/>
              <dgm:constr type="t" for="ch" forName="Parent6" refType="h" fact="0.74"/>
              <dgm:constr type="w" for="ch" forName="Parent6" refType="w" fact="0.2975"/>
              <dgm:constr type="h" for="ch" forName="Parent6" refType="h" fact="0.0637"/>
              <dgm:constr type="l" for="ch" forName="Parent7" refType="w" fact="0.1171"/>
              <dgm:constr type="t" for="ch" forName="Parent7" refType="h" fact="0.8715"/>
              <dgm:constr type="w" for="ch" forName="Parent7" refType="w" fact="0.2975"/>
              <dgm:constr type="h" for="ch" forName="Parent7" refType="h" fact="0.0637"/>
              <dgm:constr type="l" for="ch" forName="Child1" refType="w" fact="0.5348"/>
              <dgm:constr type="t" for="ch" forName="Child1" refType="h" fact="0.0678"/>
              <dgm:constr type="w" for="ch" forName="Child1" refType="w" fact="0.3196"/>
              <dgm:constr type="h" for="ch" forName="Child1" refType="h" fact="0.0908"/>
              <dgm:constr type="l" for="ch" forName="Child2" refType="w" fact="0.6804"/>
              <dgm:constr type="t" for="ch" forName="Child2" refType="h" fact="0.2006"/>
              <dgm:constr type="w" for="ch" forName="Child2" refType="w" fact="0.3196"/>
              <dgm:constr type="h" for="ch" forName="Child2" refType="h" fact="0.0908"/>
              <dgm:constr type="l" for="ch" forName="Child3" refType="w" fact="0.5348"/>
              <dgm:constr type="t" for="ch" forName="Child3" refType="h" fact="0.3308"/>
              <dgm:constr type="w" for="ch" forName="Child3" refType="w" fact="0.3196"/>
              <dgm:constr type="h" for="ch" forName="Child3" refType="h" fact="0.0908"/>
              <dgm:constr type="l" for="ch" forName="Child4" refType="w" fact="0.6804"/>
              <dgm:constr type="t" for="ch" forName="Child4" refType="h" fact="0.4623"/>
              <dgm:constr type="w" for="ch" forName="Child4" refType="w" fact="0.3196"/>
              <dgm:constr type="h" for="ch" forName="Child4" refType="h" fact="0.0908"/>
              <dgm:constr type="l" for="ch" forName="Child5" refType="w" fact="0.5348"/>
              <dgm:constr type="t" for="ch" forName="Child5" refType="h" fact="0.5936"/>
              <dgm:constr type="w" for="ch" forName="Child5" refType="w" fact="0.3196"/>
              <dgm:constr type="h" for="ch" forName="Child5" refType="h" fact="0.0908"/>
              <dgm:constr type="l" for="ch" forName="Child6" refType="w" fact="0.6804"/>
              <dgm:constr type="t" for="ch" forName="Child6" refType="h" fact="0.7251"/>
              <dgm:constr type="w" for="ch" forName="Child6" refType="w" fact="0.3196"/>
              <dgm:constr type="h" for="ch" forName="Child6" refType="h" fact="0.0908"/>
              <dgm:constr type="l" for="ch" forName="Child7" refType="w" fact="0.5348"/>
              <dgm:constr type="t" for="ch" forName="Child7" refType="h" fact="0.8579"/>
              <dgm:constr type="w" for="ch" forName="Child7" refType="w" fact="0.3196"/>
              <dgm:constr type="h" for="ch" forName="Child7" refType="h" fact="0.0908"/>
            </dgm:constrLst>
          </dgm:else>
        </dgm:choose>
      </dgm:else>
    </dgm:choose>
    <dgm:forEach name="wrapper" axis="self" ptType="parTrans">
      <dgm:forEach name="accentRepeat" axis="self">
        <dgm:layoutNode name="Accent" styleLbl="node1">
          <dgm:alg type="sp"/>
          <dgm:choose name="Name20">
            <dgm:if name="Name21" func="var" arg="dir" op="equ" val="norm">
              <dgm:choose name="Name22">
                <dgm:if name="Name23" axis="precedSib" ptType="node" func="cnt" op="equ" val="0">
                  <dgm:choose name="Name24">
                    <dgm:if name="Name25" axis="followSib" ptType="node" func="cnt" op="equ" val="0">
                      <dgm:shape xmlns:r="http://schemas.openxmlformats.org/officeDocument/2006/relationships" type="circularArrow" r:blip="">
                        <dgm:adjLst>
                          <dgm:adj idx="1" val="0.1098"/>
                          <dgm:adj idx="2" val="19.0387"/>
                          <dgm:adj idx="3" val="150"/>
                          <dgm:adj idx="4" val="180"/>
                          <dgm:adj idx="5" val="0.125"/>
                        </dgm:adjLst>
                      </dgm:shape>
                    </dgm:if>
                    <dgm:else name="Name26">
                      <dgm:shape xmlns:r="http://schemas.openxmlformats.org/officeDocument/2006/relationships" type="circularArrow" r:blip="">
                        <dgm:adjLst>
                          <dgm:adj idx="1" val="0.1098"/>
                          <dgm:adj idx="2" val="19.0387"/>
                          <dgm:adj idx="3" val="75"/>
                          <dgm:adj idx="4" val="180"/>
                          <dgm:adj idx="5" val="0.125"/>
                        </dgm:adjLst>
                      </dgm:shape>
                    </dgm:else>
                  </dgm:choose>
                </dgm:if>
                <dgm:else name="Name27">
                  <dgm:choose name="Name28">
                    <dgm:if name="Name29" axis="followSib" ptType="node" func="cnt" op="equ" val="0">
                      <dgm:choose name="Name30">
                        <dgm:if name="Name31" axis="precedSib" ptType="node" func="cnt" op="equ" val="1">
                          <dgm:shape xmlns:r="http://schemas.openxmlformats.org/officeDocument/2006/relationships" type="blockArc" r:blip="">
                            <dgm:adjLst>
                              <dgm:adj idx="1" val="0"/>
                              <dgm:adj idx="2" val="-45"/>
                              <dgm:adj idx="3" val="0.1274"/>
                            </dgm:adjLst>
                          </dgm:shape>
                        </dgm:if>
                        <dgm:if name="Name32" axis="precedSib" ptType="node" func="cnt" op="equ" val="2">
                          <dgm:shape xmlns:r="http://schemas.openxmlformats.org/officeDocument/2006/relationships" type="blockArc" r:blip="">
                            <dgm:adjLst>
                              <dgm:adj idx="1" val="-135"/>
                              <dgm:adj idx="2" val="180"/>
                              <dgm:adj idx="3" val="0.1274"/>
                            </dgm:adjLst>
                          </dgm:shape>
                        </dgm:if>
                        <dgm:if name="Name33" axis="precedSib" ptType="node" func="cnt" op="equ" val="3">
                          <dgm:shape xmlns:r="http://schemas.openxmlformats.org/officeDocument/2006/relationships" type="blockArc" r:blip="">
                            <dgm:adjLst>
                              <dgm:adj idx="1" val="0"/>
                              <dgm:adj idx="2" val="-45"/>
                              <dgm:adj idx="3" val="0.1274"/>
                            </dgm:adjLst>
                          </dgm:shape>
                        </dgm:if>
                        <dgm:if name="Name34" axis="precedSib" ptType="node" func="cnt" op="equ" val="4">
                          <dgm:shape xmlns:r="http://schemas.openxmlformats.org/officeDocument/2006/relationships" type="blockArc" r:blip="">
                            <dgm:adjLst>
                              <dgm:adj idx="1" val="-135"/>
                              <dgm:adj idx="2" val="180"/>
                              <dgm:adj idx="3" val="0.1274"/>
                            </dgm:adjLst>
                          </dgm:shape>
                        </dgm:if>
                        <dgm:if name="Name35" axis="precedSib" ptType="node" func="cnt" op="equ" val="5">
                          <dgm:shape xmlns:r="http://schemas.openxmlformats.org/officeDocument/2006/relationships" type="blockArc" r:blip="">
                            <dgm:adjLst>
                              <dgm:adj idx="1" val="0"/>
                              <dgm:adj idx="2" val="-45"/>
                              <dgm:adj idx="3" val="0.1274"/>
                            </dgm:adjLst>
                          </dgm:shape>
                        </dgm:if>
                        <dgm:if name="Name36" axis="precedSib" ptType="node" func="cnt" op="equ" val="6">
                          <dgm:shape xmlns:r="http://schemas.openxmlformats.org/officeDocument/2006/relationships" type="blockArc" r:blip="">
                            <dgm:adjLst>
                              <dgm:adj idx="1" val="-135"/>
                              <dgm:adj idx="2" val="180"/>
                              <dgm:adj idx="3" val="0.1274"/>
                            </dgm:adjLst>
                          </dgm:shape>
                        </dgm:if>
                        <dgm:else name="Name37"/>
                      </dgm:choose>
                    </dgm:if>
                    <dgm:else name="Name38">
                      <dgm:choose name="Name39">
                        <dgm:if name="Name40" axis="precedSib" ptType="node" func="cnt" op="equ" val="0">
                          <dgm:shape xmlns:r="http://schemas.openxmlformats.org/officeDocument/2006/relationships" type="blockArc" r:blip="">
                            <dgm:adjLst>
                              <dgm:adj idx="1" val="-133.1632"/>
                              <dgm:adj idx="2" val="65"/>
                              <dgm:adj idx="3" val="0.13"/>
                            </dgm:adjLst>
                          </dgm:shape>
                        </dgm:if>
                        <dgm:if name="Name41" axis="precedSib" ptType="node" func="cnt" op="equ" val="1">
                          <dgm:shape xmlns:r="http://schemas.openxmlformats.org/officeDocument/2006/relationships" type="leftCircularArrow" r:blip="">
                            <dgm:adjLst>
                              <dgm:adj idx="1" val="0.1098"/>
                              <dgm:adj idx="2" val="19.0387"/>
                              <dgm:adj idx="3" val="105"/>
                              <dgm:adj idx="4" val="-45"/>
                              <dgm:adj idx="5" val="0.125"/>
                            </dgm:adjLst>
                          </dgm:shape>
                        </dgm:if>
                        <dgm:if name="Name42" axis="precedSib" ptType="node" func="cnt" op="equ" val="2">
                          <dgm:shape xmlns:r="http://schemas.openxmlformats.org/officeDocument/2006/relationships" type="circularArrow" r:blip="">
                            <dgm:adjLst>
                              <dgm:adj idx="1" val="0.1098"/>
                              <dgm:adj idx="2" val="19.0387"/>
                              <dgm:adj idx="3" val="75"/>
                              <dgm:adj idx="4" val="-135"/>
                              <dgm:adj idx="5" val="0.125"/>
                            </dgm:adjLst>
                          </dgm:shape>
                        </dgm:if>
                        <dgm:if name="Name43" axis="precedSib" ptType="node" func="cnt" op="equ" val="3">
                          <dgm:shape xmlns:r="http://schemas.openxmlformats.org/officeDocument/2006/relationships" type="leftCircularArrow" r:blip="">
                            <dgm:adjLst>
                              <dgm:adj idx="1" val="0.1098"/>
                              <dgm:adj idx="2" val="19.0387"/>
                              <dgm:adj idx="3" val="105"/>
                              <dgm:adj idx="4" val="-45"/>
                              <dgm:adj idx="5" val="0.125"/>
                            </dgm:adjLst>
                          </dgm:shape>
                        </dgm:if>
                        <dgm:if name="Name44" axis="precedSib" ptType="node" func="cnt" op="equ" val="4">
                          <dgm:shape xmlns:r="http://schemas.openxmlformats.org/officeDocument/2006/relationships" type="circularArrow" r:blip="">
                            <dgm:adjLst>
                              <dgm:adj idx="1" val="0.1098"/>
                              <dgm:adj idx="2" val="19.0387"/>
                              <dgm:adj idx="3" val="75"/>
                              <dgm:adj idx="4" val="-135"/>
                              <dgm:adj idx="5" val="0.125"/>
                            </dgm:adjLst>
                          </dgm:shape>
                        </dgm:if>
                        <dgm:if name="Name45" axis="precedSib" ptType="node" func="cnt" op="equ" val="5">
                          <dgm:shape xmlns:r="http://schemas.openxmlformats.org/officeDocument/2006/relationships" type="leftCircularArrow" r:blip="">
                            <dgm:adjLst>
                              <dgm:adj idx="1" val="0.1098"/>
                              <dgm:adj idx="2" val="19.0387"/>
                              <dgm:adj idx="3" val="105"/>
                              <dgm:adj idx="4" val="-45"/>
                              <dgm:adj idx="5" val="0.125"/>
                            </dgm:adjLst>
                          </dgm:shape>
                        </dgm:if>
                        <dgm:if name="Name46" axis="precedSib" ptType="node" func="cnt" op="equ" val="6">
                          <dgm:shape xmlns:r="http://schemas.openxmlformats.org/officeDocument/2006/relationships" type="blockArc" r:blip="">
                            <dgm:adjLst>
                              <dgm:adj idx="1" val="-135"/>
                              <dgm:adj idx="2" val="180"/>
                              <dgm:adj idx="3" val="0.1274"/>
                            </dgm:adjLst>
                          </dgm:shape>
                        </dgm:if>
                        <dgm:else name="Name47"/>
                      </dgm:choose>
                    </dgm:else>
                  </dgm:choose>
                </dgm:else>
              </dgm:choose>
            </dgm:if>
            <dgm:else name="Name48">
              <dgm:choose name="Name49">
                <dgm:if name="Name50" axis="precedSib" ptType="node" func="cnt" op="equ" val="0">
                  <dgm:choose name="Name51">
                    <dgm:if name="Name52" axis="followSib" ptType="node" func="cnt" op="equ" val="0">
                      <dgm:shape xmlns:r="http://schemas.openxmlformats.org/officeDocument/2006/relationships" type="leftCircularArrow" r:blip="">
                        <dgm:adjLst>
                          <dgm:adj idx="1" val="0.1098"/>
                          <dgm:adj idx="2" val="19.0387"/>
                          <dgm:adj idx="3" val="30"/>
                          <dgm:adj idx="4" val="0"/>
                          <dgm:adj idx="5" val="0.125"/>
                        </dgm:adjLst>
                      </dgm:shape>
                    </dgm:if>
                    <dgm:else name="Name53">
                      <dgm:shape xmlns:r="http://schemas.openxmlformats.org/officeDocument/2006/relationships" type="leftCircularArrow" r:blip="">
                        <dgm:adjLst>
                          <dgm:adj idx="1" val="0.1098"/>
                          <dgm:adj idx="2" val="19.0387"/>
                          <dgm:adj idx="3" val="105"/>
                          <dgm:adj idx="4" val="0"/>
                          <dgm:adj idx="5" val="0.125"/>
                        </dgm:adjLst>
                      </dgm:shape>
                    </dgm:else>
                  </dgm:choose>
                </dgm:if>
                <dgm:else name="Name54">
                  <dgm:choose name="Name55">
                    <dgm:if name="Name56" axis="followSib" ptType="node" func="cnt" op="equ" val="0">
                      <dgm:choose name="Name57">
                        <dgm:if name="Name58" axis="precedSib" ptType="node" func="cnt" op="equ" val="1">
                          <dgm:shape xmlns:r="http://schemas.openxmlformats.org/officeDocument/2006/relationships" type="blockArc" r:blip="">
                            <dgm:adjLst>
                              <dgm:adj idx="1" val="-135"/>
                              <dgm:adj idx="2" val="180"/>
                              <dgm:adj idx="3" val="0.1274"/>
                            </dgm:adjLst>
                          </dgm:shape>
                        </dgm:if>
                        <dgm:if name="Name59" axis="precedSib" ptType="node" func="cnt" op="equ" val="2">
                          <dgm:shape xmlns:r="http://schemas.openxmlformats.org/officeDocument/2006/relationships" type="blockArc" r:blip="">
                            <dgm:adjLst>
                              <dgm:adj idx="1" val="0"/>
                              <dgm:adj idx="2" val="-45"/>
                              <dgm:adj idx="3" val="0.1274"/>
                            </dgm:adjLst>
                          </dgm:shape>
                        </dgm:if>
                        <dgm:if name="Name60" axis="precedSib" ptType="node" func="cnt" op="equ" val="3">
                          <dgm:shape xmlns:r="http://schemas.openxmlformats.org/officeDocument/2006/relationships" type="blockArc" r:blip="">
                            <dgm:adjLst>
                              <dgm:adj idx="1" val="-135"/>
                              <dgm:adj idx="2" val="180"/>
                              <dgm:adj idx="3" val="0.1274"/>
                            </dgm:adjLst>
                          </dgm:shape>
                        </dgm:if>
                        <dgm:if name="Name61" axis="precedSib" ptType="node" func="cnt" op="equ" val="4">
                          <dgm:shape xmlns:r="http://schemas.openxmlformats.org/officeDocument/2006/relationships" type="blockArc" r:blip="">
                            <dgm:adjLst>
                              <dgm:adj idx="1" val="0"/>
                              <dgm:adj idx="2" val="-45"/>
                              <dgm:adj idx="3" val="0.1274"/>
                            </dgm:adjLst>
                          </dgm:shape>
                        </dgm:if>
                        <dgm:if name="Name62" axis="precedSib" ptType="node" func="cnt" op="equ" val="5">
                          <dgm:shape xmlns:r="http://schemas.openxmlformats.org/officeDocument/2006/relationships" type="blockArc" r:blip="">
                            <dgm:adjLst>
                              <dgm:adj idx="1" val="-135"/>
                              <dgm:adj idx="2" val="180"/>
                              <dgm:adj idx="3" val="0.1274"/>
                            </dgm:adjLst>
                          </dgm:shape>
                        </dgm:if>
                        <dgm:if name="Name63" axis="precedSib" ptType="node" func="cnt" op="equ" val="6">
                          <dgm:shape xmlns:r="http://schemas.openxmlformats.org/officeDocument/2006/relationships" type="blockArc" r:blip="">
                            <dgm:adjLst>
                              <dgm:adj idx="1" val="0"/>
                              <dgm:adj idx="2" val="-45"/>
                              <dgm:adj idx="3" val="0.1274"/>
                            </dgm:adjLst>
                          </dgm:shape>
                        </dgm:if>
                        <dgm:else name="Name64"/>
                      </dgm:choose>
                    </dgm:if>
                    <dgm:else name="Name65">
                      <dgm:choose name="Name66">
                        <dgm:if name="Name67" axis="precedSib" ptType="node" func="cnt" op="equ" val="0">
                          <dgm:shape xmlns:r="http://schemas.openxmlformats.org/officeDocument/2006/relationships" type="blockArc" r:blip="">
                            <dgm:adjLst>
                              <dgm:adj idx="1" val="-133.1632"/>
                              <dgm:adj idx="2" val="65"/>
                              <dgm:adj idx="3" val="0.13"/>
                            </dgm:adjLst>
                          </dgm:shape>
                        </dgm:if>
                        <dgm:if name="Name68" axis="precedSib" ptType="node" func="cnt" op="equ" val="1">
                          <dgm:shape xmlns:r="http://schemas.openxmlformats.org/officeDocument/2006/relationships" type="circularArrow" r:blip="">
                            <dgm:adjLst>
                              <dgm:adj idx="1" val="0.1098"/>
                              <dgm:adj idx="2" val="19.0387"/>
                              <dgm:adj idx="3" val="75"/>
                              <dgm:adj idx="4" val="-135"/>
                              <dgm:adj idx="5" val="0.125"/>
                            </dgm:adjLst>
                          </dgm:shape>
                        </dgm:if>
                        <dgm:if name="Name69" axis="precedSib" ptType="node" func="cnt" op="equ" val="2">
                          <dgm:shape xmlns:r="http://schemas.openxmlformats.org/officeDocument/2006/relationships" type="leftCircularArrow" r:blip="">
                            <dgm:adjLst>
                              <dgm:adj idx="1" val="0.1098"/>
                              <dgm:adj idx="2" val="19.0387"/>
                              <dgm:adj idx="3" val="105"/>
                              <dgm:adj idx="4" val="-45"/>
                              <dgm:adj idx="5" val="0.125"/>
                            </dgm:adjLst>
                          </dgm:shape>
                        </dgm:if>
                        <dgm:if name="Name70" axis="precedSib" ptType="node" func="cnt" op="equ" val="3">
                          <dgm:shape xmlns:r="http://schemas.openxmlformats.org/officeDocument/2006/relationships" type="circularArrow" r:blip="">
                            <dgm:adjLst>
                              <dgm:adj idx="1" val="0.1098"/>
                              <dgm:adj idx="2" val="19.0387"/>
                              <dgm:adj idx="3" val="75"/>
                              <dgm:adj idx="4" val="-135"/>
                              <dgm:adj idx="5" val="0.125"/>
                            </dgm:adjLst>
                          </dgm:shape>
                        </dgm:if>
                        <dgm:if name="Name71" axis="precedSib" ptType="node" func="cnt" op="equ" val="4">
                          <dgm:shape xmlns:r="http://schemas.openxmlformats.org/officeDocument/2006/relationships" type="leftCircularArrow" r:blip="">
                            <dgm:adjLst>
                              <dgm:adj idx="1" val="0.1098"/>
                              <dgm:adj idx="2" val="19.0387"/>
                              <dgm:adj idx="3" val="105"/>
                              <dgm:adj idx="4" val="-45"/>
                              <dgm:adj idx="5" val="0.125"/>
                            </dgm:adjLst>
                          </dgm:shape>
                        </dgm:if>
                        <dgm:if name="Name72" axis="precedSib" ptType="node" func="cnt" op="equ" val="5">
                          <dgm:shape xmlns:r="http://schemas.openxmlformats.org/officeDocument/2006/relationships" type="circularArrow" r:blip="">
                            <dgm:adjLst>
                              <dgm:adj idx="1" val="0.1098"/>
                              <dgm:adj idx="2" val="19.0387"/>
                              <dgm:adj idx="3" val="75"/>
                              <dgm:adj idx="4" val="-135"/>
                              <dgm:adj idx="5" val="0.125"/>
                            </dgm:adjLst>
                          </dgm:shape>
                        </dgm:if>
                        <dgm:if name="Name73" axis="precedSib" ptType="node" func="cnt" op="equ" val="6">
                          <dgm:shape xmlns:r="http://schemas.openxmlformats.org/officeDocument/2006/relationships" type="blockArc" r:blip="">
                            <dgm:adjLst>
                              <dgm:adj idx="1" val="0"/>
                              <dgm:adj idx="2" val="-45"/>
                              <dgm:adj idx="3" val="0.1274"/>
                            </dgm:adjLst>
                          </dgm:shape>
                        </dgm:if>
                        <dgm:else name="Name74"/>
                      </dgm:choose>
                    </dgm:else>
                  </dgm:choose>
                </dgm:else>
              </dgm:choose>
            </dgm:else>
          </dgm:choose>
          <dgm:presOf/>
        </dgm:layoutNode>
      </dgm:forEach>
    </dgm:forEach>
    <dgm:forEach name="Name75" axis="ch" ptType="node" cnt="1">
      <dgm:layoutNode name="Accent1">
        <dgm:alg type="sp"/>
        <dgm:shape xmlns:r="http://schemas.openxmlformats.org/officeDocument/2006/relationships" r:blip="">
          <dgm:adjLst/>
        </dgm:shape>
        <dgm:presOf/>
        <dgm:constrLst/>
        <dgm:forEach name="Name76" ref="accentRepeat"/>
      </dgm:layoutNode>
      <dgm:choose name="Name77">
        <dgm:if name="Name78" axis="ch" ptType="node" func="cnt" op="gte" val="1">
          <dgm:layoutNode name="Child1"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79"/>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0" axis="ch" ptType="node" st="2" cnt="1">
      <dgm:layoutNode name="Accent2">
        <dgm:alg type="sp"/>
        <dgm:shape xmlns:r="http://schemas.openxmlformats.org/officeDocument/2006/relationships" r:blip="">
          <dgm:adjLst/>
        </dgm:shape>
        <dgm:presOf/>
        <dgm:constrLst/>
        <dgm:forEach name="Name81" ref="accentRepeat"/>
      </dgm:layoutNode>
      <dgm:choose name="Name82">
        <dgm:if name="Name83" axis="ch" ptType="node" func="cnt" op="gte" val="1">
          <dgm:layoutNode name="Child2"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4"/>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choose name="Name87">
        <dgm:if name="Name88" axis="ch" ptType="node" func="cnt" op="gte" val="1">
          <dgm:layoutNode name="Child3"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89"/>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0" axis="ch" ptType="node" st="4" cnt="1">
      <dgm:layoutNode name="Accent4">
        <dgm:alg type="sp"/>
        <dgm:shape xmlns:r="http://schemas.openxmlformats.org/officeDocument/2006/relationships" r:blip="">
          <dgm:adjLst/>
        </dgm:shape>
        <dgm:presOf/>
        <dgm:constrLst/>
        <dgm:forEach name="Name91" ref="accentRepeat"/>
      </dgm:layoutNode>
      <dgm:choose name="Name92">
        <dgm:if name="Name93" axis="ch" ptType="node" func="cnt" op="gte" val="1">
          <dgm:layoutNode name="Child4"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95" axis="ch" ptType="node" st="5" cnt="1">
      <dgm:layoutNode name="Accent5">
        <dgm:alg type="sp"/>
        <dgm:shape xmlns:r="http://schemas.openxmlformats.org/officeDocument/2006/relationships" r:blip="">
          <dgm:adjLst/>
        </dgm:shape>
        <dgm:presOf/>
        <dgm:constrLst/>
        <dgm:forEach name="Name96" ref="accentRepeat"/>
      </dgm:layoutNode>
      <dgm:choose name="Name97">
        <dgm:if name="Name98" axis="ch" ptType="node" func="cnt" op="gte" val="1">
          <dgm:layoutNode name="Child5"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99"/>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0" axis="ch" ptType="node" st="6" cnt="1">
      <dgm:layoutNode name="Accent6">
        <dgm:alg type="sp"/>
        <dgm:shape xmlns:r="http://schemas.openxmlformats.org/officeDocument/2006/relationships" r:blip="">
          <dgm:adjLst/>
        </dgm:shape>
        <dgm:presOf/>
        <dgm:constrLst/>
        <dgm:forEach name="Name101" ref="accentRepeat"/>
      </dgm:layoutNode>
      <dgm:choose name="Name102">
        <dgm:if name="Name103" axis="ch" ptType="node" func="cnt" op="gte" val="1">
          <dgm:layoutNode name="Child6"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4"/>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forEach name="Name105" axis="ch" ptType="node" st="7" cnt="1">
      <dgm:layoutNode name="Accent7">
        <dgm:alg type="sp"/>
        <dgm:shape xmlns:r="http://schemas.openxmlformats.org/officeDocument/2006/relationships" r:blip="">
          <dgm:adjLst/>
        </dgm:shape>
        <dgm:presOf/>
        <dgm:constrLst/>
        <dgm:forEach name="Name106" ref="accentRepeat"/>
      </dgm:layoutNode>
      <dgm:choose name="Name107">
        <dgm:if name="Name108" axis="ch" ptType="node" func="cnt" op="gte" val="1">
          <dgm:layoutNode name="Child7" styleLbl="revTx">
            <dgm:varLst>
              <dgm:chMax val="0"/>
              <dgm:chPref val="0"/>
              <dgm:bulletEnabled val="1"/>
            </dgm:varLst>
            <dgm:alg type="tx">
              <dgm:param type="stBulletLvl" val="1"/>
              <dgm:param type="parTxLTRAlign" val="l"/>
              <dgm:param type="txAnchorVertCh" val="mid"/>
            </dgm:alg>
            <dgm:shape xmlns:r="http://schemas.openxmlformats.org/officeDocument/2006/relationships" type="rect" r:blip="">
              <dgm:adjLst/>
            </dgm:shape>
            <dgm:presOf axis="des"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if>
        <dgm:else name="Name109"/>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forEach>
  </dgm:layoutNode>
</dgm:layoutDef>
</file>

<file path=ppt/diagrams/layout8.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3d6">
  <dgm:title val=""/>
  <dgm:desc val=""/>
  <dgm:catLst>
    <dgm:cat type="3D" pri="11600"/>
  </dgm:catLst>
  <dgm:scene3d>
    <a:camera prst="perspectiveRelaxedModerately" zoom="92000"/>
    <a:lightRig rig="balanced" dir="t">
      <a:rot lat="0" lon="0" rev="12700000"/>
    </a:lightRig>
  </dgm:scene3d>
  <dgm:styleLbl name="node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z="-54000" prstMaterial="plastic">
      <a:bevelT w="50800" h="50800"/>
      <a:bevelB w="50800" h="50800"/>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z="-2540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fgSibTrans2D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54080" prstMaterial="plastic">
      <a:bevelT w="25400" h="25400"/>
      <a:bevelB w="25400" h="25400"/>
    </dgm:sp3d>
    <dgm:txPr/>
    <dgm:style>
      <a:lnRef idx="1">
        <a:scrgbClr r="0" g="0" b="0"/>
      </a:lnRef>
      <a:fillRef idx="1">
        <a:scrgbClr r="0" g="0" b="0"/>
      </a:fillRef>
      <a:effectRef idx="2">
        <a:scrgbClr r="0" g="0" b="0"/>
      </a:effectRef>
      <a:fontRef idx="minor">
        <a:schemeClr val="lt1"/>
      </a:fontRef>
    </dgm:style>
  </dgm:styleLbl>
  <dgm:styleLbl name="sibTrans1D1">
    <dgm:scene3d>
      <a:camera prst="orthographicFront"/>
      <a:lightRig rig="threePt" dir="t"/>
    </dgm:scene3d>
    <dgm:sp3d z="-25400" prstMaterial="plastic"/>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75000" prstMaterial="plastic"/>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2">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3">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2D4">
    <dgm:scene3d>
      <a:camera prst="orthographicFront"/>
      <a:lightRig rig="threePt" dir="t"/>
    </dgm:scene3d>
    <dgm:sp3d z="-25400" prstMaterial="plastic">
      <a:bevelT w="25400" h="25400"/>
      <a:bevelB w="25400" h="25400"/>
    </dgm:sp3d>
    <dgm:txPr/>
    <dgm:style>
      <a:lnRef idx="0">
        <a:scrgbClr r="0" g="0" b="0"/>
      </a:lnRef>
      <a:fillRef idx="1">
        <a:scrgbClr r="0" g="0" b="0"/>
      </a:fillRef>
      <a:effectRef idx="2">
        <a:scrgbClr r="0" g="0" b="0"/>
      </a:effectRef>
      <a:fontRef idx="minor">
        <a:schemeClr val="lt1"/>
      </a:fontRef>
    </dgm:style>
  </dgm:styleLbl>
  <dgm:styleLbl name="parChTrans1D1">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2">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3">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parChTrans1D4">
    <dgm:scene3d>
      <a:camera prst="orthographicFront"/>
      <a:lightRig rig="threePt" dir="t"/>
    </dgm:scene3d>
    <dgm:sp3d z="-25400" prstMaterial="plastic"/>
    <dgm:txPr/>
    <dgm:style>
      <a:lnRef idx="2">
        <a:scrgbClr r="0" g="0" b="0"/>
      </a:lnRef>
      <a:fillRef idx="0">
        <a:scrgbClr r="0" g="0" b="0"/>
      </a:fillRef>
      <a:effectRef idx="0">
        <a:scrgbClr r="0" g="0" b="0"/>
      </a:effectRef>
      <a:fontRef idx="minor">
        <a:schemeClr val="tx1"/>
      </a:fontRef>
    </dgm:style>
  </dgm:styleLbl>
  <dgm:styleLbl name="fgAcc1">
    <dgm:scene3d>
      <a:camera prst="orthographicFront"/>
      <a:lightRig rig="threePt" dir="t"/>
    </dgm:scene3d>
    <dgm:sp3d z="50080" prstMaterial="plastic">
      <a:bevelT w="25400" h="25400"/>
      <a:bevelB w="25400" h="25400"/>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prstMaterial="plastic">
      <a:bevelT w="50800" h="50800"/>
      <a:bevelB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prstMaterial="plastic">
      <a:bevelT w="25400" h="25400"/>
      <a:bevelB w="25400" h="254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152400" prstMaterial="plastic">
      <a:bevelT w="25400" h="25400"/>
      <a:bevelB w="25400" h="254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threePt" dir="t"/>
    </dgm:scene3d>
    <dgm:sp3d z="50080" prstMaterial="plastic">
      <a:bevelT w="25400" h="25400"/>
      <a:bevelB w="25400" h="25400"/>
    </dgm:sp3d>
    <dgm:txPr/>
    <dgm:style>
      <a:lnRef idx="0">
        <a:scrgbClr r="0" g="0" b="0"/>
      </a:lnRef>
      <a:fillRef idx="1">
        <a:scrgbClr r="0" g="0" b="0"/>
      </a:fillRef>
      <a:effectRef idx="2">
        <a:scrgbClr r="0" g="0" b="0"/>
      </a:effectRef>
      <a:fontRef idx="minor"/>
    </dgm:style>
  </dgm:styleLbl>
  <dgm:styleLbl name="alignAccFollowNode1">
    <dgm:scene3d>
      <a:camera prst="orthographicFront"/>
      <a:lightRig rig="threePt" dir="t"/>
    </dgm:scene3d>
    <dgm:sp3d prstMaterial="plastic">
      <a:bevelT w="25400" h="25400"/>
      <a:bevelB w="25400" h="25400"/>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152400" prstMaterial="plastic">
      <a:bevelT w="25400" h="25400"/>
      <a:bevelB w="25400" h="25400"/>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0080" prstMaterial="plastic">
      <a:bevelT w="25400" h="25400"/>
      <a:bevelB w="25400" h="25400"/>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152400" prstMaterial="plastic">
      <a:bevelT w="25400" h="25400"/>
      <a:bevelB w="25400" h="25400"/>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prstMaterial="plastic">
      <a:bevelT w="50800" h="50800"/>
      <a:bevelB w="50800" h="50800"/>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z="-10400" extrusionH="12700" prstMaterial="plastic"/>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0080" prstMaterial="plastic">
      <a:bevelT w="50800" h="50800"/>
      <a:bevelB w="50800" h="50800"/>
    </dgm:sp3d>
    <dgm:txPr/>
    <dgm:style>
      <a:lnRef idx="0">
        <a:scrgbClr r="0" g="0" b="0"/>
      </a:lnRef>
      <a:fillRef idx="1">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1">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5">
  <dgm:title val=""/>
  <dgm:desc val=""/>
  <dgm:catLst>
    <dgm:cat type="3D" pri="11500"/>
  </dgm:catLst>
  <dgm:scene3d>
    <a:camera prst="isometricOffAxis2Left" zoom="95000"/>
    <a:lightRig rig="flat" dir="t"/>
  </dgm:scene3d>
  <dgm:styleLbl name="node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extrusionH="381000" contourW="38100" prstMaterial="matte">
      <a:contourClr>
        <a:schemeClr val="lt1"/>
      </a:contourClr>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z="5715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3810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52400" extrusionH="1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z="-38100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52400"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threePt" dir="t"/>
    </dgm:scene3d>
    <dgm:sp3d z="60000" prstMaterial="flat">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z="-60000" extrusionH="63500" prstMaterial="matte"/>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extrusionH="381000" prstMaterial="matte"/>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z="-400500" extrusionH="6350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z="57150" extrusionH="12700" prstMaterial="flat">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extrusionH="12700" prstMaterial="flat">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threePt" dir="t"/>
    </dgm:scene3d>
    <dgm:sp3d z="-63500" extrusionH="6350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z="57150" extrusionH="63500" contourW="12700" prstMaterial="matte">
      <a:contourClr>
        <a:schemeClr val="dk1">
          <a:tint val="20000"/>
        </a:schemeClr>
      </a:contourClr>
    </dgm:sp3d>
    <dgm:txPr/>
    <dgm:style>
      <a:lnRef idx="0">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dgm:style>
  </dgm:styleLbl>
  <dgm:styleLbl name="bgAccFollowNode1">
    <dgm:scene3d>
      <a:camera prst="orthographicFront"/>
      <a:lightRig rig="threePt" dir="t"/>
    </dgm:scene3d>
    <dgm:sp3d z="-400500" extrusionH="63500" contourW="12700" prstMaterial="matte">
      <a:contourClr>
        <a:schemeClr val="lt1"/>
      </a:contourClr>
    </dgm:sp3d>
    <dgm:txPr/>
    <dgm:style>
      <a:lnRef idx="0">
        <a:scrgbClr r="0" g="0" b="0"/>
      </a:lnRef>
      <a:fillRef idx="1">
        <a:scrgbClr r="0" g="0" b="0"/>
      </a:fillRef>
      <a:effectRef idx="2">
        <a:scrgbClr r="0" g="0" b="0"/>
      </a:effectRef>
      <a:fontRef idx="minor"/>
    </dgm:style>
  </dgm:styleLbl>
  <dgm:styleLbl name="fgAcc0">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z="57150" extrusionH="63500" prstMaterial="matte"/>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z="-40050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extrusionH="381000" contourW="38100" prstMaterial="matte">
      <a:contourClr>
        <a:schemeClr val="lt1"/>
      </a:contourClr>
    </dgm:sp3d>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40050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z="57150" extrusionH="63500" contourW="12700" prstMaterial="matte">
      <a:contourClr>
        <a:schemeClr val="lt1">
          <a:tint val="50000"/>
        </a:schemeClr>
      </a:contourClr>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143616731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5170893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1643699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pPr defTabSz="918935">
              <a:spcAft>
                <a:spcPts val="335"/>
              </a:spcAft>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2132306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1188600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39742940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35</a:t>
            </a:fld>
            <a:endParaRPr lang="en-US" dirty="0">
              <a:solidFill>
                <a:prstClr val="black"/>
              </a:solidFill>
            </a:endParaRPr>
          </a:p>
        </p:txBody>
      </p:sp>
    </p:spTree>
    <p:extLst>
      <p:ext uri="{BB962C8B-B14F-4D97-AF65-F5344CB8AC3E}">
        <p14:creationId xmlns:p14="http://schemas.microsoft.com/office/powerpoint/2010/main" val="26469741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1326646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2727903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38</a:t>
            </a:fld>
            <a:endParaRPr lang="en-US" dirty="0">
              <a:solidFill>
                <a:prstClr val="black"/>
              </a:solidFill>
            </a:endParaRPr>
          </a:p>
        </p:txBody>
      </p:sp>
    </p:spTree>
    <p:extLst>
      <p:ext uri="{BB962C8B-B14F-4D97-AF65-F5344CB8AC3E}">
        <p14:creationId xmlns:p14="http://schemas.microsoft.com/office/powerpoint/2010/main" val="22279172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39</a:t>
            </a:fld>
            <a:endParaRPr lang="en-US" dirty="0">
              <a:solidFill>
                <a:prstClr val="black"/>
              </a:solidFill>
            </a:endParaRPr>
          </a:p>
        </p:txBody>
      </p:sp>
    </p:spTree>
    <p:extLst>
      <p:ext uri="{BB962C8B-B14F-4D97-AF65-F5344CB8AC3E}">
        <p14:creationId xmlns:p14="http://schemas.microsoft.com/office/powerpoint/2010/main" val="12851081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4571562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Tree>
    <p:extLst>
      <p:ext uri="{BB962C8B-B14F-4D97-AF65-F5344CB8AC3E}">
        <p14:creationId xmlns:p14="http://schemas.microsoft.com/office/powerpoint/2010/main" val="361718247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42</a:t>
            </a:fld>
            <a:endParaRPr lang="en-US" dirty="0">
              <a:solidFill>
                <a:prstClr val="black"/>
              </a:solidFill>
            </a:endParaRPr>
          </a:p>
        </p:txBody>
      </p:sp>
    </p:spTree>
    <p:extLst>
      <p:ext uri="{BB962C8B-B14F-4D97-AF65-F5344CB8AC3E}">
        <p14:creationId xmlns:p14="http://schemas.microsoft.com/office/powerpoint/2010/main" val="204382622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44</a:t>
            </a:fld>
            <a:endParaRPr lang="en-US" dirty="0">
              <a:solidFill>
                <a:prstClr val="black"/>
              </a:solidFill>
            </a:endParaRPr>
          </a:p>
        </p:txBody>
      </p:sp>
    </p:spTree>
    <p:extLst>
      <p:ext uri="{BB962C8B-B14F-4D97-AF65-F5344CB8AC3E}">
        <p14:creationId xmlns:p14="http://schemas.microsoft.com/office/powerpoint/2010/main" val="14821275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CA" b="0" dirty="0" smtClean="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66676810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CA" b="0" dirty="0" smtClean="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54055088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Tree>
    <p:extLst>
      <p:ext uri="{BB962C8B-B14F-4D97-AF65-F5344CB8AC3E}">
        <p14:creationId xmlns:p14="http://schemas.microsoft.com/office/powerpoint/2010/main" val="6317793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pPr defTabSz="918935">
              <a:spcAft>
                <a:spcPts val="335"/>
              </a:spcAft>
            </a:pPr>
            <a:endParaRPr lang="en-CA" dirty="0" smtClean="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51</a:t>
            </a:fld>
            <a:endParaRPr lang="en-US" dirty="0">
              <a:solidFill>
                <a:prstClr val="black"/>
              </a:solidFill>
            </a:endParaRPr>
          </a:p>
        </p:txBody>
      </p:sp>
    </p:spTree>
    <p:extLst>
      <p:ext uri="{BB962C8B-B14F-4D97-AF65-F5344CB8AC3E}">
        <p14:creationId xmlns:p14="http://schemas.microsoft.com/office/powerpoint/2010/main" val="34041449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60</a:t>
            </a:fld>
            <a:endParaRPr lang="en-US" dirty="0">
              <a:solidFill>
                <a:prstClr val="black"/>
              </a:solidFill>
            </a:endParaRPr>
          </a:p>
        </p:txBody>
      </p:sp>
    </p:spTree>
    <p:extLst>
      <p:ext uri="{BB962C8B-B14F-4D97-AF65-F5344CB8AC3E}">
        <p14:creationId xmlns:p14="http://schemas.microsoft.com/office/powerpoint/2010/main" val="1919979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61</a:t>
            </a:fld>
            <a:endParaRPr lang="en-US" dirty="0">
              <a:solidFill>
                <a:prstClr val="black"/>
              </a:solidFill>
            </a:endParaRPr>
          </a:p>
        </p:txBody>
      </p:sp>
    </p:spTree>
    <p:extLst>
      <p:ext uri="{BB962C8B-B14F-4D97-AF65-F5344CB8AC3E}">
        <p14:creationId xmlns:p14="http://schemas.microsoft.com/office/powerpoint/2010/main" val="4138626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85181353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65</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3603765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7228475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4996775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974350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24</a:t>
            </a:fld>
            <a:endParaRPr lang="en-US" dirty="0">
              <a:solidFill>
                <a:prstClr val="black"/>
              </a:solidFill>
            </a:endParaRPr>
          </a:p>
        </p:txBody>
      </p:sp>
    </p:spTree>
    <p:extLst>
      <p:ext uri="{BB962C8B-B14F-4D97-AF65-F5344CB8AC3E}">
        <p14:creationId xmlns:p14="http://schemas.microsoft.com/office/powerpoint/2010/main" val="4179068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4488" y="698500"/>
            <a:ext cx="6192837" cy="3484563"/>
          </a:xfrm>
        </p:spPr>
      </p:sp>
      <p:sp>
        <p:nvSpPr>
          <p:cNvPr id="3" name="Notes Placeholder 2"/>
          <p:cNvSpPr>
            <a:spLocks noGrp="1"/>
          </p:cNvSpPr>
          <p:nvPr>
            <p:ph type="body" idx="1"/>
          </p:nvPr>
        </p:nvSpPr>
        <p:spPr/>
        <p:txBody>
          <a:bodyPr>
            <a:normAutofit/>
          </a:bodyPr>
          <a:lstStyle/>
          <a:p>
            <a:pPr defTabSz="918935">
              <a:spcAft>
                <a:spcPts val="335"/>
              </a:spcAft>
            </a:pP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5:19 PM</a:t>
            </a:fld>
            <a:endParaRPr lang="en-US">
              <a:solidFill>
                <a:prstClr val="black"/>
              </a:solidFill>
            </a:endParaRPr>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solidFill>
                <a:prstClr val="black"/>
              </a:solidFill>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30322722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8.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93147362"/>
      </p:ext>
    </p:extLst>
  </p:cSld>
  <p:clrMapOvr>
    <a:masterClrMapping/>
  </p:clrMapOvr>
  <p:transition>
    <p:fade/>
  </p:transition>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7798730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2"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2" y="3954466"/>
            <a:ext cx="7315200" cy="1371579"/>
          </a:xfrm>
          <a:noFill/>
        </p:spPr>
        <p:txBody>
          <a:bodyPr lIns="146246" tIns="91404" rIns="146246" bIns="91404"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46" tIns="109685" rIns="146246" bIns="109685">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9796759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042">
                <a:defRPr/>
              </a:pPr>
              <a:endParaRPr lang="en-US" kern="0" smtClean="0">
                <a:solidFill>
                  <a:sysClr val="windowText" lastClr="000000"/>
                </a:solidFill>
              </a:endParaRPr>
            </a:p>
          </p:txBody>
        </p:sp>
      </p:grpSp>
    </p:spTree>
    <p:extLst>
      <p:ext uri="{BB962C8B-B14F-4D97-AF65-F5344CB8AC3E}">
        <p14:creationId xmlns:p14="http://schemas.microsoft.com/office/powerpoint/2010/main" val="39463948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6"/>
            <a:ext cx="8228300" cy="1371579"/>
          </a:xfrm>
          <a:noFill/>
        </p:spPr>
        <p:txBody>
          <a:bodyPr tIns="91404" bIns="9140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08" tIns="146246" rIns="182808" bIns="146246">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29569040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8" y="1618322"/>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3" y="3954466"/>
            <a:ext cx="8229599" cy="1371579"/>
          </a:xfrm>
          <a:noFill/>
        </p:spPr>
        <p:txBody>
          <a:bodyPr tIns="91404" bIns="91404"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2037235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00332516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67613685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80780481"/>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24688419"/>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04543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8214799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6139372"/>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82712574"/>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76372197"/>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45316294"/>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94575823"/>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81383001"/>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99901215"/>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3681793"/>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8352083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887642534"/>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5"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1"/>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1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79"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4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8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8783294"/>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00" indent="-29040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7" indent="-280877">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4" indent="-29040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5" indent="-22851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7" indent="-22851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397" tIns="77697" rIns="155397" bIns="77697"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746816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42" y="3954467"/>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42" y="3954462"/>
            <a:ext cx="7315200" cy="1371580"/>
          </a:xfrm>
          <a:noFill/>
        </p:spPr>
        <p:txBody>
          <a:bodyPr lIns="146246" tIns="91404" rIns="146246" bIns="91404"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246" tIns="109685" rIns="146246" bIns="109685">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9"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113342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1" y="6183608"/>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32377"/>
              <a:endParaRPr lang="en-US">
                <a:solidFill>
                  <a:srgbClr val="505050"/>
                </a:solidFill>
              </a:endParaRPr>
            </a:p>
          </p:txBody>
        </p:sp>
      </p:grpSp>
    </p:spTree>
    <p:extLst>
      <p:ext uri="{BB962C8B-B14F-4D97-AF65-F5344CB8AC3E}">
        <p14:creationId xmlns:p14="http://schemas.microsoft.com/office/powerpoint/2010/main" val="11142611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4" bIns="91404"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42" y="5326043"/>
            <a:ext cx="8230899" cy="1372414"/>
          </a:xfrm>
          <a:noFill/>
        </p:spPr>
        <p:txBody>
          <a:bodyPr lIns="182808" tIns="146246" rIns="182808" bIns="146246">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1663774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70" y="1626414"/>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algn="ctr" defTabSz="932107"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3" y="3954466"/>
            <a:ext cx="8229599" cy="1371579"/>
          </a:xfrm>
          <a:noFill/>
        </p:spPr>
        <p:txBody>
          <a:bodyPr tIns="91404" bIns="91404"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6243869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617995"/>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8814810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6"/>
            <a:ext cx="11887200" cy="1831975"/>
          </a:xfrm>
          <a:noFill/>
        </p:spPr>
        <p:txBody>
          <a:bodyPr tIns="91404" bIns="91404"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2488748"/>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9865060"/>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5626732"/>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477341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93240350"/>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288416319"/>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4757812"/>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7543300"/>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69624827"/>
      </p:ext>
    </p:extLst>
  </p:cSld>
  <p:clrMapOvr>
    <a:masterClrMapping/>
  </p:clrMapOvr>
  <p:transition>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27363126"/>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90961"/>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69766322"/>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82600445"/>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642055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5"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1"/>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1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79"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4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8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4722471"/>
      </p:ext>
    </p:extLst>
  </p:cSld>
  <p:clrMapOvr>
    <a:masterClrMapping/>
  </p:clrMapOvr>
  <p:transition>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00" indent="-29040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277" indent="-280877">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674" indent="-29040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185" indent="-228511">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697" indent="-228511">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397" tIns="77697" rIns="155397" bIns="77697"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13934059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pic>
        <p:nvPicPr>
          <p:cNvPr id="10"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6"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
        <p:nvSpPr>
          <p:cNvPr id="8" name="Rectangle 7"/>
          <p:cNvSpPr/>
          <p:nvPr userDrawn="1"/>
        </p:nvSpPr>
        <p:spPr bwMode="gray">
          <a:xfrm flipV="1">
            <a:off x="620367" y="6605943"/>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4" rIns="91404" bIns="45704" rtlCol="0" anchor="ctr"/>
          <a:lstStyle/>
          <a:p>
            <a:pPr algn="ctr" defTabSz="932377"/>
            <a:endParaRPr lang="en-US">
              <a:solidFill>
                <a:srgbClr val="FFFFFF"/>
              </a:solidFill>
            </a:endParaRPr>
          </a:p>
        </p:txBody>
      </p:sp>
      <p:sp>
        <p:nvSpPr>
          <p:cNvPr id="7" name="Rectangle 6"/>
          <p:cNvSpPr/>
          <p:nvPr userDrawn="1"/>
        </p:nvSpPr>
        <p:spPr bwMode="gray">
          <a:xfrm>
            <a:off x="4" y="1241261"/>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4" rIns="91404" bIns="45704" rtlCol="0" anchor="ctr"/>
          <a:lstStyle/>
          <a:p>
            <a:pPr algn="ctr" defTabSz="932377"/>
            <a:endParaRPr lang="en-US">
              <a:solidFill>
                <a:srgbClr val="FFFFFF"/>
              </a:solidFill>
            </a:endParaRPr>
          </a:p>
        </p:txBody>
      </p:sp>
      <p:sp>
        <p:nvSpPr>
          <p:cNvPr id="9" name="Text Placeholder 4"/>
          <p:cNvSpPr>
            <a:spLocks noGrp="1"/>
          </p:cNvSpPr>
          <p:nvPr>
            <p:ph type="body" sz="quarter" idx="10"/>
          </p:nvPr>
        </p:nvSpPr>
        <p:spPr>
          <a:xfrm>
            <a:off x="775866" y="1554342"/>
            <a:ext cx="10962499" cy="1961371"/>
          </a:xfrm>
        </p:spPr>
        <p:txBody>
          <a:bodyPr/>
          <a:lstStyle>
            <a:lvl1pPr marL="414325" indent="-414325">
              <a:defRPr sz="2900">
                <a:gradFill>
                  <a:gsLst>
                    <a:gs pos="0">
                      <a:schemeClr val="tx1"/>
                    </a:gs>
                    <a:gs pos="86000">
                      <a:schemeClr val="tx1"/>
                    </a:gs>
                  </a:gsLst>
                  <a:lin ang="5400000" scaled="0"/>
                </a:gradFill>
                <a:latin typeface="+mn-lt"/>
              </a:defRPr>
            </a:lvl1pPr>
            <a:lvl2pPr>
              <a:defRPr sz="2400">
                <a:gradFill>
                  <a:gsLst>
                    <a:gs pos="0">
                      <a:schemeClr val="tx1"/>
                    </a:gs>
                    <a:gs pos="86000">
                      <a:schemeClr val="tx1"/>
                    </a:gs>
                  </a:gsLst>
                  <a:lin ang="5400000" scaled="0"/>
                </a:gradFill>
                <a:latin typeface="+mn-lt"/>
              </a:defRPr>
            </a:lvl2pPr>
            <a:lvl3pPr marL="1228410" indent="-356060">
              <a:defRPr sz="2000">
                <a:gradFill>
                  <a:gsLst>
                    <a:gs pos="0">
                      <a:schemeClr val="tx1"/>
                    </a:gs>
                    <a:gs pos="86000">
                      <a:schemeClr val="tx1"/>
                    </a:gs>
                  </a:gsLst>
                  <a:lin ang="5400000" scaled="0"/>
                </a:gradFill>
                <a:latin typeface="+mn-lt"/>
              </a:defRPr>
            </a:lvl3pPr>
            <a:lvl4pPr marL="1568285" indent="-284848">
              <a:defRPr sz="1800">
                <a:gradFill>
                  <a:gsLst>
                    <a:gs pos="0">
                      <a:schemeClr val="tx1"/>
                    </a:gs>
                    <a:gs pos="86000">
                      <a:schemeClr val="tx1"/>
                    </a:gs>
                  </a:gsLst>
                  <a:lin ang="5400000" scaled="0"/>
                </a:gradFill>
                <a:latin typeface="+mn-lt"/>
              </a:defRPr>
            </a:lvl4pPr>
            <a:lvl5pPr marL="1924345" indent="-288085">
              <a:defRPr sz="1800">
                <a:gradFill>
                  <a:gsLst>
                    <a:gs pos="0">
                      <a:schemeClr val="tx1"/>
                    </a:gs>
                    <a:gs pos="86000">
                      <a:schemeClr val="tx1"/>
                    </a:gs>
                  </a:gsLst>
                  <a:lin ang="5400000" scaled="0"/>
                </a:gradFill>
                <a:latin typeface="+mn-l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47366406"/>
      </p:ext>
    </p:extLst>
  </p:cSld>
  <p:clrMapOvr>
    <a:masterClrMapping/>
  </p:clrMapOvr>
  <p:transition spd="slow">
    <p:wipe dir="r"/>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pic>
        <p:nvPicPr>
          <p:cNvPr id="1026"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6"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Rectangle 37"/>
          <p:cNvSpPr/>
          <p:nvPr userDrawn="1"/>
        </p:nvSpPr>
        <p:spPr bwMode="hidden">
          <a:xfrm rot="5400000" flipV="1">
            <a:off x="7221861" y="4188121"/>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4" rIns="91404" bIns="45704" rtlCol="0" anchor="ctr"/>
          <a:lstStyle/>
          <a:p>
            <a:pPr algn="ctr" defTabSz="932377"/>
            <a:endParaRPr lang="en-US">
              <a:solidFill>
                <a:srgbClr val="FFFFFF"/>
              </a:solidFill>
            </a:endParaRPr>
          </a:p>
        </p:txBody>
      </p:sp>
      <p:sp>
        <p:nvSpPr>
          <p:cNvPr id="39" name="Rectangle 38"/>
          <p:cNvSpPr/>
          <p:nvPr userDrawn="1"/>
        </p:nvSpPr>
        <p:spPr bwMode="hidden">
          <a:xfrm>
            <a:off x="9736357" y="3587405"/>
            <a:ext cx="612267" cy="34076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41" name="Rectangle 40"/>
          <p:cNvSpPr/>
          <p:nvPr userDrawn="1"/>
        </p:nvSpPr>
        <p:spPr bwMode="hidden">
          <a:xfrm>
            <a:off x="8811478" y="3573105"/>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42" name="Rectangle 41"/>
          <p:cNvSpPr/>
          <p:nvPr userDrawn="1"/>
        </p:nvSpPr>
        <p:spPr bwMode="hidden">
          <a:xfrm>
            <a:off x="10027910" y="4334425"/>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44" name="Rectangle 43"/>
          <p:cNvSpPr/>
          <p:nvPr userDrawn="1"/>
        </p:nvSpPr>
        <p:spPr bwMode="hidden">
          <a:xfrm>
            <a:off x="9695214" y="-1"/>
            <a:ext cx="536465" cy="358689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2" name="Title 1"/>
          <p:cNvSpPr>
            <a:spLocks noGrp="1"/>
          </p:cNvSpPr>
          <p:nvPr>
            <p:ph type="ctrTitle"/>
          </p:nvPr>
        </p:nvSpPr>
        <p:spPr>
          <a:xfrm>
            <a:off x="853611" y="2642893"/>
            <a:ext cx="9174289" cy="2058986"/>
          </a:xfrm>
        </p:spPr>
        <p:txBody>
          <a:bodyPr anchor="b" anchorCtr="0">
            <a:noAutofit/>
          </a:bodyPr>
          <a:lstStyle>
            <a:lvl1pPr>
              <a:lnSpc>
                <a:spcPct val="90000"/>
              </a:lnSpc>
              <a:defRPr lang="en-US" sz="5500" b="0" kern="1200" cap="none" spc="-102" baseline="0" dirty="0">
                <a:ln w="3175">
                  <a:noFill/>
                </a:ln>
                <a:gradFill flip="none" rotWithShape="1">
                  <a:gsLst>
                    <a:gs pos="0">
                      <a:schemeClr val="tx1"/>
                    </a:gs>
                    <a:gs pos="86000">
                      <a:schemeClr val="tx1"/>
                    </a:gs>
                  </a:gsLst>
                  <a:lin ang="5400000" scaled="0"/>
                  <a:tileRect/>
                </a:gradFill>
                <a:effectLst/>
                <a:latin typeface="+mj-lt"/>
                <a:ea typeface="Segoe UI" pitchFamily="34" charset="0"/>
                <a:cs typeface="Segoe UI" pitchFamily="34" charset="0"/>
              </a:defRPr>
            </a:lvl1pPr>
          </a:lstStyle>
          <a:p>
            <a:r>
              <a:rPr lang="en-US" smtClean="0"/>
              <a:t>Click to edit Master title style</a:t>
            </a:r>
            <a:endParaRPr lang="en-US" dirty="0"/>
          </a:p>
        </p:txBody>
      </p:sp>
      <p:sp>
        <p:nvSpPr>
          <p:cNvPr id="3" name="Subtitle 2"/>
          <p:cNvSpPr>
            <a:spLocks noGrp="1"/>
          </p:cNvSpPr>
          <p:nvPr>
            <p:ph type="subTitle" idx="1"/>
          </p:nvPr>
        </p:nvSpPr>
        <p:spPr>
          <a:xfrm>
            <a:off x="853610" y="5052113"/>
            <a:ext cx="9174289" cy="1398905"/>
          </a:xfrm>
        </p:spPr>
        <p:txBody>
          <a:bodyPr>
            <a:noAutofit/>
          </a:bodyPr>
          <a:lstStyle>
            <a:lvl1pPr marL="0" indent="0" algn="l">
              <a:lnSpc>
                <a:spcPct val="90000"/>
              </a:lnSpc>
              <a:spcBef>
                <a:spcPts val="0"/>
              </a:spcBef>
              <a:buNone/>
              <a:defRPr lang="en-US" sz="3700" kern="1200" dirty="0">
                <a:gradFill>
                  <a:gsLst>
                    <a:gs pos="37000">
                      <a:schemeClr val="bg2"/>
                    </a:gs>
                    <a:gs pos="99000">
                      <a:schemeClr val="bg2"/>
                    </a:gs>
                  </a:gsLst>
                  <a:lin ang="16200000" scaled="0"/>
                </a:gradFill>
                <a:latin typeface="+mn-lt"/>
                <a:ea typeface="+mn-ea"/>
                <a:cs typeface="+mn-cs"/>
              </a:defRPr>
            </a:lvl1pPr>
            <a:lvl2pPr marL="466098" indent="0" algn="ctr">
              <a:buNone/>
              <a:defRPr>
                <a:solidFill>
                  <a:schemeClr val="tx1">
                    <a:tint val="75000"/>
                  </a:schemeClr>
                </a:solidFill>
              </a:defRPr>
            </a:lvl2pPr>
            <a:lvl3pPr marL="932193" indent="0" algn="ctr">
              <a:buNone/>
              <a:defRPr>
                <a:solidFill>
                  <a:schemeClr val="tx1">
                    <a:tint val="75000"/>
                  </a:schemeClr>
                </a:solidFill>
              </a:defRPr>
            </a:lvl3pPr>
            <a:lvl4pPr marL="1398291" indent="0" algn="ctr">
              <a:buNone/>
              <a:defRPr>
                <a:solidFill>
                  <a:schemeClr val="tx1">
                    <a:tint val="75000"/>
                  </a:schemeClr>
                </a:solidFill>
              </a:defRPr>
            </a:lvl4pPr>
            <a:lvl5pPr marL="1864388" indent="0" algn="ctr">
              <a:buNone/>
              <a:defRPr>
                <a:solidFill>
                  <a:schemeClr val="tx1">
                    <a:tint val="75000"/>
                  </a:schemeClr>
                </a:solidFill>
              </a:defRPr>
            </a:lvl5pPr>
            <a:lvl6pPr marL="2330485" indent="0" algn="ctr">
              <a:buNone/>
              <a:defRPr>
                <a:solidFill>
                  <a:schemeClr val="tx1">
                    <a:tint val="75000"/>
                  </a:schemeClr>
                </a:solidFill>
              </a:defRPr>
            </a:lvl6pPr>
            <a:lvl7pPr marL="2796580" indent="0" algn="ctr">
              <a:buNone/>
              <a:defRPr>
                <a:solidFill>
                  <a:schemeClr val="tx1">
                    <a:tint val="75000"/>
                  </a:schemeClr>
                </a:solidFill>
              </a:defRPr>
            </a:lvl7pPr>
            <a:lvl8pPr marL="3262679" indent="0" algn="ctr">
              <a:buNone/>
              <a:defRPr>
                <a:solidFill>
                  <a:schemeClr val="tx1">
                    <a:tint val="75000"/>
                  </a:schemeClr>
                </a:solidFill>
              </a:defRPr>
            </a:lvl8pPr>
            <a:lvl9pPr marL="3728776" indent="0" algn="ctr">
              <a:buNone/>
              <a:defRPr>
                <a:solidFill>
                  <a:schemeClr val="tx1">
                    <a:tint val="75000"/>
                  </a:schemeClr>
                </a:solidFill>
              </a:defRPr>
            </a:lvl9pPr>
          </a:lstStyle>
          <a:p>
            <a:r>
              <a:rPr lang="en-US" smtClean="0"/>
              <a:t>Click to edit Master subtitle style</a:t>
            </a:r>
            <a:endParaRPr lang="en-US" dirty="0"/>
          </a:p>
        </p:txBody>
      </p:sp>
      <p:sp>
        <p:nvSpPr>
          <p:cNvPr id="37" name="Rectangle 36"/>
          <p:cNvSpPr/>
          <p:nvPr userDrawn="1"/>
        </p:nvSpPr>
        <p:spPr bwMode="gray">
          <a:xfrm>
            <a:off x="-1620" y="4813417"/>
            <a:ext cx="10029520"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4" rIns="91404" bIns="45704" rtlCol="0" anchor="ctr"/>
          <a:lstStyle/>
          <a:p>
            <a:pPr algn="ctr" defTabSz="932377"/>
            <a:endParaRPr lang="en-US">
              <a:solidFill>
                <a:srgbClr val="FFFFFF"/>
              </a:solidFill>
            </a:endParaRPr>
          </a:p>
        </p:txBody>
      </p:sp>
    </p:spTree>
    <p:extLst>
      <p:ext uri="{BB962C8B-B14F-4D97-AF65-F5344CB8AC3E}">
        <p14:creationId xmlns:p14="http://schemas.microsoft.com/office/powerpoint/2010/main" val="158245280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1" nodeType="withEffect">
                                  <p:stCondLst>
                                    <p:cond delay="450"/>
                                  </p:stCondLst>
                                  <p:childTnLst>
                                    <p:set>
                                      <p:cBhvr>
                                        <p:cTn id="6" dur="1" fill="hold">
                                          <p:stCondLst>
                                            <p:cond delay="0"/>
                                          </p:stCondLst>
                                        </p:cTn>
                                        <p:tgtEl>
                                          <p:spTgt spid="38"/>
                                        </p:tgtEl>
                                        <p:attrNameLst>
                                          <p:attrName>style.visibility</p:attrName>
                                        </p:attrNameLst>
                                      </p:cBhvr>
                                      <p:to>
                                        <p:strVal val="visible"/>
                                      </p:to>
                                    </p:set>
                                  </p:childTnLst>
                                </p:cTn>
                              </p:par>
                              <p:par>
                                <p:cTn id="7" presetID="42" presetClass="path" presetSubtype="0" fill="hold" grpId="0" nodeType="withEffect">
                                  <p:stCondLst>
                                    <p:cond delay="450"/>
                                  </p:stCondLst>
                                  <p:childTnLst>
                                    <p:animMotion origin="layout" path="M 3.75E-6 -0.74838 L 3.75E-6 0.94444 " pathEditMode="relative" rAng="0" ptsTypes="AA">
                                      <p:cBhvr>
                                        <p:cTn id="8" dur="750" fill="hold"/>
                                        <p:tgtEl>
                                          <p:spTgt spid="38"/>
                                        </p:tgtEl>
                                        <p:attrNameLst>
                                          <p:attrName>ppt_x</p:attrName>
                                          <p:attrName>ppt_y</p:attrName>
                                        </p:attrNameLst>
                                      </p:cBhvr>
                                      <p:rCtr x="0" y="84630"/>
                                    </p:animMotion>
                                  </p:childTnLst>
                                </p:cTn>
                              </p:par>
                              <p:par>
                                <p:cTn id="9" presetID="1" presetClass="exit" presetSubtype="0" fill="hold" grpId="0" nodeType="withEffect">
                                  <p:stCondLst>
                                    <p:cond delay="0"/>
                                  </p:stCondLst>
                                  <p:childTnLst>
                                    <p:set>
                                      <p:cBhvr>
                                        <p:cTn id="10" dur="1" fill="hold">
                                          <p:stCondLst>
                                            <p:cond delay="0"/>
                                          </p:stCondLst>
                                        </p:cTn>
                                        <p:tgtEl>
                                          <p:spTgt spid="39"/>
                                        </p:tgtEl>
                                        <p:attrNameLst>
                                          <p:attrName>style.visibility</p:attrName>
                                        </p:attrNameLst>
                                      </p:cBhvr>
                                      <p:to>
                                        <p:strVal val="hidden"/>
                                      </p:to>
                                    </p:set>
                                  </p:childTnLst>
                                </p:cTn>
                              </p:par>
                              <p:par>
                                <p:cTn id="11" presetID="2" presetClass="entr" presetSubtype="8" accel="30000" fill="hold" grpId="0" nodeType="with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additive="base">
                                        <p:cTn id="13" dur="500" fill="hold"/>
                                        <p:tgtEl>
                                          <p:spTgt spid="37"/>
                                        </p:tgtEl>
                                        <p:attrNameLst>
                                          <p:attrName>ppt_x</p:attrName>
                                        </p:attrNameLst>
                                      </p:cBhvr>
                                      <p:tavLst>
                                        <p:tav tm="0">
                                          <p:val>
                                            <p:strVal val="0-#ppt_w/2"/>
                                          </p:val>
                                        </p:tav>
                                        <p:tav tm="100000">
                                          <p:val>
                                            <p:strVal val="#ppt_x"/>
                                          </p:val>
                                        </p:tav>
                                      </p:tavLst>
                                    </p:anim>
                                    <p:anim calcmode="lin" valueType="num">
                                      <p:cBhvr additive="base">
                                        <p:cTn id="14" dur="500" fill="hold"/>
                                        <p:tgtEl>
                                          <p:spTgt spid="37"/>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0-#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10" presetClass="entr" presetSubtype="0" fill="hold" grpId="0" nodeType="withEffect">
                                  <p:stCondLst>
                                    <p:cond delay="90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75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8" grpId="1" animBg="1"/>
      <p:bldP spid="39" grpId="0" animBg="1"/>
      <p:bldP spid="2" grpId="0"/>
      <p:bldP spid="3" grpId="0">
        <p:tmplLst>
          <p:tmpl>
            <p:tnLst>
              <p:par>
                <p:cTn presetID="10" presetClass="entr" presetSubtype="0" fill="hold" nodeType="withEffect">
                  <p:stCondLst>
                    <p:cond delay="90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7" grpId="0" animBg="1"/>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Animated_Layout">
    <p:spTree>
      <p:nvGrpSpPr>
        <p:cNvPr id="1" name=""/>
        <p:cNvGrpSpPr/>
        <p:nvPr/>
      </p:nvGrpSpPr>
      <p:grpSpPr>
        <a:xfrm>
          <a:off x="0" y="0"/>
          <a:ext cx="0" cy="0"/>
          <a:chOff x="0" y="0"/>
          <a:chExt cx="0" cy="0"/>
        </a:xfrm>
      </p:grpSpPr>
      <p:pic>
        <p:nvPicPr>
          <p:cNvPr id="13" name="Picture 2"/>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l="26474" t="2554" b="36337"/>
          <a:stretch/>
        </p:blipFill>
        <p:spPr bwMode="auto">
          <a:xfrm>
            <a:off x="-1616" y="-2"/>
            <a:ext cx="7697073" cy="6995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Rectangle 2"/>
          <p:cNvSpPr/>
          <p:nvPr userDrawn="1"/>
        </p:nvSpPr>
        <p:spPr bwMode="hidden">
          <a:xfrm rot="5400000" flipV="1">
            <a:off x="9010061" y="4017500"/>
            <a:ext cx="5558978" cy="53127"/>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4" rIns="91404" bIns="45704" rtlCol="0" anchor="ctr"/>
          <a:lstStyle/>
          <a:p>
            <a:pPr algn="ctr" defTabSz="932377"/>
            <a:endParaRPr lang="en-US">
              <a:solidFill>
                <a:srgbClr val="FFFFFF"/>
              </a:solidFill>
            </a:endParaRPr>
          </a:p>
        </p:txBody>
      </p:sp>
      <p:sp>
        <p:nvSpPr>
          <p:cNvPr id="4" name="Rectangle 3"/>
          <p:cNvSpPr/>
          <p:nvPr userDrawn="1"/>
        </p:nvSpPr>
        <p:spPr bwMode="hidden">
          <a:xfrm>
            <a:off x="11524556" y="1287890"/>
            <a:ext cx="612267" cy="531805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5" name="Rectangle 4"/>
          <p:cNvSpPr/>
          <p:nvPr userDrawn="1"/>
        </p:nvSpPr>
        <p:spPr bwMode="gray">
          <a:xfrm flipV="1">
            <a:off x="620367" y="6605943"/>
            <a:ext cx="11195742"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4" rIns="91404" bIns="45704" rtlCol="0" anchor="ctr"/>
          <a:lstStyle/>
          <a:p>
            <a:pPr algn="ctr" defTabSz="932377"/>
            <a:endParaRPr lang="en-US">
              <a:solidFill>
                <a:srgbClr val="FFFFFF"/>
              </a:solidFill>
            </a:endParaRPr>
          </a:p>
        </p:txBody>
      </p:sp>
      <p:sp>
        <p:nvSpPr>
          <p:cNvPr id="6" name="Rectangle 5"/>
          <p:cNvSpPr/>
          <p:nvPr userDrawn="1"/>
        </p:nvSpPr>
        <p:spPr bwMode="hidden">
          <a:xfrm>
            <a:off x="11816109" y="6508794"/>
            <a:ext cx="620366" cy="4857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7" name="Rectangle 6"/>
          <p:cNvSpPr/>
          <p:nvPr userDrawn="1"/>
        </p:nvSpPr>
        <p:spPr bwMode="gray">
          <a:xfrm>
            <a:off x="4" y="1241261"/>
            <a:ext cx="11816109" cy="46629"/>
          </a:xfrm>
          <a:prstGeom prst="rect">
            <a:avLst/>
          </a:prstGeom>
          <a:solidFill>
            <a:srgbClr val="FFA50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4" tIns="45704" rIns="91404" bIns="45704" rtlCol="0" anchor="ctr"/>
          <a:lstStyle/>
          <a:p>
            <a:pPr algn="ctr" defTabSz="932377"/>
            <a:endParaRPr lang="en-US">
              <a:solidFill>
                <a:srgbClr val="FFFFFF"/>
              </a:solidFill>
            </a:endParaRPr>
          </a:p>
        </p:txBody>
      </p:sp>
      <p:sp>
        <p:nvSpPr>
          <p:cNvPr id="8" name="Rectangle 7"/>
          <p:cNvSpPr/>
          <p:nvPr userDrawn="1"/>
        </p:nvSpPr>
        <p:spPr bwMode="hidden">
          <a:xfrm>
            <a:off x="10599678" y="0"/>
            <a:ext cx="1836802" cy="12412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9" name="Rectangle 8"/>
          <p:cNvSpPr/>
          <p:nvPr userDrawn="1"/>
        </p:nvSpPr>
        <p:spPr bwMode="hidden">
          <a:xfrm>
            <a:off x="11816109" y="763751"/>
            <a:ext cx="620368" cy="6152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10" name="Rectangle 9"/>
          <p:cNvSpPr/>
          <p:nvPr userDrawn="1"/>
        </p:nvSpPr>
        <p:spPr bwMode="hidden">
          <a:xfrm>
            <a:off x="11232198" y="6652572"/>
            <a:ext cx="1204277" cy="3419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3223" tIns="46613" rIns="93223" bIns="46613" numCol="1" spcCol="0" rtlCol="0" fromWordArt="0" anchor="ctr" anchorCtr="0" forceAA="0" compatLnSpc="1">
            <a:prstTxWarp prst="textNoShape">
              <a:avLst/>
            </a:prstTxWarp>
            <a:noAutofit/>
          </a:bodyPr>
          <a:lstStyle/>
          <a:p>
            <a:pPr algn="ctr" defTabSz="932377"/>
            <a:endParaRPr lang="en-US" sz="2400" dirty="0">
              <a:gradFill>
                <a:gsLst>
                  <a:gs pos="0">
                    <a:srgbClr val="FFFFFF"/>
                  </a:gs>
                  <a:gs pos="86000">
                    <a:srgbClr val="FFFFFF"/>
                  </a:gs>
                </a:gsLst>
                <a:lin ang="5400000" scaled="0"/>
              </a:gradFill>
              <a:latin typeface="Segoe UI Light" pitchFamily="34" charset="0"/>
            </a:endParaRPr>
          </a:p>
        </p:txBody>
      </p:sp>
      <p:sp>
        <p:nvSpPr>
          <p:cNvPr id="12" name="Title 1"/>
          <p:cNvSpPr>
            <a:spLocks noGrp="1"/>
          </p:cNvSpPr>
          <p:nvPr>
            <p:ph type="title"/>
          </p:nvPr>
        </p:nvSpPr>
        <p:spPr>
          <a:xfrm>
            <a:off x="775862" y="573080"/>
            <a:ext cx="10962498" cy="621530"/>
          </a:xfrm>
        </p:spPr>
        <p:txBody>
          <a:bodyPr anchor="b" anchorCtr="0">
            <a:noAutofit/>
          </a:bodyPr>
          <a:lstStyle>
            <a:lvl1pPr>
              <a:defRPr sz="4100">
                <a:gradFill flip="none" rotWithShape="1">
                  <a:gsLst>
                    <a:gs pos="37000">
                      <a:schemeClr val="bg2"/>
                    </a:gs>
                    <a:gs pos="99000">
                      <a:schemeClr val="bg2"/>
                    </a:gs>
                  </a:gsLst>
                  <a:lin ang="5400000" scaled="0"/>
                  <a:tileRect/>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514648221"/>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3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1" presetClass="entr" presetSubtype="0" fill="hold" grpId="1" nodeType="withEffect">
                                  <p:stCondLst>
                                    <p:cond delay="450"/>
                                  </p:stCondLst>
                                  <p:childTnLst>
                                    <p:set>
                                      <p:cBhvr>
                                        <p:cTn id="10" dur="1" fill="hold">
                                          <p:stCondLst>
                                            <p:cond delay="0"/>
                                          </p:stCondLst>
                                        </p:cTn>
                                        <p:tgtEl>
                                          <p:spTgt spid="3"/>
                                        </p:tgtEl>
                                        <p:attrNameLst>
                                          <p:attrName>style.visibility</p:attrName>
                                        </p:attrNameLst>
                                      </p:cBhvr>
                                      <p:to>
                                        <p:strVal val="visible"/>
                                      </p:to>
                                    </p:set>
                                  </p:childTnLst>
                                </p:cTn>
                              </p:par>
                              <p:par>
                                <p:cTn id="11" presetID="42" presetClass="path" presetSubtype="0" fill="hold" grpId="0" nodeType="withEffect">
                                  <p:stCondLst>
                                    <p:cond delay="450"/>
                                  </p:stCondLst>
                                  <p:childTnLst>
                                    <p:animMotion origin="layout" path="M 3.42712E-6 -0.99907 L 3.42712E-6 0.96994 " pathEditMode="relative" rAng="0" ptsTypes="AA">
                                      <p:cBhvr>
                                        <p:cTn id="12" dur="750" fill="hold"/>
                                        <p:tgtEl>
                                          <p:spTgt spid="3"/>
                                        </p:tgtEl>
                                        <p:attrNameLst>
                                          <p:attrName>ppt_x</p:attrName>
                                          <p:attrName>ppt_y</p:attrName>
                                        </p:attrNameLst>
                                      </p:cBhvr>
                                      <p:rCtr x="0" y="98451"/>
                                    </p:animMotion>
                                  </p:childTnLst>
                                </p:cTn>
                              </p:par>
                              <p:par>
                                <p:cTn id="13" presetID="2" presetClass="entr" presetSubtype="2" decel="100000" fill="hold" grpId="0" nodeType="withEffect">
                                  <p:stCondLst>
                                    <p:cond delay="8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750" fill="hold"/>
                                        <p:tgtEl>
                                          <p:spTgt spid="5"/>
                                        </p:tgtEl>
                                        <p:attrNameLst>
                                          <p:attrName>ppt_x</p:attrName>
                                        </p:attrNameLst>
                                      </p:cBhvr>
                                      <p:tavLst>
                                        <p:tav tm="0">
                                          <p:val>
                                            <p:strVal val="1+#ppt_w/2"/>
                                          </p:val>
                                        </p:tav>
                                        <p:tav tm="100000">
                                          <p:val>
                                            <p:strVal val="#ppt_x"/>
                                          </p:val>
                                        </p:tav>
                                      </p:tavLst>
                                    </p:anim>
                                    <p:anim calcmode="lin" valueType="num">
                                      <p:cBhvr additive="base">
                                        <p:cTn id="16" dur="750" fill="hold"/>
                                        <p:tgtEl>
                                          <p:spTgt spid="5"/>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1000" fill="hold"/>
                                        <p:tgtEl>
                                          <p:spTgt spid="12"/>
                                        </p:tgtEl>
                                        <p:attrNameLst>
                                          <p:attrName>ppt_x</p:attrName>
                                        </p:attrNameLst>
                                      </p:cBhvr>
                                      <p:tavLst>
                                        <p:tav tm="0">
                                          <p:val>
                                            <p:strVal val="0-#ppt_w/2"/>
                                          </p:val>
                                        </p:tav>
                                        <p:tav tm="100000">
                                          <p:val>
                                            <p:strVal val="#ppt_x"/>
                                          </p:val>
                                        </p:tav>
                                      </p:tavLst>
                                    </p:anim>
                                    <p:anim calcmode="lin" valueType="num">
                                      <p:cBhvr additive="base">
                                        <p:cTn id="20" dur="1000" fill="hold"/>
                                        <p:tgtEl>
                                          <p:spTgt spid="12"/>
                                        </p:tgtEl>
                                        <p:attrNameLst>
                                          <p:attrName>ppt_y</p:attrName>
                                        </p:attrNameLst>
                                      </p:cBhvr>
                                      <p:tavLst>
                                        <p:tav tm="0">
                                          <p:val>
                                            <p:strVal val="#ppt_y"/>
                                          </p:val>
                                        </p:tav>
                                        <p:tav tm="100000">
                                          <p:val>
                                            <p:strVal val="#ppt_y"/>
                                          </p:val>
                                        </p:tav>
                                      </p:tavLst>
                                    </p:anim>
                                  </p:childTnLst>
                                </p:cTn>
                              </p:par>
                              <p:par>
                                <p:cTn id="21" presetID="1" presetClass="exit" presetSubtype="0" fill="hold" grpId="0" nodeType="withEffect">
                                  <p:stCondLst>
                                    <p:cond delay="0"/>
                                  </p:stCondLst>
                                  <p:childTnLst>
                                    <p:set>
                                      <p:cBhvr>
                                        <p:cTn id="22"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4" grpId="0" animBg="1"/>
      <p:bldP spid="5" grpId="0" animBg="1"/>
      <p:bldP spid="7" grpId="0" animBg="1"/>
      <p:bldP spid="12" grpId="0"/>
    </p:bld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93343530"/>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4"/>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11" indent="0">
              <a:buNone/>
              <a:defRPr/>
            </a:lvl3pPr>
            <a:lvl4pPr marL="457020" indent="0">
              <a:buNone/>
              <a:defRPr/>
            </a:lvl4pPr>
            <a:lvl5pPr marL="68553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9602219"/>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3469697"/>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564869731"/>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94503613"/>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84" indent="0">
              <a:buNone/>
              <a:tabLst/>
              <a:defRPr sz="2000"/>
            </a:lvl3pPr>
            <a:lvl4pPr marL="460194" indent="0">
              <a:buNone/>
              <a:defRPr/>
            </a:lvl4pPr>
            <a:lvl5pPr marL="68553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85830626"/>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1"/>
              </a:buClr>
              <a:buFont typeface="Arial" pitchFamily="34" charset="0"/>
              <a:buChar char="•"/>
              <a:defRPr sz="3600"/>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5698817"/>
      </p:ext>
    </p:extLst>
  </p:cSld>
  <p:clrMapOvr>
    <a:masterClrMapping/>
  </p:clrMapOvr>
  <p:transition>
    <p:fade/>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3" y="1212853"/>
            <a:ext cx="5486399" cy="2536079"/>
          </a:xfrm>
        </p:spPr>
        <p:txBody>
          <a:bodyPr wrap="square">
            <a:spAutoFit/>
          </a:bodyPr>
          <a:lstStyle>
            <a:lvl1pPr marL="287225" indent="-287225">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958" indent="-233104">
              <a:defRPr sz="2400"/>
            </a:lvl2pPr>
            <a:lvl3pPr marL="699311" indent="-168353">
              <a:tabLst/>
              <a:defRPr sz="2000"/>
            </a:lvl3pPr>
            <a:lvl4pPr marL="880613" indent="-181303">
              <a:defRPr/>
            </a:lvl4pPr>
            <a:lvl5pPr marL="1048965" indent="-168353">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50830432"/>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21646175"/>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36685270"/>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5"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3" tIns="46623" rIns="46623" bIns="46623" numCol="1" spcCol="0" rtlCol="0" fromWordArt="0" anchor="ctr" anchorCtr="0" forceAA="0" compatLnSpc="1">
            <a:prstTxWarp prst="textNoShape">
              <a:avLst/>
            </a:prstTxWarp>
            <a:noAutofit/>
          </a:bodyPr>
          <a:lstStyle/>
          <a:p>
            <a:pPr algn="ctr" defTabSz="932107"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2" y="1221161"/>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17" indent="0">
              <a:buNone/>
              <a:defRPr>
                <a:gradFill>
                  <a:gsLst>
                    <a:gs pos="1250">
                      <a:srgbClr val="000000"/>
                    </a:gs>
                    <a:gs pos="100000">
                      <a:srgbClr val="000000"/>
                    </a:gs>
                  </a:gsLst>
                  <a:lin ang="5400000" scaled="0"/>
                </a:gradFill>
                <a:latin typeface="Segoe UI" pitchFamily="34" charset="0"/>
                <a:cs typeface="Segoe UI" pitchFamily="34" charset="0"/>
              </a:defRPr>
            </a:lvl2pPr>
            <a:lvl3pPr marL="584379" indent="0">
              <a:buNone/>
              <a:defRPr>
                <a:gradFill>
                  <a:gsLst>
                    <a:gs pos="1250">
                      <a:srgbClr val="000000"/>
                    </a:gs>
                    <a:gs pos="100000">
                      <a:srgbClr val="000000"/>
                    </a:gs>
                  </a:gsLst>
                  <a:lin ang="5400000" scaled="0"/>
                </a:gradFill>
                <a:latin typeface="Segoe UI" pitchFamily="34" charset="0"/>
                <a:cs typeface="Segoe UI" pitchFamily="34" charset="0"/>
              </a:defRPr>
            </a:lvl3pPr>
            <a:lvl4pPr marL="81424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585"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89158746"/>
      </p:ext>
    </p:extLst>
  </p:cSld>
  <p:clrMapOvr>
    <a:masterClrMapping/>
  </p:clrMapOvr>
  <p:transition>
    <p:fade/>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7"/>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443" indent="0">
              <a:buNone/>
              <a:defRPr/>
            </a:lvl3pPr>
            <a:lvl4pPr marL="456885" indent="0">
              <a:buNone/>
              <a:defRPr/>
            </a:lvl4pPr>
            <a:lvl5pPr marL="68532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24083647"/>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7"/>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443" indent="0">
              <a:buNone/>
              <a:defRPr/>
            </a:lvl3pPr>
            <a:lvl4pPr marL="456885" indent="0">
              <a:buNone/>
              <a:defRPr/>
            </a:lvl4pPr>
            <a:lvl5pPr marL="68532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16071321"/>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94926279"/>
      </p:ext>
    </p:extLst>
  </p:cSld>
  <p:clrMapOvr>
    <a:masterClrMapping/>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95031379"/>
      </p:ext>
    </p:extLst>
  </p:cSld>
  <p:clrMapOvr>
    <a:masterClrMapping/>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17" indent="0">
              <a:buNone/>
              <a:tabLst/>
              <a:defRPr sz="2000"/>
            </a:lvl3pPr>
            <a:lvl4pPr marL="460059" indent="0">
              <a:buNone/>
              <a:defRPr/>
            </a:lvl4pPr>
            <a:lvl5pPr marL="68532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617" indent="0">
              <a:buNone/>
              <a:tabLst/>
              <a:defRPr sz="2000"/>
            </a:lvl3pPr>
            <a:lvl4pPr marL="460059" indent="0">
              <a:buNone/>
              <a:defRPr/>
            </a:lvl4pPr>
            <a:lvl5pPr marL="68532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83101134"/>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17" indent="0">
              <a:buNone/>
              <a:tabLst/>
              <a:defRPr sz="2000"/>
            </a:lvl3pPr>
            <a:lvl4pPr marL="460059" indent="0">
              <a:buNone/>
              <a:defRPr/>
            </a:lvl4pPr>
            <a:lvl5pPr marL="68532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617" indent="0">
              <a:buNone/>
              <a:tabLst/>
              <a:defRPr sz="2000"/>
            </a:lvl3pPr>
            <a:lvl4pPr marL="460059" indent="0">
              <a:buNone/>
              <a:defRPr/>
            </a:lvl4pPr>
            <a:lvl5pPr marL="68532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82852622"/>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6"/>
            <a:ext cx="5486399" cy="2536079"/>
          </a:xfrm>
        </p:spPr>
        <p:txBody>
          <a:bodyPr wrap="square">
            <a:spAutoFit/>
          </a:bodyPr>
          <a:lstStyle>
            <a:lvl1pPr marL="287140" indent="-287140">
              <a:spcBef>
                <a:spcPts val="1224"/>
              </a:spcBef>
              <a:buClr>
                <a:schemeClr val="tx1"/>
              </a:buClr>
              <a:buFont typeface="Arial" pitchFamily="34" charset="0"/>
              <a:buChar char="•"/>
              <a:defRPr sz="3600"/>
            </a:lvl1pPr>
            <a:lvl2pPr marL="530802" indent="-233036">
              <a:defRPr sz="2400"/>
            </a:lvl2pPr>
            <a:lvl3pPr marL="699105" indent="-168304">
              <a:tabLst/>
              <a:defRPr sz="2000"/>
            </a:lvl3pPr>
            <a:lvl4pPr marL="880354" indent="-181250">
              <a:defRPr/>
            </a:lvl4pPr>
            <a:lvl5pPr marL="1048658" indent="-16830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56"/>
            <a:ext cx="5486399" cy="2536079"/>
          </a:xfrm>
        </p:spPr>
        <p:txBody>
          <a:bodyPr wrap="square">
            <a:spAutoFit/>
          </a:bodyPr>
          <a:lstStyle>
            <a:lvl1pPr marL="287140" indent="-287140">
              <a:spcBef>
                <a:spcPts val="1224"/>
              </a:spcBef>
              <a:buClr>
                <a:schemeClr val="tx1"/>
              </a:buClr>
              <a:buFont typeface="Arial" pitchFamily="34" charset="0"/>
              <a:buChar char="•"/>
              <a:defRPr sz="3600"/>
            </a:lvl1pPr>
            <a:lvl2pPr marL="530802" indent="-233036">
              <a:defRPr sz="2400"/>
            </a:lvl2pPr>
            <a:lvl3pPr marL="699105" indent="-168304">
              <a:tabLst/>
              <a:defRPr sz="2000"/>
            </a:lvl3pPr>
            <a:lvl4pPr marL="880354" indent="-181250">
              <a:defRPr/>
            </a:lvl4pPr>
            <a:lvl5pPr marL="1048658" indent="-16830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5235285"/>
      </p:ext>
    </p:extLst>
  </p:cSld>
  <p:clrMapOvr>
    <a:masterClrMapping/>
  </p:clrMapOvr>
  <p:transition>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6" y="1212856"/>
            <a:ext cx="5486399" cy="2536079"/>
          </a:xfrm>
        </p:spPr>
        <p:txBody>
          <a:bodyPr wrap="square">
            <a:spAutoFit/>
          </a:bodyPr>
          <a:lstStyle>
            <a:lvl1pPr marL="287140" indent="-28714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02" indent="-233036">
              <a:defRPr sz="2400"/>
            </a:lvl2pPr>
            <a:lvl3pPr marL="699105" indent="-168304">
              <a:tabLst/>
              <a:defRPr sz="2000"/>
            </a:lvl3pPr>
            <a:lvl4pPr marL="880354" indent="-181250">
              <a:defRPr/>
            </a:lvl4pPr>
            <a:lvl5pPr marL="1048658" indent="-16830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6" y="1212856"/>
            <a:ext cx="5486399" cy="2536079"/>
          </a:xfrm>
        </p:spPr>
        <p:txBody>
          <a:bodyPr wrap="square">
            <a:spAutoFit/>
          </a:bodyPr>
          <a:lstStyle>
            <a:lvl1pPr marL="287140" indent="-28714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0802" indent="-233036">
              <a:defRPr sz="2400"/>
            </a:lvl2pPr>
            <a:lvl3pPr marL="699105" indent="-168304">
              <a:tabLst/>
              <a:defRPr sz="2000"/>
            </a:lvl3pPr>
            <a:lvl4pPr marL="880354" indent="-181250">
              <a:defRPr/>
            </a:lvl4pPr>
            <a:lvl5pPr marL="1048658" indent="-168304">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1569217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slideLayout" Target="../slideLayouts/slideLayout68.xml"/><Relationship Id="rId18" Type="http://schemas.openxmlformats.org/officeDocument/2006/relationships/slideLayout" Target="../slideLayouts/slideLayout73.xml"/><Relationship Id="rId26" Type="http://schemas.openxmlformats.org/officeDocument/2006/relationships/theme" Target="../theme/theme4.xml"/><Relationship Id="rId3" Type="http://schemas.openxmlformats.org/officeDocument/2006/relationships/slideLayout" Target="../slideLayouts/slideLayout58.xml"/><Relationship Id="rId21" Type="http://schemas.openxmlformats.org/officeDocument/2006/relationships/slideLayout" Target="../slideLayouts/slideLayout76.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17" Type="http://schemas.openxmlformats.org/officeDocument/2006/relationships/slideLayout" Target="../slideLayouts/slideLayout72.xml"/><Relationship Id="rId25" Type="http://schemas.openxmlformats.org/officeDocument/2006/relationships/slideLayout" Target="../slideLayouts/slideLayout80.xml"/><Relationship Id="rId2" Type="http://schemas.openxmlformats.org/officeDocument/2006/relationships/slideLayout" Target="../slideLayouts/slideLayout57.xml"/><Relationship Id="rId16" Type="http://schemas.openxmlformats.org/officeDocument/2006/relationships/slideLayout" Target="../slideLayouts/slideLayout71.xml"/><Relationship Id="rId20" Type="http://schemas.openxmlformats.org/officeDocument/2006/relationships/slideLayout" Target="../slideLayouts/slideLayout75.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24" Type="http://schemas.openxmlformats.org/officeDocument/2006/relationships/slideLayout" Target="../slideLayouts/slideLayout79.xml"/><Relationship Id="rId5" Type="http://schemas.openxmlformats.org/officeDocument/2006/relationships/slideLayout" Target="../slideLayouts/slideLayout60.xml"/><Relationship Id="rId15" Type="http://schemas.openxmlformats.org/officeDocument/2006/relationships/slideLayout" Target="../slideLayouts/slideLayout70.xml"/><Relationship Id="rId23" Type="http://schemas.openxmlformats.org/officeDocument/2006/relationships/slideLayout" Target="../slideLayouts/slideLayout78.xml"/><Relationship Id="rId10" Type="http://schemas.openxmlformats.org/officeDocument/2006/relationships/slideLayout" Target="../slideLayouts/slideLayout65.xml"/><Relationship Id="rId19" Type="http://schemas.openxmlformats.org/officeDocument/2006/relationships/slideLayout" Target="../slideLayouts/slideLayout74.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slideLayout" Target="../slideLayouts/slideLayout69.xml"/><Relationship Id="rId22"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8.xml"/><Relationship Id="rId13" Type="http://schemas.openxmlformats.org/officeDocument/2006/relationships/image" Target="../media/image7.png"/><Relationship Id="rId3" Type="http://schemas.openxmlformats.org/officeDocument/2006/relationships/slideLayout" Target="../slideLayouts/slideLayout83.xml"/><Relationship Id="rId7" Type="http://schemas.openxmlformats.org/officeDocument/2006/relationships/slideLayout" Target="../slideLayouts/slideLayout87.xml"/><Relationship Id="rId12" Type="http://schemas.openxmlformats.org/officeDocument/2006/relationships/theme" Target="../theme/theme5.xml"/><Relationship Id="rId2" Type="http://schemas.openxmlformats.org/officeDocument/2006/relationships/slideLayout" Target="../slideLayouts/slideLayout82.xml"/><Relationship Id="rId1" Type="http://schemas.openxmlformats.org/officeDocument/2006/relationships/slideLayout" Target="../slideLayouts/slideLayout81.xml"/><Relationship Id="rId6" Type="http://schemas.openxmlformats.org/officeDocument/2006/relationships/slideLayout" Target="../slideLayouts/slideLayout86.xml"/><Relationship Id="rId11" Type="http://schemas.openxmlformats.org/officeDocument/2006/relationships/slideLayout" Target="../slideLayouts/slideLayout91.xml"/><Relationship Id="rId5" Type="http://schemas.openxmlformats.org/officeDocument/2006/relationships/slideLayout" Target="../slideLayouts/slideLayout85.xml"/><Relationship Id="rId10" Type="http://schemas.openxmlformats.org/officeDocument/2006/relationships/slideLayout" Target="../slideLayouts/slideLayout90.xml"/><Relationship Id="rId4" Type="http://schemas.openxmlformats.org/officeDocument/2006/relationships/slideLayout" Target="../slideLayouts/slideLayout84.xml"/><Relationship Id="rId9" Type="http://schemas.openxmlformats.org/officeDocument/2006/relationships/slideLayout" Target="../slideLayouts/slideLayout89.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99.xml"/><Relationship Id="rId3" Type="http://schemas.openxmlformats.org/officeDocument/2006/relationships/slideLayout" Target="../slideLayouts/slideLayout94.xml"/><Relationship Id="rId7" Type="http://schemas.openxmlformats.org/officeDocument/2006/relationships/slideLayout" Target="../slideLayouts/slideLayout98.xml"/><Relationship Id="rId12" Type="http://schemas.openxmlformats.org/officeDocument/2006/relationships/image" Target="../media/image7.png"/><Relationship Id="rId2" Type="http://schemas.openxmlformats.org/officeDocument/2006/relationships/slideLayout" Target="../slideLayouts/slideLayout93.xml"/><Relationship Id="rId1" Type="http://schemas.openxmlformats.org/officeDocument/2006/relationships/slideLayout" Target="../slideLayouts/slideLayout92.xml"/><Relationship Id="rId6" Type="http://schemas.openxmlformats.org/officeDocument/2006/relationships/slideLayout" Target="../slideLayouts/slideLayout97.xml"/><Relationship Id="rId11" Type="http://schemas.openxmlformats.org/officeDocument/2006/relationships/theme" Target="../theme/theme6.xml"/><Relationship Id="rId5" Type="http://schemas.openxmlformats.org/officeDocument/2006/relationships/slideLayout" Target="../slideLayouts/slideLayout96.xml"/><Relationship Id="rId10" Type="http://schemas.openxmlformats.org/officeDocument/2006/relationships/slideLayout" Target="../slideLayouts/slideLayout101.xml"/><Relationship Id="rId4" Type="http://schemas.openxmlformats.org/officeDocument/2006/relationships/slideLayout" Target="../slideLayouts/slideLayout95.xml"/><Relationship Id="rId9" Type="http://schemas.openxmlformats.org/officeDocument/2006/relationships/slideLayout" Target="../slideLayouts/slideLayout10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3" y="295278"/>
            <a:ext cx="11889564" cy="917575"/>
          </a:xfrm>
          <a:prstGeom prst="rect">
            <a:avLst/>
          </a:prstGeom>
        </p:spPr>
        <p:txBody>
          <a:bodyPr vert="horz" wrap="square" lIns="146246" tIns="91404" rIns="146246" bIns="91404"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46" tIns="91404" rIns="146246" bIns="9140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2307369"/>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37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7" marR="0" indent="-342767" algn="l" defTabSz="93237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72" marR="0" indent="-241206" algn="l" defTabSz="93237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88"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97"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06"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35"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24"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1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0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7" rtl="0" eaLnBrk="1" latinLnBrk="0" hangingPunct="1">
        <a:defRPr sz="1800" kern="1200">
          <a:solidFill>
            <a:schemeClr val="tx1"/>
          </a:solidFill>
          <a:latin typeface="+mn-lt"/>
          <a:ea typeface="+mn-ea"/>
          <a:cs typeface="+mn-cs"/>
        </a:defRPr>
      </a:lvl1pPr>
      <a:lvl2pPr marL="466190" algn="l" defTabSz="932377" rtl="0" eaLnBrk="1" latinLnBrk="0" hangingPunct="1">
        <a:defRPr sz="1800" kern="1200">
          <a:solidFill>
            <a:schemeClr val="tx1"/>
          </a:solidFill>
          <a:latin typeface="+mn-lt"/>
          <a:ea typeface="+mn-ea"/>
          <a:cs typeface="+mn-cs"/>
        </a:defRPr>
      </a:lvl2pPr>
      <a:lvl3pPr marL="932377" algn="l" defTabSz="932377" rtl="0" eaLnBrk="1" latinLnBrk="0" hangingPunct="1">
        <a:defRPr sz="1800" kern="1200">
          <a:solidFill>
            <a:schemeClr val="tx1"/>
          </a:solidFill>
          <a:latin typeface="+mn-lt"/>
          <a:ea typeface="+mn-ea"/>
          <a:cs typeface="+mn-cs"/>
        </a:defRPr>
      </a:lvl3pPr>
      <a:lvl4pPr marL="1398565" algn="l" defTabSz="932377" rtl="0" eaLnBrk="1" latinLnBrk="0" hangingPunct="1">
        <a:defRPr sz="1800" kern="1200">
          <a:solidFill>
            <a:schemeClr val="tx1"/>
          </a:solidFill>
          <a:latin typeface="+mn-lt"/>
          <a:ea typeface="+mn-ea"/>
          <a:cs typeface="+mn-cs"/>
        </a:defRPr>
      </a:lvl4pPr>
      <a:lvl5pPr marL="1864753" algn="l" defTabSz="932377" rtl="0" eaLnBrk="1" latinLnBrk="0" hangingPunct="1">
        <a:defRPr sz="1800" kern="1200">
          <a:solidFill>
            <a:schemeClr val="tx1"/>
          </a:solidFill>
          <a:latin typeface="+mn-lt"/>
          <a:ea typeface="+mn-ea"/>
          <a:cs typeface="+mn-cs"/>
        </a:defRPr>
      </a:lvl5pPr>
      <a:lvl6pPr marL="2330942" algn="l" defTabSz="932377" rtl="0" eaLnBrk="1" latinLnBrk="0" hangingPunct="1">
        <a:defRPr sz="1800" kern="1200">
          <a:solidFill>
            <a:schemeClr val="tx1"/>
          </a:solidFill>
          <a:latin typeface="+mn-lt"/>
          <a:ea typeface="+mn-ea"/>
          <a:cs typeface="+mn-cs"/>
        </a:defRPr>
      </a:lvl6pPr>
      <a:lvl7pPr marL="2797130" algn="l" defTabSz="932377" rtl="0" eaLnBrk="1" latinLnBrk="0" hangingPunct="1">
        <a:defRPr sz="1800" kern="1200">
          <a:solidFill>
            <a:schemeClr val="tx1"/>
          </a:solidFill>
          <a:latin typeface="+mn-lt"/>
          <a:ea typeface="+mn-ea"/>
          <a:cs typeface="+mn-cs"/>
        </a:defRPr>
      </a:lvl7pPr>
      <a:lvl8pPr marL="3263318" algn="l" defTabSz="932377" rtl="0" eaLnBrk="1" latinLnBrk="0" hangingPunct="1">
        <a:defRPr sz="1800" kern="1200">
          <a:solidFill>
            <a:schemeClr val="tx1"/>
          </a:solidFill>
          <a:latin typeface="+mn-lt"/>
          <a:ea typeface="+mn-ea"/>
          <a:cs typeface="+mn-cs"/>
        </a:defRPr>
      </a:lvl8pPr>
      <a:lvl9pPr marL="3729507" algn="l" defTabSz="932377"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3" y="295278"/>
            <a:ext cx="11889564" cy="917575"/>
          </a:xfrm>
          <a:prstGeom prst="rect">
            <a:avLst/>
          </a:prstGeom>
        </p:spPr>
        <p:txBody>
          <a:bodyPr vert="horz" wrap="square" lIns="146246" tIns="91404" rIns="146246" bIns="91404"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46" tIns="91404" rIns="146246" bIns="91404"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38656784"/>
      </p:ext>
    </p:extLst>
  </p:cSld>
  <p:clrMap bg1="dk1" tx1="lt1" bg2="dk2" tx2="lt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 id="2147484240" r:id="rId12"/>
    <p:sldLayoutId id="2147484241" r:id="rId13"/>
    <p:sldLayoutId id="2147484242" r:id="rId14"/>
    <p:sldLayoutId id="2147484243" r:id="rId15"/>
    <p:sldLayoutId id="2147484244" r:id="rId16"/>
    <p:sldLayoutId id="2147484245" r:id="rId17"/>
    <p:sldLayoutId id="2147484246" r:id="rId18"/>
    <p:sldLayoutId id="2147484247" r:id="rId19"/>
    <p:sldLayoutId id="2147484248" r:id="rId20"/>
    <p:sldLayoutId id="2147484249" r:id="rId21"/>
    <p:sldLayoutId id="2147484250" r:id="rId22"/>
    <p:sldLayoutId id="2147484251" r:id="rId23"/>
    <p:sldLayoutId id="2147484252" r:id="rId24"/>
    <p:sldLayoutId id="2147484253" r:id="rId25"/>
  </p:sldLayoutIdLst>
  <p:transition>
    <p:fade/>
  </p:transition>
  <p:timing>
    <p:tnLst>
      <p:par>
        <p:cTn id="1" dur="indefinite" restart="never" nodeType="tmRoot"/>
      </p:par>
    </p:tnLst>
  </p:timing>
  <p:txStyles>
    <p:titleStyle>
      <a:lvl1pPr algn="l" defTabSz="93237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7" marR="0" indent="-342767" algn="l" defTabSz="93237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72" marR="0" indent="-241206" algn="l" defTabSz="93237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88"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97"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06"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35"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24"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1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0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7" rtl="0" eaLnBrk="1" latinLnBrk="0" hangingPunct="1">
        <a:defRPr sz="1800" kern="1200">
          <a:solidFill>
            <a:schemeClr val="tx1"/>
          </a:solidFill>
          <a:latin typeface="+mn-lt"/>
          <a:ea typeface="+mn-ea"/>
          <a:cs typeface="+mn-cs"/>
        </a:defRPr>
      </a:lvl1pPr>
      <a:lvl2pPr marL="466190" algn="l" defTabSz="932377" rtl="0" eaLnBrk="1" latinLnBrk="0" hangingPunct="1">
        <a:defRPr sz="1800" kern="1200">
          <a:solidFill>
            <a:schemeClr val="tx1"/>
          </a:solidFill>
          <a:latin typeface="+mn-lt"/>
          <a:ea typeface="+mn-ea"/>
          <a:cs typeface="+mn-cs"/>
        </a:defRPr>
      </a:lvl2pPr>
      <a:lvl3pPr marL="932377" algn="l" defTabSz="932377" rtl="0" eaLnBrk="1" latinLnBrk="0" hangingPunct="1">
        <a:defRPr sz="1800" kern="1200">
          <a:solidFill>
            <a:schemeClr val="tx1"/>
          </a:solidFill>
          <a:latin typeface="+mn-lt"/>
          <a:ea typeface="+mn-ea"/>
          <a:cs typeface="+mn-cs"/>
        </a:defRPr>
      </a:lvl3pPr>
      <a:lvl4pPr marL="1398565" algn="l" defTabSz="932377" rtl="0" eaLnBrk="1" latinLnBrk="0" hangingPunct="1">
        <a:defRPr sz="1800" kern="1200">
          <a:solidFill>
            <a:schemeClr val="tx1"/>
          </a:solidFill>
          <a:latin typeface="+mn-lt"/>
          <a:ea typeface="+mn-ea"/>
          <a:cs typeface="+mn-cs"/>
        </a:defRPr>
      </a:lvl4pPr>
      <a:lvl5pPr marL="1864753" algn="l" defTabSz="932377" rtl="0" eaLnBrk="1" latinLnBrk="0" hangingPunct="1">
        <a:defRPr sz="1800" kern="1200">
          <a:solidFill>
            <a:schemeClr val="tx1"/>
          </a:solidFill>
          <a:latin typeface="+mn-lt"/>
          <a:ea typeface="+mn-ea"/>
          <a:cs typeface="+mn-cs"/>
        </a:defRPr>
      </a:lvl5pPr>
      <a:lvl6pPr marL="2330942" algn="l" defTabSz="932377" rtl="0" eaLnBrk="1" latinLnBrk="0" hangingPunct="1">
        <a:defRPr sz="1800" kern="1200">
          <a:solidFill>
            <a:schemeClr val="tx1"/>
          </a:solidFill>
          <a:latin typeface="+mn-lt"/>
          <a:ea typeface="+mn-ea"/>
          <a:cs typeface="+mn-cs"/>
        </a:defRPr>
      </a:lvl6pPr>
      <a:lvl7pPr marL="2797130" algn="l" defTabSz="932377" rtl="0" eaLnBrk="1" latinLnBrk="0" hangingPunct="1">
        <a:defRPr sz="1800" kern="1200">
          <a:solidFill>
            <a:schemeClr val="tx1"/>
          </a:solidFill>
          <a:latin typeface="+mn-lt"/>
          <a:ea typeface="+mn-ea"/>
          <a:cs typeface="+mn-cs"/>
        </a:defRPr>
      </a:lvl7pPr>
      <a:lvl8pPr marL="3263318" algn="l" defTabSz="932377" rtl="0" eaLnBrk="1" latinLnBrk="0" hangingPunct="1">
        <a:defRPr sz="1800" kern="1200">
          <a:solidFill>
            <a:schemeClr val="tx1"/>
          </a:solidFill>
          <a:latin typeface="+mn-lt"/>
          <a:ea typeface="+mn-ea"/>
          <a:cs typeface="+mn-cs"/>
        </a:defRPr>
      </a:lvl8pPr>
      <a:lvl9pPr marL="3729507" algn="l" defTabSz="932377"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3" y="295278"/>
            <a:ext cx="11889564" cy="917575"/>
          </a:xfrm>
          <a:prstGeom prst="rect">
            <a:avLst/>
          </a:prstGeom>
        </p:spPr>
        <p:txBody>
          <a:bodyPr vert="horz" wrap="square" lIns="146246" tIns="91404" rIns="146246" bIns="91404"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46" tIns="91404" rIns="146246" bIns="91404"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24193454"/>
      </p:ext>
    </p:extLst>
  </p:cSld>
  <p:clrMap bg1="lt1" tx1="dk1" bg2="lt2" tx2="dk2" accent1="accent1" accent2="accent2" accent3="accent3" accent4="accent4" accent5="accent5" accent6="accent6" hlink="hlink" folHlink="folHlink"/>
  <p:sldLayoutIdLst>
    <p:sldLayoutId id="2147484255" r:id="rId1"/>
    <p:sldLayoutId id="2147484256" r:id="rId2"/>
    <p:sldLayoutId id="2147484257" r:id="rId3"/>
    <p:sldLayoutId id="2147484258" r:id="rId4"/>
    <p:sldLayoutId id="2147484259" r:id="rId5"/>
    <p:sldLayoutId id="2147484260" r:id="rId6"/>
    <p:sldLayoutId id="2147484261" r:id="rId7"/>
    <p:sldLayoutId id="2147484262" r:id="rId8"/>
    <p:sldLayoutId id="2147484263" r:id="rId9"/>
    <p:sldLayoutId id="2147484264" r:id="rId10"/>
    <p:sldLayoutId id="2147484265" r:id="rId11"/>
  </p:sldLayoutIdLst>
  <p:transition>
    <p:fade/>
  </p:transition>
  <p:timing>
    <p:tnLst>
      <p:par>
        <p:cTn id="1" dur="indefinite" restart="never" nodeType="tmRoot"/>
      </p:par>
    </p:tnLst>
  </p:timing>
  <p:txStyles>
    <p:titleStyle>
      <a:lvl1pPr algn="l" defTabSz="932377"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7" marR="0" indent="-342767" algn="l" defTabSz="932377"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972" marR="0" indent="-241206" algn="l" defTabSz="932377"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88"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297"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806" marR="0" indent="-228511" algn="l" defTabSz="932377"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035"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24"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1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02" indent="-233094" algn="l" defTabSz="93237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77" rtl="0" eaLnBrk="1" latinLnBrk="0" hangingPunct="1">
        <a:defRPr sz="1800" kern="1200">
          <a:solidFill>
            <a:schemeClr val="tx1"/>
          </a:solidFill>
          <a:latin typeface="+mn-lt"/>
          <a:ea typeface="+mn-ea"/>
          <a:cs typeface="+mn-cs"/>
        </a:defRPr>
      </a:lvl1pPr>
      <a:lvl2pPr marL="466190" algn="l" defTabSz="932377" rtl="0" eaLnBrk="1" latinLnBrk="0" hangingPunct="1">
        <a:defRPr sz="1800" kern="1200">
          <a:solidFill>
            <a:schemeClr val="tx1"/>
          </a:solidFill>
          <a:latin typeface="+mn-lt"/>
          <a:ea typeface="+mn-ea"/>
          <a:cs typeface="+mn-cs"/>
        </a:defRPr>
      </a:lvl2pPr>
      <a:lvl3pPr marL="932377" algn="l" defTabSz="932377" rtl="0" eaLnBrk="1" latinLnBrk="0" hangingPunct="1">
        <a:defRPr sz="1800" kern="1200">
          <a:solidFill>
            <a:schemeClr val="tx1"/>
          </a:solidFill>
          <a:latin typeface="+mn-lt"/>
          <a:ea typeface="+mn-ea"/>
          <a:cs typeface="+mn-cs"/>
        </a:defRPr>
      </a:lvl3pPr>
      <a:lvl4pPr marL="1398565" algn="l" defTabSz="932377" rtl="0" eaLnBrk="1" latinLnBrk="0" hangingPunct="1">
        <a:defRPr sz="1800" kern="1200">
          <a:solidFill>
            <a:schemeClr val="tx1"/>
          </a:solidFill>
          <a:latin typeface="+mn-lt"/>
          <a:ea typeface="+mn-ea"/>
          <a:cs typeface="+mn-cs"/>
        </a:defRPr>
      </a:lvl4pPr>
      <a:lvl5pPr marL="1864753" algn="l" defTabSz="932377" rtl="0" eaLnBrk="1" latinLnBrk="0" hangingPunct="1">
        <a:defRPr sz="1800" kern="1200">
          <a:solidFill>
            <a:schemeClr val="tx1"/>
          </a:solidFill>
          <a:latin typeface="+mn-lt"/>
          <a:ea typeface="+mn-ea"/>
          <a:cs typeface="+mn-cs"/>
        </a:defRPr>
      </a:lvl5pPr>
      <a:lvl6pPr marL="2330942" algn="l" defTabSz="932377" rtl="0" eaLnBrk="1" latinLnBrk="0" hangingPunct="1">
        <a:defRPr sz="1800" kern="1200">
          <a:solidFill>
            <a:schemeClr val="tx1"/>
          </a:solidFill>
          <a:latin typeface="+mn-lt"/>
          <a:ea typeface="+mn-ea"/>
          <a:cs typeface="+mn-cs"/>
        </a:defRPr>
      </a:lvl6pPr>
      <a:lvl7pPr marL="2797130" algn="l" defTabSz="932377" rtl="0" eaLnBrk="1" latinLnBrk="0" hangingPunct="1">
        <a:defRPr sz="1800" kern="1200">
          <a:solidFill>
            <a:schemeClr val="tx1"/>
          </a:solidFill>
          <a:latin typeface="+mn-lt"/>
          <a:ea typeface="+mn-ea"/>
          <a:cs typeface="+mn-cs"/>
        </a:defRPr>
      </a:lvl7pPr>
      <a:lvl8pPr marL="3263318" algn="l" defTabSz="932377" rtl="0" eaLnBrk="1" latinLnBrk="0" hangingPunct="1">
        <a:defRPr sz="1800" kern="1200">
          <a:solidFill>
            <a:schemeClr val="tx1"/>
          </a:solidFill>
          <a:latin typeface="+mn-lt"/>
          <a:ea typeface="+mn-ea"/>
          <a:cs typeface="+mn-cs"/>
        </a:defRPr>
      </a:lvl8pPr>
      <a:lvl9pPr marL="3729507" algn="l" defTabSz="932377"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5" y="295280"/>
            <a:ext cx="11889564" cy="917575"/>
          </a:xfrm>
          <a:prstGeom prst="rect">
            <a:avLst/>
          </a:prstGeom>
        </p:spPr>
        <p:txBody>
          <a:bodyPr vert="horz" wrap="square" lIns="146217" tIns="91386" rIns="146217" bIns="91386"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17" tIns="91386" rIns="146217" bIns="91386"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8906251"/>
      </p:ext>
    </p:extLst>
  </p:cSld>
  <p:clrMap bg1="lt1" tx1="dk1" bg2="lt2" tx2="dk2" accent1="accent1" accent2="accent2" accent3="accent3" accent4="accent4" accent5="accent5" accent6="accent6" hlink="hlink" folHlink="folHlink"/>
  <p:sldLayoutIdLst>
    <p:sldLayoutId id="2147484267" r:id="rId1"/>
    <p:sldLayoutId id="2147484268" r:id="rId2"/>
    <p:sldLayoutId id="2147484269" r:id="rId3"/>
    <p:sldLayoutId id="2147484270" r:id="rId4"/>
    <p:sldLayoutId id="2147484271" r:id="rId5"/>
    <p:sldLayoutId id="2147484272" r:id="rId6"/>
    <p:sldLayoutId id="2147484273" r:id="rId7"/>
    <p:sldLayoutId id="2147484274" r:id="rId8"/>
    <p:sldLayoutId id="2147484275" r:id="rId9"/>
    <p:sldLayoutId id="2147484276" r:id="rId10"/>
  </p:sldLayoutIdLst>
  <p:transition>
    <p:fade/>
  </p:transition>
  <p:timing>
    <p:tnLst>
      <p:par>
        <p:cTn id="1" dur="indefinite" restart="never" nodeType="tmRoot"/>
      </p:par>
    </p:tnLst>
  </p:timing>
  <p:txStyles>
    <p:titleStyle>
      <a:lvl1pPr algn="l" defTabSz="932195"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00" marR="0" indent="-342700" algn="l" defTabSz="932195"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3857" marR="0" indent="-241159" algn="l" defTabSz="93219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631" marR="0" indent="-228466" algn="l" defTabSz="93219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097" marR="0" indent="-228466" algn="l" defTabSz="93219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560" marR="0" indent="-228466" algn="l" defTabSz="93219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3533"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29631"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5727"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1825" indent="-233048" algn="l" defTabSz="9321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195" rtl="0" eaLnBrk="1" latinLnBrk="0" hangingPunct="1">
        <a:defRPr sz="1800" kern="1200">
          <a:solidFill>
            <a:schemeClr val="tx1"/>
          </a:solidFill>
          <a:latin typeface="+mn-lt"/>
          <a:ea typeface="+mn-ea"/>
          <a:cs typeface="+mn-cs"/>
        </a:defRPr>
      </a:lvl1pPr>
      <a:lvl2pPr marL="466098" algn="l" defTabSz="932195" rtl="0" eaLnBrk="1" latinLnBrk="0" hangingPunct="1">
        <a:defRPr sz="1800" kern="1200">
          <a:solidFill>
            <a:schemeClr val="tx1"/>
          </a:solidFill>
          <a:latin typeface="+mn-lt"/>
          <a:ea typeface="+mn-ea"/>
          <a:cs typeface="+mn-cs"/>
        </a:defRPr>
      </a:lvl2pPr>
      <a:lvl3pPr marL="932195" algn="l" defTabSz="932195" rtl="0" eaLnBrk="1" latinLnBrk="0" hangingPunct="1">
        <a:defRPr sz="1800" kern="1200">
          <a:solidFill>
            <a:schemeClr val="tx1"/>
          </a:solidFill>
          <a:latin typeface="+mn-lt"/>
          <a:ea typeface="+mn-ea"/>
          <a:cs typeface="+mn-cs"/>
        </a:defRPr>
      </a:lvl3pPr>
      <a:lvl4pPr marL="1398291" algn="l" defTabSz="932195" rtl="0" eaLnBrk="1" latinLnBrk="0" hangingPunct="1">
        <a:defRPr sz="1800" kern="1200">
          <a:solidFill>
            <a:schemeClr val="tx1"/>
          </a:solidFill>
          <a:latin typeface="+mn-lt"/>
          <a:ea typeface="+mn-ea"/>
          <a:cs typeface="+mn-cs"/>
        </a:defRPr>
      </a:lvl4pPr>
      <a:lvl5pPr marL="1864388" algn="l" defTabSz="932195" rtl="0" eaLnBrk="1" latinLnBrk="0" hangingPunct="1">
        <a:defRPr sz="1800" kern="1200">
          <a:solidFill>
            <a:schemeClr val="tx1"/>
          </a:solidFill>
          <a:latin typeface="+mn-lt"/>
          <a:ea typeface="+mn-ea"/>
          <a:cs typeface="+mn-cs"/>
        </a:defRPr>
      </a:lvl5pPr>
      <a:lvl6pPr marL="2330485" algn="l" defTabSz="932195" rtl="0" eaLnBrk="1" latinLnBrk="0" hangingPunct="1">
        <a:defRPr sz="1800" kern="1200">
          <a:solidFill>
            <a:schemeClr val="tx1"/>
          </a:solidFill>
          <a:latin typeface="+mn-lt"/>
          <a:ea typeface="+mn-ea"/>
          <a:cs typeface="+mn-cs"/>
        </a:defRPr>
      </a:lvl6pPr>
      <a:lvl7pPr marL="2796582" algn="l" defTabSz="932195" rtl="0" eaLnBrk="1" latinLnBrk="0" hangingPunct="1">
        <a:defRPr sz="1800" kern="1200">
          <a:solidFill>
            <a:schemeClr val="tx1"/>
          </a:solidFill>
          <a:latin typeface="+mn-lt"/>
          <a:ea typeface="+mn-ea"/>
          <a:cs typeface="+mn-cs"/>
        </a:defRPr>
      </a:lvl7pPr>
      <a:lvl8pPr marL="3262679" algn="l" defTabSz="932195" rtl="0" eaLnBrk="1" latinLnBrk="0" hangingPunct="1">
        <a:defRPr sz="1800" kern="1200">
          <a:solidFill>
            <a:schemeClr val="tx1"/>
          </a:solidFill>
          <a:latin typeface="+mn-lt"/>
          <a:ea typeface="+mn-ea"/>
          <a:cs typeface="+mn-cs"/>
        </a:defRPr>
      </a:lvl8pPr>
      <a:lvl9pPr marL="3728777" algn="l" defTabSz="93219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3" Type="http://schemas.openxmlformats.org/officeDocument/2006/relationships/image" Target="../media/image20.tmp"/><Relationship Id="rId2" Type="http://schemas.openxmlformats.org/officeDocument/2006/relationships/hyperlink" Target="http://www.renovaenergia.com.br/" TargetMode="External"/><Relationship Id="rId1" Type="http://schemas.openxmlformats.org/officeDocument/2006/relationships/slideLayout" Target="../slideLayouts/slideLayout83.xml"/></Relationships>
</file>

<file path=ppt/slides/_rels/slide11.xml.rels><?xml version="1.0" encoding="UTF-8" standalone="yes"?>
<Relationships xmlns="http://schemas.openxmlformats.org/package/2006/relationships"><Relationship Id="rId3" Type="http://schemas.openxmlformats.org/officeDocument/2006/relationships/image" Target="../media/image21.tmp"/><Relationship Id="rId2" Type="http://schemas.openxmlformats.org/officeDocument/2006/relationships/hyperlink" Target="http://www.star.com.au/" TargetMode="External"/><Relationship Id="rId1" Type="http://schemas.openxmlformats.org/officeDocument/2006/relationships/slideLayout" Target="../slideLayouts/slideLayout83.xml"/></Relationships>
</file>

<file path=ppt/slides/_rels/slide12.xml.rels><?xml version="1.0" encoding="UTF-8" standalone="yes"?>
<Relationships xmlns="http://schemas.openxmlformats.org/package/2006/relationships"><Relationship Id="rId3" Type="http://schemas.openxmlformats.org/officeDocument/2006/relationships/image" Target="../media/image22.tmp"/><Relationship Id="rId2" Type="http://schemas.openxmlformats.org/officeDocument/2006/relationships/hyperlink" Target="http://www.gse.it/it/pages/default.aspx" TargetMode="External"/><Relationship Id="rId1" Type="http://schemas.openxmlformats.org/officeDocument/2006/relationships/slideLayout" Target="../slideLayouts/slideLayout83.xml"/></Relationships>
</file>

<file path=ppt/slides/_rels/slide13.xml.rels><?xml version="1.0" encoding="UTF-8" standalone="yes"?>
<Relationships xmlns="http://schemas.openxmlformats.org/package/2006/relationships"><Relationship Id="rId3" Type="http://schemas.openxmlformats.org/officeDocument/2006/relationships/image" Target="../media/image23.tmp"/><Relationship Id="rId2" Type="http://schemas.openxmlformats.org/officeDocument/2006/relationships/hyperlink" Target="http://www.norc.org/pages/default.aspx" TargetMode="External"/><Relationship Id="rId1" Type="http://schemas.openxmlformats.org/officeDocument/2006/relationships/slideLayout" Target="../slideLayouts/slideLayout83.xml"/></Relationships>
</file>

<file path=ppt/slides/_rels/slide14.xml.rels><?xml version="1.0" encoding="UTF-8" standalone="yes"?>
<Relationships xmlns="http://schemas.openxmlformats.org/package/2006/relationships"><Relationship Id="rId3" Type="http://schemas.openxmlformats.org/officeDocument/2006/relationships/image" Target="../media/image24.tmp"/><Relationship Id="rId2" Type="http://schemas.openxmlformats.org/officeDocument/2006/relationships/hyperlink" Target="http://www1.embraerexecutivejets.com/en-us/pages/index.aspx" TargetMode="External"/><Relationship Id="rId1" Type="http://schemas.openxmlformats.org/officeDocument/2006/relationships/slideLayout" Target="../slideLayouts/slideLayout83.xml"/></Relationships>
</file>

<file path=ppt/slides/_rels/slide15.xml.rels><?xml version="1.0" encoding="UTF-8" standalone="yes"?>
<Relationships xmlns="http://schemas.openxmlformats.org/package/2006/relationships"><Relationship Id="rId3" Type="http://schemas.openxmlformats.org/officeDocument/2006/relationships/image" Target="../media/image25.tmp"/><Relationship Id="rId2" Type="http://schemas.openxmlformats.org/officeDocument/2006/relationships/hyperlink" Target="http://www.fiatspa.com/en-us/pages/home.aspx" TargetMode="External"/><Relationship Id="rId1" Type="http://schemas.openxmlformats.org/officeDocument/2006/relationships/slideLayout" Target="../slideLayouts/slideLayout83.xml"/></Relationships>
</file>

<file path=ppt/slides/_rels/slide16.xml.rels><?xml version="1.0" encoding="UTF-8" standalone="yes"?>
<Relationships xmlns="http://schemas.openxmlformats.org/package/2006/relationships"><Relationship Id="rId3" Type="http://schemas.openxmlformats.org/officeDocument/2006/relationships/image" Target="../media/image26.tmp"/><Relationship Id="rId2" Type="http://schemas.openxmlformats.org/officeDocument/2006/relationships/hyperlink" Target="http://www.volvocars.com/us/pages/default.aspx" TargetMode="External"/><Relationship Id="rId1" Type="http://schemas.openxmlformats.org/officeDocument/2006/relationships/slideLayout" Target="../slideLayouts/slideLayout83.xml"/></Relationships>
</file>

<file path=ppt/slides/_rels/slide17.xml.rels><?xml version="1.0" encoding="UTF-8" standalone="yes"?>
<Relationships xmlns="http://schemas.openxmlformats.org/package/2006/relationships"><Relationship Id="rId3" Type="http://schemas.openxmlformats.org/officeDocument/2006/relationships/image" Target="../media/image27.tmp"/><Relationship Id="rId2" Type="http://schemas.openxmlformats.org/officeDocument/2006/relationships/hyperlink" Target="http://www.pousadas.pt/historic-hotels-portugal/en/pages/home.aspx" TargetMode="External"/><Relationship Id="rId1" Type="http://schemas.openxmlformats.org/officeDocument/2006/relationships/slideLayout" Target="../slideLayouts/slideLayout83.xml"/></Relationships>
</file>

<file path=ppt/slides/_rels/slide18.xml.rels><?xml version="1.0" encoding="UTF-8" standalone="yes"?>
<Relationships xmlns="http://schemas.openxmlformats.org/package/2006/relationships"><Relationship Id="rId3" Type="http://schemas.openxmlformats.org/officeDocument/2006/relationships/image" Target="../media/image28.tmp"/><Relationship Id="rId2" Type="http://schemas.openxmlformats.org/officeDocument/2006/relationships/hyperlink" Target="http://www.ataturkairport.com/en-en/pages/main.aspx" TargetMode="External"/><Relationship Id="rId1" Type="http://schemas.openxmlformats.org/officeDocument/2006/relationships/slideLayout" Target="../slideLayouts/slideLayout83.xml"/></Relationships>
</file>

<file path=ppt/slides/_rels/slide19.xml.rels><?xml version="1.0" encoding="UTF-8" standalone="yes"?>
<Relationships xmlns="http://schemas.openxmlformats.org/package/2006/relationships"><Relationship Id="rId3" Type="http://schemas.openxmlformats.org/officeDocument/2006/relationships/image" Target="../media/image29.tmp"/><Relationship Id="rId2" Type="http://schemas.openxmlformats.org/officeDocument/2006/relationships/hyperlink" Target="http://www.cbcf.org/pages/default.aspx" TargetMode="External"/><Relationship Id="rId1" Type="http://schemas.openxmlformats.org/officeDocument/2006/relationships/slideLayout" Target="../slideLayouts/slideLayout8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6.xml"/></Relationships>
</file>

<file path=ppt/slides/_rels/slide20.xml.rels><?xml version="1.0" encoding="UTF-8" standalone="yes"?>
<Relationships xmlns="http://schemas.openxmlformats.org/package/2006/relationships"><Relationship Id="rId3" Type="http://schemas.openxmlformats.org/officeDocument/2006/relationships/image" Target="../media/image30.tmp"/><Relationship Id="rId2" Type="http://schemas.openxmlformats.org/officeDocument/2006/relationships/hyperlink" Target="http://www.marketingpower.com/pages/default.aspx" TargetMode="External"/><Relationship Id="rId1" Type="http://schemas.openxmlformats.org/officeDocument/2006/relationships/slideLayout" Target="../slideLayouts/slideLayout83.xml"/></Relationships>
</file>

<file path=ppt/slides/_rels/slide21.xml.rels><?xml version="1.0" encoding="UTF-8" standalone="yes"?>
<Relationships xmlns="http://schemas.openxmlformats.org/package/2006/relationships"><Relationship Id="rId3" Type="http://schemas.openxmlformats.org/officeDocument/2006/relationships/image" Target="../media/image31.tmp"/><Relationship Id="rId2" Type="http://schemas.openxmlformats.org/officeDocument/2006/relationships/hyperlink" Target="http://www.ferrari.com/pages/gateway.aspx?countryid=88&amp;countrytitle=united+states" TargetMode="External"/><Relationship Id="rId1" Type="http://schemas.openxmlformats.org/officeDocument/2006/relationships/slideLayout" Target="../slideLayouts/slideLayout8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3.xml"/></Relationships>
</file>

<file path=ppt/slides/_rels/slide2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8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83.xml"/></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83.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27.xml.rels><?xml version="1.0" encoding="UTF-8" standalone="yes"?>
<Relationships xmlns="http://schemas.openxmlformats.org/package/2006/relationships"><Relationship Id="rId8" Type="http://schemas.openxmlformats.org/officeDocument/2006/relationships/diagramData" Target="../diagrams/data4.xml"/><Relationship Id="rId13" Type="http://schemas.openxmlformats.org/officeDocument/2006/relationships/diagramData" Target="../diagrams/data5.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17" Type="http://schemas.microsoft.com/office/2007/relationships/diagramDrawing" Target="../diagrams/drawing5.xml"/><Relationship Id="rId2" Type="http://schemas.openxmlformats.org/officeDocument/2006/relationships/notesSlide" Target="../notesSlides/notesSlide11.xml"/><Relationship Id="rId16" Type="http://schemas.openxmlformats.org/officeDocument/2006/relationships/diagramColors" Target="../diagrams/colors5.xml"/><Relationship Id="rId1" Type="http://schemas.openxmlformats.org/officeDocument/2006/relationships/slideLayout" Target="../slideLayouts/slideLayout83.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5" Type="http://schemas.openxmlformats.org/officeDocument/2006/relationships/diagramQuickStyle" Target="../diagrams/quickStyle5.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 Id="rId1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8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4.xm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83.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83.xml"/><Relationship Id="rId5" Type="http://schemas.openxmlformats.org/officeDocument/2006/relationships/image" Target="../media/image34.png"/><Relationship Id="rId4" Type="http://schemas.openxmlformats.org/officeDocument/2006/relationships/image" Target="../media/image33.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3.xml"/><Relationship Id="rId1" Type="http://schemas.openxmlformats.org/officeDocument/2006/relationships/slideLayout" Target="../slideLayouts/slideLayout84.xml"/></Relationships>
</file>

<file path=ppt/slides/_rels/slide34.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4.xml"/><Relationship Id="rId1" Type="http://schemas.openxmlformats.org/officeDocument/2006/relationships/slideLayout" Target="../slideLayouts/slideLayout84.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5.xml"/><Relationship Id="rId1" Type="http://schemas.openxmlformats.org/officeDocument/2006/relationships/slideLayout" Target="../slideLayouts/slideLayout84.xml"/></Relationships>
</file>

<file path=ppt/slides/_rels/slide36.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6.xml"/><Relationship Id="rId1" Type="http://schemas.openxmlformats.org/officeDocument/2006/relationships/slideLayout" Target="../slideLayouts/slideLayout83.xml"/><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3" Type="http://schemas.openxmlformats.org/officeDocument/2006/relationships/hyperlink" Target="http://www.microsoft.com/expression/products/sketchflow_overview.aspx" TargetMode="External"/><Relationship Id="rId2" Type="http://schemas.openxmlformats.org/officeDocument/2006/relationships/notesSlide" Target="../notesSlides/notesSlide17.xml"/><Relationship Id="rId1" Type="http://schemas.openxmlformats.org/officeDocument/2006/relationships/slideLayout" Target="../slideLayouts/slideLayout83.xml"/><Relationship Id="rId4" Type="http://schemas.openxmlformats.org/officeDocument/2006/relationships/image" Target="../media/image40.tmp"/></Relationships>
</file>

<file path=ppt/slides/_rels/slide38.xml.rels><?xml version="1.0" encoding="UTF-8" standalone="yes"?>
<Relationships xmlns="http://schemas.openxmlformats.org/package/2006/relationships"><Relationship Id="rId3" Type="http://schemas.openxmlformats.org/officeDocument/2006/relationships/hyperlink" Target="http://www.microsoft.com/expression/products/sketchflow_overview.aspx" TargetMode="External"/><Relationship Id="rId2" Type="http://schemas.openxmlformats.org/officeDocument/2006/relationships/notesSlide" Target="../notesSlides/notesSlide18.xml"/><Relationship Id="rId1" Type="http://schemas.openxmlformats.org/officeDocument/2006/relationships/slideLayout" Target="../slideLayouts/slideLayout83.xml"/><Relationship Id="rId4" Type="http://schemas.openxmlformats.org/officeDocument/2006/relationships/image" Target="../media/image41.tmp"/></Relationships>
</file>

<file path=ppt/slides/_rels/slide39.xml.rels><?xml version="1.0" encoding="UTF-8" standalone="yes"?>
<Relationships xmlns="http://schemas.openxmlformats.org/package/2006/relationships"><Relationship Id="rId3" Type="http://schemas.openxmlformats.org/officeDocument/2006/relationships/hyperlink" Target="http://www.microsoft.com/expression/products/sketchflow_overview.aspx" TargetMode="External"/><Relationship Id="rId2" Type="http://schemas.openxmlformats.org/officeDocument/2006/relationships/notesSlide" Target="../notesSlides/notesSlide19.xml"/><Relationship Id="rId1" Type="http://schemas.openxmlformats.org/officeDocument/2006/relationships/slideLayout" Target="../slideLayouts/slideLayout83.xml"/><Relationship Id="rId4" Type="http://schemas.openxmlformats.org/officeDocument/2006/relationships/image" Target="../media/image42.tmp"/></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3.xml"/></Relationships>
</file>

<file path=ppt/slides/_rels/slide40.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0.xml"/><Relationship Id="rId1" Type="http://schemas.openxmlformats.org/officeDocument/2006/relationships/slideLayout" Target="../slideLayouts/slideLayout83.xml"/></Relationships>
</file>

<file path=ppt/slides/_rels/slide4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21.xml"/><Relationship Id="rId1" Type="http://schemas.openxmlformats.org/officeDocument/2006/relationships/slideLayout" Target="../slideLayouts/slideLayout83.xml"/></Relationships>
</file>

<file path=ppt/slides/_rels/slide42.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2.xml"/><Relationship Id="rId1" Type="http://schemas.openxmlformats.org/officeDocument/2006/relationships/slideLayout" Target="../slideLayouts/slideLayout8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43.xml.rels><?xml version="1.0" encoding="UTF-8" standalone="yes"?>
<Relationships xmlns="http://schemas.openxmlformats.org/package/2006/relationships"><Relationship Id="rId3" Type="http://schemas.openxmlformats.org/officeDocument/2006/relationships/image" Target="../media/image49.tmp"/><Relationship Id="rId2" Type="http://schemas.openxmlformats.org/officeDocument/2006/relationships/hyperlink" Target="https://gedge-public.sharepoint.com/_layouts/15/designwelcomepage.aspx" TargetMode="External"/><Relationship Id="rId1" Type="http://schemas.openxmlformats.org/officeDocument/2006/relationships/slideLayout" Target="../slideLayouts/slideLayout83.xml"/></Relationships>
</file>

<file path=ppt/slides/_rels/slide44.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notesSlide" Target="../notesSlides/notesSlide23.xml"/><Relationship Id="rId1" Type="http://schemas.openxmlformats.org/officeDocument/2006/relationships/slideLayout" Target="../slideLayouts/slideLayout83.xml"/></Relationships>
</file>

<file path=ppt/slides/_rels/slide45.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83.xml"/><Relationship Id="rId4" Type="http://schemas.openxmlformats.org/officeDocument/2006/relationships/image" Target="../media/image52.png"/></Relationships>
</file>

<file path=ppt/slides/_rels/slide46.xml.rels><?xml version="1.0" encoding="UTF-8" standalone="yes"?>
<Relationships xmlns="http://schemas.openxmlformats.org/package/2006/relationships"><Relationship Id="rId3" Type="http://schemas.openxmlformats.org/officeDocument/2006/relationships/hyperlink" Target="https://gedge-public.sharepoint.com/_layouts/15/storefront.aspx?source=https://gedge-public.sharepoint.com/" TargetMode="External"/><Relationship Id="rId2" Type="http://schemas.openxmlformats.org/officeDocument/2006/relationships/notesSlide" Target="../notesSlides/notesSlide25.xml"/><Relationship Id="rId1" Type="http://schemas.openxmlformats.org/officeDocument/2006/relationships/slideLayout" Target="../slideLayouts/slideLayout83.xml"/><Relationship Id="rId4" Type="http://schemas.openxmlformats.org/officeDocument/2006/relationships/image" Target="../media/image53.tmp"/></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8.xml.rels><?xml version="1.0" encoding="UTF-8" standalone="yes"?>
<Relationships xmlns="http://schemas.openxmlformats.org/package/2006/relationships"><Relationship Id="rId3" Type="http://schemas.openxmlformats.org/officeDocument/2006/relationships/image" Target="../media/image55.tmp"/><Relationship Id="rId2" Type="http://schemas.openxmlformats.org/officeDocument/2006/relationships/image" Target="../media/image54.tmp"/><Relationship Id="rId1" Type="http://schemas.openxmlformats.org/officeDocument/2006/relationships/slideLayout" Target="../slideLayouts/slideLayout84.xml"/><Relationship Id="rId6" Type="http://schemas.openxmlformats.org/officeDocument/2006/relationships/image" Target="../media/image58.tmp"/><Relationship Id="rId5" Type="http://schemas.openxmlformats.org/officeDocument/2006/relationships/image" Target="../media/image57.tmp"/><Relationship Id="rId4" Type="http://schemas.openxmlformats.org/officeDocument/2006/relationships/image" Target="../media/image56.tmp"/></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0.xml"/></Relationships>
</file>

<file path=ppt/slides/_rels/slide5.xml.rels><?xml version="1.0" encoding="UTF-8" standalone="yes"?>
<Relationships xmlns="http://schemas.openxmlformats.org/package/2006/relationships"><Relationship Id="rId3" Type="http://schemas.openxmlformats.org/officeDocument/2006/relationships/image" Target="../media/image13.tmp"/><Relationship Id="rId2" Type="http://schemas.openxmlformats.org/officeDocument/2006/relationships/notesSlide" Target="../notesSlides/notesSlide3.xml"/><Relationship Id="rId1" Type="http://schemas.openxmlformats.org/officeDocument/2006/relationships/slideLayout" Target="../slideLayouts/slideLayout83.xml"/></Relationships>
</file>

<file path=ppt/slides/_rels/slide50.xml.rels><?xml version="1.0" encoding="UTF-8" standalone="yes"?>
<Relationships xmlns="http://schemas.openxmlformats.org/package/2006/relationships"><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notesSlide" Target="../notesSlides/notesSlide26.xml"/><Relationship Id="rId1" Type="http://schemas.openxmlformats.org/officeDocument/2006/relationships/slideLayout" Target="../slideLayouts/slideLayout84.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jpeg"/></Relationships>
</file>

<file path=ppt/slides/_rels/slide5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27.xml"/><Relationship Id="rId1" Type="http://schemas.openxmlformats.org/officeDocument/2006/relationships/slideLayout" Target="../slideLayouts/slideLayout84.xml"/><Relationship Id="rId5" Type="http://schemas.openxmlformats.org/officeDocument/2006/relationships/image" Target="../media/image66.png"/><Relationship Id="rId4" Type="http://schemas.openxmlformats.org/officeDocument/2006/relationships/image" Target="../media/image65.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53.xml.rels><?xml version="1.0" encoding="UTF-8" standalone="yes"?>
<Relationships xmlns="http://schemas.openxmlformats.org/package/2006/relationships"><Relationship Id="rId2" Type="http://schemas.openxmlformats.org/officeDocument/2006/relationships/slideLayout" Target="../slideLayouts/slideLayout84.xml"/><Relationship Id="rId1" Type="http://schemas.openxmlformats.org/officeDocument/2006/relationships/tags" Target="../tags/tag1.xml"/></Relationships>
</file>

<file path=ppt/slides/_rels/slide54.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slideLayout" Target="../slideLayouts/slideLayout83.xml"/><Relationship Id="rId1" Type="http://schemas.openxmlformats.org/officeDocument/2006/relationships/tags" Target="../tags/tag2.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55.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png"/><Relationship Id="rId7" Type="http://schemas.openxmlformats.org/officeDocument/2006/relationships/image" Target="../media/image72.png"/><Relationship Id="rId2" Type="http://schemas.openxmlformats.org/officeDocument/2006/relationships/image" Target="../media/image67.png"/><Relationship Id="rId1" Type="http://schemas.openxmlformats.org/officeDocument/2006/relationships/slideLayout" Target="../slideLayouts/slideLayout83.xml"/><Relationship Id="rId6" Type="http://schemas.openxmlformats.org/officeDocument/2006/relationships/image" Target="../media/image70.png"/><Relationship Id="rId11" Type="http://schemas.openxmlformats.org/officeDocument/2006/relationships/image" Target="../media/image76.png"/><Relationship Id="rId5" Type="http://schemas.openxmlformats.org/officeDocument/2006/relationships/image" Target="../media/image71.pn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s>
</file>

<file path=ppt/slides/_rels/slide56.xml.rels><?xml version="1.0" encoding="UTF-8" standalone="yes"?>
<Relationships xmlns="http://schemas.openxmlformats.org/package/2006/relationships"><Relationship Id="rId8" Type="http://schemas.openxmlformats.org/officeDocument/2006/relationships/diagramData" Target="../diagrams/data8.xml"/><Relationship Id="rId3" Type="http://schemas.openxmlformats.org/officeDocument/2006/relationships/image" Target="../media/image77.png"/><Relationship Id="rId7" Type="http://schemas.openxmlformats.org/officeDocument/2006/relationships/image" Target="../media/image73.png"/><Relationship Id="rId12" Type="http://schemas.microsoft.com/office/2007/relationships/diagramDrawing" Target="../diagrams/drawing8.xml"/><Relationship Id="rId2" Type="http://schemas.openxmlformats.org/officeDocument/2006/relationships/slideLayout" Target="../slideLayouts/slideLayout83.xml"/><Relationship Id="rId1" Type="http://schemas.openxmlformats.org/officeDocument/2006/relationships/tags" Target="../tags/tag3.xml"/><Relationship Id="rId6" Type="http://schemas.openxmlformats.org/officeDocument/2006/relationships/image" Target="../media/image80.png"/><Relationship Id="rId11" Type="http://schemas.openxmlformats.org/officeDocument/2006/relationships/diagramColors" Target="../diagrams/colors8.xml"/><Relationship Id="rId5" Type="http://schemas.openxmlformats.org/officeDocument/2006/relationships/image" Target="../media/image79.png"/><Relationship Id="rId10" Type="http://schemas.openxmlformats.org/officeDocument/2006/relationships/diagramQuickStyle" Target="../diagrams/quickStyle8.xml"/><Relationship Id="rId4" Type="http://schemas.openxmlformats.org/officeDocument/2006/relationships/image" Target="../media/image78.png"/><Relationship Id="rId9" Type="http://schemas.openxmlformats.org/officeDocument/2006/relationships/diagramLayout" Target="../diagrams/layout8.xml"/></Relationships>
</file>

<file path=ppt/slides/_rels/slide57.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slideLayout" Target="../slideLayouts/slideLayout83.xml"/><Relationship Id="rId1" Type="http://schemas.openxmlformats.org/officeDocument/2006/relationships/tags" Target="../tags/tag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59.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8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83.xml"/><Relationship Id="rId5" Type="http://schemas.openxmlformats.org/officeDocument/2006/relationships/image" Target="../media/image16.png"/><Relationship Id="rId4" Type="http://schemas.openxmlformats.org/officeDocument/2006/relationships/image" Target="../media/image15.png"/></Relationships>
</file>

<file path=ppt/slides/_rels/slide60.xml.rels><?xml version="1.0" encoding="UTF-8" standalone="yes"?>
<Relationships xmlns="http://schemas.openxmlformats.org/package/2006/relationships"><Relationship Id="rId3" Type="http://schemas.openxmlformats.org/officeDocument/2006/relationships/hyperlink" Target="http://webtrends.com/" TargetMode="External"/><Relationship Id="rId2" Type="http://schemas.openxmlformats.org/officeDocument/2006/relationships/notesSlide" Target="../notesSlides/notesSlide28.xml"/><Relationship Id="rId1" Type="http://schemas.openxmlformats.org/officeDocument/2006/relationships/slideLayout" Target="../slideLayouts/slideLayout83.xml"/><Relationship Id="rId5" Type="http://schemas.openxmlformats.org/officeDocument/2006/relationships/image" Target="../media/image84.png"/><Relationship Id="rId4" Type="http://schemas.openxmlformats.org/officeDocument/2006/relationships/image" Target="../media/image83.png"/></Relationships>
</file>

<file path=ppt/slides/_rels/slide6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29.xml"/><Relationship Id="rId1" Type="http://schemas.openxmlformats.org/officeDocument/2006/relationships/slideLayout" Target="../slideLayouts/slideLayout83.xml"/><Relationship Id="rId4" Type="http://schemas.openxmlformats.org/officeDocument/2006/relationships/image" Target="../media/image86.png"/></Relationships>
</file>

<file path=ppt/slides/_rels/slide62.xml.rels><?xml version="1.0" encoding="UTF-8" standalone="yes"?>
<Relationships xmlns="http://schemas.openxmlformats.org/package/2006/relationships"><Relationship Id="rId2" Type="http://schemas.openxmlformats.org/officeDocument/2006/relationships/image" Target="../media/image87.jpg"/><Relationship Id="rId1" Type="http://schemas.openxmlformats.org/officeDocument/2006/relationships/slideLayout" Target="../slideLayouts/slideLayout66.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81.xml"/></Relationships>
</file>

<file path=ppt/slides/_rels/slide6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hyperlink" Target="http://myspc.sharepointconference.com/" TargetMode="External"/><Relationship Id="rId1" Type="http://schemas.openxmlformats.org/officeDocument/2006/relationships/slideLayout" Target="../slideLayouts/slideLayout101.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89.png"/></Relationships>
</file>

<file path=ppt/slides/_rels/slide65.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0.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5.xml"/><Relationship Id="rId1" Type="http://schemas.openxmlformats.org/officeDocument/2006/relationships/slideLayout" Target="../slideLayouts/slideLayout83.xml"/></Relationships>
</file>

<file path=ppt/slides/_rels/slide8.xml.rels><?xml version="1.0" encoding="UTF-8" standalone="yes"?>
<Relationships xmlns="http://schemas.openxmlformats.org/package/2006/relationships"><Relationship Id="rId3" Type="http://schemas.openxmlformats.org/officeDocument/2006/relationships/image" Target="../media/image18.tmp"/><Relationship Id="rId2" Type="http://schemas.openxmlformats.org/officeDocument/2006/relationships/hyperlink" Target="http://www.brightstarr.com/pages/default.aspx" TargetMode="External"/><Relationship Id="rId1" Type="http://schemas.openxmlformats.org/officeDocument/2006/relationships/slideLayout" Target="../slideLayouts/slideLayout83.xml"/></Relationships>
</file>

<file path=ppt/slides/_rels/slide9.xml.rels><?xml version="1.0" encoding="UTF-8" standalone="yes"?>
<Relationships xmlns="http://schemas.openxmlformats.org/package/2006/relationships"><Relationship Id="rId3" Type="http://schemas.openxmlformats.org/officeDocument/2006/relationships/image" Target="../media/image19.tmp"/><Relationship Id="rId2" Type="http://schemas.openxmlformats.org/officeDocument/2006/relationships/hyperlink" Target="http://www.caesarstoneus.com/" TargetMode="External"/><Relationship Id="rId1" Type="http://schemas.openxmlformats.org/officeDocument/2006/relationships/slideLayout" Target="../slideLayouts/slideLayout8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691746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Renova Energia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3952196237"/>
      </p:ext>
    </p:extLst>
  </p:cSld>
  <p:clrMapOvr>
    <a:masterClrMapping/>
  </p:clrMapOvr>
  <p:transition advTm="750">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Sydney Hotel Accommodation &amp; Casino Australia | The Star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2446139480"/>
      </p:ext>
    </p:extLst>
  </p:cSld>
  <p:clrMapOvr>
    <a:masterClrMapping/>
  </p:clrMapOvr>
  <p:transition advClick="0" advTm="700">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Home - GSE S.p.A.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3274273370"/>
      </p:ext>
    </p:extLst>
  </p:cSld>
  <p:clrMapOvr>
    <a:masterClrMapping/>
  </p:clrMapOvr>
  <p:transition advClick="0" advTm="680">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NORC at the University of Chicago | Insight for Informed Decisions | NORC.org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1657688996"/>
      </p:ext>
    </p:extLst>
  </p:cSld>
  <p:clrMapOvr>
    <a:masterClrMapping/>
  </p:clrMapOvr>
  <p:transition advClick="0" advTm="650">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descr="Embraer Executive Jets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1222429238"/>
      </p:ext>
    </p:extLst>
  </p:cSld>
  <p:clrMapOvr>
    <a:masterClrMapping/>
  </p:clrMapOvr>
  <p:transition advClick="0" advTm="630">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FIAT S.p.A. - Home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1597913201"/>
      </p:ext>
    </p:extLst>
  </p:cSld>
  <p:clrMapOvr>
    <a:masterClrMapping/>
  </p:clrMapOvr>
  <p:transition advTm="600">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Luxury Cars - Safest Cars, Sedans &amp; SUVs | Volvo Cars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3740645741"/>
      </p:ext>
    </p:extLst>
  </p:cSld>
  <p:clrMapOvr>
    <a:masterClrMapping/>
  </p:clrMapOvr>
  <p:transition advClick="0" advTm="250">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Pousadas de Portugal | Charming and historic hotels in Portugal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1638693686"/>
      </p:ext>
    </p:extLst>
  </p:cSld>
  <p:clrMapOvr>
    <a:masterClrMapping/>
  </p:clrMapOvr>
  <p:transition advTm="250">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TAV Istanbul Ataturk Airport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779596831"/>
      </p:ext>
    </p:extLst>
  </p:cSld>
  <p:clrMapOvr>
    <a:masterClrMapping/>
  </p:clrMapOvr>
  <p:transition advTm="250">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Home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2604691458"/>
      </p:ext>
    </p:extLst>
  </p:cSld>
  <p:clrMapOvr>
    <a:masterClrMapping/>
  </p:clrMapOvr>
  <p:transition advTm="250">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Planning for the Lifecycle of Your SharePoint 2013 Website</a:t>
            </a:r>
          </a:p>
        </p:txBody>
      </p:sp>
      <p:sp>
        <p:nvSpPr>
          <p:cNvPr id="5" name="Text Placeholder 4"/>
          <p:cNvSpPr>
            <a:spLocks noGrp="1"/>
          </p:cNvSpPr>
          <p:nvPr>
            <p:ph type="body" sz="quarter" idx="12"/>
          </p:nvPr>
        </p:nvSpPr>
        <p:spPr/>
        <p:txBody>
          <a:bodyPr/>
          <a:lstStyle/>
          <a:p>
            <a:r>
              <a:rPr lang="en-US" dirty="0" smtClean="0"/>
              <a:t>Geoffrey Edge</a:t>
            </a:r>
          </a:p>
          <a:p>
            <a:r>
              <a:rPr lang="en-US" dirty="0" smtClean="0"/>
              <a:t>Microsoft Corporation</a:t>
            </a:r>
          </a:p>
        </p:txBody>
      </p:sp>
      <p:sp>
        <p:nvSpPr>
          <p:cNvPr id="2" name="Rectangle 1"/>
          <p:cNvSpPr/>
          <p:nvPr/>
        </p:nvSpPr>
        <p:spPr>
          <a:xfrm>
            <a:off x="11107027" y="1211262"/>
            <a:ext cx="1054811" cy="406211"/>
          </a:xfrm>
          <a:prstGeom prst="rect">
            <a:avLst/>
          </a:prstGeom>
        </p:spPr>
        <p:txBody>
          <a:bodyPr wrap="none" lIns="91404" tIns="45704" rIns="91404" bIns="45704">
            <a:spAutoFit/>
          </a:bodyPr>
          <a:lstStyle/>
          <a:p>
            <a:pPr algn="r" defTabSz="932377"/>
            <a:r>
              <a:rPr lang="en-US" sz="2000" dirty="0">
                <a:solidFill>
                  <a:srgbClr val="505050"/>
                </a:solidFill>
              </a:rPr>
              <a:t>SPC194</a:t>
            </a:r>
          </a:p>
        </p:txBody>
      </p:sp>
    </p:spTree>
    <p:extLst>
      <p:ext uri="{BB962C8B-B14F-4D97-AF65-F5344CB8AC3E}">
        <p14:creationId xmlns:p14="http://schemas.microsoft.com/office/powerpoint/2010/main" val="97915906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Marketing Power - American Marketing Association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1359895473"/>
      </p:ext>
    </p:extLst>
  </p:cSld>
  <p:clrMapOvr>
    <a:masterClrMapping/>
  </p:clrMapOvr>
  <p:transition advTm="250">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5" name="Picture 4" descr="Ferrari official websites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
        <p:nvSpPr>
          <p:cNvPr id="6" name="Rectangle 5"/>
          <p:cNvSpPr/>
          <p:nvPr/>
        </p:nvSpPr>
        <p:spPr bwMode="auto">
          <a:xfrm>
            <a:off x="10596207" y="6156329"/>
            <a:ext cx="1828800" cy="83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3" tIns="146246" rIns="186483" bIns="146246" numCol="1" spcCol="0" rtlCol="0" fromWordArt="0" anchor="t" anchorCtr="0" forceAA="0" compatLnSpc="1">
            <a:prstTxWarp prst="textNoShape">
              <a:avLst/>
            </a:prstTxWarp>
            <a:noAutofit/>
          </a:bodyPr>
          <a:lstStyle/>
          <a:p>
            <a:pPr defTabSz="932377" fontAlgn="b">
              <a:spcAft>
                <a:spcPts val="400"/>
              </a:spcAft>
            </a:pPr>
            <a:r>
              <a:rPr lang="en-US" dirty="0" smtClean="0">
                <a:solidFill>
                  <a:srgbClr val="FFFFFF"/>
                </a:solidFill>
              </a:rPr>
              <a:t>More Details:  SPC080</a:t>
            </a:r>
            <a:endParaRPr lang="en-US" dirty="0">
              <a:solidFill>
                <a:srgbClr val="FFFFFF"/>
              </a:solidFill>
            </a:endParaRPr>
          </a:p>
        </p:txBody>
      </p:sp>
    </p:spTree>
    <p:extLst>
      <p:ext uri="{BB962C8B-B14F-4D97-AF65-F5344CB8AC3E}">
        <p14:creationId xmlns:p14="http://schemas.microsoft.com/office/powerpoint/2010/main" val="2830355916"/>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1741952"/>
          </a:xfrm>
          <a:prstGeom prst="rect">
            <a:avLst/>
          </a:prstGeom>
        </p:spPr>
        <p:txBody>
          <a:bodyPr/>
          <a:lstStyle/>
          <a:p>
            <a:pPr marL="0" indent="0">
              <a:buNone/>
            </a:pPr>
            <a:r>
              <a:rPr lang="en-CA" sz="3300" dirty="0"/>
              <a:t>It is:</a:t>
            </a:r>
          </a:p>
          <a:p>
            <a:r>
              <a:rPr lang="en-CA" sz="3300" dirty="0"/>
              <a:t>A roadmap for building a website on SharePoint</a:t>
            </a:r>
          </a:p>
          <a:p>
            <a:r>
              <a:rPr lang="en-CA" sz="3300" dirty="0"/>
              <a:t>Freshly updated material for SharePoint 2013</a:t>
            </a:r>
            <a:endParaRPr lang="en-US" sz="3300" dirty="0"/>
          </a:p>
        </p:txBody>
      </p:sp>
      <p:sp>
        <p:nvSpPr>
          <p:cNvPr id="2" name="Title 1"/>
          <p:cNvSpPr>
            <a:spLocks noGrp="1"/>
          </p:cNvSpPr>
          <p:nvPr>
            <p:ph type="title"/>
          </p:nvPr>
        </p:nvSpPr>
        <p:spPr/>
        <p:txBody>
          <a:bodyPr/>
          <a:lstStyle/>
          <a:p>
            <a:r>
              <a:rPr lang="en-CA" dirty="0" smtClean="0"/>
              <a:t>What This Session is and isn’t? </a:t>
            </a:r>
            <a:endParaRPr lang="en-US" dirty="0"/>
          </a:p>
        </p:txBody>
      </p:sp>
      <p:sp>
        <p:nvSpPr>
          <p:cNvPr id="4" name="Content Placeholder 2"/>
          <p:cNvSpPr txBox="1">
            <a:spLocks/>
          </p:cNvSpPr>
          <p:nvPr/>
        </p:nvSpPr>
        <p:spPr>
          <a:xfrm>
            <a:off x="653607" y="3616737"/>
            <a:ext cx="10958089" cy="1485810"/>
          </a:xfrm>
          <a:prstGeom prst="rect">
            <a:avLst/>
          </a:prstGeom>
        </p:spPr>
        <p:txBody>
          <a:bodyPr vert="horz" wrap="square" lIns="0" tIns="0" rIns="0" bIns="0" rtlCol="0">
            <a:spAutoFit/>
          </a:bodyPr>
          <a:lstStyle>
            <a:lvl1pPr marL="406400" indent="-406400" algn="l" defTabSz="914363" rtl="0" eaLnBrk="1" latinLnBrk="0" hangingPunct="1">
              <a:lnSpc>
                <a:spcPct val="90000"/>
              </a:lnSpc>
              <a:spcBef>
                <a:spcPct val="20000"/>
              </a:spcBef>
              <a:buSzPct val="90000"/>
              <a:buFont typeface="Wingdings" pitchFamily="2" charset="2"/>
              <a:buChar char="§"/>
              <a:defRPr sz="28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mn-lt"/>
                <a:ea typeface="+mn-ea"/>
                <a:cs typeface="+mn-cs"/>
              </a:defRPr>
            </a:lvl2pPr>
            <a:lvl3pPr marL="1204913" indent="-3492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mn-lt"/>
                <a:ea typeface="+mn-ea"/>
                <a:cs typeface="+mn-cs"/>
              </a:defRPr>
            </a:lvl3pPr>
            <a:lvl4pPr marL="1538288" indent="-279400"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mn-lt"/>
                <a:ea typeface="+mn-ea"/>
                <a:cs typeface="+mn-cs"/>
              </a:defRPr>
            </a:lvl4pPr>
            <a:lvl5pPr marL="1887538" indent="-282575" algn="l" defTabSz="914363" rtl="0" eaLnBrk="1" latinLnBrk="0" hangingPunct="1">
              <a:lnSpc>
                <a:spcPct val="90000"/>
              </a:lnSpc>
              <a:spcBef>
                <a:spcPct val="20000"/>
              </a:spcBef>
              <a:buSzPct val="90000"/>
              <a:buFont typeface="Wingdings" pitchFamily="2" charset="2"/>
              <a:buChar char="§"/>
              <a:defRPr sz="18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Wingdings" pitchFamily="2" charset="2"/>
              <a:buNone/>
            </a:pPr>
            <a:r>
              <a:rPr lang="en-CA" sz="3300" dirty="0">
                <a:gradFill>
                  <a:gsLst>
                    <a:gs pos="0">
                      <a:srgbClr val="505050"/>
                    </a:gs>
                    <a:gs pos="86000">
                      <a:srgbClr val="505050"/>
                    </a:gs>
                  </a:gsLst>
                  <a:lin ang="5400000" scaled="0"/>
                </a:gradFill>
              </a:rPr>
              <a:t>It isn’t:</a:t>
            </a:r>
          </a:p>
          <a:p>
            <a:r>
              <a:rPr lang="en-CA" sz="3300" dirty="0">
                <a:gradFill>
                  <a:gsLst>
                    <a:gs pos="0">
                      <a:srgbClr val="505050"/>
                    </a:gs>
                    <a:gs pos="86000">
                      <a:srgbClr val="505050"/>
                    </a:gs>
                  </a:gsLst>
                  <a:lin ang="5400000" scaled="0"/>
                </a:gradFill>
              </a:rPr>
              <a:t>A detailed code packed session focusing on any one aspect of building a SharePoint web site</a:t>
            </a:r>
            <a:endParaRPr lang="en-US" sz="3300" dirty="0">
              <a:gradFill>
                <a:gsLst>
                  <a:gs pos="0">
                    <a:srgbClr val="505050"/>
                  </a:gs>
                  <a:gs pos="86000">
                    <a:srgbClr val="505050"/>
                  </a:gs>
                </a:gsLst>
                <a:lin ang="5400000" scaled="0"/>
              </a:gradFill>
            </a:endParaRPr>
          </a:p>
        </p:txBody>
      </p:sp>
    </p:spTree>
    <p:extLst>
      <p:ext uri="{BB962C8B-B14F-4D97-AF65-F5344CB8AC3E}">
        <p14:creationId xmlns:p14="http://schemas.microsoft.com/office/powerpoint/2010/main" val="2638649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4"/>
            <a:ext cx="11887200" cy="4153923"/>
          </a:xfrm>
        </p:spPr>
        <p:txBody>
          <a:bodyPr/>
          <a:lstStyle/>
          <a:p>
            <a:r>
              <a:rPr lang="en-CA" dirty="0" smtClean="0"/>
              <a:t>SharePoint website project planning</a:t>
            </a:r>
          </a:p>
          <a:p>
            <a:r>
              <a:rPr lang="en-CA" dirty="0" smtClean="0"/>
              <a:t>SharePoint website design roadmap</a:t>
            </a:r>
          </a:p>
          <a:p>
            <a:r>
              <a:rPr lang="en-CA" dirty="0" smtClean="0"/>
              <a:t>SharePoint website build roadmap</a:t>
            </a:r>
          </a:p>
          <a:p>
            <a:pPr lvl="1"/>
            <a:r>
              <a:rPr lang="en-CA" dirty="0" smtClean="0"/>
              <a:t>Branding</a:t>
            </a:r>
          </a:p>
          <a:p>
            <a:pPr lvl="1"/>
            <a:r>
              <a:rPr lang="en-CA" dirty="0" smtClean="0"/>
              <a:t>Navigation</a:t>
            </a:r>
          </a:p>
          <a:p>
            <a:pPr lvl="1"/>
            <a:r>
              <a:rPr lang="en-CA" dirty="0" smtClean="0"/>
              <a:t>Site search and SEO</a:t>
            </a:r>
          </a:p>
          <a:p>
            <a:pPr lvl="1"/>
            <a:r>
              <a:rPr lang="en-CA" dirty="0" smtClean="0"/>
              <a:t>Content publishing process</a:t>
            </a:r>
          </a:p>
          <a:p>
            <a:pPr lvl="1"/>
            <a:r>
              <a:rPr lang="en-CA" dirty="0" smtClean="0"/>
              <a:t>Web analytics</a:t>
            </a:r>
          </a:p>
        </p:txBody>
      </p:sp>
      <p:sp>
        <p:nvSpPr>
          <p:cNvPr id="4" name="Title 3"/>
          <p:cNvSpPr>
            <a:spLocks noGrp="1"/>
          </p:cNvSpPr>
          <p:nvPr>
            <p:ph type="title"/>
          </p:nvPr>
        </p:nvSpPr>
        <p:spPr/>
        <p:txBody>
          <a:bodyPr/>
          <a:lstStyle/>
          <a:p>
            <a:r>
              <a:rPr lang="en-CA" dirty="0" smtClean="0"/>
              <a:t>Topics We’ll Discuss</a:t>
            </a:r>
            <a:endParaRPr lang="en-US" dirty="0"/>
          </a:p>
        </p:txBody>
      </p:sp>
      <p:graphicFrame>
        <p:nvGraphicFramePr>
          <p:cNvPr id="6" name="Chart 5"/>
          <p:cNvGraphicFramePr/>
          <p:nvPr>
            <p:extLst/>
          </p:nvPr>
        </p:nvGraphicFramePr>
        <p:xfrm>
          <a:off x="5408687" y="4546441"/>
          <a:ext cx="6601083" cy="193806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4086875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AsOne/>
      </p:bldGraphic>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SharePoint 2013 Website Project Planning</a:t>
            </a:r>
            <a:endParaRPr lang="en-US" dirty="0"/>
          </a:p>
        </p:txBody>
      </p:sp>
    </p:spTree>
    <p:extLst>
      <p:ext uri="{BB962C8B-B14F-4D97-AF65-F5344CB8AC3E}">
        <p14:creationId xmlns:p14="http://schemas.microsoft.com/office/powerpoint/2010/main" val="358665785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7003" y="1579594"/>
            <a:ext cx="11887200" cy="1245606"/>
          </a:xfrm>
        </p:spPr>
        <p:txBody>
          <a:bodyPr/>
          <a:lstStyle/>
          <a:p>
            <a:pPr marL="11329" indent="0">
              <a:buNone/>
            </a:pPr>
            <a:r>
              <a:rPr lang="en-CA" sz="3700" dirty="0"/>
              <a:t>Improvements in:</a:t>
            </a:r>
          </a:p>
          <a:p>
            <a:pPr marL="11329" indent="0">
              <a:buNone/>
            </a:pPr>
            <a:endParaRPr lang="en-CA" sz="3300" dirty="0"/>
          </a:p>
        </p:txBody>
      </p:sp>
      <p:sp>
        <p:nvSpPr>
          <p:cNvPr id="2" name="Title 1"/>
          <p:cNvSpPr>
            <a:spLocks noGrp="1"/>
          </p:cNvSpPr>
          <p:nvPr>
            <p:ph type="title"/>
          </p:nvPr>
        </p:nvSpPr>
        <p:spPr/>
        <p:txBody>
          <a:bodyPr/>
          <a:lstStyle/>
          <a:p>
            <a:r>
              <a:rPr lang="en-US" dirty="0" smtClean="0"/>
              <a:t>A New Website </a:t>
            </a:r>
            <a:br>
              <a:rPr lang="en-US" dirty="0" smtClean="0"/>
            </a:br>
            <a:r>
              <a:rPr lang="en-US" sz="3300" dirty="0">
                <a:latin typeface="Segoe Light" pitchFamily="34" charset="0"/>
              </a:rPr>
              <a:t>Metrics to define and measure success</a:t>
            </a:r>
          </a:p>
        </p:txBody>
      </p:sp>
      <p:sp>
        <p:nvSpPr>
          <p:cNvPr id="4" name="TextBox 3"/>
          <p:cNvSpPr txBox="1"/>
          <p:nvPr/>
        </p:nvSpPr>
        <p:spPr>
          <a:xfrm>
            <a:off x="1080824" y="2622947"/>
            <a:ext cx="5624764" cy="859744"/>
          </a:xfrm>
          <a:prstGeom prst="rect">
            <a:avLst/>
          </a:prstGeom>
          <a:noFill/>
        </p:spPr>
        <p:txBody>
          <a:bodyPr wrap="square" lIns="0" tIns="0" rIns="0" bIns="0" rtlCol="0">
            <a:noAutofit/>
          </a:bodyPr>
          <a:lstStyle/>
          <a:p>
            <a:pPr marL="0" lvl="1" defTabSz="932377"/>
            <a:r>
              <a:rPr lang="en-CA" sz="5500" dirty="0">
                <a:solidFill>
                  <a:srgbClr val="00B050"/>
                </a:solidFill>
              </a:rPr>
              <a:t>number of visitors</a:t>
            </a:r>
          </a:p>
        </p:txBody>
      </p:sp>
      <p:sp>
        <p:nvSpPr>
          <p:cNvPr id="5" name="TextBox 4"/>
          <p:cNvSpPr txBox="1"/>
          <p:nvPr/>
        </p:nvSpPr>
        <p:spPr>
          <a:xfrm>
            <a:off x="2227153" y="3761983"/>
            <a:ext cx="3706127" cy="859744"/>
          </a:xfrm>
          <a:prstGeom prst="rect">
            <a:avLst/>
          </a:prstGeom>
          <a:noFill/>
        </p:spPr>
        <p:txBody>
          <a:bodyPr wrap="square" lIns="0" tIns="0" rIns="0" bIns="0" rtlCol="0">
            <a:noAutofit/>
          </a:bodyPr>
          <a:lstStyle/>
          <a:p>
            <a:pPr marL="0" lvl="1" defTabSz="932377"/>
            <a:r>
              <a:rPr lang="en-CA" sz="5500" dirty="0">
                <a:solidFill>
                  <a:srgbClr val="FFC000"/>
                </a:solidFill>
              </a:rPr>
              <a:t>time on site</a:t>
            </a:r>
          </a:p>
        </p:txBody>
      </p:sp>
      <p:sp>
        <p:nvSpPr>
          <p:cNvPr id="6" name="TextBox 5"/>
          <p:cNvSpPr txBox="1"/>
          <p:nvPr/>
        </p:nvSpPr>
        <p:spPr>
          <a:xfrm>
            <a:off x="3893209" y="4587724"/>
            <a:ext cx="7169388" cy="937462"/>
          </a:xfrm>
          <a:prstGeom prst="rect">
            <a:avLst/>
          </a:prstGeom>
          <a:noFill/>
        </p:spPr>
        <p:txBody>
          <a:bodyPr wrap="square" lIns="0" tIns="0" rIns="0" bIns="0" rtlCol="0">
            <a:noAutofit/>
          </a:bodyPr>
          <a:lstStyle/>
          <a:p>
            <a:pPr marL="0" lvl="1" defTabSz="932377"/>
            <a:r>
              <a:rPr lang="en-CA" sz="5500" dirty="0">
                <a:solidFill>
                  <a:srgbClr val="008272">
                    <a:lumMod val="50000"/>
                  </a:srgbClr>
                </a:solidFill>
              </a:rPr>
              <a:t>page views per session</a:t>
            </a:r>
          </a:p>
        </p:txBody>
      </p:sp>
      <p:sp>
        <p:nvSpPr>
          <p:cNvPr id="7" name="TextBox 6"/>
          <p:cNvSpPr txBox="1"/>
          <p:nvPr/>
        </p:nvSpPr>
        <p:spPr>
          <a:xfrm>
            <a:off x="5933276" y="1500911"/>
            <a:ext cx="5624764" cy="2462655"/>
          </a:xfrm>
          <a:prstGeom prst="rect">
            <a:avLst/>
          </a:prstGeom>
          <a:noFill/>
        </p:spPr>
        <p:txBody>
          <a:bodyPr wrap="square" lIns="0" tIns="0" rIns="0" bIns="0" rtlCol="0">
            <a:noAutofit/>
          </a:bodyPr>
          <a:lstStyle/>
          <a:p>
            <a:pPr marL="0" lvl="1" defTabSz="932377"/>
            <a:r>
              <a:rPr lang="en-CA" sz="5500" dirty="0">
                <a:solidFill>
                  <a:srgbClr val="C00000"/>
                </a:solidFill>
              </a:rPr>
              <a:t>conversion rate</a:t>
            </a:r>
          </a:p>
          <a:p>
            <a:pPr marL="1864388" lvl="5" defTabSz="932377"/>
            <a:r>
              <a:rPr lang="en-CA" sz="3700" dirty="0">
                <a:solidFill>
                  <a:srgbClr val="C00000"/>
                </a:solidFill>
              </a:rPr>
              <a:t>revenue</a:t>
            </a:r>
          </a:p>
          <a:p>
            <a:pPr marL="1864388" lvl="5" defTabSz="932377"/>
            <a:r>
              <a:rPr lang="en-CA" sz="3700" dirty="0">
                <a:solidFill>
                  <a:srgbClr val="C00000"/>
                </a:solidFill>
              </a:rPr>
              <a:t>products sold</a:t>
            </a:r>
          </a:p>
          <a:p>
            <a:pPr marL="1864388" lvl="5" defTabSz="932377"/>
            <a:r>
              <a:rPr lang="en-CA" sz="3700" dirty="0">
                <a:solidFill>
                  <a:srgbClr val="C00000"/>
                </a:solidFill>
              </a:rPr>
              <a:t>services used</a:t>
            </a:r>
            <a:endParaRPr lang="en-CA" sz="5500" dirty="0">
              <a:solidFill>
                <a:srgbClr val="C00000"/>
              </a:solidFill>
            </a:endParaRPr>
          </a:p>
        </p:txBody>
      </p:sp>
      <p:sp>
        <p:nvSpPr>
          <p:cNvPr id="8" name="TextBox 7"/>
          <p:cNvSpPr txBox="1"/>
          <p:nvPr/>
        </p:nvSpPr>
        <p:spPr>
          <a:xfrm>
            <a:off x="216223" y="5605332"/>
            <a:ext cx="8371572" cy="859744"/>
          </a:xfrm>
          <a:prstGeom prst="rect">
            <a:avLst/>
          </a:prstGeom>
          <a:noFill/>
        </p:spPr>
        <p:txBody>
          <a:bodyPr wrap="square" lIns="0" tIns="0" rIns="0" bIns="0" rtlCol="0">
            <a:noAutofit/>
          </a:bodyPr>
          <a:lstStyle/>
          <a:p>
            <a:pPr marL="0" lvl="1" defTabSz="932377"/>
            <a:r>
              <a:rPr lang="en-CA" sz="5500" dirty="0">
                <a:solidFill>
                  <a:srgbClr val="505050">
                    <a:lumMod val="75000"/>
                  </a:srgbClr>
                </a:solidFill>
              </a:rPr>
              <a:t>Sentiment on social media</a:t>
            </a:r>
          </a:p>
        </p:txBody>
      </p:sp>
    </p:spTree>
    <p:extLst>
      <p:ext uri="{BB962C8B-B14F-4D97-AF65-F5344CB8AC3E}">
        <p14:creationId xmlns:p14="http://schemas.microsoft.com/office/powerpoint/2010/main" val="313397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P spid="5" grpId="0"/>
      <p:bldP spid="6" grpId="0"/>
      <p:bldP spid="7" grpId="0"/>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SharePoint 2013 Website Project Lifecycle</a:t>
            </a:r>
            <a:endParaRPr lang="en-US" dirty="0"/>
          </a:p>
        </p:txBody>
      </p:sp>
      <p:graphicFrame>
        <p:nvGraphicFramePr>
          <p:cNvPr id="8" name="Content Placeholder 7"/>
          <p:cNvGraphicFramePr>
            <a:graphicFrameLocks noGrp="1"/>
          </p:cNvGraphicFramePr>
          <p:nvPr>
            <p:ph idx="4294967295"/>
            <p:extLst/>
          </p:nvPr>
        </p:nvGraphicFramePr>
        <p:xfrm>
          <a:off x="7445379" y="1455742"/>
          <a:ext cx="4991100" cy="5130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4" name="Content Placeholder 7"/>
          <p:cNvGraphicFramePr>
            <a:graphicFrameLocks/>
          </p:cNvGraphicFramePr>
          <p:nvPr>
            <p:extLst/>
          </p:nvPr>
        </p:nvGraphicFramePr>
        <p:xfrm>
          <a:off x="608258" y="1456478"/>
          <a:ext cx="4393609" cy="512931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 name="TextBox 1"/>
          <p:cNvSpPr txBox="1"/>
          <p:nvPr/>
        </p:nvSpPr>
        <p:spPr>
          <a:xfrm>
            <a:off x="4711388" y="3027142"/>
            <a:ext cx="2492039" cy="1314819"/>
          </a:xfrm>
          <a:prstGeom prst="rect">
            <a:avLst/>
          </a:prstGeom>
          <a:noFill/>
        </p:spPr>
        <p:txBody>
          <a:bodyPr wrap="square" lIns="0" tIns="0" rIns="0" bIns="0" rtlCol="0" anchor="ctr">
            <a:noAutofit/>
          </a:bodyPr>
          <a:lstStyle/>
          <a:p>
            <a:pPr algn="ctr" defTabSz="932377"/>
            <a:r>
              <a:rPr lang="en-CA" sz="6700" dirty="0">
                <a:gradFill>
                  <a:gsLst>
                    <a:gs pos="0">
                      <a:srgbClr val="505050"/>
                    </a:gs>
                    <a:gs pos="86000">
                      <a:srgbClr val="505050"/>
                    </a:gs>
                  </a:gsLst>
                  <a:lin ang="5400000" scaled="0"/>
                </a:gradFill>
                <a:latin typeface="Segoe UI Light" pitchFamily="34" charset="0"/>
              </a:rPr>
              <a:t>vs.</a:t>
            </a:r>
            <a:endParaRPr lang="en-US" sz="6700" dirty="0">
              <a:gradFill>
                <a:gsLst>
                  <a:gs pos="0">
                    <a:srgbClr val="505050"/>
                  </a:gs>
                  <a:gs pos="86000">
                    <a:srgbClr val="505050"/>
                  </a:gs>
                </a:gsLst>
                <a:lin ang="5400000" scaled="0"/>
              </a:gradFill>
              <a:latin typeface="Segoe UI Light" pitchFamily="34" charset="0"/>
            </a:endParaRPr>
          </a:p>
        </p:txBody>
      </p:sp>
      <p:sp>
        <p:nvSpPr>
          <p:cNvPr id="6" name="TextBox 5"/>
          <p:cNvSpPr txBox="1"/>
          <p:nvPr/>
        </p:nvSpPr>
        <p:spPr>
          <a:xfrm>
            <a:off x="6827841" y="2506662"/>
            <a:ext cx="2797810" cy="1515480"/>
          </a:xfrm>
          <a:prstGeom prst="rect">
            <a:avLst/>
          </a:prstGeom>
          <a:noFill/>
        </p:spPr>
        <p:txBody>
          <a:bodyPr vert="vert270" wrap="square" lIns="0" tIns="0" rIns="0" bIns="0" rtlCol="0">
            <a:noAutofit/>
            <a:scene3d>
              <a:camera prst="orthographicFront">
                <a:rot lat="0" lon="0" rev="20399999"/>
              </a:camera>
              <a:lightRig rig="threePt" dir="t"/>
            </a:scene3d>
          </a:bodyPr>
          <a:lstStyle/>
          <a:p>
            <a:pPr algn="ctr" defTabSz="932377"/>
            <a:r>
              <a:rPr lang="en-CA" sz="2400" dirty="0">
                <a:gradFill>
                  <a:gsLst>
                    <a:gs pos="0">
                      <a:srgbClr val="505050"/>
                    </a:gs>
                    <a:gs pos="86000">
                      <a:srgbClr val="505050"/>
                    </a:gs>
                  </a:gsLst>
                  <a:lin ang="5400000" scaled="0"/>
                </a:gradFill>
                <a:latin typeface="Segoe UI Light" pitchFamily="34" charset="0"/>
              </a:rPr>
              <a:t>user feedback (explicit / implicit)</a:t>
            </a:r>
            <a:endParaRPr lang="en-US" sz="24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549679661"/>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735512"/>
          </a:xfrm>
        </p:spPr>
        <p:txBody>
          <a:bodyPr/>
          <a:lstStyle/>
          <a:p>
            <a:endParaRPr lang="en-US"/>
          </a:p>
        </p:txBody>
      </p:sp>
      <p:sp>
        <p:nvSpPr>
          <p:cNvPr id="2" name="Title 1"/>
          <p:cNvSpPr>
            <a:spLocks noGrp="1"/>
          </p:cNvSpPr>
          <p:nvPr>
            <p:ph type="title"/>
          </p:nvPr>
        </p:nvSpPr>
        <p:spPr/>
        <p:txBody>
          <a:bodyPr/>
          <a:lstStyle/>
          <a:p>
            <a:r>
              <a:rPr lang="en-CA" dirty="0" smtClean="0"/>
              <a:t>The Team</a:t>
            </a:r>
            <a:endParaRPr lang="en-US" dirty="0"/>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313413392"/>
              </p:ext>
            </p:extLst>
          </p:nvPr>
        </p:nvGraphicFramePr>
        <p:xfrm>
          <a:off x="5646742" y="58738"/>
          <a:ext cx="6789737" cy="76644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5" name="Content Placeholder 3"/>
          <p:cNvGraphicFramePr>
            <a:graphicFrameLocks/>
          </p:cNvGraphicFramePr>
          <p:nvPr>
            <p:extLst>
              <p:ext uri="{D42A27DB-BD31-4B8C-83A1-F6EECF244321}">
                <p14:modId xmlns:p14="http://schemas.microsoft.com/office/powerpoint/2010/main" val="208164135"/>
              </p:ext>
            </p:extLst>
          </p:nvPr>
        </p:nvGraphicFramePr>
        <p:xfrm>
          <a:off x="-871816" y="-162626"/>
          <a:ext cx="6873093" cy="6865715"/>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7" name="Diagram 6"/>
          <p:cNvGraphicFramePr/>
          <p:nvPr>
            <p:extLst/>
          </p:nvPr>
        </p:nvGraphicFramePr>
        <p:xfrm>
          <a:off x="4490654" y="1055294"/>
          <a:ext cx="2608375" cy="5525100"/>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30305724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735512"/>
          </a:xfrm>
        </p:spPr>
        <p:txBody>
          <a:bodyPr/>
          <a:lstStyle/>
          <a:p>
            <a:endParaRPr lang="en-US"/>
          </a:p>
        </p:txBody>
      </p:sp>
      <p:sp>
        <p:nvSpPr>
          <p:cNvPr id="5" name="Title 4"/>
          <p:cNvSpPr>
            <a:spLocks noGrp="1"/>
          </p:cNvSpPr>
          <p:nvPr>
            <p:ph type="title"/>
          </p:nvPr>
        </p:nvSpPr>
        <p:spPr/>
        <p:txBody>
          <a:bodyPr/>
          <a:lstStyle/>
          <a:p>
            <a:r>
              <a:rPr lang="en-CA" dirty="0" smtClean="0"/>
              <a:t>Building a SharePoint 2013 Website  </a:t>
            </a:r>
            <a:endParaRPr lang="en-US" dirty="0"/>
          </a:p>
        </p:txBody>
      </p:sp>
      <p:graphicFrame>
        <p:nvGraphicFramePr>
          <p:cNvPr id="2" name="Diagram 1"/>
          <p:cNvGraphicFramePr/>
          <p:nvPr>
            <p:extLst>
              <p:ext uri="{D42A27DB-BD31-4B8C-83A1-F6EECF244321}">
                <p14:modId xmlns:p14="http://schemas.microsoft.com/office/powerpoint/2010/main" val="2638951217"/>
              </p:ext>
            </p:extLst>
          </p:nvPr>
        </p:nvGraphicFramePr>
        <p:xfrm>
          <a:off x="547692" y="1212851"/>
          <a:ext cx="11233149" cy="548481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7084371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CA" dirty="0" smtClean="0"/>
              <a:t>Plan for your Design</a:t>
            </a:r>
            <a:endParaRPr lang="en-US" dirty="0"/>
          </a:p>
        </p:txBody>
      </p:sp>
    </p:spTree>
    <p:extLst>
      <p:ext uri="{BB962C8B-B14F-4D97-AF65-F5344CB8AC3E}">
        <p14:creationId xmlns:p14="http://schemas.microsoft.com/office/powerpoint/2010/main" val="221565302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254068" y="408014"/>
            <a:ext cx="9928340" cy="617849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6655316"/>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CA" dirty="0" smtClean="0"/>
              <a:t>SharePoint Website Design</a:t>
            </a:r>
            <a:endParaRPr lang="en-US" dirty="0"/>
          </a:p>
        </p:txBody>
      </p:sp>
      <p:graphicFrame>
        <p:nvGraphicFramePr>
          <p:cNvPr id="3" name="Content Placeholder 2"/>
          <p:cNvGraphicFramePr>
            <a:graphicFrameLocks noGrp="1"/>
          </p:cNvGraphicFramePr>
          <p:nvPr>
            <p:ph idx="4294967295"/>
            <p:extLst>
              <p:ext uri="{D42A27DB-BD31-4B8C-83A1-F6EECF244321}">
                <p14:modId xmlns:p14="http://schemas.microsoft.com/office/powerpoint/2010/main" val="3797908193"/>
              </p:ext>
            </p:extLst>
          </p:nvPr>
        </p:nvGraphicFramePr>
        <p:xfrm>
          <a:off x="1196169" y="4"/>
          <a:ext cx="10956925" cy="726122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Rectangle 3"/>
          <p:cNvSpPr/>
          <p:nvPr/>
        </p:nvSpPr>
        <p:spPr bwMode="auto">
          <a:xfrm>
            <a:off x="10607675" y="6163045"/>
            <a:ext cx="1828800" cy="83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3" tIns="146246" rIns="186483" bIns="146246" numCol="1" spcCol="0" rtlCol="0" fromWordArt="0" anchor="t" anchorCtr="0" forceAA="0" compatLnSpc="1">
            <a:prstTxWarp prst="textNoShape">
              <a:avLst/>
            </a:prstTxWarp>
            <a:noAutofit/>
          </a:bodyPr>
          <a:lstStyle/>
          <a:p>
            <a:pPr defTabSz="932377" fontAlgn="b">
              <a:spcAft>
                <a:spcPts val="400"/>
              </a:spcAft>
            </a:pPr>
            <a:r>
              <a:rPr lang="en-US" dirty="0" smtClean="0">
                <a:solidFill>
                  <a:srgbClr val="FFFFFF"/>
                </a:solidFill>
              </a:rPr>
              <a:t>More Details:  SPC019</a:t>
            </a:r>
            <a:endParaRPr lang="en-US" dirty="0">
              <a:solidFill>
                <a:srgbClr val="FFFFFF"/>
              </a:solidFill>
            </a:endParaRPr>
          </a:p>
        </p:txBody>
      </p:sp>
    </p:spTree>
    <p:extLst>
      <p:ext uri="{BB962C8B-B14F-4D97-AF65-F5344CB8AC3E}">
        <p14:creationId xmlns:p14="http://schemas.microsoft.com/office/powerpoint/2010/main" val="4148439127"/>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Website </a:t>
            </a:r>
            <a:r>
              <a:rPr lang="en-CA" dirty="0"/>
              <a:t>Design</a:t>
            </a:r>
            <a:r>
              <a:rPr lang="en-US" dirty="0" smtClean="0"/>
              <a:t/>
            </a:r>
            <a:br>
              <a:rPr lang="en-US" dirty="0" smtClean="0"/>
            </a:br>
            <a:r>
              <a:rPr lang="en-US" sz="3300" dirty="0"/>
              <a:t>Information architecture</a:t>
            </a:r>
            <a:endParaRPr lang="en-US" sz="3300" dirty="0">
              <a:latin typeface="Segoe Light" pitchFamily="34" charset="0"/>
            </a:endParaRPr>
          </a:p>
        </p:txBody>
      </p:sp>
      <p:pic>
        <p:nvPicPr>
          <p:cNvPr id="6" name="Picture 5"/>
          <p:cNvPicPr/>
          <p:nvPr/>
        </p:nvPicPr>
        <p:blipFill>
          <a:blip r:embed="rId3"/>
          <a:stretch>
            <a:fillRect/>
          </a:stretch>
        </p:blipFill>
        <p:spPr>
          <a:xfrm>
            <a:off x="2320248" y="1645727"/>
            <a:ext cx="7795980" cy="5106975"/>
          </a:xfrm>
          <a:prstGeom prst="rect">
            <a:avLst/>
          </a:prstGeom>
          <a:ln>
            <a:noFill/>
          </a:ln>
          <a:effectLst>
            <a:outerShdw blurRad="292100" dist="139700" dir="2700000" algn="tl" rotWithShape="0">
              <a:srgbClr val="333333">
                <a:alpha val="65000"/>
              </a:srgbClr>
            </a:outerShdw>
          </a:effectLst>
        </p:spPr>
      </p:pic>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1992" y="3901872"/>
            <a:ext cx="1196517" cy="24540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8505" y="1642500"/>
            <a:ext cx="1785870" cy="251104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754155" y="6653291"/>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a:t>
            </a:r>
            <a:r>
              <a:rPr lang="en-CA" sz="1600" dirty="0" err="1">
                <a:gradFill>
                  <a:gsLst>
                    <a:gs pos="0">
                      <a:srgbClr val="505050"/>
                    </a:gs>
                    <a:gs pos="86000">
                      <a:srgbClr val="505050"/>
                    </a:gs>
                  </a:gsLst>
                  <a:lin ang="5400000" scaled="0"/>
                </a:gradFill>
                <a:latin typeface="Segoe UI Light" pitchFamily="34" charset="0"/>
              </a:rPr>
              <a:t>imason</a:t>
            </a:r>
            <a:endParaRPr lang="en-US" sz="24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42196739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500" fill="hold"/>
                                        <p:tgtEl>
                                          <p:spTgt spid="1026"/>
                                        </p:tgtEl>
                                        <p:attrNameLst>
                                          <p:attrName>ppt_w</p:attrName>
                                        </p:attrNameLst>
                                      </p:cBhvr>
                                      <p:tavLst>
                                        <p:tav tm="0">
                                          <p:val>
                                            <p:fltVal val="0"/>
                                          </p:val>
                                        </p:tav>
                                        <p:tav tm="100000">
                                          <p:val>
                                            <p:strVal val="#ppt_w"/>
                                          </p:val>
                                        </p:tav>
                                      </p:tavLst>
                                    </p:anim>
                                    <p:anim calcmode="lin" valueType="num">
                                      <p:cBhvr>
                                        <p:cTn id="8" dur="500" fill="hold"/>
                                        <p:tgtEl>
                                          <p:spTgt spid="1026"/>
                                        </p:tgtEl>
                                        <p:attrNameLst>
                                          <p:attrName>ppt_h</p:attrName>
                                        </p:attrNameLst>
                                      </p:cBhvr>
                                      <p:tavLst>
                                        <p:tav tm="0">
                                          <p:val>
                                            <p:fltVal val="0"/>
                                          </p:val>
                                        </p:tav>
                                        <p:tav tm="100000">
                                          <p:val>
                                            <p:strVal val="#ppt_h"/>
                                          </p:val>
                                        </p:tav>
                                      </p:tavLst>
                                    </p:anim>
                                    <p:animEffect transition="in" filter="fade">
                                      <p:cBhvr>
                                        <p:cTn id="9" dur="500"/>
                                        <p:tgtEl>
                                          <p:spTgt spid="102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27"/>
                                        </p:tgtEl>
                                        <p:attrNameLst>
                                          <p:attrName>style.visibility</p:attrName>
                                        </p:attrNameLst>
                                      </p:cBhvr>
                                      <p:to>
                                        <p:strVal val="visible"/>
                                      </p:to>
                                    </p:set>
                                    <p:anim calcmode="lin" valueType="num">
                                      <p:cBhvr>
                                        <p:cTn id="14" dur="500" fill="hold"/>
                                        <p:tgtEl>
                                          <p:spTgt spid="1027"/>
                                        </p:tgtEl>
                                        <p:attrNameLst>
                                          <p:attrName>ppt_w</p:attrName>
                                        </p:attrNameLst>
                                      </p:cBhvr>
                                      <p:tavLst>
                                        <p:tav tm="0">
                                          <p:val>
                                            <p:fltVal val="0"/>
                                          </p:val>
                                        </p:tav>
                                        <p:tav tm="100000">
                                          <p:val>
                                            <p:strVal val="#ppt_w"/>
                                          </p:val>
                                        </p:tav>
                                      </p:tavLst>
                                    </p:anim>
                                    <p:anim calcmode="lin" valueType="num">
                                      <p:cBhvr>
                                        <p:cTn id="15" dur="500" fill="hold"/>
                                        <p:tgtEl>
                                          <p:spTgt spid="1027"/>
                                        </p:tgtEl>
                                        <p:attrNameLst>
                                          <p:attrName>ppt_h</p:attrName>
                                        </p:attrNameLst>
                                      </p:cBhvr>
                                      <p:tavLst>
                                        <p:tav tm="0">
                                          <p:val>
                                            <p:fltVal val="0"/>
                                          </p:val>
                                        </p:tav>
                                        <p:tav tm="100000">
                                          <p:val>
                                            <p:strVal val="#ppt_h"/>
                                          </p:val>
                                        </p:tav>
                                      </p:tavLst>
                                    </p:anim>
                                    <p:animEffect transition="in" filter="fade">
                                      <p:cBhvr>
                                        <p:cTn id="16" dur="500"/>
                                        <p:tgtEl>
                                          <p:spTgt spid="1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Branding…</a:t>
            </a:r>
            <a:endParaRPr lang="en-US" dirty="0"/>
          </a:p>
        </p:txBody>
      </p:sp>
    </p:spTree>
    <p:extLst>
      <p:ext uri="{BB962C8B-B14F-4D97-AF65-F5344CB8AC3E}">
        <p14:creationId xmlns:p14="http://schemas.microsoft.com/office/powerpoint/2010/main" val="1758226037"/>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72464"/>
          </a:xfrm>
          <a:prstGeom prst="rect">
            <a:avLst/>
          </a:prstGeom>
        </p:spPr>
        <p:txBody>
          <a:bodyPr/>
          <a:lstStyle/>
          <a:p>
            <a:pPr marL="0" indent="0">
              <a:buNone/>
            </a:pPr>
            <a:r>
              <a:rPr lang="en-CA" sz="2800" dirty="0"/>
              <a:t>Simple:  For small sites, low effort</a:t>
            </a:r>
          </a:p>
        </p:txBody>
      </p:sp>
      <p:sp>
        <p:nvSpPr>
          <p:cNvPr id="2" name="Title 1"/>
          <p:cNvSpPr>
            <a:spLocks noGrp="1"/>
          </p:cNvSpPr>
          <p:nvPr>
            <p:ph type="title"/>
          </p:nvPr>
        </p:nvSpPr>
        <p:spPr/>
        <p:txBody>
          <a:bodyPr/>
          <a:lstStyle/>
          <a:p>
            <a:r>
              <a:rPr lang="en-US" dirty="0" smtClean="0"/>
              <a:t>Flavors of Branding</a:t>
            </a:r>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41381" y="1908926"/>
            <a:ext cx="8553721" cy="456606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TextBox 5"/>
          <p:cNvSpPr txBox="1"/>
          <p:nvPr/>
        </p:nvSpPr>
        <p:spPr>
          <a:xfrm>
            <a:off x="909589" y="6663001"/>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MDOT</a:t>
            </a:r>
            <a:endParaRPr lang="en-US" sz="24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3239888151"/>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72464"/>
          </a:xfrm>
          <a:prstGeom prst="rect">
            <a:avLst/>
          </a:prstGeom>
        </p:spPr>
        <p:txBody>
          <a:bodyPr/>
          <a:lstStyle/>
          <a:p>
            <a:pPr marL="0" indent="0">
              <a:buNone/>
            </a:pPr>
            <a:r>
              <a:rPr lang="en-CA" sz="2800" dirty="0"/>
              <a:t>Moderate Complexity</a:t>
            </a:r>
          </a:p>
        </p:txBody>
      </p:sp>
      <p:sp>
        <p:nvSpPr>
          <p:cNvPr id="2" name="Title 1"/>
          <p:cNvSpPr>
            <a:spLocks noGrp="1"/>
          </p:cNvSpPr>
          <p:nvPr>
            <p:ph type="title"/>
          </p:nvPr>
        </p:nvSpPr>
        <p:spPr/>
        <p:txBody>
          <a:bodyPr/>
          <a:lstStyle/>
          <a:p>
            <a:r>
              <a:rPr lang="en-CA" dirty="0" smtClean="0"/>
              <a:t>Flavors of Branding</a:t>
            </a:r>
            <a:endParaRPr lang="en-US" dirty="0"/>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1143" y="1835142"/>
            <a:ext cx="8534190" cy="45716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909589" y="6663001"/>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Constellation Energy</a:t>
            </a:r>
            <a:endParaRPr lang="en-US" sz="24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2896445865"/>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572464"/>
          </a:xfrm>
          <a:prstGeom prst="rect">
            <a:avLst/>
          </a:prstGeom>
        </p:spPr>
        <p:txBody>
          <a:bodyPr/>
          <a:lstStyle/>
          <a:p>
            <a:pPr marL="0" indent="0">
              <a:buNone/>
            </a:pPr>
            <a:r>
              <a:rPr lang="en-CA" sz="2800" dirty="0"/>
              <a:t>Fully Custom</a:t>
            </a:r>
          </a:p>
        </p:txBody>
      </p:sp>
      <p:sp>
        <p:nvSpPr>
          <p:cNvPr id="2" name="Title 1"/>
          <p:cNvSpPr>
            <a:spLocks noGrp="1"/>
          </p:cNvSpPr>
          <p:nvPr>
            <p:ph type="title"/>
          </p:nvPr>
        </p:nvSpPr>
        <p:spPr/>
        <p:txBody>
          <a:bodyPr/>
          <a:lstStyle/>
          <a:p>
            <a:r>
              <a:rPr lang="en-CA" dirty="0" smtClean="0"/>
              <a:t>Flavors of Branding</a:t>
            </a:r>
            <a:endParaRPr lang="en-US"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8509" y="1777776"/>
            <a:ext cx="8808448" cy="469215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909589" y="6663001"/>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Volvo</a:t>
            </a:r>
            <a:endParaRPr lang="en-US" sz="24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3023104068"/>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Website </a:t>
            </a:r>
            <a:r>
              <a:rPr lang="en-CA" dirty="0"/>
              <a:t>Design</a:t>
            </a:r>
            <a:r>
              <a:rPr lang="en-US" dirty="0" smtClean="0"/>
              <a:t/>
            </a:r>
            <a:br>
              <a:rPr lang="en-US" dirty="0" smtClean="0"/>
            </a:br>
            <a:r>
              <a:rPr lang="en-US" sz="3300" dirty="0"/>
              <a:t>Wireframes</a:t>
            </a:r>
            <a:endParaRPr lang="en-US" sz="3300" dirty="0">
              <a:latin typeface="Segoe Light" pitchFamily="34" charset="0"/>
            </a:endParaRPr>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164" y="1564843"/>
            <a:ext cx="8467351" cy="50366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32362" y="1564847"/>
            <a:ext cx="8312645" cy="49458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563604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Website </a:t>
            </a:r>
            <a:r>
              <a:rPr lang="en-CA" dirty="0"/>
              <a:t>Design</a:t>
            </a:r>
            <a:r>
              <a:rPr lang="en-US" dirty="0" smtClean="0"/>
              <a:t/>
            </a:r>
            <a:br>
              <a:rPr lang="en-US" dirty="0" smtClean="0"/>
            </a:br>
            <a:r>
              <a:rPr lang="en-US" sz="3300" dirty="0"/>
              <a:t>Wireframes</a:t>
            </a:r>
            <a:endParaRPr lang="en-US" sz="3300" dirty="0">
              <a:latin typeface="Segoe Light" pitchFamily="34" charset="0"/>
            </a:endParaRPr>
          </a:p>
        </p:txBody>
      </p:sp>
      <p:pic>
        <p:nvPicPr>
          <p:cNvPr id="3" name="Picture 2" descr="SketchFlow | UI Prototyping Tool | User Interface Design | UI Web Design | User Interface Proto - Windows Internet Explorer">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9977" t="11809" r="21203" b="6190"/>
          <a:stretch/>
        </p:blipFill>
        <p:spPr>
          <a:xfrm>
            <a:off x="2561825" y="1212849"/>
            <a:ext cx="7315200" cy="5562600"/>
          </a:xfrm>
          <a:prstGeom prst="rect">
            <a:avLst/>
          </a:prstGeom>
        </p:spPr>
      </p:pic>
    </p:spTree>
    <p:extLst>
      <p:ext uri="{BB962C8B-B14F-4D97-AF65-F5344CB8AC3E}">
        <p14:creationId xmlns:p14="http://schemas.microsoft.com/office/powerpoint/2010/main" val="149264458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Website </a:t>
            </a:r>
            <a:r>
              <a:rPr lang="en-CA" dirty="0"/>
              <a:t>Design</a:t>
            </a:r>
            <a:r>
              <a:rPr lang="en-US" dirty="0" smtClean="0"/>
              <a:t/>
            </a:r>
            <a:br>
              <a:rPr lang="en-US" dirty="0" smtClean="0"/>
            </a:br>
            <a:r>
              <a:rPr lang="en-US" sz="3300" dirty="0"/>
              <a:t>Wireframes</a:t>
            </a:r>
            <a:endParaRPr lang="en-US" sz="3300" dirty="0">
              <a:latin typeface="Segoe Light" pitchFamily="34" charset="0"/>
            </a:endParaRPr>
          </a:p>
        </p:txBody>
      </p:sp>
      <p:pic>
        <p:nvPicPr>
          <p:cNvPr id="4" name="Picture 3" descr="SketchFlow | UI Prototyping Tool | User Interface Design | UI Web Design | User Interface Proto - Windows Internet Explorer">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9977" t="11807" r="21203" b="7314"/>
          <a:stretch/>
        </p:blipFill>
        <p:spPr>
          <a:xfrm>
            <a:off x="2561825" y="1212849"/>
            <a:ext cx="7315200" cy="5486400"/>
          </a:xfrm>
          <a:prstGeom prst="rect">
            <a:avLst/>
          </a:prstGeom>
        </p:spPr>
      </p:pic>
    </p:spTree>
    <p:extLst>
      <p:ext uri="{BB962C8B-B14F-4D97-AF65-F5344CB8AC3E}">
        <p14:creationId xmlns:p14="http://schemas.microsoft.com/office/powerpoint/2010/main" val="2901525437"/>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Website </a:t>
            </a:r>
            <a:r>
              <a:rPr lang="en-CA" dirty="0"/>
              <a:t>Design</a:t>
            </a:r>
            <a:r>
              <a:rPr lang="en-US" dirty="0" smtClean="0"/>
              <a:t/>
            </a:r>
            <a:br>
              <a:rPr lang="en-US" dirty="0" smtClean="0"/>
            </a:br>
            <a:r>
              <a:rPr lang="en-US" sz="3300" dirty="0"/>
              <a:t>Wireframes</a:t>
            </a:r>
            <a:endParaRPr lang="en-US" sz="3300" dirty="0">
              <a:latin typeface="Segoe Light" pitchFamily="34" charset="0"/>
            </a:endParaRPr>
          </a:p>
        </p:txBody>
      </p:sp>
      <p:pic>
        <p:nvPicPr>
          <p:cNvPr id="4" name="Picture 3" descr="SketchFlow | UI Prototyping Tool | User Interface Design | UI Web Design | User Interface Proto - Windows Internet Explorer">
            <a:hlinkClick r:id="rId3"/>
          </p:cNvPr>
          <p:cNvPicPr>
            <a:picLocks noChangeAspect="1"/>
          </p:cNvPicPr>
          <p:nvPr/>
        </p:nvPicPr>
        <p:blipFill rotWithShape="1">
          <a:blip r:embed="rId4">
            <a:extLst>
              <a:ext uri="{28A0092B-C50C-407E-A947-70E740481C1C}">
                <a14:useLocalDpi xmlns:a14="http://schemas.microsoft.com/office/drawing/2010/main" val="0"/>
              </a:ext>
            </a:extLst>
          </a:blip>
          <a:srcRect l="15074" t="11807" r="16301" b="6192"/>
          <a:stretch/>
        </p:blipFill>
        <p:spPr>
          <a:xfrm>
            <a:off x="2408237" y="1212849"/>
            <a:ext cx="8534400" cy="5562600"/>
          </a:xfrm>
          <a:prstGeom prst="rect">
            <a:avLst/>
          </a:prstGeom>
        </p:spPr>
      </p:pic>
    </p:spTree>
    <p:extLst>
      <p:ext uri="{BB962C8B-B14F-4D97-AF65-F5344CB8AC3E}">
        <p14:creationId xmlns:p14="http://schemas.microsoft.com/office/powerpoint/2010/main" val="95507367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832" y="152848"/>
            <a:ext cx="10028505" cy="666072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937285062"/>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Website </a:t>
            </a:r>
            <a:r>
              <a:rPr lang="en-CA" dirty="0"/>
              <a:t>Design</a:t>
            </a:r>
            <a:r>
              <a:rPr lang="en-US" dirty="0" smtClean="0"/>
              <a:t/>
            </a:r>
            <a:br>
              <a:rPr lang="en-US" dirty="0" smtClean="0"/>
            </a:br>
            <a:r>
              <a:rPr lang="en-US" sz="3300" dirty="0"/>
              <a:t>Design comps</a:t>
            </a:r>
            <a:endParaRPr lang="en-US" sz="3300" dirty="0">
              <a:latin typeface="Segoe Light" pitchFamily="34" charset="0"/>
            </a:endParaRPr>
          </a:p>
        </p:txBody>
      </p:sp>
      <p:pic>
        <p:nvPicPr>
          <p:cNvPr id="3076" name="Picture 2" descr="image00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1158" y="1516062"/>
            <a:ext cx="8814160" cy="500804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754155" y="6653291"/>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a:t>
            </a:r>
            <a:r>
              <a:rPr lang="en-CA" sz="1600" dirty="0" err="1">
                <a:gradFill>
                  <a:gsLst>
                    <a:gs pos="0">
                      <a:srgbClr val="505050"/>
                    </a:gs>
                    <a:gs pos="86000">
                      <a:srgbClr val="505050"/>
                    </a:gs>
                  </a:gsLst>
                  <a:lin ang="5400000" scaled="0"/>
                </a:gradFill>
                <a:latin typeface="Segoe UI Light" pitchFamily="34" charset="0"/>
              </a:rPr>
              <a:t>servus</a:t>
            </a:r>
            <a:r>
              <a:rPr lang="en-CA" sz="1600" dirty="0">
                <a:gradFill>
                  <a:gsLst>
                    <a:gs pos="0">
                      <a:srgbClr val="505050"/>
                    </a:gs>
                    <a:gs pos="86000">
                      <a:srgbClr val="505050"/>
                    </a:gs>
                  </a:gsLst>
                  <a:lin ang="5400000" scaled="0"/>
                </a:gradFill>
                <a:latin typeface="Segoe UI Light" pitchFamily="34" charset="0"/>
              </a:rPr>
              <a:t> credit union, Habanero</a:t>
            </a:r>
            <a:endParaRPr lang="en-US" sz="24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2668302810"/>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Website </a:t>
            </a:r>
            <a:r>
              <a:rPr lang="en-CA" dirty="0"/>
              <a:t>Design</a:t>
            </a:r>
            <a:r>
              <a:rPr lang="en-US" dirty="0" smtClean="0"/>
              <a:t/>
            </a:r>
            <a:br>
              <a:rPr lang="en-US" dirty="0" smtClean="0"/>
            </a:br>
            <a:r>
              <a:rPr lang="en-US" sz="3300" dirty="0"/>
              <a:t>Functional prototype</a:t>
            </a:r>
            <a:endParaRPr lang="en-US" sz="3300" dirty="0">
              <a:latin typeface="Segoe Light" pitchFamily="34" charset="0"/>
            </a:endParaRPr>
          </a:p>
        </p:txBody>
      </p:sp>
      <p:pic>
        <p:nvPicPr>
          <p:cNvPr id="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0374" y="1698790"/>
            <a:ext cx="8303421" cy="49275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p:nvPr/>
        </p:nvSpPr>
        <p:spPr>
          <a:xfrm>
            <a:off x="754155" y="6653291"/>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a:t>
            </a:r>
            <a:r>
              <a:rPr lang="en-CA" sz="1600" dirty="0" err="1">
                <a:gradFill>
                  <a:gsLst>
                    <a:gs pos="0">
                      <a:srgbClr val="505050"/>
                    </a:gs>
                    <a:gs pos="86000">
                      <a:srgbClr val="505050"/>
                    </a:gs>
                  </a:gsLst>
                  <a:lin ang="5400000" scaled="0"/>
                </a:gradFill>
                <a:latin typeface="Segoe UI Light" pitchFamily="34" charset="0"/>
              </a:rPr>
              <a:t>servus</a:t>
            </a:r>
            <a:r>
              <a:rPr lang="en-CA" sz="1600" dirty="0">
                <a:gradFill>
                  <a:gsLst>
                    <a:gs pos="0">
                      <a:srgbClr val="505050"/>
                    </a:gs>
                    <a:gs pos="86000">
                      <a:srgbClr val="505050"/>
                    </a:gs>
                  </a:gsLst>
                  <a:lin ang="5400000" scaled="0"/>
                </a:gradFill>
                <a:latin typeface="Segoe UI Light" pitchFamily="34" charset="0"/>
              </a:rPr>
              <a:t> credit union, Habanero</a:t>
            </a:r>
            <a:endParaRPr lang="en-US" sz="2400" dirty="0">
              <a:gradFill>
                <a:gsLst>
                  <a:gs pos="0">
                    <a:srgbClr val="505050"/>
                  </a:gs>
                  <a:gs pos="86000">
                    <a:srgbClr val="505050"/>
                  </a:gs>
                </a:gsLst>
                <a:lin ang="5400000" scaled="0"/>
              </a:gradFill>
              <a:latin typeface="Segoe UI Light" pitchFamily="34" charset="0"/>
            </a:endParaRPr>
          </a:p>
        </p:txBody>
      </p:sp>
      <p:sp>
        <p:nvSpPr>
          <p:cNvPr id="3" name="Rectangle 2"/>
          <p:cNvSpPr/>
          <p:nvPr/>
        </p:nvSpPr>
        <p:spPr bwMode="auto">
          <a:xfrm>
            <a:off x="2362961" y="2049462"/>
            <a:ext cx="8153400" cy="228600"/>
          </a:xfrm>
          <a:prstGeom prst="rect">
            <a:avLst/>
          </a:prstGeom>
          <a:solidFill>
            <a:srgbClr val="E6EFF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1" rIns="0" bIns="46621" numCol="1" rtlCol="0" anchor="ctr" anchorCtr="0" compatLnSpc="1">
            <a:prstTxWarp prst="textNoShape">
              <a:avLst/>
            </a:prstTxWarp>
          </a:bodyPr>
          <a:lstStyle/>
          <a:p>
            <a:pPr algn="ctr" defTabSz="932107"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33526154"/>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3"/>
          <p:cNvSpPr/>
          <p:nvPr/>
        </p:nvSpPr>
        <p:spPr>
          <a:xfrm>
            <a:off x="741751" y="1264936"/>
            <a:ext cx="2677989" cy="5279738"/>
          </a:xfrm>
          <a:custGeom>
            <a:avLst/>
            <a:gdLst>
              <a:gd name="connsiteX0" fmla="*/ 0 w 2625718"/>
              <a:gd name="connsiteY0" fmla="*/ 262572 h 5176684"/>
              <a:gd name="connsiteX1" fmla="*/ 262572 w 2625718"/>
              <a:gd name="connsiteY1" fmla="*/ 0 h 5176684"/>
              <a:gd name="connsiteX2" fmla="*/ 2363146 w 2625718"/>
              <a:gd name="connsiteY2" fmla="*/ 0 h 5176684"/>
              <a:gd name="connsiteX3" fmla="*/ 2625718 w 2625718"/>
              <a:gd name="connsiteY3" fmla="*/ 262572 h 5176684"/>
              <a:gd name="connsiteX4" fmla="*/ 2625718 w 2625718"/>
              <a:gd name="connsiteY4" fmla="*/ 4914112 h 5176684"/>
              <a:gd name="connsiteX5" fmla="*/ 2363146 w 2625718"/>
              <a:gd name="connsiteY5" fmla="*/ 5176684 h 5176684"/>
              <a:gd name="connsiteX6" fmla="*/ 262572 w 2625718"/>
              <a:gd name="connsiteY6" fmla="*/ 5176684 h 5176684"/>
              <a:gd name="connsiteX7" fmla="*/ 0 w 2625718"/>
              <a:gd name="connsiteY7" fmla="*/ 4914112 h 5176684"/>
              <a:gd name="connsiteX8" fmla="*/ 0 w 2625718"/>
              <a:gd name="connsiteY8" fmla="*/ 262572 h 517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18" h="5176684">
                <a:moveTo>
                  <a:pt x="0" y="262572"/>
                </a:moveTo>
                <a:cubicBezTo>
                  <a:pt x="0" y="117557"/>
                  <a:pt x="117557" y="0"/>
                  <a:pt x="262572" y="0"/>
                </a:cubicBezTo>
                <a:lnTo>
                  <a:pt x="2363146" y="0"/>
                </a:lnTo>
                <a:cubicBezTo>
                  <a:pt x="2508161" y="0"/>
                  <a:pt x="2625718" y="117557"/>
                  <a:pt x="2625718" y="262572"/>
                </a:cubicBezTo>
                <a:lnTo>
                  <a:pt x="2625718" y="4914112"/>
                </a:lnTo>
                <a:cubicBezTo>
                  <a:pt x="2625718" y="5059127"/>
                  <a:pt x="2508161" y="5176684"/>
                  <a:pt x="2363146" y="5176684"/>
                </a:cubicBezTo>
                <a:lnTo>
                  <a:pt x="262572" y="5176684"/>
                </a:lnTo>
                <a:cubicBezTo>
                  <a:pt x="117557" y="5176684"/>
                  <a:pt x="0" y="5059127"/>
                  <a:pt x="0" y="4914112"/>
                </a:cubicBezTo>
                <a:lnTo>
                  <a:pt x="0" y="262572"/>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spcFirstLastPara="0" vert="horz" wrap="square" lIns="246525" tIns="73403" rIns="246525" bIns="1302061" numCol="1" spcCol="1270" anchor="t" anchorCtr="0">
            <a:noAutofit/>
          </a:bodyPr>
          <a:lstStyle/>
          <a:p>
            <a:pPr algn="ctr" defTabSz="1540771">
              <a:lnSpc>
                <a:spcPct val="90000"/>
              </a:lnSpc>
              <a:spcBef>
                <a:spcPct val="0"/>
              </a:spcBef>
              <a:spcAft>
                <a:spcPct val="35000"/>
              </a:spcAft>
            </a:pPr>
            <a:r>
              <a:rPr lang="en-CA" sz="3200" dirty="0">
                <a:solidFill>
                  <a:srgbClr val="FFFFFF"/>
                </a:solidFill>
              </a:rPr>
              <a:t>Information architecture</a:t>
            </a:r>
            <a:endParaRPr lang="en-US" sz="3200" dirty="0">
              <a:solidFill>
                <a:srgbClr val="FFFFFF"/>
              </a:solidFill>
            </a:endParaRPr>
          </a:p>
        </p:txBody>
      </p:sp>
      <p:sp>
        <p:nvSpPr>
          <p:cNvPr id="16" name="Freeform 15"/>
          <p:cNvSpPr/>
          <p:nvPr/>
        </p:nvSpPr>
        <p:spPr>
          <a:xfrm>
            <a:off x="3500081" y="1264936"/>
            <a:ext cx="2677989" cy="5279738"/>
          </a:xfrm>
          <a:custGeom>
            <a:avLst/>
            <a:gdLst>
              <a:gd name="connsiteX0" fmla="*/ 0 w 2625718"/>
              <a:gd name="connsiteY0" fmla="*/ 262572 h 5176684"/>
              <a:gd name="connsiteX1" fmla="*/ 262572 w 2625718"/>
              <a:gd name="connsiteY1" fmla="*/ 0 h 5176684"/>
              <a:gd name="connsiteX2" fmla="*/ 2363146 w 2625718"/>
              <a:gd name="connsiteY2" fmla="*/ 0 h 5176684"/>
              <a:gd name="connsiteX3" fmla="*/ 2625718 w 2625718"/>
              <a:gd name="connsiteY3" fmla="*/ 262572 h 5176684"/>
              <a:gd name="connsiteX4" fmla="*/ 2625718 w 2625718"/>
              <a:gd name="connsiteY4" fmla="*/ 4914112 h 5176684"/>
              <a:gd name="connsiteX5" fmla="*/ 2363146 w 2625718"/>
              <a:gd name="connsiteY5" fmla="*/ 5176684 h 5176684"/>
              <a:gd name="connsiteX6" fmla="*/ 262572 w 2625718"/>
              <a:gd name="connsiteY6" fmla="*/ 5176684 h 5176684"/>
              <a:gd name="connsiteX7" fmla="*/ 0 w 2625718"/>
              <a:gd name="connsiteY7" fmla="*/ 4914112 h 5176684"/>
              <a:gd name="connsiteX8" fmla="*/ 0 w 2625718"/>
              <a:gd name="connsiteY8" fmla="*/ 262572 h 517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18" h="5176684">
                <a:moveTo>
                  <a:pt x="0" y="262572"/>
                </a:moveTo>
                <a:cubicBezTo>
                  <a:pt x="0" y="117557"/>
                  <a:pt x="117557" y="0"/>
                  <a:pt x="262572" y="0"/>
                </a:cubicBezTo>
                <a:lnTo>
                  <a:pt x="2363146" y="0"/>
                </a:lnTo>
                <a:cubicBezTo>
                  <a:pt x="2508161" y="0"/>
                  <a:pt x="2625718" y="117557"/>
                  <a:pt x="2625718" y="262572"/>
                </a:cubicBezTo>
                <a:lnTo>
                  <a:pt x="2625718" y="4914112"/>
                </a:lnTo>
                <a:cubicBezTo>
                  <a:pt x="2625718" y="5059127"/>
                  <a:pt x="2508161" y="5176684"/>
                  <a:pt x="2363146" y="5176684"/>
                </a:cubicBezTo>
                <a:lnTo>
                  <a:pt x="262572" y="5176684"/>
                </a:lnTo>
                <a:cubicBezTo>
                  <a:pt x="117557" y="5176684"/>
                  <a:pt x="0" y="5059127"/>
                  <a:pt x="0" y="4914112"/>
                </a:cubicBezTo>
                <a:lnTo>
                  <a:pt x="0" y="262572"/>
                </a:lnTo>
                <a:close/>
              </a:path>
            </a:pathLst>
          </a:custGeom>
        </p:spPr>
        <p:style>
          <a:lnRef idx="2">
            <a:schemeClr val="lt1">
              <a:hueOff val="0"/>
              <a:satOff val="0"/>
              <a:lumOff val="0"/>
              <a:alphaOff val="0"/>
            </a:schemeClr>
          </a:lnRef>
          <a:fillRef idx="1">
            <a:schemeClr val="accent4">
              <a:hueOff val="3484523"/>
              <a:satOff val="-12727"/>
              <a:lumOff val="1438"/>
              <a:alphaOff val="0"/>
            </a:schemeClr>
          </a:fillRef>
          <a:effectRef idx="0">
            <a:schemeClr val="accent4">
              <a:hueOff val="3484523"/>
              <a:satOff val="-12727"/>
              <a:lumOff val="1438"/>
              <a:alphaOff val="0"/>
            </a:schemeClr>
          </a:effectRef>
          <a:fontRef idx="minor">
            <a:schemeClr val="lt1"/>
          </a:fontRef>
        </p:style>
        <p:txBody>
          <a:bodyPr spcFirstLastPara="0" vert="horz" wrap="square" lIns="246525" tIns="73403" rIns="246525" bIns="1302061" numCol="1" spcCol="1270" anchor="t" anchorCtr="0">
            <a:noAutofit/>
          </a:bodyPr>
          <a:lstStyle/>
          <a:p>
            <a:pPr algn="ctr" defTabSz="1540771">
              <a:lnSpc>
                <a:spcPct val="90000"/>
              </a:lnSpc>
              <a:spcBef>
                <a:spcPct val="0"/>
              </a:spcBef>
              <a:spcAft>
                <a:spcPct val="35000"/>
              </a:spcAft>
            </a:pPr>
            <a:r>
              <a:rPr lang="en-CA" sz="3200" dirty="0">
                <a:solidFill>
                  <a:srgbClr val="FFFFFF"/>
                </a:solidFill>
              </a:rPr>
              <a:t>Wireframes</a:t>
            </a:r>
            <a:endParaRPr lang="en-US" sz="3200" dirty="0">
              <a:solidFill>
                <a:srgbClr val="FFFFFF"/>
              </a:solidFill>
            </a:endParaRPr>
          </a:p>
        </p:txBody>
      </p:sp>
      <p:sp>
        <p:nvSpPr>
          <p:cNvPr id="18" name="Freeform 17"/>
          <p:cNvSpPr/>
          <p:nvPr/>
        </p:nvSpPr>
        <p:spPr>
          <a:xfrm>
            <a:off x="6258406" y="1264936"/>
            <a:ext cx="2677989" cy="5279738"/>
          </a:xfrm>
          <a:custGeom>
            <a:avLst/>
            <a:gdLst>
              <a:gd name="connsiteX0" fmla="*/ 0 w 2625718"/>
              <a:gd name="connsiteY0" fmla="*/ 262572 h 5176684"/>
              <a:gd name="connsiteX1" fmla="*/ 262572 w 2625718"/>
              <a:gd name="connsiteY1" fmla="*/ 0 h 5176684"/>
              <a:gd name="connsiteX2" fmla="*/ 2363146 w 2625718"/>
              <a:gd name="connsiteY2" fmla="*/ 0 h 5176684"/>
              <a:gd name="connsiteX3" fmla="*/ 2625718 w 2625718"/>
              <a:gd name="connsiteY3" fmla="*/ 262572 h 5176684"/>
              <a:gd name="connsiteX4" fmla="*/ 2625718 w 2625718"/>
              <a:gd name="connsiteY4" fmla="*/ 4914112 h 5176684"/>
              <a:gd name="connsiteX5" fmla="*/ 2363146 w 2625718"/>
              <a:gd name="connsiteY5" fmla="*/ 5176684 h 5176684"/>
              <a:gd name="connsiteX6" fmla="*/ 262572 w 2625718"/>
              <a:gd name="connsiteY6" fmla="*/ 5176684 h 5176684"/>
              <a:gd name="connsiteX7" fmla="*/ 0 w 2625718"/>
              <a:gd name="connsiteY7" fmla="*/ 4914112 h 5176684"/>
              <a:gd name="connsiteX8" fmla="*/ 0 w 2625718"/>
              <a:gd name="connsiteY8" fmla="*/ 262572 h 517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18" h="5176684">
                <a:moveTo>
                  <a:pt x="0" y="262572"/>
                </a:moveTo>
                <a:cubicBezTo>
                  <a:pt x="0" y="117557"/>
                  <a:pt x="117557" y="0"/>
                  <a:pt x="262572" y="0"/>
                </a:cubicBezTo>
                <a:lnTo>
                  <a:pt x="2363146" y="0"/>
                </a:lnTo>
                <a:cubicBezTo>
                  <a:pt x="2508161" y="0"/>
                  <a:pt x="2625718" y="117557"/>
                  <a:pt x="2625718" y="262572"/>
                </a:cubicBezTo>
                <a:lnTo>
                  <a:pt x="2625718" y="4914112"/>
                </a:lnTo>
                <a:cubicBezTo>
                  <a:pt x="2625718" y="5059127"/>
                  <a:pt x="2508161" y="5176684"/>
                  <a:pt x="2363146" y="5176684"/>
                </a:cubicBezTo>
                <a:lnTo>
                  <a:pt x="262572" y="5176684"/>
                </a:lnTo>
                <a:cubicBezTo>
                  <a:pt x="117557" y="5176684"/>
                  <a:pt x="0" y="5059127"/>
                  <a:pt x="0" y="4914112"/>
                </a:cubicBezTo>
                <a:lnTo>
                  <a:pt x="0" y="262572"/>
                </a:lnTo>
                <a:close/>
              </a:path>
            </a:pathLst>
          </a:custGeom>
        </p:spPr>
        <p:style>
          <a:lnRef idx="2">
            <a:schemeClr val="lt1">
              <a:hueOff val="0"/>
              <a:satOff val="0"/>
              <a:lumOff val="0"/>
              <a:alphaOff val="0"/>
            </a:schemeClr>
          </a:lnRef>
          <a:fillRef idx="1">
            <a:schemeClr val="accent4">
              <a:hueOff val="6969046"/>
              <a:satOff val="-25455"/>
              <a:lumOff val="2877"/>
              <a:alphaOff val="0"/>
            </a:schemeClr>
          </a:fillRef>
          <a:effectRef idx="0">
            <a:schemeClr val="accent4">
              <a:hueOff val="6969046"/>
              <a:satOff val="-25455"/>
              <a:lumOff val="2877"/>
              <a:alphaOff val="0"/>
            </a:schemeClr>
          </a:effectRef>
          <a:fontRef idx="minor">
            <a:schemeClr val="lt1"/>
          </a:fontRef>
        </p:style>
        <p:txBody>
          <a:bodyPr spcFirstLastPara="0" vert="horz" wrap="square" lIns="246525" tIns="73403" rIns="246525" bIns="1302061" numCol="1" spcCol="1270" anchor="t" anchorCtr="0">
            <a:noAutofit/>
          </a:bodyPr>
          <a:lstStyle/>
          <a:p>
            <a:pPr algn="ctr" defTabSz="1540771">
              <a:lnSpc>
                <a:spcPct val="90000"/>
              </a:lnSpc>
              <a:spcBef>
                <a:spcPct val="0"/>
              </a:spcBef>
              <a:spcAft>
                <a:spcPct val="35000"/>
              </a:spcAft>
            </a:pPr>
            <a:r>
              <a:rPr lang="en-CA" sz="3500" dirty="0">
                <a:solidFill>
                  <a:srgbClr val="FFFFFF"/>
                </a:solidFill>
              </a:rPr>
              <a:t>Design comps</a:t>
            </a:r>
            <a:endParaRPr lang="en-US" sz="3500" dirty="0">
              <a:solidFill>
                <a:srgbClr val="FFFFFF"/>
              </a:solidFill>
            </a:endParaRPr>
          </a:p>
        </p:txBody>
      </p:sp>
      <p:sp>
        <p:nvSpPr>
          <p:cNvPr id="20" name="Freeform 19"/>
          <p:cNvSpPr/>
          <p:nvPr/>
        </p:nvSpPr>
        <p:spPr>
          <a:xfrm>
            <a:off x="9016737" y="1264936"/>
            <a:ext cx="2677989" cy="5279738"/>
          </a:xfrm>
          <a:custGeom>
            <a:avLst/>
            <a:gdLst>
              <a:gd name="connsiteX0" fmla="*/ 0 w 2625718"/>
              <a:gd name="connsiteY0" fmla="*/ 262572 h 5176684"/>
              <a:gd name="connsiteX1" fmla="*/ 262572 w 2625718"/>
              <a:gd name="connsiteY1" fmla="*/ 0 h 5176684"/>
              <a:gd name="connsiteX2" fmla="*/ 2363146 w 2625718"/>
              <a:gd name="connsiteY2" fmla="*/ 0 h 5176684"/>
              <a:gd name="connsiteX3" fmla="*/ 2625718 w 2625718"/>
              <a:gd name="connsiteY3" fmla="*/ 262572 h 5176684"/>
              <a:gd name="connsiteX4" fmla="*/ 2625718 w 2625718"/>
              <a:gd name="connsiteY4" fmla="*/ 4914112 h 5176684"/>
              <a:gd name="connsiteX5" fmla="*/ 2363146 w 2625718"/>
              <a:gd name="connsiteY5" fmla="*/ 5176684 h 5176684"/>
              <a:gd name="connsiteX6" fmla="*/ 262572 w 2625718"/>
              <a:gd name="connsiteY6" fmla="*/ 5176684 h 5176684"/>
              <a:gd name="connsiteX7" fmla="*/ 0 w 2625718"/>
              <a:gd name="connsiteY7" fmla="*/ 4914112 h 5176684"/>
              <a:gd name="connsiteX8" fmla="*/ 0 w 2625718"/>
              <a:gd name="connsiteY8" fmla="*/ 262572 h 5176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718" h="5176684">
                <a:moveTo>
                  <a:pt x="0" y="262572"/>
                </a:moveTo>
                <a:cubicBezTo>
                  <a:pt x="0" y="117557"/>
                  <a:pt x="117557" y="0"/>
                  <a:pt x="262572" y="0"/>
                </a:cubicBezTo>
                <a:lnTo>
                  <a:pt x="2363146" y="0"/>
                </a:lnTo>
                <a:cubicBezTo>
                  <a:pt x="2508161" y="0"/>
                  <a:pt x="2625718" y="117557"/>
                  <a:pt x="2625718" y="262572"/>
                </a:cubicBezTo>
                <a:lnTo>
                  <a:pt x="2625718" y="4914112"/>
                </a:lnTo>
                <a:cubicBezTo>
                  <a:pt x="2625718" y="5059127"/>
                  <a:pt x="2508161" y="5176684"/>
                  <a:pt x="2363146" y="5176684"/>
                </a:cubicBezTo>
                <a:lnTo>
                  <a:pt x="262572" y="5176684"/>
                </a:lnTo>
                <a:cubicBezTo>
                  <a:pt x="117557" y="5176684"/>
                  <a:pt x="0" y="5059127"/>
                  <a:pt x="0" y="4914112"/>
                </a:cubicBezTo>
                <a:lnTo>
                  <a:pt x="0" y="262572"/>
                </a:lnTo>
                <a:close/>
              </a:path>
            </a:pathLst>
          </a:custGeom>
        </p:spPr>
        <p:style>
          <a:lnRef idx="2">
            <a:schemeClr val="lt1">
              <a:hueOff val="0"/>
              <a:satOff val="0"/>
              <a:lumOff val="0"/>
              <a:alphaOff val="0"/>
            </a:schemeClr>
          </a:lnRef>
          <a:fillRef idx="1">
            <a:schemeClr val="accent4">
              <a:hueOff val="10453569"/>
              <a:satOff val="-38182"/>
              <a:lumOff val="4315"/>
              <a:alphaOff val="0"/>
            </a:schemeClr>
          </a:fillRef>
          <a:effectRef idx="0">
            <a:schemeClr val="accent4">
              <a:hueOff val="10453569"/>
              <a:satOff val="-38182"/>
              <a:lumOff val="4315"/>
              <a:alphaOff val="0"/>
            </a:schemeClr>
          </a:effectRef>
          <a:fontRef idx="minor">
            <a:schemeClr val="lt1"/>
          </a:fontRef>
        </p:style>
        <p:txBody>
          <a:bodyPr spcFirstLastPara="0" vert="horz" wrap="square" lIns="246525" tIns="73403" rIns="246525" bIns="1302061" numCol="1" spcCol="1270" anchor="t" anchorCtr="0">
            <a:noAutofit/>
          </a:bodyPr>
          <a:lstStyle/>
          <a:p>
            <a:pPr algn="ctr" defTabSz="1540771">
              <a:lnSpc>
                <a:spcPct val="90000"/>
              </a:lnSpc>
              <a:spcBef>
                <a:spcPct val="0"/>
              </a:spcBef>
              <a:spcAft>
                <a:spcPct val="35000"/>
              </a:spcAft>
            </a:pPr>
            <a:r>
              <a:rPr lang="en-CA" sz="3500" dirty="0">
                <a:solidFill>
                  <a:srgbClr val="FFFFFF"/>
                </a:solidFill>
              </a:rPr>
              <a:t>Functional prototype</a:t>
            </a:r>
            <a:endParaRPr lang="en-US" sz="3500" dirty="0">
              <a:solidFill>
                <a:srgbClr val="FFFFFF"/>
              </a:solidFill>
            </a:endParaRPr>
          </a:p>
        </p:txBody>
      </p:sp>
      <p:sp>
        <p:nvSpPr>
          <p:cNvPr id="23" name="Title 22"/>
          <p:cNvSpPr>
            <a:spLocks noGrp="1"/>
          </p:cNvSpPr>
          <p:nvPr>
            <p:ph type="title"/>
          </p:nvPr>
        </p:nvSpPr>
        <p:spPr/>
        <p:txBody>
          <a:bodyPr/>
          <a:lstStyle/>
          <a:p>
            <a:r>
              <a:rPr lang="en-CA" dirty="0"/>
              <a:t>SharePoint </a:t>
            </a:r>
            <a:r>
              <a:rPr lang="en-CA" dirty="0" smtClean="0"/>
              <a:t>Website </a:t>
            </a:r>
            <a:r>
              <a:rPr lang="en-CA" dirty="0"/>
              <a:t>Design</a:t>
            </a:r>
            <a:r>
              <a:rPr lang="en-US" dirty="0"/>
              <a:t/>
            </a:r>
            <a:br>
              <a:rPr lang="en-US" dirty="0"/>
            </a:br>
            <a:endParaRPr lang="en-US" dirty="0"/>
          </a:p>
        </p:txBody>
      </p:sp>
      <p:pic>
        <p:nvPicPr>
          <p:cNvPr id="25" name="Picture 2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59675" y="3026107"/>
            <a:ext cx="2042134" cy="650879"/>
          </a:xfrm>
          <a:prstGeom prst="rect">
            <a:avLst/>
          </a:prstGeom>
        </p:spPr>
      </p:pic>
      <p:pic>
        <p:nvPicPr>
          <p:cNvPr id="26" name="Picture 2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8004" y="3026107"/>
            <a:ext cx="2042134" cy="650879"/>
          </a:xfrm>
          <a:prstGeom prst="rect">
            <a:avLst/>
          </a:prstGeom>
        </p:spPr>
      </p:pic>
      <p:pic>
        <p:nvPicPr>
          <p:cNvPr id="27" name="Picture 2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377991" y="3255430"/>
            <a:ext cx="2460017" cy="483058"/>
          </a:xfrm>
          <a:prstGeom prst="rect">
            <a:avLst/>
          </a:prstGeom>
        </p:spPr>
      </p:pic>
      <p:pic>
        <p:nvPicPr>
          <p:cNvPr id="29" name="Picture 2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25914" y="3220110"/>
            <a:ext cx="2382900" cy="518232"/>
          </a:xfrm>
          <a:prstGeom prst="rect">
            <a:avLst/>
          </a:prstGeom>
        </p:spPr>
      </p:pic>
      <p:sp>
        <p:nvSpPr>
          <p:cNvPr id="30" name="Rounded Rectangle 29"/>
          <p:cNvSpPr/>
          <p:nvPr/>
        </p:nvSpPr>
        <p:spPr bwMode="auto">
          <a:xfrm>
            <a:off x="1059677" y="4159306"/>
            <a:ext cx="10236070" cy="1554339"/>
          </a:xfrm>
          <a:prstGeom prst="roundRect">
            <a:avLst/>
          </a:prstGeom>
          <a:solidFill>
            <a:srgbClr val="777777">
              <a:alpha val="83137"/>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48" tIns="36701" rIns="186448" bIns="46611" numCol="1" rtlCol="0" anchor="ctr" anchorCtr="0" compatLnSpc="1">
            <a:prstTxWarp prst="textNoShape">
              <a:avLst/>
            </a:prstTxWarp>
          </a:bodyPr>
          <a:lstStyle/>
          <a:p>
            <a:pPr algn="ctr" defTabSz="931924" fontAlgn="base">
              <a:spcBef>
                <a:spcPct val="0"/>
              </a:spcBef>
              <a:spcAft>
                <a:spcPct val="0"/>
              </a:spcAft>
            </a:pPr>
            <a:endParaRPr lang="en-CA" sz="6100"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278963" y="4305022"/>
            <a:ext cx="4361864" cy="1262900"/>
          </a:xfrm>
          <a:prstGeom prst="rect">
            <a:avLst/>
          </a:prstGeom>
        </p:spPr>
      </p:pic>
      <p:sp>
        <p:nvSpPr>
          <p:cNvPr id="35" name="Rectangle 34"/>
          <p:cNvSpPr/>
          <p:nvPr/>
        </p:nvSpPr>
        <p:spPr>
          <a:xfrm>
            <a:off x="6810630" y="4731243"/>
            <a:ext cx="3264470" cy="845676"/>
          </a:xfrm>
          <a:prstGeom prst="rect">
            <a:avLst/>
          </a:prstGeom>
        </p:spPr>
        <p:txBody>
          <a:bodyPr wrap="none" lIns="91404" tIns="45704" rIns="91404" bIns="45704">
            <a:spAutoFit/>
          </a:bodyPr>
          <a:lstStyle/>
          <a:p>
            <a:pPr defTabSz="932377"/>
            <a:r>
              <a:rPr lang="en-US" sz="4900" dirty="0" err="1">
                <a:solidFill>
                  <a:srgbClr val="000000"/>
                </a:solidFill>
                <a:latin typeface="Segoe" pitchFamily="34" charset="0"/>
              </a:rPr>
              <a:t>SketchFlow</a:t>
            </a:r>
            <a:endParaRPr lang="en-US" sz="4500" dirty="0">
              <a:solidFill>
                <a:srgbClr val="000000"/>
              </a:solidFill>
              <a:latin typeface="Segoe" pitchFamily="34" charset="0"/>
            </a:endParaRPr>
          </a:p>
        </p:txBody>
      </p:sp>
    </p:spTree>
    <p:extLst>
      <p:ext uri="{BB962C8B-B14F-4D97-AF65-F5344CB8AC3E}">
        <p14:creationId xmlns:p14="http://schemas.microsoft.com/office/powerpoint/2010/main" val="34552833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4"/>
            <a:ext cx="11887200" cy="2376035"/>
          </a:xfrm>
        </p:spPr>
        <p:txBody>
          <a:bodyPr/>
          <a:lstStyle/>
          <a:p>
            <a:r>
              <a:rPr lang="en-US" dirty="0" smtClean="0"/>
              <a:t>Or….  </a:t>
            </a:r>
          </a:p>
          <a:p>
            <a:pPr lvl="1"/>
            <a:r>
              <a:rPr lang="en-US" dirty="0" smtClean="0"/>
              <a:t>Bring your own design tools!</a:t>
            </a:r>
          </a:p>
          <a:p>
            <a:r>
              <a:rPr lang="en-US" dirty="0" smtClean="0"/>
              <a:t>SharePoint 2013 Design Manager works with any web design tool!</a:t>
            </a:r>
          </a:p>
        </p:txBody>
      </p:sp>
      <p:sp>
        <p:nvSpPr>
          <p:cNvPr id="3" name="Title 2"/>
          <p:cNvSpPr>
            <a:spLocks noGrp="1"/>
          </p:cNvSpPr>
          <p:nvPr>
            <p:ph type="title"/>
          </p:nvPr>
        </p:nvSpPr>
        <p:spPr/>
        <p:txBody>
          <a:bodyPr/>
          <a:lstStyle/>
          <a:p>
            <a:r>
              <a:rPr lang="en-US" dirty="0" smtClean="0"/>
              <a:t>SharePoint Website Design</a:t>
            </a:r>
            <a:endParaRPr lang="en-US" dirty="0"/>
          </a:p>
        </p:txBody>
      </p:sp>
      <p:pic>
        <p:nvPicPr>
          <p:cNvPr id="4" name="Picture 3" descr="Design Manager: Welcome - Windows Internet Explorer">
            <a:hlinkClick r:id="rId2"/>
          </p:cNvPr>
          <p:cNvPicPr>
            <a:picLocks noChangeAspect="1"/>
          </p:cNvPicPr>
          <p:nvPr/>
        </p:nvPicPr>
        <p:blipFill rotWithShape="1">
          <a:blip r:embed="rId3">
            <a:extLst>
              <a:ext uri="{28A0092B-C50C-407E-A947-70E740481C1C}">
                <a14:useLocalDpi xmlns:a14="http://schemas.microsoft.com/office/drawing/2010/main" val="0"/>
              </a:ext>
            </a:extLst>
          </a:blip>
          <a:srcRect t="6308" r="-243" b="43260"/>
          <a:stretch/>
        </p:blipFill>
        <p:spPr>
          <a:xfrm>
            <a:off x="-30162" y="3573466"/>
            <a:ext cx="12466637" cy="3421063"/>
          </a:xfrm>
          <a:prstGeom prst="rect">
            <a:avLst/>
          </a:prstGeom>
        </p:spPr>
      </p:pic>
    </p:spTree>
    <p:extLst>
      <p:ext uri="{BB962C8B-B14F-4D97-AF65-F5344CB8AC3E}">
        <p14:creationId xmlns:p14="http://schemas.microsoft.com/office/powerpoint/2010/main" val="918975724"/>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Website Design </a:t>
            </a:r>
            <a:br>
              <a:rPr lang="en-US" dirty="0" smtClean="0"/>
            </a:br>
            <a:r>
              <a:rPr lang="en-US" sz="3300" dirty="0"/>
              <a:t>Social media strategy</a:t>
            </a:r>
            <a:endParaRPr lang="en-US" sz="3300" dirty="0">
              <a:latin typeface="Segoe Light" pitchFamily="34" charset="0"/>
            </a:endParaRPr>
          </a:p>
        </p:txBody>
      </p:sp>
      <p:pic>
        <p:nvPicPr>
          <p:cNvPr id="6" name="Content Placeholder 5"/>
          <p:cNvPicPr>
            <a:picLocks noGrp="1" noChangeAspect="1"/>
          </p:cNvPicPr>
          <p:nvPr>
            <p:ph idx="4294967295"/>
          </p:nvPr>
        </p:nvPicPr>
        <p:blipFill>
          <a:blip r:embed="rId3">
            <a:extLst>
              <a:ext uri="{28A0092B-C50C-407E-A947-70E740481C1C}">
                <a14:useLocalDpi xmlns:a14="http://schemas.microsoft.com/office/drawing/2010/main" val="0"/>
              </a:ext>
            </a:extLst>
          </a:blip>
          <a:stretch>
            <a:fillRect/>
          </a:stretch>
        </p:blipFill>
        <p:spPr>
          <a:xfrm>
            <a:off x="2484437" y="1592264"/>
            <a:ext cx="7788275" cy="5191125"/>
          </a:xfrm>
          <a:prstGeom prst="rect">
            <a:avLst/>
          </a:prstGeom>
          <a:ln>
            <a:noFill/>
          </a:ln>
          <a:effectLst>
            <a:outerShdw blurRad="292100" dist="139700" dir="2700000" algn="tl" rotWithShape="0">
              <a:srgbClr val="333333">
                <a:alpha val="65000"/>
              </a:srgbClr>
            </a:outerShdw>
          </a:effectLst>
        </p:spPr>
      </p:pic>
      <p:sp>
        <p:nvSpPr>
          <p:cNvPr id="7" name="Rounded Rectangle 6"/>
          <p:cNvSpPr/>
          <p:nvPr/>
        </p:nvSpPr>
        <p:spPr bwMode="auto">
          <a:xfrm>
            <a:off x="1591650" y="2115007"/>
            <a:ext cx="9253174" cy="1554339"/>
          </a:xfrm>
          <a:prstGeom prst="roundRect">
            <a:avLst>
              <a:gd name="adj" fmla="val 0"/>
            </a:avLst>
          </a:prstGeom>
          <a:solidFill>
            <a:srgbClr val="777777">
              <a:alpha val="83137"/>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48" tIns="36701" rIns="186448" bIns="46611" numCol="1" rtlCol="0" anchor="ctr" anchorCtr="0" compatLnSpc="1">
            <a:prstTxWarp prst="textNoShape">
              <a:avLst/>
            </a:prstTxWarp>
          </a:bodyPr>
          <a:lstStyle/>
          <a:p>
            <a:pPr algn="ctr" defTabSz="931924" fontAlgn="base">
              <a:spcBef>
                <a:spcPct val="0"/>
              </a:spcBef>
              <a:spcAft>
                <a:spcPct val="0"/>
              </a:spcAft>
            </a:pPr>
            <a:r>
              <a:rPr lang="en-CA" sz="5500" dirty="0">
                <a:gradFill>
                  <a:gsLst>
                    <a:gs pos="0">
                      <a:srgbClr val="FFFFFF"/>
                    </a:gs>
                    <a:gs pos="100000">
                      <a:srgbClr val="FFFFFF"/>
                    </a:gs>
                  </a:gsLst>
                  <a:lin ang="5400000" scaled="0"/>
                </a:gradFill>
              </a:rPr>
              <a:t>Social Integration</a:t>
            </a:r>
          </a:p>
        </p:txBody>
      </p:sp>
      <p:sp>
        <p:nvSpPr>
          <p:cNvPr id="8" name="Rounded Rectangle 7"/>
          <p:cNvSpPr/>
          <p:nvPr/>
        </p:nvSpPr>
        <p:spPr bwMode="auto">
          <a:xfrm>
            <a:off x="1591650" y="2115007"/>
            <a:ext cx="9253174" cy="1554339"/>
          </a:xfrm>
          <a:prstGeom prst="roundRect">
            <a:avLst>
              <a:gd name="adj" fmla="val 0"/>
            </a:avLst>
          </a:prstGeom>
          <a:solidFill>
            <a:srgbClr val="777777">
              <a:alpha val="83137"/>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48" tIns="36701" rIns="186448" bIns="46611" numCol="1" rtlCol="0" anchor="ctr" anchorCtr="0" compatLnSpc="1">
            <a:prstTxWarp prst="textNoShape">
              <a:avLst/>
            </a:prstTxWarp>
          </a:bodyPr>
          <a:lstStyle/>
          <a:p>
            <a:pPr algn="ctr" defTabSz="931924" fontAlgn="base">
              <a:spcBef>
                <a:spcPct val="0"/>
              </a:spcBef>
              <a:spcAft>
                <a:spcPct val="0"/>
              </a:spcAft>
            </a:pPr>
            <a:r>
              <a:rPr lang="en-CA" sz="6100" dirty="0">
                <a:gradFill>
                  <a:gsLst>
                    <a:gs pos="0">
                      <a:srgbClr val="FFFFFF"/>
                    </a:gs>
                    <a:gs pos="100000">
                      <a:srgbClr val="FFFFFF"/>
                    </a:gs>
                  </a:gsLst>
                  <a:lin ang="5400000" scaled="0"/>
                </a:gradFill>
              </a:rPr>
              <a:t>Social Design</a:t>
            </a:r>
          </a:p>
        </p:txBody>
      </p:sp>
    </p:spTree>
    <p:extLst>
      <p:ext uri="{BB962C8B-B14F-4D97-AF65-F5344CB8AC3E}">
        <p14:creationId xmlns:p14="http://schemas.microsoft.com/office/powerpoint/2010/main" val="18386884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6"/>
                                        </p:tgtEl>
                                        <p:attrNameLst>
                                          <p:attrName>style.opacity</p:attrName>
                                        </p:attrNameLst>
                                      </p:cBhvr>
                                      <p:to>
                                        <p:strVal val="0.5"/>
                                      </p:to>
                                    </p:set>
                                    <p:animEffect filter="image" prLst="opacity: 0.5">
                                      <p:cBhvr rctx="IE">
                                        <p:cTn id="7" dur="indefinite"/>
                                        <p:tgtEl>
                                          <p:spTgt spid="6"/>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nodeType="withEffect">
                                  <p:stCondLst>
                                    <p:cond delay="250"/>
                                  </p:stCondLst>
                                  <p:childTnLst>
                                    <p:set>
                                      <p:cBhvr>
                                        <p:cTn id="12" dur="1" fill="hold">
                                          <p:stCondLst>
                                            <p:cond delay="0"/>
                                          </p:stCondLst>
                                        </p:cTn>
                                        <p:tgtEl>
                                          <p:spTgt spid="7">
                                            <p:txEl>
                                              <p:pRg st="0" end="0"/>
                                            </p:txEl>
                                          </p:spTgt>
                                        </p:tgtEl>
                                        <p:attrNameLst>
                                          <p:attrName>style.visibility</p:attrName>
                                        </p:attrNameLst>
                                      </p:cBhvr>
                                      <p:to>
                                        <p:strVal val="visible"/>
                                      </p:to>
                                    </p:set>
                                    <p:animEffect transition="in" filter="fade">
                                      <p:cBhvr>
                                        <p:cTn id="13" dur="500"/>
                                        <p:tgtEl>
                                          <p:spTgt spid="7">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grpId="1" nodeType="clickEffect">
                                  <p:stCondLst>
                                    <p:cond delay="0"/>
                                  </p:stCondLst>
                                  <p:childTnLst>
                                    <p:set>
                                      <p:cBhvr>
                                        <p:cTn id="17" dur="1" fill="hold">
                                          <p:stCondLst>
                                            <p:cond delay="0"/>
                                          </p:stCondLst>
                                        </p:cTn>
                                        <p:tgtEl>
                                          <p:spTgt spid="7">
                                            <p:txEl>
                                              <p:pRg st="0" end="0"/>
                                            </p:txEl>
                                          </p:spTgt>
                                        </p:tgtEl>
                                        <p:attrNameLst>
                                          <p:attrName>style.visibility</p:attrName>
                                        </p:attrNameLst>
                                      </p:cBhvr>
                                      <p:to>
                                        <p:strVal val="hidden"/>
                                      </p:to>
                                    </p:set>
                                  </p:childTnLst>
                                </p:cTn>
                              </p:par>
                              <p:par>
                                <p:cTn id="18" presetID="1" presetClass="exit" presetSubtype="0" fill="hold" grpId="2" nodeType="withEffect">
                                  <p:stCondLst>
                                    <p:cond delay="0"/>
                                  </p:stCondLst>
                                  <p:childTnLst>
                                    <p:set>
                                      <p:cBhvr>
                                        <p:cTn id="19" dur="1" fill="hold">
                                          <p:stCondLst>
                                            <p:cond delay="0"/>
                                          </p:stCondLst>
                                        </p:cTn>
                                        <p:tgtEl>
                                          <p:spTgt spid="7">
                                            <p:txEl>
                                              <p:pRg st="0" end="0"/>
                                            </p:txEl>
                                          </p:spTgt>
                                        </p:tgtEl>
                                        <p:attrNameLst>
                                          <p:attrName>style.visibility</p:attrName>
                                        </p:attrNameLst>
                                      </p:cBhvr>
                                      <p:to>
                                        <p:strVal val="hidden"/>
                                      </p:to>
                                    </p:set>
                                  </p:childTnLst>
                                </p:cTn>
                              </p:par>
                              <p:par>
                                <p:cTn id="20" presetID="1" presetClass="exit" presetSubtype="0" fill="hold" grpId="2" nodeType="withEffect">
                                  <p:stCondLst>
                                    <p:cond delay="0"/>
                                  </p:stCondLst>
                                  <p:childTnLst>
                                    <p:set>
                                      <p:cBhvr>
                                        <p:cTn id="21" dur="1" fill="hold">
                                          <p:stCondLst>
                                            <p:cond delay="0"/>
                                          </p:stCondLst>
                                        </p:cTn>
                                        <p:tgtEl>
                                          <p:spTgt spid="7">
                                            <p:bg/>
                                          </p:spTgt>
                                        </p:tgtEl>
                                        <p:attrNameLst>
                                          <p:attrName>style.visibility</p:attrName>
                                        </p:attrNameLst>
                                      </p:cBhvr>
                                      <p:to>
                                        <p:strVal val="hidden"/>
                                      </p:to>
                                    </p:set>
                                  </p:childTnLst>
                                </p:cTn>
                              </p:par>
                              <p:par>
                                <p:cTn id="22" presetID="10"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build="allAtOnce"/>
      <p:bldP spid="7" grpId="2" build="allAtOnce"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Website Design </a:t>
            </a:r>
            <a:br>
              <a:rPr lang="en-US" dirty="0" smtClean="0"/>
            </a:br>
            <a:r>
              <a:rPr lang="en-US" sz="3300" dirty="0"/>
              <a:t>Facebook integration (the hard way)</a:t>
            </a:r>
            <a:endParaRPr lang="en-US" sz="3300" dirty="0">
              <a:latin typeface="Segoe Light" pitchFamily="34" charset="0"/>
            </a:endParaRPr>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904" y="1692064"/>
            <a:ext cx="2920861" cy="354043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900903" y="5367293"/>
            <a:ext cx="2920861" cy="888888"/>
          </a:xfrm>
          <a:prstGeom prst="rect">
            <a:avLst/>
          </a:prstGeom>
          <a:noFill/>
        </p:spPr>
        <p:txBody>
          <a:bodyPr wrap="square" lIns="0" tIns="0" rIns="0" bIns="0" rtlCol="0">
            <a:noAutofit/>
          </a:bodyPr>
          <a:lstStyle/>
          <a:p>
            <a:pPr algn="ctr" defTabSz="932377"/>
            <a:r>
              <a:rPr lang="en-CA" sz="2400" dirty="0">
                <a:gradFill>
                  <a:gsLst>
                    <a:gs pos="0">
                      <a:srgbClr val="505050"/>
                    </a:gs>
                    <a:gs pos="86000">
                      <a:srgbClr val="505050"/>
                    </a:gs>
                  </a:gsLst>
                  <a:lin ang="5400000" scaled="0"/>
                </a:gradFill>
                <a:latin typeface="Segoe UI Light" pitchFamily="34" charset="0"/>
              </a:rPr>
              <a:t>Facebook Developers portal</a:t>
            </a:r>
            <a:endParaRPr lang="en-US" sz="2400" dirty="0">
              <a:gradFill>
                <a:gsLst>
                  <a:gs pos="0">
                    <a:srgbClr val="505050"/>
                  </a:gs>
                  <a:gs pos="86000">
                    <a:srgbClr val="505050"/>
                  </a:gs>
                </a:gsLst>
                <a:lin ang="5400000" scaled="0"/>
              </a:gradFill>
              <a:latin typeface="Segoe UI Light" pitchFamily="34" charset="0"/>
            </a:endParaRPr>
          </a:p>
        </p:txBody>
      </p:sp>
      <p:sp>
        <p:nvSpPr>
          <p:cNvPr id="7" name="Right Arrow 6"/>
          <p:cNvSpPr/>
          <p:nvPr/>
        </p:nvSpPr>
        <p:spPr bwMode="auto">
          <a:xfrm>
            <a:off x="4360916" y="3294972"/>
            <a:ext cx="1573779" cy="1122038"/>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448" tIns="186448" rIns="186448" bIns="46611" numCol="1" rtlCol="0" anchor="t" anchorCtr="0" compatLnSpc="1">
            <a:prstTxWarp prst="textNoShape">
              <a:avLst/>
            </a:prstTxWarp>
          </a:bodyPr>
          <a:lstStyle/>
          <a:p>
            <a:pPr algn="ctr" defTabSz="9319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65837" y="1820862"/>
            <a:ext cx="4837880" cy="3443175"/>
          </a:xfrm>
          <a:prstGeom prst="rect">
            <a:avLst/>
          </a:prstGeom>
          <a:noFill/>
          <a:ln>
            <a:noFill/>
          </a:ln>
        </p:spPr>
      </p:pic>
      <p:sp>
        <p:nvSpPr>
          <p:cNvPr id="12" name="TextBox 11"/>
          <p:cNvSpPr txBox="1"/>
          <p:nvPr/>
        </p:nvSpPr>
        <p:spPr>
          <a:xfrm>
            <a:off x="4069488" y="4370291"/>
            <a:ext cx="1865207" cy="1686060"/>
          </a:xfrm>
          <a:prstGeom prst="rect">
            <a:avLst/>
          </a:prstGeom>
          <a:noFill/>
        </p:spPr>
        <p:txBody>
          <a:bodyPr wrap="square" lIns="0" tIns="0" rIns="0" bIns="0" rtlCol="0">
            <a:noAutofit/>
          </a:bodyPr>
          <a:lstStyle/>
          <a:p>
            <a:pPr algn="ctr" defTabSz="932377"/>
            <a:r>
              <a:rPr lang="en-CA" sz="2400" dirty="0">
                <a:gradFill>
                  <a:gsLst>
                    <a:gs pos="0">
                      <a:srgbClr val="505050"/>
                    </a:gs>
                    <a:gs pos="86000">
                      <a:srgbClr val="505050"/>
                    </a:gs>
                  </a:gsLst>
                  <a:lin ang="5400000" scaled="0"/>
                </a:gradFill>
                <a:latin typeface="Segoe UI Light" pitchFamily="34" charset="0"/>
              </a:rPr>
              <a:t>Facebook generated HTML/Java Script code</a:t>
            </a:r>
            <a:endParaRPr lang="en-US" sz="2400" dirty="0">
              <a:gradFill>
                <a:gsLst>
                  <a:gs pos="0">
                    <a:srgbClr val="505050"/>
                  </a:gs>
                  <a:gs pos="86000">
                    <a:srgbClr val="505050"/>
                  </a:gs>
                </a:gsLst>
                <a:lin ang="5400000" scaled="0"/>
              </a:gradFill>
              <a:latin typeface="Segoe UI Light" pitchFamily="34" charset="0"/>
            </a:endParaRPr>
          </a:p>
        </p:txBody>
      </p:sp>
      <p:sp>
        <p:nvSpPr>
          <p:cNvPr id="13" name="TextBox 12"/>
          <p:cNvSpPr txBox="1"/>
          <p:nvPr/>
        </p:nvSpPr>
        <p:spPr>
          <a:xfrm>
            <a:off x="6162174" y="5357742"/>
            <a:ext cx="4645206" cy="888888"/>
          </a:xfrm>
          <a:prstGeom prst="rect">
            <a:avLst/>
          </a:prstGeom>
          <a:noFill/>
        </p:spPr>
        <p:txBody>
          <a:bodyPr wrap="square" lIns="0" tIns="0" rIns="0" bIns="0" rtlCol="0">
            <a:noAutofit/>
          </a:bodyPr>
          <a:lstStyle/>
          <a:p>
            <a:pPr algn="ctr" defTabSz="932377"/>
            <a:r>
              <a:rPr lang="en-CA" sz="2400" dirty="0">
                <a:gradFill>
                  <a:gsLst>
                    <a:gs pos="0">
                      <a:srgbClr val="505050"/>
                    </a:gs>
                    <a:gs pos="86000">
                      <a:srgbClr val="505050"/>
                    </a:gs>
                  </a:gsLst>
                  <a:lin ang="5400000" scaled="0"/>
                </a:gradFill>
                <a:latin typeface="Segoe UI Light" pitchFamily="34" charset="0"/>
              </a:rPr>
              <a:t>Insert code snippet to directly to your page templates</a:t>
            </a:r>
            <a:endParaRPr lang="en-US" sz="2400" dirty="0">
              <a:gradFill>
                <a:gsLst>
                  <a:gs pos="0">
                    <a:srgbClr val="505050"/>
                  </a:gs>
                  <a:gs pos="86000">
                    <a:srgbClr val="505050"/>
                  </a:gs>
                </a:gsLst>
                <a:lin ang="5400000" scaled="0"/>
              </a:gradFill>
              <a:latin typeface="Segoe UI Light" pitchFamily="34" charset="0"/>
            </a:endParaRPr>
          </a:p>
        </p:txBody>
      </p:sp>
    </p:spTree>
    <p:extLst>
      <p:ext uri="{BB962C8B-B14F-4D97-AF65-F5344CB8AC3E}">
        <p14:creationId xmlns:p14="http://schemas.microsoft.com/office/powerpoint/2010/main" val="7574231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animBg="1"/>
      <p:bldP spid="12" grpId="0"/>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Website Design </a:t>
            </a:r>
            <a:br>
              <a:rPr lang="en-US" dirty="0" smtClean="0"/>
            </a:br>
            <a:r>
              <a:rPr lang="en-US" sz="3300" dirty="0"/>
              <a:t>Facebook integration (the easy way)</a:t>
            </a:r>
            <a:endParaRPr lang="en-US" sz="3300" dirty="0">
              <a:latin typeface="Segoe Light" pitchFamily="34" charset="0"/>
            </a:endParaRPr>
          </a:p>
        </p:txBody>
      </p:sp>
      <p:pic>
        <p:nvPicPr>
          <p:cNvPr id="3" name="Picture 2" descr="SharePoint Store - Windows Internet Explorer">
            <a:hlinkClick r:id="rId3"/>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78503" y="2049465"/>
            <a:ext cx="8427156" cy="4740275"/>
          </a:xfrm>
          <a:prstGeom prst="rect">
            <a:avLst/>
          </a:prstGeom>
        </p:spPr>
      </p:pic>
    </p:spTree>
    <p:extLst>
      <p:ext uri="{BB962C8B-B14F-4D97-AF65-F5344CB8AC3E}">
        <p14:creationId xmlns:p14="http://schemas.microsoft.com/office/powerpoint/2010/main" val="3028856987"/>
      </p:ext>
    </p:extLst>
  </p:cSld>
  <p:clrMapOvr>
    <a:masterClrMapping/>
  </p:clrMapOvr>
  <p:transition>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Social Integration: Facebook</a:t>
            </a:r>
            <a:endParaRPr lang="en-US" dirty="0"/>
          </a:p>
        </p:txBody>
      </p:sp>
      <p:sp>
        <p:nvSpPr>
          <p:cNvPr id="7" name="Text Placeholder 6"/>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4699877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1"/>
            <a:ext cx="11887200" cy="735512"/>
          </a:xfrm>
        </p:spPr>
        <p:txBody>
          <a:bodyPr/>
          <a:lstStyle/>
          <a:p>
            <a:endParaRPr lang="en-US"/>
          </a:p>
        </p:txBody>
      </p:sp>
      <p:sp>
        <p:nvSpPr>
          <p:cNvPr id="2" name="Title 1"/>
          <p:cNvSpPr>
            <a:spLocks noGrp="1"/>
          </p:cNvSpPr>
          <p:nvPr>
            <p:ph type="title"/>
          </p:nvPr>
        </p:nvSpPr>
        <p:spPr/>
        <p:txBody>
          <a:bodyPr/>
          <a:lstStyle/>
          <a:p>
            <a:r>
              <a:rPr lang="en-US" dirty="0"/>
              <a:t>Website </a:t>
            </a:r>
            <a:r>
              <a:rPr lang="en-US" dirty="0" smtClean="0"/>
              <a:t>Design:  Social Design</a:t>
            </a:r>
            <a:r>
              <a:rPr lang="en-US" dirty="0"/>
              <a:t/>
            </a:r>
            <a:br>
              <a:rPr lang="en-US" dirty="0"/>
            </a:br>
            <a:endParaRPr lang="en-US" sz="3300" dirty="0"/>
          </a:p>
        </p:txBody>
      </p:sp>
      <p:sp>
        <p:nvSpPr>
          <p:cNvPr id="6" name="TextBox 5"/>
          <p:cNvSpPr txBox="1"/>
          <p:nvPr/>
        </p:nvSpPr>
        <p:spPr>
          <a:xfrm>
            <a:off x="652151" y="6723312"/>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a:t>
            </a:r>
            <a:r>
              <a:rPr lang="en-CA" sz="1600" dirty="0" err="1">
                <a:gradFill>
                  <a:gsLst>
                    <a:gs pos="0">
                      <a:srgbClr val="505050"/>
                    </a:gs>
                    <a:gs pos="86000">
                      <a:srgbClr val="505050"/>
                    </a:gs>
                  </a:gsLst>
                  <a:lin ang="5400000" scaled="0"/>
                </a:gradFill>
                <a:latin typeface="Segoe UI Light" pitchFamily="34" charset="0"/>
              </a:rPr>
              <a:t>tripadvisor</a:t>
            </a:r>
            <a:endParaRPr lang="en-US" sz="2400" dirty="0">
              <a:gradFill>
                <a:gsLst>
                  <a:gs pos="0">
                    <a:srgbClr val="505050"/>
                  </a:gs>
                  <a:gs pos="86000">
                    <a:srgbClr val="505050"/>
                  </a:gs>
                </a:gsLst>
                <a:lin ang="5400000" scaled="0"/>
              </a:gradFill>
              <a:latin typeface="Segoe UI Light" pitchFamily="34" charset="0"/>
            </a:endParaRPr>
          </a:p>
        </p:txBody>
      </p:sp>
      <p:pic>
        <p:nvPicPr>
          <p:cNvPr id="5" name="Picture 4" descr="Reviews of Hotels, Flights and Vacation Rentals - TripAdvisor - Windows Internet Explorer - [InPrivat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08919" y="1212853"/>
            <a:ext cx="9418638" cy="5102977"/>
          </a:xfrm>
          <a:prstGeom prst="rect">
            <a:avLst/>
          </a:prstGeom>
        </p:spPr>
      </p:pic>
      <p:pic>
        <p:nvPicPr>
          <p:cNvPr id="7" name="Picture 6" descr="TripAdvisor Friends' Activity - Windows Internet Explorer - [InPrivat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6558" y="1212851"/>
            <a:ext cx="9390206" cy="5087573"/>
          </a:xfrm>
          <a:prstGeom prst="rect">
            <a:avLst/>
          </a:prstGeom>
        </p:spPr>
      </p:pic>
      <p:pic>
        <p:nvPicPr>
          <p:cNvPr id="8" name="Picture 7" descr="TripAdvisor Friends' Activity - Windows Internet Explorer - [InPrivate]"/>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50860" y="1219999"/>
            <a:ext cx="9377014" cy="5080425"/>
          </a:xfrm>
          <a:prstGeom prst="rect">
            <a:avLst/>
          </a:prstGeom>
        </p:spPr>
      </p:pic>
      <p:pic>
        <p:nvPicPr>
          <p:cNvPr id="9" name="Picture 8" descr="TripAdvisor Friends' Activity - Windows Internet Explorer - [InPrivate]"/>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8148" y="1238728"/>
            <a:ext cx="9342438" cy="5061692"/>
          </a:xfrm>
          <a:prstGeom prst="rect">
            <a:avLst/>
          </a:prstGeom>
        </p:spPr>
      </p:pic>
      <p:pic>
        <p:nvPicPr>
          <p:cNvPr id="10" name="Picture 9" descr="Livingstone Tourism and Vacations: 25 Things to Do in Livingstone, Zambia | TripAdvisor - Windows Internet Explorer - [InPrivat"/>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72221" y="1250250"/>
            <a:ext cx="9363822" cy="5073279"/>
          </a:xfrm>
          <a:prstGeom prst="rect">
            <a:avLst/>
          </a:prstGeom>
        </p:spPr>
      </p:pic>
    </p:spTree>
    <p:extLst>
      <p:ext uri="{BB962C8B-B14F-4D97-AF65-F5344CB8AC3E}">
        <p14:creationId xmlns:p14="http://schemas.microsoft.com/office/powerpoint/2010/main" val="170054105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xit" presetSubtype="0" fill="hold" nodeType="clickEffect">
                                  <p:stCondLst>
                                    <p:cond delay="0"/>
                                  </p:stCondLst>
                                  <p:childTnLst>
                                    <p:set>
                                      <p:cBhvr>
                                        <p:cTn id="16" dur="1" fill="hold">
                                          <p:stCondLst>
                                            <p:cond delay="0"/>
                                          </p:stCondLst>
                                        </p:cTn>
                                        <p:tgtEl>
                                          <p:spTgt spid="7"/>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nodeType="clickEffect">
                                  <p:stCondLst>
                                    <p:cond delay="0"/>
                                  </p:stCondLst>
                                  <p:childTnLst>
                                    <p:set>
                                      <p:cBhvr>
                                        <p:cTn id="22" dur="1" fill="hold">
                                          <p:stCondLst>
                                            <p:cond delay="0"/>
                                          </p:stCondLst>
                                        </p:cTn>
                                        <p:tgtEl>
                                          <p:spTgt spid="8"/>
                                        </p:tgtEl>
                                        <p:attrNameLst>
                                          <p:attrName>style.visibility</p:attrName>
                                        </p:attrNameLst>
                                      </p:cBhvr>
                                      <p:to>
                                        <p:strVal val="hidden"/>
                                      </p:to>
                                    </p:set>
                                  </p:childTnLst>
                                </p:cTn>
                              </p:par>
                              <p:par>
                                <p:cTn id="23" presetID="1" presetClass="entr" presetSubtype="0" fill="hold" nodeType="withEffect">
                                  <p:stCondLst>
                                    <p:cond delay="0"/>
                                  </p:stCondLst>
                                  <p:childTnLst>
                                    <p:set>
                                      <p:cBhvr>
                                        <p:cTn id="24" dur="1" fill="hold">
                                          <p:stCondLst>
                                            <p:cond delay="0"/>
                                          </p:stCondLst>
                                        </p:cTn>
                                        <p:tgtEl>
                                          <p:spTgt spid="9"/>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nodeType="clickEffect">
                                  <p:stCondLst>
                                    <p:cond delay="0"/>
                                  </p:stCondLst>
                                  <p:childTnLst>
                                    <p:set>
                                      <p:cBhvr>
                                        <p:cTn id="28" dur="1" fill="hold">
                                          <p:stCondLst>
                                            <p:cond delay="0"/>
                                          </p:stCondLst>
                                        </p:cTn>
                                        <p:tgtEl>
                                          <p:spTgt spid="9"/>
                                        </p:tgtEl>
                                        <p:attrNameLst>
                                          <p:attrName>style.visibility</p:attrName>
                                        </p:attrNameLst>
                                      </p:cBhvr>
                                      <p:to>
                                        <p:strVal val="hidden"/>
                                      </p:to>
                                    </p:set>
                                  </p:childTnLst>
                                </p:cTn>
                              </p:par>
                              <p:par>
                                <p:cTn id="29" presetID="1" presetClass="entr" presetSubtype="0" fill="hold" nodeType="with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xit" presetSubtype="0" fill="hold" nodeType="clickEffect">
                                  <p:stCondLst>
                                    <p:cond delay="0"/>
                                  </p:stCondLst>
                                  <p:childTnLst>
                                    <p:set>
                                      <p:cBhvr>
                                        <p:cTn id="34" dur="1" fill="hold">
                                          <p:stCondLst>
                                            <p:cond delay="0"/>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What’s Your Mobile Strategy?</a:t>
            </a:r>
            <a:endParaRPr lang="en-US" dirty="0"/>
          </a:p>
        </p:txBody>
      </p:sp>
    </p:spTree>
    <p:extLst>
      <p:ext uri="{BB962C8B-B14F-4D97-AF65-F5344CB8AC3E}">
        <p14:creationId xmlns:p14="http://schemas.microsoft.com/office/powerpoint/2010/main" val="3915306710"/>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Session Goal</a:t>
            </a:r>
            <a:br>
              <a:rPr lang="en-CA" dirty="0" smtClean="0"/>
            </a:br>
            <a:r>
              <a:rPr lang="en-CA" sz="3300" dirty="0"/>
              <a:t>To take a site like this…</a:t>
            </a:r>
            <a:endParaRPr lang="en-US" sz="3300" dirty="0"/>
          </a:p>
        </p:txBody>
      </p:sp>
      <p:pic>
        <p:nvPicPr>
          <p:cNvPr id="3" name="Picture 2" descr="SharePoint Conference 2013 - Home - Windows Internet Explorer - [InPrivate]"/>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17637" y="2015402"/>
            <a:ext cx="9190038" cy="4979123"/>
          </a:xfrm>
          <a:prstGeom prst="rect">
            <a:avLst/>
          </a:prstGeom>
        </p:spPr>
      </p:pic>
    </p:spTree>
    <p:extLst>
      <p:ext uri="{BB962C8B-B14F-4D97-AF65-F5344CB8AC3E}">
        <p14:creationId xmlns:p14="http://schemas.microsoft.com/office/powerpoint/2010/main" val="1937053348"/>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Website Design</a:t>
            </a:r>
            <a:r>
              <a:rPr lang="en-US" dirty="0" smtClean="0"/>
              <a:t/>
            </a:r>
            <a:br>
              <a:rPr lang="en-US" dirty="0" smtClean="0"/>
            </a:br>
            <a:r>
              <a:rPr lang="en-US" sz="3300" dirty="0"/>
              <a:t>Mobile strategy</a:t>
            </a:r>
            <a:endParaRPr lang="en-US" sz="3300" dirty="0">
              <a:latin typeface="Segoe Light" pitchFamily="34" charset="0"/>
            </a:endParaRPr>
          </a:p>
        </p:txBody>
      </p:sp>
      <p:pic>
        <p:nvPicPr>
          <p:cNvPr id="5" name="Picture Placeholder 9"/>
          <p:cNvPicPr>
            <a:picLocks noChangeAspect="1"/>
          </p:cNvPicPr>
          <p:nvPr/>
        </p:nvPicPr>
        <p:blipFill rotWithShape="1">
          <a:blip r:embed="rId3" cstate="print">
            <a:extLst>
              <a:ext uri="{28A0092B-C50C-407E-A947-70E740481C1C}">
                <a14:useLocalDpi xmlns:a14="http://schemas.microsoft.com/office/drawing/2010/main" val="0"/>
              </a:ext>
            </a:extLst>
          </a:blip>
          <a:srcRect l="7392" t="9656" r="7487" b="7698"/>
          <a:stretch/>
        </p:blipFill>
        <p:spPr bwMode="auto">
          <a:xfrm>
            <a:off x="10174017" y="3021833"/>
            <a:ext cx="1178952" cy="2287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Placeholder 9"/>
          <p:cNvPicPr>
            <a:picLocks noChangeAspect="1"/>
          </p:cNvPicPr>
          <p:nvPr/>
        </p:nvPicPr>
        <p:blipFill rotWithShape="1">
          <a:blip r:embed="rId4" cstate="print">
            <a:extLst>
              <a:ext uri="{28A0092B-C50C-407E-A947-70E740481C1C}">
                <a14:useLocalDpi xmlns:a14="http://schemas.microsoft.com/office/drawing/2010/main" val="0"/>
              </a:ext>
            </a:extLst>
          </a:blip>
          <a:srcRect l="9809" t="5296" r="8818" b="5714"/>
          <a:stretch/>
        </p:blipFill>
        <p:spPr bwMode="auto">
          <a:xfrm>
            <a:off x="8755206" y="3016211"/>
            <a:ext cx="1041755" cy="2277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7" name="Group 6"/>
          <p:cNvGrpSpPr/>
          <p:nvPr/>
        </p:nvGrpSpPr>
        <p:grpSpPr>
          <a:xfrm>
            <a:off x="3567972" y="2126174"/>
            <a:ext cx="4874172" cy="3913610"/>
            <a:chOff x="1375292" y="1110709"/>
            <a:chExt cx="11393731" cy="8827243"/>
          </a:xfrm>
        </p:grpSpPr>
        <p:pic>
          <p:nvPicPr>
            <p:cNvPr id="8" name="Picture 17"/>
            <p:cNvPicPr>
              <a:picLocks noChangeAspect="1"/>
            </p:cNvPicPr>
            <p:nvPr/>
          </p:nvPicPr>
          <p:blipFill rotWithShape="1">
            <a:blip r:embed="rId5" cstate="print">
              <a:extLst>
                <a:ext uri="{28A0092B-C50C-407E-A947-70E740481C1C}">
                  <a14:useLocalDpi xmlns:a14="http://schemas.microsoft.com/office/drawing/2010/main" val="0"/>
                </a:ext>
              </a:extLst>
            </a:blip>
            <a:srcRect l="2570" t="2084" r="2526"/>
            <a:stretch/>
          </p:blipFill>
          <p:spPr bwMode="auto">
            <a:xfrm>
              <a:off x="1375292" y="1110709"/>
              <a:ext cx="11393731" cy="8827243"/>
            </a:xfrm>
            <a:prstGeom prst="rect">
              <a:avLst/>
            </a:prstGeom>
            <a:noFill/>
            <a:ln>
              <a:noFill/>
            </a:ln>
            <a:effectLst/>
            <a:extLst>
              <a:ext uri="{909E8E84-426E-40DD-AFC4-6F175D3DCCD1}">
                <a14:hiddenFill xmlns:a14="http://schemas.microsoft.com/office/drawing/2010/main">
                  <a:solidFill>
                    <a:srgbClr val="6C7472"/>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Picture 16"/>
            <p:cNvPicPr>
              <a:picLocks noChangeAspect="1"/>
            </p:cNvPicPr>
            <p:nvPr/>
          </p:nvPicPr>
          <p:blipFill rotWithShape="1">
            <a:blip r:embed="rId6" cstate="print">
              <a:extLst>
                <a:ext uri="{28A0092B-C50C-407E-A947-70E740481C1C}">
                  <a14:useLocalDpi xmlns:a14="http://schemas.microsoft.com/office/drawing/2010/main" val="0"/>
                </a:ext>
              </a:extLst>
            </a:blip>
            <a:srcRect l="10739" t="13054" r="10796" b="12237"/>
            <a:stretch/>
          </p:blipFill>
          <p:spPr bwMode="auto">
            <a:xfrm>
              <a:off x="2495422" y="2171700"/>
              <a:ext cx="9186033" cy="6705599"/>
            </a:xfrm>
            <a:prstGeom prst="rect">
              <a:avLst/>
            </a:prstGeom>
            <a:noFill/>
            <a:ln>
              <a:noFill/>
            </a:ln>
            <a:effectLst/>
            <a:extLst>
              <a:ext uri="{909E8E84-426E-40DD-AFC4-6F175D3DCCD1}">
                <a14:hiddenFill xmlns:a14="http://schemas.microsoft.com/office/drawing/2010/main">
                  <a:solidFill>
                    <a:srgbClr val="6C7472"/>
                  </a:solidFill>
                </a14:hiddenFill>
              </a:ex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
        <p:nvSpPr>
          <p:cNvPr id="10" name="TextBox 9"/>
          <p:cNvSpPr txBox="1"/>
          <p:nvPr/>
        </p:nvSpPr>
        <p:spPr>
          <a:xfrm>
            <a:off x="909589" y="6663001"/>
            <a:ext cx="7001485" cy="250550"/>
          </a:xfrm>
          <a:prstGeom prst="rect">
            <a:avLst/>
          </a:prstGeom>
          <a:noFill/>
        </p:spPr>
        <p:txBody>
          <a:bodyPr wrap="square" lIns="0" tIns="0" rIns="0" bIns="0" rtlCol="0">
            <a:noAutofit/>
          </a:bodyPr>
          <a:lstStyle/>
          <a:p>
            <a:pPr defTabSz="932377"/>
            <a:r>
              <a:rPr lang="en-CA" sz="1600" dirty="0">
                <a:gradFill>
                  <a:gsLst>
                    <a:gs pos="0">
                      <a:srgbClr val="505050"/>
                    </a:gs>
                    <a:gs pos="86000">
                      <a:srgbClr val="505050"/>
                    </a:gs>
                  </a:gsLst>
                  <a:lin ang="5400000" scaled="0"/>
                </a:gradFill>
                <a:latin typeface="Segoe UI Light" pitchFamily="34" charset="0"/>
              </a:rPr>
              <a:t>Courtesy of City of Calgary, infusion – concept screenshots</a:t>
            </a:r>
            <a:endParaRPr lang="en-US" sz="2400" dirty="0">
              <a:gradFill>
                <a:gsLst>
                  <a:gs pos="0">
                    <a:srgbClr val="505050"/>
                  </a:gs>
                  <a:gs pos="86000">
                    <a:srgbClr val="505050"/>
                  </a:gs>
                </a:gsLst>
                <a:lin ang="5400000" scaled="0"/>
              </a:gradFill>
              <a:latin typeface="Segoe UI Light" pitchFamily="34" charset="0"/>
            </a:endParaRPr>
          </a:p>
        </p:txBody>
      </p:sp>
      <p:pic>
        <p:nvPicPr>
          <p:cNvPr id="1026" name="Picture 2" descr="Description: cid:image002.png@01CC7DE7.8E16AD70"/>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50236" y="2505025"/>
            <a:ext cx="3006675" cy="30520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90339934"/>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Website </a:t>
            </a:r>
            <a:r>
              <a:rPr lang="en-US" dirty="0" smtClean="0"/>
              <a:t>Design… </a:t>
            </a:r>
            <a:r>
              <a:rPr lang="en-US" sz="3300" dirty="0"/>
              <a:t>Mobile design choices</a:t>
            </a:r>
            <a:endParaRPr lang="en-US" sz="3300" dirty="0">
              <a:latin typeface="Segoe Light" pitchFamily="34" charset="0"/>
            </a:endParaRPr>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345435" y="1289048"/>
            <a:ext cx="1986130" cy="365866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8" name="Group 7"/>
          <p:cNvGrpSpPr/>
          <p:nvPr/>
        </p:nvGrpSpPr>
        <p:grpSpPr>
          <a:xfrm>
            <a:off x="5136826" y="1289047"/>
            <a:ext cx="1986130" cy="3658660"/>
            <a:chOff x="4606996" y="1481882"/>
            <a:chExt cx="1947363" cy="3587247"/>
          </a:xfrm>
        </p:grpSpPr>
        <p:pic>
          <p:nvPicPr>
            <p:cNvPr id="11" name="Picture 4"/>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606996" y="1481882"/>
              <a:ext cx="1947363" cy="358724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6338" y="1670656"/>
              <a:ext cx="1688677" cy="27737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1031" name="Picture 7" descr="http://www.w3.org/html/logo/downloads/HTML5_Logo_512.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6732" y="1711675"/>
            <a:ext cx="2572755" cy="257275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a:off x="211996" y="5071035"/>
            <a:ext cx="3934420" cy="1442621"/>
          </a:xfrm>
          <a:prstGeom prst="rect">
            <a:avLst/>
          </a:prstGeom>
          <a:noFill/>
        </p:spPr>
        <p:txBody>
          <a:bodyPr wrap="square" lIns="0" tIns="0" rIns="0" bIns="0" rtlCol="0">
            <a:noAutofit/>
          </a:bodyPr>
          <a:lstStyle/>
          <a:p>
            <a:pPr algn="ctr" defTabSz="932377"/>
            <a:r>
              <a:rPr lang="en-CA" sz="2400" b="1" dirty="0">
                <a:gradFill>
                  <a:gsLst>
                    <a:gs pos="0">
                      <a:srgbClr val="505050"/>
                    </a:gs>
                    <a:gs pos="86000">
                      <a:srgbClr val="505050"/>
                    </a:gs>
                  </a:gsLst>
                  <a:lin ang="5400000" scaled="0"/>
                </a:gradFill>
                <a:latin typeface="Segoe UI Light" pitchFamily="34" charset="0"/>
              </a:rPr>
              <a:t>Mobile Channels</a:t>
            </a:r>
          </a:p>
          <a:p>
            <a:pPr algn="ctr" defTabSz="932377"/>
            <a:r>
              <a:rPr lang="en-CA" sz="2400" dirty="0">
                <a:gradFill>
                  <a:gsLst>
                    <a:gs pos="0">
                      <a:srgbClr val="505050"/>
                    </a:gs>
                    <a:gs pos="86000">
                      <a:srgbClr val="505050"/>
                    </a:gs>
                  </a:gsLst>
                  <a:lin ang="5400000" scaled="0"/>
                </a:gradFill>
                <a:latin typeface="Segoe UI Light" pitchFamily="34" charset="0"/>
              </a:rPr>
              <a:t>SharePoint 2013 generated</a:t>
            </a:r>
          </a:p>
          <a:p>
            <a:pPr algn="ctr" defTabSz="932377"/>
            <a:r>
              <a:rPr lang="en-CA" sz="2400" dirty="0">
                <a:gradFill>
                  <a:gsLst>
                    <a:gs pos="0">
                      <a:srgbClr val="505050"/>
                    </a:gs>
                    <a:gs pos="86000">
                      <a:srgbClr val="505050"/>
                    </a:gs>
                  </a:gsLst>
                  <a:lin ang="5400000" scaled="0"/>
                </a:gradFill>
                <a:latin typeface="Segoe UI Light" pitchFamily="34" charset="0"/>
              </a:rPr>
              <a:t>Might need customization</a:t>
            </a:r>
            <a:endParaRPr lang="en-US" sz="2400" dirty="0">
              <a:gradFill>
                <a:gsLst>
                  <a:gs pos="0">
                    <a:srgbClr val="505050"/>
                  </a:gs>
                  <a:gs pos="86000">
                    <a:srgbClr val="505050"/>
                  </a:gs>
                </a:gsLst>
                <a:lin ang="5400000" scaled="0"/>
              </a:gradFill>
              <a:latin typeface="Segoe UI Light" pitchFamily="34" charset="0"/>
            </a:endParaRPr>
          </a:p>
        </p:txBody>
      </p:sp>
      <p:sp>
        <p:nvSpPr>
          <p:cNvPr id="16" name="TextBox 15"/>
          <p:cNvSpPr txBox="1"/>
          <p:nvPr/>
        </p:nvSpPr>
        <p:spPr>
          <a:xfrm>
            <a:off x="4176553" y="5071034"/>
            <a:ext cx="3934420" cy="1442621"/>
          </a:xfrm>
          <a:prstGeom prst="rect">
            <a:avLst/>
          </a:prstGeom>
          <a:noFill/>
        </p:spPr>
        <p:txBody>
          <a:bodyPr wrap="square" lIns="0" tIns="0" rIns="0" bIns="0" rtlCol="0">
            <a:noAutofit/>
          </a:bodyPr>
          <a:lstStyle/>
          <a:p>
            <a:pPr algn="ctr" defTabSz="932377"/>
            <a:r>
              <a:rPr lang="en-CA" sz="2400" b="1" dirty="0">
                <a:gradFill>
                  <a:gsLst>
                    <a:gs pos="0">
                      <a:srgbClr val="505050"/>
                    </a:gs>
                    <a:gs pos="86000">
                      <a:srgbClr val="505050"/>
                    </a:gs>
                  </a:gsLst>
                  <a:lin ang="5400000" scaled="0"/>
                </a:gradFill>
                <a:latin typeface="Segoe UI Light" pitchFamily="34" charset="0"/>
              </a:rPr>
              <a:t>Native App</a:t>
            </a:r>
          </a:p>
          <a:p>
            <a:pPr algn="ctr" defTabSz="932377"/>
            <a:r>
              <a:rPr lang="en-CA" sz="2400" dirty="0">
                <a:gradFill>
                  <a:gsLst>
                    <a:gs pos="0">
                      <a:srgbClr val="505050"/>
                    </a:gs>
                    <a:gs pos="86000">
                      <a:srgbClr val="505050"/>
                    </a:gs>
                  </a:gsLst>
                  <a:lin ang="5400000" scaled="0"/>
                </a:gradFill>
                <a:latin typeface="Segoe UI Light" pitchFamily="34" charset="0"/>
              </a:rPr>
              <a:t>Rich experience</a:t>
            </a:r>
          </a:p>
          <a:p>
            <a:pPr algn="ctr" defTabSz="932377"/>
            <a:r>
              <a:rPr lang="en-CA" sz="2400" dirty="0">
                <a:gradFill>
                  <a:gsLst>
                    <a:gs pos="0">
                      <a:srgbClr val="505050"/>
                    </a:gs>
                    <a:gs pos="86000">
                      <a:srgbClr val="505050"/>
                    </a:gs>
                  </a:gsLst>
                  <a:lin ang="5400000" scaled="0"/>
                </a:gradFill>
                <a:latin typeface="Segoe UI Light" pitchFamily="34" charset="0"/>
              </a:rPr>
              <a:t>So many devices to build</a:t>
            </a:r>
            <a:endParaRPr lang="en-US" sz="2400" dirty="0">
              <a:gradFill>
                <a:gsLst>
                  <a:gs pos="0">
                    <a:srgbClr val="505050"/>
                  </a:gs>
                  <a:gs pos="86000">
                    <a:srgbClr val="505050"/>
                  </a:gs>
                </a:gsLst>
                <a:lin ang="5400000" scaled="0"/>
              </a:gradFill>
              <a:latin typeface="Segoe UI Light" pitchFamily="34" charset="0"/>
            </a:endParaRPr>
          </a:p>
        </p:txBody>
      </p:sp>
      <p:sp>
        <p:nvSpPr>
          <p:cNvPr id="17" name="TextBox 16"/>
          <p:cNvSpPr txBox="1"/>
          <p:nvPr/>
        </p:nvSpPr>
        <p:spPr>
          <a:xfrm>
            <a:off x="8085900" y="5085607"/>
            <a:ext cx="3934420" cy="1442621"/>
          </a:xfrm>
          <a:prstGeom prst="rect">
            <a:avLst/>
          </a:prstGeom>
          <a:noFill/>
        </p:spPr>
        <p:txBody>
          <a:bodyPr wrap="square" lIns="0" tIns="0" rIns="0" bIns="0" rtlCol="0">
            <a:noAutofit/>
          </a:bodyPr>
          <a:lstStyle/>
          <a:p>
            <a:pPr algn="ctr" defTabSz="932377"/>
            <a:r>
              <a:rPr lang="en-CA" sz="2400" b="1" dirty="0">
                <a:gradFill>
                  <a:gsLst>
                    <a:gs pos="0">
                      <a:srgbClr val="505050"/>
                    </a:gs>
                    <a:gs pos="86000">
                      <a:srgbClr val="505050"/>
                    </a:gs>
                  </a:gsLst>
                  <a:lin ang="5400000" scaled="0"/>
                </a:gradFill>
                <a:latin typeface="Segoe UI Light" pitchFamily="34" charset="0"/>
              </a:rPr>
              <a:t>HTML 5</a:t>
            </a:r>
          </a:p>
          <a:p>
            <a:pPr algn="ctr" defTabSz="932377"/>
            <a:r>
              <a:rPr lang="en-CA" sz="2400" dirty="0">
                <a:gradFill>
                  <a:gsLst>
                    <a:gs pos="0">
                      <a:srgbClr val="505050"/>
                    </a:gs>
                    <a:gs pos="86000">
                      <a:srgbClr val="505050"/>
                    </a:gs>
                  </a:gsLst>
                  <a:lin ang="5400000" scaled="0"/>
                </a:gradFill>
                <a:latin typeface="Segoe UI Light" pitchFamily="34" charset="0"/>
              </a:rPr>
              <a:t>Rich cross device experience</a:t>
            </a:r>
          </a:p>
          <a:p>
            <a:pPr algn="ctr" defTabSz="932377"/>
            <a:r>
              <a:rPr lang="en-CA" sz="2400" dirty="0">
                <a:gradFill>
                  <a:gsLst>
                    <a:gs pos="0">
                      <a:srgbClr val="505050"/>
                    </a:gs>
                    <a:gs pos="86000">
                      <a:srgbClr val="505050"/>
                    </a:gs>
                  </a:gsLst>
                  <a:lin ang="5400000" scaled="0"/>
                </a:gradFill>
                <a:latin typeface="Segoe UI Light" pitchFamily="34" charset="0"/>
              </a:rPr>
              <a:t>Not finalized</a:t>
            </a:r>
          </a:p>
        </p:txBody>
      </p:sp>
      <p:cxnSp>
        <p:nvCxnSpPr>
          <p:cNvPr id="4" name="Straight Connector 3"/>
          <p:cNvCxnSpPr/>
          <p:nvPr/>
        </p:nvCxnSpPr>
        <p:spPr>
          <a:xfrm>
            <a:off x="4102698" y="1408716"/>
            <a:ext cx="43717" cy="4944644"/>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8010585" y="1405650"/>
            <a:ext cx="30137" cy="4947710"/>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10596207" y="6156329"/>
            <a:ext cx="1828800" cy="83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3" tIns="146246" rIns="186483" bIns="146246" numCol="1" spcCol="0" rtlCol="0" fromWordArt="0" anchor="t" anchorCtr="0" forceAA="0" compatLnSpc="1">
            <a:prstTxWarp prst="textNoShape">
              <a:avLst/>
            </a:prstTxWarp>
            <a:noAutofit/>
          </a:bodyPr>
          <a:lstStyle/>
          <a:p>
            <a:pPr defTabSz="932377" fontAlgn="b">
              <a:spcAft>
                <a:spcPts val="400"/>
              </a:spcAft>
            </a:pPr>
            <a:r>
              <a:rPr lang="en-US" dirty="0" smtClean="0">
                <a:solidFill>
                  <a:srgbClr val="FFFFFF"/>
                </a:solidFill>
              </a:rPr>
              <a:t>More Details:  SPC255</a:t>
            </a:r>
            <a:endParaRPr lang="en-US" dirty="0">
              <a:solidFill>
                <a:srgbClr val="FFFFFF"/>
              </a:solidFill>
            </a:endParaRPr>
          </a:p>
        </p:txBody>
      </p:sp>
    </p:spTree>
    <p:extLst>
      <p:ext uri="{BB962C8B-B14F-4D97-AF65-F5344CB8AC3E}">
        <p14:creationId xmlns:p14="http://schemas.microsoft.com/office/powerpoint/2010/main" val="185299449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Plan for your content…</a:t>
            </a:r>
            <a:endParaRPr lang="en-US" dirty="0"/>
          </a:p>
        </p:txBody>
      </p:sp>
    </p:spTree>
    <p:extLst>
      <p:ext uri="{BB962C8B-B14F-4D97-AF65-F5344CB8AC3E}">
        <p14:creationId xmlns:p14="http://schemas.microsoft.com/office/powerpoint/2010/main" val="579082531"/>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7" y="295278"/>
            <a:ext cx="12115800" cy="917575"/>
          </a:xfrm>
        </p:spPr>
        <p:txBody>
          <a:bodyPr/>
          <a:lstStyle/>
          <a:p>
            <a:r>
              <a:rPr lang="en-US" dirty="0" smtClean="0">
                <a:latin typeface="+mn-lt"/>
              </a:rPr>
              <a:t>SharePoint 2013 New WCM Concepts</a:t>
            </a:r>
            <a:endParaRPr lang="en-US" dirty="0">
              <a:latin typeface="+mn-lt"/>
            </a:endParaRPr>
          </a:p>
        </p:txBody>
      </p:sp>
      <p:sp>
        <p:nvSpPr>
          <p:cNvPr id="4" name="Rectangle 3"/>
          <p:cNvSpPr/>
          <p:nvPr/>
        </p:nvSpPr>
        <p:spPr>
          <a:xfrm>
            <a:off x="5037215" y="2590623"/>
            <a:ext cx="4029868" cy="542399"/>
          </a:xfrm>
          <a:prstGeom prst="rect">
            <a:avLst/>
          </a:prstGeom>
        </p:spPr>
        <p:txBody>
          <a:bodyPr wrap="none" lIns="91404" tIns="45704" rIns="91404" bIns="45704">
            <a:spAutoFit/>
          </a:bodyPr>
          <a:lstStyle/>
          <a:p>
            <a:pPr defTabSz="932377"/>
            <a:r>
              <a:rPr lang="en-US" sz="2900" dirty="0">
                <a:solidFill>
                  <a:srgbClr val="505050"/>
                </a:solidFill>
              </a:rPr>
              <a:t>Design Tool Integration</a:t>
            </a:r>
          </a:p>
        </p:txBody>
      </p:sp>
      <p:sp>
        <p:nvSpPr>
          <p:cNvPr id="5" name="Rectangle 4"/>
          <p:cNvSpPr/>
          <p:nvPr/>
        </p:nvSpPr>
        <p:spPr>
          <a:xfrm>
            <a:off x="5783875" y="1887802"/>
            <a:ext cx="1604178" cy="542399"/>
          </a:xfrm>
          <a:prstGeom prst="rect">
            <a:avLst/>
          </a:prstGeom>
        </p:spPr>
        <p:txBody>
          <a:bodyPr wrap="none" lIns="91404" tIns="45704" rIns="91404" bIns="45704">
            <a:spAutoFit/>
          </a:bodyPr>
          <a:lstStyle/>
          <a:p>
            <a:pPr defTabSz="932377"/>
            <a:r>
              <a:rPr lang="en-US" sz="2900" dirty="0">
                <a:solidFill>
                  <a:srgbClr val="505050"/>
                </a:solidFill>
              </a:rPr>
              <a:t>Snippets</a:t>
            </a:r>
          </a:p>
        </p:txBody>
      </p:sp>
      <p:sp>
        <p:nvSpPr>
          <p:cNvPr id="6" name="Rectangle 5"/>
          <p:cNvSpPr/>
          <p:nvPr/>
        </p:nvSpPr>
        <p:spPr>
          <a:xfrm>
            <a:off x="7256092" y="5882543"/>
            <a:ext cx="3473148" cy="542399"/>
          </a:xfrm>
          <a:prstGeom prst="rect">
            <a:avLst/>
          </a:prstGeom>
        </p:spPr>
        <p:txBody>
          <a:bodyPr wrap="none" lIns="91404" tIns="45704" rIns="91404" bIns="45704">
            <a:spAutoFit/>
          </a:bodyPr>
          <a:lstStyle/>
          <a:p>
            <a:pPr defTabSz="932377"/>
            <a:r>
              <a:rPr lang="en-US" sz="2900" dirty="0">
                <a:solidFill>
                  <a:srgbClr val="505050"/>
                </a:solidFill>
              </a:rPr>
              <a:t>Machine Translation</a:t>
            </a:r>
          </a:p>
        </p:txBody>
      </p:sp>
      <p:sp>
        <p:nvSpPr>
          <p:cNvPr id="7" name="Rectangle 6"/>
          <p:cNvSpPr/>
          <p:nvPr/>
        </p:nvSpPr>
        <p:spPr>
          <a:xfrm>
            <a:off x="4820095" y="4479396"/>
            <a:ext cx="3600736" cy="542399"/>
          </a:xfrm>
          <a:prstGeom prst="rect">
            <a:avLst/>
          </a:prstGeom>
        </p:spPr>
        <p:txBody>
          <a:bodyPr wrap="none" lIns="91404" tIns="45704" rIns="91404" bIns="45704">
            <a:spAutoFit/>
          </a:bodyPr>
          <a:lstStyle/>
          <a:p>
            <a:pPr defTabSz="932377"/>
            <a:r>
              <a:rPr lang="en-US" sz="2900" dirty="0">
                <a:solidFill>
                  <a:srgbClr val="505050"/>
                </a:solidFill>
              </a:rPr>
              <a:t>Cross Site Publishing</a:t>
            </a:r>
          </a:p>
        </p:txBody>
      </p:sp>
      <p:sp>
        <p:nvSpPr>
          <p:cNvPr id="8" name="Rectangle 7"/>
          <p:cNvSpPr/>
          <p:nvPr/>
        </p:nvSpPr>
        <p:spPr>
          <a:xfrm>
            <a:off x="2168973" y="1312193"/>
            <a:ext cx="4222199" cy="542399"/>
          </a:xfrm>
          <a:prstGeom prst="rect">
            <a:avLst/>
          </a:prstGeom>
        </p:spPr>
        <p:txBody>
          <a:bodyPr wrap="none" lIns="91404" tIns="45704" rIns="91404" bIns="45704">
            <a:spAutoFit/>
          </a:bodyPr>
          <a:lstStyle/>
          <a:p>
            <a:pPr defTabSz="932377"/>
            <a:r>
              <a:rPr lang="en-US" sz="2900" dirty="0">
                <a:solidFill>
                  <a:srgbClr val="505050"/>
                </a:solidFill>
              </a:rPr>
              <a:t>Content Search </a:t>
            </a:r>
            <a:r>
              <a:rPr lang="en-US" sz="2900" dirty="0" err="1">
                <a:solidFill>
                  <a:srgbClr val="505050"/>
                </a:solidFill>
              </a:rPr>
              <a:t>Webpart</a:t>
            </a:r>
            <a:endParaRPr lang="en-US" sz="2900" dirty="0">
              <a:solidFill>
                <a:srgbClr val="505050"/>
              </a:solidFill>
            </a:endParaRPr>
          </a:p>
        </p:txBody>
      </p:sp>
      <p:sp>
        <p:nvSpPr>
          <p:cNvPr id="9" name="Rectangle 8"/>
          <p:cNvSpPr/>
          <p:nvPr/>
        </p:nvSpPr>
        <p:spPr>
          <a:xfrm>
            <a:off x="4244987" y="5773076"/>
            <a:ext cx="3088288" cy="542399"/>
          </a:xfrm>
          <a:prstGeom prst="rect">
            <a:avLst/>
          </a:prstGeom>
        </p:spPr>
        <p:txBody>
          <a:bodyPr wrap="none" lIns="91404" tIns="45704" rIns="91404" bIns="45704">
            <a:spAutoFit/>
          </a:bodyPr>
          <a:lstStyle/>
          <a:p>
            <a:pPr defTabSz="932377"/>
            <a:r>
              <a:rPr lang="en-US" sz="2900" dirty="0">
                <a:solidFill>
                  <a:srgbClr val="505050"/>
                </a:solidFill>
              </a:rPr>
              <a:t>Refiners &amp; Sliders</a:t>
            </a:r>
          </a:p>
        </p:txBody>
      </p:sp>
      <p:sp>
        <p:nvSpPr>
          <p:cNvPr id="10" name="Rectangle 9"/>
          <p:cNvSpPr/>
          <p:nvPr/>
        </p:nvSpPr>
        <p:spPr>
          <a:xfrm>
            <a:off x="4277438" y="5056724"/>
            <a:ext cx="2181565" cy="542399"/>
          </a:xfrm>
          <a:prstGeom prst="rect">
            <a:avLst/>
          </a:prstGeom>
        </p:spPr>
        <p:txBody>
          <a:bodyPr wrap="none" lIns="91404" tIns="45704" rIns="91404" bIns="45704">
            <a:spAutoFit/>
          </a:bodyPr>
          <a:lstStyle/>
          <a:p>
            <a:pPr defTabSz="932377"/>
            <a:r>
              <a:rPr lang="en-US" sz="2900" dirty="0">
                <a:solidFill>
                  <a:srgbClr val="505050"/>
                </a:solidFill>
              </a:rPr>
              <a:t>Query Rules</a:t>
            </a:r>
          </a:p>
        </p:txBody>
      </p:sp>
      <p:sp>
        <p:nvSpPr>
          <p:cNvPr id="11" name="Rectangle 10"/>
          <p:cNvSpPr/>
          <p:nvPr/>
        </p:nvSpPr>
        <p:spPr>
          <a:xfrm>
            <a:off x="619574" y="5865708"/>
            <a:ext cx="3253218" cy="542399"/>
          </a:xfrm>
          <a:prstGeom prst="rect">
            <a:avLst/>
          </a:prstGeom>
        </p:spPr>
        <p:txBody>
          <a:bodyPr wrap="none" lIns="91404" tIns="45704" rIns="91404" bIns="45704">
            <a:spAutoFit/>
          </a:bodyPr>
          <a:lstStyle/>
          <a:p>
            <a:pPr defTabSz="932377"/>
            <a:r>
              <a:rPr lang="en-US" sz="2900" dirty="0">
                <a:solidFill>
                  <a:srgbClr val="505050"/>
                </a:solidFill>
              </a:rPr>
              <a:t>Recommendations</a:t>
            </a:r>
          </a:p>
        </p:txBody>
      </p:sp>
      <p:sp>
        <p:nvSpPr>
          <p:cNvPr id="12" name="Rectangle 11"/>
          <p:cNvSpPr/>
          <p:nvPr/>
        </p:nvSpPr>
        <p:spPr>
          <a:xfrm>
            <a:off x="8992662" y="4523088"/>
            <a:ext cx="2406922" cy="542399"/>
          </a:xfrm>
          <a:prstGeom prst="rect">
            <a:avLst/>
          </a:prstGeom>
        </p:spPr>
        <p:txBody>
          <a:bodyPr wrap="none" lIns="91404" tIns="45704" rIns="91404" bIns="45704">
            <a:spAutoFit/>
          </a:bodyPr>
          <a:lstStyle/>
          <a:p>
            <a:pPr defTabSz="932377"/>
            <a:r>
              <a:rPr lang="en-US" sz="2900" dirty="0">
                <a:solidFill>
                  <a:srgbClr val="505050"/>
                </a:solidFill>
              </a:rPr>
              <a:t>Friendly URLs</a:t>
            </a:r>
          </a:p>
        </p:txBody>
      </p:sp>
      <p:sp>
        <p:nvSpPr>
          <p:cNvPr id="13" name="Rectangle 12"/>
          <p:cNvSpPr/>
          <p:nvPr/>
        </p:nvSpPr>
        <p:spPr>
          <a:xfrm>
            <a:off x="917947" y="4369941"/>
            <a:ext cx="3646187" cy="542399"/>
          </a:xfrm>
          <a:prstGeom prst="rect">
            <a:avLst/>
          </a:prstGeom>
        </p:spPr>
        <p:txBody>
          <a:bodyPr wrap="none" lIns="91404" tIns="45704" rIns="91404" bIns="45704">
            <a:spAutoFit/>
          </a:bodyPr>
          <a:lstStyle/>
          <a:p>
            <a:pPr defTabSz="932377"/>
            <a:r>
              <a:rPr lang="en-US" sz="2900" dirty="0">
                <a:solidFill>
                  <a:srgbClr val="505050"/>
                </a:solidFill>
              </a:rPr>
              <a:t>Managed Navigation</a:t>
            </a:r>
          </a:p>
        </p:txBody>
      </p:sp>
      <p:sp>
        <p:nvSpPr>
          <p:cNvPr id="14" name="Rectangle 13"/>
          <p:cNvSpPr/>
          <p:nvPr/>
        </p:nvSpPr>
        <p:spPr>
          <a:xfrm>
            <a:off x="619578" y="3538349"/>
            <a:ext cx="2452961" cy="542399"/>
          </a:xfrm>
          <a:prstGeom prst="rect">
            <a:avLst/>
          </a:prstGeom>
        </p:spPr>
        <p:txBody>
          <a:bodyPr wrap="none" lIns="91404" tIns="45704" rIns="91404" bIns="45704">
            <a:spAutoFit/>
          </a:bodyPr>
          <a:lstStyle/>
          <a:p>
            <a:pPr defTabSz="932377"/>
            <a:r>
              <a:rPr lang="en-US" sz="2900" dirty="0">
                <a:solidFill>
                  <a:srgbClr val="505050"/>
                </a:solidFill>
              </a:rPr>
              <a:t>Query Builder</a:t>
            </a:r>
          </a:p>
        </p:txBody>
      </p:sp>
      <p:sp>
        <p:nvSpPr>
          <p:cNvPr id="15" name="Rectangle 14"/>
          <p:cNvSpPr/>
          <p:nvPr/>
        </p:nvSpPr>
        <p:spPr>
          <a:xfrm>
            <a:off x="8357200" y="1859094"/>
            <a:ext cx="3052124" cy="542399"/>
          </a:xfrm>
          <a:prstGeom prst="rect">
            <a:avLst/>
          </a:prstGeom>
        </p:spPr>
        <p:txBody>
          <a:bodyPr wrap="none" lIns="91404" tIns="45704" rIns="91404" bIns="45704">
            <a:spAutoFit/>
          </a:bodyPr>
          <a:lstStyle/>
          <a:p>
            <a:pPr defTabSz="932377"/>
            <a:r>
              <a:rPr lang="en-US" sz="2900" dirty="0">
                <a:solidFill>
                  <a:srgbClr val="505050"/>
                </a:solidFill>
              </a:rPr>
              <a:t>Image Renditions</a:t>
            </a:r>
          </a:p>
        </p:txBody>
      </p:sp>
      <p:sp>
        <p:nvSpPr>
          <p:cNvPr id="16" name="Rectangle 15"/>
          <p:cNvSpPr/>
          <p:nvPr/>
        </p:nvSpPr>
        <p:spPr>
          <a:xfrm>
            <a:off x="3049563" y="3253230"/>
            <a:ext cx="1144768" cy="542399"/>
          </a:xfrm>
          <a:prstGeom prst="rect">
            <a:avLst/>
          </a:prstGeom>
        </p:spPr>
        <p:txBody>
          <a:bodyPr wrap="none" lIns="91404" tIns="45704" rIns="91404" bIns="45704">
            <a:spAutoFit/>
          </a:bodyPr>
          <a:lstStyle/>
          <a:p>
            <a:pPr defTabSz="932377"/>
            <a:r>
              <a:rPr lang="en-US" sz="2900" dirty="0">
                <a:solidFill>
                  <a:srgbClr val="505050"/>
                </a:solidFill>
              </a:rPr>
              <a:t>Video</a:t>
            </a:r>
          </a:p>
        </p:txBody>
      </p:sp>
      <p:sp>
        <p:nvSpPr>
          <p:cNvPr id="17" name="Rectangle 16"/>
          <p:cNvSpPr/>
          <p:nvPr/>
        </p:nvSpPr>
        <p:spPr>
          <a:xfrm>
            <a:off x="1081471" y="2692734"/>
            <a:ext cx="3310834" cy="542399"/>
          </a:xfrm>
          <a:prstGeom prst="rect">
            <a:avLst/>
          </a:prstGeom>
        </p:spPr>
        <p:txBody>
          <a:bodyPr wrap="none" lIns="91404" tIns="45704" rIns="91404" bIns="45704">
            <a:spAutoFit/>
          </a:bodyPr>
          <a:lstStyle/>
          <a:p>
            <a:pPr defTabSz="932377"/>
            <a:r>
              <a:rPr lang="en-US" sz="2900" dirty="0">
                <a:solidFill>
                  <a:srgbClr val="505050"/>
                </a:solidFill>
              </a:rPr>
              <a:t>Search Driven Sites</a:t>
            </a:r>
          </a:p>
        </p:txBody>
      </p:sp>
      <p:sp>
        <p:nvSpPr>
          <p:cNvPr id="18" name="Rectangle 17"/>
          <p:cNvSpPr/>
          <p:nvPr/>
        </p:nvSpPr>
        <p:spPr>
          <a:xfrm>
            <a:off x="7622444" y="3265338"/>
            <a:ext cx="3582425" cy="542399"/>
          </a:xfrm>
          <a:prstGeom prst="rect">
            <a:avLst/>
          </a:prstGeom>
        </p:spPr>
        <p:txBody>
          <a:bodyPr wrap="none" lIns="91404" tIns="45704" rIns="91404" bIns="45704">
            <a:spAutoFit/>
          </a:bodyPr>
          <a:lstStyle/>
          <a:p>
            <a:pPr defTabSz="932377"/>
            <a:r>
              <a:rPr lang="en-US" sz="2900" dirty="0">
                <a:solidFill>
                  <a:srgbClr val="505050"/>
                </a:solidFill>
              </a:rPr>
              <a:t>Catalog Applications</a:t>
            </a:r>
          </a:p>
        </p:txBody>
      </p:sp>
      <p:sp>
        <p:nvSpPr>
          <p:cNvPr id="19" name="Rectangle 18"/>
          <p:cNvSpPr/>
          <p:nvPr/>
        </p:nvSpPr>
        <p:spPr>
          <a:xfrm>
            <a:off x="365344" y="1941920"/>
            <a:ext cx="4538653" cy="542399"/>
          </a:xfrm>
          <a:prstGeom prst="rect">
            <a:avLst/>
          </a:prstGeom>
        </p:spPr>
        <p:txBody>
          <a:bodyPr wrap="none" lIns="91404" tIns="45704" rIns="91404" bIns="45704">
            <a:spAutoFit/>
          </a:bodyPr>
          <a:lstStyle/>
          <a:p>
            <a:pPr defTabSz="932377"/>
            <a:r>
              <a:rPr lang="en-US" sz="2900" dirty="0">
                <a:solidFill>
                  <a:srgbClr val="505050"/>
                </a:solidFill>
              </a:rPr>
              <a:t>Term Store Enhancements </a:t>
            </a:r>
          </a:p>
        </p:txBody>
      </p:sp>
      <p:sp>
        <p:nvSpPr>
          <p:cNvPr id="20" name="Rectangle 19"/>
          <p:cNvSpPr/>
          <p:nvPr/>
        </p:nvSpPr>
        <p:spPr>
          <a:xfrm>
            <a:off x="9381771" y="2590623"/>
            <a:ext cx="2694928" cy="542399"/>
          </a:xfrm>
          <a:prstGeom prst="rect">
            <a:avLst/>
          </a:prstGeom>
        </p:spPr>
        <p:txBody>
          <a:bodyPr wrap="none" lIns="91404" tIns="45704" rIns="91404" bIns="45704">
            <a:spAutoFit/>
          </a:bodyPr>
          <a:lstStyle/>
          <a:p>
            <a:pPr defTabSz="932377"/>
            <a:r>
              <a:rPr lang="en-US" sz="2900" dirty="0">
                <a:solidFill>
                  <a:srgbClr val="505050"/>
                </a:solidFill>
              </a:rPr>
              <a:t>Snippet Gallery</a:t>
            </a:r>
          </a:p>
        </p:txBody>
      </p:sp>
      <p:sp>
        <p:nvSpPr>
          <p:cNvPr id="21" name="Rectangle 20"/>
          <p:cNvSpPr/>
          <p:nvPr/>
        </p:nvSpPr>
        <p:spPr>
          <a:xfrm>
            <a:off x="7334002" y="1230546"/>
            <a:ext cx="2879412" cy="542399"/>
          </a:xfrm>
          <a:prstGeom prst="rect">
            <a:avLst/>
          </a:prstGeom>
        </p:spPr>
        <p:txBody>
          <a:bodyPr wrap="none" lIns="91404" tIns="45704" rIns="91404" bIns="45704">
            <a:spAutoFit/>
          </a:bodyPr>
          <a:lstStyle/>
          <a:p>
            <a:pPr defTabSz="932377"/>
            <a:r>
              <a:rPr lang="en-US" sz="2900" dirty="0">
                <a:solidFill>
                  <a:srgbClr val="505050"/>
                </a:solidFill>
              </a:rPr>
              <a:t>Device Channels</a:t>
            </a:r>
          </a:p>
        </p:txBody>
      </p:sp>
      <p:sp>
        <p:nvSpPr>
          <p:cNvPr id="22" name="Rectangle 21"/>
          <p:cNvSpPr/>
          <p:nvPr/>
        </p:nvSpPr>
        <p:spPr>
          <a:xfrm>
            <a:off x="365349" y="4999671"/>
            <a:ext cx="2865417" cy="542399"/>
          </a:xfrm>
          <a:prstGeom prst="rect">
            <a:avLst/>
          </a:prstGeom>
        </p:spPr>
        <p:txBody>
          <a:bodyPr wrap="none" lIns="91404" tIns="45704" rIns="91404" bIns="45704">
            <a:spAutoFit/>
          </a:bodyPr>
          <a:lstStyle/>
          <a:p>
            <a:pPr defTabSz="932377"/>
            <a:r>
              <a:rPr lang="en-US" sz="2900" dirty="0">
                <a:solidFill>
                  <a:srgbClr val="505050"/>
                </a:solidFill>
              </a:rPr>
              <a:t>Targeting Panels</a:t>
            </a:r>
          </a:p>
        </p:txBody>
      </p:sp>
      <p:sp>
        <p:nvSpPr>
          <p:cNvPr id="23" name="Rectangle 22"/>
          <p:cNvSpPr/>
          <p:nvPr/>
        </p:nvSpPr>
        <p:spPr>
          <a:xfrm>
            <a:off x="4764056" y="3275202"/>
            <a:ext cx="2557661" cy="542399"/>
          </a:xfrm>
          <a:prstGeom prst="rect">
            <a:avLst/>
          </a:prstGeom>
        </p:spPr>
        <p:txBody>
          <a:bodyPr wrap="none" lIns="91404" tIns="45704" rIns="91404" bIns="45704">
            <a:spAutoFit/>
          </a:bodyPr>
          <a:lstStyle/>
          <a:p>
            <a:pPr defTabSz="932377"/>
            <a:r>
              <a:rPr lang="en-US" sz="2900" dirty="0">
                <a:solidFill>
                  <a:srgbClr val="505050"/>
                </a:solidFill>
              </a:rPr>
              <a:t>SEO Site maps</a:t>
            </a:r>
          </a:p>
        </p:txBody>
      </p:sp>
      <p:sp>
        <p:nvSpPr>
          <p:cNvPr id="24" name="Rectangle 23"/>
          <p:cNvSpPr/>
          <p:nvPr/>
        </p:nvSpPr>
        <p:spPr>
          <a:xfrm>
            <a:off x="7189611" y="5210918"/>
            <a:ext cx="2897396" cy="542399"/>
          </a:xfrm>
          <a:prstGeom prst="rect">
            <a:avLst/>
          </a:prstGeom>
        </p:spPr>
        <p:txBody>
          <a:bodyPr wrap="none" lIns="91404" tIns="45704" rIns="91404" bIns="45704">
            <a:spAutoFit/>
          </a:bodyPr>
          <a:lstStyle/>
          <a:p>
            <a:pPr defTabSz="932377"/>
            <a:r>
              <a:rPr lang="en-US" sz="2900" dirty="0">
                <a:solidFill>
                  <a:srgbClr val="505050"/>
                </a:solidFill>
              </a:rPr>
              <a:t>Design Manager</a:t>
            </a:r>
          </a:p>
        </p:txBody>
      </p:sp>
      <p:sp>
        <p:nvSpPr>
          <p:cNvPr id="25" name="Rectangle 24"/>
          <p:cNvSpPr/>
          <p:nvPr/>
        </p:nvSpPr>
        <p:spPr>
          <a:xfrm>
            <a:off x="8133679" y="3847723"/>
            <a:ext cx="4291324" cy="542399"/>
          </a:xfrm>
          <a:prstGeom prst="rect">
            <a:avLst/>
          </a:prstGeom>
        </p:spPr>
        <p:txBody>
          <a:bodyPr wrap="none" lIns="91404" tIns="45704" rIns="91404" bIns="45704">
            <a:spAutoFit/>
          </a:bodyPr>
          <a:lstStyle/>
          <a:p>
            <a:pPr defTabSz="932377"/>
            <a:r>
              <a:rPr lang="en-US" sz="2900" dirty="0">
                <a:solidFill>
                  <a:srgbClr val="505050"/>
                </a:solidFill>
              </a:rPr>
              <a:t>Variations Enhancements</a:t>
            </a:r>
          </a:p>
        </p:txBody>
      </p:sp>
      <p:sp>
        <p:nvSpPr>
          <p:cNvPr id="26" name="Rectangle 25"/>
          <p:cNvSpPr/>
          <p:nvPr/>
        </p:nvSpPr>
        <p:spPr>
          <a:xfrm>
            <a:off x="3826329" y="3842320"/>
            <a:ext cx="3106076" cy="542399"/>
          </a:xfrm>
          <a:prstGeom prst="rect">
            <a:avLst/>
          </a:prstGeom>
        </p:spPr>
        <p:txBody>
          <a:bodyPr wrap="none" lIns="91404" tIns="45704" rIns="91404" bIns="45704">
            <a:spAutoFit/>
          </a:bodyPr>
          <a:lstStyle/>
          <a:p>
            <a:pPr defTabSz="932377"/>
            <a:r>
              <a:rPr lang="en-US" sz="2900" dirty="0">
                <a:solidFill>
                  <a:srgbClr val="505050"/>
                </a:solidFill>
              </a:rPr>
              <a:t>Design Packaging</a:t>
            </a:r>
          </a:p>
        </p:txBody>
      </p:sp>
      <p:sp>
        <p:nvSpPr>
          <p:cNvPr id="27" name="Rectangle 26"/>
          <p:cNvSpPr/>
          <p:nvPr/>
        </p:nvSpPr>
        <p:spPr bwMode="auto">
          <a:xfrm>
            <a:off x="10596207" y="6156329"/>
            <a:ext cx="1828800" cy="83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3" tIns="146246" rIns="186483" bIns="146246" numCol="1" spcCol="0" rtlCol="0" fromWordArt="0" anchor="t" anchorCtr="0" forceAA="0" compatLnSpc="1">
            <a:prstTxWarp prst="textNoShape">
              <a:avLst/>
            </a:prstTxWarp>
            <a:noAutofit/>
          </a:bodyPr>
          <a:lstStyle/>
          <a:p>
            <a:pPr defTabSz="932377" fontAlgn="b">
              <a:spcAft>
                <a:spcPts val="400"/>
              </a:spcAft>
            </a:pPr>
            <a:r>
              <a:rPr lang="en-US" dirty="0" smtClean="0">
                <a:solidFill>
                  <a:srgbClr val="FFFFFF"/>
                </a:solidFill>
              </a:rPr>
              <a:t>More Details:  SPC255</a:t>
            </a:r>
            <a:endParaRPr lang="en-US" dirty="0">
              <a:solidFill>
                <a:srgbClr val="FFFFFF"/>
              </a:solidFill>
            </a:endParaRPr>
          </a:p>
        </p:txBody>
      </p:sp>
    </p:spTree>
    <p:custDataLst>
      <p:tags r:id="rId1"/>
    </p:custDataLst>
    <p:extLst>
      <p:ext uri="{BB962C8B-B14F-4D97-AF65-F5344CB8AC3E}">
        <p14:creationId xmlns:p14="http://schemas.microsoft.com/office/powerpoint/2010/main" val="156745857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grpId="0" nodeType="afterEffect">
                                  <p:stCondLst>
                                    <p:cond delay="500"/>
                                  </p:stCondLst>
                                  <p:childTnLst>
                                    <p:set>
                                      <p:cBhvr>
                                        <p:cTn id="9" dur="1" fill="hold">
                                          <p:stCondLst>
                                            <p:cond delay="0"/>
                                          </p:stCondLst>
                                        </p:cTn>
                                        <p:tgtEl>
                                          <p:spTgt spid="5"/>
                                        </p:tgtEl>
                                        <p:attrNameLst>
                                          <p:attrName>style.visibility</p:attrName>
                                        </p:attrNameLst>
                                      </p:cBhvr>
                                      <p:to>
                                        <p:strVal val="visible"/>
                                      </p:to>
                                    </p:set>
                                  </p:childTnLst>
                                </p:cTn>
                              </p:par>
                            </p:childTnLst>
                          </p:cTn>
                        </p:par>
                        <p:par>
                          <p:cTn id="10" fill="hold">
                            <p:stCondLst>
                              <p:cond delay="500"/>
                            </p:stCondLst>
                            <p:childTnLst>
                              <p:par>
                                <p:cTn id="11" presetID="1" presetClass="entr" presetSubtype="0" fill="hold" grpId="0" nodeType="afterEffect">
                                  <p:stCondLst>
                                    <p:cond delay="50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1" presetClass="entr" presetSubtype="0" fill="hold" grpId="0" nodeType="afterEffect">
                                  <p:stCondLst>
                                    <p:cond delay="500"/>
                                  </p:stCondLst>
                                  <p:childTnLst>
                                    <p:set>
                                      <p:cBhvr>
                                        <p:cTn id="15" dur="1" fill="hold">
                                          <p:stCondLst>
                                            <p:cond delay="0"/>
                                          </p:stCondLst>
                                        </p:cTn>
                                        <p:tgtEl>
                                          <p:spTgt spid="7"/>
                                        </p:tgtEl>
                                        <p:attrNameLst>
                                          <p:attrName>style.visibility</p:attrName>
                                        </p:attrNameLst>
                                      </p:cBhvr>
                                      <p:to>
                                        <p:strVal val="visible"/>
                                      </p:to>
                                    </p:set>
                                  </p:childTnLst>
                                </p:cTn>
                              </p:par>
                            </p:childTnLst>
                          </p:cTn>
                        </p:par>
                        <p:par>
                          <p:cTn id="16" fill="hold">
                            <p:stCondLst>
                              <p:cond delay="1500"/>
                            </p:stCondLst>
                            <p:childTnLst>
                              <p:par>
                                <p:cTn id="17" presetID="1" presetClass="entr" presetSubtype="0" fill="hold" grpId="0" nodeType="afterEffect">
                                  <p:stCondLst>
                                    <p:cond delay="300"/>
                                  </p:stCondLst>
                                  <p:childTnLst>
                                    <p:set>
                                      <p:cBhvr>
                                        <p:cTn id="18" dur="1" fill="hold">
                                          <p:stCondLst>
                                            <p:cond delay="0"/>
                                          </p:stCondLst>
                                        </p:cTn>
                                        <p:tgtEl>
                                          <p:spTgt spid="8"/>
                                        </p:tgtEl>
                                        <p:attrNameLst>
                                          <p:attrName>style.visibility</p:attrName>
                                        </p:attrNameLst>
                                      </p:cBhvr>
                                      <p:to>
                                        <p:strVal val="visible"/>
                                      </p:to>
                                    </p:set>
                                  </p:childTnLst>
                                </p:cTn>
                              </p:par>
                            </p:childTnLst>
                          </p:cTn>
                        </p:par>
                        <p:par>
                          <p:cTn id="19" fill="hold">
                            <p:stCondLst>
                              <p:cond delay="1800"/>
                            </p:stCondLst>
                            <p:childTnLst>
                              <p:par>
                                <p:cTn id="20" presetID="1" presetClass="entr" presetSubtype="0" fill="hold" grpId="0" nodeType="afterEffect">
                                  <p:stCondLst>
                                    <p:cond delay="300"/>
                                  </p:stCondLst>
                                  <p:childTnLst>
                                    <p:set>
                                      <p:cBhvr>
                                        <p:cTn id="21" dur="1" fill="hold">
                                          <p:stCondLst>
                                            <p:cond delay="0"/>
                                          </p:stCondLst>
                                        </p:cTn>
                                        <p:tgtEl>
                                          <p:spTgt spid="9"/>
                                        </p:tgtEl>
                                        <p:attrNameLst>
                                          <p:attrName>style.visibility</p:attrName>
                                        </p:attrNameLst>
                                      </p:cBhvr>
                                      <p:to>
                                        <p:strVal val="visible"/>
                                      </p:to>
                                    </p:set>
                                  </p:childTnLst>
                                </p:cTn>
                              </p:par>
                            </p:childTnLst>
                          </p:cTn>
                        </p:par>
                        <p:par>
                          <p:cTn id="22" fill="hold">
                            <p:stCondLst>
                              <p:cond delay="2100"/>
                            </p:stCondLst>
                            <p:childTnLst>
                              <p:par>
                                <p:cTn id="23" presetID="1" presetClass="entr" presetSubtype="0" fill="hold" grpId="0" nodeType="afterEffect">
                                  <p:stCondLst>
                                    <p:cond delay="300"/>
                                  </p:stCondLst>
                                  <p:childTnLst>
                                    <p:set>
                                      <p:cBhvr>
                                        <p:cTn id="24" dur="1" fill="hold">
                                          <p:stCondLst>
                                            <p:cond delay="0"/>
                                          </p:stCondLst>
                                        </p:cTn>
                                        <p:tgtEl>
                                          <p:spTgt spid="10"/>
                                        </p:tgtEl>
                                        <p:attrNameLst>
                                          <p:attrName>style.visibility</p:attrName>
                                        </p:attrNameLst>
                                      </p:cBhvr>
                                      <p:to>
                                        <p:strVal val="visible"/>
                                      </p:to>
                                    </p:set>
                                  </p:childTnLst>
                                </p:cTn>
                              </p:par>
                            </p:childTnLst>
                          </p:cTn>
                        </p:par>
                        <p:par>
                          <p:cTn id="25" fill="hold">
                            <p:stCondLst>
                              <p:cond delay="2400"/>
                            </p:stCondLst>
                            <p:childTnLst>
                              <p:par>
                                <p:cTn id="26" presetID="1" presetClass="entr" presetSubtype="0" fill="hold" grpId="0" nodeType="afterEffect">
                                  <p:stCondLst>
                                    <p:cond delay="200"/>
                                  </p:stCondLst>
                                  <p:childTnLst>
                                    <p:set>
                                      <p:cBhvr>
                                        <p:cTn id="27" dur="1" fill="hold">
                                          <p:stCondLst>
                                            <p:cond delay="0"/>
                                          </p:stCondLst>
                                        </p:cTn>
                                        <p:tgtEl>
                                          <p:spTgt spid="11"/>
                                        </p:tgtEl>
                                        <p:attrNameLst>
                                          <p:attrName>style.visibility</p:attrName>
                                        </p:attrNameLst>
                                      </p:cBhvr>
                                      <p:to>
                                        <p:strVal val="visible"/>
                                      </p:to>
                                    </p:set>
                                  </p:childTnLst>
                                </p:cTn>
                              </p:par>
                            </p:childTnLst>
                          </p:cTn>
                        </p:par>
                        <p:par>
                          <p:cTn id="28" fill="hold">
                            <p:stCondLst>
                              <p:cond delay="2600"/>
                            </p:stCondLst>
                            <p:childTnLst>
                              <p:par>
                                <p:cTn id="29" presetID="1" presetClass="entr" presetSubtype="0" fill="hold" grpId="0" nodeType="afterEffect">
                                  <p:stCondLst>
                                    <p:cond delay="200"/>
                                  </p:stCondLst>
                                  <p:childTnLst>
                                    <p:set>
                                      <p:cBhvr>
                                        <p:cTn id="30" dur="1" fill="hold">
                                          <p:stCondLst>
                                            <p:cond delay="0"/>
                                          </p:stCondLst>
                                        </p:cTn>
                                        <p:tgtEl>
                                          <p:spTgt spid="12"/>
                                        </p:tgtEl>
                                        <p:attrNameLst>
                                          <p:attrName>style.visibility</p:attrName>
                                        </p:attrNameLst>
                                      </p:cBhvr>
                                      <p:to>
                                        <p:strVal val="visible"/>
                                      </p:to>
                                    </p:set>
                                  </p:childTnLst>
                                </p:cTn>
                              </p:par>
                            </p:childTnLst>
                          </p:cTn>
                        </p:par>
                        <p:par>
                          <p:cTn id="31" fill="hold">
                            <p:stCondLst>
                              <p:cond delay="2800"/>
                            </p:stCondLst>
                            <p:childTnLst>
                              <p:par>
                                <p:cTn id="32" presetID="1" presetClass="entr" presetSubtype="0" fill="hold" grpId="0" nodeType="afterEffect">
                                  <p:stCondLst>
                                    <p:cond delay="200"/>
                                  </p:stCondLst>
                                  <p:childTnLst>
                                    <p:set>
                                      <p:cBhvr>
                                        <p:cTn id="33" dur="1" fill="hold">
                                          <p:stCondLst>
                                            <p:cond delay="0"/>
                                          </p:stCondLst>
                                        </p:cTn>
                                        <p:tgtEl>
                                          <p:spTgt spid="13"/>
                                        </p:tgtEl>
                                        <p:attrNameLst>
                                          <p:attrName>style.visibility</p:attrName>
                                        </p:attrNameLst>
                                      </p:cBhvr>
                                      <p:to>
                                        <p:strVal val="visible"/>
                                      </p:to>
                                    </p:set>
                                  </p:childTnLst>
                                </p:cTn>
                              </p:par>
                            </p:childTnLst>
                          </p:cTn>
                        </p:par>
                        <p:par>
                          <p:cTn id="34" fill="hold">
                            <p:stCondLst>
                              <p:cond delay="3000"/>
                            </p:stCondLst>
                            <p:childTnLst>
                              <p:par>
                                <p:cTn id="35" presetID="1" presetClass="entr" presetSubtype="0" fill="hold" grpId="0" nodeType="afterEffect">
                                  <p:stCondLst>
                                    <p:cond delay="200"/>
                                  </p:stCondLst>
                                  <p:childTnLst>
                                    <p:set>
                                      <p:cBhvr>
                                        <p:cTn id="36" dur="1" fill="hold">
                                          <p:stCondLst>
                                            <p:cond delay="0"/>
                                          </p:stCondLst>
                                        </p:cTn>
                                        <p:tgtEl>
                                          <p:spTgt spid="14"/>
                                        </p:tgtEl>
                                        <p:attrNameLst>
                                          <p:attrName>style.visibility</p:attrName>
                                        </p:attrNameLst>
                                      </p:cBhvr>
                                      <p:to>
                                        <p:strVal val="visible"/>
                                      </p:to>
                                    </p:set>
                                  </p:childTnLst>
                                </p:cTn>
                              </p:par>
                            </p:childTnLst>
                          </p:cTn>
                        </p:par>
                        <p:par>
                          <p:cTn id="37" fill="hold">
                            <p:stCondLst>
                              <p:cond delay="3200"/>
                            </p:stCondLst>
                            <p:childTnLst>
                              <p:par>
                                <p:cTn id="38" presetID="1" presetClass="entr" presetSubtype="0" fill="hold" grpId="0" nodeType="afterEffect">
                                  <p:stCondLst>
                                    <p:cond delay="200"/>
                                  </p:stCondLst>
                                  <p:childTnLst>
                                    <p:set>
                                      <p:cBhvr>
                                        <p:cTn id="39" dur="1" fill="hold">
                                          <p:stCondLst>
                                            <p:cond delay="0"/>
                                          </p:stCondLst>
                                        </p:cTn>
                                        <p:tgtEl>
                                          <p:spTgt spid="15"/>
                                        </p:tgtEl>
                                        <p:attrNameLst>
                                          <p:attrName>style.visibility</p:attrName>
                                        </p:attrNameLst>
                                      </p:cBhvr>
                                      <p:to>
                                        <p:strVal val="visible"/>
                                      </p:to>
                                    </p:set>
                                  </p:childTnLst>
                                </p:cTn>
                              </p:par>
                            </p:childTnLst>
                          </p:cTn>
                        </p:par>
                        <p:par>
                          <p:cTn id="40" fill="hold">
                            <p:stCondLst>
                              <p:cond delay="3400"/>
                            </p:stCondLst>
                            <p:childTnLst>
                              <p:par>
                                <p:cTn id="41" presetID="1" presetClass="entr" presetSubtype="0" fill="hold" grpId="0" nodeType="afterEffect">
                                  <p:stCondLst>
                                    <p:cond delay="200"/>
                                  </p:stCondLst>
                                  <p:childTnLst>
                                    <p:set>
                                      <p:cBhvr>
                                        <p:cTn id="42" dur="1" fill="hold">
                                          <p:stCondLst>
                                            <p:cond delay="0"/>
                                          </p:stCondLst>
                                        </p:cTn>
                                        <p:tgtEl>
                                          <p:spTgt spid="16"/>
                                        </p:tgtEl>
                                        <p:attrNameLst>
                                          <p:attrName>style.visibility</p:attrName>
                                        </p:attrNameLst>
                                      </p:cBhvr>
                                      <p:to>
                                        <p:strVal val="visible"/>
                                      </p:to>
                                    </p:set>
                                  </p:childTnLst>
                                </p:cTn>
                              </p:par>
                            </p:childTnLst>
                          </p:cTn>
                        </p:par>
                        <p:par>
                          <p:cTn id="43" fill="hold">
                            <p:stCondLst>
                              <p:cond delay="3600"/>
                            </p:stCondLst>
                            <p:childTnLst>
                              <p:par>
                                <p:cTn id="44" presetID="1" presetClass="entr" presetSubtype="0" fill="hold" grpId="0" nodeType="afterEffect">
                                  <p:stCondLst>
                                    <p:cond delay="200"/>
                                  </p:stCondLst>
                                  <p:childTnLst>
                                    <p:set>
                                      <p:cBhvr>
                                        <p:cTn id="45" dur="1" fill="hold">
                                          <p:stCondLst>
                                            <p:cond delay="0"/>
                                          </p:stCondLst>
                                        </p:cTn>
                                        <p:tgtEl>
                                          <p:spTgt spid="17"/>
                                        </p:tgtEl>
                                        <p:attrNameLst>
                                          <p:attrName>style.visibility</p:attrName>
                                        </p:attrNameLst>
                                      </p:cBhvr>
                                      <p:to>
                                        <p:strVal val="visible"/>
                                      </p:to>
                                    </p:set>
                                  </p:childTnLst>
                                </p:cTn>
                              </p:par>
                            </p:childTnLst>
                          </p:cTn>
                        </p:par>
                        <p:par>
                          <p:cTn id="46" fill="hold">
                            <p:stCondLst>
                              <p:cond delay="3800"/>
                            </p:stCondLst>
                            <p:childTnLst>
                              <p:par>
                                <p:cTn id="47" presetID="1" presetClass="entr" presetSubtype="0" fill="hold" grpId="0" nodeType="afterEffect">
                                  <p:stCondLst>
                                    <p:cond delay="100"/>
                                  </p:stCondLst>
                                  <p:childTnLst>
                                    <p:set>
                                      <p:cBhvr>
                                        <p:cTn id="48" dur="1" fill="hold">
                                          <p:stCondLst>
                                            <p:cond delay="0"/>
                                          </p:stCondLst>
                                        </p:cTn>
                                        <p:tgtEl>
                                          <p:spTgt spid="18"/>
                                        </p:tgtEl>
                                        <p:attrNameLst>
                                          <p:attrName>style.visibility</p:attrName>
                                        </p:attrNameLst>
                                      </p:cBhvr>
                                      <p:to>
                                        <p:strVal val="visible"/>
                                      </p:to>
                                    </p:set>
                                  </p:childTnLst>
                                </p:cTn>
                              </p:par>
                            </p:childTnLst>
                          </p:cTn>
                        </p:par>
                        <p:par>
                          <p:cTn id="49" fill="hold">
                            <p:stCondLst>
                              <p:cond delay="3900"/>
                            </p:stCondLst>
                            <p:childTnLst>
                              <p:par>
                                <p:cTn id="50" presetID="1" presetClass="entr" presetSubtype="0" fill="hold" grpId="0" nodeType="afterEffect">
                                  <p:stCondLst>
                                    <p:cond delay="100"/>
                                  </p:stCondLst>
                                  <p:childTnLst>
                                    <p:set>
                                      <p:cBhvr>
                                        <p:cTn id="51" dur="1" fill="hold">
                                          <p:stCondLst>
                                            <p:cond delay="0"/>
                                          </p:stCondLst>
                                        </p:cTn>
                                        <p:tgtEl>
                                          <p:spTgt spid="19"/>
                                        </p:tgtEl>
                                        <p:attrNameLst>
                                          <p:attrName>style.visibility</p:attrName>
                                        </p:attrNameLst>
                                      </p:cBhvr>
                                      <p:to>
                                        <p:strVal val="visible"/>
                                      </p:to>
                                    </p:set>
                                  </p:childTnLst>
                                </p:cTn>
                              </p:par>
                            </p:childTnLst>
                          </p:cTn>
                        </p:par>
                        <p:par>
                          <p:cTn id="52" fill="hold">
                            <p:stCondLst>
                              <p:cond delay="4000"/>
                            </p:stCondLst>
                            <p:childTnLst>
                              <p:par>
                                <p:cTn id="53" presetID="1" presetClass="entr" presetSubtype="0" fill="hold" grpId="0" nodeType="afterEffect">
                                  <p:stCondLst>
                                    <p:cond delay="100"/>
                                  </p:stCondLst>
                                  <p:childTnLst>
                                    <p:set>
                                      <p:cBhvr>
                                        <p:cTn id="54" dur="1" fill="hold">
                                          <p:stCondLst>
                                            <p:cond delay="0"/>
                                          </p:stCondLst>
                                        </p:cTn>
                                        <p:tgtEl>
                                          <p:spTgt spid="20"/>
                                        </p:tgtEl>
                                        <p:attrNameLst>
                                          <p:attrName>style.visibility</p:attrName>
                                        </p:attrNameLst>
                                      </p:cBhvr>
                                      <p:to>
                                        <p:strVal val="visible"/>
                                      </p:to>
                                    </p:set>
                                  </p:childTnLst>
                                </p:cTn>
                              </p:par>
                            </p:childTnLst>
                          </p:cTn>
                        </p:par>
                        <p:par>
                          <p:cTn id="55" fill="hold">
                            <p:stCondLst>
                              <p:cond delay="4100"/>
                            </p:stCondLst>
                            <p:childTnLst>
                              <p:par>
                                <p:cTn id="56" presetID="1" presetClass="entr" presetSubtype="0" fill="hold" grpId="0" nodeType="afterEffect">
                                  <p:stCondLst>
                                    <p:cond delay="100"/>
                                  </p:stCondLst>
                                  <p:childTnLst>
                                    <p:set>
                                      <p:cBhvr>
                                        <p:cTn id="57" dur="1" fill="hold">
                                          <p:stCondLst>
                                            <p:cond delay="0"/>
                                          </p:stCondLst>
                                        </p:cTn>
                                        <p:tgtEl>
                                          <p:spTgt spid="21"/>
                                        </p:tgtEl>
                                        <p:attrNameLst>
                                          <p:attrName>style.visibility</p:attrName>
                                        </p:attrNameLst>
                                      </p:cBhvr>
                                      <p:to>
                                        <p:strVal val="visible"/>
                                      </p:to>
                                    </p:set>
                                  </p:childTnLst>
                                </p:cTn>
                              </p:par>
                            </p:childTnLst>
                          </p:cTn>
                        </p:par>
                        <p:par>
                          <p:cTn id="58" fill="hold">
                            <p:stCondLst>
                              <p:cond delay="4200"/>
                            </p:stCondLst>
                            <p:childTnLst>
                              <p:par>
                                <p:cTn id="59" presetID="1" presetClass="entr" presetSubtype="0"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childTnLst>
                                </p:cTn>
                              </p:par>
                            </p:childTnLst>
                          </p:cTn>
                        </p:par>
                        <p:par>
                          <p:cTn id="61" fill="hold">
                            <p:stCondLst>
                              <p:cond delay="4200"/>
                            </p:stCondLst>
                            <p:childTnLst>
                              <p:par>
                                <p:cTn id="62" presetID="1" presetClass="entr" presetSubtype="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childTnLst>
                                </p:cTn>
                              </p:par>
                            </p:childTnLst>
                          </p:cTn>
                        </p:par>
                        <p:par>
                          <p:cTn id="64" fill="hold">
                            <p:stCondLst>
                              <p:cond delay="4200"/>
                            </p:stCondLst>
                            <p:childTnLst>
                              <p:par>
                                <p:cTn id="65" presetID="1" presetClass="entr" presetSubtype="0" fill="hold" grpId="0" nodeType="after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par>
                          <p:cTn id="67" fill="hold">
                            <p:stCondLst>
                              <p:cond delay="4200"/>
                            </p:stCondLst>
                            <p:childTnLst>
                              <p:par>
                                <p:cTn id="68" presetID="1" presetClass="entr" presetSubtype="0" fill="hold" grpId="0" nodeType="afterEffect">
                                  <p:stCondLst>
                                    <p:cond delay="100"/>
                                  </p:stCondLst>
                                  <p:childTnLst>
                                    <p:set>
                                      <p:cBhvr>
                                        <p:cTn id="69" dur="1" fill="hold">
                                          <p:stCondLst>
                                            <p:cond delay="0"/>
                                          </p:stCondLst>
                                        </p:cTn>
                                        <p:tgtEl>
                                          <p:spTgt spid="25"/>
                                        </p:tgtEl>
                                        <p:attrNameLst>
                                          <p:attrName>style.visibility</p:attrName>
                                        </p:attrNameLst>
                                      </p:cBhvr>
                                      <p:to>
                                        <p:strVal val="visible"/>
                                      </p:to>
                                    </p:set>
                                  </p:childTnLst>
                                </p:cTn>
                              </p:par>
                            </p:childTnLst>
                          </p:cTn>
                        </p:par>
                        <p:par>
                          <p:cTn id="70" fill="hold">
                            <p:stCondLst>
                              <p:cond delay="4300"/>
                            </p:stCondLst>
                            <p:childTnLst>
                              <p:par>
                                <p:cTn id="71" presetID="1" presetClass="entr" presetSubtype="0" fill="hold" grpId="0" nodeType="afterEffect">
                                  <p:stCondLst>
                                    <p:cond delay="100"/>
                                  </p:stCondLst>
                                  <p:childTnLst>
                                    <p:set>
                                      <p:cBhvr>
                                        <p:cTn id="72" dur="1" fill="hold">
                                          <p:stCondLst>
                                            <p:cond delay="0"/>
                                          </p:stCondLst>
                                        </p:cTn>
                                        <p:tgtEl>
                                          <p:spTgt spid="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P spid="9" grpId="0"/>
      <p:bldP spid="10" grpId="0"/>
      <p:bldP spid="11" grpId="0"/>
      <p:bldP spid="12" grpId="0"/>
      <p:bldP spid="13" grpId="0"/>
      <p:bldP spid="14" grpId="0"/>
      <p:bldP spid="15" grpId="0"/>
      <p:bldP spid="16" grpId="0"/>
      <p:bldP spid="17" grpId="0"/>
      <p:bldP spid="18" grpId="0"/>
      <p:bldP spid="19" grpId="0"/>
      <p:bldP spid="20" grpId="0"/>
      <p:bldP spid="21" grpId="0"/>
      <p:bldP spid="22" grpId="0"/>
      <p:bldP spid="23" grpId="0"/>
      <p:bldP spid="24" grpId="0"/>
      <p:bldP spid="25" grpId="0"/>
      <p:bldP spid="2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Group 11"/>
          <p:cNvGrpSpPr/>
          <p:nvPr/>
        </p:nvGrpSpPr>
        <p:grpSpPr>
          <a:xfrm>
            <a:off x="5372175" y="240468"/>
            <a:ext cx="862433" cy="6667572"/>
            <a:chOff x="5264859" y="235774"/>
            <a:chExt cx="845599" cy="6537429"/>
          </a:xfrm>
        </p:grpSpPr>
        <p:sp>
          <p:nvSpPr>
            <p:cNvPr id="1170" name="Right Brace 1169"/>
            <p:cNvSpPr/>
            <p:nvPr/>
          </p:nvSpPr>
          <p:spPr>
            <a:xfrm>
              <a:off x="5264859" y="235774"/>
              <a:ext cx="845599" cy="6537429"/>
            </a:xfrm>
            <a:prstGeom prst="rightBrace">
              <a:avLst>
                <a:gd name="adj1" fmla="val 28233"/>
                <a:gd name="adj2" fmla="val 78856"/>
              </a:avLst>
            </a:prstGeom>
            <a:ln w="38100">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txBody>
            <a:bodyPr rtlCol="0" anchor="ctr"/>
            <a:lstStyle/>
            <a:p>
              <a:pPr algn="ctr" defTabSz="466114"/>
              <a:endParaRPr lang="en-US">
                <a:solidFill>
                  <a:srgbClr val="505050"/>
                </a:solidFill>
              </a:endParaRPr>
            </a:p>
          </p:txBody>
        </p:sp>
        <p:sp>
          <p:nvSpPr>
            <p:cNvPr id="213" name="TextBox 212"/>
            <p:cNvSpPr txBox="1"/>
            <p:nvPr/>
          </p:nvSpPr>
          <p:spPr>
            <a:xfrm rot="5400000">
              <a:off x="5073371" y="4045812"/>
              <a:ext cx="1556610" cy="343492"/>
            </a:xfrm>
            <a:prstGeom prst="rect">
              <a:avLst/>
            </a:prstGeom>
            <a:noFill/>
          </p:spPr>
          <p:txBody>
            <a:bodyPr wrap="square" rtlCol="0">
              <a:spAutoFit/>
            </a:bodyPr>
            <a:lstStyle/>
            <a:p>
              <a:pPr defTabSz="466114"/>
              <a:r>
                <a:rPr lang="en-US" sz="1600" dirty="0">
                  <a:solidFill>
                    <a:srgbClr val="505050"/>
                  </a:solidFill>
                </a:rPr>
                <a:t>Search Crawl</a:t>
              </a:r>
              <a:endParaRPr lang="en-US" sz="2400" dirty="0">
                <a:solidFill>
                  <a:srgbClr val="505050"/>
                </a:solidFill>
              </a:endParaRPr>
            </a:p>
          </p:txBody>
        </p:sp>
      </p:grpSp>
      <p:grpSp>
        <p:nvGrpSpPr>
          <p:cNvPr id="4" name="Group 3"/>
          <p:cNvGrpSpPr/>
          <p:nvPr/>
        </p:nvGrpSpPr>
        <p:grpSpPr>
          <a:xfrm>
            <a:off x="189245" y="26450"/>
            <a:ext cx="3222215" cy="2071073"/>
            <a:chOff x="183098" y="25934"/>
            <a:chExt cx="3159321" cy="2030648"/>
          </a:xfrm>
        </p:grpSpPr>
        <p:sp>
          <p:nvSpPr>
            <p:cNvPr id="1156" name="TextBox 1155"/>
            <p:cNvSpPr txBox="1"/>
            <p:nvPr/>
          </p:nvSpPr>
          <p:spPr>
            <a:xfrm>
              <a:off x="183098" y="25934"/>
              <a:ext cx="2213847"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Product Catalog</a:t>
              </a:r>
            </a:p>
          </p:txBody>
        </p:sp>
        <p:pic>
          <p:nvPicPr>
            <p:cNvPr id="41" name="Picture 40"/>
            <p:cNvPicPr>
              <a:picLocks noChangeAspect="1"/>
            </p:cNvPicPr>
            <p:nvPr/>
          </p:nvPicPr>
          <p:blipFill rotWithShape="1">
            <a:blip r:embed="rId3"/>
            <a:srcRect l="784" t="12624" r="652" b="1157"/>
            <a:stretch/>
          </p:blipFill>
          <p:spPr>
            <a:xfrm>
              <a:off x="243898" y="267462"/>
              <a:ext cx="3098521" cy="1789120"/>
            </a:xfrm>
            <a:prstGeom prst="rect">
              <a:avLst/>
            </a:prstGeom>
          </p:spPr>
        </p:pic>
      </p:grpSp>
      <p:grpSp>
        <p:nvGrpSpPr>
          <p:cNvPr id="7" name="Group 6"/>
          <p:cNvGrpSpPr/>
          <p:nvPr/>
        </p:nvGrpSpPr>
        <p:grpSpPr>
          <a:xfrm>
            <a:off x="135226" y="2120593"/>
            <a:ext cx="3260698" cy="2264405"/>
            <a:chOff x="130134" y="2079202"/>
            <a:chExt cx="3197053" cy="2220206"/>
          </a:xfrm>
        </p:grpSpPr>
        <p:pic>
          <p:nvPicPr>
            <p:cNvPr id="2" name="Picture 1"/>
            <p:cNvPicPr>
              <a:picLocks noChangeAspect="1"/>
            </p:cNvPicPr>
            <p:nvPr/>
          </p:nvPicPr>
          <p:blipFill rotWithShape="1">
            <a:blip r:embed="rId4"/>
            <a:srcRect l="884" t="11186" b="979"/>
            <a:stretch/>
          </p:blipFill>
          <p:spPr>
            <a:xfrm>
              <a:off x="259129" y="2382282"/>
              <a:ext cx="3068058" cy="1917126"/>
            </a:xfrm>
            <a:prstGeom prst="rect">
              <a:avLst/>
            </a:prstGeom>
          </p:spPr>
        </p:pic>
        <p:sp>
          <p:nvSpPr>
            <p:cNvPr id="44" name="TextBox 43"/>
            <p:cNvSpPr txBox="1"/>
            <p:nvPr/>
          </p:nvSpPr>
          <p:spPr>
            <a:xfrm>
              <a:off x="130134" y="2079202"/>
              <a:ext cx="3183997"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Document Library / Content Catalog</a:t>
              </a:r>
            </a:p>
          </p:txBody>
        </p:sp>
      </p:grpSp>
      <p:grpSp>
        <p:nvGrpSpPr>
          <p:cNvPr id="8" name="Group 7"/>
          <p:cNvGrpSpPr/>
          <p:nvPr/>
        </p:nvGrpSpPr>
        <p:grpSpPr>
          <a:xfrm>
            <a:off x="208723" y="4442417"/>
            <a:ext cx="3173886" cy="2259613"/>
            <a:chOff x="202196" y="4355703"/>
            <a:chExt cx="3111935" cy="2215508"/>
          </a:xfrm>
        </p:grpSpPr>
        <p:pic>
          <p:nvPicPr>
            <p:cNvPr id="3" name="Picture 2"/>
            <p:cNvPicPr>
              <a:picLocks noChangeAspect="1"/>
            </p:cNvPicPr>
            <p:nvPr/>
          </p:nvPicPr>
          <p:blipFill rotWithShape="1">
            <a:blip r:embed="rId5"/>
            <a:srcRect l="817" t="11092" r="549" b="957"/>
            <a:stretch/>
          </p:blipFill>
          <p:spPr>
            <a:xfrm>
              <a:off x="243898" y="4640825"/>
              <a:ext cx="3070233" cy="1930386"/>
            </a:xfrm>
            <a:prstGeom prst="rect">
              <a:avLst/>
            </a:prstGeom>
          </p:spPr>
        </p:pic>
        <p:sp>
          <p:nvSpPr>
            <p:cNvPr id="45" name="TextBox 44"/>
            <p:cNvSpPr txBox="1"/>
            <p:nvPr/>
          </p:nvSpPr>
          <p:spPr>
            <a:xfrm>
              <a:off x="202196" y="4355703"/>
              <a:ext cx="2213847"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Pages Library</a:t>
              </a:r>
            </a:p>
          </p:txBody>
        </p:sp>
      </p:grpSp>
      <p:grpSp>
        <p:nvGrpSpPr>
          <p:cNvPr id="9" name="Group 8"/>
          <p:cNvGrpSpPr/>
          <p:nvPr/>
        </p:nvGrpSpPr>
        <p:grpSpPr>
          <a:xfrm>
            <a:off x="3615246" y="105752"/>
            <a:ext cx="2257919" cy="3306210"/>
            <a:chOff x="3542224" y="103684"/>
            <a:chExt cx="2213847" cy="3241677"/>
          </a:xfrm>
        </p:grpSpPr>
        <p:pic>
          <p:nvPicPr>
            <p:cNvPr id="6" name="Picture 5"/>
            <p:cNvPicPr>
              <a:picLocks noChangeAspect="1"/>
            </p:cNvPicPr>
            <p:nvPr/>
          </p:nvPicPr>
          <p:blipFill rotWithShape="1">
            <a:blip r:embed="rId6"/>
            <a:srcRect l="975" t="12266" r="70203" b="3854"/>
            <a:stretch/>
          </p:blipFill>
          <p:spPr>
            <a:xfrm>
              <a:off x="3635773" y="431408"/>
              <a:ext cx="1708748" cy="2913953"/>
            </a:xfrm>
            <a:prstGeom prst="rect">
              <a:avLst/>
            </a:prstGeom>
          </p:spPr>
        </p:pic>
        <p:sp>
          <p:nvSpPr>
            <p:cNvPr id="49" name="TextBox 48"/>
            <p:cNvSpPr txBox="1"/>
            <p:nvPr/>
          </p:nvSpPr>
          <p:spPr>
            <a:xfrm>
              <a:off x="3542224" y="103684"/>
              <a:ext cx="2213847"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Navigation Term Set</a:t>
              </a:r>
            </a:p>
          </p:txBody>
        </p:sp>
      </p:grpSp>
      <p:grpSp>
        <p:nvGrpSpPr>
          <p:cNvPr id="10" name="Group 9"/>
          <p:cNvGrpSpPr/>
          <p:nvPr/>
        </p:nvGrpSpPr>
        <p:grpSpPr>
          <a:xfrm>
            <a:off x="3653295" y="3590083"/>
            <a:ext cx="2257919" cy="3208341"/>
            <a:chOff x="3579530" y="3520009"/>
            <a:chExt cx="2213847" cy="3145718"/>
          </a:xfrm>
        </p:grpSpPr>
        <p:pic>
          <p:nvPicPr>
            <p:cNvPr id="5" name="Picture 4"/>
            <p:cNvPicPr>
              <a:picLocks noChangeAspect="1"/>
            </p:cNvPicPr>
            <p:nvPr/>
          </p:nvPicPr>
          <p:blipFill rotWithShape="1">
            <a:blip r:embed="rId7"/>
            <a:srcRect l="698" t="12503" r="70341" b="3141"/>
            <a:stretch/>
          </p:blipFill>
          <p:spPr>
            <a:xfrm>
              <a:off x="3599103" y="3779736"/>
              <a:ext cx="1690947" cy="2885991"/>
            </a:xfrm>
            <a:prstGeom prst="rect">
              <a:avLst/>
            </a:prstGeom>
          </p:spPr>
        </p:pic>
        <p:sp>
          <p:nvSpPr>
            <p:cNvPr id="50" name="TextBox 49"/>
            <p:cNvSpPr txBox="1"/>
            <p:nvPr/>
          </p:nvSpPr>
          <p:spPr>
            <a:xfrm>
              <a:off x="3579530" y="3520009"/>
              <a:ext cx="2213847" cy="312073"/>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Tagging Term Set</a:t>
              </a:r>
            </a:p>
          </p:txBody>
        </p:sp>
      </p:grpSp>
      <p:sp>
        <p:nvSpPr>
          <p:cNvPr id="36" name="Flowchart: Magnetic Disk 35"/>
          <p:cNvSpPr/>
          <p:nvPr/>
        </p:nvSpPr>
        <p:spPr>
          <a:xfrm>
            <a:off x="6172359" y="4442417"/>
            <a:ext cx="1966519" cy="1661605"/>
          </a:xfrm>
          <a:prstGeom prst="flowChartMagneticDisk">
            <a:avLst/>
          </a:prstGeom>
        </p:spPr>
        <p:style>
          <a:lnRef idx="1">
            <a:schemeClr val="accent4"/>
          </a:lnRef>
          <a:fillRef idx="2">
            <a:schemeClr val="accent4"/>
          </a:fillRef>
          <a:effectRef idx="1">
            <a:schemeClr val="accent4"/>
          </a:effectRef>
          <a:fontRef idx="minor">
            <a:schemeClr val="dk1"/>
          </a:fontRef>
        </p:style>
        <p:txBody>
          <a:bodyPr lIns="91404" tIns="45704" rIns="91404" bIns="45704" rtlCol="0" anchor="ctr"/>
          <a:lstStyle/>
          <a:p>
            <a:pPr algn="ctr" defTabSz="466114"/>
            <a:r>
              <a:rPr lang="en-US" dirty="0">
                <a:solidFill>
                  <a:srgbClr val="505050"/>
                </a:solidFill>
              </a:rPr>
              <a:t>SEARCH</a:t>
            </a:r>
          </a:p>
          <a:p>
            <a:pPr algn="ctr" defTabSz="466114"/>
            <a:r>
              <a:rPr lang="en-US" dirty="0">
                <a:solidFill>
                  <a:srgbClr val="505050"/>
                </a:solidFill>
              </a:rPr>
              <a:t>Index</a:t>
            </a:r>
          </a:p>
        </p:txBody>
      </p:sp>
      <p:sp>
        <p:nvSpPr>
          <p:cNvPr id="13" name="TextBox 12"/>
          <p:cNvSpPr txBox="1"/>
          <p:nvPr/>
        </p:nvSpPr>
        <p:spPr>
          <a:xfrm>
            <a:off x="7210346" y="262699"/>
            <a:ext cx="4880102" cy="1280726"/>
          </a:xfrm>
          <a:prstGeom prst="rect">
            <a:avLst/>
          </a:prstGeom>
          <a:noFill/>
        </p:spPr>
        <p:txBody>
          <a:bodyPr wrap="square" lIns="0" tIns="0" rIns="0" bIns="0" rtlCol="0">
            <a:spAutoFit/>
          </a:bodyPr>
          <a:lstStyle/>
          <a:p>
            <a:pPr defTabSz="932377"/>
            <a:r>
              <a:rPr lang="en-US" sz="4100" spc="-71" dirty="0">
                <a:gradFill>
                  <a:gsLst>
                    <a:gs pos="2917">
                      <a:srgbClr val="505050"/>
                    </a:gs>
                    <a:gs pos="30000">
                      <a:srgbClr val="505050"/>
                    </a:gs>
                  </a:gsLst>
                  <a:lin ang="5400000" scaled="0"/>
                </a:gradFill>
              </a:rPr>
              <a:t>Search Driven Publishing Model</a:t>
            </a:r>
          </a:p>
        </p:txBody>
      </p:sp>
      <p:sp>
        <p:nvSpPr>
          <p:cNvPr id="15" name="TextBox 14"/>
          <p:cNvSpPr txBox="1"/>
          <p:nvPr/>
        </p:nvSpPr>
        <p:spPr>
          <a:xfrm>
            <a:off x="7072726" y="2000986"/>
            <a:ext cx="5155349" cy="1506951"/>
          </a:xfrm>
          <a:prstGeom prst="rect">
            <a:avLst/>
          </a:prstGeom>
          <a:noFill/>
        </p:spPr>
        <p:txBody>
          <a:bodyPr wrap="square" lIns="0" tIns="0" rIns="0" bIns="0" rtlCol="0">
            <a:spAutoFit/>
          </a:bodyPr>
          <a:lstStyle/>
          <a:p>
            <a:pPr defTabSz="932377"/>
            <a:r>
              <a:rPr lang="en-US" sz="1600" spc="-71" dirty="0">
                <a:gradFill>
                  <a:gsLst>
                    <a:gs pos="2917">
                      <a:srgbClr val="505050"/>
                    </a:gs>
                    <a:gs pos="30000">
                      <a:srgbClr val="505050"/>
                    </a:gs>
                  </a:gsLst>
                  <a:lin ang="5400000" scaled="0"/>
                </a:gradFill>
              </a:rPr>
              <a:t>Key Advantages  of having a Search Driven publishing models:</a:t>
            </a:r>
          </a:p>
          <a:p>
            <a:pPr marL="291322" indent="-291322" defTabSz="932377">
              <a:buFont typeface="Wingdings" panose="05000000000000000000" pitchFamily="2" charset="2"/>
              <a:buChar char="v"/>
            </a:pPr>
            <a:r>
              <a:rPr lang="en-US" sz="1600" spc="-71" dirty="0">
                <a:gradFill>
                  <a:gsLst>
                    <a:gs pos="2917">
                      <a:srgbClr val="505050"/>
                    </a:gs>
                    <a:gs pos="30000">
                      <a:srgbClr val="505050"/>
                    </a:gs>
                  </a:gsLst>
                  <a:lin ang="5400000" scaled="0"/>
                </a:gradFill>
              </a:rPr>
              <a:t>Breaks down site collection boundaries</a:t>
            </a:r>
          </a:p>
          <a:p>
            <a:pPr marL="291322" indent="-291322" defTabSz="932377">
              <a:buFont typeface="Wingdings" panose="05000000000000000000" pitchFamily="2" charset="2"/>
              <a:buChar char="v"/>
            </a:pPr>
            <a:r>
              <a:rPr lang="en-US" sz="1600" spc="-71" dirty="0">
                <a:gradFill>
                  <a:gsLst>
                    <a:gs pos="2917">
                      <a:srgbClr val="505050"/>
                    </a:gs>
                    <a:gs pos="30000">
                      <a:srgbClr val="505050"/>
                    </a:gs>
                  </a:gsLst>
                  <a:lin ang="5400000" scaled="0"/>
                </a:gradFill>
              </a:rPr>
              <a:t>Eliminates large list thresholds </a:t>
            </a:r>
          </a:p>
          <a:p>
            <a:pPr marL="291322" indent="-291322" defTabSz="932377">
              <a:buFont typeface="Wingdings" panose="05000000000000000000" pitchFamily="2" charset="2"/>
              <a:buChar char="v"/>
            </a:pPr>
            <a:r>
              <a:rPr lang="en-US" sz="1600" spc="-71" dirty="0">
                <a:gradFill>
                  <a:gsLst>
                    <a:gs pos="2917">
                      <a:srgbClr val="505050"/>
                    </a:gs>
                    <a:gs pos="30000">
                      <a:srgbClr val="505050"/>
                    </a:gs>
                  </a:gsLst>
                  <a:lin ang="5400000" scaled="0"/>
                </a:gradFill>
              </a:rPr>
              <a:t>Allows for more flexible and  dynamic publishing model</a:t>
            </a:r>
          </a:p>
          <a:p>
            <a:pPr marL="291322" indent="-291322" defTabSz="932377">
              <a:buFont typeface="Wingdings" panose="05000000000000000000" pitchFamily="2" charset="2"/>
              <a:buChar char="v"/>
            </a:pPr>
            <a:r>
              <a:rPr lang="en-US" sz="1600" spc="-71" dirty="0">
                <a:gradFill>
                  <a:gsLst>
                    <a:gs pos="2917">
                      <a:srgbClr val="505050"/>
                    </a:gs>
                    <a:gs pos="30000">
                      <a:srgbClr val="505050"/>
                    </a:gs>
                  </a:gsLst>
                  <a:lin ang="5400000" scaled="0"/>
                </a:gradFill>
              </a:rPr>
              <a:t>Provides Friendly URLS</a:t>
            </a:r>
          </a:p>
          <a:p>
            <a:pPr marL="291322" indent="-291322" defTabSz="932377">
              <a:buFont typeface="Wingdings" panose="05000000000000000000" pitchFamily="2" charset="2"/>
              <a:buChar char="v"/>
            </a:pPr>
            <a:r>
              <a:rPr lang="en-US" sz="1600" spc="-71" dirty="0">
                <a:gradFill>
                  <a:gsLst>
                    <a:gs pos="2917">
                      <a:srgbClr val="505050"/>
                    </a:gs>
                    <a:gs pos="30000">
                      <a:srgbClr val="505050"/>
                    </a:gs>
                  </a:gsLst>
                  <a:lin ang="5400000" scaled="0"/>
                </a:gradFill>
              </a:rPr>
              <a:t>Flexible site hierarchy and Navigation</a:t>
            </a:r>
          </a:p>
        </p:txBody>
      </p:sp>
      <p:sp>
        <p:nvSpPr>
          <p:cNvPr id="23" name="Rectangle 22"/>
          <p:cNvSpPr/>
          <p:nvPr/>
        </p:nvSpPr>
        <p:spPr bwMode="auto">
          <a:xfrm>
            <a:off x="10596207" y="6156329"/>
            <a:ext cx="1828800" cy="83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3" tIns="146246" rIns="186483" bIns="146246" numCol="1" spcCol="0" rtlCol="0" fromWordArt="0" anchor="t" anchorCtr="0" forceAA="0" compatLnSpc="1">
            <a:prstTxWarp prst="textNoShape">
              <a:avLst/>
            </a:prstTxWarp>
            <a:noAutofit/>
          </a:bodyPr>
          <a:lstStyle/>
          <a:p>
            <a:pPr defTabSz="932377" fontAlgn="b">
              <a:spcAft>
                <a:spcPts val="400"/>
              </a:spcAft>
            </a:pPr>
            <a:r>
              <a:rPr lang="en-US" dirty="0" smtClean="0">
                <a:solidFill>
                  <a:srgbClr val="FFFFFF"/>
                </a:solidFill>
              </a:rPr>
              <a:t>More Details:  SPC180</a:t>
            </a:r>
            <a:endParaRPr lang="en-US" dirty="0">
              <a:solidFill>
                <a:srgbClr val="FFFFFF"/>
              </a:solidFill>
            </a:endParaRPr>
          </a:p>
        </p:txBody>
      </p:sp>
    </p:spTree>
    <p:custDataLst>
      <p:tags r:id="rId1"/>
    </p:custDataLst>
    <p:extLst>
      <p:ext uri="{BB962C8B-B14F-4D97-AF65-F5344CB8AC3E}">
        <p14:creationId xmlns:p14="http://schemas.microsoft.com/office/powerpoint/2010/main" val="27943089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par>
                          <p:cTn id="7" fill="hold">
                            <p:stCondLst>
                              <p:cond delay="0"/>
                            </p:stCondLst>
                            <p:childTnLst>
                              <p:par>
                                <p:cTn id="8" presetID="1" presetClass="entr" presetSubtype="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nodeType="clickEffect">
                                  <p:stCondLst>
                                    <p:cond delay="0"/>
                                  </p:stCondLst>
                                  <p:childTnLst>
                                    <p:set>
                                      <p:cBhvr>
                                        <p:cTn id="25" dur="1" fill="hold">
                                          <p:stCondLst>
                                            <p:cond delay="0"/>
                                          </p:stCondLst>
                                        </p:cTn>
                                        <p:tgtEl>
                                          <p:spTgt spid="12"/>
                                        </p:tgtEl>
                                        <p:attrNameLst>
                                          <p:attrName>style.visibility</p:attrName>
                                        </p:attrNameLst>
                                      </p:cBhvr>
                                      <p:to>
                                        <p:strVal val="visible"/>
                                      </p:to>
                                    </p:set>
                                  </p:childTnLst>
                                </p:cTn>
                              </p:par>
                            </p:childTnLst>
                          </p:cTn>
                        </p:par>
                        <p:par>
                          <p:cTn id="26" fill="hold">
                            <p:stCondLst>
                              <p:cond delay="0"/>
                            </p:stCondLst>
                            <p:childTnLst>
                              <p:par>
                                <p:cTn id="27" presetID="1" presetClass="entr" presetSubtype="0" fill="hold" grpId="0" nodeType="afterEffect">
                                  <p:stCondLst>
                                    <p:cond delay="0"/>
                                  </p:stCondLst>
                                  <p:childTnLst>
                                    <p:set>
                                      <p:cBhvr>
                                        <p:cTn id="28"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6" name="TextBox 1155"/>
          <p:cNvSpPr txBox="1"/>
          <p:nvPr/>
        </p:nvSpPr>
        <p:spPr>
          <a:xfrm>
            <a:off x="189249" y="26454"/>
            <a:ext cx="2257919" cy="31828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Product Catalog</a:t>
            </a:r>
          </a:p>
        </p:txBody>
      </p:sp>
      <p:sp>
        <p:nvSpPr>
          <p:cNvPr id="175" name="TextBox 174"/>
          <p:cNvSpPr txBox="1"/>
          <p:nvPr/>
        </p:nvSpPr>
        <p:spPr>
          <a:xfrm>
            <a:off x="7804034" y="723378"/>
            <a:ext cx="4509067" cy="312073"/>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stStyle>
          <a:p>
            <a:pPr defTabSz="466114"/>
            <a:r>
              <a:rPr lang="en-US" sz="1400" dirty="0">
                <a:solidFill>
                  <a:srgbClr val="505050"/>
                </a:solidFill>
              </a:rPr>
              <a:t>http://www.contoso.com/computers/laptops/1010404</a:t>
            </a:r>
          </a:p>
        </p:txBody>
      </p:sp>
      <p:sp>
        <p:nvSpPr>
          <p:cNvPr id="177" name="TextBox 176"/>
          <p:cNvSpPr txBox="1"/>
          <p:nvPr/>
        </p:nvSpPr>
        <p:spPr>
          <a:xfrm>
            <a:off x="3954428" y="187185"/>
            <a:ext cx="3120563" cy="31828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Contoso Electronics.com/Laptops</a:t>
            </a:r>
          </a:p>
        </p:txBody>
      </p:sp>
      <p:sp>
        <p:nvSpPr>
          <p:cNvPr id="1170" name="Right Brace 1169"/>
          <p:cNvSpPr/>
          <p:nvPr/>
        </p:nvSpPr>
        <p:spPr>
          <a:xfrm>
            <a:off x="5372175" y="240468"/>
            <a:ext cx="862433" cy="6667572"/>
          </a:xfrm>
          <a:prstGeom prst="rightBrace">
            <a:avLst>
              <a:gd name="adj1" fmla="val 28233"/>
              <a:gd name="adj2" fmla="val 78856"/>
            </a:avLst>
          </a:prstGeom>
          <a:ln w="38100">
            <a:solidFill>
              <a:schemeClr val="accent2">
                <a:lumMod val="60000"/>
                <a:lumOff val="40000"/>
              </a:schemeClr>
            </a:solidFill>
          </a:ln>
        </p:spPr>
        <p:style>
          <a:lnRef idx="2">
            <a:schemeClr val="accent1"/>
          </a:lnRef>
          <a:fillRef idx="0">
            <a:schemeClr val="accent1"/>
          </a:fillRef>
          <a:effectRef idx="1">
            <a:schemeClr val="accent1"/>
          </a:effectRef>
          <a:fontRef idx="minor">
            <a:schemeClr val="tx1"/>
          </a:fontRef>
        </p:style>
        <p:txBody>
          <a:bodyPr lIns="91404" tIns="45704" rIns="91404" bIns="45704" rtlCol="0" anchor="ctr"/>
          <a:lstStyle/>
          <a:p>
            <a:pPr algn="ctr" defTabSz="466114"/>
            <a:endParaRPr lang="en-US">
              <a:solidFill>
                <a:srgbClr val="505050"/>
              </a:solidFill>
            </a:endParaRPr>
          </a:p>
        </p:txBody>
      </p:sp>
      <p:cxnSp>
        <p:nvCxnSpPr>
          <p:cNvPr id="195" name="Straight Arrow Connector 194"/>
          <p:cNvCxnSpPr>
            <a:endCxn id="11" idx="2"/>
          </p:cNvCxnSpPr>
          <p:nvPr/>
        </p:nvCxnSpPr>
        <p:spPr>
          <a:xfrm flipV="1">
            <a:off x="3896322" y="2707895"/>
            <a:ext cx="6274146" cy="1036516"/>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213" name="TextBox 212"/>
          <p:cNvSpPr txBox="1"/>
          <p:nvPr/>
        </p:nvSpPr>
        <p:spPr>
          <a:xfrm rot="5400000">
            <a:off x="5176870" y="4126353"/>
            <a:ext cx="1587598" cy="350330"/>
          </a:xfrm>
          <a:prstGeom prst="rect">
            <a:avLst/>
          </a:prstGeom>
          <a:noFill/>
        </p:spPr>
        <p:txBody>
          <a:bodyPr wrap="square" lIns="91404" tIns="45704" rIns="91404" bIns="45704" rtlCol="0">
            <a:spAutoFit/>
          </a:bodyPr>
          <a:lstStyle/>
          <a:p>
            <a:pPr defTabSz="466114"/>
            <a:r>
              <a:rPr lang="en-US" sz="1600" dirty="0">
                <a:solidFill>
                  <a:srgbClr val="505050"/>
                </a:solidFill>
              </a:rPr>
              <a:t>Search Crawl</a:t>
            </a:r>
            <a:endParaRPr lang="en-US" sz="2400" dirty="0">
              <a:solidFill>
                <a:srgbClr val="505050"/>
              </a:solidFill>
            </a:endParaRPr>
          </a:p>
        </p:txBody>
      </p:sp>
      <p:cxnSp>
        <p:nvCxnSpPr>
          <p:cNvPr id="258" name="Straight Arrow Connector 257"/>
          <p:cNvCxnSpPr>
            <a:stCxn id="91" idx="3"/>
            <a:endCxn id="35" idx="2"/>
          </p:cNvCxnSpPr>
          <p:nvPr/>
        </p:nvCxnSpPr>
        <p:spPr>
          <a:xfrm flipV="1">
            <a:off x="3804586" y="2863698"/>
            <a:ext cx="1547988" cy="800210"/>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pic>
        <p:nvPicPr>
          <p:cNvPr id="41" name="Picture 40"/>
          <p:cNvPicPr>
            <a:picLocks noChangeAspect="1"/>
          </p:cNvPicPr>
          <p:nvPr/>
        </p:nvPicPr>
        <p:blipFill rotWithShape="1">
          <a:blip r:embed="rId2"/>
          <a:srcRect l="784" t="12624" r="652" b="1157"/>
          <a:stretch/>
        </p:blipFill>
        <p:spPr>
          <a:xfrm>
            <a:off x="251259" y="272786"/>
            <a:ext cx="3160205" cy="1824737"/>
          </a:xfrm>
          <a:prstGeom prst="rect">
            <a:avLst/>
          </a:prstGeom>
        </p:spPr>
      </p:pic>
      <p:pic>
        <p:nvPicPr>
          <p:cNvPr id="2" name="Picture 1"/>
          <p:cNvPicPr>
            <a:picLocks noChangeAspect="1"/>
          </p:cNvPicPr>
          <p:nvPr/>
        </p:nvPicPr>
        <p:blipFill rotWithShape="1">
          <a:blip r:embed="rId3"/>
          <a:srcRect l="884" t="11186" b="979"/>
          <a:stretch/>
        </p:blipFill>
        <p:spPr>
          <a:xfrm>
            <a:off x="266793" y="2429707"/>
            <a:ext cx="3129135" cy="1955291"/>
          </a:xfrm>
          <a:prstGeom prst="rect">
            <a:avLst/>
          </a:prstGeom>
        </p:spPr>
      </p:pic>
      <p:pic>
        <p:nvPicPr>
          <p:cNvPr id="3" name="Picture 2"/>
          <p:cNvPicPr>
            <a:picLocks noChangeAspect="1"/>
          </p:cNvPicPr>
          <p:nvPr/>
        </p:nvPicPr>
        <p:blipFill rotWithShape="1">
          <a:blip r:embed="rId4"/>
          <a:srcRect l="817" t="11092" r="549" b="957"/>
          <a:stretch/>
        </p:blipFill>
        <p:spPr>
          <a:xfrm>
            <a:off x="251255" y="4733215"/>
            <a:ext cx="3131353" cy="1968815"/>
          </a:xfrm>
          <a:prstGeom prst="rect">
            <a:avLst/>
          </a:prstGeom>
        </p:spPr>
      </p:pic>
      <p:sp>
        <p:nvSpPr>
          <p:cNvPr id="44" name="TextBox 43"/>
          <p:cNvSpPr txBox="1"/>
          <p:nvPr/>
        </p:nvSpPr>
        <p:spPr>
          <a:xfrm>
            <a:off x="135225" y="2120597"/>
            <a:ext cx="3260698" cy="31828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Document Library / Content Catalog</a:t>
            </a:r>
          </a:p>
        </p:txBody>
      </p:sp>
      <p:sp>
        <p:nvSpPr>
          <p:cNvPr id="45" name="TextBox 44"/>
          <p:cNvSpPr txBox="1"/>
          <p:nvPr/>
        </p:nvSpPr>
        <p:spPr>
          <a:xfrm>
            <a:off x="208727" y="4442414"/>
            <a:ext cx="2257919" cy="31828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Page Library</a:t>
            </a:r>
          </a:p>
        </p:txBody>
      </p:sp>
      <p:pic>
        <p:nvPicPr>
          <p:cNvPr id="5" name="Picture 4"/>
          <p:cNvPicPr>
            <a:picLocks noChangeAspect="1"/>
          </p:cNvPicPr>
          <p:nvPr/>
        </p:nvPicPr>
        <p:blipFill rotWithShape="1">
          <a:blip r:embed="rId5"/>
          <a:srcRect l="698" t="12503" r="70341" b="3141"/>
          <a:stretch/>
        </p:blipFill>
        <p:spPr>
          <a:xfrm>
            <a:off x="3673258" y="3854981"/>
            <a:ext cx="1724609" cy="2943444"/>
          </a:xfrm>
          <a:prstGeom prst="rect">
            <a:avLst/>
          </a:prstGeom>
        </p:spPr>
      </p:pic>
      <p:pic>
        <p:nvPicPr>
          <p:cNvPr id="6" name="Picture 5"/>
          <p:cNvPicPr>
            <a:picLocks noChangeAspect="1"/>
          </p:cNvPicPr>
          <p:nvPr/>
        </p:nvPicPr>
        <p:blipFill rotWithShape="1">
          <a:blip r:embed="rId6"/>
          <a:srcRect l="975" t="12266" r="70203" b="3854"/>
          <a:stretch/>
        </p:blipFill>
        <p:spPr>
          <a:xfrm>
            <a:off x="3710658" y="440000"/>
            <a:ext cx="1742765" cy="2971962"/>
          </a:xfrm>
          <a:prstGeom prst="rect">
            <a:avLst/>
          </a:prstGeom>
        </p:spPr>
      </p:pic>
      <p:sp>
        <p:nvSpPr>
          <p:cNvPr id="49" name="TextBox 48"/>
          <p:cNvSpPr txBox="1"/>
          <p:nvPr/>
        </p:nvSpPr>
        <p:spPr>
          <a:xfrm>
            <a:off x="3615246" y="105748"/>
            <a:ext cx="2257919" cy="31828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Navigation Term Set</a:t>
            </a:r>
          </a:p>
        </p:txBody>
      </p:sp>
      <p:sp>
        <p:nvSpPr>
          <p:cNvPr id="50" name="TextBox 49"/>
          <p:cNvSpPr txBox="1"/>
          <p:nvPr/>
        </p:nvSpPr>
        <p:spPr>
          <a:xfrm>
            <a:off x="3653295" y="3590087"/>
            <a:ext cx="2257919" cy="31828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Tagging Term Set</a:t>
            </a:r>
          </a:p>
        </p:txBody>
      </p:sp>
      <p:pic>
        <p:nvPicPr>
          <p:cNvPr id="11" name="Picture 10"/>
          <p:cNvPicPr>
            <a:picLocks noChangeAspect="1"/>
          </p:cNvPicPr>
          <p:nvPr/>
        </p:nvPicPr>
        <p:blipFill rotWithShape="1">
          <a:blip r:embed="rId7"/>
          <a:srcRect l="898" t="9035" r="1920" b="3561"/>
          <a:stretch/>
        </p:blipFill>
        <p:spPr>
          <a:xfrm>
            <a:off x="8825739" y="1144057"/>
            <a:ext cx="2689458" cy="1563838"/>
          </a:xfrm>
          <a:prstGeom prst="rect">
            <a:avLst/>
          </a:prstGeom>
        </p:spPr>
      </p:pic>
      <p:grpSp>
        <p:nvGrpSpPr>
          <p:cNvPr id="28" name="Group 27"/>
          <p:cNvGrpSpPr/>
          <p:nvPr/>
        </p:nvGrpSpPr>
        <p:grpSpPr>
          <a:xfrm>
            <a:off x="8064896" y="4785856"/>
            <a:ext cx="1279398" cy="2187208"/>
            <a:chOff x="8477249" y="2972549"/>
            <a:chExt cx="1468949" cy="2766307"/>
          </a:xfrm>
        </p:grpSpPr>
        <p:pic>
          <p:nvPicPr>
            <p:cNvPr id="3075" name="Picture 3"/>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477249" y="2972549"/>
              <a:ext cx="1468949" cy="2766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4" name="Picture 23"/>
            <p:cNvPicPr>
              <a:picLocks noChangeAspect="1"/>
            </p:cNvPicPr>
            <p:nvPr/>
          </p:nvPicPr>
          <p:blipFill rotWithShape="1">
            <a:blip r:embed="rId9"/>
            <a:srcRect l="37955" t="20660" r="29298" b="16086"/>
            <a:stretch/>
          </p:blipFill>
          <p:spPr>
            <a:xfrm>
              <a:off x="8592826" y="3612311"/>
              <a:ext cx="1252134" cy="1427934"/>
            </a:xfrm>
            <a:prstGeom prst="rect">
              <a:avLst/>
            </a:prstGeom>
          </p:spPr>
        </p:pic>
      </p:grpSp>
      <p:grpSp>
        <p:nvGrpSpPr>
          <p:cNvPr id="33" name="Group 32"/>
          <p:cNvGrpSpPr/>
          <p:nvPr/>
        </p:nvGrpSpPr>
        <p:grpSpPr>
          <a:xfrm>
            <a:off x="4564980" y="5058814"/>
            <a:ext cx="3410694" cy="1888321"/>
            <a:chOff x="7595503" y="4139347"/>
            <a:chExt cx="4126197" cy="2352940"/>
          </a:xfrm>
        </p:grpSpPr>
        <p:grpSp>
          <p:nvGrpSpPr>
            <p:cNvPr id="31" name="Group 30"/>
            <p:cNvGrpSpPr/>
            <p:nvPr/>
          </p:nvGrpSpPr>
          <p:grpSpPr>
            <a:xfrm>
              <a:off x="7595503" y="4139347"/>
              <a:ext cx="4126197" cy="2352940"/>
              <a:chOff x="7595503" y="4139347"/>
              <a:chExt cx="4126197" cy="2352940"/>
            </a:xfrm>
          </p:grpSpPr>
          <p:pic>
            <p:nvPicPr>
              <p:cNvPr id="74" name="Picture 3"/>
              <p:cNvPicPr>
                <a:picLocks noChangeAspect="1" noChangeArrowheads="1"/>
              </p:cNvPicPr>
              <p:nvPr/>
            </p:nvPicPr>
            <p:blipFill rotWithShape="1">
              <a:blip r:embed="rId8">
                <a:extLst>
                  <a:ext uri="{28A0092B-C50C-407E-A947-70E740481C1C}">
                    <a14:useLocalDpi xmlns:a14="http://schemas.microsoft.com/office/drawing/2010/main" val="0"/>
                  </a:ext>
                </a:extLst>
              </a:blip>
              <a:srcRect l="3001" t="2473" r="3491" b="15262"/>
              <a:stretch/>
            </p:blipFill>
            <p:spPr bwMode="auto">
              <a:xfrm rot="16200000">
                <a:off x="8482132" y="3252718"/>
                <a:ext cx="2352940" cy="4126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Rectangle 29"/>
              <p:cNvSpPr/>
              <p:nvPr/>
            </p:nvSpPr>
            <p:spPr bwMode="auto">
              <a:xfrm>
                <a:off x="7843550" y="6061057"/>
                <a:ext cx="3455067" cy="294646"/>
              </a:xfrm>
              <a:prstGeom prst="rect">
                <a:avLst/>
              </a:prstGeom>
              <a:solidFill>
                <a:schemeClr val="tx1"/>
              </a:solidFill>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4"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9" name="Picture 28"/>
              <p:cNvPicPr>
                <a:picLocks noChangeAspect="1"/>
              </p:cNvPicPr>
              <p:nvPr/>
            </p:nvPicPr>
            <p:blipFill rotWithShape="1">
              <a:blip r:embed="rId10"/>
              <a:srcRect l="8685" t="26175" r="10584" b="8674"/>
              <a:stretch/>
            </p:blipFill>
            <p:spPr>
              <a:xfrm>
                <a:off x="7843550" y="4233548"/>
                <a:ext cx="3455067" cy="1835780"/>
              </a:xfrm>
              <a:prstGeom prst="rect">
                <a:avLst/>
              </a:prstGeom>
            </p:spPr>
          </p:pic>
        </p:grpSp>
        <p:sp>
          <p:nvSpPr>
            <p:cNvPr id="32" name="Rectangle 31"/>
            <p:cNvSpPr/>
            <p:nvPr/>
          </p:nvSpPr>
          <p:spPr bwMode="auto">
            <a:xfrm>
              <a:off x="7843549" y="4233548"/>
              <a:ext cx="3455067" cy="2122156"/>
            </a:xfrm>
            <a:prstGeom prst="rect">
              <a:avLst/>
            </a:prstGeom>
            <a:noFill/>
            <a:ln w="28575">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1924"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35" name="Picture 34"/>
          <p:cNvPicPr>
            <a:picLocks noChangeAspect="1"/>
          </p:cNvPicPr>
          <p:nvPr/>
        </p:nvPicPr>
        <p:blipFill rotWithShape="1">
          <a:blip r:embed="rId11"/>
          <a:srcRect l="778" t="11302" r="2332" b="967"/>
          <a:stretch/>
        </p:blipFill>
        <p:spPr>
          <a:xfrm>
            <a:off x="4131166" y="512152"/>
            <a:ext cx="2442814" cy="2351545"/>
          </a:xfrm>
          <a:prstGeom prst="rect">
            <a:avLst/>
          </a:prstGeom>
        </p:spPr>
      </p:pic>
      <p:sp>
        <p:nvSpPr>
          <p:cNvPr id="36" name="Flowchart: Magnetic Disk 35"/>
          <p:cNvSpPr/>
          <p:nvPr/>
        </p:nvSpPr>
        <p:spPr>
          <a:xfrm>
            <a:off x="6172359" y="4442417"/>
            <a:ext cx="1966519" cy="1661605"/>
          </a:xfrm>
          <a:prstGeom prst="flowChartMagneticDisk">
            <a:avLst/>
          </a:prstGeom>
        </p:spPr>
        <p:style>
          <a:lnRef idx="1">
            <a:schemeClr val="accent4"/>
          </a:lnRef>
          <a:fillRef idx="2">
            <a:schemeClr val="accent4"/>
          </a:fillRef>
          <a:effectRef idx="1">
            <a:schemeClr val="accent4"/>
          </a:effectRef>
          <a:fontRef idx="minor">
            <a:schemeClr val="dk1"/>
          </a:fontRef>
        </p:style>
        <p:txBody>
          <a:bodyPr lIns="91404" tIns="45704" rIns="91404" bIns="45704" rtlCol="0" anchor="ctr"/>
          <a:lstStyle/>
          <a:p>
            <a:pPr algn="ctr" defTabSz="466114"/>
            <a:r>
              <a:rPr lang="en-US" dirty="0">
                <a:solidFill>
                  <a:srgbClr val="505050"/>
                </a:solidFill>
              </a:rPr>
              <a:t>SEARCH</a:t>
            </a:r>
          </a:p>
          <a:p>
            <a:pPr algn="ctr" defTabSz="466114"/>
            <a:r>
              <a:rPr lang="en-US" dirty="0">
                <a:solidFill>
                  <a:srgbClr val="505050"/>
                </a:solidFill>
              </a:rPr>
              <a:t>Index</a:t>
            </a:r>
          </a:p>
        </p:txBody>
      </p:sp>
      <p:cxnSp>
        <p:nvCxnSpPr>
          <p:cNvPr id="70" name="Straight Arrow Connector 69"/>
          <p:cNvCxnSpPr>
            <a:stCxn id="91" idx="3"/>
          </p:cNvCxnSpPr>
          <p:nvPr/>
        </p:nvCxnSpPr>
        <p:spPr>
          <a:xfrm>
            <a:off x="3804589" y="3663904"/>
            <a:ext cx="2603257" cy="1338751"/>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sp>
        <p:nvSpPr>
          <p:cNvPr id="73" name="TextBox 72"/>
          <p:cNvSpPr txBox="1"/>
          <p:nvPr/>
        </p:nvSpPr>
        <p:spPr>
          <a:xfrm>
            <a:off x="4991399" y="2912678"/>
            <a:ext cx="1226635" cy="478442"/>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sz="1200" dirty="0">
                <a:solidFill>
                  <a:srgbClr val="505050"/>
                </a:solidFill>
              </a:rPr>
              <a:t>Query for all “Laptops”</a:t>
            </a:r>
          </a:p>
        </p:txBody>
      </p:sp>
      <p:sp>
        <p:nvSpPr>
          <p:cNvPr id="75" name="TextBox 74"/>
          <p:cNvSpPr txBox="1"/>
          <p:nvPr/>
        </p:nvSpPr>
        <p:spPr>
          <a:xfrm rot="21046504">
            <a:off x="7295446" y="3096415"/>
            <a:ext cx="1538900" cy="478442"/>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stStyle>
          <a:p>
            <a:pPr defTabSz="466114"/>
            <a:r>
              <a:rPr lang="en-US" sz="1200" dirty="0">
                <a:solidFill>
                  <a:srgbClr val="505050"/>
                </a:solidFill>
              </a:rPr>
              <a:t>Query for Product ID 1010404</a:t>
            </a:r>
          </a:p>
        </p:txBody>
      </p:sp>
      <p:sp>
        <p:nvSpPr>
          <p:cNvPr id="77" name="TextBox 76"/>
          <p:cNvSpPr txBox="1"/>
          <p:nvPr/>
        </p:nvSpPr>
        <p:spPr>
          <a:xfrm>
            <a:off x="3738380" y="4306244"/>
            <a:ext cx="2650187" cy="670577"/>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sz="1200" dirty="0">
                <a:solidFill>
                  <a:srgbClr val="505050"/>
                </a:solidFill>
              </a:rPr>
              <a:t>Query for all “Laptops”</a:t>
            </a:r>
          </a:p>
          <a:p>
            <a:pPr defTabSz="466114"/>
            <a:r>
              <a:rPr lang="en-US" sz="1200" dirty="0">
                <a:solidFill>
                  <a:srgbClr val="505050"/>
                </a:solidFill>
              </a:rPr>
              <a:t>User Agent = Win8 Surface</a:t>
            </a:r>
          </a:p>
          <a:p>
            <a:pPr defTabSz="466114"/>
            <a:r>
              <a:rPr lang="en-US" sz="1200" dirty="0">
                <a:solidFill>
                  <a:srgbClr val="505050"/>
                </a:solidFill>
              </a:rPr>
              <a:t>User Agent = Windows Phone</a:t>
            </a:r>
          </a:p>
        </p:txBody>
      </p:sp>
      <p:sp>
        <p:nvSpPr>
          <p:cNvPr id="85" name="Rectangle 84"/>
          <p:cNvSpPr/>
          <p:nvPr/>
        </p:nvSpPr>
        <p:spPr bwMode="auto">
          <a:xfrm>
            <a:off x="3183925" y="1964372"/>
            <a:ext cx="302591" cy="3399064"/>
          </a:xfrm>
          <a:prstGeom prst="rect">
            <a:avLst/>
          </a:prstGeom>
          <a:solidFill>
            <a:schemeClr val="accent3">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eaVert" wrap="square" lIns="93220" tIns="46611" rIns="93220" bIns="46611" numCol="1" rtlCol="0" anchor="ctr" anchorCtr="0" compatLnSpc="1">
            <a:prstTxWarp prst="textNoShape">
              <a:avLst/>
            </a:prstTxWarp>
          </a:bodyPr>
          <a:lstStyle/>
          <a:p>
            <a:pPr algn="ctr" defTabSz="931924" fontAlgn="base">
              <a:spcBef>
                <a:spcPct val="0"/>
              </a:spcBef>
              <a:spcAft>
                <a:spcPct val="0"/>
              </a:spcAft>
            </a:pPr>
            <a:r>
              <a:rPr lang="en-US" sz="1400" dirty="0">
                <a:gradFill>
                  <a:gsLst>
                    <a:gs pos="0">
                      <a:srgbClr val="FFFFFF"/>
                    </a:gs>
                    <a:gs pos="100000">
                      <a:srgbClr val="FFFFFF"/>
                    </a:gs>
                  </a:gsLst>
                  <a:lin ang="5400000" scaled="0"/>
                </a:gradFill>
              </a:rPr>
              <a:t>Recommendations</a:t>
            </a:r>
          </a:p>
        </p:txBody>
      </p:sp>
      <p:sp>
        <p:nvSpPr>
          <p:cNvPr id="86" name="Rectangle 85"/>
          <p:cNvSpPr/>
          <p:nvPr/>
        </p:nvSpPr>
        <p:spPr bwMode="auto">
          <a:xfrm>
            <a:off x="2863621" y="1972291"/>
            <a:ext cx="302591" cy="3399064"/>
          </a:xfrm>
          <a:prstGeom prst="rect">
            <a:avLst/>
          </a:prstGeom>
          <a:solidFill>
            <a:schemeClr val="accent5">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eaVert" wrap="square" lIns="93220" tIns="46611" rIns="93220" bIns="46611" numCol="1" rtlCol="0" anchor="ctr" anchorCtr="0" compatLnSpc="1">
            <a:prstTxWarp prst="textNoShape">
              <a:avLst/>
            </a:prstTxWarp>
          </a:bodyPr>
          <a:lstStyle/>
          <a:p>
            <a:pPr algn="ctr" defTabSz="931924" fontAlgn="base">
              <a:spcBef>
                <a:spcPct val="0"/>
              </a:spcBef>
              <a:spcAft>
                <a:spcPct val="0"/>
              </a:spcAft>
            </a:pPr>
            <a:r>
              <a:rPr lang="en-US" sz="1400" dirty="0">
                <a:gradFill>
                  <a:gsLst>
                    <a:gs pos="0">
                      <a:srgbClr val="FFFFFF"/>
                    </a:gs>
                    <a:gs pos="100000">
                      <a:srgbClr val="FFFFFF"/>
                    </a:gs>
                  </a:gsLst>
                  <a:lin ang="5400000" scaled="0"/>
                </a:gradFill>
              </a:rPr>
              <a:t>Query  Rules</a:t>
            </a:r>
          </a:p>
        </p:txBody>
      </p:sp>
      <p:sp>
        <p:nvSpPr>
          <p:cNvPr id="91" name="Rectangle 90"/>
          <p:cNvSpPr/>
          <p:nvPr/>
        </p:nvSpPr>
        <p:spPr bwMode="auto">
          <a:xfrm>
            <a:off x="3501999" y="1964372"/>
            <a:ext cx="302591" cy="3399064"/>
          </a:xfrm>
          <a:prstGeom prst="rect">
            <a:avLst/>
          </a:prstGeom>
          <a:solidFill>
            <a:schemeClr val="accent1">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eaVert" wrap="square" lIns="93220" tIns="46611" rIns="93220" bIns="46611" numCol="1" rtlCol="0" anchor="ctr" anchorCtr="0" compatLnSpc="1">
            <a:prstTxWarp prst="textNoShape">
              <a:avLst/>
            </a:prstTxWarp>
          </a:bodyPr>
          <a:lstStyle/>
          <a:p>
            <a:pPr algn="ctr" defTabSz="931924" fontAlgn="base">
              <a:spcBef>
                <a:spcPct val="0"/>
              </a:spcBef>
              <a:spcAft>
                <a:spcPct val="0"/>
              </a:spcAft>
            </a:pPr>
            <a:r>
              <a:rPr lang="en-US" sz="1400" dirty="0">
                <a:gradFill>
                  <a:gsLst>
                    <a:gs pos="0">
                      <a:srgbClr val="FFFFFF"/>
                    </a:gs>
                    <a:gs pos="100000">
                      <a:srgbClr val="FFFFFF"/>
                    </a:gs>
                  </a:gsLst>
                  <a:lin ang="5400000" scaled="0"/>
                </a:gradFill>
              </a:rPr>
              <a:t>SharePoint Publishing</a:t>
            </a:r>
          </a:p>
        </p:txBody>
      </p:sp>
      <p:cxnSp>
        <p:nvCxnSpPr>
          <p:cNvPr id="111" name="Straight Arrow Connector 110"/>
          <p:cNvCxnSpPr>
            <a:endCxn id="114" idx="1"/>
          </p:cNvCxnSpPr>
          <p:nvPr/>
        </p:nvCxnSpPr>
        <p:spPr>
          <a:xfrm>
            <a:off x="3804590" y="3721976"/>
            <a:ext cx="6098939" cy="876378"/>
          </a:xfrm>
          <a:prstGeom prst="straightConnector1">
            <a:avLst/>
          </a:prstGeom>
          <a:ln w="38100">
            <a:solidFill>
              <a:schemeClr val="accent2">
                <a:lumMod val="60000"/>
                <a:lumOff val="40000"/>
              </a:schemeClr>
            </a:solidFill>
            <a:tailEnd type="arrow"/>
          </a:ln>
        </p:spPr>
        <p:style>
          <a:lnRef idx="2">
            <a:schemeClr val="accent1"/>
          </a:lnRef>
          <a:fillRef idx="0">
            <a:schemeClr val="accent1"/>
          </a:fillRef>
          <a:effectRef idx="1">
            <a:schemeClr val="accent1"/>
          </a:effectRef>
          <a:fontRef idx="minor">
            <a:schemeClr val="tx1"/>
          </a:fontRef>
        </p:style>
      </p:cxnSp>
      <p:pic>
        <p:nvPicPr>
          <p:cNvPr id="114" name="Picture 113"/>
          <p:cNvPicPr>
            <a:picLocks noChangeAspect="1"/>
          </p:cNvPicPr>
          <p:nvPr/>
        </p:nvPicPr>
        <p:blipFill rotWithShape="1">
          <a:blip r:embed="rId11"/>
          <a:srcRect l="778" t="11302" r="2332" b="967"/>
          <a:stretch/>
        </p:blipFill>
        <p:spPr>
          <a:xfrm>
            <a:off x="9903525" y="3579089"/>
            <a:ext cx="2117659" cy="2038539"/>
          </a:xfrm>
          <a:prstGeom prst="rect">
            <a:avLst/>
          </a:prstGeom>
        </p:spPr>
      </p:pic>
      <p:sp>
        <p:nvSpPr>
          <p:cNvPr id="117" name="TextBox 116"/>
          <p:cNvSpPr txBox="1"/>
          <p:nvPr/>
        </p:nvSpPr>
        <p:spPr>
          <a:xfrm rot="549344">
            <a:off x="7323060" y="4045246"/>
            <a:ext cx="2050359" cy="28630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sz="1200" dirty="0">
                <a:solidFill>
                  <a:srgbClr val="505050"/>
                </a:solidFill>
              </a:rPr>
              <a:t>Query for all “Laptops”</a:t>
            </a:r>
          </a:p>
        </p:txBody>
      </p:sp>
      <p:sp>
        <p:nvSpPr>
          <p:cNvPr id="118" name="TextBox 117"/>
          <p:cNvSpPr txBox="1"/>
          <p:nvPr/>
        </p:nvSpPr>
        <p:spPr>
          <a:xfrm>
            <a:off x="9397331" y="3220571"/>
            <a:ext cx="3120563" cy="318286"/>
          </a:xfrm>
          <a:prstGeom prst="rect">
            <a:avLst/>
          </a:prstGeom>
          <a:noFill/>
          <a:effectLst>
            <a:outerShdw blurRad="50800" dist="38100" dir="18900000" algn="bl" rotWithShape="0">
              <a:prstClr val="black">
                <a:alpha val="40000"/>
              </a:prstClr>
            </a:outerShdw>
          </a:effectLst>
        </p:spPr>
        <p:txBody>
          <a:bodyPr wrap="square" lIns="91404" tIns="45704" rIns="91404" bIns="45704" rtlCol="0">
            <a:spAutoFit/>
          </a:bodyPr>
          <a:lstStyle>
            <a:defPPr>
              <a:defRPr lang="en-US"/>
            </a:defPPr>
            <a:lvl1pPr>
              <a:defRPr sz="1400">
                <a:solidFill>
                  <a:schemeClr val="accent6">
                    <a:lumMod val="60000"/>
                    <a:lumOff val="40000"/>
                  </a:schemeClr>
                </a:solidFill>
              </a:defRPr>
            </a:lvl1pPr>
          </a:lstStyle>
          <a:p>
            <a:pPr defTabSz="466114"/>
            <a:r>
              <a:rPr lang="en-US" dirty="0">
                <a:solidFill>
                  <a:srgbClr val="505050"/>
                </a:solidFill>
              </a:rPr>
              <a:t>Contoso Electronics.fr/Portable</a:t>
            </a:r>
          </a:p>
        </p:txBody>
      </p:sp>
      <p:sp>
        <p:nvSpPr>
          <p:cNvPr id="4" name="Right Arrow 3"/>
          <p:cNvSpPr/>
          <p:nvPr/>
        </p:nvSpPr>
        <p:spPr bwMode="auto">
          <a:xfrm>
            <a:off x="6748092" y="1506695"/>
            <a:ext cx="1850763" cy="453349"/>
          </a:xfrm>
          <a:prstGeom prst="rightArrow">
            <a:avLst/>
          </a:prstGeom>
          <a:solidFill>
            <a:schemeClr val="bg2">
              <a:lumMod val="60000"/>
              <a:lumOff val="4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20" tIns="46611" rIns="93220" bIns="46611" numCol="1" rtlCol="0" anchor="ctr" anchorCtr="0" compatLnSpc="1">
            <a:prstTxWarp prst="textNoShape">
              <a:avLst/>
            </a:prstTxWarp>
          </a:bodyPr>
          <a:lstStyle/>
          <a:p>
            <a:pPr algn="ctr" defTabSz="931924" fontAlgn="base">
              <a:spcBef>
                <a:spcPct val="0"/>
              </a:spcBef>
              <a:spcAft>
                <a:spcPct val="0"/>
              </a:spcAft>
            </a:pPr>
            <a:r>
              <a:rPr lang="en-US" sz="1200" dirty="0">
                <a:gradFill>
                  <a:gsLst>
                    <a:gs pos="0">
                      <a:srgbClr val="FFFFFF"/>
                    </a:gs>
                    <a:gs pos="100000">
                      <a:srgbClr val="FFFFFF"/>
                    </a:gs>
                  </a:gsLst>
                  <a:lin ang="5400000" scaled="0"/>
                </a:gradFill>
              </a:rPr>
              <a:t>Select single Item</a:t>
            </a:r>
          </a:p>
        </p:txBody>
      </p:sp>
      <p:sp>
        <p:nvSpPr>
          <p:cNvPr id="48" name="Flowchart: Magnetic Disk 47"/>
          <p:cNvSpPr/>
          <p:nvPr/>
        </p:nvSpPr>
        <p:spPr>
          <a:xfrm>
            <a:off x="1117531" y="4589321"/>
            <a:ext cx="1439543" cy="1139851"/>
          </a:xfrm>
          <a:prstGeom prst="flowChartMagneticDisk">
            <a:avLst/>
          </a:prstGeom>
        </p:spPr>
        <p:style>
          <a:lnRef idx="1">
            <a:schemeClr val="accent4"/>
          </a:lnRef>
          <a:fillRef idx="2">
            <a:schemeClr val="accent4"/>
          </a:fillRef>
          <a:effectRef idx="1">
            <a:schemeClr val="accent4"/>
          </a:effectRef>
          <a:fontRef idx="minor">
            <a:schemeClr val="dk1"/>
          </a:fontRef>
        </p:style>
        <p:txBody>
          <a:bodyPr lIns="91404" tIns="45704" rIns="91404" bIns="45704" rtlCol="0" anchor="ctr"/>
          <a:lstStyle/>
          <a:p>
            <a:pPr algn="ctr" defTabSz="466114"/>
            <a:r>
              <a:rPr lang="en-US" dirty="0">
                <a:solidFill>
                  <a:srgbClr val="505050"/>
                </a:solidFill>
              </a:rPr>
              <a:t>SharePoint</a:t>
            </a:r>
          </a:p>
          <a:p>
            <a:pPr algn="ctr" defTabSz="466114"/>
            <a:r>
              <a:rPr lang="en-US" dirty="0">
                <a:solidFill>
                  <a:srgbClr val="505050"/>
                </a:solidFill>
              </a:rPr>
              <a:t>DB</a:t>
            </a:r>
          </a:p>
        </p:txBody>
      </p:sp>
      <p:sp>
        <p:nvSpPr>
          <p:cNvPr id="51" name="Flowchart: Magnetic Disk 50"/>
          <p:cNvSpPr/>
          <p:nvPr/>
        </p:nvSpPr>
        <p:spPr>
          <a:xfrm>
            <a:off x="1143405" y="998728"/>
            <a:ext cx="1439543" cy="1139851"/>
          </a:xfrm>
          <a:prstGeom prst="flowChartMagneticDisk">
            <a:avLst/>
          </a:prstGeom>
        </p:spPr>
        <p:style>
          <a:lnRef idx="1">
            <a:schemeClr val="accent4"/>
          </a:lnRef>
          <a:fillRef idx="2">
            <a:schemeClr val="accent4"/>
          </a:fillRef>
          <a:effectRef idx="1">
            <a:schemeClr val="accent4"/>
          </a:effectRef>
          <a:fontRef idx="minor">
            <a:schemeClr val="dk1"/>
          </a:fontRef>
        </p:style>
        <p:txBody>
          <a:bodyPr lIns="91404" tIns="45704" rIns="91404" bIns="45704" rtlCol="0" anchor="ctr"/>
          <a:lstStyle/>
          <a:p>
            <a:pPr algn="ctr" defTabSz="466114"/>
            <a:r>
              <a:rPr lang="en-US" dirty="0">
                <a:solidFill>
                  <a:srgbClr val="505050"/>
                </a:solidFill>
              </a:rPr>
              <a:t>Term Store</a:t>
            </a:r>
          </a:p>
          <a:p>
            <a:pPr algn="ctr" defTabSz="466114"/>
            <a:r>
              <a:rPr lang="en-US" dirty="0">
                <a:solidFill>
                  <a:srgbClr val="505050"/>
                </a:solidFill>
              </a:rPr>
              <a:t>DB</a:t>
            </a:r>
          </a:p>
        </p:txBody>
      </p:sp>
    </p:spTree>
    <p:extLst>
      <p:ext uri="{BB962C8B-B14F-4D97-AF65-F5344CB8AC3E}">
        <p14:creationId xmlns:p14="http://schemas.microsoft.com/office/powerpoint/2010/main" val="34303927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xit" presetSubtype="0" fill="hold" grpId="0" nodeType="withEffect">
                                  <p:stCondLst>
                                    <p:cond delay="0"/>
                                  </p:stCondLst>
                                  <p:childTnLst>
                                    <p:set>
                                      <p:cBhvr>
                                        <p:cTn id="6" dur="1" fill="hold">
                                          <p:stCondLst>
                                            <p:cond delay="0"/>
                                          </p:stCondLst>
                                        </p:cTn>
                                        <p:tgtEl>
                                          <p:spTgt spid="44"/>
                                        </p:tgtEl>
                                        <p:attrNameLst>
                                          <p:attrName>style.visibility</p:attrName>
                                        </p:attrNameLst>
                                      </p:cBhvr>
                                      <p:to>
                                        <p:strVal val="hidden"/>
                                      </p:to>
                                    </p:set>
                                  </p:childTnLst>
                                </p:cTn>
                              </p:par>
                              <p:par>
                                <p:cTn id="7" presetID="1" presetClass="exit" presetSubtype="0" fill="hold" grpId="0" nodeType="withEffect">
                                  <p:stCondLst>
                                    <p:cond delay="0"/>
                                  </p:stCondLst>
                                  <p:childTnLst>
                                    <p:set>
                                      <p:cBhvr>
                                        <p:cTn id="8" dur="1" fill="hold">
                                          <p:stCondLst>
                                            <p:cond delay="0"/>
                                          </p:stCondLst>
                                        </p:cTn>
                                        <p:tgtEl>
                                          <p:spTgt spid="1156"/>
                                        </p:tgtEl>
                                        <p:attrNameLst>
                                          <p:attrName>style.visibility</p:attrName>
                                        </p:attrNameLst>
                                      </p:cBhvr>
                                      <p:to>
                                        <p:strVal val="hidden"/>
                                      </p:to>
                                    </p:set>
                                  </p:childTnLst>
                                </p:cTn>
                              </p:par>
                              <p:par>
                                <p:cTn id="9" presetID="1" presetClass="exit" presetSubtype="0" fill="hold" grpId="0" nodeType="withEffect">
                                  <p:stCondLst>
                                    <p:cond delay="0"/>
                                  </p:stCondLst>
                                  <p:childTnLst>
                                    <p:set>
                                      <p:cBhvr>
                                        <p:cTn id="10" dur="1" fill="hold">
                                          <p:stCondLst>
                                            <p:cond delay="0"/>
                                          </p:stCondLst>
                                        </p:cTn>
                                        <p:tgtEl>
                                          <p:spTgt spid="45"/>
                                        </p:tgtEl>
                                        <p:attrNameLst>
                                          <p:attrName>style.visibility</p:attrName>
                                        </p:attrNameLst>
                                      </p:cBhvr>
                                      <p:to>
                                        <p:strVal val="hidden"/>
                                      </p:to>
                                    </p:set>
                                  </p:childTnLst>
                                </p:cTn>
                              </p:par>
                              <p:par>
                                <p:cTn id="11" presetID="1" presetClass="exit" presetSubtype="0" fill="hold" grpId="0" nodeType="withEffect">
                                  <p:stCondLst>
                                    <p:cond delay="0"/>
                                  </p:stCondLst>
                                  <p:childTnLst>
                                    <p:set>
                                      <p:cBhvr>
                                        <p:cTn id="12" dur="1" fill="hold">
                                          <p:stCondLst>
                                            <p:cond delay="0"/>
                                          </p:stCondLst>
                                        </p:cTn>
                                        <p:tgtEl>
                                          <p:spTgt spid="50"/>
                                        </p:tgtEl>
                                        <p:attrNameLst>
                                          <p:attrName>style.visibility</p:attrName>
                                        </p:attrNameLst>
                                      </p:cBhvr>
                                      <p:to>
                                        <p:strVal val="hidden"/>
                                      </p:to>
                                    </p:set>
                                  </p:childTnLst>
                                </p:cTn>
                              </p:par>
                              <p:par>
                                <p:cTn id="13" presetID="1" presetClass="exit" presetSubtype="0" fill="hold" grpId="0" nodeType="withEffect">
                                  <p:stCondLst>
                                    <p:cond delay="0"/>
                                  </p:stCondLst>
                                  <p:childTnLst>
                                    <p:set>
                                      <p:cBhvr>
                                        <p:cTn id="14" dur="1" fill="hold">
                                          <p:stCondLst>
                                            <p:cond delay="0"/>
                                          </p:stCondLst>
                                        </p:cTn>
                                        <p:tgtEl>
                                          <p:spTgt spid="49"/>
                                        </p:tgtEl>
                                        <p:attrNameLst>
                                          <p:attrName>style.visibility</p:attrName>
                                        </p:attrNameLst>
                                      </p:cBhvr>
                                      <p:to>
                                        <p:strVal val="hidden"/>
                                      </p:to>
                                    </p:set>
                                  </p:childTnLst>
                                </p:cTn>
                              </p:par>
                              <p:par>
                                <p:cTn id="15" presetID="1" presetClass="exit" presetSubtype="0" fill="hold" grpId="0" nodeType="withEffect">
                                  <p:stCondLst>
                                    <p:cond delay="0"/>
                                  </p:stCondLst>
                                  <p:childTnLst>
                                    <p:set>
                                      <p:cBhvr>
                                        <p:cTn id="16" dur="1" fill="hold">
                                          <p:stCondLst>
                                            <p:cond delay="0"/>
                                          </p:stCondLst>
                                        </p:cTn>
                                        <p:tgtEl>
                                          <p:spTgt spid="1170"/>
                                        </p:tgtEl>
                                        <p:attrNameLst>
                                          <p:attrName>style.visibility</p:attrName>
                                        </p:attrNameLst>
                                      </p:cBhvr>
                                      <p:to>
                                        <p:strVal val="hidden"/>
                                      </p:to>
                                    </p:set>
                                  </p:childTnLst>
                                </p:cTn>
                              </p:par>
                              <p:par>
                                <p:cTn id="17" presetID="1" presetClass="exit" presetSubtype="0" fill="hold" grpId="0" nodeType="withEffect">
                                  <p:stCondLst>
                                    <p:cond delay="0"/>
                                  </p:stCondLst>
                                  <p:childTnLst>
                                    <p:set>
                                      <p:cBhvr>
                                        <p:cTn id="18" dur="1" fill="hold">
                                          <p:stCondLst>
                                            <p:cond delay="0"/>
                                          </p:stCondLst>
                                        </p:cTn>
                                        <p:tgtEl>
                                          <p:spTgt spid="213"/>
                                        </p:tgtEl>
                                        <p:attrNameLst>
                                          <p:attrName>style.visibility</p:attrName>
                                        </p:attrNameLst>
                                      </p:cBhvr>
                                      <p:to>
                                        <p:strVal val="hidden"/>
                                      </p:to>
                                    </p:set>
                                  </p:childTnLst>
                                </p:cTn>
                              </p:par>
                              <p:par>
                                <p:cTn id="19" presetID="42" presetClass="path" presetSubtype="0" accel="50000" decel="50000" fill="hold" nodeType="withEffect">
                                  <p:stCondLst>
                                    <p:cond delay="0"/>
                                  </p:stCondLst>
                                  <p:childTnLst>
                                    <p:animMotion origin="layout" path="M -3.50091E-6 -2.96296E-6 L 0.42082 0.55926 " pathEditMode="relative" rAng="0" ptsTypes="AA">
                                      <p:cBhvr>
                                        <p:cTn id="20" dur="2000" fill="hold"/>
                                        <p:tgtEl>
                                          <p:spTgt spid="41"/>
                                        </p:tgtEl>
                                        <p:attrNameLst>
                                          <p:attrName>ppt_x</p:attrName>
                                          <p:attrName>ppt_y</p:attrName>
                                        </p:attrNameLst>
                                      </p:cBhvr>
                                      <p:rCtr x="21034" y="27963"/>
                                    </p:animMotion>
                                  </p:childTnLst>
                                  <p:subTnLst>
                                    <p:set>
                                      <p:cBhvr override="childStyle">
                                        <p:cTn dur="1" fill="hold" display="0" masterRel="sameClick" afterEffect="1">
                                          <p:stCondLst>
                                            <p:cond evt="end" delay="0">
                                              <p:tn val="19"/>
                                            </p:cond>
                                          </p:stCondLst>
                                        </p:cTn>
                                        <p:tgtEl>
                                          <p:spTgt spid="41"/>
                                        </p:tgtEl>
                                        <p:attrNameLst>
                                          <p:attrName>style.visibility</p:attrName>
                                        </p:attrNameLst>
                                      </p:cBhvr>
                                      <p:to>
                                        <p:strVal val="hidden"/>
                                      </p:to>
                                    </p:set>
                                  </p:subTnLst>
                                </p:cTn>
                              </p:par>
                              <p:par>
                                <p:cTn id="21" presetID="42" presetClass="path" presetSubtype="0" accel="50000" decel="50000" fill="hold" nodeType="withEffect">
                                  <p:stCondLst>
                                    <p:cond delay="0"/>
                                  </p:stCondLst>
                                  <p:childTnLst>
                                    <p:animMotion origin="layout" path="M -3.50091E-6 2.96296E-6 L 0.41691 0.24791 " pathEditMode="relative" rAng="0" ptsTypes="AA">
                                      <p:cBhvr>
                                        <p:cTn id="22" dur="2000" fill="hold"/>
                                        <p:tgtEl>
                                          <p:spTgt spid="2"/>
                                        </p:tgtEl>
                                        <p:attrNameLst>
                                          <p:attrName>ppt_x</p:attrName>
                                          <p:attrName>ppt_y</p:attrName>
                                        </p:attrNameLst>
                                      </p:cBhvr>
                                      <p:rCtr x="20839" y="12384"/>
                                    </p:animMotion>
                                  </p:childTnLst>
                                  <p:subTnLst>
                                    <p:set>
                                      <p:cBhvr override="childStyle">
                                        <p:cTn dur="1" fill="hold" display="0" masterRel="sameClick" afterEffect="1">
                                          <p:stCondLst>
                                            <p:cond evt="end" delay="0">
                                              <p:tn val="21"/>
                                            </p:cond>
                                          </p:stCondLst>
                                        </p:cTn>
                                        <p:tgtEl>
                                          <p:spTgt spid="2"/>
                                        </p:tgtEl>
                                        <p:attrNameLst>
                                          <p:attrName>style.visibility</p:attrName>
                                        </p:attrNameLst>
                                      </p:cBhvr>
                                      <p:to>
                                        <p:strVal val="hidden"/>
                                      </p:to>
                                    </p:set>
                                  </p:subTnLst>
                                </p:cTn>
                              </p:par>
                              <p:par>
                                <p:cTn id="23" presetID="42" presetClass="path" presetSubtype="0" accel="50000" decel="50000" fill="hold" nodeType="withEffect">
                                  <p:stCondLst>
                                    <p:cond delay="0"/>
                                  </p:stCondLst>
                                  <p:childTnLst>
                                    <p:animMotion origin="layout" path="M -1.56291E-6 -1.11111E-6 L 0.40766 -0.08148 " pathEditMode="relative" rAng="0" ptsTypes="AA">
                                      <p:cBhvr>
                                        <p:cTn id="24" dur="2000" fill="hold"/>
                                        <p:tgtEl>
                                          <p:spTgt spid="3"/>
                                        </p:tgtEl>
                                        <p:attrNameLst>
                                          <p:attrName>ppt_x</p:attrName>
                                          <p:attrName>ppt_y</p:attrName>
                                        </p:attrNameLst>
                                      </p:cBhvr>
                                      <p:rCtr x="20383" y="-4074"/>
                                    </p:animMotion>
                                  </p:childTnLst>
                                  <p:subTnLst>
                                    <p:set>
                                      <p:cBhvr override="childStyle">
                                        <p:cTn dur="1" fill="hold" display="0" masterRel="sameClick" afterEffect="1">
                                          <p:stCondLst>
                                            <p:cond evt="end" delay="0">
                                              <p:tn val="23"/>
                                            </p:cond>
                                          </p:stCondLst>
                                        </p:cTn>
                                        <p:tgtEl>
                                          <p:spTgt spid="3"/>
                                        </p:tgtEl>
                                        <p:attrNameLst>
                                          <p:attrName>style.visibility</p:attrName>
                                        </p:attrNameLst>
                                      </p:cBhvr>
                                      <p:to>
                                        <p:strVal val="hidden"/>
                                      </p:to>
                                    </p:set>
                                  </p:subTnLst>
                                </p:cTn>
                              </p:par>
                              <p:par>
                                <p:cTn id="25" presetID="42" presetClass="path" presetSubtype="0" accel="50000" decel="50000" fill="hold" nodeType="withEffect">
                                  <p:stCondLst>
                                    <p:cond delay="0"/>
                                  </p:stCondLst>
                                  <p:childTnLst>
                                    <p:animMotion origin="layout" path="M 1.94061E-6 -4.07407E-6 L 0.18286 -0.0287 " pathEditMode="relative" rAng="0" ptsTypes="AA">
                                      <p:cBhvr>
                                        <p:cTn id="26" dur="2000" fill="hold"/>
                                        <p:tgtEl>
                                          <p:spTgt spid="5"/>
                                        </p:tgtEl>
                                        <p:attrNameLst>
                                          <p:attrName>ppt_x</p:attrName>
                                          <p:attrName>ppt_y</p:attrName>
                                        </p:attrNameLst>
                                      </p:cBhvr>
                                      <p:rCtr x="9143" y="-1435"/>
                                    </p:animMotion>
                                  </p:childTnLst>
                                  <p:subTnLst>
                                    <p:set>
                                      <p:cBhvr override="childStyle">
                                        <p:cTn dur="1" fill="hold" display="0" masterRel="sameClick" afterEffect="1">
                                          <p:stCondLst>
                                            <p:cond evt="end" delay="0">
                                              <p:tn val="25"/>
                                            </p:cond>
                                          </p:stCondLst>
                                        </p:cTn>
                                        <p:tgtEl>
                                          <p:spTgt spid="5"/>
                                        </p:tgtEl>
                                        <p:attrNameLst>
                                          <p:attrName>style.visibility</p:attrName>
                                        </p:attrNameLst>
                                      </p:cBhvr>
                                      <p:to>
                                        <p:strVal val="hidden"/>
                                      </p:to>
                                    </p:set>
                                  </p:subTnLst>
                                </p:cTn>
                              </p:par>
                              <p:par>
                                <p:cTn id="27" presetID="42" presetClass="path" presetSubtype="0" accel="50000" decel="50000" fill="hold" nodeType="withEffect">
                                  <p:stCondLst>
                                    <p:cond delay="0"/>
                                  </p:stCondLst>
                                  <p:childTnLst>
                                    <p:animMotion origin="layout" path="M 4.91534E-6 -1.48148E-6 L 0.1753 0.45324 " pathEditMode="relative" rAng="0" ptsTypes="AA">
                                      <p:cBhvr>
                                        <p:cTn id="28" dur="2000" fill="hold"/>
                                        <p:tgtEl>
                                          <p:spTgt spid="6"/>
                                        </p:tgtEl>
                                        <p:attrNameLst>
                                          <p:attrName>ppt_x</p:attrName>
                                          <p:attrName>ppt_y</p:attrName>
                                        </p:attrNameLst>
                                      </p:cBhvr>
                                      <p:rCtr x="8765" y="22662"/>
                                    </p:animMotion>
                                  </p:childTnLst>
                                  <p:subTnLst>
                                    <p:set>
                                      <p:cBhvr override="childStyle">
                                        <p:cTn dur="1" fill="hold" display="0" masterRel="sameClick" afterEffect="1">
                                          <p:stCondLst>
                                            <p:cond evt="end" delay="0">
                                              <p:tn val="27"/>
                                            </p:cond>
                                          </p:stCondLst>
                                        </p:cTn>
                                        <p:tgtEl>
                                          <p:spTgt spid="6"/>
                                        </p:tgtEl>
                                        <p:attrNameLst>
                                          <p:attrName>style.visibility</p:attrName>
                                        </p:attrNameLst>
                                      </p:cBhvr>
                                      <p:to>
                                        <p:strVal val="hidden"/>
                                      </p:to>
                                    </p:set>
                                  </p:subTnLst>
                                </p:cTn>
                              </p:par>
                            </p:childTnLst>
                          </p:cTn>
                        </p:par>
                        <p:par>
                          <p:cTn id="29" fill="hold">
                            <p:stCondLst>
                              <p:cond delay="2000"/>
                            </p:stCondLst>
                            <p:childTnLst>
                              <p:par>
                                <p:cTn id="30" presetID="35" presetClass="path" presetSubtype="0" accel="50000" decel="50000" fill="hold" grpId="0" nodeType="afterEffect">
                                  <p:stCondLst>
                                    <p:cond delay="0"/>
                                  </p:stCondLst>
                                  <p:childTnLst>
                                    <p:animMotion origin="layout" path="M -2.63089E-7 4.81481E-6 L -0.42837 -0.2669 " pathEditMode="relative" rAng="0" ptsTypes="AA">
                                      <p:cBhvr>
                                        <p:cTn id="31" dur="2000" fill="hold"/>
                                        <p:tgtEl>
                                          <p:spTgt spid="36"/>
                                        </p:tgtEl>
                                        <p:attrNameLst>
                                          <p:attrName>ppt_x</p:attrName>
                                          <p:attrName>ppt_y</p:attrName>
                                        </p:attrNameLst>
                                      </p:cBhvr>
                                      <p:rCtr x="-21672" y="-13310"/>
                                    </p:animMotion>
                                  </p:childTnLst>
                                </p:cTn>
                              </p:par>
                            </p:childTnLst>
                          </p:cTn>
                        </p:par>
                        <p:par>
                          <p:cTn id="32" fill="hold">
                            <p:stCondLst>
                              <p:cond delay="4000"/>
                            </p:stCondLst>
                            <p:childTnLst>
                              <p:par>
                                <p:cTn id="33" presetID="1" presetClass="entr" presetSubtype="0" fill="hold" grpId="0" nodeType="afterEffect">
                                  <p:stCondLst>
                                    <p:cond delay="0"/>
                                  </p:stCondLst>
                                  <p:childTnLst>
                                    <p:set>
                                      <p:cBhvr>
                                        <p:cTn id="34" dur="1" fill="hold">
                                          <p:stCondLst>
                                            <p:cond delay="0"/>
                                          </p:stCondLst>
                                        </p:cTn>
                                        <p:tgtEl>
                                          <p:spTgt spid="91"/>
                                        </p:tgtEl>
                                        <p:attrNameLst>
                                          <p:attrName>style.visibility</p:attrName>
                                        </p:attrNameLst>
                                      </p:cBhvr>
                                      <p:to>
                                        <p:strVal val="visible"/>
                                      </p:to>
                                    </p:set>
                                  </p:childTnLst>
                                </p:cTn>
                              </p:par>
                            </p:childTnLst>
                          </p:cTn>
                        </p:par>
                        <p:par>
                          <p:cTn id="35" fill="hold">
                            <p:stCondLst>
                              <p:cond delay="4000"/>
                            </p:stCondLst>
                            <p:childTnLst>
                              <p:par>
                                <p:cTn id="36" presetID="1" presetClass="entr" presetSubtype="0" fill="hold" grpId="0" nodeType="afterEffect">
                                  <p:stCondLst>
                                    <p:cond delay="0"/>
                                  </p:stCondLst>
                                  <p:childTnLst>
                                    <p:set>
                                      <p:cBhvr>
                                        <p:cTn id="37" dur="1" fill="hold">
                                          <p:stCondLst>
                                            <p:cond delay="0"/>
                                          </p:stCondLst>
                                        </p:cTn>
                                        <p:tgtEl>
                                          <p:spTgt spid="85"/>
                                        </p:tgtEl>
                                        <p:attrNameLst>
                                          <p:attrName>style.visibility</p:attrName>
                                        </p:attrNameLst>
                                      </p:cBhvr>
                                      <p:to>
                                        <p:strVal val="visible"/>
                                      </p:to>
                                    </p:set>
                                  </p:childTnLst>
                                </p:cTn>
                              </p:par>
                            </p:childTnLst>
                          </p:cTn>
                        </p:par>
                        <p:par>
                          <p:cTn id="38" fill="hold">
                            <p:stCondLst>
                              <p:cond delay="4000"/>
                            </p:stCondLst>
                            <p:childTnLst>
                              <p:par>
                                <p:cTn id="39" presetID="1" presetClass="entr" presetSubtype="0" fill="hold" grpId="0" nodeType="afterEffect">
                                  <p:stCondLst>
                                    <p:cond delay="0"/>
                                  </p:stCondLst>
                                  <p:childTnLst>
                                    <p:set>
                                      <p:cBhvr>
                                        <p:cTn id="40" dur="1" fill="hold">
                                          <p:stCondLst>
                                            <p:cond delay="0"/>
                                          </p:stCondLst>
                                        </p:cTn>
                                        <p:tgtEl>
                                          <p:spTgt spid="86"/>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48"/>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51"/>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58"/>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35"/>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177"/>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3"/>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95"/>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4"/>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1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75"/>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75"/>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11"/>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114"/>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117"/>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118"/>
                                        </p:tgtEl>
                                        <p:attrNameLst>
                                          <p:attrName>style.visibility</p:attrName>
                                        </p:attrNameLst>
                                      </p:cBhvr>
                                      <p:to>
                                        <p:strVal val="visible"/>
                                      </p:to>
                                    </p:set>
                                  </p:childTnLst>
                                </p:cTn>
                              </p:par>
                            </p:childTnLst>
                          </p:cTn>
                        </p:par>
                      </p:childTnLst>
                    </p:cTn>
                  </p:par>
                  <p:par>
                    <p:cTn id="77" fill="hold">
                      <p:stCondLst>
                        <p:cond delay="indefinite"/>
                      </p:stCondLst>
                      <p:childTnLst>
                        <p:par>
                          <p:cTn id="78" fill="hold">
                            <p:stCondLst>
                              <p:cond delay="0"/>
                            </p:stCondLst>
                            <p:childTnLst>
                              <p:par>
                                <p:cTn id="79" presetID="1" presetClass="entr" presetSubtype="0" fill="hold" nodeType="clickEffect">
                                  <p:stCondLst>
                                    <p:cond delay="0"/>
                                  </p:stCondLst>
                                  <p:childTnLst>
                                    <p:set>
                                      <p:cBhvr>
                                        <p:cTn id="80" dur="1" fill="hold">
                                          <p:stCondLst>
                                            <p:cond delay="0"/>
                                          </p:stCondLst>
                                        </p:cTn>
                                        <p:tgtEl>
                                          <p:spTgt spid="70"/>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28"/>
                                        </p:tgtEl>
                                        <p:attrNameLst>
                                          <p:attrName>style.visibility</p:attrName>
                                        </p:attrNameLst>
                                      </p:cBhvr>
                                      <p:to>
                                        <p:strVal val="visible"/>
                                      </p:to>
                                    </p:set>
                                  </p:childTnLst>
                                </p:cTn>
                              </p:par>
                              <p:par>
                                <p:cTn id="83" presetID="1" presetClass="entr" presetSubtype="0" fill="hold" nodeType="withEffect">
                                  <p:stCondLst>
                                    <p:cond delay="0"/>
                                  </p:stCondLst>
                                  <p:childTnLst>
                                    <p:set>
                                      <p:cBhvr>
                                        <p:cTn id="84" dur="1" fill="hold">
                                          <p:stCondLst>
                                            <p:cond delay="0"/>
                                          </p:stCondLst>
                                        </p:cTn>
                                        <p:tgtEl>
                                          <p:spTgt spid="3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7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6" grpId="0"/>
      <p:bldP spid="175" grpId="0"/>
      <p:bldP spid="177" grpId="0"/>
      <p:bldP spid="1170" grpId="0" animBg="1"/>
      <p:bldP spid="213" grpId="0"/>
      <p:bldP spid="44" grpId="0"/>
      <p:bldP spid="45" grpId="0"/>
      <p:bldP spid="49" grpId="0"/>
      <p:bldP spid="50" grpId="0"/>
      <p:bldP spid="36" grpId="0" animBg="1"/>
      <p:bldP spid="73" grpId="0"/>
      <p:bldP spid="75" grpId="0"/>
      <p:bldP spid="77" grpId="0"/>
      <p:bldP spid="85" grpId="0" animBg="1"/>
      <p:bldP spid="86" grpId="0" animBg="1"/>
      <p:bldP spid="91" grpId="0" animBg="1"/>
      <p:bldP spid="117" grpId="0"/>
      <p:bldP spid="118" grpId="0"/>
      <p:bldP spid="4" grpId="0" animBg="1"/>
      <p:bldP spid="48" grpId="0" animBg="1"/>
      <p:bldP spid="51"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787" y="233208"/>
            <a:ext cx="10154750" cy="565027"/>
          </a:xfrm>
        </p:spPr>
        <p:txBody>
          <a:bodyPr/>
          <a:lstStyle/>
          <a:p>
            <a:r>
              <a:rPr lang="en-US" sz="4100" b="1" spc="-71" dirty="0">
                <a:cs typeface="+mn-cs"/>
              </a:rPr>
              <a:t>Leverage existing content</a:t>
            </a:r>
          </a:p>
        </p:txBody>
      </p:sp>
      <p:sp>
        <p:nvSpPr>
          <p:cNvPr id="3" name="Content Placeholder 2"/>
          <p:cNvSpPr>
            <a:spLocks noGrp="1"/>
          </p:cNvSpPr>
          <p:nvPr>
            <p:ph type="body" sz="quarter" idx="10"/>
          </p:nvPr>
        </p:nvSpPr>
        <p:spPr>
          <a:xfrm>
            <a:off x="531951" y="1260691"/>
            <a:ext cx="11370961" cy="2825132"/>
          </a:xfrm>
        </p:spPr>
        <p:txBody>
          <a:bodyPr/>
          <a:lstStyle/>
          <a:p>
            <a:r>
              <a:rPr lang="en-US" dirty="0" smtClean="0"/>
              <a:t>Reuse </a:t>
            </a:r>
            <a:r>
              <a:rPr lang="en-US" dirty="0"/>
              <a:t>pages across sites</a:t>
            </a:r>
          </a:p>
          <a:p>
            <a:r>
              <a:rPr lang="en-US" dirty="0" smtClean="0"/>
              <a:t>Integrated </a:t>
            </a:r>
            <a:r>
              <a:rPr lang="en-US" dirty="0"/>
              <a:t>translation services</a:t>
            </a:r>
          </a:p>
          <a:p>
            <a:r>
              <a:rPr lang="en-US" dirty="0" smtClean="0"/>
              <a:t>Create </a:t>
            </a:r>
            <a:r>
              <a:rPr lang="en-US" dirty="0"/>
              <a:t>and Publish Catalogs</a:t>
            </a:r>
          </a:p>
          <a:p>
            <a:pPr marL="466114" indent="0">
              <a:buNone/>
            </a:pPr>
            <a:endParaRPr lang="en-US" dirty="0"/>
          </a:p>
        </p:txBody>
      </p:sp>
      <p:sp>
        <p:nvSpPr>
          <p:cNvPr id="6" name="Footer Placeholder 3"/>
          <p:cNvSpPr txBox="1">
            <a:spLocks/>
          </p:cNvSpPr>
          <p:nvPr/>
        </p:nvSpPr>
        <p:spPr>
          <a:xfrm>
            <a:off x="8447950" y="6622135"/>
            <a:ext cx="1664438" cy="372394"/>
          </a:xfrm>
          <a:prstGeom prst="rect">
            <a:avLst/>
          </a:prstGeom>
        </p:spPr>
        <p:txBody>
          <a:bodyPr lIns="91404" tIns="45704" rIns="91404" bIns="45704"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00" i="1" dirty="0">
                <a:solidFill>
                  <a:srgbClr val="A9A57C"/>
                </a:solidFill>
              </a:rPr>
              <a:t>Microsoft Confidential</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987" y="3339607"/>
            <a:ext cx="3539369" cy="3539369"/>
          </a:xfrm>
          <a:prstGeom prst="rect">
            <a:avLst/>
          </a:prstGeom>
          <a:ln>
            <a:noFill/>
          </a:ln>
          <a:effectLst>
            <a:outerShdw blurRad="292100" dist="139700" dir="2700000" algn="tl" rotWithShape="0">
              <a:srgbClr val="333333">
                <a:alpha val="65000"/>
              </a:srgbClr>
            </a:outerShdw>
          </a:effectLst>
        </p:spPr>
      </p:pic>
      <p:grpSp>
        <p:nvGrpSpPr>
          <p:cNvPr id="14" name="Group 13"/>
          <p:cNvGrpSpPr/>
          <p:nvPr/>
        </p:nvGrpSpPr>
        <p:grpSpPr>
          <a:xfrm>
            <a:off x="4946670" y="3339607"/>
            <a:ext cx="3539369" cy="3539369"/>
            <a:chOff x="5497195" y="3568156"/>
            <a:chExt cx="2440078" cy="2558075"/>
          </a:xfrm>
        </p:grpSpPr>
        <p:grpSp>
          <p:nvGrpSpPr>
            <p:cNvPr id="8" name="Group 7"/>
            <p:cNvGrpSpPr/>
            <p:nvPr/>
          </p:nvGrpSpPr>
          <p:grpSpPr>
            <a:xfrm>
              <a:off x="5497195" y="3568156"/>
              <a:ext cx="2440078" cy="2558075"/>
              <a:chOff x="4626700" y="1868207"/>
              <a:chExt cx="4248150" cy="4248150"/>
            </a:xfrm>
          </p:grpSpPr>
          <p:pic>
            <p:nvPicPr>
              <p:cNvPr id="9" name="Picture 16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26700" y="1868207"/>
                <a:ext cx="4248150" cy="42481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pic>
            <p:nvPicPr>
              <p:cNvPr id="10" name="Picture 16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81896" y="2060531"/>
                <a:ext cx="2066381" cy="245998"/>
              </a:xfrm>
              <a:prstGeom prst="rect">
                <a:avLst/>
              </a:prstGeom>
              <a:ln>
                <a:noFill/>
              </a:ln>
              <a:effectLst/>
              <a:extLst>
                <a:ext uri="{909E8E84-426E-40DD-AFC4-6F175D3DCCD1}">
                  <a14:hiddenFill xmlns:a14="http://schemas.microsoft.com/office/drawing/2010/main">
                    <a:solidFill>
                      <a:schemeClr val="accent1"/>
                    </a:solidFill>
                  </a14:hiddenFill>
                </a:ext>
              </a:extLst>
            </p:spPr>
          </p:pic>
        </p:grpSp>
        <p:sp>
          <p:nvSpPr>
            <p:cNvPr id="13" name="Flowchart: Process 12"/>
            <p:cNvSpPr/>
            <p:nvPr/>
          </p:nvSpPr>
          <p:spPr>
            <a:xfrm>
              <a:off x="5564221" y="4683140"/>
              <a:ext cx="45719" cy="164053"/>
            </a:xfrm>
            <a:prstGeom prst="flowChartProcess">
              <a:avLst/>
            </a:prstGeom>
            <a:solidFill>
              <a:schemeClr val="tx1"/>
            </a:solid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466114"/>
              <a:endParaRPr lang="en-US">
                <a:solidFill>
                  <a:srgbClr val="FFFFFF"/>
                </a:solidFill>
              </a:endParaRPr>
            </a:p>
          </p:txBody>
        </p:sp>
      </p:grpSp>
      <p:grpSp>
        <p:nvGrpSpPr>
          <p:cNvPr id="20" name="Group 17"/>
          <p:cNvGrpSpPr/>
          <p:nvPr/>
        </p:nvGrpSpPr>
        <p:grpSpPr>
          <a:xfrm>
            <a:off x="7621280" y="4491240"/>
            <a:ext cx="1627607" cy="2387737"/>
            <a:chOff x="7584327" y="4634202"/>
            <a:chExt cx="952190" cy="1793153"/>
          </a:xfrm>
        </p:grpSpPr>
        <p:pic>
          <p:nvPicPr>
            <p:cNvPr id="12"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84327" y="4634202"/>
              <a:ext cx="952190" cy="179315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 name="Flowchart: Process 14"/>
            <p:cNvSpPr/>
            <p:nvPr/>
          </p:nvSpPr>
          <p:spPr>
            <a:xfrm>
              <a:off x="7663118" y="4904470"/>
              <a:ext cx="789506" cy="1068123"/>
            </a:xfrm>
            <a:prstGeom prst="flowChartProcess">
              <a:avLst/>
            </a:prstGeom>
            <a:no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66114"/>
              <a:endParaRPr lang="en-US">
                <a:solidFill>
                  <a:srgbClr val="FFFFFF"/>
                </a:solidFill>
              </a:endParaRPr>
            </a:p>
          </p:txBody>
        </p:sp>
      </p:grpSp>
      <p:grpSp>
        <p:nvGrpSpPr>
          <p:cNvPr id="21" name="Group 16"/>
          <p:cNvGrpSpPr/>
          <p:nvPr/>
        </p:nvGrpSpPr>
        <p:grpSpPr>
          <a:xfrm>
            <a:off x="3017024" y="4491240"/>
            <a:ext cx="1598656" cy="2387737"/>
            <a:chOff x="2767546" y="4653958"/>
            <a:chExt cx="941906" cy="1773786"/>
          </a:xfrm>
        </p:grpSpPr>
        <p:pic>
          <p:nvPicPr>
            <p:cNvPr id="11"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67546" y="4653958"/>
              <a:ext cx="941906" cy="177378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lowchart: Process 15"/>
            <p:cNvSpPr/>
            <p:nvPr/>
          </p:nvSpPr>
          <p:spPr>
            <a:xfrm>
              <a:off x="2839286" y="4917850"/>
              <a:ext cx="789506" cy="1068123"/>
            </a:xfrm>
            <a:prstGeom prst="flowChartProcess">
              <a:avLst/>
            </a:prstGeom>
            <a:noFill/>
            <a:ln w="38100">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defTabSz="466114"/>
              <a:endParaRPr lang="en-US">
                <a:solidFill>
                  <a:srgbClr val="FFFFFF"/>
                </a:solidFill>
              </a:endParaRPr>
            </a:p>
          </p:txBody>
        </p:sp>
      </p:grpSp>
      <p:sp>
        <p:nvSpPr>
          <p:cNvPr id="22" name="Left-Right Arrow 18"/>
          <p:cNvSpPr/>
          <p:nvPr/>
        </p:nvSpPr>
        <p:spPr>
          <a:xfrm>
            <a:off x="3857122" y="3719812"/>
            <a:ext cx="926004" cy="396625"/>
          </a:xfrm>
          <a:prstGeom prst="leftRightArrow">
            <a:avLst/>
          </a:prstGeom>
        </p:spPr>
        <p:style>
          <a:lnRef idx="1">
            <a:schemeClr val="accent1"/>
          </a:lnRef>
          <a:fillRef idx="2">
            <a:schemeClr val="accent1"/>
          </a:fillRef>
          <a:effectRef idx="1">
            <a:schemeClr val="accent1"/>
          </a:effectRef>
          <a:fontRef idx="minor">
            <a:schemeClr val="dk1"/>
          </a:fontRef>
        </p:style>
        <p:txBody>
          <a:bodyPr lIns="91404" tIns="45704" rIns="91404" bIns="45704" rtlCol="0" anchor="ctr"/>
          <a:lstStyle/>
          <a:p>
            <a:pPr algn="ctr" defTabSz="466114"/>
            <a:endParaRPr lang="en-US">
              <a:solidFill>
                <a:srgbClr val="2F2B20"/>
              </a:solidFill>
            </a:endParaRPr>
          </a:p>
        </p:txBody>
      </p:sp>
      <p:graphicFrame>
        <p:nvGraphicFramePr>
          <p:cNvPr id="23" name="Diagram 2"/>
          <p:cNvGraphicFramePr/>
          <p:nvPr>
            <p:extLst/>
          </p:nvPr>
        </p:nvGraphicFramePr>
        <p:xfrm>
          <a:off x="7937986" y="912076"/>
          <a:ext cx="4988277" cy="3450632"/>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4" name="Rectangle 4"/>
          <p:cNvSpPr/>
          <p:nvPr/>
        </p:nvSpPr>
        <p:spPr>
          <a:xfrm>
            <a:off x="10852732" y="1214220"/>
            <a:ext cx="1299561" cy="606488"/>
          </a:xfrm>
          <a:prstGeom prst="rect">
            <a:avLst/>
          </a:prstGeom>
        </p:spPr>
        <p:txBody>
          <a:bodyPr wrap="none" lIns="91404" tIns="45704" rIns="91404" bIns="45704">
            <a:spAutoFit/>
          </a:bodyPr>
          <a:lstStyle/>
          <a:p>
            <a:pPr defTabSz="466114"/>
            <a:r>
              <a:rPr lang="en-US" sz="3300" spc="-71" dirty="0">
                <a:gradFill>
                  <a:gsLst>
                    <a:gs pos="1250">
                      <a:srgbClr val="505050"/>
                    </a:gs>
                    <a:gs pos="100000">
                      <a:srgbClr val="505050"/>
                    </a:gs>
                  </a:gsLst>
                  <a:lin ang="5400000" scaled="0"/>
                </a:gradFill>
                <a:latin typeface="Segoe UI Light"/>
              </a:rPr>
              <a:t>Create</a:t>
            </a:r>
          </a:p>
        </p:txBody>
      </p:sp>
      <p:sp>
        <p:nvSpPr>
          <p:cNvPr id="25" name="Rectangle 5"/>
          <p:cNvSpPr/>
          <p:nvPr/>
        </p:nvSpPr>
        <p:spPr>
          <a:xfrm>
            <a:off x="10731055" y="2700490"/>
            <a:ext cx="1653945" cy="606488"/>
          </a:xfrm>
          <a:prstGeom prst="rect">
            <a:avLst/>
          </a:prstGeom>
        </p:spPr>
        <p:txBody>
          <a:bodyPr wrap="none" lIns="91404" tIns="45704" rIns="91404" bIns="45704">
            <a:spAutoFit/>
          </a:bodyPr>
          <a:lstStyle/>
          <a:p>
            <a:pPr defTabSz="466114"/>
            <a:r>
              <a:rPr lang="en-US" sz="3300" spc="-71" dirty="0">
                <a:gradFill>
                  <a:gsLst>
                    <a:gs pos="1250">
                      <a:srgbClr val="505050"/>
                    </a:gs>
                    <a:gs pos="100000">
                      <a:srgbClr val="505050"/>
                    </a:gs>
                  </a:gsLst>
                  <a:lin ang="5400000" scaled="0"/>
                </a:gradFill>
                <a:latin typeface="Segoe UI Light"/>
              </a:rPr>
              <a:t>Translate</a:t>
            </a:r>
          </a:p>
        </p:txBody>
      </p:sp>
      <p:sp>
        <p:nvSpPr>
          <p:cNvPr id="26" name="Rectangle 6"/>
          <p:cNvSpPr/>
          <p:nvPr/>
        </p:nvSpPr>
        <p:spPr>
          <a:xfrm>
            <a:off x="9383509" y="3633793"/>
            <a:ext cx="1393667" cy="606488"/>
          </a:xfrm>
          <a:prstGeom prst="rect">
            <a:avLst/>
          </a:prstGeom>
        </p:spPr>
        <p:txBody>
          <a:bodyPr wrap="none" lIns="91404" tIns="45704" rIns="91404" bIns="45704">
            <a:spAutoFit/>
          </a:bodyPr>
          <a:lstStyle/>
          <a:p>
            <a:pPr defTabSz="466114"/>
            <a:r>
              <a:rPr lang="en-US" sz="3300" spc="-71" dirty="0">
                <a:gradFill>
                  <a:gsLst>
                    <a:gs pos="1250">
                      <a:srgbClr val="505050"/>
                    </a:gs>
                    <a:gs pos="100000">
                      <a:srgbClr val="505050"/>
                    </a:gs>
                  </a:gsLst>
                  <a:lin ang="5400000" scaled="0"/>
                </a:gradFill>
                <a:latin typeface="Segoe UI Light"/>
              </a:rPr>
              <a:t>Publish</a:t>
            </a:r>
          </a:p>
        </p:txBody>
      </p:sp>
      <p:sp>
        <p:nvSpPr>
          <p:cNvPr id="27" name="Rectangle 7"/>
          <p:cNvSpPr/>
          <p:nvPr/>
        </p:nvSpPr>
        <p:spPr>
          <a:xfrm>
            <a:off x="8447955" y="2402281"/>
            <a:ext cx="1204605" cy="606488"/>
          </a:xfrm>
          <a:prstGeom prst="rect">
            <a:avLst/>
          </a:prstGeom>
        </p:spPr>
        <p:txBody>
          <a:bodyPr wrap="none" lIns="91404" tIns="45704" rIns="91404" bIns="45704">
            <a:spAutoFit/>
          </a:bodyPr>
          <a:lstStyle/>
          <a:p>
            <a:pPr defTabSz="466114"/>
            <a:r>
              <a:rPr lang="en-US" sz="3300" spc="-71" dirty="0">
                <a:gradFill>
                  <a:gsLst>
                    <a:gs pos="1250">
                      <a:srgbClr val="505050"/>
                    </a:gs>
                    <a:gs pos="100000">
                      <a:srgbClr val="505050"/>
                    </a:gs>
                  </a:gsLst>
                  <a:lin ang="5400000" scaled="0"/>
                </a:gradFill>
                <a:latin typeface="Segoe UI Light"/>
              </a:rPr>
              <a:t>Reuse</a:t>
            </a:r>
          </a:p>
        </p:txBody>
      </p:sp>
      <p:sp>
        <p:nvSpPr>
          <p:cNvPr id="28" name="Rectangle 8"/>
          <p:cNvSpPr/>
          <p:nvPr/>
        </p:nvSpPr>
        <p:spPr>
          <a:xfrm>
            <a:off x="9114321" y="901998"/>
            <a:ext cx="819877" cy="606488"/>
          </a:xfrm>
          <a:prstGeom prst="rect">
            <a:avLst/>
          </a:prstGeom>
        </p:spPr>
        <p:txBody>
          <a:bodyPr wrap="none" lIns="91404" tIns="45704" rIns="91404" bIns="45704">
            <a:spAutoFit/>
          </a:bodyPr>
          <a:lstStyle/>
          <a:p>
            <a:pPr defTabSz="466114"/>
            <a:r>
              <a:rPr lang="en-US" sz="3300" spc="-71" dirty="0">
                <a:gradFill>
                  <a:gsLst>
                    <a:gs pos="1250">
                      <a:srgbClr val="505050"/>
                    </a:gs>
                    <a:gs pos="100000">
                      <a:srgbClr val="505050"/>
                    </a:gs>
                  </a:gsLst>
                  <a:lin ang="5400000" scaled="0"/>
                </a:gradFill>
                <a:latin typeface="Segoe UI Light"/>
              </a:rPr>
              <a:t>Edit</a:t>
            </a:r>
          </a:p>
        </p:txBody>
      </p:sp>
    </p:spTree>
    <p:custDataLst>
      <p:tags r:id="rId1"/>
    </p:custDataLst>
    <p:extLst>
      <p:ext uri="{BB962C8B-B14F-4D97-AF65-F5344CB8AC3E}">
        <p14:creationId xmlns:p14="http://schemas.microsoft.com/office/powerpoint/2010/main" val="35772274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500"/>
                                        <p:tgtEl>
                                          <p:spTgt spid="24"/>
                                        </p:tgtEl>
                                      </p:cBhvr>
                                    </p:animEffect>
                                  </p:childTnLst>
                                </p:cTn>
                              </p:par>
                            </p:childTnLst>
                          </p:cTn>
                        </p:par>
                        <p:par>
                          <p:cTn id="8" fill="hold">
                            <p:stCondLst>
                              <p:cond delay="500"/>
                            </p:stCondLst>
                            <p:childTnLst>
                              <p:par>
                                <p:cTn id="9" presetID="10" presetClass="entr" presetSubtype="0" fill="hold" grpId="0" nodeType="afterEffect">
                                  <p:stCondLst>
                                    <p:cond delay="50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p:stCondLst>
                              <p:cond delay="1500"/>
                            </p:stCondLst>
                            <p:childTnLst>
                              <p:par>
                                <p:cTn id="13" presetID="10" presetClass="entr" presetSubtype="0" fill="hold" grpId="0" nodeType="afterEffect">
                                  <p:stCondLst>
                                    <p:cond delay="50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500"/>
                                        <p:tgtEl>
                                          <p:spTgt spid="26"/>
                                        </p:tgtEl>
                                      </p:cBhvr>
                                    </p:animEffect>
                                  </p:childTnLst>
                                </p:cTn>
                              </p:par>
                            </p:childTnLst>
                          </p:cTn>
                        </p:par>
                        <p:par>
                          <p:cTn id="16" fill="hold">
                            <p:stCondLst>
                              <p:cond delay="2500"/>
                            </p:stCondLst>
                            <p:childTnLst>
                              <p:par>
                                <p:cTn id="17" presetID="10" presetClass="entr" presetSubtype="0" fill="hold" grpId="0" nodeType="afterEffect">
                                  <p:stCondLst>
                                    <p:cond delay="500"/>
                                  </p:stCondLst>
                                  <p:childTnLst>
                                    <p:set>
                                      <p:cBhvr>
                                        <p:cTn id="18" dur="1" fill="hold">
                                          <p:stCondLst>
                                            <p:cond delay="0"/>
                                          </p:stCondLst>
                                        </p:cTn>
                                        <p:tgtEl>
                                          <p:spTgt spid="27"/>
                                        </p:tgtEl>
                                        <p:attrNameLst>
                                          <p:attrName>style.visibility</p:attrName>
                                        </p:attrNameLst>
                                      </p:cBhvr>
                                      <p:to>
                                        <p:strVal val="visible"/>
                                      </p:to>
                                    </p:set>
                                    <p:animEffect transition="in" filter="fade">
                                      <p:cBhvr>
                                        <p:cTn id="19" dur="500"/>
                                        <p:tgtEl>
                                          <p:spTgt spid="27"/>
                                        </p:tgtEl>
                                      </p:cBhvr>
                                    </p:animEffect>
                                  </p:childTnLst>
                                </p:cTn>
                              </p:par>
                            </p:childTnLst>
                          </p:cTn>
                        </p:par>
                        <p:par>
                          <p:cTn id="20" fill="hold">
                            <p:stCondLst>
                              <p:cond delay="3500"/>
                            </p:stCondLst>
                            <p:childTnLst>
                              <p:par>
                                <p:cTn id="21" presetID="10" presetClass="entr" presetSubtype="0" fill="hold" grpId="0" nodeType="afterEffect">
                                  <p:stCondLst>
                                    <p:cond delay="500"/>
                                  </p:stCondLst>
                                  <p:childTnLst>
                                    <p:set>
                                      <p:cBhvr>
                                        <p:cTn id="22" dur="1" fill="hold">
                                          <p:stCondLst>
                                            <p:cond delay="0"/>
                                          </p:stCondLst>
                                        </p:cTn>
                                        <p:tgtEl>
                                          <p:spTgt spid="28"/>
                                        </p:tgtEl>
                                        <p:attrNameLst>
                                          <p:attrName>style.visibility</p:attrName>
                                        </p:attrNameLst>
                                      </p:cBhvr>
                                      <p:to>
                                        <p:strVal val="visible"/>
                                      </p:to>
                                    </p:set>
                                    <p:animEffect transition="in" filter="fade">
                                      <p:cBhvr>
                                        <p:cTn id="2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100" b="1" spc="-71" dirty="0">
                <a:cs typeface="+mn-cs"/>
              </a:rPr>
              <a:t>Targeted Content Opportunities Abound</a:t>
            </a:r>
            <a:br>
              <a:rPr lang="en-US" sz="4100" b="1" spc="-71" dirty="0">
                <a:cs typeface="+mn-cs"/>
              </a:rPr>
            </a:br>
            <a:endParaRPr lang="en-US" sz="4100" b="1" spc="-71" dirty="0">
              <a:cs typeface="+mn-cs"/>
            </a:endParaRPr>
          </a:p>
        </p:txBody>
      </p:sp>
      <p:sp>
        <p:nvSpPr>
          <p:cNvPr id="3" name="Content Placeholder 2"/>
          <p:cNvSpPr>
            <a:spLocks noGrp="1"/>
          </p:cNvSpPr>
          <p:nvPr>
            <p:ph type="body" sz="quarter" idx="10"/>
          </p:nvPr>
        </p:nvSpPr>
        <p:spPr>
          <a:xfrm>
            <a:off x="274638" y="1212850"/>
            <a:ext cx="11887200" cy="2769989"/>
          </a:xfrm>
        </p:spPr>
        <p:txBody>
          <a:bodyPr/>
          <a:lstStyle/>
          <a:p>
            <a:r>
              <a:rPr lang="en-US" dirty="0" smtClean="0"/>
              <a:t>Search </a:t>
            </a:r>
            <a:r>
              <a:rPr lang="en-US" dirty="0"/>
              <a:t>Engine Optimization</a:t>
            </a:r>
          </a:p>
          <a:p>
            <a:r>
              <a:rPr lang="en-US" dirty="0" smtClean="0"/>
              <a:t>Content </a:t>
            </a:r>
            <a:r>
              <a:rPr lang="en-US" dirty="0"/>
              <a:t>Search </a:t>
            </a:r>
            <a:r>
              <a:rPr lang="en-US" dirty="0" err="1" smtClean="0"/>
              <a:t>Webpart</a:t>
            </a:r>
            <a:endParaRPr lang="en-US" dirty="0" smtClean="0"/>
          </a:p>
          <a:p>
            <a:r>
              <a:rPr lang="en-US" dirty="0" smtClean="0"/>
              <a:t>Virtual </a:t>
            </a:r>
            <a:r>
              <a:rPr lang="en-US" dirty="0"/>
              <a:t>site structures</a:t>
            </a:r>
          </a:p>
          <a:p>
            <a:endParaRPr lang="en-US" dirty="0"/>
          </a:p>
        </p:txBody>
      </p:sp>
      <p:sp>
        <p:nvSpPr>
          <p:cNvPr id="6" name="Footer Placeholder 3"/>
          <p:cNvSpPr txBox="1">
            <a:spLocks/>
          </p:cNvSpPr>
          <p:nvPr/>
        </p:nvSpPr>
        <p:spPr>
          <a:xfrm>
            <a:off x="9216816" y="6619361"/>
            <a:ext cx="1664438" cy="372394"/>
          </a:xfrm>
          <a:prstGeom prst="rect">
            <a:avLst/>
          </a:prstGeom>
        </p:spPr>
        <p:txBody>
          <a:bodyPr lIns="91404" tIns="45704" rIns="91404" bIns="45704" anchor="b"/>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r>
              <a:rPr lang="en-US" sz="900" i="1" dirty="0">
                <a:solidFill>
                  <a:srgbClr val="A9A57C"/>
                </a:solidFill>
              </a:rPr>
              <a:t>Microsoft Confidential</a:t>
            </a:r>
          </a:p>
        </p:txBody>
      </p:sp>
      <p:pic>
        <p:nvPicPr>
          <p:cNvPr id="13" name="Picture 2" descr="C:\Users\janhs\AppData\Local\Microsoft\Windows\Temporary Internet Files\Content.Outlook\1XB8H63D\Yellowfield (3).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251" y="1977717"/>
            <a:ext cx="2435039" cy="4538245"/>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2" descr="C:\Users\janhs\AppData\Local\Microsoft\Windows\Temporary Internet Files\Content.Outlook\1XB8H63D\Yellowfield (3).png"/>
          <p:cNvPicPr>
            <a:picLocks noChangeAspect="1" noChangeArrowheads="1"/>
          </p:cNvPicPr>
          <p:nvPr/>
        </p:nvPicPr>
        <p:blipFill rotWithShape="1">
          <a:blip r:embed="rId3">
            <a:extLst>
              <a:ext uri="{28A0092B-C50C-407E-A947-70E740481C1C}">
                <a14:useLocalDpi xmlns:a14="http://schemas.microsoft.com/office/drawing/2010/main" val="0"/>
              </a:ext>
            </a:extLst>
          </a:blip>
          <a:srcRect t="48018" r="35758" b="21545"/>
          <a:stretch/>
        </p:blipFill>
        <p:spPr bwMode="auto">
          <a:xfrm>
            <a:off x="1703394" y="3476276"/>
            <a:ext cx="2750458" cy="2428628"/>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2" descr="C:\Users\janhs\AppData\Local\Microsoft\Windows\Temporary Internet Files\Content.Outlook\1XB8H63D\Yellowfield (3).png"/>
          <p:cNvPicPr>
            <a:picLocks noChangeAspect="1" noChangeArrowheads="1"/>
          </p:cNvPicPr>
          <p:nvPr/>
        </p:nvPicPr>
        <p:blipFill rotWithShape="1">
          <a:blip r:embed="rId3">
            <a:extLst>
              <a:ext uri="{28A0092B-C50C-407E-A947-70E740481C1C}">
                <a14:useLocalDpi xmlns:a14="http://schemas.microsoft.com/office/drawing/2010/main" val="0"/>
              </a:ext>
            </a:extLst>
          </a:blip>
          <a:srcRect t="31468" b="52540"/>
          <a:stretch/>
        </p:blipFill>
        <p:spPr bwMode="auto">
          <a:xfrm>
            <a:off x="2717686" y="4295207"/>
            <a:ext cx="4959709" cy="1478214"/>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2" descr="C:\Users\janhs\AppData\Local\Microsoft\Windows\Temporary Internet Files\Content.Outlook\1XB8H63D\Yellowfield (3).png"/>
          <p:cNvPicPr>
            <a:picLocks noChangeAspect="1" noChangeArrowheads="1"/>
          </p:cNvPicPr>
          <p:nvPr/>
        </p:nvPicPr>
        <p:blipFill rotWithShape="1">
          <a:blip r:embed="rId3">
            <a:extLst>
              <a:ext uri="{28A0092B-C50C-407E-A947-70E740481C1C}">
                <a14:useLocalDpi xmlns:a14="http://schemas.microsoft.com/office/drawing/2010/main" val="0"/>
              </a:ext>
            </a:extLst>
          </a:blip>
          <a:srcRect t="79959"/>
          <a:stretch/>
        </p:blipFill>
        <p:spPr bwMode="auto">
          <a:xfrm>
            <a:off x="3166845" y="5034315"/>
            <a:ext cx="4661781" cy="1741189"/>
          </a:xfrm>
          <a:prstGeom prst="rect">
            <a:avLst/>
          </a:prstGeom>
          <a:ln w="9525">
            <a:solidFill>
              <a:schemeClr val="tx1"/>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0" name="Rectangle 9"/>
          <p:cNvSpPr/>
          <p:nvPr/>
        </p:nvSpPr>
        <p:spPr bwMode="auto">
          <a:xfrm>
            <a:off x="10596207" y="6156329"/>
            <a:ext cx="1828800" cy="83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3" tIns="146246" rIns="186483" bIns="146246" numCol="1" spcCol="0" rtlCol="0" fromWordArt="0" anchor="t" anchorCtr="0" forceAA="0" compatLnSpc="1">
            <a:prstTxWarp prst="textNoShape">
              <a:avLst/>
            </a:prstTxWarp>
            <a:noAutofit/>
          </a:bodyPr>
          <a:lstStyle/>
          <a:p>
            <a:pPr defTabSz="932377" fontAlgn="b">
              <a:spcAft>
                <a:spcPts val="400"/>
              </a:spcAft>
            </a:pPr>
            <a:r>
              <a:rPr lang="en-US" dirty="0" smtClean="0">
                <a:solidFill>
                  <a:srgbClr val="FFFFFF"/>
                </a:solidFill>
              </a:rPr>
              <a:t>More Details:  SPC076</a:t>
            </a:r>
            <a:endParaRPr lang="en-US" dirty="0">
              <a:solidFill>
                <a:srgbClr val="FFFFFF"/>
              </a:solidFill>
            </a:endParaRPr>
          </a:p>
        </p:txBody>
      </p:sp>
    </p:spTree>
    <p:custDataLst>
      <p:tags r:id="rId1"/>
    </p:custDataLst>
    <p:extLst>
      <p:ext uri="{BB962C8B-B14F-4D97-AF65-F5344CB8AC3E}">
        <p14:creationId xmlns:p14="http://schemas.microsoft.com/office/powerpoint/2010/main" val="7455266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110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par>
                          <p:cTn id="8" fill="hold">
                            <p:stCondLst>
                              <p:cond delay="1600"/>
                            </p:stCondLst>
                            <p:childTnLst>
                              <p:par>
                                <p:cTn id="9" presetID="10" presetClass="entr" presetSubtype="0" fill="hold" nodeType="afterEffect">
                                  <p:stCondLst>
                                    <p:cond delay="90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500"/>
                                        <p:tgtEl>
                                          <p:spTgt spid="15"/>
                                        </p:tgtEl>
                                      </p:cBhvr>
                                    </p:animEffect>
                                  </p:childTnLst>
                                </p:cTn>
                              </p:par>
                            </p:childTnLst>
                          </p:cTn>
                        </p:par>
                        <p:par>
                          <p:cTn id="12" fill="hold">
                            <p:stCondLst>
                              <p:cond delay="3000"/>
                            </p:stCondLst>
                            <p:childTnLst>
                              <p:par>
                                <p:cTn id="13" presetID="10" presetClass="entr" presetSubtype="0" fill="hold" nodeType="afterEffect">
                                  <p:stCondLst>
                                    <p:cond delay="140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Analytics</a:t>
            </a:r>
            <a:endParaRPr lang="en-US" dirty="0"/>
          </a:p>
        </p:txBody>
      </p:sp>
    </p:spTree>
    <p:extLst>
      <p:ext uri="{BB962C8B-B14F-4D97-AF65-F5344CB8AC3E}">
        <p14:creationId xmlns:p14="http://schemas.microsoft.com/office/powerpoint/2010/main" val="3334679610"/>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SharePoint </a:t>
            </a:r>
            <a:r>
              <a:rPr lang="en-CA" dirty="0" smtClean="0"/>
              <a:t>2013 </a:t>
            </a:r>
            <a:r>
              <a:rPr lang="en-CA" dirty="0"/>
              <a:t>Web </a:t>
            </a:r>
            <a:r>
              <a:rPr lang="en-CA" dirty="0" smtClean="0"/>
              <a:t>Analytics</a:t>
            </a:r>
            <a:r>
              <a:rPr lang="en-CA" sz="3300" dirty="0"/>
              <a:t/>
            </a:r>
            <a:br>
              <a:rPr lang="en-CA" sz="3300" dirty="0"/>
            </a:br>
            <a:r>
              <a:rPr lang="en-CA" sz="2900" dirty="0"/>
              <a:t>Out of the box reports</a:t>
            </a:r>
            <a:endParaRPr lang="en-US" dirty="0"/>
          </a:p>
        </p:txBody>
      </p:sp>
      <p:pic>
        <p:nvPicPr>
          <p:cNvPr id="1029" name="Picture 5"/>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6031" y="1768061"/>
            <a:ext cx="12104414" cy="3458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88742890"/>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Session Goal</a:t>
            </a:r>
            <a:br>
              <a:rPr lang="en-CA" dirty="0" smtClean="0"/>
            </a:br>
            <a:r>
              <a:rPr lang="en-CA" sz="3300" dirty="0"/>
              <a:t>and make it look like this</a:t>
            </a:r>
            <a:endParaRPr lang="en-US" sz="3300" dirty="0"/>
          </a:p>
        </p:txBody>
      </p:sp>
      <p:sp>
        <p:nvSpPr>
          <p:cNvPr id="5" name="Striped Right Arrow 4"/>
          <p:cNvSpPr/>
          <p:nvPr/>
        </p:nvSpPr>
        <p:spPr bwMode="auto">
          <a:xfrm>
            <a:off x="316538" y="3531130"/>
            <a:ext cx="932603" cy="828981"/>
          </a:xfrm>
          <a:prstGeom prst="stripedRightArrow">
            <a:avLst/>
          </a:prstGeom>
          <a:solidFill>
            <a:schemeClr val="accent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86448" tIns="186448" rIns="186448" bIns="46611" numCol="1" rtlCol="0" anchor="t" anchorCtr="0" compatLnSpc="1">
            <a:prstTxWarp prst="textNoShape">
              <a:avLst/>
            </a:prstTxWarp>
          </a:bodyPr>
          <a:lstStyle/>
          <a:p>
            <a:pPr algn="ctr" defTabSz="9319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pic>
        <p:nvPicPr>
          <p:cNvPr id="8" name="Picture 7"/>
          <p:cNvPicPr>
            <a:picLocks noChangeAspect="1"/>
          </p:cNvPicPr>
          <p:nvPr/>
        </p:nvPicPr>
        <p:blipFill>
          <a:blip r:embed="rId3"/>
          <a:stretch>
            <a:fillRect/>
          </a:stretch>
        </p:blipFill>
        <p:spPr>
          <a:xfrm>
            <a:off x="1646237" y="1668462"/>
            <a:ext cx="10029964" cy="5148262"/>
          </a:xfrm>
          <a:prstGeom prst="rect">
            <a:avLst/>
          </a:prstGeom>
        </p:spPr>
      </p:pic>
      <p:pic>
        <p:nvPicPr>
          <p:cNvPr id="9" name="Picture 8"/>
          <p:cNvPicPr>
            <a:picLocks noChangeAspect="1"/>
          </p:cNvPicPr>
          <p:nvPr/>
        </p:nvPicPr>
        <p:blipFill>
          <a:blip r:embed="rId4"/>
          <a:stretch>
            <a:fillRect/>
          </a:stretch>
        </p:blipFill>
        <p:spPr>
          <a:xfrm>
            <a:off x="1646237" y="1729870"/>
            <a:ext cx="10029964" cy="5137809"/>
          </a:xfrm>
          <a:prstGeom prst="rect">
            <a:avLst/>
          </a:prstGeom>
        </p:spPr>
      </p:pic>
      <p:pic>
        <p:nvPicPr>
          <p:cNvPr id="10" name="Picture 9"/>
          <p:cNvPicPr>
            <a:picLocks noChangeAspect="1"/>
          </p:cNvPicPr>
          <p:nvPr/>
        </p:nvPicPr>
        <p:blipFill>
          <a:blip r:embed="rId5"/>
          <a:stretch>
            <a:fillRect/>
          </a:stretch>
        </p:blipFill>
        <p:spPr>
          <a:xfrm>
            <a:off x="1646237" y="1662579"/>
            <a:ext cx="10030968" cy="5154149"/>
          </a:xfrm>
          <a:prstGeom prst="rect">
            <a:avLst/>
          </a:prstGeom>
        </p:spPr>
      </p:pic>
      <p:sp>
        <p:nvSpPr>
          <p:cNvPr id="7" name="Rectangle 6"/>
          <p:cNvSpPr/>
          <p:nvPr/>
        </p:nvSpPr>
        <p:spPr bwMode="auto">
          <a:xfrm>
            <a:off x="10596207" y="6156329"/>
            <a:ext cx="1828800" cy="8382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83" tIns="146246" rIns="186483" bIns="146246" numCol="1" spcCol="0" rtlCol="0" fromWordArt="0" anchor="t" anchorCtr="0" forceAA="0" compatLnSpc="1">
            <a:prstTxWarp prst="textNoShape">
              <a:avLst/>
            </a:prstTxWarp>
            <a:noAutofit/>
          </a:bodyPr>
          <a:lstStyle/>
          <a:p>
            <a:pPr defTabSz="932377" fontAlgn="b">
              <a:spcAft>
                <a:spcPts val="400"/>
              </a:spcAft>
            </a:pPr>
            <a:r>
              <a:rPr lang="en-US" dirty="0" smtClean="0">
                <a:solidFill>
                  <a:srgbClr val="FFFFFF"/>
                </a:solidFill>
              </a:rPr>
              <a:t>More Details:  SPC129</a:t>
            </a:r>
            <a:endParaRPr lang="en-US" dirty="0">
              <a:solidFill>
                <a:srgbClr val="FFFFFF"/>
              </a:solidFill>
            </a:endParaRPr>
          </a:p>
        </p:txBody>
      </p:sp>
    </p:spTree>
    <p:extLst>
      <p:ext uri="{BB962C8B-B14F-4D97-AF65-F5344CB8AC3E}">
        <p14:creationId xmlns:p14="http://schemas.microsoft.com/office/powerpoint/2010/main" val="41936370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0" presetClass="exit" presetSubtype="0" fill="hold" nodeType="clickEffect">
                                  <p:stCondLst>
                                    <p:cond delay="0"/>
                                  </p:stCondLst>
                                  <p:childTnLst>
                                    <p:animEffect transition="out" filter="fade">
                                      <p:cBhvr>
                                        <p:cTn id="18" dur="500"/>
                                        <p:tgtEl>
                                          <p:spTgt spid="9"/>
                                        </p:tgtEl>
                                      </p:cBhvr>
                                    </p:animEffect>
                                    <p:set>
                                      <p:cBhvr>
                                        <p:cTn id="19" dur="1" fill="hold">
                                          <p:stCondLst>
                                            <p:cond delay="499"/>
                                          </p:stCondLst>
                                        </p:cTn>
                                        <p:tgtEl>
                                          <p:spTgt spid="9"/>
                                        </p:tgtEl>
                                        <p:attrNameLst>
                                          <p:attrName>style.visibility</p:attrName>
                                        </p:attrNameLst>
                                      </p:cBhvr>
                                      <p:to>
                                        <p:strVal val="hidden"/>
                                      </p:to>
                                    </p:set>
                                  </p:childTnLst>
                                </p:cTn>
                              </p:par>
                              <p:par>
                                <p:cTn id="20" presetID="10" presetClass="entr" presetSubtype="0" fill="hold"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1408836"/>
          </a:xfrm>
          <a:prstGeom prst="rect">
            <a:avLst/>
          </a:prstGeom>
        </p:spPr>
        <p:txBody>
          <a:bodyPr/>
          <a:lstStyle/>
          <a:p>
            <a:endParaRPr lang="en-CA" dirty="0" smtClean="0"/>
          </a:p>
          <a:p>
            <a:endParaRPr lang="en-US" dirty="0"/>
          </a:p>
        </p:txBody>
      </p:sp>
      <p:sp>
        <p:nvSpPr>
          <p:cNvPr id="2" name="Title 1"/>
          <p:cNvSpPr>
            <a:spLocks noGrp="1"/>
          </p:cNvSpPr>
          <p:nvPr>
            <p:ph type="title"/>
          </p:nvPr>
        </p:nvSpPr>
        <p:spPr/>
        <p:txBody>
          <a:bodyPr/>
          <a:lstStyle/>
          <a:p>
            <a:r>
              <a:rPr lang="en-CA" dirty="0"/>
              <a:t>SharePoint </a:t>
            </a:r>
            <a:r>
              <a:rPr lang="en-CA" dirty="0" smtClean="0"/>
              <a:t>Web </a:t>
            </a:r>
            <a:r>
              <a:rPr lang="en-CA" dirty="0"/>
              <a:t>Analytics</a:t>
            </a:r>
            <a:r>
              <a:rPr lang="en-CA" sz="3300" dirty="0"/>
              <a:t> </a:t>
            </a:r>
            <a:r>
              <a:rPr lang="en-CA" dirty="0" smtClean="0"/>
              <a:t/>
            </a:r>
            <a:br>
              <a:rPr lang="en-CA" dirty="0" smtClean="0"/>
            </a:br>
            <a:r>
              <a:rPr lang="en-CA" sz="3300" dirty="0"/>
              <a:t>ISVs</a:t>
            </a:r>
            <a:endParaRPr lang="en-US" sz="3300" dirty="0">
              <a:latin typeface="Segoe Light" pitchFamily="34" charset="0"/>
            </a:endParaRPr>
          </a:p>
        </p:txBody>
      </p:sp>
      <p:pic>
        <p:nvPicPr>
          <p:cNvPr id="5124" name="Picture 4" descr="webtrends logo">
            <a:hlinkClick r:id="rId3" tooltip="Webtrends"/>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2603" y="3431531"/>
            <a:ext cx="1874921" cy="641166"/>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descr="http://webtrends.com/shared/images/prod-integrations-SP-her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95558" y="1308428"/>
            <a:ext cx="3553610" cy="513047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21792711"/>
      </p:ext>
    </p:extLst>
  </p:cSld>
  <p:clrMapOvr>
    <a:masterClrMapping/>
  </p:clrMapOvr>
  <p:transition>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4"/>
            <a:ext cx="11887200" cy="1408836"/>
          </a:xfrm>
          <a:prstGeom prst="rect">
            <a:avLst/>
          </a:prstGeom>
        </p:spPr>
        <p:txBody>
          <a:bodyPr/>
          <a:lstStyle/>
          <a:p>
            <a:endParaRPr lang="en-CA" dirty="0" smtClean="0"/>
          </a:p>
          <a:p>
            <a:endParaRPr lang="en-US" dirty="0"/>
          </a:p>
        </p:txBody>
      </p:sp>
      <p:sp>
        <p:nvSpPr>
          <p:cNvPr id="2" name="Title 1"/>
          <p:cNvSpPr>
            <a:spLocks noGrp="1"/>
          </p:cNvSpPr>
          <p:nvPr>
            <p:ph type="title"/>
          </p:nvPr>
        </p:nvSpPr>
        <p:spPr/>
        <p:txBody>
          <a:bodyPr/>
          <a:lstStyle/>
          <a:p>
            <a:r>
              <a:rPr lang="en-CA" dirty="0"/>
              <a:t>SharePoint </a:t>
            </a:r>
            <a:r>
              <a:rPr lang="en-CA" dirty="0" smtClean="0"/>
              <a:t>Web </a:t>
            </a:r>
            <a:r>
              <a:rPr lang="en-CA" dirty="0"/>
              <a:t>Analytics</a:t>
            </a:r>
            <a:r>
              <a:rPr lang="en-CA" sz="3300" dirty="0"/>
              <a:t> </a:t>
            </a:r>
            <a:r>
              <a:rPr lang="en-CA" dirty="0" smtClean="0"/>
              <a:t/>
            </a:r>
            <a:br>
              <a:rPr lang="en-CA" dirty="0" smtClean="0"/>
            </a:br>
            <a:r>
              <a:rPr lang="en-CA" sz="3300" dirty="0"/>
              <a:t>ISVs</a:t>
            </a:r>
            <a:endParaRPr lang="en-US" sz="3300" dirty="0">
              <a:latin typeface="Segoe Light" pitchFamily="34" charset="0"/>
            </a:endParaRPr>
          </a:p>
        </p:txBody>
      </p:sp>
      <p:pic>
        <p:nvPicPr>
          <p:cNvPr id="7172" name="Picture 4" descr="http://www.intlock.com/intlocksite/images/CardioLogSharePointMarketingSuite/webanalytics_funnel_ful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2795" y="1565359"/>
            <a:ext cx="6436972" cy="42801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4" name="Rectangle 3"/>
          <p:cNvSpPr/>
          <p:nvPr/>
        </p:nvSpPr>
        <p:spPr>
          <a:xfrm>
            <a:off x="454676" y="3954266"/>
            <a:ext cx="5067058" cy="414353"/>
          </a:xfrm>
          <a:prstGeom prst="rect">
            <a:avLst/>
          </a:prstGeom>
        </p:spPr>
        <p:txBody>
          <a:bodyPr wrap="none" lIns="91404" tIns="45704" rIns="91404" bIns="45704">
            <a:spAutoFit/>
          </a:bodyPr>
          <a:lstStyle/>
          <a:p>
            <a:pPr defTabSz="932377"/>
            <a:r>
              <a:rPr lang="en-CA" sz="2000" dirty="0" err="1">
                <a:solidFill>
                  <a:srgbClr val="505050"/>
                </a:solidFill>
              </a:rPr>
              <a:t>CardioLog</a:t>
            </a:r>
            <a:r>
              <a:rPr lang="en-CA" sz="2000" dirty="0">
                <a:solidFill>
                  <a:srgbClr val="505050"/>
                </a:solidFill>
              </a:rPr>
              <a:t> Marketing Suite for SharePoint</a:t>
            </a:r>
            <a:endParaRPr lang="en-US" sz="2000" dirty="0">
              <a:solidFill>
                <a:srgbClr val="505050"/>
              </a:solidFill>
            </a:endParaRPr>
          </a:p>
        </p:txBody>
      </p:sp>
      <p:pic>
        <p:nvPicPr>
          <p:cNvPr id="7173"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75416" y="2467850"/>
            <a:ext cx="1874921" cy="1068608"/>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54038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1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CA" dirty="0" smtClean="0"/>
              <a:t>Summary</a:t>
            </a:r>
            <a:endParaRPr lang="en-US" dirty="0"/>
          </a:p>
        </p:txBody>
      </p:sp>
      <p:sp>
        <p:nvSpPr>
          <p:cNvPr id="6" name="Content Placeholder 2"/>
          <p:cNvSpPr txBox="1">
            <a:spLocks/>
          </p:cNvSpPr>
          <p:nvPr/>
        </p:nvSpPr>
        <p:spPr>
          <a:xfrm>
            <a:off x="776566" y="1554337"/>
            <a:ext cx="10958089" cy="878930"/>
          </a:xfrm>
          <a:prstGeom prst="rect">
            <a:avLst/>
          </a:prstGeom>
        </p:spPr>
        <p:txBody>
          <a:bodyPr lIns="91404" tIns="45704" rIns="91404" bIns="45704"/>
          <a:lstStyle>
            <a:lvl1pPr marL="460375" indent="-460375" algn="l" defTabSz="914363" rtl="0" eaLnBrk="1" latinLnBrk="0" hangingPunct="1">
              <a:lnSpc>
                <a:spcPct val="90000"/>
              </a:lnSpc>
              <a:spcBef>
                <a:spcPct val="20000"/>
              </a:spcBef>
              <a:buSzPct val="90000"/>
              <a:buFont typeface="Wingdings" pitchFamily="2" charset="2"/>
              <a:buChar char="§"/>
              <a:defRPr sz="3200" kern="1200">
                <a:gradFill>
                  <a:gsLst>
                    <a:gs pos="0">
                      <a:schemeClr val="tx1"/>
                    </a:gs>
                    <a:gs pos="86000">
                      <a:schemeClr val="tx1"/>
                    </a:gs>
                  </a:gsLst>
                  <a:lin ang="5400000" scaled="0"/>
                </a:gradFill>
                <a:latin typeface="Segoe UI Light" pitchFamily="34" charset="0"/>
                <a:ea typeface="+mn-ea"/>
                <a:cs typeface="+mn-cs"/>
              </a:defRPr>
            </a:lvl1pPr>
            <a:lvl2pPr marL="855663" indent="-395288" algn="l" defTabSz="914363" rtl="0" eaLnBrk="1" latinLnBrk="0" hangingPunct="1">
              <a:lnSpc>
                <a:spcPct val="90000"/>
              </a:lnSpc>
              <a:spcBef>
                <a:spcPct val="20000"/>
              </a:spcBef>
              <a:buSzPct val="90000"/>
              <a:buFont typeface="Wingdings" pitchFamily="2" charset="2"/>
              <a:buChar char="§"/>
              <a:defRPr sz="2800" kern="1200">
                <a:gradFill>
                  <a:gsLst>
                    <a:gs pos="0">
                      <a:schemeClr val="tx1"/>
                    </a:gs>
                    <a:gs pos="86000">
                      <a:schemeClr val="tx1"/>
                    </a:gs>
                  </a:gsLst>
                  <a:lin ang="5400000" scaled="0"/>
                </a:gradFill>
                <a:latin typeface="Segoe UI Light" pitchFamily="34" charset="0"/>
                <a:ea typeface="+mn-ea"/>
                <a:cs typeface="+mn-cs"/>
              </a:defRPr>
            </a:lvl2pPr>
            <a:lvl3pPr marL="1258888" indent="-403225" algn="l" defTabSz="914363" rtl="0" eaLnBrk="1" latinLnBrk="0" hangingPunct="1">
              <a:lnSpc>
                <a:spcPct val="90000"/>
              </a:lnSpc>
              <a:spcBef>
                <a:spcPct val="20000"/>
              </a:spcBef>
              <a:buSzPct val="90000"/>
              <a:buFont typeface="Wingdings" pitchFamily="2" charset="2"/>
              <a:buChar char="§"/>
              <a:defRPr sz="2400" kern="1200">
                <a:gradFill>
                  <a:gsLst>
                    <a:gs pos="0">
                      <a:schemeClr val="tx1"/>
                    </a:gs>
                    <a:gs pos="86000">
                      <a:schemeClr val="tx1"/>
                    </a:gs>
                  </a:gsLst>
                  <a:lin ang="5400000" scaled="0"/>
                </a:gradFill>
                <a:latin typeface="Segoe UI Light" pitchFamily="34" charset="0"/>
                <a:ea typeface="+mn-ea"/>
                <a:cs typeface="+mn-cs"/>
              </a:defRPr>
            </a:lvl3pPr>
            <a:lvl4pPr marL="1604963" indent="-346075"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4pPr>
            <a:lvl5pPr marL="1941513" indent="-336550" algn="l" defTabSz="914363" rtl="0" eaLnBrk="1" latinLnBrk="0" hangingPunct="1">
              <a:lnSpc>
                <a:spcPct val="90000"/>
              </a:lnSpc>
              <a:spcBef>
                <a:spcPct val="20000"/>
              </a:spcBef>
              <a:buSzPct val="90000"/>
              <a:buFont typeface="Wingdings" pitchFamily="2" charset="2"/>
              <a:buChar char="§"/>
              <a:defRPr sz="2000" kern="1200">
                <a:gradFill>
                  <a:gsLst>
                    <a:gs pos="0">
                      <a:schemeClr val="tx1"/>
                    </a:gs>
                    <a:gs pos="86000">
                      <a:schemeClr val="tx1"/>
                    </a:gs>
                  </a:gsLst>
                  <a:lin ang="5400000" scaled="0"/>
                </a:gradFill>
                <a:latin typeface="Segoe UI Light" pitchFamily="34" charset="0"/>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CA">
              <a:gradFill>
                <a:gsLst>
                  <a:gs pos="0">
                    <a:srgbClr val="FFFFFF"/>
                  </a:gs>
                  <a:gs pos="86000">
                    <a:srgbClr val="FFFFFF"/>
                  </a:gs>
                </a:gsLst>
                <a:lin ang="5400000" scaled="0"/>
              </a:gradFill>
            </a:endParaRPr>
          </a:p>
          <a:p>
            <a:endParaRPr lang="en-US" dirty="0">
              <a:gradFill>
                <a:gsLst>
                  <a:gs pos="0">
                    <a:srgbClr val="FFFFFF"/>
                  </a:gs>
                  <a:gs pos="86000">
                    <a:srgbClr val="FFFFFF"/>
                  </a:gs>
                </a:gsLst>
                <a:lin ang="5400000" scaled="0"/>
              </a:gradFill>
            </a:endParaRPr>
          </a:p>
        </p:txBody>
      </p:sp>
      <p:sp>
        <p:nvSpPr>
          <p:cNvPr id="7" name="TextBox 6"/>
          <p:cNvSpPr txBox="1"/>
          <p:nvPr/>
        </p:nvSpPr>
        <p:spPr>
          <a:xfrm>
            <a:off x="517525" y="1447627"/>
            <a:ext cx="10968530" cy="4955325"/>
          </a:xfrm>
          <a:prstGeom prst="rect">
            <a:avLst/>
          </a:prstGeom>
          <a:noFill/>
        </p:spPr>
        <p:txBody>
          <a:bodyPr wrap="square" lIns="0" tIns="0" rIns="0" bIns="0" rtlCol="0">
            <a:noAutofit/>
          </a:bodyPr>
          <a:lstStyle/>
          <a:p>
            <a:pPr marL="342767" indent="-342767" defTabSz="932377">
              <a:lnSpc>
                <a:spcPct val="90000"/>
              </a:lnSpc>
              <a:spcBef>
                <a:spcPct val="20000"/>
              </a:spcBef>
              <a:buSzPct val="90000"/>
              <a:buFont typeface="Arial" pitchFamily="34" charset="0"/>
              <a:buChar char="•"/>
            </a:pPr>
            <a:r>
              <a:rPr lang="en-CA" sz="4000" dirty="0">
                <a:gradFill>
                  <a:gsLst>
                    <a:gs pos="1250">
                      <a:srgbClr val="00AEEF"/>
                    </a:gs>
                    <a:gs pos="99000">
                      <a:srgbClr val="00AEEF"/>
                    </a:gs>
                  </a:gsLst>
                  <a:lin ang="5400000" scaled="0"/>
                </a:gradFill>
                <a:latin typeface="Segoe UI Light"/>
              </a:rPr>
              <a:t>Don’t be overwhelmed, not every website needs everything we discussed.</a:t>
            </a:r>
          </a:p>
          <a:p>
            <a:pPr marL="342767" indent="-342767" defTabSz="932377">
              <a:lnSpc>
                <a:spcPct val="90000"/>
              </a:lnSpc>
              <a:spcBef>
                <a:spcPct val="20000"/>
              </a:spcBef>
              <a:buSzPct val="90000"/>
              <a:buFont typeface="Arial" pitchFamily="34" charset="0"/>
              <a:buChar char="•"/>
            </a:pPr>
            <a:r>
              <a:rPr lang="en-CA" sz="4000" dirty="0">
                <a:gradFill>
                  <a:gsLst>
                    <a:gs pos="1250">
                      <a:srgbClr val="00AEEF"/>
                    </a:gs>
                    <a:gs pos="99000">
                      <a:srgbClr val="00AEEF"/>
                    </a:gs>
                  </a:gsLst>
                  <a:lin ang="5400000" scaled="0"/>
                </a:gradFill>
                <a:latin typeface="Segoe UI Light"/>
              </a:rPr>
              <a:t>Use the content of this session as a blueprint to define your own  design and build process that makes sense to your organization.</a:t>
            </a:r>
          </a:p>
          <a:p>
            <a:pPr marL="342767" indent="-342767" defTabSz="932377">
              <a:lnSpc>
                <a:spcPct val="90000"/>
              </a:lnSpc>
              <a:spcBef>
                <a:spcPct val="20000"/>
              </a:spcBef>
              <a:buSzPct val="90000"/>
              <a:buFont typeface="Arial" pitchFamily="34" charset="0"/>
              <a:buChar char="•"/>
            </a:pPr>
            <a:r>
              <a:rPr lang="en-CA" sz="4000" dirty="0">
                <a:gradFill>
                  <a:gsLst>
                    <a:gs pos="1250">
                      <a:srgbClr val="00AEEF"/>
                    </a:gs>
                    <a:gs pos="99000">
                      <a:srgbClr val="00AEEF"/>
                    </a:gs>
                  </a:gsLst>
                  <a:lin ang="5400000" scaled="0"/>
                </a:gradFill>
                <a:latin typeface="Segoe UI Light"/>
              </a:rPr>
              <a:t>Consider phased approaches to your internet projects.</a:t>
            </a:r>
          </a:p>
          <a:p>
            <a:pPr marL="466114" indent="-466114" defTabSz="932377">
              <a:buFont typeface="Wingdings" pitchFamily="2" charset="2"/>
              <a:buChar char="§"/>
            </a:pPr>
            <a:endParaRPr lang="en-US" sz="2900" dirty="0">
              <a:gradFill>
                <a:gsLst>
                  <a:gs pos="0">
                    <a:srgbClr val="FFFFFF"/>
                  </a:gs>
                  <a:gs pos="86000">
                    <a:srgbClr val="FFFFFF"/>
                  </a:gs>
                </a:gsLst>
                <a:lin ang="5400000" scaled="0"/>
              </a:gradFill>
              <a:latin typeface="Segoe UI Light" pitchFamily="34" charset="0"/>
            </a:endParaRPr>
          </a:p>
        </p:txBody>
      </p:sp>
    </p:spTree>
    <p:extLst>
      <p:ext uri="{BB962C8B-B14F-4D97-AF65-F5344CB8AC3E}">
        <p14:creationId xmlns:p14="http://schemas.microsoft.com/office/powerpoint/2010/main" val="25336091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WCM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a:gradFill>
                  <a:gsLst>
                    <a:gs pos="1250">
                      <a:schemeClr val="tx1"/>
                    </a:gs>
                    <a:gs pos="99000">
                      <a:schemeClr val="tx1"/>
                    </a:gs>
                  </a:gsLst>
                  <a:lin ang="5400000" scaled="0"/>
                </a:gradFill>
                <a:latin typeface="+mn-lt"/>
              </a:rPr>
              <a:t>HOL038</a:t>
            </a:r>
            <a:r>
              <a:rPr lang="en-US" sz="2800" dirty="0">
                <a:gradFill>
                  <a:gsLst>
                    <a:gs pos="1250">
                      <a:schemeClr val="tx1"/>
                    </a:gs>
                    <a:gs pos="99000">
                      <a:schemeClr val="tx1"/>
                    </a:gs>
                  </a:gsLst>
                  <a:lin ang="5400000" scaled="0"/>
                </a:gradFill>
              </a:rPr>
              <a:t> – </a:t>
            </a:r>
            <a:r>
              <a:rPr lang="en-US" sz="2800" dirty="0">
                <a:gradFill>
                  <a:gsLst>
                    <a:gs pos="1250">
                      <a:schemeClr val="tx1"/>
                    </a:gs>
                    <a:gs pos="99000">
                      <a:schemeClr val="tx1"/>
                    </a:gs>
                  </a:gsLst>
                  <a:lin ang="5400000" scaled="0"/>
                </a:gradFill>
                <a:latin typeface="+mn-lt"/>
              </a:rPr>
              <a:t>Intro to Web Content Management in SharePoint 2013</a:t>
            </a:r>
          </a:p>
          <a:p>
            <a:pPr fontAlgn="b">
              <a:spcAft>
                <a:spcPts val="400"/>
              </a:spcAft>
            </a:pPr>
            <a:r>
              <a:rPr lang="en-US" sz="2800" dirty="0">
                <a:gradFill>
                  <a:gsLst>
                    <a:gs pos="1250">
                      <a:schemeClr val="tx1"/>
                    </a:gs>
                    <a:gs pos="99000">
                      <a:schemeClr val="tx1"/>
                    </a:gs>
                  </a:gsLst>
                  <a:lin ang="5400000" scaled="0"/>
                </a:gradFill>
                <a:latin typeface="+mn-lt"/>
              </a:rPr>
              <a:t>HOL040</a:t>
            </a:r>
            <a:r>
              <a:rPr lang="en-US" sz="2800" dirty="0">
                <a:gradFill>
                  <a:gsLst>
                    <a:gs pos="1250">
                      <a:schemeClr val="tx1"/>
                    </a:gs>
                    <a:gs pos="99000">
                      <a:schemeClr val="tx1"/>
                    </a:gs>
                  </a:gsLst>
                  <a:lin ang="5400000" scaled="0"/>
                </a:gradFill>
              </a:rPr>
              <a:t> – </a:t>
            </a:r>
            <a:r>
              <a:rPr lang="en-US" sz="2800" dirty="0">
                <a:gradFill>
                  <a:gsLst>
                    <a:gs pos="1250">
                      <a:schemeClr val="tx1"/>
                    </a:gs>
                    <a:gs pos="99000">
                      <a:schemeClr val="tx1"/>
                    </a:gs>
                  </a:gsLst>
                  <a:lin ang="5400000" scaled="0"/>
                </a:gradFill>
                <a:latin typeface="+mn-lt"/>
              </a:rPr>
              <a:t>Building a Product Centric Site in SharePoint 2013</a:t>
            </a:r>
          </a:p>
          <a:p>
            <a:pPr fontAlgn="b">
              <a:spcAft>
                <a:spcPts val="400"/>
              </a:spcAft>
            </a:pPr>
            <a:r>
              <a:rPr lang="en-US" sz="2800" dirty="0">
                <a:gradFill>
                  <a:gsLst>
                    <a:gs pos="1250">
                      <a:schemeClr val="tx1"/>
                    </a:gs>
                    <a:gs pos="99000">
                      <a:schemeClr val="tx1"/>
                    </a:gs>
                  </a:gsLst>
                  <a:lin ang="5400000" scaled="0"/>
                </a:gradFill>
                <a:latin typeface="+mn-lt"/>
              </a:rPr>
              <a:t>HOL039</a:t>
            </a:r>
            <a:r>
              <a:rPr lang="en-US" sz="2800" dirty="0">
                <a:gradFill>
                  <a:gsLst>
                    <a:gs pos="1250">
                      <a:schemeClr val="tx1"/>
                    </a:gs>
                    <a:gs pos="99000">
                      <a:schemeClr val="tx1"/>
                    </a:gs>
                  </a:gsLst>
                  <a:lin ang="5400000" scaled="0"/>
                </a:gradFill>
              </a:rPr>
              <a:t> – </a:t>
            </a:r>
            <a:r>
              <a:rPr lang="en-US" sz="2800" dirty="0">
                <a:gradFill>
                  <a:gsLst>
                    <a:gs pos="1250">
                      <a:schemeClr val="tx1"/>
                    </a:gs>
                    <a:gs pos="99000">
                      <a:schemeClr val="tx1"/>
                    </a:gs>
                  </a:gsLst>
                  <a:lin ang="5400000" scaled="0"/>
                </a:gradFill>
                <a:latin typeface="+mn-lt"/>
              </a:rPr>
              <a:t>Designing a SharePoint 2013 Site</a:t>
            </a:r>
          </a:p>
          <a:p>
            <a:pPr fontAlgn="b">
              <a:spcAft>
                <a:spcPts val="400"/>
              </a:spcAft>
            </a:pPr>
            <a:r>
              <a:rPr lang="en-US" sz="2800" dirty="0">
                <a:gradFill>
                  <a:gsLst>
                    <a:gs pos="1250">
                      <a:schemeClr val="tx1"/>
                    </a:gs>
                    <a:gs pos="99000">
                      <a:schemeClr val="tx1"/>
                    </a:gs>
                  </a:gsLst>
                  <a:lin ang="5400000" scaled="0"/>
                </a:gradFill>
                <a:latin typeface="+mn-lt"/>
              </a:rPr>
              <a:t>HOL041</a:t>
            </a:r>
            <a:r>
              <a:rPr lang="en-US" sz="2800" dirty="0">
                <a:gradFill>
                  <a:gsLst>
                    <a:gs pos="1250">
                      <a:schemeClr val="tx1"/>
                    </a:gs>
                    <a:gs pos="99000">
                      <a:schemeClr val="tx1"/>
                    </a:gs>
                  </a:gsLst>
                  <a:lin ang="5400000" scaled="0"/>
                </a:gradFill>
              </a:rPr>
              <a:t> – </a:t>
            </a:r>
            <a:r>
              <a:rPr lang="en-US" sz="2800" dirty="0">
                <a:gradFill>
                  <a:gsLst>
                    <a:gs pos="1250">
                      <a:schemeClr val="tx1"/>
                    </a:gs>
                    <a:gs pos="99000">
                      <a:schemeClr val="tx1"/>
                    </a:gs>
                  </a:gsLst>
                  <a:lin ang="5400000" scaled="0"/>
                </a:gradFill>
                <a:latin typeface="+mn-lt"/>
              </a:rPr>
              <a:t>Hands on with the Content Search web part in SharePoint 2013</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defTabSz="932107"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107"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107"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107"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107"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63"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668" tIns="146246" rIns="173668" bIns="146246" numCol="1" spcCol="0" rtlCol="0" fromWordArt="0" anchor="t" anchorCtr="0" forceAA="0" compatLnSpc="1">
            <a:prstTxWarp prst="textNoShape">
              <a:avLst/>
            </a:prstTxWarp>
            <a:noAutofit/>
          </a:bodyPr>
          <a:lstStyle/>
          <a:p>
            <a:pPr defTabSz="932107"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107"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107"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5"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08" tIns="146246" rIns="182808" bIns="146246" numCol="1" spcCol="0" rtlCol="0" fromWordArt="0" anchor="t" anchorCtr="0" forceAA="0" compatLnSpc="1">
            <a:prstTxWarp prst="textNoShape">
              <a:avLst/>
            </a:prstTxWarp>
            <a:noAutofit/>
          </a:bodyPr>
          <a:lstStyle/>
          <a:p>
            <a:pPr defTabSz="932107"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107"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107"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WCM!</a:t>
            </a:r>
          </a:p>
          <a:p>
            <a:pPr defTabSz="932107"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107"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107"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426449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6"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015"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0749"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93" y="2498276"/>
            <a:ext cx="7071847" cy="4093723"/>
          </a:xfrm>
          <a:prstGeom prst="rect">
            <a:avLst/>
          </a:prstGeom>
        </p:spPr>
        <p:txBody>
          <a:bodyPr lIns="93232" tIns="46619" rIns="93232" bIns="46619"/>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Font typeface="Arial" pitchFamily="34" charset="0"/>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31"/>
            <a:ext cx="4736162" cy="1661200"/>
          </a:xfrm>
          <a:prstGeom prst="rect">
            <a:avLst/>
          </a:prstGeom>
        </p:spPr>
        <p:txBody>
          <a:bodyPr vert="horz" wrap="square" lIns="146203" tIns="91377" rIns="146203" bIns="91377"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90" y="2434327"/>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90" y="3374962"/>
            <a:ext cx="1572756" cy="2547596"/>
          </a:xfrm>
          <a:prstGeom prst="rect">
            <a:avLst/>
          </a:prstGeom>
        </p:spPr>
      </p:pic>
    </p:spTree>
    <p:extLst>
      <p:ext uri="{BB962C8B-B14F-4D97-AF65-F5344CB8AC3E}">
        <p14:creationId xmlns:p14="http://schemas.microsoft.com/office/powerpoint/2010/main" val="4263415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3836552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735512"/>
          </a:xfrm>
        </p:spPr>
        <p:txBody>
          <a:bodyPr/>
          <a:lstStyle/>
          <a:p>
            <a:endParaRPr lang="en-US"/>
          </a:p>
        </p:txBody>
      </p:sp>
      <p:sp>
        <p:nvSpPr>
          <p:cNvPr id="2" name="Title 1"/>
          <p:cNvSpPr>
            <a:spLocks noGrp="1"/>
          </p:cNvSpPr>
          <p:nvPr>
            <p:ph type="title"/>
          </p:nvPr>
        </p:nvSpPr>
        <p:spPr/>
        <p:txBody>
          <a:bodyPr/>
          <a:lstStyle/>
          <a:p>
            <a:r>
              <a:rPr lang="en-CA" dirty="0" smtClean="0"/>
              <a:t>Session Goal</a:t>
            </a:r>
            <a:br>
              <a:rPr lang="en-CA" dirty="0" smtClean="0"/>
            </a:br>
            <a:r>
              <a:rPr lang="en-CA" sz="3300" dirty="0"/>
              <a:t>or like this</a:t>
            </a:r>
            <a:endParaRPr lang="en-US" sz="3300" dirty="0"/>
          </a:p>
        </p:txBody>
      </p:sp>
      <p:sp>
        <p:nvSpPr>
          <p:cNvPr id="5" name="Striped Right Arrow 4"/>
          <p:cNvSpPr/>
          <p:nvPr/>
        </p:nvSpPr>
        <p:spPr bwMode="auto">
          <a:xfrm>
            <a:off x="316538" y="3531130"/>
            <a:ext cx="932603" cy="828981"/>
          </a:xfrm>
          <a:prstGeom prst="stripedRightArrow">
            <a:avLst/>
          </a:prstGeom>
          <a:solidFill>
            <a:schemeClr val="accent1"/>
          </a:solidFill>
          <a:ln>
            <a:noFill/>
            <a:headEnd type="none" w="med" len="med"/>
            <a:tailEnd type="none" w="med" len="med"/>
          </a:ln>
          <a:effectLst>
            <a:outerShdw blurRad="50800" dist="38100" dir="2700000" algn="tl" rotWithShape="0">
              <a:prstClr val="black">
                <a:alpha val="40000"/>
              </a:prstClr>
            </a:outerShdw>
          </a:effectLst>
        </p:spPr>
        <p:style>
          <a:lnRef idx="1">
            <a:schemeClr val="accent2"/>
          </a:lnRef>
          <a:fillRef idx="3">
            <a:schemeClr val="accent2"/>
          </a:fillRef>
          <a:effectRef idx="2">
            <a:schemeClr val="accent2"/>
          </a:effectRef>
          <a:fontRef idx="minor">
            <a:schemeClr val="lt1"/>
          </a:fontRef>
        </p:style>
        <p:txBody>
          <a:bodyPr vert="horz" wrap="square" lIns="186448" tIns="186448" rIns="186448" bIns="46611" numCol="1" rtlCol="0" anchor="t" anchorCtr="0" compatLnSpc="1">
            <a:prstTxWarp prst="textNoShape">
              <a:avLst/>
            </a:prstTxWarp>
          </a:bodyPr>
          <a:lstStyle/>
          <a:p>
            <a:pPr algn="ctr" defTabSz="931924"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pic>
        <p:nvPicPr>
          <p:cNvPr id="6" name="Picture 5"/>
          <p:cNvPicPr>
            <a:picLocks noChangeAspect="1"/>
          </p:cNvPicPr>
          <p:nvPr/>
        </p:nvPicPr>
        <p:blipFill>
          <a:blip r:embed="rId3"/>
          <a:stretch>
            <a:fillRect/>
          </a:stretch>
        </p:blipFill>
        <p:spPr>
          <a:xfrm>
            <a:off x="1547019" y="1802694"/>
            <a:ext cx="9342438" cy="4850598"/>
          </a:xfrm>
          <a:prstGeom prst="rect">
            <a:avLst/>
          </a:prstGeom>
        </p:spPr>
      </p:pic>
    </p:spTree>
    <p:extLst>
      <p:ext uri="{BB962C8B-B14F-4D97-AF65-F5344CB8AC3E}">
        <p14:creationId xmlns:p14="http://schemas.microsoft.com/office/powerpoint/2010/main" val="2212063"/>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BrightStarr - The SharePoint Experts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2602913226"/>
      </p:ext>
    </p:extLst>
  </p:cSld>
  <p:clrMapOvr>
    <a:masterClrMapping/>
  </p:clrMapOvr>
  <p:transition advClick="0" advTm="1000">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735512"/>
          </a:xfrm>
        </p:spPr>
        <p:txBody>
          <a:bodyPr/>
          <a:lstStyle/>
          <a:p>
            <a:endParaRPr lang="en-US"/>
          </a:p>
        </p:txBody>
      </p:sp>
      <p:sp>
        <p:nvSpPr>
          <p:cNvPr id="3" name="Title 2"/>
          <p:cNvSpPr>
            <a:spLocks noGrp="1"/>
          </p:cNvSpPr>
          <p:nvPr>
            <p:ph type="title"/>
          </p:nvPr>
        </p:nvSpPr>
        <p:spPr/>
        <p:txBody>
          <a:bodyPr/>
          <a:lstStyle/>
          <a:p>
            <a:endParaRPr lang="en-US"/>
          </a:p>
        </p:txBody>
      </p:sp>
      <p:pic>
        <p:nvPicPr>
          <p:cNvPr id="4" name="Picture 3" descr="Caesarstone Quartz Countertops | Quartz Countertops for Kitchen Counters, Bathroom Vanities - Windows Internet Explorer">
            <a:hlinkClick r:id="rId2"/>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6" y="0"/>
            <a:ext cx="12434711" cy="6994525"/>
          </a:xfrm>
          <a:prstGeom prst="rect">
            <a:avLst/>
          </a:prstGeom>
        </p:spPr>
      </p:pic>
    </p:spTree>
    <p:extLst>
      <p:ext uri="{BB962C8B-B14F-4D97-AF65-F5344CB8AC3E}">
        <p14:creationId xmlns:p14="http://schemas.microsoft.com/office/powerpoint/2010/main" val="1275260250"/>
      </p:ext>
    </p:extLst>
  </p:cSld>
  <p:clrMapOvr>
    <a:masterClrMapping/>
  </p:clrMapOvr>
  <p:transition advClick="0" advTm="800">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5|.2|0|0|0|0|0|0|0|0|0|0|0|0|0|0|0|0|0|0|0|0"/>
</p:tagLst>
</file>

<file path=ppt/tags/tag2.xml><?xml version="1.0" encoding="utf-8"?>
<p:tagLst xmlns:a="http://schemas.openxmlformats.org/drawingml/2006/main" xmlns:r="http://schemas.openxmlformats.org/officeDocument/2006/relationships" xmlns:p="http://schemas.openxmlformats.org/presentationml/2006/main">
  <p:tag name="TIMING" val="|6.3|0|.9|.4|.5|.5|0|.1"/>
</p:tagLst>
</file>

<file path=ppt/tags/tag3.xml><?xml version="1.0" encoding="utf-8"?>
<p:tagLst xmlns:a="http://schemas.openxmlformats.org/drawingml/2006/main" xmlns:r="http://schemas.openxmlformats.org/officeDocument/2006/relationships" xmlns:p="http://schemas.openxmlformats.org/presentationml/2006/main">
  <p:tag name="TIMING" val="|6.6|.7|0|0|0|.5"/>
</p:tagLst>
</file>

<file path=ppt/tags/tag4.xml><?xml version="1.0" encoding="utf-8"?>
<p:tagLst xmlns:a="http://schemas.openxmlformats.org/drawingml/2006/main" xmlns:r="http://schemas.openxmlformats.org/officeDocument/2006/relationships" xmlns:p="http://schemas.openxmlformats.org/presentationml/2006/main">
  <p:tag name="TIMING" val="|.8|0|0"/>
</p:tagLst>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Geoffrey Edge</External_x0020_Speaker>
    <Session_x0020_Code xmlns="2295e2e7-0eeb-498e-8716-217bb2ee6ee3">SPC194</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Geoffrey Edge </Speaker>
    <AverageRating xmlns="http://schemas.microsoft.com/sharepoint/v3" xsi:nil="true"/>
  </documentManagement>
</p:properties>
</file>

<file path=customXml/itemProps1.xml><?xml version="1.0" encoding="utf-8"?>
<ds:datastoreItem xmlns:ds="http://schemas.openxmlformats.org/officeDocument/2006/customXml" ds:itemID="{253702DB-AD75-475F-A62F-A0189989F1C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www.w3.org/XML/1998/namespace"/>
    <ds:schemaRef ds:uri="http://purl.org/dc/terms/"/>
    <ds:schemaRef ds:uri="http://purl.org/dc/dcmitype/"/>
    <ds:schemaRef ds:uri="http://schemas.microsoft.com/office/2006/metadata/properties"/>
    <ds:schemaRef ds:uri="2295e2e7-0eeb-498e-8716-217bb2ee6ee3"/>
    <ds:schemaRef ds:uri="http://schemas.microsoft.com/sharepoint/v3"/>
    <ds:schemaRef ds:uri="http://purl.org/dc/elements/1.1/"/>
    <ds:schemaRef ds:uri="http://schemas.microsoft.com/office/2006/documentManagement/types"/>
    <ds:schemaRef ds:uri="032d541b-1b4e-4d91-93c7-b10533c52f73"/>
    <ds:schemaRef ds:uri="http://schemas.microsoft.com/office/infopath/2007/PartnerControls"/>
    <ds:schemaRef ds:uri="http://schemas.openxmlformats.org/package/2006/metadata/core-properties"/>
    <ds:schemaRef ds:uri="230e9df3-be65-4c73-a93b-d1236ebd677e"/>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102</TotalTime>
  <Words>2804</Words>
  <Application>Microsoft Office PowerPoint</Application>
  <PresentationFormat>Custom</PresentationFormat>
  <Paragraphs>322</Paragraphs>
  <Slides>65</Slides>
  <Notes>30</Notes>
  <HiddenSlides>0</HiddenSlides>
  <MMClips>0</MMClips>
  <ScaleCrop>false</ScaleCrop>
  <HeadingPairs>
    <vt:vector size="4" baseType="variant">
      <vt:variant>
        <vt:lpstr>Theme</vt:lpstr>
      </vt:variant>
      <vt:variant>
        <vt:i4>6</vt:i4>
      </vt:variant>
      <vt:variant>
        <vt:lpstr>Slide Titles</vt:lpstr>
      </vt:variant>
      <vt:variant>
        <vt:i4>65</vt:i4>
      </vt:variant>
    </vt:vector>
  </HeadingPairs>
  <TitlesOfParts>
    <vt:vector size="71" baseType="lpstr">
      <vt:lpstr>SPC2012_Business_Template_16x9</vt:lpstr>
      <vt:lpstr>5-30072_SPC2012_Business_Template_16x9_Light</vt:lpstr>
      <vt:lpstr>5-30072_SPC2012_Business_Template_16x9</vt:lpstr>
      <vt:lpstr>5-30072_SPC2012_IT-Pro_Template_16x9</vt:lpstr>
      <vt:lpstr>5-30072_SPC2012_IT-Pro_Template_16x9_Light</vt:lpstr>
      <vt:lpstr>1_5-30072_SPC2012_Business_Template_16x9_Light</vt:lpstr>
      <vt:lpstr>PowerPoint Presentation</vt:lpstr>
      <vt:lpstr>Planning for the Lifecycle of Your SharePoint 2013 Website</vt:lpstr>
      <vt:lpstr>PowerPoint Presentation</vt:lpstr>
      <vt:lpstr>PowerPoint Presentation</vt:lpstr>
      <vt:lpstr>Session Goal To take a site like this…</vt:lpstr>
      <vt:lpstr>Session Goal and make it look like this</vt:lpstr>
      <vt:lpstr>Session Goal or like this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This Session is and isn’t? </vt:lpstr>
      <vt:lpstr>Topics We’ll Discuss</vt:lpstr>
      <vt:lpstr>SharePoint 2013 Website Project Planning</vt:lpstr>
      <vt:lpstr>A New Website  Metrics to define and measure success</vt:lpstr>
      <vt:lpstr>SharePoint 2013 Website Project Lifecycle</vt:lpstr>
      <vt:lpstr>The Team</vt:lpstr>
      <vt:lpstr>Building a SharePoint 2013 Website  </vt:lpstr>
      <vt:lpstr>Plan for your Design</vt:lpstr>
      <vt:lpstr>SharePoint Website Design</vt:lpstr>
      <vt:lpstr>SharePoint Website Design Information architecture</vt:lpstr>
      <vt:lpstr>Branding…</vt:lpstr>
      <vt:lpstr>Flavors of Branding</vt:lpstr>
      <vt:lpstr>Flavors of Branding</vt:lpstr>
      <vt:lpstr>Flavors of Branding</vt:lpstr>
      <vt:lpstr>SharePoint Website Design Wireframes</vt:lpstr>
      <vt:lpstr>SharePoint Website Design Wireframes</vt:lpstr>
      <vt:lpstr>SharePoint Website Design Wireframes</vt:lpstr>
      <vt:lpstr>SharePoint Website Design Wireframes</vt:lpstr>
      <vt:lpstr>SharePoint Website Design Design comps</vt:lpstr>
      <vt:lpstr>SharePoint Website Design Functional prototype</vt:lpstr>
      <vt:lpstr>SharePoint Website Design </vt:lpstr>
      <vt:lpstr>SharePoint Website Design</vt:lpstr>
      <vt:lpstr>Website Design  Social media strategy</vt:lpstr>
      <vt:lpstr>Website Design  Facebook integration (the hard way)</vt:lpstr>
      <vt:lpstr>Website Design  Facebook integration (the easy way)</vt:lpstr>
      <vt:lpstr>Social Integration: Facebook</vt:lpstr>
      <vt:lpstr>Website Design:  Social Design </vt:lpstr>
      <vt:lpstr>What’s Your Mobile Strategy?</vt:lpstr>
      <vt:lpstr>Website Design Mobile strategy</vt:lpstr>
      <vt:lpstr>Website Design… Mobile design choices</vt:lpstr>
      <vt:lpstr>Plan for your content…</vt:lpstr>
      <vt:lpstr>SharePoint 2013 New WCM Concepts</vt:lpstr>
      <vt:lpstr>PowerPoint Presentation</vt:lpstr>
      <vt:lpstr>PowerPoint Presentation</vt:lpstr>
      <vt:lpstr>Leverage existing content</vt:lpstr>
      <vt:lpstr>Targeted Content Opportunities Abound </vt:lpstr>
      <vt:lpstr>Analytics</vt:lpstr>
      <vt:lpstr>SharePoint 2013 Web Analytics Out of the box reports</vt:lpstr>
      <vt:lpstr>SharePoint Web Analytics  ISVs</vt:lpstr>
      <vt:lpstr>SharePoint Web Analytics  ISVs</vt:lpstr>
      <vt:lpstr>Summary</vt:lpstr>
      <vt:lpstr>WCM HOLs and events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Planning for the Lifecycle of Your SharePoint 2013 Website</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cp:revision>
  <dcterms:created xsi:type="dcterms:W3CDTF">2012-11-14T21:46:23Z</dcterms:created>
  <dcterms:modified xsi:type="dcterms:W3CDTF">2012-12-06T01:21:18Z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