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4.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50" r:id="rId5"/>
    <p:sldMasterId id="2147484183" r:id="rId6"/>
    <p:sldMasterId id="2147484216" r:id="rId7"/>
    <p:sldMasterId id="2147484227" r:id="rId8"/>
  </p:sldMasterIdLst>
  <p:notesMasterIdLst>
    <p:notesMasterId r:id="rId69"/>
  </p:notesMasterIdLst>
  <p:handoutMasterIdLst>
    <p:handoutMasterId r:id="rId70"/>
  </p:handoutMasterIdLst>
  <p:sldIdLst>
    <p:sldId id="1055" r:id="rId9"/>
    <p:sldId id="1054" r:id="rId10"/>
    <p:sldId id="1092" r:id="rId11"/>
    <p:sldId id="1093" r:id="rId12"/>
    <p:sldId id="1138" r:id="rId13"/>
    <p:sldId id="1129" r:id="rId14"/>
    <p:sldId id="1130" r:id="rId15"/>
    <p:sldId id="1131" r:id="rId16"/>
    <p:sldId id="1158" r:id="rId17"/>
    <p:sldId id="1140" r:id="rId18"/>
    <p:sldId id="1141" r:id="rId19"/>
    <p:sldId id="1125" r:id="rId20"/>
    <p:sldId id="1126" r:id="rId21"/>
    <p:sldId id="1127" r:id="rId22"/>
    <p:sldId id="1142" r:id="rId23"/>
    <p:sldId id="1128" r:id="rId24"/>
    <p:sldId id="1099" r:id="rId25"/>
    <p:sldId id="1100" r:id="rId26"/>
    <p:sldId id="1101" r:id="rId27"/>
    <p:sldId id="1174" r:id="rId28"/>
    <p:sldId id="1102" r:id="rId29"/>
    <p:sldId id="1103" r:id="rId30"/>
    <p:sldId id="1143" r:id="rId31"/>
    <p:sldId id="1108" r:id="rId32"/>
    <p:sldId id="1110" r:id="rId33"/>
    <p:sldId id="1144" r:id="rId34"/>
    <p:sldId id="1146" r:id="rId35"/>
    <p:sldId id="1135" r:id="rId36"/>
    <p:sldId id="1136" r:id="rId37"/>
    <p:sldId id="1175" r:id="rId38"/>
    <p:sldId id="1164" r:id="rId39"/>
    <p:sldId id="1195" r:id="rId40"/>
    <p:sldId id="1167" r:id="rId41"/>
    <p:sldId id="1193" r:id="rId42"/>
    <p:sldId id="1194" r:id="rId43"/>
    <p:sldId id="1111" r:id="rId44"/>
    <p:sldId id="1148" r:id="rId45"/>
    <p:sldId id="1151" r:id="rId46"/>
    <p:sldId id="1176" r:id="rId47"/>
    <p:sldId id="1177" r:id="rId48"/>
    <p:sldId id="1178" r:id="rId49"/>
    <p:sldId id="1179" r:id="rId50"/>
    <p:sldId id="1180" r:id="rId51"/>
    <p:sldId id="1181" r:id="rId52"/>
    <p:sldId id="1182" r:id="rId53"/>
    <p:sldId id="1183" r:id="rId54"/>
    <p:sldId id="1184" r:id="rId55"/>
    <p:sldId id="1185" r:id="rId56"/>
    <p:sldId id="1186" r:id="rId57"/>
    <p:sldId id="1187" r:id="rId58"/>
    <p:sldId id="1188" r:id="rId59"/>
    <p:sldId id="1189" r:id="rId60"/>
    <p:sldId id="1190" r:id="rId61"/>
    <p:sldId id="1191" r:id="rId62"/>
    <p:sldId id="1154" r:id="rId63"/>
    <p:sldId id="1155" r:id="rId64"/>
    <p:sldId id="1156" r:id="rId65"/>
    <p:sldId id="1192" r:id="rId66"/>
    <p:sldId id="1196" r:id="rId67"/>
    <p:sldId id="1197" r:id="rId68"/>
  </p:sldIdLst>
  <p:sldSz cx="12436475" cy="6994525"/>
  <p:notesSz cx="6858000" cy="9144000"/>
  <p:defaultText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DCD5"/>
    <a:srgbClr val="505050"/>
    <a:srgbClr val="00BCF2"/>
    <a:srgbClr val="969696"/>
    <a:srgbClr val="007233"/>
    <a:srgbClr val="DD5900"/>
    <a:srgbClr val="EB3C00"/>
    <a:srgbClr val="FF3C00"/>
    <a:srgbClr val="FFB900"/>
    <a:srgbClr val="FF8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31" autoAdjust="0"/>
    <p:restoredTop sz="95047" autoAdjust="0"/>
  </p:normalViewPr>
  <p:slideViewPr>
    <p:cSldViewPr>
      <p:cViewPr>
        <p:scale>
          <a:sx n="118" d="100"/>
          <a:sy n="118" d="100"/>
        </p:scale>
        <p:origin x="-72" y="55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outlineViewPr>
    <p:cViewPr>
      <p:scale>
        <a:sx n="33" d="100"/>
        <a:sy n="33" d="100"/>
      </p:scale>
      <p:origin x="0" y="1656"/>
    </p:cViewPr>
  </p:outlin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slide" Target="slides/slide55.xml"/><Relationship Id="rId68" Type="http://schemas.openxmlformats.org/officeDocument/2006/relationships/slide" Target="slides/slide60.xml"/><Relationship Id="rId7" Type="http://schemas.openxmlformats.org/officeDocument/2006/relationships/slideMaster" Target="slideMasters/slideMaster4.xml"/><Relationship Id="rId71"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7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61" Type="http://schemas.openxmlformats.org/officeDocument/2006/relationships/slide" Target="slides/slide53.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notesMaster" Target="notesMasters/notesMaster1.xml"/><Relationship Id="rId8" Type="http://schemas.openxmlformats.org/officeDocument/2006/relationships/slideMaster" Target="slideMasters/slideMaster5.xml"/><Relationship Id="rId51" Type="http://schemas.openxmlformats.org/officeDocument/2006/relationships/slide" Target="slides/slide43.xml"/><Relationship Id="rId72"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handoutMaster" Target="handoutMasters/handoutMaster1.xml"/><Relationship Id="rId75"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651"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40" indent="-107945"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32"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02" indent="-149774"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35"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627" algn="l" defTabSz="932651" rtl="0" eaLnBrk="1" latinLnBrk="0" hangingPunct="1">
      <a:defRPr sz="1200" kern="1200">
        <a:solidFill>
          <a:schemeClr val="tx1"/>
        </a:solidFill>
        <a:latin typeface="+mn-lt"/>
        <a:ea typeface="+mn-ea"/>
        <a:cs typeface="+mn-cs"/>
      </a:defRPr>
    </a:lvl6pPr>
    <a:lvl7pPr marL="2797952" algn="l" defTabSz="932651" rtl="0" eaLnBrk="1" latinLnBrk="0" hangingPunct="1">
      <a:defRPr sz="1200" kern="1200">
        <a:solidFill>
          <a:schemeClr val="tx1"/>
        </a:solidFill>
        <a:latin typeface="+mn-lt"/>
        <a:ea typeface="+mn-ea"/>
        <a:cs typeface="+mn-cs"/>
      </a:defRPr>
    </a:lvl7pPr>
    <a:lvl8pPr marL="3264277" algn="l" defTabSz="932651" rtl="0" eaLnBrk="1" latinLnBrk="0" hangingPunct="1">
      <a:defRPr sz="1200" kern="1200">
        <a:solidFill>
          <a:schemeClr val="tx1"/>
        </a:solidFill>
        <a:latin typeface="+mn-lt"/>
        <a:ea typeface="+mn-ea"/>
        <a:cs typeface="+mn-cs"/>
      </a:defRPr>
    </a:lvl8pPr>
    <a:lvl9pPr marL="3730604" algn="l" defTabSz="93265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51E0600-7711-4D09-B72D-7E42482467AD}"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12471817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7E7E29A-2C87-4DD0-AD92-0F60FA6EE976}"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29279186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D98CB88-EDEB-4AA3-B9A1-38CFCDBF0B1F}"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33292918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Font typeface="Arial"/>
              <a:buNone/>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latin typeface="Calibri"/>
              </a:rPr>
              <a:pPr/>
              <a:t>13</a:t>
            </a:fld>
            <a:endParaRPr lang="en-US" dirty="0">
              <a:solidFill>
                <a:prstClr val="black"/>
              </a:solidFill>
              <a:latin typeface="Calibri"/>
            </a:endParaRPr>
          </a:p>
        </p:txBody>
      </p:sp>
    </p:spTree>
    <p:extLst>
      <p:ext uri="{BB962C8B-B14F-4D97-AF65-F5344CB8AC3E}">
        <p14:creationId xmlns:p14="http://schemas.microsoft.com/office/powerpoint/2010/main" val="184386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DBA68F3-F73D-4118-BBF7-4AA120C88681}"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27902031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25A96A8-24E7-432E-9209-E2D879BEE7A5}"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29010843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ACCD4A2-5149-4849-A524-F6FA9E8A19FE}"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24392089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36087337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rtl="0">
              <a:buFont typeface="Arial"/>
              <a:buNone/>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latin typeface="Calibri"/>
              </a:rPr>
              <a:pPr/>
              <a:t>18</a:t>
            </a:fld>
            <a:endParaRPr lang="en-US" dirty="0">
              <a:solidFill>
                <a:prstClr val="black"/>
              </a:solidFill>
              <a:latin typeface="Calibri"/>
            </a:endParaRPr>
          </a:p>
        </p:txBody>
      </p:sp>
    </p:spTree>
    <p:extLst>
      <p:ext uri="{BB962C8B-B14F-4D97-AF65-F5344CB8AC3E}">
        <p14:creationId xmlns:p14="http://schemas.microsoft.com/office/powerpoint/2010/main" val="6575884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rtl="0"/>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latin typeface="Calibri"/>
              </a:rPr>
              <a:pPr/>
              <a:t>19</a:t>
            </a:fld>
            <a:endParaRPr lang="en-US" dirty="0">
              <a:solidFill>
                <a:prstClr val="black"/>
              </a:solidFill>
              <a:latin typeface="Calibri"/>
            </a:endParaRPr>
          </a:p>
        </p:txBody>
      </p:sp>
    </p:spTree>
    <p:extLst>
      <p:ext uri="{BB962C8B-B14F-4D97-AF65-F5344CB8AC3E}">
        <p14:creationId xmlns:p14="http://schemas.microsoft.com/office/powerpoint/2010/main" val="6575884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FFB2250-9B62-436C-8E27-64B38A011D6D}"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15339109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rtl="0">
              <a:buFont typeface="Arial"/>
              <a:buNone/>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latin typeface="Calibri"/>
              </a:rPr>
              <a:pPr/>
              <a:t>21</a:t>
            </a:fld>
            <a:endParaRPr lang="en-US" dirty="0">
              <a:solidFill>
                <a:prstClr val="black"/>
              </a:solidFill>
              <a:latin typeface="Calibri"/>
            </a:endParaRPr>
          </a:p>
        </p:txBody>
      </p:sp>
    </p:spTree>
    <p:extLst>
      <p:ext uri="{BB962C8B-B14F-4D97-AF65-F5344CB8AC3E}">
        <p14:creationId xmlns:p14="http://schemas.microsoft.com/office/powerpoint/2010/main" val="31234657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latin typeface="Calibri"/>
              </a:rPr>
              <a:pPr/>
              <a:t>22</a:t>
            </a:fld>
            <a:endParaRPr lang="en-US" dirty="0">
              <a:solidFill>
                <a:prstClr val="black"/>
              </a:solidFill>
              <a:latin typeface="Calibri"/>
            </a:endParaRPr>
          </a:p>
        </p:txBody>
      </p:sp>
    </p:spTree>
    <p:extLst>
      <p:ext uri="{BB962C8B-B14F-4D97-AF65-F5344CB8AC3E}">
        <p14:creationId xmlns:p14="http://schemas.microsoft.com/office/powerpoint/2010/main" val="6575884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rtl="0">
              <a:buFont typeface="Arial"/>
              <a:buNone/>
            </a:pPr>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8F46B33-F8C1-4455-A0E2-ED25222E8143}"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26371031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142CE51-1324-4244-939C-EFFF1A2F4381}"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5003767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rtl="0">
              <a:buFont typeface="Arial" pitchFamily="34" charset="0"/>
              <a:buNone/>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latin typeface="Calibri"/>
              </a:rPr>
              <a:pPr/>
              <a:t>25</a:t>
            </a:fld>
            <a:endParaRPr lang="en-US" dirty="0">
              <a:solidFill>
                <a:prstClr val="black"/>
              </a:solidFill>
              <a:latin typeface="Calibri"/>
            </a:endParaRPr>
          </a:p>
        </p:txBody>
      </p:sp>
    </p:spTree>
    <p:extLst>
      <p:ext uri="{BB962C8B-B14F-4D97-AF65-F5344CB8AC3E}">
        <p14:creationId xmlns:p14="http://schemas.microsoft.com/office/powerpoint/2010/main" val="28851096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rtl="0">
              <a:buFont typeface="Arial" pitchFamily="34" charset="0"/>
              <a:buChar char="•"/>
            </a:pPr>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9A94D73-303E-4FA0-8B1B-5DA16C740179}"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4430976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rtl="0">
              <a:buFont typeface="Arial"/>
              <a:buNone/>
            </a:pPr>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01A1A46-59DD-43F7-8CE2-ECD654E934B2}"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22597455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rtl="0">
              <a:buFont typeface="Arial"/>
              <a:buNone/>
            </a:pPr>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A91DA37-7246-42D6-92DD-8A3AD9CAF371}"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28</a:t>
            </a:fld>
            <a:endParaRPr lang="en-US" dirty="0"/>
          </a:p>
        </p:txBody>
      </p:sp>
    </p:spTree>
    <p:extLst>
      <p:ext uri="{BB962C8B-B14F-4D97-AF65-F5344CB8AC3E}">
        <p14:creationId xmlns:p14="http://schemas.microsoft.com/office/powerpoint/2010/main" val="41816441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rtl="0">
              <a:buFont typeface="Arial"/>
              <a:buNone/>
            </a:pPr>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4EC3C28-9ED0-46FA-8FED-ADDC2551218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19734527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4660897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32742" rtl="0" eaLnBrk="1" fontAlgn="auto" latinLnBrk="0" hangingPunct="1">
              <a:lnSpc>
                <a:spcPct val="90000"/>
              </a:lnSpc>
              <a:spcBef>
                <a:spcPts val="0"/>
              </a:spcBef>
              <a:spcAft>
                <a:spcPts val="340"/>
              </a:spcAft>
              <a:buClrTx/>
              <a:buSzTx/>
              <a:buFont typeface="Arial"/>
              <a:buChar char="•"/>
              <a:tabLst/>
              <a:defRPr/>
            </a:pPr>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30</a:t>
            </a:fld>
            <a:endParaRPr lang="en-US" dirty="0"/>
          </a:p>
        </p:txBody>
      </p:sp>
    </p:spTree>
    <p:extLst>
      <p:ext uri="{BB962C8B-B14F-4D97-AF65-F5344CB8AC3E}">
        <p14:creationId xmlns:p14="http://schemas.microsoft.com/office/powerpoint/2010/main" val="34212673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A9BF02-1718-4466-8E23-0A55B1A75B90}"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31</a:t>
            </a:fld>
            <a:endParaRPr lang="en-US" dirty="0"/>
          </a:p>
        </p:txBody>
      </p:sp>
    </p:spTree>
    <p:extLst>
      <p:ext uri="{BB962C8B-B14F-4D97-AF65-F5344CB8AC3E}">
        <p14:creationId xmlns:p14="http://schemas.microsoft.com/office/powerpoint/2010/main" val="26235242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32</a:t>
            </a:fld>
            <a:endParaRPr lang="en-US" dirty="0"/>
          </a:p>
        </p:txBody>
      </p:sp>
    </p:spTree>
    <p:extLst>
      <p:ext uri="{BB962C8B-B14F-4D97-AF65-F5344CB8AC3E}">
        <p14:creationId xmlns:p14="http://schemas.microsoft.com/office/powerpoint/2010/main" val="388140992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7F92D3A-6AAC-402D-A1F2-3126EC2C2985}"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33</a:t>
            </a:fld>
            <a:endParaRPr lang="en-US" dirty="0"/>
          </a:p>
        </p:txBody>
      </p:sp>
    </p:spTree>
    <p:extLst>
      <p:ext uri="{BB962C8B-B14F-4D97-AF65-F5344CB8AC3E}">
        <p14:creationId xmlns:p14="http://schemas.microsoft.com/office/powerpoint/2010/main" val="10297480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34</a:t>
            </a:fld>
            <a:endParaRPr lang="en-US" dirty="0"/>
          </a:p>
        </p:txBody>
      </p:sp>
    </p:spTree>
    <p:extLst>
      <p:ext uri="{BB962C8B-B14F-4D97-AF65-F5344CB8AC3E}">
        <p14:creationId xmlns:p14="http://schemas.microsoft.com/office/powerpoint/2010/main" val="31243846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35</a:t>
            </a:fld>
            <a:endParaRPr lang="en-US" dirty="0"/>
          </a:p>
        </p:txBody>
      </p:sp>
    </p:spTree>
    <p:extLst>
      <p:ext uri="{BB962C8B-B14F-4D97-AF65-F5344CB8AC3E}">
        <p14:creationId xmlns:p14="http://schemas.microsoft.com/office/powerpoint/2010/main" val="274115189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rtl="0">
              <a:buFont typeface="Arial"/>
              <a:buNone/>
            </a:pPr>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17FAFC9-36E8-4FAF-B471-923825F7F2ED}"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36</a:t>
            </a:fld>
            <a:endParaRPr lang="en-US" dirty="0"/>
          </a:p>
        </p:txBody>
      </p:sp>
    </p:spTree>
    <p:extLst>
      <p:ext uri="{BB962C8B-B14F-4D97-AF65-F5344CB8AC3E}">
        <p14:creationId xmlns:p14="http://schemas.microsoft.com/office/powerpoint/2010/main" val="139263325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EDB84A-1518-4D6F-B357-0F6BC773E116}"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37</a:t>
            </a:fld>
            <a:endParaRPr lang="en-US" dirty="0"/>
          </a:p>
        </p:txBody>
      </p:sp>
    </p:spTree>
    <p:extLst>
      <p:ext uri="{BB962C8B-B14F-4D97-AF65-F5344CB8AC3E}">
        <p14:creationId xmlns:p14="http://schemas.microsoft.com/office/powerpoint/2010/main" val="257946852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endParaRPr lang="en-US" dirty="0"/>
          </a:p>
        </p:txBody>
      </p:sp>
      <p:sp>
        <p:nvSpPr>
          <p:cNvPr id="4" name="Slide Number Placeholder 3"/>
          <p:cNvSpPr>
            <a:spLocks noGrp="1"/>
          </p:cNvSpPr>
          <p:nvPr>
            <p:ph type="sldNum" sz="quarter" idx="10"/>
          </p:nvPr>
        </p:nvSpPr>
        <p:spPr/>
        <p:txBody>
          <a:bodyPr/>
          <a:lstStyle/>
          <a:p>
            <a:fld id="{3E9572E9-885B-D045-A839-FCC818245263}" type="slidenum">
              <a:rPr lang="en-US" smtClean="0"/>
              <a:t>38</a:t>
            </a:fld>
            <a:endParaRPr lang="en-US"/>
          </a:p>
        </p:txBody>
      </p:sp>
    </p:spTree>
    <p:extLst>
      <p:ext uri="{BB962C8B-B14F-4D97-AF65-F5344CB8AC3E}">
        <p14:creationId xmlns:p14="http://schemas.microsoft.com/office/powerpoint/2010/main" val="421853846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A96671C-63B4-468C-BAE8-99ED19AE24C0}"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39</a:t>
            </a:fld>
            <a:endParaRPr lang="en-US" dirty="0"/>
          </a:p>
        </p:txBody>
      </p:sp>
    </p:spTree>
    <p:extLst>
      <p:ext uri="{BB962C8B-B14F-4D97-AF65-F5344CB8AC3E}">
        <p14:creationId xmlns:p14="http://schemas.microsoft.com/office/powerpoint/2010/main" val="33811445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28578382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38A0951-B5DC-4F87-B76A-4E2158422B93}"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40</a:t>
            </a:fld>
            <a:endParaRPr lang="en-US" dirty="0"/>
          </a:p>
        </p:txBody>
      </p:sp>
    </p:spTree>
    <p:extLst>
      <p:ext uri="{BB962C8B-B14F-4D97-AF65-F5344CB8AC3E}">
        <p14:creationId xmlns:p14="http://schemas.microsoft.com/office/powerpoint/2010/main" val="64684642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dirty="0" smtClean="0">
              <a:latin typeface="+mn-lt"/>
            </a:endParaRPr>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44</a:t>
            </a:fld>
            <a:endParaRPr lang="en-US" dirty="0">
              <a:solidFill>
                <a:prstClr val="black"/>
              </a:solidFill>
            </a:endParaRPr>
          </a:p>
        </p:txBody>
      </p:sp>
    </p:spTree>
    <p:extLst>
      <p:ext uri="{BB962C8B-B14F-4D97-AF65-F5344CB8AC3E}">
        <p14:creationId xmlns:p14="http://schemas.microsoft.com/office/powerpoint/2010/main" val="290036047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9122B4-C596-483B-908C-E928F5495D03}" type="slidenum">
              <a:rPr lang="en-US" smtClean="0">
                <a:solidFill>
                  <a:prstClr val="black"/>
                </a:solidFill>
              </a:rPr>
              <a:pPr/>
              <a:t>46</a:t>
            </a:fld>
            <a:endParaRPr lang="en-US">
              <a:solidFill>
                <a:prstClr val="black"/>
              </a:solidFill>
            </a:endParaRPr>
          </a:p>
        </p:txBody>
      </p:sp>
    </p:spTree>
    <p:extLst>
      <p:ext uri="{BB962C8B-B14F-4D97-AF65-F5344CB8AC3E}">
        <p14:creationId xmlns:p14="http://schemas.microsoft.com/office/powerpoint/2010/main" val="172650809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47</a:t>
            </a:fld>
            <a:endParaRPr lang="en-US" dirty="0">
              <a:solidFill>
                <a:prstClr val="black"/>
              </a:solidFill>
            </a:endParaRPr>
          </a:p>
        </p:txBody>
      </p:sp>
    </p:spTree>
    <p:extLst>
      <p:ext uri="{BB962C8B-B14F-4D97-AF65-F5344CB8AC3E}">
        <p14:creationId xmlns:p14="http://schemas.microsoft.com/office/powerpoint/2010/main" val="165182549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dirty="0"/>
          </a:p>
        </p:txBody>
      </p:sp>
      <p:sp>
        <p:nvSpPr>
          <p:cNvPr id="4" name="Slide Number Placeholder 3"/>
          <p:cNvSpPr>
            <a:spLocks noGrp="1"/>
          </p:cNvSpPr>
          <p:nvPr>
            <p:ph type="sldNum" sz="quarter" idx="10"/>
          </p:nvPr>
        </p:nvSpPr>
        <p:spPr/>
        <p:txBody>
          <a:bodyPr/>
          <a:lstStyle/>
          <a:p>
            <a:fld id="{C39122B4-C596-483B-908C-E928F5495D03}" type="slidenum">
              <a:rPr lang="en-US" smtClean="0">
                <a:solidFill>
                  <a:prstClr val="black"/>
                </a:solidFill>
              </a:rPr>
              <a:pPr/>
              <a:t>49</a:t>
            </a:fld>
            <a:endParaRPr lang="en-US">
              <a:solidFill>
                <a:prstClr val="black"/>
              </a:solidFill>
            </a:endParaRPr>
          </a:p>
        </p:txBody>
      </p:sp>
    </p:spTree>
    <p:extLst>
      <p:ext uri="{BB962C8B-B14F-4D97-AF65-F5344CB8AC3E}">
        <p14:creationId xmlns:p14="http://schemas.microsoft.com/office/powerpoint/2010/main" val="44829469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dirty="0"/>
          </a:p>
        </p:txBody>
      </p:sp>
      <p:sp>
        <p:nvSpPr>
          <p:cNvPr id="4" name="Slide Number Placeholder 3"/>
          <p:cNvSpPr>
            <a:spLocks noGrp="1"/>
          </p:cNvSpPr>
          <p:nvPr>
            <p:ph type="sldNum" sz="quarter" idx="10"/>
          </p:nvPr>
        </p:nvSpPr>
        <p:spPr/>
        <p:txBody>
          <a:bodyPr/>
          <a:lstStyle/>
          <a:p>
            <a:fld id="{C39122B4-C596-483B-908C-E928F5495D03}" type="slidenum">
              <a:rPr lang="en-US" smtClean="0">
                <a:solidFill>
                  <a:prstClr val="black"/>
                </a:solidFill>
              </a:rPr>
              <a:pPr/>
              <a:t>50</a:t>
            </a:fld>
            <a:endParaRPr lang="en-US">
              <a:solidFill>
                <a:prstClr val="black"/>
              </a:solidFill>
            </a:endParaRPr>
          </a:p>
        </p:txBody>
      </p:sp>
    </p:spTree>
    <p:extLst>
      <p:ext uri="{BB962C8B-B14F-4D97-AF65-F5344CB8AC3E}">
        <p14:creationId xmlns:p14="http://schemas.microsoft.com/office/powerpoint/2010/main" val="423035117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dirty="0"/>
          </a:p>
        </p:txBody>
      </p:sp>
      <p:sp>
        <p:nvSpPr>
          <p:cNvPr id="4" name="Slide Number Placeholder 3"/>
          <p:cNvSpPr>
            <a:spLocks noGrp="1"/>
          </p:cNvSpPr>
          <p:nvPr>
            <p:ph type="sldNum" sz="quarter" idx="10"/>
          </p:nvPr>
        </p:nvSpPr>
        <p:spPr/>
        <p:txBody>
          <a:bodyPr/>
          <a:lstStyle/>
          <a:p>
            <a:fld id="{C39122B4-C596-483B-908C-E928F5495D03}" type="slidenum">
              <a:rPr lang="en-US" smtClean="0">
                <a:solidFill>
                  <a:prstClr val="black"/>
                </a:solidFill>
              </a:rPr>
              <a:pPr/>
              <a:t>51</a:t>
            </a:fld>
            <a:endParaRPr lang="en-US">
              <a:solidFill>
                <a:prstClr val="black"/>
              </a:solidFill>
            </a:endParaRPr>
          </a:p>
        </p:txBody>
      </p:sp>
    </p:spTree>
    <p:extLst>
      <p:ext uri="{BB962C8B-B14F-4D97-AF65-F5344CB8AC3E}">
        <p14:creationId xmlns:p14="http://schemas.microsoft.com/office/powerpoint/2010/main" val="123183305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52</a:t>
            </a:fld>
            <a:endParaRPr lang="en-US" dirty="0">
              <a:solidFill>
                <a:prstClr val="black"/>
              </a:solidFill>
            </a:endParaRPr>
          </a:p>
        </p:txBody>
      </p:sp>
    </p:spTree>
    <p:extLst>
      <p:ext uri="{BB962C8B-B14F-4D97-AF65-F5344CB8AC3E}">
        <p14:creationId xmlns:p14="http://schemas.microsoft.com/office/powerpoint/2010/main" val="402582389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9122B4-C596-483B-908C-E928F5495D03}" type="slidenum">
              <a:rPr lang="en-US" smtClean="0">
                <a:solidFill>
                  <a:prstClr val="black"/>
                </a:solidFill>
              </a:rPr>
              <a:pPr/>
              <a:t>54</a:t>
            </a:fld>
            <a:endParaRPr lang="en-US">
              <a:solidFill>
                <a:prstClr val="black"/>
              </a:solidFill>
            </a:endParaRPr>
          </a:p>
        </p:txBody>
      </p:sp>
    </p:spTree>
    <p:extLst>
      <p:ext uri="{BB962C8B-B14F-4D97-AF65-F5344CB8AC3E}">
        <p14:creationId xmlns:p14="http://schemas.microsoft.com/office/powerpoint/2010/main" val="68014899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rtl="0">
              <a:buFont typeface="Arial"/>
              <a:buNone/>
            </a:pPr>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A989949-457B-4AE9-A611-9F2F21D81DF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55</a:t>
            </a:fld>
            <a:endParaRPr lang="en-US" dirty="0"/>
          </a:p>
        </p:txBody>
      </p:sp>
    </p:spTree>
    <p:extLst>
      <p:ext uri="{BB962C8B-B14F-4D97-AF65-F5344CB8AC3E}">
        <p14:creationId xmlns:p14="http://schemas.microsoft.com/office/powerpoint/2010/main" val="12211882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A540A51-42AF-4C44-B158-2A6DF4969840}"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369550725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9302533-BFAC-440E-9B5B-D25B6E26B245}"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56</a:t>
            </a:fld>
            <a:endParaRPr lang="en-US" dirty="0"/>
          </a:p>
        </p:txBody>
      </p:sp>
    </p:spTree>
    <p:extLst>
      <p:ext uri="{BB962C8B-B14F-4D97-AF65-F5344CB8AC3E}">
        <p14:creationId xmlns:p14="http://schemas.microsoft.com/office/powerpoint/2010/main" val="30646587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D2E59D9-3E06-4417-A47D-28621E6BB769}"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57</a:t>
            </a:fld>
            <a:endParaRPr lang="en-US" dirty="0"/>
          </a:p>
        </p:txBody>
      </p:sp>
    </p:spTree>
    <p:extLst>
      <p:ext uri="{BB962C8B-B14F-4D97-AF65-F5344CB8AC3E}">
        <p14:creationId xmlns:p14="http://schemas.microsoft.com/office/powerpoint/2010/main" val="157512382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2:26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60</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rtl="0">
              <a:buFont typeface="Arial"/>
              <a:buNone/>
            </a:pPr>
            <a:endParaRPr lang="en-US" dirty="0"/>
          </a:p>
        </p:txBody>
      </p:sp>
      <p:sp>
        <p:nvSpPr>
          <p:cNvPr id="4" name="Slide Number Placeholder 3"/>
          <p:cNvSpPr>
            <a:spLocks noGrp="1"/>
          </p:cNvSpPr>
          <p:nvPr>
            <p:ph type="sldNum" sz="quarter" idx="10"/>
          </p:nvPr>
        </p:nvSpPr>
        <p:spPr/>
        <p:txBody>
          <a:bodyPr/>
          <a:lstStyle/>
          <a:p>
            <a:fld id="{3E9572E9-885B-D045-A839-FCC818245263}" type="slidenum">
              <a:rPr lang="en-US" smtClean="0"/>
              <a:t>6</a:t>
            </a:fld>
            <a:endParaRPr lang="en-US"/>
          </a:p>
        </p:txBody>
      </p:sp>
    </p:spTree>
    <p:extLst>
      <p:ext uri="{BB962C8B-B14F-4D97-AF65-F5344CB8AC3E}">
        <p14:creationId xmlns:p14="http://schemas.microsoft.com/office/powerpoint/2010/main" val="1015059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latin typeface="Calibri"/>
              </a:rPr>
              <a:pPr/>
              <a:t>7</a:t>
            </a:fld>
            <a:endParaRPr lang="en-US" dirty="0">
              <a:solidFill>
                <a:prstClr val="black"/>
              </a:solidFill>
              <a:latin typeface="Calibri"/>
            </a:endParaRPr>
          </a:p>
        </p:txBody>
      </p:sp>
    </p:spTree>
    <p:extLst>
      <p:ext uri="{BB962C8B-B14F-4D97-AF65-F5344CB8AC3E}">
        <p14:creationId xmlns:p14="http://schemas.microsoft.com/office/powerpoint/2010/main" val="28851096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latin typeface="Calibri"/>
              </a:rPr>
              <a:pPr/>
              <a:t>8</a:t>
            </a:fld>
            <a:endParaRPr lang="en-US" dirty="0">
              <a:solidFill>
                <a:prstClr val="black"/>
              </a:solidFill>
              <a:latin typeface="Calibri"/>
            </a:endParaRPr>
          </a:p>
        </p:txBody>
      </p:sp>
    </p:spTree>
    <p:extLst>
      <p:ext uri="{BB962C8B-B14F-4D97-AF65-F5344CB8AC3E}">
        <p14:creationId xmlns:p14="http://schemas.microsoft.com/office/powerpoint/2010/main" val="28851096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2A8A62B-4D11-45D7-904F-89830C1553CF}"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172827102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5.emf"/></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5.xml"/><Relationship Id="rId4" Type="http://schemas.openxmlformats.org/officeDocument/2006/relationships/image" Target="../media/image5.emf"/></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jpg"/><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jpg"/><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39"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9" y="3954463"/>
            <a:ext cx="7315200" cy="1371579"/>
          </a:xfrm>
          <a:noFill/>
        </p:spPr>
        <p:txBody>
          <a:bodyPr lIns="146289" tIns="91431" rIns="146289" bIns="91431"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89" tIns="109717" rIns="146289" bIns="10971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8"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8" y="6183604"/>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381"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311"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43746"/>
          </a:xfrm>
          <a:prstGeom prst="rect">
            <a:avLst/>
          </a:prstGeom>
        </p:spPr>
        <p:txBody>
          <a:bodyPr/>
          <a:lstStyle>
            <a:lvl1pPr marL="290485" indent="-290485">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44" indent="-280960">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28" indent="-290485">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06" indent="-22857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84" indent="-22857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42" tIns="77721" rIns="155442" bIns="7772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5_Blank Color 1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98460498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Blank Color 1 Layout">
    <p:bg>
      <p:bgPr>
        <a:solidFill>
          <a:schemeClr val="accent3"/>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523183" y="1803682"/>
            <a:ext cx="11456578" cy="3175998"/>
          </a:xfrm>
        </p:spPr>
        <p:txBody>
          <a:bodyPr/>
          <a:lstStyle>
            <a:lvl1pPr marL="0" indent="0">
              <a:buNone/>
              <a:defRPr lang="en-US" sz="10700" i="0" kern="1200" spc="-121" baseline="0" dirty="0" smtClean="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1110112"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4" name="Text Placeholder 8"/>
          <p:cNvSpPr>
            <a:spLocks noGrp="1"/>
          </p:cNvSpPr>
          <p:nvPr>
            <p:ph type="body" sz="quarter" idx="11" hasCustomPrompt="1"/>
          </p:nvPr>
        </p:nvSpPr>
        <p:spPr>
          <a:xfrm>
            <a:off x="523182" y="3283250"/>
            <a:ext cx="7666298" cy="734817"/>
          </a:xfrm>
        </p:spPr>
        <p:txBody>
          <a:bodyPr/>
          <a:lstStyle>
            <a:lvl1pPr marL="0" indent="0">
              <a:buNone/>
              <a:defRPr lang="en-US" sz="3900" kern="1200" spc="-121"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1110112" rtl="0" eaLnBrk="1" latinLnBrk="0" hangingPunct="1">
              <a:lnSpc>
                <a:spcPct val="90000"/>
              </a:lnSpc>
              <a:spcBef>
                <a:spcPct val="20000"/>
              </a:spcBef>
              <a:buSzPct val="90000"/>
              <a:buFont typeface="Arial" pitchFamily="34" charset="0"/>
              <a:buNone/>
            </a:pPr>
            <a:r>
              <a:rPr lang="en-US" dirty="0" smtClean="0"/>
              <a:t>Speaker Title</a:t>
            </a:r>
            <a:endParaRPr lang="en-US" dirty="0"/>
          </a:p>
        </p:txBody>
      </p:sp>
    </p:spTree>
    <p:extLst>
      <p:ext uri="{BB962C8B-B14F-4D97-AF65-F5344CB8AC3E}">
        <p14:creationId xmlns:p14="http://schemas.microsoft.com/office/powerpoint/2010/main" val="89140317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Blank Color 3 Layout">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2124647"/>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4_Blank Color 1 Layout">
    <p:bg>
      <p:bgPr>
        <a:solidFill>
          <a:schemeClr val="accent5"/>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523183" y="1803682"/>
            <a:ext cx="11456578" cy="3175998"/>
          </a:xfrm>
        </p:spPr>
        <p:txBody>
          <a:bodyPr/>
          <a:lstStyle>
            <a:lvl1pPr marL="0" indent="0">
              <a:buNone/>
              <a:defRPr lang="en-US" sz="10700" i="0" kern="1200" spc="-121" baseline="0" dirty="0" smtClean="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1110112"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4" name="Text Placeholder 8"/>
          <p:cNvSpPr>
            <a:spLocks noGrp="1"/>
          </p:cNvSpPr>
          <p:nvPr>
            <p:ph type="body" sz="quarter" idx="11" hasCustomPrompt="1"/>
          </p:nvPr>
        </p:nvSpPr>
        <p:spPr>
          <a:xfrm>
            <a:off x="523182" y="3283250"/>
            <a:ext cx="7666298" cy="734817"/>
          </a:xfrm>
        </p:spPr>
        <p:txBody>
          <a:bodyPr/>
          <a:lstStyle>
            <a:lvl1pPr marL="0" indent="0">
              <a:buNone/>
              <a:defRPr lang="en-US" sz="3900" kern="1200" spc="-121"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1110112" rtl="0" eaLnBrk="1" latinLnBrk="0" hangingPunct="1">
              <a:lnSpc>
                <a:spcPct val="90000"/>
              </a:lnSpc>
              <a:spcBef>
                <a:spcPct val="20000"/>
              </a:spcBef>
              <a:buSzPct val="90000"/>
              <a:buFont typeface="Arial" pitchFamily="34" charset="0"/>
              <a:buNone/>
            </a:pPr>
            <a:r>
              <a:rPr lang="en-US" dirty="0" smtClean="0"/>
              <a:t>Speaker Title</a:t>
            </a:r>
            <a:endParaRPr lang="en-US" dirty="0"/>
          </a:p>
        </p:txBody>
      </p:sp>
    </p:spTree>
    <p:extLst>
      <p:ext uri="{BB962C8B-B14F-4D97-AF65-F5344CB8AC3E}">
        <p14:creationId xmlns:p14="http://schemas.microsoft.com/office/powerpoint/2010/main" val="1600498547"/>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0" y="1476625"/>
            <a:ext cx="11375537" cy="2097497"/>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3781085"/>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Full Screen Screenshot w Callouts">
    <p:spTree>
      <p:nvGrpSpPr>
        <p:cNvPr id="1" name=""/>
        <p:cNvGrpSpPr/>
        <p:nvPr/>
      </p:nvGrpSpPr>
      <p:grpSpPr>
        <a:xfrm>
          <a:off x="0" y="0"/>
          <a:ext cx="0" cy="0"/>
          <a:chOff x="0" y="0"/>
          <a:chExt cx="0" cy="0"/>
        </a:xfrm>
      </p:grpSpPr>
      <p:sp>
        <p:nvSpPr>
          <p:cNvPr id="5" name="Picture Placeholder 2"/>
          <p:cNvSpPr>
            <a:spLocks noGrp="1"/>
          </p:cNvSpPr>
          <p:nvPr>
            <p:ph type="pic" idx="1" hasCustomPrompt="1"/>
          </p:nvPr>
        </p:nvSpPr>
        <p:spPr>
          <a:xfrm>
            <a:off x="313072" y="1162517"/>
            <a:ext cx="7459725" cy="734817"/>
          </a:xfrm>
          <a:prstGeom prst="rect">
            <a:avLst/>
          </a:prstGeom>
        </p:spPr>
        <p:txBody>
          <a:bodyPr/>
          <a:lstStyle>
            <a:lvl1pPr marL="0" indent="0">
              <a:buNone/>
              <a:defRPr sz="3900"/>
            </a:lvl1pPr>
            <a:lvl2pPr marL="555077" indent="0">
              <a:buNone/>
              <a:defRPr sz="3400"/>
            </a:lvl2pPr>
            <a:lvl3pPr marL="1110155" indent="0">
              <a:buNone/>
              <a:defRPr sz="2900"/>
            </a:lvl3pPr>
            <a:lvl4pPr marL="1665234" indent="0">
              <a:buNone/>
              <a:defRPr sz="2400"/>
            </a:lvl4pPr>
            <a:lvl5pPr marL="2220312" indent="0">
              <a:buNone/>
              <a:defRPr sz="2400"/>
            </a:lvl5pPr>
            <a:lvl6pPr marL="2775389" indent="0">
              <a:buNone/>
              <a:defRPr sz="2400"/>
            </a:lvl6pPr>
            <a:lvl7pPr marL="3330466" indent="0">
              <a:buNone/>
              <a:defRPr sz="2400"/>
            </a:lvl7pPr>
            <a:lvl8pPr marL="3885546" indent="0">
              <a:buNone/>
              <a:defRPr sz="2400"/>
            </a:lvl8pPr>
            <a:lvl9pPr marL="4440623" indent="0">
              <a:buNone/>
              <a:defRPr sz="2400"/>
            </a:lvl9pPr>
          </a:lstStyle>
          <a:p>
            <a:r>
              <a:rPr lang="en-US" dirty="0" smtClean="0"/>
              <a:t>Picture</a:t>
            </a:r>
            <a:endParaRPr lang="en-US" dirty="0"/>
          </a:p>
        </p:txBody>
      </p:sp>
      <p:sp>
        <p:nvSpPr>
          <p:cNvPr id="7" name="Title 1"/>
          <p:cNvSpPr>
            <a:spLocks noGrp="1"/>
          </p:cNvSpPr>
          <p:nvPr>
            <p:ph type="title" hasCustomPrompt="1"/>
          </p:nvPr>
        </p:nvSpPr>
        <p:spPr>
          <a:xfrm>
            <a:off x="313071" y="280106"/>
            <a:ext cx="11810334" cy="402843"/>
          </a:xfrm>
          <a:prstGeom prst="rect">
            <a:avLst/>
          </a:prstGeom>
        </p:spPr>
        <p:txBody>
          <a:bodyPr/>
          <a:lstStyle>
            <a:lvl1pPr algn="l">
              <a:defRPr sz="3400" baseline="0">
                <a:solidFill>
                  <a:srgbClr val="0983AD"/>
                </a:solidFill>
              </a:defRPr>
            </a:lvl1pPr>
          </a:lstStyle>
          <a:p>
            <a:r>
              <a:rPr lang="en-US" dirty="0" smtClean="0"/>
              <a:t>Insert Title Here</a:t>
            </a:r>
            <a:endParaRPr lang="en-US" dirty="0"/>
          </a:p>
        </p:txBody>
      </p:sp>
      <p:sp>
        <p:nvSpPr>
          <p:cNvPr id="8" name="Content Placeholder 2"/>
          <p:cNvSpPr>
            <a:spLocks noGrp="1"/>
          </p:cNvSpPr>
          <p:nvPr>
            <p:ph idx="10"/>
          </p:nvPr>
        </p:nvSpPr>
        <p:spPr>
          <a:xfrm>
            <a:off x="8085577" y="1162517"/>
            <a:ext cx="4037829" cy="3762312"/>
          </a:xfrm>
          <a:prstGeom prst="rect">
            <a:avLst/>
          </a:prstGeom>
        </p:spPr>
        <p:txBody>
          <a:bodyPr/>
          <a:lstStyle>
            <a:lvl1pPr marL="416308" indent="-416308">
              <a:buClr>
                <a:srgbClr val="0983AD"/>
              </a:buClr>
              <a:buFont typeface="Lucida Grande"/>
              <a:buChar char="›"/>
              <a:defRPr sz="2900"/>
            </a:lvl1pPr>
            <a:lvl2pPr marL="902002" indent="-346924">
              <a:buClr>
                <a:srgbClr val="0983AD"/>
              </a:buClr>
              <a:buFont typeface="Lucida Grande"/>
              <a:buChar char="›"/>
              <a:defRPr sz="2900"/>
            </a:lvl2pPr>
            <a:lvl3pPr marL="1387695" indent="-277539">
              <a:buClr>
                <a:srgbClr val="0983AD"/>
              </a:buClr>
              <a:buFont typeface="Lucida Grande"/>
              <a:buChar char="›"/>
              <a:defRPr sz="2900"/>
            </a:lvl3pPr>
            <a:lvl4pPr marL="1942772" indent="-277539">
              <a:buClr>
                <a:srgbClr val="0983AD"/>
              </a:buClr>
              <a:buFont typeface="Lucida Grande"/>
              <a:buChar char="›"/>
              <a:defRPr sz="2900"/>
            </a:lvl4pPr>
            <a:lvl5pPr marL="2497851" indent="-277539">
              <a:buClr>
                <a:srgbClr val="0983AD"/>
              </a:buClr>
              <a:buFont typeface="Lucida Grande"/>
              <a:buChar char="›"/>
              <a:defRPr sz="29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Content Placeholder 2"/>
          <p:cNvSpPr>
            <a:spLocks noGrp="1"/>
          </p:cNvSpPr>
          <p:nvPr>
            <p:ph idx="11" hasCustomPrompt="1"/>
          </p:nvPr>
        </p:nvSpPr>
        <p:spPr>
          <a:xfrm>
            <a:off x="313069" y="5328165"/>
            <a:ext cx="7459727" cy="396262"/>
          </a:xfrm>
          <a:prstGeom prst="rect">
            <a:avLst/>
          </a:prstGeom>
        </p:spPr>
        <p:txBody>
          <a:bodyPr/>
          <a:lstStyle>
            <a:lvl1pPr marL="0" indent="0">
              <a:buClr>
                <a:srgbClr val="0983AD"/>
              </a:buClr>
              <a:buFont typeface="Lucida Grande"/>
              <a:buNone/>
              <a:defRPr sz="1500">
                <a:solidFill>
                  <a:srgbClr val="0983AD"/>
                </a:solidFill>
              </a:defRPr>
            </a:lvl1pPr>
            <a:lvl2pPr marL="902002" indent="-346924">
              <a:buClr>
                <a:srgbClr val="0983AD"/>
              </a:buClr>
              <a:buFont typeface="Lucida Grande"/>
              <a:buChar char="›"/>
              <a:defRPr sz="1500"/>
            </a:lvl2pPr>
            <a:lvl3pPr marL="1387695" indent="-277539">
              <a:buClr>
                <a:srgbClr val="0983AD"/>
              </a:buClr>
              <a:buFont typeface="Lucida Grande"/>
              <a:buChar char="›"/>
              <a:defRPr sz="1500"/>
            </a:lvl3pPr>
            <a:lvl4pPr marL="1942772" indent="-277539">
              <a:buClr>
                <a:srgbClr val="0983AD"/>
              </a:buClr>
              <a:buFont typeface="Lucida Grande"/>
              <a:buChar char="›"/>
              <a:defRPr sz="1500"/>
            </a:lvl4pPr>
            <a:lvl5pPr marL="2497851" indent="-277539">
              <a:buClr>
                <a:srgbClr val="0983AD"/>
              </a:buClr>
              <a:buFont typeface="Lucida Grande"/>
              <a:buChar char="›"/>
              <a:defRPr sz="1500"/>
            </a:lvl5pPr>
          </a:lstStyle>
          <a:p>
            <a:pPr lvl="0"/>
            <a:r>
              <a:rPr lang="en-US" dirty="0" smtClean="0"/>
              <a:t>Caption</a:t>
            </a:r>
          </a:p>
        </p:txBody>
      </p:sp>
    </p:spTree>
    <p:extLst>
      <p:ext uri="{BB962C8B-B14F-4D97-AF65-F5344CB8AC3E}">
        <p14:creationId xmlns:p14="http://schemas.microsoft.com/office/powerpoint/2010/main" val="404721075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Full Screen Picture White Bkgd">
    <p:spTree>
      <p:nvGrpSpPr>
        <p:cNvPr id="1" name=""/>
        <p:cNvGrpSpPr/>
        <p:nvPr/>
      </p:nvGrpSpPr>
      <p:grpSpPr>
        <a:xfrm>
          <a:off x="0" y="0"/>
          <a:ext cx="0" cy="0"/>
          <a:chOff x="0" y="0"/>
          <a:chExt cx="0" cy="0"/>
        </a:xfrm>
      </p:grpSpPr>
      <p:sp>
        <p:nvSpPr>
          <p:cNvPr id="5" name="Picture Placeholder 2"/>
          <p:cNvSpPr>
            <a:spLocks noGrp="1"/>
          </p:cNvSpPr>
          <p:nvPr>
            <p:ph type="pic" idx="1" hasCustomPrompt="1"/>
          </p:nvPr>
        </p:nvSpPr>
        <p:spPr>
          <a:xfrm>
            <a:off x="313071" y="1162518"/>
            <a:ext cx="11810334" cy="734817"/>
          </a:xfrm>
          <a:prstGeom prst="rect">
            <a:avLst/>
          </a:prstGeom>
        </p:spPr>
        <p:txBody>
          <a:bodyPr/>
          <a:lstStyle>
            <a:lvl1pPr marL="0" indent="0">
              <a:buNone/>
              <a:defRPr sz="3900"/>
            </a:lvl1pPr>
            <a:lvl2pPr marL="555077" indent="0">
              <a:buNone/>
              <a:defRPr sz="3400"/>
            </a:lvl2pPr>
            <a:lvl3pPr marL="1110155" indent="0">
              <a:buNone/>
              <a:defRPr sz="2900"/>
            </a:lvl3pPr>
            <a:lvl4pPr marL="1665234" indent="0">
              <a:buNone/>
              <a:defRPr sz="2400"/>
            </a:lvl4pPr>
            <a:lvl5pPr marL="2220312" indent="0">
              <a:buNone/>
              <a:defRPr sz="2400"/>
            </a:lvl5pPr>
            <a:lvl6pPr marL="2775389" indent="0">
              <a:buNone/>
              <a:defRPr sz="2400"/>
            </a:lvl6pPr>
            <a:lvl7pPr marL="3330466" indent="0">
              <a:buNone/>
              <a:defRPr sz="2400"/>
            </a:lvl7pPr>
            <a:lvl8pPr marL="3885546" indent="0">
              <a:buNone/>
              <a:defRPr sz="2400"/>
            </a:lvl8pPr>
            <a:lvl9pPr marL="4440623" indent="0">
              <a:buNone/>
              <a:defRPr sz="2400"/>
            </a:lvl9pPr>
          </a:lstStyle>
          <a:p>
            <a:r>
              <a:rPr lang="en-US" dirty="0" smtClean="0"/>
              <a:t>Picture</a:t>
            </a:r>
            <a:endParaRPr lang="en-US" dirty="0"/>
          </a:p>
        </p:txBody>
      </p:sp>
      <p:sp>
        <p:nvSpPr>
          <p:cNvPr id="7" name="Title 1"/>
          <p:cNvSpPr>
            <a:spLocks noGrp="1"/>
          </p:cNvSpPr>
          <p:nvPr>
            <p:ph type="title" hasCustomPrompt="1"/>
          </p:nvPr>
        </p:nvSpPr>
        <p:spPr>
          <a:xfrm>
            <a:off x="313071" y="280106"/>
            <a:ext cx="11810334" cy="402843"/>
          </a:xfrm>
          <a:prstGeom prst="rect">
            <a:avLst/>
          </a:prstGeom>
        </p:spPr>
        <p:txBody>
          <a:bodyPr/>
          <a:lstStyle>
            <a:lvl1pPr algn="l">
              <a:defRPr sz="3400" baseline="0">
                <a:solidFill>
                  <a:srgbClr val="0983AD"/>
                </a:solidFill>
              </a:defRPr>
            </a:lvl1pPr>
          </a:lstStyle>
          <a:p>
            <a:r>
              <a:rPr lang="en-US" dirty="0" smtClean="0"/>
              <a:t>Insert Title Here</a:t>
            </a:r>
            <a:endParaRPr lang="en-US" dirty="0"/>
          </a:p>
        </p:txBody>
      </p:sp>
      <p:sp>
        <p:nvSpPr>
          <p:cNvPr id="6" name="Text Placeholder 2"/>
          <p:cNvSpPr>
            <a:spLocks noGrp="1"/>
          </p:cNvSpPr>
          <p:nvPr>
            <p:ph type="body" idx="15" hasCustomPrompt="1"/>
          </p:nvPr>
        </p:nvSpPr>
        <p:spPr>
          <a:xfrm>
            <a:off x="3565791" y="6542955"/>
            <a:ext cx="5062656" cy="353943"/>
          </a:xfrm>
          <a:prstGeom prst="rect">
            <a:avLst/>
          </a:prstGeom>
        </p:spPr>
        <p:txBody>
          <a:bodyPr anchor="ctr"/>
          <a:lstStyle>
            <a:lvl1pPr marL="0" indent="0">
              <a:buNone/>
              <a:defRPr sz="1200" b="0" baseline="0"/>
            </a:lvl1pPr>
            <a:lvl2pPr marL="555077" indent="0">
              <a:buNone/>
              <a:defRPr sz="2400" b="1"/>
            </a:lvl2pPr>
            <a:lvl3pPr marL="1110155" indent="0">
              <a:buNone/>
              <a:defRPr sz="2200" b="1"/>
            </a:lvl3pPr>
            <a:lvl4pPr marL="1665234" indent="0">
              <a:buNone/>
              <a:defRPr sz="1900" b="1"/>
            </a:lvl4pPr>
            <a:lvl5pPr marL="2220312" indent="0">
              <a:buNone/>
              <a:defRPr sz="1900" b="1"/>
            </a:lvl5pPr>
            <a:lvl6pPr marL="2775389" indent="0">
              <a:buNone/>
              <a:defRPr sz="1900" b="1"/>
            </a:lvl6pPr>
            <a:lvl7pPr marL="3330466" indent="0">
              <a:buNone/>
              <a:defRPr sz="1900" b="1"/>
            </a:lvl7pPr>
            <a:lvl8pPr marL="3885546" indent="0">
              <a:buNone/>
              <a:defRPr sz="1900" b="1"/>
            </a:lvl8pPr>
            <a:lvl9pPr marL="4440623" indent="0">
              <a:buNone/>
              <a:defRPr sz="1900" b="1"/>
            </a:lvl9pPr>
          </a:lstStyle>
          <a:p>
            <a:pPr lvl="0"/>
            <a:r>
              <a:rPr lang="en-US" dirty="0" smtClean="0"/>
              <a:t>Source:</a:t>
            </a:r>
          </a:p>
        </p:txBody>
      </p:sp>
    </p:spTree>
    <p:extLst>
      <p:ext uri="{BB962C8B-B14F-4D97-AF65-F5344CB8AC3E}">
        <p14:creationId xmlns:p14="http://schemas.microsoft.com/office/powerpoint/2010/main" val="34907104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3"/>
            <a:ext cx="8228300"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62" tIns="146289" rIns="182862" bIns="146289">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Full Screen Pictur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621824" y="2818859"/>
            <a:ext cx="11192828" cy="642136"/>
          </a:xfrm>
          <a:prstGeom prst="rect">
            <a:avLst/>
          </a:prstGeom>
        </p:spPr>
        <p:txBody>
          <a:bodyPr vert="horz"/>
          <a:lstStyle>
            <a:lvl1pPr marL="0" algn="ctr" defTabSz="555077" rtl="0" eaLnBrk="1" latinLnBrk="0" hangingPunct="1">
              <a:spcBef>
                <a:spcPct val="0"/>
              </a:spcBef>
              <a:buNone/>
              <a:defRPr lang="en-US" sz="3900" b="1" kern="1200" baseline="0" dirty="0">
                <a:solidFill>
                  <a:schemeClr val="accent1"/>
                </a:solidFill>
                <a:latin typeface="+mj-lt"/>
                <a:ea typeface="+mj-ea"/>
                <a:cs typeface="+mj-cs"/>
              </a:defRPr>
            </a:lvl1pPr>
          </a:lstStyle>
          <a:p>
            <a:r>
              <a:rPr lang="en-US" dirty="0" smtClean="0"/>
              <a:t>Insert Title Here</a:t>
            </a:r>
            <a:endParaRPr lang="en-US" dirty="0"/>
          </a:p>
        </p:txBody>
      </p:sp>
    </p:spTree>
    <p:extLst>
      <p:ext uri="{BB962C8B-B14F-4D97-AF65-F5344CB8AC3E}">
        <p14:creationId xmlns:p14="http://schemas.microsoft.com/office/powerpoint/2010/main" val="236345025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1" y="1028409"/>
            <a:ext cx="2103437" cy="461665"/>
          </a:xfrm>
        </p:spPr>
        <p:txBody>
          <a:bodyPr/>
          <a:lstStyle>
            <a:lvl1pPr marL="0" indent="0" algn="r" defTabSz="932742"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8770716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0" y="3954463"/>
            <a:ext cx="8229599"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30907634"/>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34588498"/>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4325747"/>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95619245"/>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70873081"/>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26332106"/>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00407755"/>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31077695"/>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10902613"/>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2205657"/>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1" y="1028409"/>
            <a:ext cx="2103437" cy="461665"/>
          </a:xfrm>
        </p:spPr>
        <p:txBody>
          <a:bodyPr/>
          <a:lstStyle>
            <a:lvl1pPr marL="0" indent="0" algn="r" defTabSz="932742"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67236612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ysClr val="windowText" lastClr="000000"/>
                </a:solidFill>
              </a:endParaRPr>
            </a:p>
          </p:txBody>
        </p:sp>
      </p:grpSp>
    </p:spTree>
    <p:extLst>
      <p:ext uri="{BB962C8B-B14F-4D97-AF65-F5344CB8AC3E}">
        <p14:creationId xmlns:p14="http://schemas.microsoft.com/office/powerpoint/2010/main" val="332586441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16211416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2216136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230122791"/>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641164134"/>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532257331"/>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59569280"/>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79211434"/>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17513623"/>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01610057"/>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7875799"/>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86790623"/>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48444236"/>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34552556"/>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47076641"/>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9028806"/>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2764694"/>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0504689"/>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9022370"/>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95286698"/>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98358138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heme" Target="../theme/theme2.xml"/><Relationship Id="rId1"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image" Target="../media/image7.png"/><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theme" Target="../theme/theme3.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0.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image" Target="../media/image7.png"/><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theme" Target="../theme/theme4.xml"/><Relationship Id="rId5" Type="http://schemas.openxmlformats.org/officeDocument/2006/relationships/slideLayout" Target="../slideLayouts/slideLayout4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slideLayout" Target="../slideLayouts/slideLayout65.xml"/><Relationship Id="rId18" Type="http://schemas.openxmlformats.org/officeDocument/2006/relationships/slideLayout" Target="../slideLayouts/slideLayout70.xml"/><Relationship Id="rId3" Type="http://schemas.openxmlformats.org/officeDocument/2006/relationships/slideLayout" Target="../slideLayouts/slideLayout55.xml"/><Relationship Id="rId21" Type="http://schemas.openxmlformats.org/officeDocument/2006/relationships/slideLayout" Target="../slideLayouts/slideLayout73.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0" Type="http://schemas.openxmlformats.org/officeDocument/2006/relationships/slideLayout" Target="../slideLayouts/slideLayout72.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24" Type="http://schemas.openxmlformats.org/officeDocument/2006/relationships/image" Target="../media/image6.png"/><Relationship Id="rId5" Type="http://schemas.openxmlformats.org/officeDocument/2006/relationships/slideLayout" Target="../slideLayouts/slideLayout57.xml"/><Relationship Id="rId15" Type="http://schemas.openxmlformats.org/officeDocument/2006/relationships/slideLayout" Target="../slideLayouts/slideLayout67.xml"/><Relationship Id="rId23" Type="http://schemas.openxmlformats.org/officeDocument/2006/relationships/theme" Target="../theme/theme5.xml"/><Relationship Id="rId10" Type="http://schemas.openxmlformats.org/officeDocument/2006/relationships/slideLayout" Target="../slideLayouts/slideLayout62.xml"/><Relationship Id="rId19" Type="http://schemas.openxmlformats.org/officeDocument/2006/relationships/slideLayout" Target="../slideLayouts/slideLayout71.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 Id="rId22" Type="http://schemas.openxmlformats.org/officeDocument/2006/relationships/slideLayout" Target="../slideLayouts/slideLayout7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208" r:id="rId23"/>
    <p:sldLayoutId id="2147484209" r:id="rId24"/>
    <p:sldLayoutId id="2147484210" r:id="rId25"/>
    <p:sldLayoutId id="2147484211" r:id="rId26"/>
    <p:sldLayoutId id="2147484212" r:id="rId27"/>
    <p:sldLayoutId id="2147484213" r:id="rId28"/>
    <p:sldLayoutId id="2147484214" r:id="rId29"/>
    <p:sldLayoutId id="2147484215" r:id="rId30"/>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28876163"/>
      </p:ext>
    </p:extLst>
  </p:cSld>
  <p:clrMap bg1="dk1" tx1="lt1" bg2="dk2" tx2="lt2" accent1="accent1" accent2="accent2" accent3="accent3" accent4="accent4" accent5="accent5" accent6="accent6" hlink="hlink" folHlink="folHlink"/>
  <p:sldLayoutIdLst>
    <p:sldLayoutId id="2147484251" r:id="rId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73584526"/>
      </p:ext>
    </p:extLst>
  </p:cSld>
  <p:clrMap bg1="lt1" tx1="dk1" bg2="lt2" tx2="dk2" accent1="accent1" accent2="accent2" accent3="accent3" accent4="accent4" accent5="accent5" accent6="accent6" hlink="hlink" folHlink="folHlink"/>
  <p:sldLayoutIdLst>
    <p:sldLayoutId id="2147484217" r:id="rId1"/>
    <p:sldLayoutId id="2147484218" r:id="rId2"/>
    <p:sldLayoutId id="2147484219" r:id="rId3"/>
    <p:sldLayoutId id="2147484220" r:id="rId4"/>
    <p:sldLayoutId id="2147484221" r:id="rId5"/>
    <p:sldLayoutId id="2147484222" r:id="rId6"/>
    <p:sldLayoutId id="2147484223" r:id="rId7"/>
    <p:sldLayoutId id="2147484224" r:id="rId8"/>
    <p:sldLayoutId id="2147484225" r:id="rId9"/>
    <p:sldLayoutId id="2147484226"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83542451"/>
      </p:ext>
    </p:extLst>
  </p:cSld>
  <p:clrMap bg1="dk1" tx1="lt1" bg2="dk2" tx2="lt2" accent1="accent1" accent2="accent2" accent3="accent3" accent4="accent4" accent5="accent5" accent6="accent6" hlink="hlink" folHlink="folHlink"/>
  <p:sldLayoutIdLst>
    <p:sldLayoutId id="2147484228" r:id="rId1"/>
    <p:sldLayoutId id="2147484229" r:id="rId2"/>
    <p:sldLayoutId id="2147484230" r:id="rId3"/>
    <p:sldLayoutId id="2147484231" r:id="rId4"/>
    <p:sldLayoutId id="2147484232" r:id="rId5"/>
    <p:sldLayoutId id="2147484233" r:id="rId6"/>
    <p:sldLayoutId id="2147484234" r:id="rId7"/>
    <p:sldLayoutId id="2147484235" r:id="rId8"/>
    <p:sldLayoutId id="2147484236" r:id="rId9"/>
    <p:sldLayoutId id="2147484237" r:id="rId10"/>
    <p:sldLayoutId id="2147484238" r:id="rId11"/>
    <p:sldLayoutId id="2147484239" r:id="rId12"/>
    <p:sldLayoutId id="2147484240" r:id="rId13"/>
    <p:sldLayoutId id="2147484241" r:id="rId14"/>
    <p:sldLayoutId id="2147484242" r:id="rId15"/>
    <p:sldLayoutId id="2147484243" r:id="rId16"/>
    <p:sldLayoutId id="2147484244" r:id="rId17"/>
    <p:sldLayoutId id="2147484245" r:id="rId18"/>
    <p:sldLayoutId id="2147484246" r:id="rId19"/>
    <p:sldLayoutId id="2147484247" r:id="rId20"/>
    <p:sldLayoutId id="2147484248" r:id="rId21"/>
    <p:sldLayoutId id="2147484249"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7.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7.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69.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69.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17.xml"/><Relationship Id="rId5" Type="http://schemas.openxmlformats.org/officeDocument/2006/relationships/image" Target="../media/image21.pn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17.xml"/><Relationship Id="rId5" Type="http://schemas.openxmlformats.org/officeDocument/2006/relationships/image" Target="../media/image21.pn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7.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19.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9.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19.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 Id="rId9" Type="http://schemas.openxmlformats.org/officeDocument/2006/relationships/image" Target="../media/image2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1.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19.xml"/><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21.xml"/><Relationship Id="rId1" Type="http://schemas.openxmlformats.org/officeDocument/2006/relationships/slideLayout" Target="../slideLayouts/slideLayout19.xml"/><Relationship Id="rId5" Type="http://schemas.openxmlformats.org/officeDocument/2006/relationships/image" Target="../media/image9.png"/><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23.xml"/><Relationship Id="rId1" Type="http://schemas.openxmlformats.org/officeDocument/2006/relationships/slideLayout" Target="../slideLayouts/slideLayout19.xml"/><Relationship Id="rId5" Type="http://schemas.openxmlformats.org/officeDocument/2006/relationships/image" Target="../media/image9.png"/><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27.xml"/><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69.xml"/><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17.xml"/><Relationship Id="rId5" Type="http://schemas.openxmlformats.org/officeDocument/2006/relationships/image" Target="../media/image34.png"/><Relationship Id="rId4" Type="http://schemas.openxmlformats.org/officeDocument/2006/relationships/image" Target="../media/image33.png"/></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7.xml"/><Relationship Id="rId1" Type="http://schemas.openxmlformats.org/officeDocument/2006/relationships/slideLayout" Target="../slideLayouts/slideLayout69.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27.xml"/><Relationship Id="rId4" Type="http://schemas.openxmlformats.org/officeDocument/2006/relationships/image" Target="../media/image9.png"/></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17.xm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7.xml"/><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27.xml"/><Relationship Id="rId4" Type="http://schemas.openxmlformats.org/officeDocument/2006/relationships/image" Target="../media/image9.png"/></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27.xml"/><Relationship Id="rId4" Type="http://schemas.openxmlformats.org/officeDocument/2006/relationships/image" Target="../media/image9.png"/></Relationships>
</file>

<file path=ppt/slides/_rels/slide3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8.xml"/><Relationship Id="rId1" Type="http://schemas.openxmlformats.org/officeDocument/2006/relationships/slideLayout" Target="../slideLayouts/slideLayout69.xml"/><Relationship Id="rId5" Type="http://schemas.openxmlformats.org/officeDocument/2006/relationships/image" Target="../media/image44.png"/><Relationship Id="rId4" Type="http://schemas.openxmlformats.org/officeDocument/2006/relationships/image" Target="../media/image43.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7.xml"/><Relationship Id="rId5" Type="http://schemas.openxmlformats.org/officeDocument/2006/relationships/image" Target="../media/image9.png"/><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1.xml"/><Relationship Id="rId1" Type="http://schemas.openxmlformats.org/officeDocument/2006/relationships/slideLayout" Target="../slideLayouts/slideLayout17.xml"/><Relationship Id="rId4" Type="http://schemas.openxmlformats.org/officeDocument/2006/relationships/image" Target="../media/image48.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2.xml"/><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3.xml"/><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4.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69.xml"/><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5.xml"/><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6.xml"/><Relationship Id="rId1" Type="http://schemas.openxmlformats.org/officeDocument/2006/relationships/slideLayout" Target="../slideLayouts/slideLayout17.xml"/></Relationships>
</file>

<file path=ppt/slides/_rels/slide5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7.xml"/><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8.xml"/><Relationship Id="rId1" Type="http://schemas.openxmlformats.org/officeDocument/2006/relationships/slideLayout" Target="../slideLayouts/slideLayout17.xml"/><Relationship Id="rId4" Type="http://schemas.openxmlformats.org/officeDocument/2006/relationships/image" Target="../media/image56.PNG"/></Relationships>
</file>

<file path=ppt/slides/_rels/slide5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9.xml"/><Relationship Id="rId1" Type="http://schemas.openxmlformats.org/officeDocument/2006/relationships/slideLayout" Target="../slideLayouts/slideLayout69.xml"/><Relationship Id="rId4" Type="http://schemas.openxmlformats.org/officeDocument/2006/relationships/image" Target="../media/image9.png"/></Relationships>
</file>

<file path=ppt/slides/_rels/slide5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0.xml"/><Relationship Id="rId1" Type="http://schemas.openxmlformats.org/officeDocument/2006/relationships/slideLayout" Target="../slideLayouts/slideLayout69.xml"/><Relationship Id="rId5" Type="http://schemas.openxmlformats.org/officeDocument/2006/relationships/image" Target="../media/image57.jpg"/><Relationship Id="rId4" Type="http://schemas.openxmlformats.org/officeDocument/2006/relationships/image" Target="../media/image9.png"/></Relationships>
</file>

<file path=ppt/slides/_rels/slide57.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58.png"/><Relationship Id="rId7" Type="http://schemas.openxmlformats.org/officeDocument/2006/relationships/image" Target="../media/image61.png"/><Relationship Id="rId2" Type="http://schemas.openxmlformats.org/officeDocument/2006/relationships/notesSlide" Target="../notesSlides/notesSlide51.xml"/><Relationship Id="rId1" Type="http://schemas.openxmlformats.org/officeDocument/2006/relationships/slideLayout" Target="../slideLayouts/slideLayout17.xml"/><Relationship Id="rId6" Type="http://schemas.openxmlformats.org/officeDocument/2006/relationships/image" Target="../media/image60.png"/><Relationship Id="rId5" Type="http://schemas.microsoft.com/office/2007/relationships/hdphoto" Target="../media/hdphoto1.wdp"/><Relationship Id="rId4" Type="http://schemas.openxmlformats.org/officeDocument/2006/relationships/image" Target="../media/image59.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hyperlink" Target="http://myspc.sharepointconference.com/" TargetMode="External"/><Relationship Id="rId1" Type="http://schemas.openxmlformats.org/officeDocument/2006/relationships/slideLayout" Target="../slideLayouts/slideLayout52.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7.xml"/><Relationship Id="rId4" Type="http://schemas.openxmlformats.org/officeDocument/2006/relationships/image" Target="../media/image9.png"/></Relationships>
</file>

<file path=ppt/slides/_rels/slide6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2.xml"/><Relationship Id="rId1" Type="http://schemas.openxmlformats.org/officeDocument/2006/relationships/slideLayout" Target="../slideLayouts/slideLayout69.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69.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7.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7.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
            <a:ext cx="12436475" cy="6997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bwMode="auto">
          <a:xfrm>
            <a:off x="160" y="-1"/>
            <a:ext cx="12436315" cy="6998535"/>
          </a:xfrm>
          <a:prstGeom prst="rect">
            <a:avLst/>
          </a:prstGeom>
          <a:solidFill>
            <a:srgbClr val="282828">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03387" y="1639888"/>
            <a:ext cx="9029700" cy="3714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027872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0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3117"/>
            <a:ext cx="12436475" cy="6997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8"/>
          <p:cNvSpPr/>
          <p:nvPr/>
        </p:nvSpPr>
        <p:spPr bwMode="auto">
          <a:xfrm>
            <a:off x="160" y="-1"/>
            <a:ext cx="12436315" cy="6998535"/>
          </a:xfrm>
          <a:prstGeom prst="rect">
            <a:avLst/>
          </a:prstGeom>
          <a:solidFill>
            <a:srgbClr val="282828">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32448" y="1243014"/>
            <a:ext cx="3239189" cy="5751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738918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758654" y="2534667"/>
            <a:ext cx="10919166" cy="1925193"/>
            <a:chOff x="808037" y="2583676"/>
            <a:chExt cx="10919166" cy="1925193"/>
          </a:xfrm>
        </p:grpSpPr>
        <p:sp>
          <p:nvSpPr>
            <p:cNvPr id="6" name="Rectangle 3"/>
            <p:cNvSpPr txBox="1">
              <a:spLocks noChangeArrowheads="1"/>
            </p:cNvSpPr>
            <p:nvPr/>
          </p:nvSpPr>
          <p:spPr>
            <a:xfrm>
              <a:off x="808037" y="2583676"/>
              <a:ext cx="10919166" cy="1218795"/>
            </a:xfrm>
            <a:prstGeom prst="rect">
              <a:avLst/>
            </a:prstGeom>
            <a:noFill/>
          </p:spPr>
          <p:txBody>
            <a:bodyPr vert="horz" wrap="square" lIns="0" tIns="0" rIns="0" bIns="0" rtlCol="0">
              <a:spAutoFit/>
            </a:bodyPr>
            <a:lstStyle>
              <a:lvl1pPr marL="404813" indent="-404813" algn="l" defTabSz="914363" rtl="0" eaLnBrk="1" latinLnBrk="0" hangingPunct="1">
                <a:lnSpc>
                  <a:spcPct val="90000"/>
                </a:lnSpc>
                <a:spcBef>
                  <a:spcPct val="20000"/>
                </a:spcBef>
                <a:buFontTx/>
                <a:buBlip>
                  <a:blip r:embed="rId3"/>
                </a:buBlip>
                <a:defRPr sz="3200" kern="1200">
                  <a:gradFill>
                    <a:gsLst>
                      <a:gs pos="0">
                        <a:schemeClr val="tx1"/>
                      </a:gs>
                      <a:gs pos="86000">
                        <a:schemeClr val="tx1"/>
                      </a:gs>
                    </a:gsLst>
                    <a:lin ang="5400000" scaled="0"/>
                  </a:gradFill>
                  <a:latin typeface="+mn-lt"/>
                  <a:ea typeface="+mn-ea"/>
                  <a:cs typeface="+mn-cs"/>
                </a:defRPr>
              </a:lvl1pPr>
              <a:lvl2pPr marL="800100" indent="-395288" algn="l" defTabSz="914363" rtl="0" eaLnBrk="1" latinLnBrk="0" hangingPunct="1">
                <a:lnSpc>
                  <a:spcPct val="90000"/>
                </a:lnSpc>
                <a:spcBef>
                  <a:spcPct val="20000"/>
                </a:spcBef>
                <a:buFontTx/>
                <a:buBlip>
                  <a:blip r:embed="rId4"/>
                </a:buBlip>
                <a:defRPr sz="2800" kern="1200">
                  <a:gradFill>
                    <a:gsLst>
                      <a:gs pos="0">
                        <a:schemeClr val="tx1"/>
                      </a:gs>
                      <a:gs pos="86000">
                        <a:schemeClr val="tx1"/>
                      </a:gs>
                    </a:gsLst>
                    <a:lin ang="5400000" scaled="0"/>
                  </a:gradFill>
                  <a:latin typeface="+mn-lt"/>
                  <a:ea typeface="+mn-ea"/>
                  <a:cs typeface="+mn-cs"/>
                </a:defRPr>
              </a:lvl2pPr>
              <a:lvl3pPr marL="1143000" indent="-342900" algn="l" defTabSz="914363" rtl="0" eaLnBrk="1" latinLnBrk="0" hangingPunct="1">
                <a:lnSpc>
                  <a:spcPct val="90000"/>
                </a:lnSpc>
                <a:spcBef>
                  <a:spcPct val="20000"/>
                </a:spcBef>
                <a:buFontTx/>
                <a:buBlip>
                  <a:blip r:embed="rId4"/>
                </a:buBlip>
                <a:defRPr sz="2400" kern="1200">
                  <a:gradFill>
                    <a:gsLst>
                      <a:gs pos="0">
                        <a:schemeClr val="tx1"/>
                      </a:gs>
                      <a:gs pos="86000">
                        <a:schemeClr val="tx1"/>
                      </a:gs>
                    </a:gsLst>
                    <a:lin ang="5400000" scaled="0"/>
                  </a:gradFill>
                  <a:latin typeface="+mn-lt"/>
                  <a:ea typeface="+mn-ea"/>
                  <a:cs typeface="+mn-cs"/>
                </a:defRPr>
              </a:lvl3pPr>
              <a:lvl4pPr marL="14859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4pPr>
              <a:lvl5pPr marL="18288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en-US" sz="8800" spc="-100" dirty="0">
                  <a:ln w="3175">
                    <a:noFill/>
                  </a:ln>
                  <a:gradFill>
                    <a:gsLst>
                      <a:gs pos="96667">
                        <a:srgbClr val="FFFFFF"/>
                      </a:gs>
                      <a:gs pos="90000">
                        <a:srgbClr val="FFFFFF"/>
                      </a:gs>
                    </a:gsLst>
                    <a:lin ang="5400000" scaled="0"/>
                  </a:gradFill>
                  <a:latin typeface="Segoe UI Light" pitchFamily="34" charset="0"/>
                  <a:cs typeface="Arial" charset="0"/>
                </a:rPr>
                <a:t>Open Messaging</a:t>
              </a:r>
            </a:p>
          </p:txBody>
        </p:sp>
        <p:sp>
          <p:nvSpPr>
            <p:cNvPr id="8" name="Rectangle 3"/>
            <p:cNvSpPr txBox="1">
              <a:spLocks noChangeArrowheads="1"/>
            </p:cNvSpPr>
            <p:nvPr/>
          </p:nvSpPr>
          <p:spPr>
            <a:xfrm>
              <a:off x="808037" y="3954871"/>
              <a:ext cx="10919166" cy="553998"/>
            </a:xfrm>
            <a:prstGeom prst="rect">
              <a:avLst/>
            </a:prstGeom>
            <a:noFill/>
          </p:spPr>
          <p:txBody>
            <a:bodyPr vert="horz" wrap="square" lIns="0" tIns="0" rIns="0" bIns="0" rtlCol="0">
              <a:spAutoFit/>
            </a:bodyPr>
            <a:lstStyle>
              <a:lvl1pPr marL="404813" indent="-404813" algn="l" defTabSz="914363" rtl="0" eaLnBrk="1" latinLnBrk="0" hangingPunct="1">
                <a:lnSpc>
                  <a:spcPct val="90000"/>
                </a:lnSpc>
                <a:spcBef>
                  <a:spcPct val="20000"/>
                </a:spcBef>
                <a:buFontTx/>
                <a:buBlip>
                  <a:blip r:embed="rId3"/>
                </a:buBlip>
                <a:defRPr sz="3200" kern="1200">
                  <a:gradFill>
                    <a:gsLst>
                      <a:gs pos="0">
                        <a:schemeClr val="tx1"/>
                      </a:gs>
                      <a:gs pos="86000">
                        <a:schemeClr val="tx1"/>
                      </a:gs>
                    </a:gsLst>
                    <a:lin ang="5400000" scaled="0"/>
                  </a:gradFill>
                  <a:latin typeface="+mn-lt"/>
                  <a:ea typeface="+mn-ea"/>
                  <a:cs typeface="+mn-cs"/>
                </a:defRPr>
              </a:lvl1pPr>
              <a:lvl2pPr marL="800100" indent="-395288" algn="l" defTabSz="914363" rtl="0" eaLnBrk="1" latinLnBrk="0" hangingPunct="1">
                <a:lnSpc>
                  <a:spcPct val="90000"/>
                </a:lnSpc>
                <a:spcBef>
                  <a:spcPct val="20000"/>
                </a:spcBef>
                <a:buFontTx/>
                <a:buBlip>
                  <a:blip r:embed="rId4"/>
                </a:buBlip>
                <a:defRPr sz="2800" kern="1200">
                  <a:gradFill>
                    <a:gsLst>
                      <a:gs pos="0">
                        <a:schemeClr val="tx1"/>
                      </a:gs>
                      <a:gs pos="86000">
                        <a:schemeClr val="tx1"/>
                      </a:gs>
                    </a:gsLst>
                    <a:lin ang="5400000" scaled="0"/>
                  </a:gradFill>
                  <a:latin typeface="+mn-lt"/>
                  <a:ea typeface="+mn-ea"/>
                  <a:cs typeface="+mn-cs"/>
                </a:defRPr>
              </a:lvl2pPr>
              <a:lvl3pPr marL="1143000" indent="-342900" algn="l" defTabSz="914363" rtl="0" eaLnBrk="1" latinLnBrk="0" hangingPunct="1">
                <a:lnSpc>
                  <a:spcPct val="90000"/>
                </a:lnSpc>
                <a:spcBef>
                  <a:spcPct val="20000"/>
                </a:spcBef>
                <a:buFontTx/>
                <a:buBlip>
                  <a:blip r:embed="rId4"/>
                </a:buBlip>
                <a:defRPr sz="2400" kern="1200">
                  <a:gradFill>
                    <a:gsLst>
                      <a:gs pos="0">
                        <a:schemeClr val="tx1"/>
                      </a:gs>
                      <a:gs pos="86000">
                        <a:schemeClr val="tx1"/>
                      </a:gs>
                    </a:gsLst>
                    <a:lin ang="5400000" scaled="0"/>
                  </a:gradFill>
                  <a:latin typeface="+mn-lt"/>
                  <a:ea typeface="+mn-ea"/>
                  <a:cs typeface="+mn-cs"/>
                </a:defRPr>
              </a:lvl3pPr>
              <a:lvl4pPr marL="14859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4pPr>
              <a:lvl5pPr marL="18288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en-US" sz="4000" dirty="0">
                  <a:ln w="3175">
                    <a:noFill/>
                  </a:ln>
                  <a:gradFill>
                    <a:gsLst>
                      <a:gs pos="96667">
                        <a:srgbClr val="FFFFFF"/>
                      </a:gs>
                      <a:gs pos="90000">
                        <a:srgbClr val="FFFFFF"/>
                      </a:gs>
                    </a:gsLst>
                    <a:lin ang="5400000" scaled="0"/>
                  </a:gradFill>
                  <a:latin typeface="Segoe UI Light" pitchFamily="34" charset="0"/>
                  <a:cs typeface="Arial" charset="0"/>
                </a:rPr>
                <a:t>A unique, open messaging system powers Yammer.</a:t>
              </a:r>
            </a:p>
          </p:txBody>
        </p:sp>
      </p:grpSp>
    </p:spTree>
    <p:extLst>
      <p:ext uri="{BB962C8B-B14F-4D97-AF65-F5344CB8AC3E}">
        <p14:creationId xmlns:p14="http://schemas.microsoft.com/office/powerpoint/2010/main" val="3632815525"/>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7"/>
          <p:cNvSpPr/>
          <p:nvPr/>
        </p:nvSpPr>
        <p:spPr bwMode="auto">
          <a:xfrm>
            <a:off x="4540249" y="-114311"/>
            <a:ext cx="8249900" cy="7192973"/>
          </a:xfrm>
          <a:custGeom>
            <a:avLst/>
            <a:gdLst>
              <a:gd name="connsiteX0" fmla="*/ 1666875 w 8029575"/>
              <a:gd name="connsiteY0" fmla="*/ 0 h 7000875"/>
              <a:gd name="connsiteX1" fmla="*/ 0 w 8029575"/>
              <a:gd name="connsiteY1" fmla="*/ 2219325 h 7000875"/>
              <a:gd name="connsiteX2" fmla="*/ 3248025 w 8029575"/>
              <a:gd name="connsiteY2" fmla="*/ 3819525 h 7000875"/>
              <a:gd name="connsiteX3" fmla="*/ 1476375 w 8029575"/>
              <a:gd name="connsiteY3" fmla="*/ 7000875 h 7000875"/>
              <a:gd name="connsiteX4" fmla="*/ 8029575 w 8029575"/>
              <a:gd name="connsiteY4" fmla="*/ 6991350 h 7000875"/>
              <a:gd name="connsiteX5" fmla="*/ 8029575 w 8029575"/>
              <a:gd name="connsiteY5" fmla="*/ 0 h 7000875"/>
              <a:gd name="connsiteX6" fmla="*/ 1666875 w 8029575"/>
              <a:gd name="connsiteY6" fmla="*/ 0 h 7000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29575" h="7000875">
                <a:moveTo>
                  <a:pt x="1666875" y="0"/>
                </a:moveTo>
                <a:lnTo>
                  <a:pt x="0" y="2219325"/>
                </a:lnTo>
                <a:lnTo>
                  <a:pt x="3248025" y="3819525"/>
                </a:lnTo>
                <a:lnTo>
                  <a:pt x="1476375" y="7000875"/>
                </a:lnTo>
                <a:lnTo>
                  <a:pt x="8029575" y="6991350"/>
                </a:lnTo>
                <a:lnTo>
                  <a:pt x="8029575" y="0"/>
                </a:lnTo>
                <a:lnTo>
                  <a:pt x="1666875" y="0"/>
                </a:lnTo>
                <a:close/>
              </a:path>
            </a:pathLst>
          </a:custGeom>
          <a:solidFill>
            <a:srgbClr val="00BCF2"/>
          </a:solidFill>
          <a:ln w="571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3"/>
          <p:cNvSpPr txBox="1">
            <a:spLocks noChangeArrowheads="1"/>
          </p:cNvSpPr>
          <p:nvPr/>
        </p:nvSpPr>
        <p:spPr>
          <a:xfrm>
            <a:off x="5809370" y="1211263"/>
            <a:ext cx="6678783" cy="1218795"/>
          </a:xfrm>
          <a:prstGeom prst="rect">
            <a:avLst/>
          </a:prstGeom>
          <a:noFill/>
        </p:spPr>
        <p:txBody>
          <a:bodyPr vert="horz" wrap="square" lIns="0" tIns="0" rIns="0" bIns="0" rtlCol="0">
            <a:spAutoFit/>
          </a:bodyPr>
          <a:lstStyle>
            <a:lvl1pPr marL="404813" indent="-404813" algn="l" defTabSz="914363" rtl="0" eaLnBrk="1" latinLnBrk="0" hangingPunct="1">
              <a:lnSpc>
                <a:spcPct val="90000"/>
              </a:lnSpc>
              <a:spcBef>
                <a:spcPct val="20000"/>
              </a:spcBef>
              <a:buFontTx/>
              <a:buBlip>
                <a:blip r:embed="rId3"/>
              </a:buBlip>
              <a:defRPr sz="3200" kern="1200">
                <a:gradFill>
                  <a:gsLst>
                    <a:gs pos="0">
                      <a:schemeClr val="tx1"/>
                    </a:gs>
                    <a:gs pos="86000">
                      <a:schemeClr val="tx1"/>
                    </a:gs>
                  </a:gsLst>
                  <a:lin ang="5400000" scaled="0"/>
                </a:gradFill>
                <a:latin typeface="+mn-lt"/>
                <a:ea typeface="+mn-ea"/>
                <a:cs typeface="+mn-cs"/>
              </a:defRPr>
            </a:lvl1pPr>
            <a:lvl2pPr marL="800100" indent="-395288" algn="l" defTabSz="914363" rtl="0" eaLnBrk="1" latinLnBrk="0" hangingPunct="1">
              <a:lnSpc>
                <a:spcPct val="90000"/>
              </a:lnSpc>
              <a:spcBef>
                <a:spcPct val="20000"/>
              </a:spcBef>
              <a:buFontTx/>
              <a:buBlip>
                <a:blip r:embed="rId4"/>
              </a:buBlip>
              <a:defRPr sz="2800" kern="1200">
                <a:gradFill>
                  <a:gsLst>
                    <a:gs pos="0">
                      <a:schemeClr val="tx1"/>
                    </a:gs>
                    <a:gs pos="86000">
                      <a:schemeClr val="tx1"/>
                    </a:gs>
                  </a:gsLst>
                  <a:lin ang="5400000" scaled="0"/>
                </a:gradFill>
                <a:latin typeface="+mn-lt"/>
                <a:ea typeface="+mn-ea"/>
                <a:cs typeface="+mn-cs"/>
              </a:defRPr>
            </a:lvl2pPr>
            <a:lvl3pPr marL="1143000" indent="-342900" algn="l" defTabSz="914363" rtl="0" eaLnBrk="1" latinLnBrk="0" hangingPunct="1">
              <a:lnSpc>
                <a:spcPct val="90000"/>
              </a:lnSpc>
              <a:spcBef>
                <a:spcPct val="20000"/>
              </a:spcBef>
              <a:buFontTx/>
              <a:buBlip>
                <a:blip r:embed="rId4"/>
              </a:buBlip>
              <a:defRPr sz="2400" kern="1200">
                <a:gradFill>
                  <a:gsLst>
                    <a:gs pos="0">
                      <a:schemeClr val="tx1"/>
                    </a:gs>
                    <a:gs pos="86000">
                      <a:schemeClr val="tx1"/>
                    </a:gs>
                  </a:gsLst>
                  <a:lin ang="5400000" scaled="0"/>
                </a:gradFill>
                <a:latin typeface="+mn-lt"/>
                <a:ea typeface="+mn-ea"/>
                <a:cs typeface="+mn-cs"/>
              </a:defRPr>
            </a:lvl3pPr>
            <a:lvl4pPr marL="14859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4pPr>
            <a:lvl5pPr marL="18288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en-US" sz="8800" spc="-100" dirty="0">
                <a:ln w="3175">
                  <a:noFill/>
                </a:ln>
                <a:gradFill>
                  <a:gsLst>
                    <a:gs pos="96667">
                      <a:srgbClr val="FFFFFF"/>
                    </a:gs>
                    <a:gs pos="90000">
                      <a:srgbClr val="FFFFFF"/>
                    </a:gs>
                  </a:gsLst>
                  <a:lin ang="5400000" scaled="0"/>
                </a:gradFill>
                <a:latin typeface="Segoe UI Light" pitchFamily="34" charset="0"/>
                <a:cs typeface="Arial" charset="0"/>
              </a:rPr>
              <a:t>Permissions</a:t>
            </a:r>
          </a:p>
        </p:txBody>
      </p:sp>
      <p:sp>
        <p:nvSpPr>
          <p:cNvPr id="21" name="Rectangle 3"/>
          <p:cNvSpPr txBox="1">
            <a:spLocks noChangeArrowheads="1"/>
          </p:cNvSpPr>
          <p:nvPr/>
        </p:nvSpPr>
        <p:spPr>
          <a:xfrm>
            <a:off x="274638" y="3802062"/>
            <a:ext cx="6678783" cy="1218795"/>
          </a:xfrm>
          <a:prstGeom prst="rect">
            <a:avLst/>
          </a:prstGeom>
          <a:noFill/>
        </p:spPr>
        <p:txBody>
          <a:bodyPr vert="horz" wrap="square" lIns="0" tIns="0" rIns="0" bIns="0" rtlCol="0">
            <a:spAutoFit/>
          </a:bodyPr>
          <a:lstStyle>
            <a:lvl1pPr marL="404813" indent="-404813" algn="l" defTabSz="914363" rtl="0" eaLnBrk="1" latinLnBrk="0" hangingPunct="1">
              <a:lnSpc>
                <a:spcPct val="90000"/>
              </a:lnSpc>
              <a:spcBef>
                <a:spcPct val="20000"/>
              </a:spcBef>
              <a:buFontTx/>
              <a:buBlip>
                <a:blip r:embed="rId3"/>
              </a:buBlip>
              <a:defRPr sz="3200" kern="1200">
                <a:gradFill>
                  <a:gsLst>
                    <a:gs pos="0">
                      <a:schemeClr val="tx1"/>
                    </a:gs>
                    <a:gs pos="86000">
                      <a:schemeClr val="tx1"/>
                    </a:gs>
                  </a:gsLst>
                  <a:lin ang="5400000" scaled="0"/>
                </a:gradFill>
                <a:latin typeface="+mn-lt"/>
                <a:ea typeface="+mn-ea"/>
                <a:cs typeface="+mn-cs"/>
              </a:defRPr>
            </a:lvl1pPr>
            <a:lvl2pPr marL="800100" indent="-395288" algn="l" defTabSz="914363" rtl="0" eaLnBrk="1" latinLnBrk="0" hangingPunct="1">
              <a:lnSpc>
                <a:spcPct val="90000"/>
              </a:lnSpc>
              <a:spcBef>
                <a:spcPct val="20000"/>
              </a:spcBef>
              <a:buFontTx/>
              <a:buBlip>
                <a:blip r:embed="rId4"/>
              </a:buBlip>
              <a:defRPr sz="2800" kern="1200">
                <a:gradFill>
                  <a:gsLst>
                    <a:gs pos="0">
                      <a:schemeClr val="tx1"/>
                    </a:gs>
                    <a:gs pos="86000">
                      <a:schemeClr val="tx1"/>
                    </a:gs>
                  </a:gsLst>
                  <a:lin ang="5400000" scaled="0"/>
                </a:gradFill>
                <a:latin typeface="+mn-lt"/>
                <a:ea typeface="+mn-ea"/>
                <a:cs typeface="+mn-cs"/>
              </a:defRPr>
            </a:lvl2pPr>
            <a:lvl3pPr marL="1143000" indent="-342900" algn="l" defTabSz="914363" rtl="0" eaLnBrk="1" latinLnBrk="0" hangingPunct="1">
              <a:lnSpc>
                <a:spcPct val="90000"/>
              </a:lnSpc>
              <a:spcBef>
                <a:spcPct val="20000"/>
              </a:spcBef>
              <a:buFontTx/>
              <a:buBlip>
                <a:blip r:embed="rId4"/>
              </a:buBlip>
              <a:defRPr sz="2400" kern="1200">
                <a:gradFill>
                  <a:gsLst>
                    <a:gs pos="0">
                      <a:schemeClr val="tx1"/>
                    </a:gs>
                    <a:gs pos="86000">
                      <a:schemeClr val="tx1"/>
                    </a:gs>
                  </a:gsLst>
                  <a:lin ang="5400000" scaled="0"/>
                </a:gradFill>
                <a:latin typeface="+mn-lt"/>
                <a:ea typeface="+mn-ea"/>
                <a:cs typeface="+mn-cs"/>
              </a:defRPr>
            </a:lvl3pPr>
            <a:lvl4pPr marL="14859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4pPr>
            <a:lvl5pPr marL="18288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en-US" sz="8800" spc="-100" dirty="0">
                <a:ln w="3175">
                  <a:noFill/>
                </a:ln>
                <a:gradFill>
                  <a:gsLst>
                    <a:gs pos="96667">
                      <a:srgbClr val="FFFFFF"/>
                    </a:gs>
                    <a:gs pos="90000">
                      <a:srgbClr val="FFFFFF"/>
                    </a:gs>
                  </a:gsLst>
                  <a:lin ang="5400000" scaled="0"/>
                </a:gradFill>
                <a:latin typeface="Segoe UI Light" pitchFamily="34" charset="0"/>
                <a:cs typeface="Arial" charset="0"/>
              </a:rPr>
              <a:t>Addressing</a:t>
            </a:r>
          </a:p>
        </p:txBody>
      </p:sp>
    </p:spTree>
    <p:extLst>
      <p:ext uri="{BB962C8B-B14F-4D97-AF65-F5344CB8AC3E}">
        <p14:creationId xmlns:p14="http://schemas.microsoft.com/office/powerpoint/2010/main" val="1130810451"/>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 y="-1"/>
            <a:ext cx="12439297" cy="6999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bwMode="auto">
          <a:xfrm>
            <a:off x="4702174" y="1058862"/>
            <a:ext cx="762000" cy="228600"/>
          </a:xfrm>
          <a:prstGeom prst="rect">
            <a:avLst/>
          </a:prstGeom>
          <a:no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4"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08437" y="2887662"/>
            <a:ext cx="3689183"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08437" y="4769102"/>
            <a:ext cx="3689183" cy="3909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bwMode="auto">
          <a:xfrm>
            <a:off x="160" y="11113"/>
            <a:ext cx="12436315" cy="754063"/>
          </a:xfrm>
          <a:prstGeom prst="rect">
            <a:avLst/>
          </a:prstGeom>
          <a:solidFill>
            <a:srgbClr val="282828">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1" y="765176"/>
            <a:ext cx="3627437" cy="6245167"/>
          </a:xfrm>
          <a:prstGeom prst="rect">
            <a:avLst/>
          </a:prstGeom>
          <a:solidFill>
            <a:srgbClr val="282828">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3627437" y="1603376"/>
            <a:ext cx="6629400" cy="5406967"/>
          </a:xfrm>
          <a:prstGeom prst="rect">
            <a:avLst/>
          </a:prstGeom>
          <a:solidFill>
            <a:srgbClr val="282828">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10256838" y="765176"/>
            <a:ext cx="2179638" cy="6245167"/>
          </a:xfrm>
          <a:prstGeom prst="rect">
            <a:avLst/>
          </a:prstGeom>
          <a:solidFill>
            <a:srgbClr val="282828">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5517740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1" grpId="0" animBg="1"/>
      <p:bldP spid="12"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439297" cy="6999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bwMode="auto">
          <a:xfrm>
            <a:off x="160" y="0"/>
            <a:ext cx="12436315" cy="6999229"/>
          </a:xfrm>
          <a:prstGeom prst="rect">
            <a:avLst/>
          </a:prstGeom>
          <a:solidFill>
            <a:srgbClr val="282828">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7177"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08437" y="2887662"/>
            <a:ext cx="3689183"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08436" y="5912102"/>
            <a:ext cx="3689183" cy="3909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08437" y="5326063"/>
            <a:ext cx="3689183" cy="3909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8"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08437" y="4769102"/>
            <a:ext cx="3689183" cy="3909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031755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7178"/>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BCF2"/>
        </a:solidFill>
        <a:effectLst/>
      </p:bgPr>
    </p:bg>
    <p:spTree>
      <p:nvGrpSpPr>
        <p:cNvPr id="1" name=""/>
        <p:cNvGrpSpPr/>
        <p:nvPr/>
      </p:nvGrpSpPr>
      <p:grpSpPr>
        <a:xfrm>
          <a:off x="0" y="0"/>
          <a:ext cx="0" cy="0"/>
          <a:chOff x="0" y="0"/>
          <a:chExt cx="0" cy="0"/>
        </a:xfrm>
      </p:grpSpPr>
      <p:sp>
        <p:nvSpPr>
          <p:cNvPr id="4" name="Rectangle 3"/>
          <p:cNvSpPr txBox="1">
            <a:spLocks noChangeArrowheads="1"/>
          </p:cNvSpPr>
          <p:nvPr/>
        </p:nvSpPr>
        <p:spPr>
          <a:xfrm>
            <a:off x="731871" y="1059673"/>
            <a:ext cx="10972735" cy="4875181"/>
          </a:xfrm>
          <a:prstGeom prst="rect">
            <a:avLst/>
          </a:prstGeom>
          <a:noFill/>
        </p:spPr>
        <p:txBody>
          <a:bodyPr vert="horz" wrap="square" lIns="0" tIns="0" rIns="0" bIns="0" rtlCol="0">
            <a:spAutoFit/>
          </a:bodyPr>
          <a:lstStyle>
            <a:lvl1pPr marL="404813" indent="-404813" algn="l" defTabSz="914363" rtl="0" eaLnBrk="1" latinLnBrk="0" hangingPunct="1">
              <a:lnSpc>
                <a:spcPct val="90000"/>
              </a:lnSpc>
              <a:spcBef>
                <a:spcPct val="20000"/>
              </a:spcBef>
              <a:buFontTx/>
              <a:buBlip>
                <a:blip r:embed="rId3"/>
              </a:buBlip>
              <a:defRPr sz="3200" kern="1200">
                <a:gradFill>
                  <a:gsLst>
                    <a:gs pos="0">
                      <a:schemeClr val="tx1"/>
                    </a:gs>
                    <a:gs pos="86000">
                      <a:schemeClr val="tx1"/>
                    </a:gs>
                  </a:gsLst>
                  <a:lin ang="5400000" scaled="0"/>
                </a:gradFill>
                <a:latin typeface="+mn-lt"/>
                <a:ea typeface="+mn-ea"/>
                <a:cs typeface="+mn-cs"/>
              </a:defRPr>
            </a:lvl1pPr>
            <a:lvl2pPr marL="800100" indent="-395288" algn="l" defTabSz="914363" rtl="0" eaLnBrk="1" latinLnBrk="0" hangingPunct="1">
              <a:lnSpc>
                <a:spcPct val="90000"/>
              </a:lnSpc>
              <a:spcBef>
                <a:spcPct val="20000"/>
              </a:spcBef>
              <a:buFontTx/>
              <a:buBlip>
                <a:blip r:embed="rId4"/>
              </a:buBlip>
              <a:defRPr sz="2800" kern="1200">
                <a:gradFill>
                  <a:gsLst>
                    <a:gs pos="0">
                      <a:schemeClr val="tx1"/>
                    </a:gs>
                    <a:gs pos="86000">
                      <a:schemeClr val="tx1"/>
                    </a:gs>
                  </a:gsLst>
                  <a:lin ang="5400000" scaled="0"/>
                </a:gradFill>
                <a:latin typeface="+mn-lt"/>
                <a:ea typeface="+mn-ea"/>
                <a:cs typeface="+mn-cs"/>
              </a:defRPr>
            </a:lvl2pPr>
            <a:lvl3pPr marL="1143000" indent="-342900" algn="l" defTabSz="914363" rtl="0" eaLnBrk="1" latinLnBrk="0" hangingPunct="1">
              <a:lnSpc>
                <a:spcPct val="90000"/>
              </a:lnSpc>
              <a:spcBef>
                <a:spcPct val="20000"/>
              </a:spcBef>
              <a:buFontTx/>
              <a:buBlip>
                <a:blip r:embed="rId4"/>
              </a:buBlip>
              <a:defRPr sz="2400" kern="1200">
                <a:gradFill>
                  <a:gsLst>
                    <a:gs pos="0">
                      <a:schemeClr val="tx1"/>
                    </a:gs>
                    <a:gs pos="86000">
                      <a:schemeClr val="tx1"/>
                    </a:gs>
                  </a:gsLst>
                  <a:lin ang="5400000" scaled="0"/>
                </a:gradFill>
                <a:latin typeface="+mn-lt"/>
                <a:ea typeface="+mn-ea"/>
                <a:cs typeface="+mn-cs"/>
              </a:defRPr>
            </a:lvl3pPr>
            <a:lvl4pPr marL="14859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4pPr>
            <a:lvl5pPr marL="18288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en-US" sz="8800" spc="-100" dirty="0">
                <a:ln w="3175">
                  <a:noFill/>
                </a:ln>
                <a:gradFill>
                  <a:gsLst>
                    <a:gs pos="96667">
                      <a:srgbClr val="FFFFFF"/>
                    </a:gs>
                    <a:gs pos="90000">
                      <a:srgbClr val="FFFFFF"/>
                    </a:gs>
                  </a:gsLst>
                  <a:lin ang="5400000" scaled="0"/>
                </a:gradFill>
                <a:latin typeface="Segoe UI Light" pitchFamily="34" charset="0"/>
                <a:cs typeface="Arial" charset="0"/>
              </a:rPr>
              <a:t>Yammer lets you have conversations you would’ve otherwise never had.</a:t>
            </a:r>
          </a:p>
        </p:txBody>
      </p:sp>
    </p:spTree>
    <p:extLst>
      <p:ext uri="{BB962C8B-B14F-4D97-AF65-F5344CB8AC3E}">
        <p14:creationId xmlns:p14="http://schemas.microsoft.com/office/powerpoint/2010/main" val="3318269895"/>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a:xfrm>
            <a:off x="731871" y="2887865"/>
            <a:ext cx="10972735" cy="1218795"/>
          </a:xfrm>
          <a:prstGeom prst="rect">
            <a:avLst/>
          </a:prstGeom>
          <a:noFill/>
        </p:spPr>
        <p:txBody>
          <a:bodyPr vert="horz" wrap="square" lIns="0" tIns="0" rIns="0" bIns="0" rtlCol="0">
            <a:spAutoFit/>
          </a:bodyPr>
          <a:lstStyle>
            <a:lvl1pPr marL="404813" indent="-404813" algn="l" defTabSz="914363" rtl="0" eaLnBrk="1" latinLnBrk="0" hangingPunct="1">
              <a:lnSpc>
                <a:spcPct val="90000"/>
              </a:lnSpc>
              <a:spcBef>
                <a:spcPct val="20000"/>
              </a:spcBef>
              <a:buFontTx/>
              <a:buBlip>
                <a:blip r:embed="rId3"/>
              </a:buBlip>
              <a:defRPr sz="3200" kern="1200">
                <a:gradFill>
                  <a:gsLst>
                    <a:gs pos="0">
                      <a:schemeClr val="tx1"/>
                    </a:gs>
                    <a:gs pos="86000">
                      <a:schemeClr val="tx1"/>
                    </a:gs>
                  </a:gsLst>
                  <a:lin ang="5400000" scaled="0"/>
                </a:gradFill>
                <a:latin typeface="+mn-lt"/>
                <a:ea typeface="+mn-ea"/>
                <a:cs typeface="+mn-cs"/>
              </a:defRPr>
            </a:lvl1pPr>
            <a:lvl2pPr marL="800100" indent="-395288" algn="l" defTabSz="914363" rtl="0" eaLnBrk="1" latinLnBrk="0" hangingPunct="1">
              <a:lnSpc>
                <a:spcPct val="90000"/>
              </a:lnSpc>
              <a:spcBef>
                <a:spcPct val="20000"/>
              </a:spcBef>
              <a:buFontTx/>
              <a:buBlip>
                <a:blip r:embed="rId4"/>
              </a:buBlip>
              <a:defRPr sz="2800" kern="1200">
                <a:gradFill>
                  <a:gsLst>
                    <a:gs pos="0">
                      <a:schemeClr val="tx1"/>
                    </a:gs>
                    <a:gs pos="86000">
                      <a:schemeClr val="tx1"/>
                    </a:gs>
                  </a:gsLst>
                  <a:lin ang="5400000" scaled="0"/>
                </a:gradFill>
                <a:latin typeface="+mn-lt"/>
                <a:ea typeface="+mn-ea"/>
                <a:cs typeface="+mn-cs"/>
              </a:defRPr>
            </a:lvl2pPr>
            <a:lvl3pPr marL="1143000" indent="-342900" algn="l" defTabSz="914363" rtl="0" eaLnBrk="1" latinLnBrk="0" hangingPunct="1">
              <a:lnSpc>
                <a:spcPct val="90000"/>
              </a:lnSpc>
              <a:spcBef>
                <a:spcPct val="20000"/>
              </a:spcBef>
              <a:buFontTx/>
              <a:buBlip>
                <a:blip r:embed="rId4"/>
              </a:buBlip>
              <a:defRPr sz="2400" kern="1200">
                <a:gradFill>
                  <a:gsLst>
                    <a:gs pos="0">
                      <a:schemeClr val="tx1"/>
                    </a:gs>
                    <a:gs pos="86000">
                      <a:schemeClr val="tx1"/>
                    </a:gs>
                  </a:gsLst>
                  <a:lin ang="5400000" scaled="0"/>
                </a:gradFill>
                <a:latin typeface="+mn-lt"/>
                <a:ea typeface="+mn-ea"/>
                <a:cs typeface="+mn-cs"/>
              </a:defRPr>
            </a:lvl3pPr>
            <a:lvl4pPr marL="14859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4pPr>
            <a:lvl5pPr marL="18288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en-US" sz="8800" spc="-100" dirty="0">
                <a:ln w="3175">
                  <a:noFill/>
                </a:ln>
                <a:gradFill>
                  <a:gsLst>
                    <a:gs pos="96667">
                      <a:srgbClr val="FFFFFF"/>
                    </a:gs>
                    <a:gs pos="90000">
                      <a:srgbClr val="FFFFFF"/>
                    </a:gs>
                  </a:gsLst>
                  <a:lin ang="5400000" scaled="0"/>
                </a:gradFill>
                <a:latin typeface="Segoe UI Light" pitchFamily="34" charset="0"/>
                <a:cs typeface="Arial" charset="0"/>
              </a:rPr>
              <a:t>What Are We Building?</a:t>
            </a:r>
          </a:p>
        </p:txBody>
      </p:sp>
    </p:spTree>
    <p:extLst>
      <p:ext uri="{BB962C8B-B14F-4D97-AF65-F5344CB8AC3E}">
        <p14:creationId xmlns:p14="http://schemas.microsoft.com/office/powerpoint/2010/main" val="638221354"/>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2274459" y="1630362"/>
            <a:ext cx="6831183" cy="3545586"/>
            <a:chOff x="808037" y="2583676"/>
            <a:chExt cx="10919166" cy="3545586"/>
          </a:xfrm>
        </p:grpSpPr>
        <p:sp>
          <p:nvSpPr>
            <p:cNvPr id="15" name="Rectangle 3"/>
            <p:cNvSpPr txBox="1">
              <a:spLocks noChangeArrowheads="1"/>
            </p:cNvSpPr>
            <p:nvPr/>
          </p:nvSpPr>
          <p:spPr>
            <a:xfrm>
              <a:off x="808037" y="2583676"/>
              <a:ext cx="10919166" cy="2437590"/>
            </a:xfrm>
            <a:prstGeom prst="rect">
              <a:avLst/>
            </a:prstGeom>
            <a:noFill/>
          </p:spPr>
          <p:txBody>
            <a:bodyPr vert="horz" wrap="square" lIns="0" tIns="0" rIns="0" bIns="0" rtlCol="0">
              <a:spAutoFit/>
            </a:bodyPr>
            <a:lstStyle>
              <a:lvl1pPr marL="404813" indent="-404813" algn="l" defTabSz="914363" rtl="0" eaLnBrk="1" latinLnBrk="0" hangingPunct="1">
                <a:lnSpc>
                  <a:spcPct val="90000"/>
                </a:lnSpc>
                <a:spcBef>
                  <a:spcPct val="20000"/>
                </a:spcBef>
                <a:buFontTx/>
                <a:buBlip>
                  <a:blip r:embed="rId3"/>
                </a:buBlip>
                <a:defRPr sz="3200" kern="1200">
                  <a:gradFill>
                    <a:gsLst>
                      <a:gs pos="0">
                        <a:schemeClr val="tx1"/>
                      </a:gs>
                      <a:gs pos="86000">
                        <a:schemeClr val="tx1"/>
                      </a:gs>
                    </a:gsLst>
                    <a:lin ang="5400000" scaled="0"/>
                  </a:gradFill>
                  <a:latin typeface="+mn-lt"/>
                  <a:ea typeface="+mn-ea"/>
                  <a:cs typeface="+mn-cs"/>
                </a:defRPr>
              </a:lvl1pPr>
              <a:lvl2pPr marL="800100" indent="-395288" algn="l" defTabSz="914363" rtl="0" eaLnBrk="1" latinLnBrk="0" hangingPunct="1">
                <a:lnSpc>
                  <a:spcPct val="90000"/>
                </a:lnSpc>
                <a:spcBef>
                  <a:spcPct val="20000"/>
                </a:spcBef>
                <a:buFontTx/>
                <a:buBlip>
                  <a:blip r:embed="rId4"/>
                </a:buBlip>
                <a:defRPr sz="2800" kern="1200">
                  <a:gradFill>
                    <a:gsLst>
                      <a:gs pos="0">
                        <a:schemeClr val="tx1"/>
                      </a:gs>
                      <a:gs pos="86000">
                        <a:schemeClr val="tx1"/>
                      </a:gs>
                    </a:gsLst>
                    <a:lin ang="5400000" scaled="0"/>
                  </a:gradFill>
                  <a:latin typeface="+mn-lt"/>
                  <a:ea typeface="+mn-ea"/>
                  <a:cs typeface="+mn-cs"/>
                </a:defRPr>
              </a:lvl2pPr>
              <a:lvl3pPr marL="1143000" indent="-342900" algn="l" defTabSz="914363" rtl="0" eaLnBrk="1" latinLnBrk="0" hangingPunct="1">
                <a:lnSpc>
                  <a:spcPct val="90000"/>
                </a:lnSpc>
                <a:spcBef>
                  <a:spcPct val="20000"/>
                </a:spcBef>
                <a:buFontTx/>
                <a:buBlip>
                  <a:blip r:embed="rId4"/>
                </a:buBlip>
                <a:defRPr sz="2400" kern="1200">
                  <a:gradFill>
                    <a:gsLst>
                      <a:gs pos="0">
                        <a:schemeClr val="tx1"/>
                      </a:gs>
                      <a:gs pos="86000">
                        <a:schemeClr val="tx1"/>
                      </a:gs>
                    </a:gsLst>
                    <a:lin ang="5400000" scaled="0"/>
                  </a:gradFill>
                  <a:latin typeface="+mn-lt"/>
                  <a:ea typeface="+mn-ea"/>
                  <a:cs typeface="+mn-cs"/>
                </a:defRPr>
              </a:lvl3pPr>
              <a:lvl4pPr marL="14859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4pPr>
              <a:lvl5pPr marL="18288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en-US" sz="8800" spc="-100" dirty="0">
                  <a:ln w="3175">
                    <a:noFill/>
                  </a:ln>
                  <a:gradFill>
                    <a:gsLst>
                      <a:gs pos="96667">
                        <a:srgbClr val="FFFFFF"/>
                      </a:gs>
                      <a:gs pos="90000">
                        <a:srgbClr val="FFFFFF"/>
                      </a:gs>
                    </a:gsLst>
                    <a:lin ang="5400000" scaled="0"/>
                  </a:gradFill>
                  <a:latin typeface="Segoe UI Light" pitchFamily="34" charset="0"/>
                  <a:cs typeface="Arial" charset="0"/>
                </a:rPr>
                <a:t>The Discovery </a:t>
              </a:r>
            </a:p>
            <a:p>
              <a:pPr marL="0" indent="0">
                <a:spcBef>
                  <a:spcPts val="0"/>
                </a:spcBef>
                <a:buNone/>
              </a:pPr>
              <a:r>
                <a:rPr lang="en-US" sz="8800" spc="-100" dirty="0">
                  <a:ln w="3175">
                    <a:noFill/>
                  </a:ln>
                  <a:gradFill>
                    <a:gsLst>
                      <a:gs pos="96667">
                        <a:srgbClr val="FFFFFF"/>
                      </a:gs>
                      <a:gs pos="90000">
                        <a:srgbClr val="FFFFFF"/>
                      </a:gs>
                    </a:gsLst>
                    <a:lin ang="5400000" scaled="0"/>
                  </a:gradFill>
                  <a:latin typeface="Segoe UI Light" pitchFamily="34" charset="0"/>
                  <a:cs typeface="Arial" charset="0"/>
                </a:rPr>
                <a:t>Engine</a:t>
              </a:r>
            </a:p>
          </p:txBody>
        </p:sp>
        <p:sp>
          <p:nvSpPr>
            <p:cNvPr id="16" name="Rectangle 3"/>
            <p:cNvSpPr txBox="1">
              <a:spLocks noChangeArrowheads="1"/>
            </p:cNvSpPr>
            <p:nvPr/>
          </p:nvSpPr>
          <p:spPr>
            <a:xfrm>
              <a:off x="808037" y="5021266"/>
              <a:ext cx="10919166" cy="1107996"/>
            </a:xfrm>
            <a:prstGeom prst="rect">
              <a:avLst/>
            </a:prstGeom>
            <a:noFill/>
          </p:spPr>
          <p:txBody>
            <a:bodyPr vert="horz" wrap="square" lIns="0" tIns="0" rIns="0" bIns="0" rtlCol="0">
              <a:spAutoFit/>
            </a:bodyPr>
            <a:lstStyle>
              <a:lvl1pPr marL="404813" indent="-404813" algn="l" defTabSz="914363" rtl="0" eaLnBrk="1" latinLnBrk="0" hangingPunct="1">
                <a:lnSpc>
                  <a:spcPct val="90000"/>
                </a:lnSpc>
                <a:spcBef>
                  <a:spcPct val="20000"/>
                </a:spcBef>
                <a:buFontTx/>
                <a:buBlip>
                  <a:blip r:embed="rId3"/>
                </a:buBlip>
                <a:defRPr sz="3200" kern="1200">
                  <a:gradFill>
                    <a:gsLst>
                      <a:gs pos="0">
                        <a:schemeClr val="tx1"/>
                      </a:gs>
                      <a:gs pos="86000">
                        <a:schemeClr val="tx1"/>
                      </a:gs>
                    </a:gsLst>
                    <a:lin ang="5400000" scaled="0"/>
                  </a:gradFill>
                  <a:latin typeface="+mn-lt"/>
                  <a:ea typeface="+mn-ea"/>
                  <a:cs typeface="+mn-cs"/>
                </a:defRPr>
              </a:lvl1pPr>
              <a:lvl2pPr marL="800100" indent="-395288" algn="l" defTabSz="914363" rtl="0" eaLnBrk="1" latinLnBrk="0" hangingPunct="1">
                <a:lnSpc>
                  <a:spcPct val="90000"/>
                </a:lnSpc>
                <a:spcBef>
                  <a:spcPct val="20000"/>
                </a:spcBef>
                <a:buFontTx/>
                <a:buBlip>
                  <a:blip r:embed="rId4"/>
                </a:buBlip>
                <a:defRPr sz="2800" kern="1200">
                  <a:gradFill>
                    <a:gsLst>
                      <a:gs pos="0">
                        <a:schemeClr val="tx1"/>
                      </a:gs>
                      <a:gs pos="86000">
                        <a:schemeClr val="tx1"/>
                      </a:gs>
                    </a:gsLst>
                    <a:lin ang="5400000" scaled="0"/>
                  </a:gradFill>
                  <a:latin typeface="+mn-lt"/>
                  <a:ea typeface="+mn-ea"/>
                  <a:cs typeface="+mn-cs"/>
                </a:defRPr>
              </a:lvl2pPr>
              <a:lvl3pPr marL="1143000" indent="-342900" algn="l" defTabSz="914363" rtl="0" eaLnBrk="1" latinLnBrk="0" hangingPunct="1">
                <a:lnSpc>
                  <a:spcPct val="90000"/>
                </a:lnSpc>
                <a:spcBef>
                  <a:spcPct val="20000"/>
                </a:spcBef>
                <a:buFontTx/>
                <a:buBlip>
                  <a:blip r:embed="rId4"/>
                </a:buBlip>
                <a:defRPr sz="2400" kern="1200">
                  <a:gradFill>
                    <a:gsLst>
                      <a:gs pos="0">
                        <a:schemeClr val="tx1"/>
                      </a:gs>
                      <a:gs pos="86000">
                        <a:schemeClr val="tx1"/>
                      </a:gs>
                    </a:gsLst>
                    <a:lin ang="5400000" scaled="0"/>
                  </a:gradFill>
                  <a:latin typeface="+mn-lt"/>
                  <a:ea typeface="+mn-ea"/>
                  <a:cs typeface="+mn-cs"/>
                </a:defRPr>
              </a:lvl3pPr>
              <a:lvl4pPr marL="14859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4pPr>
              <a:lvl5pPr marL="18288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en-US" sz="4000" dirty="0">
                  <a:ln w="3175">
                    <a:noFill/>
                  </a:ln>
                  <a:gradFill>
                    <a:gsLst>
                      <a:gs pos="96667">
                        <a:srgbClr val="FFFFFF"/>
                      </a:gs>
                      <a:gs pos="90000">
                        <a:srgbClr val="FFFFFF"/>
                      </a:gs>
                    </a:gsLst>
                    <a:lin ang="5400000" scaled="0"/>
                  </a:gradFill>
                  <a:latin typeface="Segoe UI Light" pitchFamily="34" charset="0"/>
                  <a:cs typeface="Arial" charset="0"/>
                </a:rPr>
                <a:t>A system that finds </a:t>
              </a:r>
            </a:p>
            <a:p>
              <a:pPr marL="0" indent="0">
                <a:spcBef>
                  <a:spcPts val="0"/>
                </a:spcBef>
                <a:buNone/>
              </a:pPr>
              <a:r>
                <a:rPr lang="en-US" sz="4000" dirty="0">
                  <a:ln w="3175">
                    <a:noFill/>
                  </a:ln>
                  <a:gradFill>
                    <a:gsLst>
                      <a:gs pos="96667">
                        <a:srgbClr val="FFFFFF"/>
                      </a:gs>
                      <a:gs pos="90000">
                        <a:srgbClr val="FFFFFF"/>
                      </a:gs>
                    </a:gsLst>
                    <a:lin ang="5400000" scaled="0"/>
                  </a:gradFill>
                  <a:latin typeface="Segoe UI Light" pitchFamily="34" charset="0"/>
                  <a:cs typeface="Arial" charset="0"/>
                </a:rPr>
                <a:t>what’s relevant.</a:t>
              </a:r>
            </a:p>
          </p:txBody>
        </p:sp>
      </p:grpSp>
      <p:grpSp>
        <p:nvGrpSpPr>
          <p:cNvPr id="17" name="Group 16"/>
          <p:cNvGrpSpPr/>
          <p:nvPr/>
        </p:nvGrpSpPr>
        <p:grpSpPr>
          <a:xfrm>
            <a:off x="7075059" y="3260741"/>
            <a:ext cx="3086958" cy="1990851"/>
            <a:chOff x="8428037" y="3316656"/>
            <a:chExt cx="3086958" cy="1990851"/>
          </a:xfrm>
        </p:grpSpPr>
        <p:sp>
          <p:nvSpPr>
            <p:cNvPr id="2" name="Oval 1"/>
            <p:cNvSpPr/>
            <p:nvPr/>
          </p:nvSpPr>
          <p:spPr bwMode="auto">
            <a:xfrm>
              <a:off x="8428037" y="3316656"/>
              <a:ext cx="1704606" cy="1704606"/>
            </a:xfrm>
            <a:prstGeom prst="ellipse">
              <a:avLst/>
            </a:prstGeom>
            <a:noFill/>
            <a:ln w="1270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8" name="Oval 17"/>
            <p:cNvSpPr/>
            <p:nvPr/>
          </p:nvSpPr>
          <p:spPr bwMode="auto">
            <a:xfrm>
              <a:off x="8618537" y="3507156"/>
              <a:ext cx="1323606" cy="1323606"/>
            </a:xfrm>
            <a:prstGeom prst="ellipse">
              <a:avLst/>
            </a:prstGeom>
            <a:solidFill>
              <a:schemeClr val="tx1"/>
            </a:solidFill>
            <a:ln w="1270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0" name="Rounded Rectangle 9"/>
            <p:cNvSpPr/>
            <p:nvPr/>
          </p:nvSpPr>
          <p:spPr bwMode="auto">
            <a:xfrm rot="1800000">
              <a:off x="10001256" y="4916290"/>
              <a:ext cx="1513739" cy="391217"/>
            </a:xfrm>
            <a:prstGeom prst="roundRect">
              <a:avLst>
                <a:gd name="adj" fmla="val 50000"/>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441362397"/>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796031" y="275803"/>
            <a:ext cx="4844415" cy="3155501"/>
            <a:chOff x="1036637" y="333822"/>
            <a:chExt cx="4844415" cy="3155501"/>
          </a:xfrm>
        </p:grpSpPr>
        <p:pic>
          <p:nvPicPr>
            <p:cNvPr id="4" name="Picture 3" descr="(4) Yammer _ My Feed-2.png"/>
            <p:cNvPicPr>
              <a:picLocks noChangeAspect="1"/>
            </p:cNvPicPr>
            <p:nvPr/>
          </p:nvPicPr>
          <p:blipFill rotWithShape="1">
            <a:blip r:embed="rId3">
              <a:extLst>
                <a:ext uri="{28A0092B-C50C-407E-A947-70E740481C1C}">
                  <a14:useLocalDpi xmlns:a14="http://schemas.microsoft.com/office/drawing/2010/main" val="0"/>
                </a:ext>
              </a:extLst>
            </a:blip>
            <a:srcRect l="4149" t="5657" r="3030" b="3677"/>
            <a:stretch/>
          </p:blipFill>
          <p:spPr>
            <a:xfrm>
              <a:off x="1036637" y="333822"/>
              <a:ext cx="4844415" cy="3155501"/>
            </a:xfrm>
            <a:prstGeom prst="rect">
              <a:avLst/>
            </a:prstGeom>
            <a:ln w="38100" cmpd="sng">
              <a:solidFill>
                <a:srgbClr val="505050"/>
              </a:solidFill>
            </a:ln>
          </p:spPr>
        </p:pic>
        <p:pic>
          <p:nvPicPr>
            <p:cNvPr id="5" name="Picture 4"/>
            <p:cNvPicPr>
              <a:picLocks noChangeAspect="1"/>
            </p:cNvPicPr>
            <p:nvPr/>
          </p:nvPicPr>
          <p:blipFill rotWithShape="1">
            <a:blip r:embed="rId4"/>
            <a:srcRect l="13213" r="28105" b="7863"/>
            <a:stretch/>
          </p:blipFill>
          <p:spPr>
            <a:xfrm>
              <a:off x="2383813" y="858971"/>
              <a:ext cx="1013445" cy="931552"/>
            </a:xfrm>
            <a:prstGeom prst="rect">
              <a:avLst/>
            </a:prstGeom>
            <a:ln w="38100">
              <a:solidFill>
                <a:schemeClr val="tx1"/>
              </a:solidFill>
            </a:ln>
          </p:spPr>
        </p:pic>
        <p:pic>
          <p:nvPicPr>
            <p:cNvPr id="6" name="Picture 5"/>
            <p:cNvPicPr>
              <a:picLocks/>
            </p:cNvPicPr>
            <p:nvPr/>
          </p:nvPicPr>
          <p:blipFill rotWithShape="1">
            <a:blip r:embed="rId5"/>
            <a:srcRect r="35273"/>
            <a:stretch/>
          </p:blipFill>
          <p:spPr>
            <a:xfrm>
              <a:off x="3531489" y="855212"/>
              <a:ext cx="1008994" cy="935312"/>
            </a:xfrm>
            <a:prstGeom prst="rect">
              <a:avLst/>
            </a:prstGeom>
            <a:ln w="38100">
              <a:solidFill>
                <a:schemeClr val="tx1"/>
              </a:solidFill>
            </a:ln>
          </p:spPr>
        </p:pic>
        <p:pic>
          <p:nvPicPr>
            <p:cNvPr id="7" name="Picture 6"/>
            <p:cNvPicPr>
              <a:picLocks noChangeAspect="1"/>
            </p:cNvPicPr>
            <p:nvPr/>
          </p:nvPicPr>
          <p:blipFill>
            <a:blip r:embed="rId6"/>
            <a:stretch>
              <a:fillRect/>
            </a:stretch>
          </p:blipFill>
          <p:spPr>
            <a:xfrm>
              <a:off x="2383813" y="2079027"/>
              <a:ext cx="1085131" cy="937056"/>
            </a:xfrm>
            <a:prstGeom prst="rect">
              <a:avLst/>
            </a:prstGeom>
            <a:ln w="38100">
              <a:solidFill>
                <a:schemeClr val="tx1">
                  <a:lumMod val="85000"/>
                </a:schemeClr>
              </a:solidFill>
            </a:ln>
          </p:spPr>
        </p:pic>
        <p:sp>
          <p:nvSpPr>
            <p:cNvPr id="8" name="Rectangle 7"/>
            <p:cNvSpPr/>
            <p:nvPr/>
          </p:nvSpPr>
          <p:spPr bwMode="auto">
            <a:xfrm>
              <a:off x="3531489" y="2079028"/>
              <a:ext cx="1008994" cy="937056"/>
            </a:xfrm>
            <a:prstGeom prst="rect">
              <a:avLst/>
            </a:prstGeom>
            <a:solidFill>
              <a:schemeClr val="tx1"/>
            </a:solidFill>
            <a:ln w="38100">
              <a:solidFill>
                <a:schemeClr val="tx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1109790" fontAlgn="base">
                <a:spcBef>
                  <a:spcPct val="0"/>
                </a:spcBef>
                <a:spcAft>
                  <a:spcPct val="0"/>
                </a:spcAft>
              </a:pPr>
              <a:endParaRPr lang="en-US" spc="-6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9" name="Picture 8"/>
            <p:cNvPicPr>
              <a:picLocks noChangeAspect="1"/>
            </p:cNvPicPr>
            <p:nvPr/>
          </p:nvPicPr>
          <p:blipFill>
            <a:blip r:embed="rId7"/>
            <a:stretch>
              <a:fillRect/>
            </a:stretch>
          </p:blipFill>
          <p:spPr>
            <a:xfrm>
              <a:off x="3672023" y="2103591"/>
              <a:ext cx="761849" cy="842245"/>
            </a:xfrm>
            <a:prstGeom prst="rect">
              <a:avLst/>
            </a:prstGeom>
            <a:ln w="38100">
              <a:solidFill>
                <a:schemeClr val="tx1"/>
              </a:solidFill>
            </a:ln>
          </p:spPr>
        </p:pic>
      </p:grpSp>
      <p:pic>
        <p:nvPicPr>
          <p:cNvPr id="9218"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56437" y="4015803"/>
            <a:ext cx="4238625" cy="2590800"/>
          </a:xfrm>
          <a:prstGeom prst="rect">
            <a:avLst/>
          </a:prstGeom>
          <a:noFill/>
          <a:ln w="38100">
            <a:solidFill>
              <a:srgbClr val="50505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0"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65237" y="3725862"/>
            <a:ext cx="3352800" cy="3018280"/>
          </a:xfrm>
          <a:prstGeom prst="rect">
            <a:avLst/>
          </a:prstGeom>
          <a:noFill/>
          <a:ln w="38100">
            <a:solidFill>
              <a:srgbClr val="50505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64599817"/>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SPC189</a:t>
            </a:r>
            <a:endParaRPr lang="en-US" dirty="0"/>
          </a:p>
        </p:txBody>
      </p:sp>
      <p:sp>
        <p:nvSpPr>
          <p:cNvPr id="4" name="Title 3"/>
          <p:cNvSpPr>
            <a:spLocks noGrp="1"/>
          </p:cNvSpPr>
          <p:nvPr>
            <p:ph type="title"/>
          </p:nvPr>
        </p:nvSpPr>
        <p:spPr/>
        <p:txBody>
          <a:bodyPr/>
          <a:lstStyle/>
          <a:p>
            <a:r>
              <a:rPr lang="en-US" sz="4000" b="1" dirty="0"/>
              <a:t>How Yammer and SharePoint are Approaching Social</a:t>
            </a:r>
            <a:endParaRPr lang="en-US" sz="4000" dirty="0"/>
          </a:p>
        </p:txBody>
      </p:sp>
      <p:sp>
        <p:nvSpPr>
          <p:cNvPr id="5" name="Text Placeholder 4"/>
          <p:cNvSpPr>
            <a:spLocks noGrp="1"/>
          </p:cNvSpPr>
          <p:nvPr>
            <p:ph type="body" sz="quarter" idx="12"/>
          </p:nvPr>
        </p:nvSpPr>
        <p:spPr/>
        <p:txBody>
          <a:bodyPr/>
          <a:lstStyle/>
          <a:p>
            <a:r>
              <a:rPr lang="en-US" dirty="0" smtClean="0"/>
              <a:t>Jim Patterson</a:t>
            </a:r>
          </a:p>
          <a:p>
            <a:r>
              <a:rPr lang="en-US" dirty="0" smtClean="0"/>
              <a:t>Bill </a:t>
            </a:r>
            <a:r>
              <a:rPr lang="en-US" dirty="0" err="1" smtClean="0"/>
              <a:t>Morein</a:t>
            </a:r>
            <a:r>
              <a:rPr lang="en-US" dirty="0" smtClean="0"/>
              <a:t> </a:t>
            </a:r>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8638" y="396876"/>
            <a:ext cx="3492209" cy="6200775"/>
          </a:xfrm>
          <a:prstGeom prst="rect">
            <a:avLst/>
          </a:prstGeom>
          <a:noFill/>
          <a:ln w="38100">
            <a:solidFill>
              <a:srgbClr val="50505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75438" y="1282700"/>
            <a:ext cx="4486275" cy="4429125"/>
          </a:xfrm>
          <a:prstGeom prst="rect">
            <a:avLst/>
          </a:prstGeom>
          <a:noFill/>
          <a:ln w="38100">
            <a:solidFill>
              <a:srgbClr val="50505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17666823"/>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nbox.e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32438" y="-1211846"/>
            <a:ext cx="7772315" cy="9418217"/>
          </a:xfrm>
          <a:prstGeom prst="rect">
            <a:avLst/>
          </a:prstGeom>
        </p:spPr>
      </p:pic>
      <p:grpSp>
        <p:nvGrpSpPr>
          <p:cNvPr id="2" name="Group 1"/>
          <p:cNvGrpSpPr/>
          <p:nvPr/>
        </p:nvGrpSpPr>
        <p:grpSpPr>
          <a:xfrm>
            <a:off x="1254124" y="2610866"/>
            <a:ext cx="6172201" cy="1772793"/>
            <a:chOff x="1254123" y="2811867"/>
            <a:chExt cx="6172201" cy="1772793"/>
          </a:xfrm>
        </p:grpSpPr>
        <p:sp>
          <p:nvSpPr>
            <p:cNvPr id="7" name="Rectangle 3"/>
            <p:cNvSpPr txBox="1">
              <a:spLocks noChangeArrowheads="1"/>
            </p:cNvSpPr>
            <p:nvPr/>
          </p:nvSpPr>
          <p:spPr>
            <a:xfrm>
              <a:off x="1254124" y="2811867"/>
              <a:ext cx="6172200" cy="1218795"/>
            </a:xfrm>
            <a:prstGeom prst="rect">
              <a:avLst/>
            </a:prstGeom>
            <a:noFill/>
          </p:spPr>
          <p:txBody>
            <a:bodyPr vert="horz" wrap="square" lIns="0" tIns="0" rIns="0" bIns="0" rtlCol="0">
              <a:spAutoFit/>
            </a:bodyPr>
            <a:lstStyle>
              <a:lvl1pPr marL="404813" indent="-404813" algn="l" defTabSz="914363" rtl="0" eaLnBrk="1" latinLnBrk="0" hangingPunct="1">
                <a:lnSpc>
                  <a:spcPct val="90000"/>
                </a:lnSpc>
                <a:spcBef>
                  <a:spcPct val="20000"/>
                </a:spcBef>
                <a:buFontTx/>
                <a:buBlip>
                  <a:blip r:embed="rId4"/>
                </a:buBlip>
                <a:defRPr sz="3200" kern="1200">
                  <a:gradFill>
                    <a:gsLst>
                      <a:gs pos="0">
                        <a:schemeClr val="tx1"/>
                      </a:gs>
                      <a:gs pos="86000">
                        <a:schemeClr val="tx1"/>
                      </a:gs>
                    </a:gsLst>
                    <a:lin ang="5400000" scaled="0"/>
                  </a:gradFill>
                  <a:latin typeface="+mn-lt"/>
                  <a:ea typeface="+mn-ea"/>
                  <a:cs typeface="+mn-cs"/>
                </a:defRPr>
              </a:lvl1pPr>
              <a:lvl2pPr marL="800100" indent="-395288" algn="l" defTabSz="914363" rtl="0" eaLnBrk="1" latinLnBrk="0" hangingPunct="1">
                <a:lnSpc>
                  <a:spcPct val="90000"/>
                </a:lnSpc>
                <a:spcBef>
                  <a:spcPct val="20000"/>
                </a:spcBef>
                <a:buFontTx/>
                <a:buBlip>
                  <a:blip r:embed="rId5"/>
                </a:buBlip>
                <a:defRPr sz="2800" kern="1200">
                  <a:gradFill>
                    <a:gsLst>
                      <a:gs pos="0">
                        <a:schemeClr val="tx1"/>
                      </a:gs>
                      <a:gs pos="86000">
                        <a:schemeClr val="tx1"/>
                      </a:gs>
                    </a:gsLst>
                    <a:lin ang="5400000" scaled="0"/>
                  </a:gradFill>
                  <a:latin typeface="+mn-lt"/>
                  <a:ea typeface="+mn-ea"/>
                  <a:cs typeface="+mn-cs"/>
                </a:defRPr>
              </a:lvl2pPr>
              <a:lvl3pPr marL="1143000" indent="-342900" algn="l" defTabSz="914363" rtl="0" eaLnBrk="1" latinLnBrk="0" hangingPunct="1">
                <a:lnSpc>
                  <a:spcPct val="90000"/>
                </a:lnSpc>
                <a:spcBef>
                  <a:spcPct val="20000"/>
                </a:spcBef>
                <a:buFontTx/>
                <a:buBlip>
                  <a:blip r:embed="rId5"/>
                </a:buBlip>
                <a:defRPr sz="2400" kern="1200">
                  <a:gradFill>
                    <a:gsLst>
                      <a:gs pos="0">
                        <a:schemeClr val="tx1"/>
                      </a:gs>
                      <a:gs pos="86000">
                        <a:schemeClr val="tx1"/>
                      </a:gs>
                    </a:gsLst>
                    <a:lin ang="5400000" scaled="0"/>
                  </a:gradFill>
                  <a:latin typeface="+mn-lt"/>
                  <a:ea typeface="+mn-ea"/>
                  <a:cs typeface="+mn-cs"/>
                </a:defRPr>
              </a:lvl3pPr>
              <a:lvl4pPr marL="1485900" indent="-342900" algn="l" defTabSz="914363" rtl="0" eaLnBrk="1" latinLnBrk="0" hangingPunct="1">
                <a:lnSpc>
                  <a:spcPct val="90000"/>
                </a:lnSpc>
                <a:spcBef>
                  <a:spcPct val="20000"/>
                </a:spcBef>
                <a:buFontTx/>
                <a:buBlip>
                  <a:blip r:embed="rId5"/>
                </a:buBlip>
                <a:defRPr sz="2000" kern="1200">
                  <a:gradFill>
                    <a:gsLst>
                      <a:gs pos="0">
                        <a:schemeClr val="tx1"/>
                      </a:gs>
                      <a:gs pos="86000">
                        <a:schemeClr val="tx1"/>
                      </a:gs>
                    </a:gsLst>
                    <a:lin ang="5400000" scaled="0"/>
                  </a:gradFill>
                  <a:latin typeface="+mn-lt"/>
                  <a:ea typeface="+mn-ea"/>
                  <a:cs typeface="+mn-cs"/>
                </a:defRPr>
              </a:lvl4pPr>
              <a:lvl5pPr marL="1828800" indent="-342900" algn="l" defTabSz="914363" rtl="0" eaLnBrk="1" latinLnBrk="0" hangingPunct="1">
                <a:lnSpc>
                  <a:spcPct val="90000"/>
                </a:lnSpc>
                <a:spcBef>
                  <a:spcPct val="20000"/>
                </a:spcBef>
                <a:buFontTx/>
                <a:buBlip>
                  <a:blip r:embed="rId5"/>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en-US" sz="8800" spc="-100" dirty="0">
                  <a:ln w="3175">
                    <a:noFill/>
                  </a:ln>
                  <a:gradFill>
                    <a:gsLst>
                      <a:gs pos="96667">
                        <a:srgbClr val="FFFFFF"/>
                      </a:gs>
                      <a:gs pos="90000">
                        <a:srgbClr val="FFFFFF"/>
                      </a:gs>
                    </a:gsLst>
                    <a:lin ang="5400000" scaled="0"/>
                  </a:gradFill>
                  <a:latin typeface="Segoe UI Light" pitchFamily="34" charset="0"/>
                  <a:cs typeface="Arial" charset="0"/>
                </a:rPr>
                <a:t>The Inbox</a:t>
              </a:r>
            </a:p>
          </p:txBody>
        </p:sp>
        <p:sp>
          <p:nvSpPr>
            <p:cNvPr id="8" name="Rectangle 3"/>
            <p:cNvSpPr txBox="1">
              <a:spLocks noChangeArrowheads="1"/>
            </p:cNvSpPr>
            <p:nvPr/>
          </p:nvSpPr>
          <p:spPr>
            <a:xfrm>
              <a:off x="1254123" y="4030662"/>
              <a:ext cx="6172200" cy="553998"/>
            </a:xfrm>
            <a:prstGeom prst="rect">
              <a:avLst/>
            </a:prstGeom>
            <a:noFill/>
          </p:spPr>
          <p:txBody>
            <a:bodyPr vert="horz" wrap="square" lIns="0" tIns="0" rIns="0" bIns="0" rtlCol="0">
              <a:spAutoFit/>
            </a:bodyPr>
            <a:lstStyle>
              <a:lvl1pPr marL="404813" indent="-404813" algn="l" defTabSz="914363" rtl="0" eaLnBrk="1" latinLnBrk="0" hangingPunct="1">
                <a:lnSpc>
                  <a:spcPct val="90000"/>
                </a:lnSpc>
                <a:spcBef>
                  <a:spcPct val="20000"/>
                </a:spcBef>
                <a:buFontTx/>
                <a:buBlip>
                  <a:blip r:embed="rId4"/>
                </a:buBlip>
                <a:defRPr sz="3200" kern="1200">
                  <a:gradFill>
                    <a:gsLst>
                      <a:gs pos="0">
                        <a:schemeClr val="tx1"/>
                      </a:gs>
                      <a:gs pos="86000">
                        <a:schemeClr val="tx1"/>
                      </a:gs>
                    </a:gsLst>
                    <a:lin ang="5400000" scaled="0"/>
                  </a:gradFill>
                  <a:latin typeface="+mn-lt"/>
                  <a:ea typeface="+mn-ea"/>
                  <a:cs typeface="+mn-cs"/>
                </a:defRPr>
              </a:lvl1pPr>
              <a:lvl2pPr marL="800100" indent="-395288" algn="l" defTabSz="914363" rtl="0" eaLnBrk="1" latinLnBrk="0" hangingPunct="1">
                <a:lnSpc>
                  <a:spcPct val="90000"/>
                </a:lnSpc>
                <a:spcBef>
                  <a:spcPct val="20000"/>
                </a:spcBef>
                <a:buFontTx/>
                <a:buBlip>
                  <a:blip r:embed="rId5"/>
                </a:buBlip>
                <a:defRPr sz="2800" kern="1200">
                  <a:gradFill>
                    <a:gsLst>
                      <a:gs pos="0">
                        <a:schemeClr val="tx1"/>
                      </a:gs>
                      <a:gs pos="86000">
                        <a:schemeClr val="tx1"/>
                      </a:gs>
                    </a:gsLst>
                    <a:lin ang="5400000" scaled="0"/>
                  </a:gradFill>
                  <a:latin typeface="+mn-lt"/>
                  <a:ea typeface="+mn-ea"/>
                  <a:cs typeface="+mn-cs"/>
                </a:defRPr>
              </a:lvl2pPr>
              <a:lvl3pPr marL="1143000" indent="-342900" algn="l" defTabSz="914363" rtl="0" eaLnBrk="1" latinLnBrk="0" hangingPunct="1">
                <a:lnSpc>
                  <a:spcPct val="90000"/>
                </a:lnSpc>
                <a:spcBef>
                  <a:spcPct val="20000"/>
                </a:spcBef>
                <a:buFontTx/>
                <a:buBlip>
                  <a:blip r:embed="rId5"/>
                </a:buBlip>
                <a:defRPr sz="2400" kern="1200">
                  <a:gradFill>
                    <a:gsLst>
                      <a:gs pos="0">
                        <a:schemeClr val="tx1"/>
                      </a:gs>
                      <a:gs pos="86000">
                        <a:schemeClr val="tx1"/>
                      </a:gs>
                    </a:gsLst>
                    <a:lin ang="5400000" scaled="0"/>
                  </a:gradFill>
                  <a:latin typeface="+mn-lt"/>
                  <a:ea typeface="+mn-ea"/>
                  <a:cs typeface="+mn-cs"/>
                </a:defRPr>
              </a:lvl3pPr>
              <a:lvl4pPr marL="1485900" indent="-342900" algn="l" defTabSz="914363" rtl="0" eaLnBrk="1" latinLnBrk="0" hangingPunct="1">
                <a:lnSpc>
                  <a:spcPct val="90000"/>
                </a:lnSpc>
                <a:spcBef>
                  <a:spcPct val="20000"/>
                </a:spcBef>
                <a:buFontTx/>
                <a:buBlip>
                  <a:blip r:embed="rId5"/>
                </a:buBlip>
                <a:defRPr sz="2000" kern="1200">
                  <a:gradFill>
                    <a:gsLst>
                      <a:gs pos="0">
                        <a:schemeClr val="tx1"/>
                      </a:gs>
                      <a:gs pos="86000">
                        <a:schemeClr val="tx1"/>
                      </a:gs>
                    </a:gsLst>
                    <a:lin ang="5400000" scaled="0"/>
                  </a:gradFill>
                  <a:latin typeface="+mn-lt"/>
                  <a:ea typeface="+mn-ea"/>
                  <a:cs typeface="+mn-cs"/>
                </a:defRPr>
              </a:lvl4pPr>
              <a:lvl5pPr marL="1828800" indent="-342900" algn="l" defTabSz="914363" rtl="0" eaLnBrk="1" latinLnBrk="0" hangingPunct="1">
                <a:lnSpc>
                  <a:spcPct val="90000"/>
                </a:lnSpc>
                <a:spcBef>
                  <a:spcPct val="20000"/>
                </a:spcBef>
                <a:buFontTx/>
                <a:buBlip>
                  <a:blip r:embed="rId5"/>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en-US" sz="4000" dirty="0">
                  <a:ln w="3175">
                    <a:noFill/>
                  </a:ln>
                  <a:gradFill>
                    <a:gsLst>
                      <a:gs pos="96667">
                        <a:srgbClr val="FFFFFF"/>
                      </a:gs>
                      <a:gs pos="90000">
                        <a:srgbClr val="FFFFFF"/>
                      </a:gs>
                    </a:gsLst>
                    <a:lin ang="5400000" scaled="0"/>
                  </a:gradFill>
                  <a:latin typeface="Segoe UI Light" pitchFamily="34" charset="0"/>
                  <a:cs typeface="Arial" charset="0"/>
                </a:rPr>
                <a:t>A system to get work done.</a:t>
              </a:r>
            </a:p>
          </p:txBody>
        </p:sp>
      </p:grpSp>
    </p:spTree>
    <p:extLst>
      <p:ext uri="{BB962C8B-B14F-4D97-AF65-F5344CB8AC3E}">
        <p14:creationId xmlns:p14="http://schemas.microsoft.com/office/powerpoint/2010/main" val="761625470"/>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 Yammer _ Inbox.png"/>
          <p:cNvPicPr>
            <a:picLocks noChangeAspect="1"/>
          </p:cNvPicPr>
          <p:nvPr/>
        </p:nvPicPr>
        <p:blipFill rotWithShape="1">
          <a:blip r:embed="rId3">
            <a:extLst>
              <a:ext uri="{28A0092B-C50C-407E-A947-70E740481C1C}">
                <a14:useLocalDpi xmlns:a14="http://schemas.microsoft.com/office/drawing/2010/main" val="0"/>
              </a:ext>
            </a:extLst>
          </a:blip>
          <a:srcRect l="19847" t="9087" b="4673"/>
          <a:stretch/>
        </p:blipFill>
        <p:spPr>
          <a:xfrm>
            <a:off x="3261557" y="481193"/>
            <a:ext cx="5913363" cy="6032141"/>
          </a:xfrm>
          <a:prstGeom prst="rect">
            <a:avLst/>
          </a:prstGeom>
          <a:ln w="76200" cmpd="sng">
            <a:solidFill>
              <a:srgbClr val="595959"/>
            </a:solidFill>
          </a:ln>
        </p:spPr>
      </p:pic>
    </p:spTree>
    <p:extLst>
      <p:ext uri="{BB962C8B-B14F-4D97-AF65-F5344CB8AC3E}">
        <p14:creationId xmlns:p14="http://schemas.microsoft.com/office/powerpoint/2010/main" val="3446854214"/>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884238" y="677862"/>
            <a:ext cx="3086958" cy="1990851"/>
            <a:chOff x="7075058" y="3260740"/>
            <a:chExt cx="3086958" cy="1990851"/>
          </a:xfrm>
        </p:grpSpPr>
        <p:sp>
          <p:nvSpPr>
            <p:cNvPr id="2" name="Oval 1"/>
            <p:cNvSpPr/>
            <p:nvPr/>
          </p:nvSpPr>
          <p:spPr bwMode="auto">
            <a:xfrm>
              <a:off x="7075058" y="3260740"/>
              <a:ext cx="1704606" cy="1704606"/>
            </a:xfrm>
            <a:prstGeom prst="ellipse">
              <a:avLst/>
            </a:prstGeom>
            <a:noFill/>
            <a:ln w="1270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Oval 2"/>
            <p:cNvSpPr/>
            <p:nvPr/>
          </p:nvSpPr>
          <p:spPr bwMode="auto">
            <a:xfrm>
              <a:off x="7265558" y="3451240"/>
              <a:ext cx="1323606" cy="1323606"/>
            </a:xfrm>
            <a:prstGeom prst="ellipse">
              <a:avLst/>
            </a:prstGeom>
            <a:solidFill>
              <a:schemeClr val="tx1"/>
            </a:solidFill>
            <a:ln w="1270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Rounded Rectangle 3"/>
            <p:cNvSpPr/>
            <p:nvPr/>
          </p:nvSpPr>
          <p:spPr bwMode="auto">
            <a:xfrm rot="1800000">
              <a:off x="8648277" y="4860374"/>
              <a:ext cx="1513739" cy="391217"/>
            </a:xfrm>
            <a:prstGeom prst="roundRect">
              <a:avLst>
                <a:gd name="adj" fmla="val 50000"/>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pic>
        <p:nvPicPr>
          <p:cNvPr id="6" name="Picture 5" descr="inbox.e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0762" y="1006286"/>
            <a:ext cx="6488273" cy="7862260"/>
          </a:xfrm>
          <a:prstGeom prst="rect">
            <a:avLst/>
          </a:prstGeom>
        </p:spPr>
      </p:pic>
      <p:sp>
        <p:nvSpPr>
          <p:cNvPr id="7" name="Rectangle 3"/>
          <p:cNvSpPr txBox="1">
            <a:spLocks noChangeArrowheads="1"/>
          </p:cNvSpPr>
          <p:nvPr/>
        </p:nvSpPr>
        <p:spPr>
          <a:xfrm>
            <a:off x="4770437" y="911541"/>
            <a:ext cx="6172200" cy="1523494"/>
          </a:xfrm>
          <a:prstGeom prst="rect">
            <a:avLst/>
          </a:prstGeom>
          <a:noFill/>
        </p:spPr>
        <p:txBody>
          <a:bodyPr vert="horz" wrap="square" lIns="0" tIns="0" rIns="0" bIns="0" rtlCol="0">
            <a:spAutoFit/>
          </a:bodyPr>
          <a:lstStyle>
            <a:lvl1pPr marL="404813" indent="-404813" algn="l" defTabSz="914363" rtl="0" eaLnBrk="1" latinLnBrk="0" hangingPunct="1">
              <a:lnSpc>
                <a:spcPct val="90000"/>
              </a:lnSpc>
              <a:spcBef>
                <a:spcPct val="20000"/>
              </a:spcBef>
              <a:buFontTx/>
              <a:buBlip>
                <a:blip r:embed="rId4"/>
              </a:buBlip>
              <a:defRPr sz="3200" kern="1200">
                <a:gradFill>
                  <a:gsLst>
                    <a:gs pos="0">
                      <a:schemeClr val="tx1"/>
                    </a:gs>
                    <a:gs pos="86000">
                      <a:schemeClr val="tx1"/>
                    </a:gs>
                  </a:gsLst>
                  <a:lin ang="5400000" scaled="0"/>
                </a:gradFill>
                <a:latin typeface="+mn-lt"/>
                <a:ea typeface="+mn-ea"/>
                <a:cs typeface="+mn-cs"/>
              </a:defRPr>
            </a:lvl1pPr>
            <a:lvl2pPr marL="800100" indent="-395288" algn="l" defTabSz="914363" rtl="0" eaLnBrk="1" latinLnBrk="0" hangingPunct="1">
              <a:lnSpc>
                <a:spcPct val="90000"/>
              </a:lnSpc>
              <a:spcBef>
                <a:spcPct val="20000"/>
              </a:spcBef>
              <a:buFontTx/>
              <a:buBlip>
                <a:blip r:embed="rId5"/>
              </a:buBlip>
              <a:defRPr sz="2800" kern="1200">
                <a:gradFill>
                  <a:gsLst>
                    <a:gs pos="0">
                      <a:schemeClr val="tx1"/>
                    </a:gs>
                    <a:gs pos="86000">
                      <a:schemeClr val="tx1"/>
                    </a:gs>
                  </a:gsLst>
                  <a:lin ang="5400000" scaled="0"/>
                </a:gradFill>
                <a:latin typeface="+mn-lt"/>
                <a:ea typeface="+mn-ea"/>
                <a:cs typeface="+mn-cs"/>
              </a:defRPr>
            </a:lvl2pPr>
            <a:lvl3pPr marL="1143000" indent="-342900" algn="l" defTabSz="914363" rtl="0" eaLnBrk="1" latinLnBrk="0" hangingPunct="1">
              <a:lnSpc>
                <a:spcPct val="90000"/>
              </a:lnSpc>
              <a:spcBef>
                <a:spcPct val="20000"/>
              </a:spcBef>
              <a:buFontTx/>
              <a:buBlip>
                <a:blip r:embed="rId5"/>
              </a:buBlip>
              <a:defRPr sz="2400" kern="1200">
                <a:gradFill>
                  <a:gsLst>
                    <a:gs pos="0">
                      <a:schemeClr val="tx1"/>
                    </a:gs>
                    <a:gs pos="86000">
                      <a:schemeClr val="tx1"/>
                    </a:gs>
                  </a:gsLst>
                  <a:lin ang="5400000" scaled="0"/>
                </a:gradFill>
                <a:latin typeface="+mn-lt"/>
                <a:ea typeface="+mn-ea"/>
                <a:cs typeface="+mn-cs"/>
              </a:defRPr>
            </a:lvl3pPr>
            <a:lvl4pPr marL="1485900" indent="-342900" algn="l" defTabSz="914363" rtl="0" eaLnBrk="1" latinLnBrk="0" hangingPunct="1">
              <a:lnSpc>
                <a:spcPct val="90000"/>
              </a:lnSpc>
              <a:spcBef>
                <a:spcPct val="20000"/>
              </a:spcBef>
              <a:buFontTx/>
              <a:buBlip>
                <a:blip r:embed="rId5"/>
              </a:buBlip>
              <a:defRPr sz="2000" kern="1200">
                <a:gradFill>
                  <a:gsLst>
                    <a:gs pos="0">
                      <a:schemeClr val="tx1"/>
                    </a:gs>
                    <a:gs pos="86000">
                      <a:schemeClr val="tx1"/>
                    </a:gs>
                  </a:gsLst>
                  <a:lin ang="5400000" scaled="0"/>
                </a:gradFill>
                <a:latin typeface="+mn-lt"/>
                <a:ea typeface="+mn-ea"/>
                <a:cs typeface="+mn-cs"/>
              </a:defRPr>
            </a:lvl4pPr>
            <a:lvl5pPr marL="1828800" indent="-342900" algn="l" defTabSz="914363" rtl="0" eaLnBrk="1" latinLnBrk="0" hangingPunct="1">
              <a:lnSpc>
                <a:spcPct val="90000"/>
              </a:lnSpc>
              <a:spcBef>
                <a:spcPct val="20000"/>
              </a:spcBef>
              <a:buFontTx/>
              <a:buBlip>
                <a:blip r:embed="rId5"/>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en-US" sz="5400" spc="-100" dirty="0">
                <a:ln w="3175">
                  <a:noFill/>
                </a:ln>
                <a:gradFill>
                  <a:gsLst>
                    <a:gs pos="96667">
                      <a:srgbClr val="FFFFFF"/>
                    </a:gs>
                    <a:gs pos="90000">
                      <a:srgbClr val="FFFFFF"/>
                    </a:gs>
                  </a:gsLst>
                  <a:lin ang="5400000" scaled="0"/>
                </a:gradFill>
                <a:latin typeface="Segoe UI Light" pitchFamily="34" charset="0"/>
                <a:cs typeface="Arial" charset="0"/>
              </a:rPr>
              <a:t>Discover and make </a:t>
            </a:r>
            <a:r>
              <a:rPr lang="en-US" sz="5400" b="1" spc="-100" dirty="0">
                <a:ln w="3175">
                  <a:noFill/>
                </a:ln>
                <a:gradFill>
                  <a:gsLst>
                    <a:gs pos="96667">
                      <a:srgbClr val="FFFFFF"/>
                    </a:gs>
                    <a:gs pos="90000">
                      <a:srgbClr val="FFFFFF"/>
                    </a:gs>
                  </a:gsLst>
                  <a:lin ang="5400000" scaled="0"/>
                </a:gradFill>
                <a:latin typeface="Segoe UI" pitchFamily="34" charset="0"/>
                <a:ea typeface="Segoe UI" pitchFamily="34" charset="0"/>
                <a:cs typeface="Segoe UI" pitchFamily="34" charset="0"/>
              </a:rPr>
              <a:t>connections</a:t>
            </a:r>
          </a:p>
        </p:txBody>
      </p:sp>
      <p:sp>
        <p:nvSpPr>
          <p:cNvPr id="8" name="Rectangle 3"/>
          <p:cNvSpPr txBox="1">
            <a:spLocks noChangeArrowheads="1"/>
          </p:cNvSpPr>
          <p:nvPr/>
        </p:nvSpPr>
        <p:spPr>
          <a:xfrm>
            <a:off x="4653399" y="4189519"/>
            <a:ext cx="6289239" cy="1495794"/>
          </a:xfrm>
          <a:prstGeom prst="rect">
            <a:avLst/>
          </a:prstGeom>
          <a:noFill/>
        </p:spPr>
        <p:txBody>
          <a:bodyPr vert="horz" wrap="square" lIns="0" tIns="0" rIns="0" bIns="0" rtlCol="0">
            <a:spAutoFit/>
          </a:bodyPr>
          <a:lstStyle>
            <a:lvl1pPr marL="404813" indent="-404813" algn="l" defTabSz="914363" rtl="0" eaLnBrk="1" latinLnBrk="0" hangingPunct="1">
              <a:lnSpc>
                <a:spcPct val="90000"/>
              </a:lnSpc>
              <a:spcBef>
                <a:spcPct val="20000"/>
              </a:spcBef>
              <a:buFontTx/>
              <a:buBlip>
                <a:blip r:embed="rId4"/>
              </a:buBlip>
              <a:defRPr sz="3200" kern="1200">
                <a:gradFill>
                  <a:gsLst>
                    <a:gs pos="0">
                      <a:schemeClr val="tx1"/>
                    </a:gs>
                    <a:gs pos="86000">
                      <a:schemeClr val="tx1"/>
                    </a:gs>
                  </a:gsLst>
                  <a:lin ang="5400000" scaled="0"/>
                </a:gradFill>
                <a:latin typeface="+mn-lt"/>
                <a:ea typeface="+mn-ea"/>
                <a:cs typeface="+mn-cs"/>
              </a:defRPr>
            </a:lvl1pPr>
            <a:lvl2pPr marL="800100" indent="-395288" algn="l" defTabSz="914363" rtl="0" eaLnBrk="1" latinLnBrk="0" hangingPunct="1">
              <a:lnSpc>
                <a:spcPct val="90000"/>
              </a:lnSpc>
              <a:spcBef>
                <a:spcPct val="20000"/>
              </a:spcBef>
              <a:buFontTx/>
              <a:buBlip>
                <a:blip r:embed="rId5"/>
              </a:buBlip>
              <a:defRPr sz="2800" kern="1200">
                <a:gradFill>
                  <a:gsLst>
                    <a:gs pos="0">
                      <a:schemeClr val="tx1"/>
                    </a:gs>
                    <a:gs pos="86000">
                      <a:schemeClr val="tx1"/>
                    </a:gs>
                  </a:gsLst>
                  <a:lin ang="5400000" scaled="0"/>
                </a:gradFill>
                <a:latin typeface="+mn-lt"/>
                <a:ea typeface="+mn-ea"/>
                <a:cs typeface="+mn-cs"/>
              </a:defRPr>
            </a:lvl2pPr>
            <a:lvl3pPr marL="1143000" indent="-342900" algn="l" defTabSz="914363" rtl="0" eaLnBrk="1" latinLnBrk="0" hangingPunct="1">
              <a:lnSpc>
                <a:spcPct val="90000"/>
              </a:lnSpc>
              <a:spcBef>
                <a:spcPct val="20000"/>
              </a:spcBef>
              <a:buFontTx/>
              <a:buBlip>
                <a:blip r:embed="rId5"/>
              </a:buBlip>
              <a:defRPr sz="2400" kern="1200">
                <a:gradFill>
                  <a:gsLst>
                    <a:gs pos="0">
                      <a:schemeClr val="tx1"/>
                    </a:gs>
                    <a:gs pos="86000">
                      <a:schemeClr val="tx1"/>
                    </a:gs>
                  </a:gsLst>
                  <a:lin ang="5400000" scaled="0"/>
                </a:gradFill>
                <a:latin typeface="+mn-lt"/>
                <a:ea typeface="+mn-ea"/>
                <a:cs typeface="+mn-cs"/>
              </a:defRPr>
            </a:lvl3pPr>
            <a:lvl4pPr marL="1485900" indent="-342900" algn="l" defTabSz="914363" rtl="0" eaLnBrk="1" latinLnBrk="0" hangingPunct="1">
              <a:lnSpc>
                <a:spcPct val="90000"/>
              </a:lnSpc>
              <a:spcBef>
                <a:spcPct val="20000"/>
              </a:spcBef>
              <a:buFontTx/>
              <a:buBlip>
                <a:blip r:embed="rId5"/>
              </a:buBlip>
              <a:defRPr sz="2000" kern="1200">
                <a:gradFill>
                  <a:gsLst>
                    <a:gs pos="0">
                      <a:schemeClr val="tx1"/>
                    </a:gs>
                    <a:gs pos="86000">
                      <a:schemeClr val="tx1"/>
                    </a:gs>
                  </a:gsLst>
                  <a:lin ang="5400000" scaled="0"/>
                </a:gradFill>
                <a:latin typeface="+mn-lt"/>
                <a:ea typeface="+mn-ea"/>
                <a:cs typeface="+mn-cs"/>
              </a:defRPr>
            </a:lvl4pPr>
            <a:lvl5pPr marL="1828800" indent="-342900" algn="l" defTabSz="914363" rtl="0" eaLnBrk="1" latinLnBrk="0" hangingPunct="1">
              <a:lnSpc>
                <a:spcPct val="90000"/>
              </a:lnSpc>
              <a:spcBef>
                <a:spcPct val="20000"/>
              </a:spcBef>
              <a:buFontTx/>
              <a:buBlip>
                <a:blip r:embed="rId5"/>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en-US" sz="5400" b="1" spc="-100" dirty="0">
                <a:ln w="3175">
                  <a:noFill/>
                </a:ln>
                <a:gradFill>
                  <a:gsLst>
                    <a:gs pos="96667">
                      <a:srgbClr val="FFFFFF"/>
                    </a:gs>
                    <a:gs pos="90000">
                      <a:srgbClr val="FFFFFF"/>
                    </a:gs>
                  </a:gsLst>
                  <a:lin ang="5400000" scaled="0"/>
                </a:gradFill>
                <a:latin typeface="Segoe UI" pitchFamily="34" charset="0"/>
                <a:ea typeface="Segoe UI" pitchFamily="34" charset="0"/>
                <a:cs typeface="Segoe UI" pitchFamily="34" charset="0"/>
              </a:rPr>
              <a:t>Open</a:t>
            </a:r>
            <a:r>
              <a:rPr lang="en-US" sz="5400" spc="-100" dirty="0">
                <a:ln w="3175">
                  <a:noFill/>
                </a:ln>
                <a:gradFill>
                  <a:gsLst>
                    <a:gs pos="96667">
                      <a:srgbClr val="FFFFFF"/>
                    </a:gs>
                    <a:gs pos="90000">
                      <a:srgbClr val="FFFFFF"/>
                    </a:gs>
                  </a:gsLst>
                  <a:lin ang="5400000" scaled="0"/>
                </a:gradFill>
                <a:latin typeface="Segoe UI Light" pitchFamily="34" charset="0"/>
                <a:cs typeface="Arial" charset="0"/>
              </a:rPr>
              <a:t> messaging </a:t>
            </a:r>
          </a:p>
          <a:p>
            <a:pPr marL="0" indent="0">
              <a:spcBef>
                <a:spcPts val="0"/>
              </a:spcBef>
              <a:buNone/>
            </a:pPr>
            <a:r>
              <a:rPr lang="en-US" sz="5400" spc="-100" dirty="0">
                <a:ln w="3175">
                  <a:noFill/>
                </a:ln>
                <a:gradFill>
                  <a:gsLst>
                    <a:gs pos="96667">
                      <a:srgbClr val="FFFFFF"/>
                    </a:gs>
                    <a:gs pos="90000">
                      <a:srgbClr val="FFFFFF"/>
                    </a:gs>
                  </a:gsLst>
                  <a:lin ang="5400000" scaled="0"/>
                </a:gradFill>
                <a:latin typeface="Segoe UI Light" pitchFamily="34" charset="0"/>
                <a:cs typeface="Arial" charset="0"/>
              </a:rPr>
              <a:t>system</a:t>
            </a:r>
            <a:endParaRPr lang="en-US" sz="5400" b="1" spc="-100" dirty="0">
              <a:ln w="3175">
                <a:noFill/>
              </a:ln>
              <a:gradFill>
                <a:gsLst>
                  <a:gs pos="96667">
                    <a:srgbClr val="FFFFFF"/>
                  </a:gs>
                  <a:gs pos="9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292528712"/>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a:xfrm>
            <a:off x="1341439" y="2887865"/>
            <a:ext cx="9753599" cy="1218795"/>
          </a:xfrm>
          <a:prstGeom prst="rect">
            <a:avLst/>
          </a:prstGeom>
          <a:noFill/>
        </p:spPr>
        <p:txBody>
          <a:bodyPr vert="horz" wrap="square" lIns="0" tIns="0" rIns="0" bIns="0" rtlCol="0">
            <a:spAutoFit/>
          </a:bodyPr>
          <a:lstStyle>
            <a:lvl1pPr marL="404813" indent="-404813" algn="l" defTabSz="914363" rtl="0" eaLnBrk="1" latinLnBrk="0" hangingPunct="1">
              <a:lnSpc>
                <a:spcPct val="90000"/>
              </a:lnSpc>
              <a:spcBef>
                <a:spcPct val="20000"/>
              </a:spcBef>
              <a:buFontTx/>
              <a:buBlip>
                <a:blip r:embed="rId3"/>
              </a:buBlip>
              <a:defRPr sz="3200" kern="1200">
                <a:gradFill>
                  <a:gsLst>
                    <a:gs pos="0">
                      <a:schemeClr val="tx1"/>
                    </a:gs>
                    <a:gs pos="86000">
                      <a:schemeClr val="tx1"/>
                    </a:gs>
                  </a:gsLst>
                  <a:lin ang="5400000" scaled="0"/>
                </a:gradFill>
                <a:latin typeface="+mn-lt"/>
                <a:ea typeface="+mn-ea"/>
                <a:cs typeface="+mn-cs"/>
              </a:defRPr>
            </a:lvl1pPr>
            <a:lvl2pPr marL="800100" indent="-395288" algn="l" defTabSz="914363" rtl="0" eaLnBrk="1" latinLnBrk="0" hangingPunct="1">
              <a:lnSpc>
                <a:spcPct val="90000"/>
              </a:lnSpc>
              <a:spcBef>
                <a:spcPct val="20000"/>
              </a:spcBef>
              <a:buFontTx/>
              <a:buBlip>
                <a:blip r:embed="rId4"/>
              </a:buBlip>
              <a:defRPr sz="2800" kern="1200">
                <a:gradFill>
                  <a:gsLst>
                    <a:gs pos="0">
                      <a:schemeClr val="tx1"/>
                    </a:gs>
                    <a:gs pos="86000">
                      <a:schemeClr val="tx1"/>
                    </a:gs>
                  </a:gsLst>
                  <a:lin ang="5400000" scaled="0"/>
                </a:gradFill>
                <a:latin typeface="+mn-lt"/>
                <a:ea typeface="+mn-ea"/>
                <a:cs typeface="+mn-cs"/>
              </a:defRPr>
            </a:lvl2pPr>
            <a:lvl3pPr marL="1143000" indent="-342900" algn="l" defTabSz="914363" rtl="0" eaLnBrk="1" latinLnBrk="0" hangingPunct="1">
              <a:lnSpc>
                <a:spcPct val="90000"/>
              </a:lnSpc>
              <a:spcBef>
                <a:spcPct val="20000"/>
              </a:spcBef>
              <a:buFontTx/>
              <a:buBlip>
                <a:blip r:embed="rId4"/>
              </a:buBlip>
              <a:defRPr sz="2400" kern="1200">
                <a:gradFill>
                  <a:gsLst>
                    <a:gs pos="0">
                      <a:schemeClr val="tx1"/>
                    </a:gs>
                    <a:gs pos="86000">
                      <a:schemeClr val="tx1"/>
                    </a:gs>
                  </a:gsLst>
                  <a:lin ang="5400000" scaled="0"/>
                </a:gradFill>
                <a:latin typeface="+mn-lt"/>
                <a:ea typeface="+mn-ea"/>
                <a:cs typeface="+mn-cs"/>
              </a:defRPr>
            </a:lvl3pPr>
            <a:lvl4pPr marL="14859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4pPr>
            <a:lvl5pPr marL="18288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en-US" sz="8800" spc="-100" dirty="0">
                <a:ln w="3175">
                  <a:noFill/>
                </a:ln>
                <a:gradFill>
                  <a:gsLst>
                    <a:gs pos="96667">
                      <a:srgbClr val="FFFFFF"/>
                    </a:gs>
                    <a:gs pos="90000">
                      <a:srgbClr val="FFFFFF"/>
                    </a:gs>
                  </a:gsLst>
                  <a:lin ang="5400000" scaled="0"/>
                </a:gradFill>
                <a:latin typeface="Segoe UI Light" pitchFamily="34" charset="0"/>
                <a:cs typeface="Arial" charset="0"/>
              </a:rPr>
              <a:t>Teams are silos.</a:t>
            </a:r>
          </a:p>
        </p:txBody>
      </p:sp>
    </p:spTree>
    <p:extLst>
      <p:ext uri="{BB962C8B-B14F-4D97-AF65-F5344CB8AC3E}">
        <p14:creationId xmlns:p14="http://schemas.microsoft.com/office/powerpoint/2010/main" val="1116338923"/>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3"/>
          <p:cNvSpPr txBox="1">
            <a:spLocks noChangeArrowheads="1"/>
          </p:cNvSpPr>
          <p:nvPr/>
        </p:nvSpPr>
        <p:spPr>
          <a:xfrm>
            <a:off x="1341439" y="2278468"/>
            <a:ext cx="9753599" cy="2437590"/>
          </a:xfrm>
          <a:prstGeom prst="rect">
            <a:avLst/>
          </a:prstGeom>
          <a:noFill/>
        </p:spPr>
        <p:txBody>
          <a:bodyPr vert="horz" wrap="square" lIns="0" tIns="0" rIns="0" bIns="0" rtlCol="0">
            <a:spAutoFit/>
          </a:bodyPr>
          <a:lstStyle>
            <a:lvl1pPr marL="404813" indent="-404813" algn="l" defTabSz="914363" rtl="0" eaLnBrk="1" latinLnBrk="0" hangingPunct="1">
              <a:lnSpc>
                <a:spcPct val="90000"/>
              </a:lnSpc>
              <a:spcBef>
                <a:spcPct val="20000"/>
              </a:spcBef>
              <a:buFontTx/>
              <a:buBlip>
                <a:blip r:embed="rId3"/>
              </a:buBlip>
              <a:defRPr sz="3200" kern="1200">
                <a:gradFill>
                  <a:gsLst>
                    <a:gs pos="0">
                      <a:schemeClr val="tx1"/>
                    </a:gs>
                    <a:gs pos="86000">
                      <a:schemeClr val="tx1"/>
                    </a:gs>
                  </a:gsLst>
                  <a:lin ang="5400000" scaled="0"/>
                </a:gradFill>
                <a:latin typeface="+mn-lt"/>
                <a:ea typeface="+mn-ea"/>
                <a:cs typeface="+mn-cs"/>
              </a:defRPr>
            </a:lvl1pPr>
            <a:lvl2pPr marL="800100" indent="-395288" algn="l" defTabSz="914363" rtl="0" eaLnBrk="1" latinLnBrk="0" hangingPunct="1">
              <a:lnSpc>
                <a:spcPct val="90000"/>
              </a:lnSpc>
              <a:spcBef>
                <a:spcPct val="20000"/>
              </a:spcBef>
              <a:buFontTx/>
              <a:buBlip>
                <a:blip r:embed="rId4"/>
              </a:buBlip>
              <a:defRPr sz="2800" kern="1200">
                <a:gradFill>
                  <a:gsLst>
                    <a:gs pos="0">
                      <a:schemeClr val="tx1"/>
                    </a:gs>
                    <a:gs pos="86000">
                      <a:schemeClr val="tx1"/>
                    </a:gs>
                  </a:gsLst>
                  <a:lin ang="5400000" scaled="0"/>
                </a:gradFill>
                <a:latin typeface="+mn-lt"/>
                <a:ea typeface="+mn-ea"/>
                <a:cs typeface="+mn-cs"/>
              </a:defRPr>
            </a:lvl2pPr>
            <a:lvl3pPr marL="1143000" indent="-342900" algn="l" defTabSz="914363" rtl="0" eaLnBrk="1" latinLnBrk="0" hangingPunct="1">
              <a:lnSpc>
                <a:spcPct val="90000"/>
              </a:lnSpc>
              <a:spcBef>
                <a:spcPct val="20000"/>
              </a:spcBef>
              <a:buFontTx/>
              <a:buBlip>
                <a:blip r:embed="rId4"/>
              </a:buBlip>
              <a:defRPr sz="2400" kern="1200">
                <a:gradFill>
                  <a:gsLst>
                    <a:gs pos="0">
                      <a:schemeClr val="tx1"/>
                    </a:gs>
                    <a:gs pos="86000">
                      <a:schemeClr val="tx1"/>
                    </a:gs>
                  </a:gsLst>
                  <a:lin ang="5400000" scaled="0"/>
                </a:gradFill>
                <a:latin typeface="+mn-lt"/>
                <a:ea typeface="+mn-ea"/>
                <a:cs typeface="+mn-cs"/>
              </a:defRPr>
            </a:lvl3pPr>
            <a:lvl4pPr marL="14859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4pPr>
            <a:lvl5pPr marL="18288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en-US" sz="8800" spc="-100" dirty="0">
                <a:ln w="3175">
                  <a:noFill/>
                </a:ln>
                <a:gradFill>
                  <a:gsLst>
                    <a:gs pos="96667">
                      <a:srgbClr val="FFFFFF"/>
                    </a:gs>
                    <a:gs pos="90000">
                      <a:srgbClr val="FFFFFF"/>
                    </a:gs>
                  </a:gsLst>
                  <a:lin ang="5400000" scaled="0"/>
                </a:gradFill>
                <a:latin typeface="Segoe UI Light" pitchFamily="34" charset="0"/>
                <a:cs typeface="Arial" charset="0"/>
              </a:rPr>
              <a:t>Let’s make groups more open.</a:t>
            </a:r>
          </a:p>
        </p:txBody>
      </p:sp>
    </p:spTree>
    <p:extLst>
      <p:ext uri="{BB962C8B-B14F-4D97-AF65-F5344CB8AC3E}">
        <p14:creationId xmlns:p14="http://schemas.microsoft.com/office/powerpoint/2010/main" val="1322931391"/>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
            <a:ext cx="12436475" cy="69976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11" descr="(3) Yammer _ My Feed-4.png"/>
          <p:cNvPicPr>
            <a:picLocks noChangeAspect="1"/>
          </p:cNvPicPr>
          <p:nvPr/>
        </p:nvPicPr>
        <p:blipFill rotWithShape="1">
          <a:blip r:embed="rId4">
            <a:extLst>
              <a:ext uri="{28A0092B-C50C-407E-A947-70E740481C1C}">
                <a14:useLocalDpi xmlns:a14="http://schemas.microsoft.com/office/drawing/2010/main" val="0"/>
              </a:ext>
            </a:extLst>
          </a:blip>
          <a:srcRect l="64333" t="23866" b="27718"/>
          <a:stretch/>
        </p:blipFill>
        <p:spPr>
          <a:xfrm>
            <a:off x="8199437" y="5381300"/>
            <a:ext cx="2122304" cy="1031291"/>
          </a:xfrm>
          <a:prstGeom prst="rect">
            <a:avLst/>
          </a:prstGeom>
        </p:spPr>
      </p:pic>
      <p:sp>
        <p:nvSpPr>
          <p:cNvPr id="3" name="Rectangle 2"/>
          <p:cNvSpPr/>
          <p:nvPr/>
        </p:nvSpPr>
        <p:spPr bwMode="auto">
          <a:xfrm>
            <a:off x="160" y="1587"/>
            <a:ext cx="12436315" cy="6998535"/>
          </a:xfrm>
          <a:prstGeom prst="rect">
            <a:avLst/>
          </a:prstGeom>
          <a:solidFill>
            <a:srgbClr val="282828">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4" name="Picture 13" descr="(3) Yammer _ My Feed-4.png"/>
          <p:cNvPicPr>
            <a:picLocks noChangeAspect="1"/>
          </p:cNvPicPr>
          <p:nvPr/>
        </p:nvPicPr>
        <p:blipFill rotWithShape="1">
          <a:blip r:embed="rId4">
            <a:extLst>
              <a:ext uri="{28A0092B-C50C-407E-A947-70E740481C1C}">
                <a14:useLocalDpi xmlns:a14="http://schemas.microsoft.com/office/drawing/2010/main" val="0"/>
              </a:ext>
            </a:extLst>
          </a:blip>
          <a:srcRect l="64333" t="23866" b="27718"/>
          <a:stretch/>
        </p:blipFill>
        <p:spPr>
          <a:xfrm>
            <a:off x="6218237" y="4017941"/>
            <a:ext cx="3261360" cy="1584791"/>
          </a:xfrm>
          <a:prstGeom prst="rect">
            <a:avLst/>
          </a:prstGeom>
        </p:spPr>
      </p:pic>
      <p:pic>
        <p:nvPicPr>
          <p:cNvPr id="10246"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22587" y="1139825"/>
            <a:ext cx="6591300" cy="471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52079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2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1051" y="1682751"/>
            <a:ext cx="8334375" cy="3629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12797501"/>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a:xfrm>
            <a:off x="960439" y="2887865"/>
            <a:ext cx="10515599" cy="1218795"/>
          </a:xfrm>
          <a:prstGeom prst="rect">
            <a:avLst/>
          </a:prstGeom>
          <a:noFill/>
        </p:spPr>
        <p:txBody>
          <a:bodyPr vert="horz" wrap="square" lIns="0" tIns="0" rIns="0" bIns="0" rtlCol="0">
            <a:spAutoFit/>
          </a:bodyPr>
          <a:lstStyle>
            <a:lvl1pPr marL="404813" indent="-404813" algn="l" defTabSz="914363" rtl="0" eaLnBrk="1" latinLnBrk="0" hangingPunct="1">
              <a:lnSpc>
                <a:spcPct val="90000"/>
              </a:lnSpc>
              <a:spcBef>
                <a:spcPct val="20000"/>
              </a:spcBef>
              <a:buFontTx/>
              <a:buBlip>
                <a:blip r:embed="rId3"/>
              </a:buBlip>
              <a:defRPr sz="3200" kern="1200">
                <a:gradFill>
                  <a:gsLst>
                    <a:gs pos="0">
                      <a:schemeClr val="tx1"/>
                    </a:gs>
                    <a:gs pos="86000">
                      <a:schemeClr val="tx1"/>
                    </a:gs>
                  </a:gsLst>
                  <a:lin ang="5400000" scaled="0"/>
                </a:gradFill>
                <a:latin typeface="+mn-lt"/>
                <a:ea typeface="+mn-ea"/>
                <a:cs typeface="+mn-cs"/>
              </a:defRPr>
            </a:lvl1pPr>
            <a:lvl2pPr marL="800100" indent="-395288" algn="l" defTabSz="914363" rtl="0" eaLnBrk="1" latinLnBrk="0" hangingPunct="1">
              <a:lnSpc>
                <a:spcPct val="90000"/>
              </a:lnSpc>
              <a:spcBef>
                <a:spcPct val="20000"/>
              </a:spcBef>
              <a:buFontTx/>
              <a:buBlip>
                <a:blip r:embed="rId4"/>
              </a:buBlip>
              <a:defRPr sz="2800" kern="1200">
                <a:gradFill>
                  <a:gsLst>
                    <a:gs pos="0">
                      <a:schemeClr val="tx1"/>
                    </a:gs>
                    <a:gs pos="86000">
                      <a:schemeClr val="tx1"/>
                    </a:gs>
                  </a:gsLst>
                  <a:lin ang="5400000" scaled="0"/>
                </a:gradFill>
                <a:latin typeface="+mn-lt"/>
                <a:ea typeface="+mn-ea"/>
                <a:cs typeface="+mn-cs"/>
              </a:defRPr>
            </a:lvl2pPr>
            <a:lvl3pPr marL="1143000" indent="-342900" algn="l" defTabSz="914363" rtl="0" eaLnBrk="1" latinLnBrk="0" hangingPunct="1">
              <a:lnSpc>
                <a:spcPct val="90000"/>
              </a:lnSpc>
              <a:spcBef>
                <a:spcPct val="20000"/>
              </a:spcBef>
              <a:buFontTx/>
              <a:buBlip>
                <a:blip r:embed="rId4"/>
              </a:buBlip>
              <a:defRPr sz="2400" kern="1200">
                <a:gradFill>
                  <a:gsLst>
                    <a:gs pos="0">
                      <a:schemeClr val="tx1"/>
                    </a:gs>
                    <a:gs pos="86000">
                      <a:schemeClr val="tx1"/>
                    </a:gs>
                  </a:gsLst>
                  <a:lin ang="5400000" scaled="0"/>
                </a:gradFill>
                <a:latin typeface="+mn-lt"/>
                <a:ea typeface="+mn-ea"/>
                <a:cs typeface="+mn-cs"/>
              </a:defRPr>
            </a:lvl3pPr>
            <a:lvl4pPr marL="14859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4pPr>
            <a:lvl5pPr marL="18288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en-US" sz="8800" spc="-100" dirty="0">
                <a:ln w="3175">
                  <a:noFill/>
                </a:ln>
                <a:gradFill>
                  <a:gsLst>
                    <a:gs pos="96667">
                      <a:srgbClr val="FFFFFF"/>
                    </a:gs>
                    <a:gs pos="90000">
                      <a:srgbClr val="FFFFFF"/>
                    </a:gs>
                  </a:gsLst>
                  <a:lin ang="5400000" scaled="0"/>
                </a:gradFill>
                <a:latin typeface="Segoe UI Light" pitchFamily="34" charset="0"/>
                <a:cs typeface="Arial" charset="0"/>
              </a:rPr>
              <a:t>Business apps are silos.</a:t>
            </a:r>
          </a:p>
        </p:txBody>
      </p:sp>
    </p:spTree>
    <p:extLst>
      <p:ext uri="{BB962C8B-B14F-4D97-AF65-F5344CB8AC3E}">
        <p14:creationId xmlns:p14="http://schemas.microsoft.com/office/powerpoint/2010/main" val="1663723879"/>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00BCF2"/>
        </a:solidFill>
        <a:effectLst/>
      </p:bgPr>
    </p:bg>
    <p:spTree>
      <p:nvGrpSpPr>
        <p:cNvPr id="1" name=""/>
        <p:cNvGrpSpPr/>
        <p:nvPr/>
      </p:nvGrpSpPr>
      <p:grpSpPr>
        <a:xfrm>
          <a:off x="0" y="0"/>
          <a:ext cx="0" cy="0"/>
          <a:chOff x="0" y="0"/>
          <a:chExt cx="0" cy="0"/>
        </a:xfrm>
      </p:grpSpPr>
      <p:sp>
        <p:nvSpPr>
          <p:cNvPr id="3" name="Rectangle 3"/>
          <p:cNvSpPr txBox="1">
            <a:spLocks noChangeArrowheads="1"/>
          </p:cNvSpPr>
          <p:nvPr/>
        </p:nvSpPr>
        <p:spPr>
          <a:xfrm>
            <a:off x="960439" y="2278468"/>
            <a:ext cx="10515599" cy="2437590"/>
          </a:xfrm>
          <a:prstGeom prst="rect">
            <a:avLst/>
          </a:prstGeom>
          <a:noFill/>
        </p:spPr>
        <p:txBody>
          <a:bodyPr vert="horz" wrap="square" lIns="0" tIns="0" rIns="0" bIns="0" rtlCol="0">
            <a:spAutoFit/>
          </a:bodyPr>
          <a:lstStyle>
            <a:lvl1pPr marL="404813" indent="-404813" algn="l" defTabSz="914363" rtl="0" eaLnBrk="1" latinLnBrk="0" hangingPunct="1">
              <a:lnSpc>
                <a:spcPct val="90000"/>
              </a:lnSpc>
              <a:spcBef>
                <a:spcPct val="20000"/>
              </a:spcBef>
              <a:buFontTx/>
              <a:buBlip>
                <a:blip r:embed="rId3"/>
              </a:buBlip>
              <a:defRPr sz="3200" kern="1200">
                <a:gradFill>
                  <a:gsLst>
                    <a:gs pos="0">
                      <a:schemeClr val="tx1"/>
                    </a:gs>
                    <a:gs pos="86000">
                      <a:schemeClr val="tx1"/>
                    </a:gs>
                  </a:gsLst>
                  <a:lin ang="5400000" scaled="0"/>
                </a:gradFill>
                <a:latin typeface="+mn-lt"/>
                <a:ea typeface="+mn-ea"/>
                <a:cs typeface="+mn-cs"/>
              </a:defRPr>
            </a:lvl1pPr>
            <a:lvl2pPr marL="800100" indent="-395288" algn="l" defTabSz="914363" rtl="0" eaLnBrk="1" latinLnBrk="0" hangingPunct="1">
              <a:lnSpc>
                <a:spcPct val="90000"/>
              </a:lnSpc>
              <a:spcBef>
                <a:spcPct val="20000"/>
              </a:spcBef>
              <a:buFontTx/>
              <a:buBlip>
                <a:blip r:embed="rId4"/>
              </a:buBlip>
              <a:defRPr sz="2800" kern="1200">
                <a:gradFill>
                  <a:gsLst>
                    <a:gs pos="0">
                      <a:schemeClr val="tx1"/>
                    </a:gs>
                    <a:gs pos="86000">
                      <a:schemeClr val="tx1"/>
                    </a:gs>
                  </a:gsLst>
                  <a:lin ang="5400000" scaled="0"/>
                </a:gradFill>
                <a:latin typeface="+mn-lt"/>
                <a:ea typeface="+mn-ea"/>
                <a:cs typeface="+mn-cs"/>
              </a:defRPr>
            </a:lvl2pPr>
            <a:lvl3pPr marL="1143000" indent="-342900" algn="l" defTabSz="914363" rtl="0" eaLnBrk="1" latinLnBrk="0" hangingPunct="1">
              <a:lnSpc>
                <a:spcPct val="90000"/>
              </a:lnSpc>
              <a:spcBef>
                <a:spcPct val="20000"/>
              </a:spcBef>
              <a:buFontTx/>
              <a:buBlip>
                <a:blip r:embed="rId4"/>
              </a:buBlip>
              <a:defRPr sz="2400" kern="1200">
                <a:gradFill>
                  <a:gsLst>
                    <a:gs pos="0">
                      <a:schemeClr val="tx1"/>
                    </a:gs>
                    <a:gs pos="86000">
                      <a:schemeClr val="tx1"/>
                    </a:gs>
                  </a:gsLst>
                  <a:lin ang="5400000" scaled="0"/>
                </a:gradFill>
                <a:latin typeface="+mn-lt"/>
                <a:ea typeface="+mn-ea"/>
                <a:cs typeface="+mn-cs"/>
              </a:defRPr>
            </a:lvl3pPr>
            <a:lvl4pPr marL="14859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4pPr>
            <a:lvl5pPr marL="18288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en-US" sz="8800" spc="-100" dirty="0">
                <a:ln w="3175">
                  <a:noFill/>
                </a:ln>
                <a:gradFill>
                  <a:gsLst>
                    <a:gs pos="96667">
                      <a:srgbClr val="FFFFFF"/>
                    </a:gs>
                    <a:gs pos="90000">
                      <a:srgbClr val="FFFFFF"/>
                    </a:gs>
                  </a:gsLst>
                  <a:lin ang="5400000" scaled="0"/>
                </a:gradFill>
                <a:latin typeface="Segoe UI Light" pitchFamily="34" charset="0"/>
                <a:cs typeface="Arial" charset="0"/>
              </a:rPr>
              <a:t>Let’s work together across apps.</a:t>
            </a:r>
          </a:p>
        </p:txBody>
      </p:sp>
    </p:spTree>
    <p:extLst>
      <p:ext uri="{BB962C8B-B14F-4D97-AF65-F5344CB8AC3E}">
        <p14:creationId xmlns:p14="http://schemas.microsoft.com/office/powerpoint/2010/main" val="1663723879"/>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BCF2"/>
        </a:solidFill>
        <a:effectLst/>
      </p:bgPr>
    </p:bg>
    <p:spTree>
      <p:nvGrpSpPr>
        <p:cNvPr id="1" name=""/>
        <p:cNvGrpSpPr/>
        <p:nvPr/>
      </p:nvGrpSpPr>
      <p:grpSpPr>
        <a:xfrm>
          <a:off x="0" y="0"/>
          <a:ext cx="0" cy="0"/>
          <a:chOff x="0" y="0"/>
          <a:chExt cx="0" cy="0"/>
        </a:xfrm>
      </p:grpSpPr>
      <p:sp>
        <p:nvSpPr>
          <p:cNvPr id="7" name="Rectangle 3"/>
          <p:cNvSpPr txBox="1">
            <a:spLocks noChangeArrowheads="1"/>
          </p:cNvSpPr>
          <p:nvPr/>
        </p:nvSpPr>
        <p:spPr>
          <a:xfrm>
            <a:off x="922371" y="1048388"/>
            <a:ext cx="10591735" cy="4897751"/>
          </a:xfrm>
          <a:prstGeom prst="rect">
            <a:avLst/>
          </a:prstGeom>
          <a:noFill/>
        </p:spPr>
        <p:txBody>
          <a:bodyPr vert="horz" wrap="square" lIns="0" tIns="0" rIns="0" bIns="0" rtlCol="0">
            <a:spAutoFit/>
          </a:bodyPr>
          <a:lstStyle>
            <a:lvl1pPr marL="404813" indent="-404813" algn="l" defTabSz="914363" rtl="0" eaLnBrk="1" latinLnBrk="0" hangingPunct="1">
              <a:lnSpc>
                <a:spcPct val="90000"/>
              </a:lnSpc>
              <a:spcBef>
                <a:spcPct val="20000"/>
              </a:spcBef>
              <a:buFontTx/>
              <a:buBlip>
                <a:blip r:embed="rId3"/>
              </a:buBlip>
              <a:defRPr sz="3200" kern="1200">
                <a:gradFill>
                  <a:gsLst>
                    <a:gs pos="0">
                      <a:schemeClr val="tx1"/>
                    </a:gs>
                    <a:gs pos="86000">
                      <a:schemeClr val="tx1"/>
                    </a:gs>
                  </a:gsLst>
                  <a:lin ang="5400000" scaled="0"/>
                </a:gradFill>
                <a:latin typeface="+mn-lt"/>
                <a:ea typeface="+mn-ea"/>
                <a:cs typeface="+mn-cs"/>
              </a:defRPr>
            </a:lvl1pPr>
            <a:lvl2pPr marL="800100" indent="-395288" algn="l" defTabSz="914363" rtl="0" eaLnBrk="1" latinLnBrk="0" hangingPunct="1">
              <a:lnSpc>
                <a:spcPct val="90000"/>
              </a:lnSpc>
              <a:spcBef>
                <a:spcPct val="20000"/>
              </a:spcBef>
              <a:buFontTx/>
              <a:buBlip>
                <a:blip r:embed="rId4"/>
              </a:buBlip>
              <a:defRPr sz="2800" kern="1200">
                <a:gradFill>
                  <a:gsLst>
                    <a:gs pos="0">
                      <a:schemeClr val="tx1"/>
                    </a:gs>
                    <a:gs pos="86000">
                      <a:schemeClr val="tx1"/>
                    </a:gs>
                  </a:gsLst>
                  <a:lin ang="5400000" scaled="0"/>
                </a:gradFill>
                <a:latin typeface="+mn-lt"/>
                <a:ea typeface="+mn-ea"/>
                <a:cs typeface="+mn-cs"/>
              </a:defRPr>
            </a:lvl2pPr>
            <a:lvl3pPr marL="1143000" indent="-342900" algn="l" defTabSz="914363" rtl="0" eaLnBrk="1" latinLnBrk="0" hangingPunct="1">
              <a:lnSpc>
                <a:spcPct val="90000"/>
              </a:lnSpc>
              <a:spcBef>
                <a:spcPct val="20000"/>
              </a:spcBef>
              <a:buFontTx/>
              <a:buBlip>
                <a:blip r:embed="rId4"/>
              </a:buBlip>
              <a:defRPr sz="2400" kern="1200">
                <a:gradFill>
                  <a:gsLst>
                    <a:gs pos="0">
                      <a:schemeClr val="tx1"/>
                    </a:gs>
                    <a:gs pos="86000">
                      <a:schemeClr val="tx1"/>
                    </a:gs>
                  </a:gsLst>
                  <a:lin ang="5400000" scaled="0"/>
                </a:gradFill>
                <a:latin typeface="+mn-lt"/>
                <a:ea typeface="+mn-ea"/>
                <a:cs typeface="+mn-cs"/>
              </a:defRPr>
            </a:lvl3pPr>
            <a:lvl4pPr marL="14859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4pPr>
            <a:lvl5pPr marL="18288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en-US" sz="8800" spc="-100" dirty="0">
                <a:ln w="3175">
                  <a:noFill/>
                </a:ln>
                <a:gradFill>
                  <a:gsLst>
                    <a:gs pos="96667">
                      <a:srgbClr val="FFFFFF"/>
                    </a:gs>
                    <a:gs pos="90000">
                      <a:srgbClr val="FFFFFF"/>
                    </a:gs>
                  </a:gsLst>
                  <a:lin ang="5400000" scaled="0"/>
                </a:gradFill>
                <a:latin typeface="Segoe UI Light" pitchFamily="34" charset="0"/>
                <a:cs typeface="Arial" charset="0"/>
              </a:rPr>
              <a:t>Our mission is to make companies more </a:t>
            </a:r>
            <a:r>
              <a:rPr lang="en-US" sz="8800" b="1" spc="-100" dirty="0">
                <a:ln w="3175">
                  <a:noFill/>
                </a:ln>
                <a:gradFill>
                  <a:gsLst>
                    <a:gs pos="96667">
                      <a:srgbClr val="FFFFFF"/>
                    </a:gs>
                    <a:gs pos="90000">
                      <a:srgbClr val="FFFFFF"/>
                    </a:gs>
                  </a:gsLst>
                  <a:lin ang="5400000" scaled="0"/>
                </a:gradFill>
                <a:latin typeface="Segoe UI" pitchFamily="34" charset="0"/>
                <a:ea typeface="Segoe UI" pitchFamily="34" charset="0"/>
                <a:cs typeface="Segoe UI" pitchFamily="34" charset="0"/>
              </a:rPr>
              <a:t>open</a:t>
            </a:r>
            <a:r>
              <a:rPr lang="en-US" sz="8800" spc="-100" dirty="0">
                <a:ln w="3175">
                  <a:noFill/>
                </a:ln>
                <a:gradFill>
                  <a:gsLst>
                    <a:gs pos="96667">
                      <a:srgbClr val="FFFFFF"/>
                    </a:gs>
                    <a:gs pos="90000">
                      <a:srgbClr val="FFFFFF"/>
                    </a:gs>
                  </a:gsLst>
                  <a:lin ang="5400000" scaled="0"/>
                </a:gradFill>
                <a:latin typeface="Segoe UI Light" pitchFamily="34" charset="0"/>
                <a:cs typeface="Arial" charset="0"/>
              </a:rPr>
              <a:t> and employees more </a:t>
            </a:r>
            <a:r>
              <a:rPr lang="en-US" sz="8800" b="1" spc="-100" dirty="0">
                <a:ln w="3175">
                  <a:noFill/>
                </a:ln>
                <a:gradFill>
                  <a:gsLst>
                    <a:gs pos="96667">
                      <a:srgbClr val="FFFFFF"/>
                    </a:gs>
                    <a:gs pos="90000">
                      <a:srgbClr val="FFFFFF"/>
                    </a:gs>
                  </a:gsLst>
                  <a:lin ang="5400000" scaled="0"/>
                </a:gradFill>
                <a:cs typeface="Arial" charset="0"/>
              </a:rPr>
              <a:t>connected</a:t>
            </a:r>
            <a:r>
              <a:rPr lang="en-US" sz="8800" spc="-100" dirty="0">
                <a:ln w="3175">
                  <a:noFill/>
                </a:ln>
                <a:gradFill>
                  <a:gsLst>
                    <a:gs pos="96667">
                      <a:srgbClr val="FFFFFF"/>
                    </a:gs>
                    <a:gs pos="90000">
                      <a:srgbClr val="FFFFFF"/>
                    </a:gs>
                  </a:gsLst>
                  <a:lin ang="5400000" scaled="0"/>
                </a:gradFill>
                <a:latin typeface="Segoe UI Light" pitchFamily="34" charset="0"/>
                <a:cs typeface="Arial" charset="0"/>
              </a:rPr>
              <a:t>.</a:t>
            </a:r>
          </a:p>
        </p:txBody>
      </p:sp>
    </p:spTree>
    <p:extLst>
      <p:ext uri="{BB962C8B-B14F-4D97-AF65-F5344CB8AC3E}">
        <p14:creationId xmlns:p14="http://schemas.microsoft.com/office/powerpoint/2010/main" val="1171296114"/>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0"/>
            <a:ext cx="12428003" cy="6994525"/>
          </a:xfrm>
          <a:prstGeom prst="rect">
            <a:avLst/>
          </a:prstGeom>
        </p:spPr>
      </p:pic>
    </p:spTree>
    <p:extLst>
      <p:ext uri="{BB962C8B-B14F-4D97-AF65-F5344CB8AC3E}">
        <p14:creationId xmlns:p14="http://schemas.microsoft.com/office/powerpoint/2010/main" val="205991231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0" y="0"/>
            <a:ext cx="12428003" cy="6994525"/>
          </a:xfrm>
          <a:prstGeom prst="rect">
            <a:avLst/>
          </a:prstGeom>
        </p:spPr>
      </p:pic>
    </p:spTree>
    <p:extLst>
      <p:ext uri="{BB962C8B-B14F-4D97-AF65-F5344CB8AC3E}">
        <p14:creationId xmlns:p14="http://schemas.microsoft.com/office/powerpoint/2010/main" val="414662847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12428003" cy="6994525"/>
          </a:xfrm>
          <a:prstGeom prst="rect">
            <a:avLst/>
          </a:prstGeom>
        </p:spPr>
      </p:pic>
    </p:spTree>
    <p:extLst>
      <p:ext uri="{BB962C8B-B14F-4D97-AF65-F5344CB8AC3E}">
        <p14:creationId xmlns:p14="http://schemas.microsoft.com/office/powerpoint/2010/main" val="2880590456"/>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0"/>
            <a:ext cx="12428003" cy="6994525"/>
          </a:xfrm>
          <a:prstGeom prst="rect">
            <a:avLst/>
          </a:prstGeom>
        </p:spPr>
      </p:pic>
    </p:spTree>
    <p:extLst>
      <p:ext uri="{BB962C8B-B14F-4D97-AF65-F5344CB8AC3E}">
        <p14:creationId xmlns:p14="http://schemas.microsoft.com/office/powerpoint/2010/main" val="351312005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12428003" cy="6994525"/>
          </a:xfrm>
          <a:prstGeom prst="rect">
            <a:avLst/>
          </a:prstGeom>
        </p:spPr>
      </p:pic>
    </p:spTree>
    <p:extLst>
      <p:ext uri="{BB962C8B-B14F-4D97-AF65-F5344CB8AC3E}">
        <p14:creationId xmlns:p14="http://schemas.microsoft.com/office/powerpoint/2010/main" val="2405178324"/>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12428003" cy="6994525"/>
          </a:xfrm>
          <a:prstGeom prst="rect">
            <a:avLst/>
          </a:prstGeom>
        </p:spPr>
      </p:pic>
    </p:spTree>
    <p:extLst>
      <p:ext uri="{BB962C8B-B14F-4D97-AF65-F5344CB8AC3E}">
        <p14:creationId xmlns:p14="http://schemas.microsoft.com/office/powerpoint/2010/main" val="4071767505"/>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a:xfrm>
            <a:off x="960439" y="2887865"/>
            <a:ext cx="10515599" cy="1218795"/>
          </a:xfrm>
          <a:prstGeom prst="rect">
            <a:avLst/>
          </a:prstGeom>
          <a:noFill/>
        </p:spPr>
        <p:txBody>
          <a:bodyPr vert="horz" wrap="square" lIns="0" tIns="0" rIns="0" bIns="0" rtlCol="0">
            <a:spAutoFit/>
          </a:bodyPr>
          <a:lstStyle>
            <a:lvl1pPr marL="404813" indent="-404813" algn="l" defTabSz="914363" rtl="0" eaLnBrk="1" latinLnBrk="0" hangingPunct="1">
              <a:lnSpc>
                <a:spcPct val="90000"/>
              </a:lnSpc>
              <a:spcBef>
                <a:spcPct val="20000"/>
              </a:spcBef>
              <a:buFontTx/>
              <a:buBlip>
                <a:blip r:embed="rId3"/>
              </a:buBlip>
              <a:defRPr sz="3200" kern="1200">
                <a:gradFill>
                  <a:gsLst>
                    <a:gs pos="0">
                      <a:schemeClr val="tx1"/>
                    </a:gs>
                    <a:gs pos="86000">
                      <a:schemeClr val="tx1"/>
                    </a:gs>
                  </a:gsLst>
                  <a:lin ang="5400000" scaled="0"/>
                </a:gradFill>
                <a:latin typeface="+mn-lt"/>
                <a:ea typeface="+mn-ea"/>
                <a:cs typeface="+mn-cs"/>
              </a:defRPr>
            </a:lvl1pPr>
            <a:lvl2pPr marL="800100" indent="-395288" algn="l" defTabSz="914363" rtl="0" eaLnBrk="1" latinLnBrk="0" hangingPunct="1">
              <a:lnSpc>
                <a:spcPct val="90000"/>
              </a:lnSpc>
              <a:spcBef>
                <a:spcPct val="20000"/>
              </a:spcBef>
              <a:buFontTx/>
              <a:buBlip>
                <a:blip r:embed="rId4"/>
              </a:buBlip>
              <a:defRPr sz="2800" kern="1200">
                <a:gradFill>
                  <a:gsLst>
                    <a:gs pos="0">
                      <a:schemeClr val="tx1"/>
                    </a:gs>
                    <a:gs pos="86000">
                      <a:schemeClr val="tx1"/>
                    </a:gs>
                  </a:gsLst>
                  <a:lin ang="5400000" scaled="0"/>
                </a:gradFill>
                <a:latin typeface="+mn-lt"/>
                <a:ea typeface="+mn-ea"/>
                <a:cs typeface="+mn-cs"/>
              </a:defRPr>
            </a:lvl2pPr>
            <a:lvl3pPr marL="1143000" indent="-342900" algn="l" defTabSz="914363" rtl="0" eaLnBrk="1" latinLnBrk="0" hangingPunct="1">
              <a:lnSpc>
                <a:spcPct val="90000"/>
              </a:lnSpc>
              <a:spcBef>
                <a:spcPct val="20000"/>
              </a:spcBef>
              <a:buFontTx/>
              <a:buBlip>
                <a:blip r:embed="rId4"/>
              </a:buBlip>
              <a:defRPr sz="2400" kern="1200">
                <a:gradFill>
                  <a:gsLst>
                    <a:gs pos="0">
                      <a:schemeClr val="tx1"/>
                    </a:gs>
                    <a:gs pos="86000">
                      <a:schemeClr val="tx1"/>
                    </a:gs>
                  </a:gsLst>
                  <a:lin ang="5400000" scaled="0"/>
                </a:gradFill>
                <a:latin typeface="+mn-lt"/>
                <a:ea typeface="+mn-ea"/>
                <a:cs typeface="+mn-cs"/>
              </a:defRPr>
            </a:lvl3pPr>
            <a:lvl4pPr marL="14859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4pPr>
            <a:lvl5pPr marL="18288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en-US" sz="8800" spc="-100" dirty="0">
                <a:ln w="3175">
                  <a:noFill/>
                </a:ln>
                <a:gradFill>
                  <a:gsLst>
                    <a:gs pos="96667">
                      <a:srgbClr val="FFFFFF"/>
                    </a:gs>
                    <a:gs pos="90000">
                      <a:srgbClr val="FFFFFF"/>
                    </a:gs>
                  </a:gsLst>
                  <a:lin ang="5400000" scaled="0"/>
                </a:gradFill>
                <a:latin typeface="Segoe UI Light" pitchFamily="34" charset="0"/>
                <a:cs typeface="Arial" charset="0"/>
              </a:rPr>
              <a:t>Languages are silos.</a:t>
            </a:r>
          </a:p>
        </p:txBody>
      </p:sp>
    </p:spTree>
    <p:extLst>
      <p:ext uri="{BB962C8B-B14F-4D97-AF65-F5344CB8AC3E}">
        <p14:creationId xmlns:p14="http://schemas.microsoft.com/office/powerpoint/2010/main" val="1414311388"/>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00BCF2"/>
        </a:solidFill>
        <a:effectLst/>
      </p:bgPr>
    </p:bg>
    <p:spTree>
      <p:nvGrpSpPr>
        <p:cNvPr id="1" name=""/>
        <p:cNvGrpSpPr/>
        <p:nvPr/>
      </p:nvGrpSpPr>
      <p:grpSpPr>
        <a:xfrm>
          <a:off x="0" y="0"/>
          <a:ext cx="0" cy="0"/>
          <a:chOff x="0" y="0"/>
          <a:chExt cx="0" cy="0"/>
        </a:xfrm>
      </p:grpSpPr>
      <p:sp>
        <p:nvSpPr>
          <p:cNvPr id="4" name="Rectangle 3"/>
          <p:cNvSpPr txBox="1">
            <a:spLocks noChangeArrowheads="1"/>
          </p:cNvSpPr>
          <p:nvPr/>
        </p:nvSpPr>
        <p:spPr>
          <a:xfrm>
            <a:off x="960439" y="2278468"/>
            <a:ext cx="10515599" cy="2437590"/>
          </a:xfrm>
          <a:prstGeom prst="rect">
            <a:avLst/>
          </a:prstGeom>
          <a:noFill/>
        </p:spPr>
        <p:txBody>
          <a:bodyPr vert="horz" wrap="square" lIns="0" tIns="0" rIns="0" bIns="0" rtlCol="0">
            <a:spAutoFit/>
          </a:bodyPr>
          <a:lstStyle>
            <a:lvl1pPr marL="404813" indent="-404813" algn="l" defTabSz="914363" rtl="0" eaLnBrk="1" latinLnBrk="0" hangingPunct="1">
              <a:lnSpc>
                <a:spcPct val="90000"/>
              </a:lnSpc>
              <a:spcBef>
                <a:spcPct val="20000"/>
              </a:spcBef>
              <a:buFontTx/>
              <a:buBlip>
                <a:blip r:embed="rId3"/>
              </a:buBlip>
              <a:defRPr sz="3200" kern="1200">
                <a:gradFill>
                  <a:gsLst>
                    <a:gs pos="0">
                      <a:schemeClr val="tx1"/>
                    </a:gs>
                    <a:gs pos="86000">
                      <a:schemeClr val="tx1"/>
                    </a:gs>
                  </a:gsLst>
                  <a:lin ang="5400000" scaled="0"/>
                </a:gradFill>
                <a:latin typeface="+mn-lt"/>
                <a:ea typeface="+mn-ea"/>
                <a:cs typeface="+mn-cs"/>
              </a:defRPr>
            </a:lvl1pPr>
            <a:lvl2pPr marL="800100" indent="-395288" algn="l" defTabSz="914363" rtl="0" eaLnBrk="1" latinLnBrk="0" hangingPunct="1">
              <a:lnSpc>
                <a:spcPct val="90000"/>
              </a:lnSpc>
              <a:spcBef>
                <a:spcPct val="20000"/>
              </a:spcBef>
              <a:buFontTx/>
              <a:buBlip>
                <a:blip r:embed="rId4"/>
              </a:buBlip>
              <a:defRPr sz="2800" kern="1200">
                <a:gradFill>
                  <a:gsLst>
                    <a:gs pos="0">
                      <a:schemeClr val="tx1"/>
                    </a:gs>
                    <a:gs pos="86000">
                      <a:schemeClr val="tx1"/>
                    </a:gs>
                  </a:gsLst>
                  <a:lin ang="5400000" scaled="0"/>
                </a:gradFill>
                <a:latin typeface="+mn-lt"/>
                <a:ea typeface="+mn-ea"/>
                <a:cs typeface="+mn-cs"/>
              </a:defRPr>
            </a:lvl2pPr>
            <a:lvl3pPr marL="1143000" indent="-342900" algn="l" defTabSz="914363" rtl="0" eaLnBrk="1" latinLnBrk="0" hangingPunct="1">
              <a:lnSpc>
                <a:spcPct val="90000"/>
              </a:lnSpc>
              <a:spcBef>
                <a:spcPct val="20000"/>
              </a:spcBef>
              <a:buFontTx/>
              <a:buBlip>
                <a:blip r:embed="rId4"/>
              </a:buBlip>
              <a:defRPr sz="2400" kern="1200">
                <a:gradFill>
                  <a:gsLst>
                    <a:gs pos="0">
                      <a:schemeClr val="tx1"/>
                    </a:gs>
                    <a:gs pos="86000">
                      <a:schemeClr val="tx1"/>
                    </a:gs>
                  </a:gsLst>
                  <a:lin ang="5400000" scaled="0"/>
                </a:gradFill>
                <a:latin typeface="+mn-lt"/>
                <a:ea typeface="+mn-ea"/>
                <a:cs typeface="+mn-cs"/>
              </a:defRPr>
            </a:lvl3pPr>
            <a:lvl4pPr marL="14859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4pPr>
            <a:lvl5pPr marL="18288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en-US" sz="8800" spc="-100" dirty="0">
                <a:ln w="3175">
                  <a:noFill/>
                </a:ln>
                <a:gradFill>
                  <a:gsLst>
                    <a:gs pos="96667">
                      <a:srgbClr val="FFFFFF"/>
                    </a:gs>
                    <a:gs pos="90000">
                      <a:srgbClr val="FFFFFF"/>
                    </a:gs>
                  </a:gsLst>
                  <a:lin ang="5400000" scaled="0"/>
                </a:gradFill>
                <a:latin typeface="Segoe UI Light" pitchFamily="34" charset="0"/>
                <a:cs typeface="Arial" charset="0"/>
              </a:rPr>
              <a:t>Let’s collaborate across language barriers.</a:t>
            </a:r>
          </a:p>
        </p:txBody>
      </p:sp>
    </p:spTree>
    <p:extLst>
      <p:ext uri="{BB962C8B-B14F-4D97-AF65-F5344CB8AC3E}">
        <p14:creationId xmlns:p14="http://schemas.microsoft.com/office/powerpoint/2010/main" val="3882216471"/>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2451" y="87314"/>
            <a:ext cx="8791575" cy="681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41638" y="601662"/>
            <a:ext cx="7305675"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24" descr="(3) Yammer _ シエラピッチデック.pptx.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75238" y="1668462"/>
            <a:ext cx="1752709" cy="239628"/>
          </a:xfrm>
          <a:prstGeom prst="rect">
            <a:avLst/>
          </a:prstGeom>
        </p:spPr>
      </p:pic>
      <p:sp>
        <p:nvSpPr>
          <p:cNvPr id="13" name="Rectangle 12"/>
          <p:cNvSpPr/>
          <p:nvPr/>
        </p:nvSpPr>
        <p:spPr bwMode="auto">
          <a:xfrm>
            <a:off x="4999038" y="2811463"/>
            <a:ext cx="1066800" cy="381000"/>
          </a:xfrm>
          <a:prstGeom prst="rect">
            <a:avLst/>
          </a:prstGeom>
          <a:noFill/>
          <a:ln w="38100">
            <a:solidFill>
              <a:schemeClr val="accent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5909396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16388"/>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 have one approach</a:t>
            </a:r>
            <a:endParaRPr lang="en-US" dirty="0"/>
          </a:p>
        </p:txBody>
      </p:sp>
    </p:spTree>
    <p:extLst>
      <p:ext uri="{BB962C8B-B14F-4D97-AF65-F5344CB8AC3E}">
        <p14:creationId xmlns:p14="http://schemas.microsoft.com/office/powerpoint/2010/main" val="802119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srcRect t="9121" b="15884"/>
          <a:stretch/>
        </p:blipFill>
        <p:spPr>
          <a:xfrm>
            <a:off x="385" y="1"/>
            <a:ext cx="12435464" cy="6994526"/>
          </a:xfrm>
          <a:prstGeom prst="rect">
            <a:avLst/>
          </a:prstGeom>
        </p:spPr>
      </p:pic>
      <p:sp>
        <p:nvSpPr>
          <p:cNvPr id="8" name="Rectangle 3"/>
          <p:cNvSpPr txBox="1">
            <a:spLocks noChangeArrowheads="1"/>
          </p:cNvSpPr>
          <p:nvPr/>
        </p:nvSpPr>
        <p:spPr>
          <a:xfrm>
            <a:off x="1" y="-21839"/>
            <a:ext cx="12436475" cy="1477328"/>
          </a:xfrm>
          <a:prstGeom prst="rect">
            <a:avLst/>
          </a:prstGeom>
          <a:solidFill>
            <a:srgbClr val="151371">
              <a:alpha val="33000"/>
            </a:srgbClr>
          </a:solidFill>
        </p:spPr>
        <p:txBody>
          <a:bodyPr vert="horz" wrap="square" lIns="0" tIns="0" rIns="0" bIns="0" rtlCol="0">
            <a:spAutoFit/>
          </a:bodyPr>
          <a:lstStyle>
            <a:lvl1pPr marL="404813" indent="-404813" algn="l" defTabSz="914363" rtl="0" eaLnBrk="1" latinLnBrk="0" hangingPunct="1">
              <a:lnSpc>
                <a:spcPct val="90000"/>
              </a:lnSpc>
              <a:spcBef>
                <a:spcPct val="20000"/>
              </a:spcBef>
              <a:buFontTx/>
              <a:buBlip>
                <a:blip r:embed="rId4"/>
              </a:buBlip>
              <a:defRPr sz="3200" kern="1200">
                <a:gradFill>
                  <a:gsLst>
                    <a:gs pos="0">
                      <a:schemeClr val="tx1"/>
                    </a:gs>
                    <a:gs pos="86000">
                      <a:schemeClr val="tx1"/>
                    </a:gs>
                  </a:gsLst>
                  <a:lin ang="5400000" scaled="0"/>
                </a:gradFill>
                <a:latin typeface="+mn-lt"/>
                <a:ea typeface="+mn-ea"/>
                <a:cs typeface="+mn-cs"/>
              </a:defRPr>
            </a:lvl1pPr>
            <a:lvl2pPr marL="800100" indent="-395288" algn="l" defTabSz="914363" rtl="0" eaLnBrk="1" latinLnBrk="0" hangingPunct="1">
              <a:lnSpc>
                <a:spcPct val="90000"/>
              </a:lnSpc>
              <a:spcBef>
                <a:spcPct val="20000"/>
              </a:spcBef>
              <a:buFontTx/>
              <a:buBlip>
                <a:blip r:embed="rId5"/>
              </a:buBlip>
              <a:defRPr sz="2800" kern="1200">
                <a:gradFill>
                  <a:gsLst>
                    <a:gs pos="0">
                      <a:schemeClr val="tx1"/>
                    </a:gs>
                    <a:gs pos="86000">
                      <a:schemeClr val="tx1"/>
                    </a:gs>
                  </a:gsLst>
                  <a:lin ang="5400000" scaled="0"/>
                </a:gradFill>
                <a:latin typeface="+mn-lt"/>
                <a:ea typeface="+mn-ea"/>
                <a:cs typeface="+mn-cs"/>
              </a:defRPr>
            </a:lvl2pPr>
            <a:lvl3pPr marL="1143000" indent="-342900" algn="l" defTabSz="914363" rtl="0" eaLnBrk="1" latinLnBrk="0" hangingPunct="1">
              <a:lnSpc>
                <a:spcPct val="90000"/>
              </a:lnSpc>
              <a:spcBef>
                <a:spcPct val="20000"/>
              </a:spcBef>
              <a:buFontTx/>
              <a:buBlip>
                <a:blip r:embed="rId5"/>
              </a:buBlip>
              <a:defRPr sz="2400" kern="1200">
                <a:gradFill>
                  <a:gsLst>
                    <a:gs pos="0">
                      <a:schemeClr val="tx1"/>
                    </a:gs>
                    <a:gs pos="86000">
                      <a:schemeClr val="tx1"/>
                    </a:gs>
                  </a:gsLst>
                  <a:lin ang="5400000" scaled="0"/>
                </a:gradFill>
                <a:latin typeface="+mn-lt"/>
                <a:ea typeface="+mn-ea"/>
                <a:cs typeface="+mn-cs"/>
              </a:defRPr>
            </a:lvl3pPr>
            <a:lvl4pPr marL="1485900" indent="-342900" algn="l" defTabSz="914363" rtl="0" eaLnBrk="1" latinLnBrk="0" hangingPunct="1">
              <a:lnSpc>
                <a:spcPct val="90000"/>
              </a:lnSpc>
              <a:spcBef>
                <a:spcPct val="20000"/>
              </a:spcBef>
              <a:buFontTx/>
              <a:buBlip>
                <a:blip r:embed="rId5"/>
              </a:buBlip>
              <a:defRPr sz="2000" kern="1200">
                <a:gradFill>
                  <a:gsLst>
                    <a:gs pos="0">
                      <a:schemeClr val="tx1"/>
                    </a:gs>
                    <a:gs pos="86000">
                      <a:schemeClr val="tx1"/>
                    </a:gs>
                  </a:gsLst>
                  <a:lin ang="5400000" scaled="0"/>
                </a:gradFill>
                <a:latin typeface="+mn-lt"/>
                <a:ea typeface="+mn-ea"/>
                <a:cs typeface="+mn-cs"/>
              </a:defRPr>
            </a:lvl4pPr>
            <a:lvl5pPr marL="1828800" indent="-342900" algn="l" defTabSz="914363" rtl="0" eaLnBrk="1" latinLnBrk="0" hangingPunct="1">
              <a:lnSpc>
                <a:spcPct val="90000"/>
              </a:lnSpc>
              <a:spcBef>
                <a:spcPct val="20000"/>
              </a:spcBef>
              <a:buFontTx/>
              <a:buBlip>
                <a:blip r:embed="rId5"/>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00000"/>
              </a:lnSpc>
              <a:spcBef>
                <a:spcPts val="0"/>
              </a:spcBef>
              <a:buNone/>
            </a:pPr>
            <a:r>
              <a:rPr lang="en-US" sz="4800" kern="1000" dirty="0">
                <a:ln w="3175">
                  <a:noFill/>
                </a:ln>
                <a:gradFill>
                  <a:gsLst>
                    <a:gs pos="96667">
                      <a:srgbClr val="FFFFFF"/>
                    </a:gs>
                    <a:gs pos="90000">
                      <a:srgbClr val="FFFFFF"/>
                    </a:gs>
                  </a:gsLst>
                  <a:lin ang="5400000" scaled="0"/>
                </a:gradFill>
                <a:latin typeface="Segoe UI Light"/>
                <a:cs typeface="Arial" charset="0"/>
              </a:rPr>
              <a:t>Social is about being open and </a:t>
            </a:r>
          </a:p>
          <a:p>
            <a:pPr marL="0" indent="0" algn="ctr">
              <a:lnSpc>
                <a:spcPct val="100000"/>
              </a:lnSpc>
              <a:spcBef>
                <a:spcPts val="0"/>
              </a:spcBef>
              <a:buNone/>
            </a:pPr>
            <a:r>
              <a:rPr lang="en-US" sz="4800" kern="1000" dirty="0">
                <a:ln w="3175">
                  <a:noFill/>
                </a:ln>
                <a:gradFill>
                  <a:gsLst>
                    <a:gs pos="96667">
                      <a:srgbClr val="FFFFFF"/>
                    </a:gs>
                    <a:gs pos="90000">
                      <a:srgbClr val="FFFFFF"/>
                    </a:gs>
                  </a:gsLst>
                  <a:lin ang="5400000" scaled="0"/>
                </a:gradFill>
                <a:latin typeface="Segoe UI Light"/>
                <a:cs typeface="Arial" charset="0"/>
              </a:rPr>
              <a:t>communicating easily across silos.</a:t>
            </a:r>
          </a:p>
        </p:txBody>
      </p:sp>
    </p:spTree>
    <p:extLst>
      <p:ext uri="{BB962C8B-B14F-4D97-AF65-F5344CB8AC3E}">
        <p14:creationId xmlns:p14="http://schemas.microsoft.com/office/powerpoint/2010/main" val="3031634611"/>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work gets done</a:t>
            </a:r>
            <a:endParaRPr lang="en-US" dirty="0"/>
          </a:p>
        </p:txBody>
      </p:sp>
    </p:spTree>
    <p:extLst>
      <p:ext uri="{BB962C8B-B14F-4D97-AF65-F5344CB8AC3E}">
        <p14:creationId xmlns:p14="http://schemas.microsoft.com/office/powerpoint/2010/main" val="162315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8C00"/>
                </a:solidFill>
              </a:rPr>
              <a:t>Where work gets done</a:t>
            </a:r>
            <a:r>
              <a:rPr lang="en-US" dirty="0" smtClean="0"/>
              <a:t/>
            </a:r>
            <a:br>
              <a:rPr lang="en-US" dirty="0" smtClean="0"/>
            </a:br>
            <a:r>
              <a:rPr lang="en-US" dirty="0" smtClean="0"/>
              <a:t>Office</a:t>
            </a:r>
            <a:endParaRPr lang="en-US" dirty="0"/>
          </a:p>
        </p:txBody>
      </p:sp>
    </p:spTree>
    <p:extLst>
      <p:ext uri="{BB962C8B-B14F-4D97-AF65-F5344CB8AC3E}">
        <p14:creationId xmlns:p14="http://schemas.microsoft.com/office/powerpoint/2010/main" val="2763070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0" y="0"/>
            <a:ext cx="12091876" cy="6994525"/>
          </a:xfrm>
          <a:prstGeom prst="rect">
            <a:avLst/>
          </a:prstGeom>
        </p:spPr>
      </p:pic>
    </p:spTree>
    <p:extLst>
      <p:ext uri="{BB962C8B-B14F-4D97-AF65-F5344CB8AC3E}">
        <p14:creationId xmlns:p14="http://schemas.microsoft.com/office/powerpoint/2010/main" val="2653242642"/>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4959" t="14293" r="14787" b="11626"/>
          <a:stretch/>
        </p:blipFill>
        <p:spPr>
          <a:xfrm>
            <a:off x="2494" y="24720"/>
            <a:ext cx="12080997" cy="6969806"/>
          </a:xfrm>
          <a:prstGeom prst="rect">
            <a:avLst/>
          </a:prstGeom>
        </p:spPr>
      </p:pic>
      <p:sp>
        <p:nvSpPr>
          <p:cNvPr id="2" name="Rectangle 1"/>
          <p:cNvSpPr/>
          <p:nvPr/>
        </p:nvSpPr>
        <p:spPr bwMode="auto">
          <a:xfrm flipV="1">
            <a:off x="5608637" y="2354262"/>
            <a:ext cx="1981200" cy="228600"/>
          </a:xfrm>
          <a:prstGeom prst="rect">
            <a:avLst/>
          </a:prstGeom>
          <a:solidFill>
            <a:srgbClr val="FCDCD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237050785"/>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0" name="Picture 19"/>
          <p:cNvPicPr>
            <a:picLocks noChangeAspect="1"/>
          </p:cNvPicPr>
          <p:nvPr/>
        </p:nvPicPr>
        <p:blipFill>
          <a:blip r:embed="rId3"/>
          <a:stretch>
            <a:fillRect/>
          </a:stretch>
        </p:blipFill>
        <p:spPr>
          <a:xfrm>
            <a:off x="486099" y="723985"/>
            <a:ext cx="7200061" cy="5836278"/>
          </a:xfrm>
          <a:prstGeom prst="rect">
            <a:avLst/>
          </a:prstGeom>
          <a:effectLst>
            <a:outerShdw blurRad="50800" dist="38100" dir="2700000" algn="tl" rotWithShape="0">
              <a:prstClr val="black">
                <a:alpha val="40000"/>
              </a:prstClr>
            </a:outerShdw>
          </a:effectLst>
        </p:spPr>
      </p:pic>
      <p:cxnSp>
        <p:nvCxnSpPr>
          <p:cNvPr id="14" name="Straight Connector 13"/>
          <p:cNvCxnSpPr/>
          <p:nvPr/>
        </p:nvCxnSpPr>
        <p:spPr>
          <a:xfrm>
            <a:off x="4749908" y="4489011"/>
            <a:ext cx="0" cy="200624"/>
          </a:xfrm>
          <a:prstGeom prst="line">
            <a:avLst/>
          </a:prstGeom>
          <a:ln w="12700">
            <a:solidFill>
              <a:schemeClr val="accent4"/>
            </a:solidFill>
            <a:prstDash val="solid"/>
            <a:tailEnd type="ova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4"/>
          <a:stretch>
            <a:fillRect/>
          </a:stretch>
        </p:blipFill>
        <p:spPr>
          <a:xfrm>
            <a:off x="7928010" y="1521108"/>
            <a:ext cx="4352526" cy="4172208"/>
          </a:xfrm>
          <a:prstGeom prst="rect">
            <a:avLst/>
          </a:prstGeom>
        </p:spPr>
      </p:pic>
    </p:spTree>
    <p:extLst>
      <p:ext uri="{BB962C8B-B14F-4D97-AF65-F5344CB8AC3E}">
        <p14:creationId xmlns:p14="http://schemas.microsoft.com/office/powerpoint/2010/main" val="501247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8C00"/>
                </a:solidFill>
              </a:rPr>
              <a:t>Where work gets done</a:t>
            </a:r>
            <a:r>
              <a:rPr lang="en-US" dirty="0" smtClean="0"/>
              <a:t/>
            </a:r>
            <a:br>
              <a:rPr lang="en-US" dirty="0" smtClean="0"/>
            </a:br>
            <a:r>
              <a:rPr lang="en-US" dirty="0" smtClean="0"/>
              <a:t>Search</a:t>
            </a:r>
            <a:endParaRPr lang="en-US" dirty="0"/>
          </a:p>
        </p:txBody>
      </p:sp>
    </p:spTree>
    <p:extLst>
      <p:ext uri="{BB962C8B-B14F-4D97-AF65-F5344CB8AC3E}">
        <p14:creationId xmlns:p14="http://schemas.microsoft.com/office/powerpoint/2010/main" val="1970124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6562" y="-303"/>
            <a:ext cx="12423353" cy="6995131"/>
          </a:xfrm>
          <a:prstGeom prst="rect">
            <a:avLst/>
          </a:prstGeom>
        </p:spPr>
      </p:pic>
      <p:cxnSp>
        <p:nvCxnSpPr>
          <p:cNvPr id="24" name="Straight Connector 23"/>
          <p:cNvCxnSpPr/>
          <p:nvPr/>
        </p:nvCxnSpPr>
        <p:spPr>
          <a:xfrm>
            <a:off x="2176963" y="1609073"/>
            <a:ext cx="223032" cy="1"/>
          </a:xfrm>
          <a:prstGeom prst="line">
            <a:avLst/>
          </a:prstGeom>
          <a:ln w="12700">
            <a:solidFill>
              <a:schemeClr val="bg2">
                <a:lumMod val="75000"/>
              </a:schemeClr>
            </a:solidFill>
            <a:prstDash val="solid"/>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9991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453" y="-303"/>
            <a:ext cx="12429571" cy="6995131"/>
          </a:xfrm>
          <a:prstGeom prst="rect">
            <a:avLst/>
          </a:prstGeom>
        </p:spPr>
      </p:pic>
    </p:spTree>
    <p:extLst>
      <p:ext uri="{BB962C8B-B14F-4D97-AF65-F5344CB8AC3E}">
        <p14:creationId xmlns:p14="http://schemas.microsoft.com/office/powerpoint/2010/main" val="2612429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8C00"/>
                </a:solidFill>
              </a:rPr>
              <a:t>Where work gets done</a:t>
            </a:r>
            <a:r>
              <a:rPr lang="en-US" dirty="0" smtClean="0"/>
              <a:t/>
            </a:r>
            <a:br>
              <a:rPr lang="en-US" dirty="0" smtClean="0"/>
            </a:br>
            <a:r>
              <a:rPr lang="en-US" dirty="0" smtClean="0"/>
              <a:t>Communities</a:t>
            </a:r>
            <a:endParaRPr lang="en-US" dirty="0"/>
          </a:p>
        </p:txBody>
      </p:sp>
    </p:spTree>
    <p:extLst>
      <p:ext uri="{BB962C8B-B14F-4D97-AF65-F5344CB8AC3E}">
        <p14:creationId xmlns:p14="http://schemas.microsoft.com/office/powerpoint/2010/main" val="1509651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2" name="Picture 11"/>
          <p:cNvPicPr>
            <a:picLocks noChangeAspect="1"/>
          </p:cNvPicPr>
          <p:nvPr/>
        </p:nvPicPr>
        <p:blipFill>
          <a:blip r:embed="rId3"/>
          <a:stretch>
            <a:fillRect/>
          </a:stretch>
        </p:blipFill>
        <p:spPr>
          <a:xfrm>
            <a:off x="3453" y="-8350"/>
            <a:ext cx="12429571" cy="5384697"/>
          </a:xfrm>
          <a:prstGeom prst="rect">
            <a:avLst/>
          </a:prstGeom>
        </p:spPr>
      </p:pic>
      <p:cxnSp>
        <p:nvCxnSpPr>
          <p:cNvPr id="10" name="Straight Connector 9"/>
          <p:cNvCxnSpPr/>
          <p:nvPr/>
        </p:nvCxnSpPr>
        <p:spPr>
          <a:xfrm flipV="1">
            <a:off x="9180733" y="913408"/>
            <a:ext cx="0" cy="240314"/>
          </a:xfrm>
          <a:prstGeom prst="line">
            <a:avLst/>
          </a:prstGeom>
          <a:ln w="12700">
            <a:solidFill>
              <a:schemeClr val="bg2">
                <a:lumMod val="75000"/>
              </a:schemeClr>
            </a:solidFill>
            <a:prstDash val="solid"/>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58836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a:xfrm>
            <a:off x="252072" y="2887865"/>
            <a:ext cx="11932333" cy="1218795"/>
          </a:xfrm>
          <a:prstGeom prst="rect">
            <a:avLst/>
          </a:prstGeom>
          <a:noFill/>
        </p:spPr>
        <p:txBody>
          <a:bodyPr vert="horz" wrap="square" lIns="0" tIns="0" rIns="0" bIns="0" rtlCol="0">
            <a:spAutoFit/>
          </a:bodyPr>
          <a:lstStyle>
            <a:lvl1pPr marL="404813" indent="-404813" algn="l" defTabSz="914363" rtl="0" eaLnBrk="1" latinLnBrk="0" hangingPunct="1">
              <a:lnSpc>
                <a:spcPct val="90000"/>
              </a:lnSpc>
              <a:spcBef>
                <a:spcPct val="20000"/>
              </a:spcBef>
              <a:buFontTx/>
              <a:buBlip>
                <a:blip r:embed="rId3"/>
              </a:buBlip>
              <a:defRPr sz="3200" kern="1200">
                <a:gradFill>
                  <a:gsLst>
                    <a:gs pos="0">
                      <a:schemeClr val="tx1"/>
                    </a:gs>
                    <a:gs pos="86000">
                      <a:schemeClr val="tx1"/>
                    </a:gs>
                  </a:gsLst>
                  <a:lin ang="5400000" scaled="0"/>
                </a:gradFill>
                <a:latin typeface="+mn-lt"/>
                <a:ea typeface="+mn-ea"/>
                <a:cs typeface="+mn-cs"/>
              </a:defRPr>
            </a:lvl1pPr>
            <a:lvl2pPr marL="800100" indent="-395288" algn="l" defTabSz="914363" rtl="0" eaLnBrk="1" latinLnBrk="0" hangingPunct="1">
              <a:lnSpc>
                <a:spcPct val="90000"/>
              </a:lnSpc>
              <a:spcBef>
                <a:spcPct val="20000"/>
              </a:spcBef>
              <a:buFontTx/>
              <a:buBlip>
                <a:blip r:embed="rId4"/>
              </a:buBlip>
              <a:defRPr sz="2800" kern="1200">
                <a:gradFill>
                  <a:gsLst>
                    <a:gs pos="0">
                      <a:schemeClr val="tx1"/>
                    </a:gs>
                    <a:gs pos="86000">
                      <a:schemeClr val="tx1"/>
                    </a:gs>
                  </a:gsLst>
                  <a:lin ang="5400000" scaled="0"/>
                </a:gradFill>
                <a:latin typeface="+mn-lt"/>
                <a:ea typeface="+mn-ea"/>
                <a:cs typeface="+mn-cs"/>
              </a:defRPr>
            </a:lvl2pPr>
            <a:lvl3pPr marL="1143000" indent="-342900" algn="l" defTabSz="914363" rtl="0" eaLnBrk="1" latinLnBrk="0" hangingPunct="1">
              <a:lnSpc>
                <a:spcPct val="90000"/>
              </a:lnSpc>
              <a:spcBef>
                <a:spcPct val="20000"/>
              </a:spcBef>
              <a:buFontTx/>
              <a:buBlip>
                <a:blip r:embed="rId4"/>
              </a:buBlip>
              <a:defRPr sz="2400" kern="1200">
                <a:gradFill>
                  <a:gsLst>
                    <a:gs pos="0">
                      <a:schemeClr val="tx1"/>
                    </a:gs>
                    <a:gs pos="86000">
                      <a:schemeClr val="tx1"/>
                    </a:gs>
                  </a:gsLst>
                  <a:lin ang="5400000" scaled="0"/>
                </a:gradFill>
                <a:latin typeface="+mn-lt"/>
                <a:ea typeface="+mn-ea"/>
                <a:cs typeface="+mn-cs"/>
              </a:defRPr>
            </a:lvl3pPr>
            <a:lvl4pPr marL="14859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4pPr>
            <a:lvl5pPr marL="18288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en-US" sz="8800" spc="-100" dirty="0">
                <a:ln w="3175">
                  <a:noFill/>
                </a:ln>
                <a:gradFill>
                  <a:gsLst>
                    <a:gs pos="96667">
                      <a:srgbClr val="FFFFFF"/>
                    </a:gs>
                    <a:gs pos="90000">
                      <a:srgbClr val="FFFFFF"/>
                    </a:gs>
                  </a:gsLst>
                  <a:lin ang="5400000" scaled="0"/>
                </a:gradFill>
                <a:latin typeface="Segoe UI Light" pitchFamily="34" charset="0"/>
                <a:cs typeface="Arial" charset="0"/>
              </a:rPr>
              <a:t>Open by default.</a:t>
            </a:r>
          </a:p>
        </p:txBody>
      </p:sp>
    </p:spTree>
    <p:extLst>
      <p:ext uri="{BB962C8B-B14F-4D97-AF65-F5344CB8AC3E}">
        <p14:creationId xmlns:p14="http://schemas.microsoft.com/office/powerpoint/2010/main" val="829779439"/>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Community Topic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1" y="0"/>
            <a:ext cx="12461398" cy="70139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11405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Community Pos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3" y="-59212"/>
            <a:ext cx="12434198" cy="6995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8" name="Straight Connector 7"/>
          <p:cNvCxnSpPr/>
          <p:nvPr/>
        </p:nvCxnSpPr>
        <p:spPr>
          <a:xfrm>
            <a:off x="5620860" y="2486972"/>
            <a:ext cx="1" cy="228530"/>
          </a:xfrm>
          <a:prstGeom prst="line">
            <a:avLst/>
          </a:prstGeom>
          <a:ln w="12700">
            <a:solidFill>
              <a:schemeClr val="bg2">
                <a:lumMod val="75000"/>
              </a:schemeClr>
            </a:solidFill>
            <a:prstDash val="solid"/>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6390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1" y="-8544"/>
            <a:ext cx="12435789" cy="6995131"/>
          </a:xfrm>
          <a:prstGeom prst="rect">
            <a:avLst/>
          </a:prstGeom>
        </p:spPr>
      </p:pic>
      <p:sp>
        <p:nvSpPr>
          <p:cNvPr id="2" name="Slide Number Placeholder 1"/>
          <p:cNvSpPr>
            <a:spLocks noGrp="1"/>
          </p:cNvSpPr>
          <p:nvPr>
            <p:ph type="sldNum" sz="quarter" idx="4294967295"/>
          </p:nvPr>
        </p:nvSpPr>
        <p:spPr>
          <a:xfrm>
            <a:off x="531279" y="6526955"/>
            <a:ext cx="572078" cy="223825"/>
          </a:xfrm>
          <a:prstGeom prst="rect">
            <a:avLst/>
          </a:prstGeom>
        </p:spPr>
        <p:txBody>
          <a:bodyPr lIns="91431" tIns="45716" rIns="91431" bIns="45716"/>
          <a:lstStyle/>
          <a:p>
            <a:fld id="{727B4C2D-45E2-4621-8491-2995EB46A674}" type="slidenum">
              <a:rPr lang="en-US" smtClean="0">
                <a:solidFill>
                  <a:srgbClr val="797A7D"/>
                </a:solidFill>
              </a:rPr>
              <a:pPr/>
              <a:t>52</a:t>
            </a:fld>
            <a:endParaRPr lang="en-US" dirty="0">
              <a:solidFill>
                <a:srgbClr val="797A7D"/>
              </a:solidFill>
            </a:endParaRPr>
          </a:p>
        </p:txBody>
      </p:sp>
    </p:spTree>
    <p:extLst>
      <p:ext uri="{BB962C8B-B14F-4D97-AF65-F5344CB8AC3E}">
        <p14:creationId xmlns:p14="http://schemas.microsoft.com/office/powerpoint/2010/main" val="1987862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8C00"/>
                </a:solidFill>
              </a:rPr>
              <a:t>Where work gets done</a:t>
            </a:r>
            <a:r>
              <a:rPr lang="en-US" dirty="0" smtClean="0"/>
              <a:t/>
            </a:r>
            <a:br>
              <a:rPr lang="en-US" dirty="0" smtClean="0"/>
            </a:br>
            <a:r>
              <a:rPr lang="en-US" dirty="0" smtClean="0"/>
              <a:t>Tasks</a:t>
            </a:r>
            <a:endParaRPr lang="en-US" dirty="0"/>
          </a:p>
        </p:txBody>
      </p:sp>
    </p:spTree>
    <p:extLst>
      <p:ext uri="{BB962C8B-B14F-4D97-AF65-F5344CB8AC3E}">
        <p14:creationId xmlns:p14="http://schemas.microsoft.com/office/powerpoint/2010/main" val="22656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21419" y="-1"/>
            <a:ext cx="12479314" cy="6454174"/>
          </a:xfrm>
          <a:prstGeom prst="rect">
            <a:avLst/>
          </a:prstGeom>
        </p:spPr>
      </p:pic>
      <p:pic>
        <p:nvPicPr>
          <p:cNvPr id="20" name="Picture 19"/>
          <p:cNvPicPr>
            <a:picLocks noChangeAspect="1"/>
          </p:cNvPicPr>
          <p:nvPr/>
        </p:nvPicPr>
        <p:blipFill rotWithShape="1">
          <a:blip r:embed="rId4">
            <a:extLst>
              <a:ext uri="{28A0092B-C50C-407E-A947-70E740481C1C}">
                <a14:useLocalDpi xmlns:a14="http://schemas.microsoft.com/office/drawing/2010/main" val="0"/>
              </a:ext>
            </a:extLst>
          </a:blip>
          <a:srcRect r="55001" b="870"/>
          <a:stretch/>
        </p:blipFill>
        <p:spPr>
          <a:xfrm>
            <a:off x="8083445" y="1502295"/>
            <a:ext cx="3863104" cy="4585300"/>
          </a:xfrm>
          <a:prstGeom prst="rect">
            <a:avLst/>
          </a:prstGeom>
          <a:ln>
            <a:solidFill>
              <a:schemeClr val="bg2"/>
            </a:solidFill>
          </a:ln>
        </p:spPr>
      </p:pic>
      <p:sp>
        <p:nvSpPr>
          <p:cNvPr id="21" name="Left-Right Arrow 20"/>
          <p:cNvSpPr/>
          <p:nvPr/>
        </p:nvSpPr>
        <p:spPr bwMode="auto">
          <a:xfrm>
            <a:off x="7617143" y="4507583"/>
            <a:ext cx="932603" cy="1243471"/>
          </a:xfrm>
          <a:prstGeom prst="leftRightArrow">
            <a:avLst>
              <a:gd name="adj1" fmla="val 65625"/>
              <a:gd name="adj2" fmla="val 28125"/>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6" tIns="46626" rIns="46626" bIns="46626"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47482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960439" y="2887865"/>
            <a:ext cx="10515599" cy="1218795"/>
          </a:xfrm>
          <a:prstGeom prst="rect">
            <a:avLst/>
          </a:prstGeom>
          <a:noFill/>
        </p:spPr>
        <p:txBody>
          <a:bodyPr vert="horz" wrap="square" lIns="0" tIns="0" rIns="0" bIns="0" rtlCol="0">
            <a:spAutoFit/>
          </a:bodyPr>
          <a:lstStyle>
            <a:lvl1pPr marL="404813" indent="-404813" algn="l" defTabSz="914363" rtl="0" eaLnBrk="1" latinLnBrk="0" hangingPunct="1">
              <a:lnSpc>
                <a:spcPct val="90000"/>
              </a:lnSpc>
              <a:spcBef>
                <a:spcPct val="20000"/>
              </a:spcBef>
              <a:buFontTx/>
              <a:buBlip>
                <a:blip r:embed="rId3"/>
              </a:buBlip>
              <a:defRPr sz="3200" kern="1200">
                <a:gradFill>
                  <a:gsLst>
                    <a:gs pos="0">
                      <a:schemeClr val="tx1"/>
                    </a:gs>
                    <a:gs pos="86000">
                      <a:schemeClr val="tx1"/>
                    </a:gs>
                  </a:gsLst>
                  <a:lin ang="5400000" scaled="0"/>
                </a:gradFill>
                <a:latin typeface="+mn-lt"/>
                <a:ea typeface="+mn-ea"/>
                <a:cs typeface="+mn-cs"/>
              </a:defRPr>
            </a:lvl1pPr>
            <a:lvl2pPr marL="800100" indent="-395288" algn="l" defTabSz="914363" rtl="0" eaLnBrk="1" latinLnBrk="0" hangingPunct="1">
              <a:lnSpc>
                <a:spcPct val="90000"/>
              </a:lnSpc>
              <a:spcBef>
                <a:spcPct val="20000"/>
              </a:spcBef>
              <a:buFontTx/>
              <a:buBlip>
                <a:blip r:embed="rId4"/>
              </a:buBlip>
              <a:defRPr sz="2800" kern="1200">
                <a:gradFill>
                  <a:gsLst>
                    <a:gs pos="0">
                      <a:schemeClr val="tx1"/>
                    </a:gs>
                    <a:gs pos="86000">
                      <a:schemeClr val="tx1"/>
                    </a:gs>
                  </a:gsLst>
                  <a:lin ang="5400000" scaled="0"/>
                </a:gradFill>
                <a:latin typeface="+mn-lt"/>
                <a:ea typeface="+mn-ea"/>
                <a:cs typeface="+mn-cs"/>
              </a:defRPr>
            </a:lvl2pPr>
            <a:lvl3pPr marL="1143000" indent="-342900" algn="l" defTabSz="914363" rtl="0" eaLnBrk="1" latinLnBrk="0" hangingPunct="1">
              <a:lnSpc>
                <a:spcPct val="90000"/>
              </a:lnSpc>
              <a:spcBef>
                <a:spcPct val="20000"/>
              </a:spcBef>
              <a:buFontTx/>
              <a:buBlip>
                <a:blip r:embed="rId4"/>
              </a:buBlip>
              <a:defRPr sz="2400" kern="1200">
                <a:gradFill>
                  <a:gsLst>
                    <a:gs pos="0">
                      <a:schemeClr val="tx1"/>
                    </a:gs>
                    <a:gs pos="86000">
                      <a:schemeClr val="tx1"/>
                    </a:gs>
                  </a:gsLst>
                  <a:lin ang="5400000" scaled="0"/>
                </a:gradFill>
                <a:latin typeface="+mn-lt"/>
                <a:ea typeface="+mn-ea"/>
                <a:cs typeface="+mn-cs"/>
              </a:defRPr>
            </a:lvl3pPr>
            <a:lvl4pPr marL="14859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4pPr>
            <a:lvl5pPr marL="18288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en-US" sz="8800" spc="-100" dirty="0">
                <a:ln w="3175">
                  <a:noFill/>
                </a:ln>
                <a:gradFill>
                  <a:gsLst>
                    <a:gs pos="96667">
                      <a:srgbClr val="FFFFFF"/>
                    </a:gs>
                    <a:gs pos="90000">
                      <a:srgbClr val="FFFFFF"/>
                    </a:gs>
                  </a:gsLst>
                  <a:lin ang="5400000" scaled="0"/>
                </a:gradFill>
                <a:latin typeface="Segoe UI Light" pitchFamily="34" charset="0"/>
                <a:cs typeface="Arial" charset="0"/>
              </a:rPr>
              <a:t>Devices and Services.</a:t>
            </a:r>
          </a:p>
        </p:txBody>
      </p:sp>
    </p:spTree>
    <p:extLst>
      <p:ext uri="{BB962C8B-B14F-4D97-AF65-F5344CB8AC3E}">
        <p14:creationId xmlns:p14="http://schemas.microsoft.com/office/powerpoint/2010/main" val="1772772065"/>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049383" y="545335"/>
            <a:ext cx="10337710" cy="5903857"/>
            <a:chOff x="960438" y="509816"/>
            <a:chExt cx="10337710" cy="5903857"/>
          </a:xfrm>
        </p:grpSpPr>
        <p:sp>
          <p:nvSpPr>
            <p:cNvPr id="2" name="Rectangle 3"/>
            <p:cNvSpPr txBox="1">
              <a:spLocks noChangeArrowheads="1"/>
            </p:cNvSpPr>
            <p:nvPr/>
          </p:nvSpPr>
          <p:spPr>
            <a:xfrm>
              <a:off x="960438" y="1633551"/>
              <a:ext cx="4724399" cy="3656386"/>
            </a:xfrm>
            <a:prstGeom prst="rect">
              <a:avLst/>
            </a:prstGeom>
            <a:noFill/>
          </p:spPr>
          <p:txBody>
            <a:bodyPr vert="horz" wrap="square" lIns="0" tIns="0" rIns="0" bIns="0" rtlCol="0">
              <a:spAutoFit/>
            </a:bodyPr>
            <a:lstStyle>
              <a:lvl1pPr marL="404813" indent="-404813" algn="l" defTabSz="914363" rtl="0" eaLnBrk="1" latinLnBrk="0" hangingPunct="1">
                <a:lnSpc>
                  <a:spcPct val="90000"/>
                </a:lnSpc>
                <a:spcBef>
                  <a:spcPct val="20000"/>
                </a:spcBef>
                <a:buFontTx/>
                <a:buBlip>
                  <a:blip r:embed="rId3"/>
                </a:buBlip>
                <a:defRPr sz="3200" kern="1200">
                  <a:gradFill>
                    <a:gsLst>
                      <a:gs pos="0">
                        <a:schemeClr val="tx1"/>
                      </a:gs>
                      <a:gs pos="86000">
                        <a:schemeClr val="tx1"/>
                      </a:gs>
                    </a:gsLst>
                    <a:lin ang="5400000" scaled="0"/>
                  </a:gradFill>
                  <a:latin typeface="+mn-lt"/>
                  <a:ea typeface="+mn-ea"/>
                  <a:cs typeface="+mn-cs"/>
                </a:defRPr>
              </a:lvl1pPr>
              <a:lvl2pPr marL="800100" indent="-395288" algn="l" defTabSz="914363" rtl="0" eaLnBrk="1" latinLnBrk="0" hangingPunct="1">
                <a:lnSpc>
                  <a:spcPct val="90000"/>
                </a:lnSpc>
                <a:spcBef>
                  <a:spcPct val="20000"/>
                </a:spcBef>
                <a:buFontTx/>
                <a:buBlip>
                  <a:blip r:embed="rId4"/>
                </a:buBlip>
                <a:defRPr sz="2800" kern="1200">
                  <a:gradFill>
                    <a:gsLst>
                      <a:gs pos="0">
                        <a:schemeClr val="tx1"/>
                      </a:gs>
                      <a:gs pos="86000">
                        <a:schemeClr val="tx1"/>
                      </a:gs>
                    </a:gsLst>
                    <a:lin ang="5400000" scaled="0"/>
                  </a:gradFill>
                  <a:latin typeface="+mn-lt"/>
                  <a:ea typeface="+mn-ea"/>
                  <a:cs typeface="+mn-cs"/>
                </a:defRPr>
              </a:lvl2pPr>
              <a:lvl3pPr marL="1143000" indent="-342900" algn="l" defTabSz="914363" rtl="0" eaLnBrk="1" latinLnBrk="0" hangingPunct="1">
                <a:lnSpc>
                  <a:spcPct val="90000"/>
                </a:lnSpc>
                <a:spcBef>
                  <a:spcPct val="20000"/>
                </a:spcBef>
                <a:buFontTx/>
                <a:buBlip>
                  <a:blip r:embed="rId4"/>
                </a:buBlip>
                <a:defRPr sz="2400" kern="1200">
                  <a:gradFill>
                    <a:gsLst>
                      <a:gs pos="0">
                        <a:schemeClr val="tx1"/>
                      </a:gs>
                      <a:gs pos="86000">
                        <a:schemeClr val="tx1"/>
                      </a:gs>
                    </a:gsLst>
                    <a:lin ang="5400000" scaled="0"/>
                  </a:gradFill>
                  <a:latin typeface="+mn-lt"/>
                  <a:ea typeface="+mn-ea"/>
                  <a:cs typeface="+mn-cs"/>
                </a:defRPr>
              </a:lvl3pPr>
              <a:lvl4pPr marL="14859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4pPr>
              <a:lvl5pPr marL="18288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en-US" sz="8800" spc="-100" dirty="0">
                  <a:ln w="3175">
                    <a:noFill/>
                  </a:ln>
                  <a:gradFill>
                    <a:gsLst>
                      <a:gs pos="96667">
                        <a:srgbClr val="FFFFFF"/>
                      </a:gs>
                      <a:gs pos="90000">
                        <a:srgbClr val="FFFFFF"/>
                      </a:gs>
                    </a:gsLst>
                    <a:lin ang="5400000" scaled="0"/>
                  </a:gradFill>
                  <a:latin typeface="Segoe UI Light" pitchFamily="34" charset="0"/>
                  <a:cs typeface="Arial" charset="0"/>
                </a:rPr>
                <a:t>Touch</a:t>
              </a:r>
            </a:p>
            <a:p>
              <a:pPr marL="0" indent="0">
                <a:spcBef>
                  <a:spcPts val="0"/>
                </a:spcBef>
                <a:buNone/>
              </a:pPr>
              <a:r>
                <a:rPr lang="en-US" sz="8800" spc="-100" dirty="0">
                  <a:ln w="3175">
                    <a:noFill/>
                  </a:ln>
                  <a:gradFill>
                    <a:gsLst>
                      <a:gs pos="96667">
                        <a:srgbClr val="FFFFFF"/>
                      </a:gs>
                      <a:gs pos="90000">
                        <a:srgbClr val="FFFFFF"/>
                      </a:gs>
                    </a:gsLst>
                    <a:lin ang="5400000" scaled="0"/>
                  </a:gradFill>
                  <a:latin typeface="Segoe UI Light" pitchFamily="34" charset="0"/>
                  <a:cs typeface="Arial" charset="0"/>
                </a:rPr>
                <a:t>Friendly</a:t>
              </a:r>
            </a:p>
            <a:p>
              <a:pPr marL="0" indent="0">
                <a:spcBef>
                  <a:spcPts val="0"/>
                </a:spcBef>
                <a:buNone/>
              </a:pPr>
              <a:r>
                <a:rPr lang="en-US" sz="8800" spc="-100" dirty="0">
                  <a:ln w="3175">
                    <a:noFill/>
                  </a:ln>
                  <a:gradFill>
                    <a:gsLst>
                      <a:gs pos="96667">
                        <a:srgbClr val="FFFFFF"/>
                      </a:gs>
                      <a:gs pos="90000">
                        <a:srgbClr val="FFFFFF"/>
                      </a:gs>
                    </a:gsLst>
                    <a:lin ang="5400000" scaled="0"/>
                  </a:gradFill>
                  <a:latin typeface="Segoe UI Light" pitchFamily="34" charset="0"/>
                  <a:cs typeface="Arial" charset="0"/>
                </a:rPr>
                <a:t>Design</a:t>
              </a:r>
            </a:p>
          </p:txBody>
        </p:sp>
        <p:pic>
          <p:nvPicPr>
            <p:cNvPr id="3" name="Picture 2"/>
            <p:cNvPicPr>
              <a:picLocks noChangeAspect="1"/>
            </p:cNvPicPr>
            <p:nvPr/>
          </p:nvPicPr>
          <p:blipFill rotWithShape="1">
            <a:blip r:embed="rId5">
              <a:extLst>
                <a:ext uri="{28A0092B-C50C-407E-A947-70E740481C1C}">
                  <a14:useLocalDpi xmlns:a14="http://schemas.microsoft.com/office/drawing/2010/main" val="0"/>
                </a:ext>
              </a:extLst>
            </a:blip>
            <a:srcRect l="6276" t="1951" r="4969" b="56375"/>
            <a:stretch/>
          </p:blipFill>
          <p:spPr>
            <a:xfrm>
              <a:off x="5761037" y="509816"/>
              <a:ext cx="5537111" cy="5903857"/>
            </a:xfrm>
            <a:prstGeom prst="rect">
              <a:avLst/>
            </a:prstGeom>
            <a:ln w="76200" cmpd="sng">
              <a:solidFill>
                <a:schemeClr val="bg1">
                  <a:lumMod val="65000"/>
                  <a:lumOff val="35000"/>
                </a:schemeClr>
              </a:solidFill>
            </a:ln>
            <a:effectLst/>
          </p:spPr>
        </p:pic>
      </p:grpSp>
    </p:spTree>
    <p:extLst>
      <p:ext uri="{BB962C8B-B14F-4D97-AF65-F5344CB8AC3E}">
        <p14:creationId xmlns:p14="http://schemas.microsoft.com/office/powerpoint/2010/main" val="2007955989"/>
      </p:ext>
    </p:extLst>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descr="Surface.png"/>
          <p:cNvPicPr>
            <a:picLocks noChangeAspect="1"/>
          </p:cNvPicPr>
          <p:nvPr/>
        </p:nvPicPr>
        <p:blipFill rotWithShape="1">
          <a:blip r:embed="rId3">
            <a:extLst>
              <a:ext uri="{28A0092B-C50C-407E-A947-70E740481C1C}">
                <a14:useLocalDpi xmlns:a14="http://schemas.microsoft.com/office/drawing/2010/main" val="0"/>
              </a:ext>
            </a:extLst>
          </a:blip>
          <a:srcRect l="3747" t="3789" r="12146" b="6776"/>
          <a:stretch/>
        </p:blipFill>
        <p:spPr>
          <a:xfrm>
            <a:off x="6225239" y="1072817"/>
            <a:ext cx="5831170" cy="4866640"/>
          </a:xfrm>
          <a:prstGeom prst="rect">
            <a:avLst/>
          </a:prstGeom>
        </p:spPr>
      </p:pic>
      <p:grpSp>
        <p:nvGrpSpPr>
          <p:cNvPr id="3" name="Group 2"/>
          <p:cNvGrpSpPr/>
          <p:nvPr/>
        </p:nvGrpSpPr>
        <p:grpSpPr>
          <a:xfrm>
            <a:off x="511061" y="1882761"/>
            <a:ext cx="1986649" cy="3246751"/>
            <a:chOff x="5993103" y="585338"/>
            <a:chExt cx="1986649" cy="3246751"/>
          </a:xfrm>
        </p:grpSpPr>
        <p:pic>
          <p:nvPicPr>
            <p:cNvPr id="4" name="Picture 3"/>
            <p:cNvPicPr>
              <a:picLocks noChangeAspect="1"/>
            </p:cNvPicPr>
            <p:nvPr/>
          </p:nvPicPr>
          <p:blipFill>
            <a:blip r:embed="rId4">
              <a:extLst>
                <a:ext uri="{BEBA8EAE-BF5A-486C-A8C5-ECC9F3942E4B}">
                  <a14:imgProps xmlns:a14="http://schemas.microsoft.com/office/drawing/2010/main">
                    <a14:imgLayer r:embed="rId5">
                      <a14:imgEffect>
                        <a14:backgroundRemoval t="9091" b="89860" l="10000" r="90000"/>
                      </a14:imgEffect>
                    </a14:imgLayer>
                  </a14:imgProps>
                </a:ext>
              </a:extLst>
            </a:blip>
            <a:stretch>
              <a:fillRect/>
            </a:stretch>
          </p:blipFill>
          <p:spPr>
            <a:xfrm>
              <a:off x="5993103" y="585338"/>
              <a:ext cx="1986649" cy="3246751"/>
            </a:xfrm>
            <a:prstGeom prst="rect">
              <a:avLst/>
            </a:prstGeom>
          </p:spPr>
        </p:pic>
        <p:pic>
          <p:nvPicPr>
            <p:cNvPr id="5" name="Picture 4" descr="android new feed.png"/>
            <p:cNvPicPr>
              <a:picLocks/>
            </p:cNvPicPr>
            <p:nvPr/>
          </p:nvPicPr>
          <p:blipFill>
            <a:blip r:embed="rId6">
              <a:extLst>
                <a:ext uri="{28A0092B-C50C-407E-A947-70E740481C1C}">
                  <a14:useLocalDpi xmlns:a14="http://schemas.microsoft.com/office/drawing/2010/main" val="0"/>
                </a:ext>
              </a:extLst>
            </a:blip>
            <a:stretch>
              <a:fillRect/>
            </a:stretch>
          </p:blipFill>
          <p:spPr>
            <a:xfrm>
              <a:off x="6460851" y="1135023"/>
              <a:ext cx="1063935" cy="1791872"/>
            </a:xfrm>
            <a:prstGeom prst="rect">
              <a:avLst/>
            </a:prstGeom>
          </p:spPr>
        </p:pic>
      </p:grpSp>
      <p:grpSp>
        <p:nvGrpSpPr>
          <p:cNvPr id="6" name="Group 5"/>
          <p:cNvGrpSpPr/>
          <p:nvPr/>
        </p:nvGrpSpPr>
        <p:grpSpPr>
          <a:xfrm>
            <a:off x="2977190" y="1701080"/>
            <a:ext cx="2768567" cy="3610114"/>
            <a:chOff x="176772" y="2399183"/>
            <a:chExt cx="3204944" cy="4179135"/>
          </a:xfrm>
        </p:grpSpPr>
        <p:pic>
          <p:nvPicPr>
            <p:cNvPr id="7" name="Picture 6" descr="ipad-newfilepreview.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6200000">
              <a:off x="-310324" y="2886279"/>
              <a:ext cx="4179135" cy="3204944"/>
            </a:xfrm>
            <a:prstGeom prst="roundRect">
              <a:avLst>
                <a:gd name="adj" fmla="val 4678"/>
              </a:avLst>
            </a:prstGeom>
          </p:spPr>
        </p:pic>
        <p:pic>
          <p:nvPicPr>
            <p:cNvPr id="8" name="Picture 7" descr="_0000_Popover-1.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67360" y="2763520"/>
              <a:ext cx="2564892" cy="3419856"/>
            </a:xfrm>
            <a:prstGeom prst="rect">
              <a:avLst/>
            </a:prstGeom>
            <a:ln>
              <a:solidFill>
                <a:srgbClr val="3F3F3F"/>
              </a:solidFill>
            </a:ln>
          </p:spPr>
        </p:pic>
      </p:grpSp>
    </p:spTree>
    <p:extLst>
      <p:ext uri="{BB962C8B-B14F-4D97-AF65-F5344CB8AC3E}">
        <p14:creationId xmlns:p14="http://schemas.microsoft.com/office/powerpoint/2010/main" val="3973464751"/>
      </p:ext>
    </p:extLst>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5750" y="1363663"/>
            <a:ext cx="11887200" cy="1831975"/>
          </a:xfrm>
        </p:spPr>
        <p:txBody>
          <a:bodyPr/>
          <a:lstStyle/>
          <a:p>
            <a:r>
              <a:rPr lang="en-US" dirty="0" smtClean="0"/>
              <a:t>Open</a:t>
            </a:r>
            <a:br>
              <a:rPr lang="en-US" dirty="0" smtClean="0"/>
            </a:br>
            <a:r>
              <a:rPr lang="en-US" dirty="0" smtClean="0"/>
              <a:t>Connected</a:t>
            </a:r>
            <a:br>
              <a:rPr lang="en-US" dirty="0" smtClean="0"/>
            </a:br>
            <a:r>
              <a:rPr lang="en-US" dirty="0" smtClean="0"/>
              <a:t>Get work done</a:t>
            </a:r>
            <a:endParaRPr lang="en-US" dirty="0"/>
          </a:p>
        </p:txBody>
      </p:sp>
      <p:sp>
        <p:nvSpPr>
          <p:cNvPr id="2" name="Slide Number Placeholder 1"/>
          <p:cNvSpPr>
            <a:spLocks noGrp="1"/>
          </p:cNvSpPr>
          <p:nvPr>
            <p:ph type="sldNum" sz="quarter" idx="4294967295"/>
          </p:nvPr>
        </p:nvSpPr>
        <p:spPr>
          <a:xfrm>
            <a:off x="0" y="6526213"/>
            <a:ext cx="571500" cy="223837"/>
          </a:xfrm>
          <a:prstGeom prst="rect">
            <a:avLst/>
          </a:prstGeom>
        </p:spPr>
        <p:txBody>
          <a:bodyPr lIns="91431" tIns="45716" rIns="91431" bIns="45716"/>
          <a:lstStyle/>
          <a:p>
            <a:fld id="{727B4C2D-45E2-4621-8491-2995EB46A674}" type="slidenum">
              <a:rPr lang="en-US" smtClean="0">
                <a:solidFill>
                  <a:srgbClr val="797A7D"/>
                </a:solidFill>
              </a:rPr>
              <a:pPr/>
              <a:t>58</a:t>
            </a:fld>
            <a:endParaRPr lang="en-US" dirty="0">
              <a:solidFill>
                <a:srgbClr val="797A7D"/>
              </a:solidFill>
            </a:endParaRPr>
          </a:p>
        </p:txBody>
      </p:sp>
    </p:spTree>
    <p:extLst>
      <p:ext uri="{BB962C8B-B14F-4D97-AF65-F5344CB8AC3E}">
        <p14:creationId xmlns:p14="http://schemas.microsoft.com/office/powerpoint/2010/main" val="836668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779377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a:xfrm>
            <a:off x="1341439" y="2278468"/>
            <a:ext cx="9753599" cy="2437590"/>
          </a:xfrm>
          <a:prstGeom prst="rect">
            <a:avLst/>
          </a:prstGeom>
          <a:noFill/>
        </p:spPr>
        <p:txBody>
          <a:bodyPr vert="horz" wrap="square" lIns="0" tIns="0" rIns="0" bIns="0" rtlCol="0">
            <a:spAutoFit/>
          </a:bodyPr>
          <a:lstStyle>
            <a:lvl1pPr marL="404813" indent="-404813" algn="l" defTabSz="914363" rtl="0" eaLnBrk="1" latinLnBrk="0" hangingPunct="1">
              <a:lnSpc>
                <a:spcPct val="90000"/>
              </a:lnSpc>
              <a:spcBef>
                <a:spcPct val="20000"/>
              </a:spcBef>
              <a:buFontTx/>
              <a:buBlip>
                <a:blip r:embed="rId3"/>
              </a:buBlip>
              <a:defRPr sz="3200" kern="1200">
                <a:gradFill>
                  <a:gsLst>
                    <a:gs pos="0">
                      <a:schemeClr val="tx1"/>
                    </a:gs>
                    <a:gs pos="86000">
                      <a:schemeClr val="tx1"/>
                    </a:gs>
                  </a:gsLst>
                  <a:lin ang="5400000" scaled="0"/>
                </a:gradFill>
                <a:latin typeface="+mn-lt"/>
                <a:ea typeface="+mn-ea"/>
                <a:cs typeface="+mn-cs"/>
              </a:defRPr>
            </a:lvl1pPr>
            <a:lvl2pPr marL="800100" indent="-395288" algn="l" defTabSz="914363" rtl="0" eaLnBrk="1" latinLnBrk="0" hangingPunct="1">
              <a:lnSpc>
                <a:spcPct val="90000"/>
              </a:lnSpc>
              <a:spcBef>
                <a:spcPct val="20000"/>
              </a:spcBef>
              <a:buFontTx/>
              <a:buBlip>
                <a:blip r:embed="rId4"/>
              </a:buBlip>
              <a:defRPr sz="2800" kern="1200">
                <a:gradFill>
                  <a:gsLst>
                    <a:gs pos="0">
                      <a:schemeClr val="tx1"/>
                    </a:gs>
                    <a:gs pos="86000">
                      <a:schemeClr val="tx1"/>
                    </a:gs>
                  </a:gsLst>
                  <a:lin ang="5400000" scaled="0"/>
                </a:gradFill>
                <a:latin typeface="+mn-lt"/>
                <a:ea typeface="+mn-ea"/>
                <a:cs typeface="+mn-cs"/>
              </a:defRPr>
            </a:lvl2pPr>
            <a:lvl3pPr marL="1143000" indent="-342900" algn="l" defTabSz="914363" rtl="0" eaLnBrk="1" latinLnBrk="0" hangingPunct="1">
              <a:lnSpc>
                <a:spcPct val="90000"/>
              </a:lnSpc>
              <a:spcBef>
                <a:spcPct val="20000"/>
              </a:spcBef>
              <a:buFontTx/>
              <a:buBlip>
                <a:blip r:embed="rId4"/>
              </a:buBlip>
              <a:defRPr sz="2400" kern="1200">
                <a:gradFill>
                  <a:gsLst>
                    <a:gs pos="0">
                      <a:schemeClr val="tx1"/>
                    </a:gs>
                    <a:gs pos="86000">
                      <a:schemeClr val="tx1"/>
                    </a:gs>
                  </a:gsLst>
                  <a:lin ang="5400000" scaled="0"/>
                </a:gradFill>
                <a:latin typeface="+mn-lt"/>
                <a:ea typeface="+mn-ea"/>
                <a:cs typeface="+mn-cs"/>
              </a:defRPr>
            </a:lvl3pPr>
            <a:lvl4pPr marL="14859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4pPr>
            <a:lvl5pPr marL="1828800" indent="-342900" algn="l" defTabSz="914363" rtl="0" eaLnBrk="1" latinLnBrk="0" hangingPunct="1">
              <a:lnSpc>
                <a:spcPct val="90000"/>
              </a:lnSpc>
              <a:spcBef>
                <a:spcPct val="20000"/>
              </a:spcBef>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en-US" sz="8800" spc="-100" dirty="0">
                <a:ln w="3175">
                  <a:noFill/>
                </a:ln>
                <a:gradFill>
                  <a:gsLst>
                    <a:gs pos="96667">
                      <a:srgbClr val="FFFFFF"/>
                    </a:gs>
                    <a:gs pos="90000">
                      <a:srgbClr val="FFFFFF"/>
                    </a:gs>
                  </a:gsLst>
                  <a:lin ang="5400000" scaled="0"/>
                </a:gradFill>
                <a:latin typeface="Segoe UI Light" pitchFamily="34" charset="0"/>
                <a:cs typeface="Arial" charset="0"/>
              </a:rPr>
              <a:t>Traditional org structures are silos.</a:t>
            </a:r>
          </a:p>
        </p:txBody>
      </p:sp>
    </p:spTree>
    <p:extLst>
      <p:ext uri="{BB962C8B-B14F-4D97-AF65-F5344CB8AC3E}">
        <p14:creationId xmlns:p14="http://schemas.microsoft.com/office/powerpoint/2010/main" val="1751511946"/>
      </p:ext>
    </p:extLst>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782720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1" y="0"/>
            <a:ext cx="12436475" cy="6994525"/>
          </a:xfrm>
          <a:prstGeom prst="rect">
            <a:avLst/>
          </a:prstGeom>
          <a:solidFill>
            <a:srgbClr val="124C7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7247" y="14605"/>
            <a:ext cx="9961982" cy="6987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27242129"/>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61"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2438063" cy="6998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bwMode="auto">
          <a:xfrm>
            <a:off x="160" y="-1"/>
            <a:ext cx="12436315" cy="6998535"/>
          </a:xfrm>
          <a:prstGeom prst="rect">
            <a:avLst/>
          </a:prstGeom>
          <a:solidFill>
            <a:srgbClr val="282828">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2058"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 y="2558448"/>
            <a:ext cx="12436157" cy="1953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468093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2438063" cy="6998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bwMode="auto">
          <a:xfrm>
            <a:off x="160" y="0"/>
            <a:ext cx="12436315" cy="3268662"/>
          </a:xfrm>
          <a:prstGeom prst="rect">
            <a:avLst/>
          </a:prstGeom>
          <a:solidFill>
            <a:srgbClr val="282828">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160" y="3268662"/>
            <a:ext cx="3627277" cy="3729873"/>
          </a:xfrm>
          <a:prstGeom prst="rect">
            <a:avLst/>
          </a:prstGeom>
          <a:solidFill>
            <a:srgbClr val="282828">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8123238" y="3268662"/>
            <a:ext cx="4313238" cy="3729873"/>
          </a:xfrm>
          <a:prstGeom prst="rect">
            <a:avLst/>
          </a:prstGeom>
          <a:solidFill>
            <a:srgbClr val="282828">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3627437" y="5859463"/>
            <a:ext cx="4495801" cy="1150185"/>
          </a:xfrm>
          <a:prstGeom prst="rect">
            <a:avLst/>
          </a:prstGeom>
          <a:solidFill>
            <a:srgbClr val="282828">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7"/>
          <p:cNvPicPr>
            <a:picLocks noChangeAspect="1" noChangeArrowheads="1"/>
          </p:cNvPicPr>
          <p:nvPr/>
        </p:nvPicPr>
        <p:blipFill rotWithShape="1">
          <a:blip r:embed="rId4">
            <a:extLst>
              <a:ext uri="{28A0092B-C50C-407E-A947-70E740481C1C}">
                <a14:useLocalDpi xmlns:a14="http://schemas.microsoft.com/office/drawing/2010/main" val="0"/>
              </a:ext>
            </a:extLst>
          </a:blip>
          <a:srcRect l="32795" t="29277" r="31116" b="26329"/>
          <a:stretch/>
        </p:blipFill>
        <p:spPr bwMode="auto">
          <a:xfrm>
            <a:off x="4076701" y="2047877"/>
            <a:ext cx="4486275" cy="3105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11"/>
          <p:cNvSpPr/>
          <p:nvPr/>
        </p:nvSpPr>
        <p:spPr bwMode="auto">
          <a:xfrm>
            <a:off x="3627438" y="3264653"/>
            <a:ext cx="449263" cy="2594810"/>
          </a:xfrm>
          <a:prstGeom prst="rect">
            <a:avLst/>
          </a:prstGeom>
          <a:solidFill>
            <a:srgbClr val="282828">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4076700" y="5153026"/>
            <a:ext cx="4046538" cy="706437"/>
          </a:xfrm>
          <a:prstGeom prst="rect">
            <a:avLst/>
          </a:prstGeom>
          <a:solidFill>
            <a:srgbClr val="282828">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0892437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2" grpId="0" animBg="1"/>
      <p:bldP spid="13" grpId="0" animBg="1"/>
    </p:bldLst>
  </p:timing>
</p:sld>
</file>

<file path=ppt/theme/theme1.xml><?xml version="1.0" encoding="utf-8"?>
<a:theme xmlns:a="http://schemas.openxmlformats.org/drawingml/2006/main" name="SPC - How Yammer and SharePoint Are Approaching Social ">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1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Bill Morein;  Jim Patterson</External_x0020_Speaker>
    <Session_x0020_Code xmlns="2295e2e7-0eeb-498e-8716-217bb2ee6ee3">SPC189</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Bill Morein, James Patterson</Speaker>
    <AverageRating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http://schemas.microsoft.com/sharepoint/v3"/>
    <ds:schemaRef ds:uri="032d541b-1b4e-4d91-93c7-b10533c52f73"/>
    <ds:schemaRef ds:uri="http://www.w3.org/XML/1998/namespace"/>
    <ds:schemaRef ds:uri="http://schemas.microsoft.com/office/2006/documentManagement/types"/>
    <ds:schemaRef ds:uri="http://purl.org/dc/dcmitype/"/>
    <ds:schemaRef ds:uri="http://purl.org/dc/elements/1.1/"/>
    <ds:schemaRef ds:uri="http://schemas.microsoft.com/office/infopath/2007/PartnerControls"/>
    <ds:schemaRef ds:uri="http://purl.org/dc/terms/"/>
    <ds:schemaRef ds:uri="230e9df3-be65-4c73-a93b-d1236ebd677e"/>
    <ds:schemaRef ds:uri="http://schemas.openxmlformats.org/package/2006/metadata/core-properties"/>
    <ds:schemaRef ds:uri="2295e2e7-0eeb-498e-8716-217bb2ee6ee3"/>
    <ds:schemaRef ds:uri="http://schemas.microsoft.com/office/2006/metadata/properties"/>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8771DE42-012F-4F37-A68E-8A6F9B396D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SPC - How Yammer and SharePoint Are Approaching Social </Template>
  <TotalTime>474</TotalTime>
  <Words>4438</Words>
  <Application>Microsoft Office PowerPoint</Application>
  <PresentationFormat>Custom</PresentationFormat>
  <Paragraphs>234</Paragraphs>
  <Slides>60</Slides>
  <Notes>52</Notes>
  <HiddenSlides>0</HiddenSlides>
  <MMClips>0</MMClips>
  <ScaleCrop>false</ScaleCrop>
  <HeadingPairs>
    <vt:vector size="4" baseType="variant">
      <vt:variant>
        <vt:lpstr>Theme</vt:lpstr>
      </vt:variant>
      <vt:variant>
        <vt:i4>5</vt:i4>
      </vt:variant>
      <vt:variant>
        <vt:lpstr>Slide Titles</vt:lpstr>
      </vt:variant>
      <vt:variant>
        <vt:i4>60</vt:i4>
      </vt:variant>
    </vt:vector>
  </HeadingPairs>
  <TitlesOfParts>
    <vt:vector size="65" baseType="lpstr">
      <vt:lpstr>SPC - How Yammer and SharePoint Are Approaching Social </vt:lpstr>
      <vt:lpstr>1_SPC2012_Business_Template_16x9</vt:lpstr>
      <vt:lpstr>5-30072_SPC2012_Business_Template_16x9_Light</vt:lpstr>
      <vt:lpstr>1_5-30072_SPC2012_Business_Template_16x9_Light</vt:lpstr>
      <vt:lpstr>SPC2012_Business_Template_16x9</vt:lpstr>
      <vt:lpstr>PowerPoint Presentation</vt:lpstr>
      <vt:lpstr>How Yammer and SharePoint are Approaching Social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We have one approach</vt:lpstr>
      <vt:lpstr>Where work gets done</vt:lpstr>
      <vt:lpstr>Where work gets done Office</vt:lpstr>
      <vt:lpstr>PowerPoint Presentation</vt:lpstr>
      <vt:lpstr>PowerPoint Presentation</vt:lpstr>
      <vt:lpstr>PowerPoint Presentation</vt:lpstr>
      <vt:lpstr>Where work gets done Search</vt:lpstr>
      <vt:lpstr>PowerPoint Presentation</vt:lpstr>
      <vt:lpstr>PowerPoint Presentation</vt:lpstr>
      <vt:lpstr>Where work gets done Communities</vt:lpstr>
      <vt:lpstr>PowerPoint Presentation</vt:lpstr>
      <vt:lpstr>PowerPoint Presentation</vt:lpstr>
      <vt:lpstr>PowerPoint Presentation</vt:lpstr>
      <vt:lpstr>PowerPoint Presentation</vt:lpstr>
      <vt:lpstr>Where work gets done Tasks</vt:lpstr>
      <vt:lpstr>PowerPoint Presentation</vt:lpstr>
      <vt:lpstr>PowerPoint Presentation</vt:lpstr>
      <vt:lpstr>PowerPoint Presentation</vt:lpstr>
      <vt:lpstr>PowerPoint Presentation</vt:lpstr>
      <vt:lpstr>Open Connected Get work done</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Yammer and SharePoint are Approaching Social</dc:title>
  <dc:subject>SharePoint Conference 2012</dc:subject>
  <dc:creator>Andrea Cheng</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58</cp:revision>
  <dcterms:created xsi:type="dcterms:W3CDTF">2012-11-05T20:54:21Z</dcterms:created>
  <dcterms:modified xsi:type="dcterms:W3CDTF">2012-12-06T22:27:56Z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