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05" r:id="rId5"/>
    <p:sldMasterId id="2147484228" r:id="rId6"/>
    <p:sldMasterId id="2147484249" r:id="rId7"/>
  </p:sldMasterIdLst>
  <p:notesMasterIdLst>
    <p:notesMasterId r:id="rId26"/>
  </p:notesMasterIdLst>
  <p:handoutMasterIdLst>
    <p:handoutMasterId r:id="rId27"/>
  </p:handoutMasterIdLst>
  <p:sldIdLst>
    <p:sldId id="1055" r:id="rId8"/>
    <p:sldId id="1077" r:id="rId9"/>
    <p:sldId id="1078" r:id="rId10"/>
    <p:sldId id="1079" r:id="rId11"/>
    <p:sldId id="1080" r:id="rId12"/>
    <p:sldId id="1084" r:id="rId13"/>
    <p:sldId id="1085" r:id="rId14"/>
    <p:sldId id="1101" r:id="rId15"/>
    <p:sldId id="1122" r:id="rId16"/>
    <p:sldId id="1144" r:id="rId17"/>
    <p:sldId id="1158" r:id="rId18"/>
    <p:sldId id="1162" r:id="rId19"/>
    <p:sldId id="1163" r:id="rId20"/>
    <p:sldId id="1164" r:id="rId21"/>
    <p:sldId id="1165" r:id="rId22"/>
    <p:sldId id="1166" r:id="rId23"/>
    <p:sldId id="1167" r:id="rId24"/>
    <p:sldId id="1076" r:id="rId25"/>
  </p:sldIdLst>
  <p:sldSz cx="12436475" cy="6994525"/>
  <p:notesSz cx="6858000" cy="9144000"/>
  <p:defaultText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tt Intro" id="{9E5CA539-5696-48F9-A245-8E548E0D5D33}">
          <p14:sldIdLst>
            <p14:sldId id="1055"/>
            <p14:sldId id="1077"/>
            <p14:sldId id="1078"/>
            <p14:sldId id="1079"/>
          </p14:sldIdLst>
        </p14:section>
        <p14:section name="Ben Intro Social/Following" id="{9864026C-F536-4FD7-87C0-9CFDF2346958}">
          <p14:sldIdLst>
            <p14:sldId id="1080"/>
          </p14:sldIdLst>
        </p14:section>
        <p14:section name="Asking and Answering Questions" id="{885E8D5B-8A33-41D4-B574-A39DF630E132}">
          <p14:sldIdLst>
            <p14:sldId id="1084"/>
            <p14:sldId id="1085"/>
          </p14:sldIdLst>
        </p14:section>
        <p14:section name="Managing Multiple Projects" id="{18ECF75C-E588-497E-9A0D-27E5EBCA79F7}">
          <p14:sldIdLst>
            <p14:sldId id="1101"/>
          </p14:sldIdLst>
        </p14:section>
        <p14:section name="Working with Documents" id="{54AF64D8-A1B8-4313-8743-C70FFCFC6038}">
          <p14:sldIdLst>
            <p14:sldId id="1122"/>
          </p14:sldIdLst>
        </p14:section>
        <p14:section name="Finding more about people" id="{123BE348-7F8C-49F2-9F72-8225BADEF895}">
          <p14:sldIdLst>
            <p14:sldId id="1144"/>
          </p14:sldIdLst>
        </p14:section>
        <p14:section name="Privacy" id="{0471B08D-1E6A-494F-BC05-E194DCB71206}">
          <p14:sldIdLst>
            <p14:sldId id="1158"/>
            <p14:sldId id="1162"/>
          </p14:sldIdLst>
        </p14:section>
        <p14:section name="Wrap Up" id="{894A1965-657D-43C3-97C1-C9F9903D29B3}">
          <p14:sldIdLst>
            <p14:sldId id="1163"/>
            <p14:sldId id="1164"/>
            <p14:sldId id="1165"/>
            <p14:sldId id="1166"/>
            <p14:sldId id="1167"/>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39" d="100"/>
          <a:sy n="39" d="100"/>
        </p:scale>
        <p:origin x="-120"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4"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2" indent="-107946"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5" indent="-149775"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7" indent="-117392" algn="l" defTabSz="932654"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36" algn="l" defTabSz="932654" rtl="0" eaLnBrk="1" latinLnBrk="0" hangingPunct="1">
      <a:defRPr sz="1200" kern="1200">
        <a:solidFill>
          <a:schemeClr val="tx1"/>
        </a:solidFill>
        <a:latin typeface="+mn-lt"/>
        <a:ea typeface="+mn-ea"/>
        <a:cs typeface="+mn-cs"/>
      </a:defRPr>
    </a:lvl6pPr>
    <a:lvl7pPr marL="2797963" algn="l" defTabSz="932654" rtl="0" eaLnBrk="1" latinLnBrk="0" hangingPunct="1">
      <a:defRPr sz="1200" kern="1200">
        <a:solidFill>
          <a:schemeClr val="tx1"/>
        </a:solidFill>
        <a:latin typeface="+mn-lt"/>
        <a:ea typeface="+mn-ea"/>
        <a:cs typeface="+mn-cs"/>
      </a:defRPr>
    </a:lvl7pPr>
    <a:lvl8pPr marL="3264290" algn="l" defTabSz="932654" rtl="0" eaLnBrk="1" latinLnBrk="0" hangingPunct="1">
      <a:defRPr sz="1200" kern="1200">
        <a:solidFill>
          <a:schemeClr val="tx1"/>
        </a:solidFill>
        <a:latin typeface="+mn-lt"/>
        <a:ea typeface="+mn-ea"/>
        <a:cs typeface="+mn-cs"/>
      </a:defRPr>
    </a:lvl8pPr>
    <a:lvl9pPr marL="3730618" algn="l" defTabSz="9326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382711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213932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724692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ctr"/>
            <a:endParaRPr lang="en-US" dirty="0" smtClean="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233757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741841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836018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785724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755268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305700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186253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263729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094579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34A7AE-C272-46B4-90D5-1FA0FA8E0BE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225711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90" tIns="91432" rIns="146290" bIns="914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90" tIns="109717" rIns="146290"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7146"/>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3" indent="0">
              <a:buNone/>
              <a:tabLst/>
              <a:defRPr sz="2000"/>
            </a:lvl3pPr>
            <a:lvl4pPr marL="460332" indent="0">
              <a:buNone/>
              <a:defRPr/>
            </a:lvl4pPr>
            <a:lvl5pPr marL="6857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1"/>
              </a:buClr>
              <a:buFont typeface="Arial" pitchFamily="34" charset="0"/>
              <a:buChar char="•"/>
              <a:defRPr sz="3600"/>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311" indent="-28731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6" indent="-233173">
              <a:defRPr sz="2400"/>
            </a:lvl2pPr>
            <a:lvl3pPr marL="699519" indent="-168403">
              <a:tabLst/>
              <a:defRPr sz="2000"/>
            </a:lvl3pPr>
            <a:lvl4pPr marL="880875" indent="-181357">
              <a:defRPr/>
            </a:lvl4pPr>
            <a:lvl5pPr marL="1049278" indent="-16840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9"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4" tIns="46634" rIns="46634" bIns="46634" numCol="1" spcCol="0" rtlCol="0" fromWordArt="0" anchor="ctr" anchorCtr="0" forceAA="0" compatLnSpc="1">
            <a:prstTxWarp prst="textNoShape">
              <a:avLst/>
            </a:prstTxWarp>
            <a:noAutofit/>
          </a:bodyPr>
          <a:lstStyle/>
          <a:p>
            <a:pPr algn="ctr" defTabSz="93238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2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42" tIns="77722" rIns="155442" bIns="77722"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3" tIns="146283" rIns="182853" bIns="146283" numCol="1" spcCol="0" rtlCol="0" fromWordArt="0" anchor="t" anchorCtr="0" forceAA="0" compatLnSpc="1">
            <a:prstTxWarp prst="textNoShape">
              <a:avLst/>
            </a:prstTxWarp>
            <a:noAutofit/>
          </a:bodyPr>
          <a:lstStyle/>
          <a:p>
            <a:pPr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3182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23755281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1_Section Title Accent Color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6"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76863125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2194625578"/>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41424381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3022710"/>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387171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3" tIns="146290" rIns="182863" bIns="14629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14967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1203036"/>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33861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854904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30702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611476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442875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2736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13293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61653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3" tIns="146290" rIns="182863" bIns="146290" numCol="1" spcCol="0" rtlCol="0" fromWordArt="0" anchor="t" anchorCtr="0" forceAA="0" compatLnSpc="1">
            <a:prstTxWarp prst="textNoShape">
              <a:avLst/>
            </a:prstTxWarp>
            <a:noAutofit/>
          </a:bodyPr>
          <a:lstStyle/>
          <a:p>
            <a:pPr lvl="0" algn="ctr" defTabSz="93238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2" bIns="914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31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287273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8551" tIns="79276" rIns="158551" bIns="79276"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3250359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6513"/>
            <a:ext cx="10726460" cy="2907968"/>
          </a:xfrm>
        </p:spPr>
        <p:txBody>
          <a:bodyPr anchor="b">
            <a:normAutofit/>
          </a:bodyPr>
          <a:lstStyle>
            <a:lvl1pPr>
              <a:defRPr sz="6100" b="0"/>
            </a:lvl1pPr>
          </a:lstStyle>
          <a:p>
            <a:r>
              <a:rPr lang="en-US" smtClean="0"/>
              <a:t>Click to edit Master title style</a:t>
            </a:r>
            <a:endParaRPr lang="en-US" dirty="0"/>
          </a:p>
        </p:txBody>
      </p:sp>
      <p:sp>
        <p:nvSpPr>
          <p:cNvPr id="3" name="Text Placeholder 2"/>
          <p:cNvSpPr>
            <a:spLocks noGrp="1"/>
          </p:cNvSpPr>
          <p:nvPr>
            <p:ph type="body" idx="1"/>
          </p:nvPr>
        </p:nvSpPr>
        <p:spPr>
          <a:xfrm>
            <a:off x="848530" y="4643266"/>
            <a:ext cx="10726460" cy="1530052"/>
          </a:xfrm>
        </p:spPr>
        <p:txBody>
          <a:bodyPr anchor="t">
            <a:normAutofit/>
          </a:bodyPr>
          <a:lstStyle>
            <a:lvl1pPr marL="0" indent="0">
              <a:buNone/>
              <a:defRPr sz="2400">
                <a:solidFill>
                  <a:schemeClr val="tx1">
                    <a:lumMod val="75000"/>
                    <a:lumOff val="25000"/>
                  </a:schemeClr>
                </a:solidFill>
              </a:defRPr>
            </a:lvl1pPr>
            <a:lvl2pPr marL="466300" indent="0">
              <a:buNone/>
              <a:defRPr sz="1800">
                <a:solidFill>
                  <a:schemeClr val="tx1">
                    <a:tint val="75000"/>
                  </a:schemeClr>
                </a:solidFill>
              </a:defRPr>
            </a:lvl2pPr>
            <a:lvl3pPr marL="932600" indent="0">
              <a:buNone/>
              <a:defRPr sz="1600">
                <a:solidFill>
                  <a:schemeClr val="tx1">
                    <a:tint val="75000"/>
                  </a:schemeClr>
                </a:solidFill>
              </a:defRPr>
            </a:lvl3pPr>
            <a:lvl4pPr marL="1398900" indent="0">
              <a:buNone/>
              <a:defRPr sz="1400">
                <a:solidFill>
                  <a:schemeClr val="tx1">
                    <a:tint val="75000"/>
                  </a:schemeClr>
                </a:solidFill>
              </a:defRPr>
            </a:lvl4pPr>
            <a:lvl5pPr marL="1865201" indent="0">
              <a:buNone/>
              <a:defRPr sz="1400">
                <a:solidFill>
                  <a:schemeClr val="tx1">
                    <a:tint val="75000"/>
                  </a:schemeClr>
                </a:solidFill>
              </a:defRPr>
            </a:lvl5pPr>
            <a:lvl6pPr marL="2331501" indent="0">
              <a:buNone/>
              <a:defRPr sz="1400">
                <a:solidFill>
                  <a:schemeClr val="tx1">
                    <a:tint val="75000"/>
                  </a:schemeClr>
                </a:solidFill>
              </a:defRPr>
            </a:lvl6pPr>
            <a:lvl7pPr marL="2797801" indent="0">
              <a:buNone/>
              <a:defRPr sz="1400">
                <a:solidFill>
                  <a:schemeClr val="tx1">
                    <a:tint val="75000"/>
                  </a:schemeClr>
                </a:solidFill>
              </a:defRPr>
            </a:lvl7pPr>
            <a:lvl8pPr marL="3264101" indent="0">
              <a:buNone/>
              <a:defRPr sz="1400">
                <a:solidFill>
                  <a:schemeClr val="tx1">
                    <a:tint val="75000"/>
                  </a:schemeClr>
                </a:solidFill>
              </a:defRPr>
            </a:lvl8pPr>
            <a:lvl9pPr marL="3730401"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9" y="6482890"/>
            <a:ext cx="2798207" cy="372394"/>
          </a:xfrm>
          <a:prstGeom prst="rect">
            <a:avLst/>
          </a:prstGeom>
        </p:spPr>
        <p:txBody>
          <a:bodyPr lIns="93261" tIns="46629" rIns="93261" bIns="46629"/>
          <a:lstStyle/>
          <a:p>
            <a:pPr defTabSz="932600"/>
            <a:fld id="{F1FA7AC5-6045-4418-8E60-F48788734473}" type="datetimeFigureOut">
              <a:rPr lang="en-US" smtClean="0">
                <a:solidFill>
                  <a:srgbClr val="FFFFFF"/>
                </a:solidFill>
              </a:rPr>
              <a:pPr defTabSz="932600"/>
              <a:t>12/6/2012</a:t>
            </a:fld>
            <a:endParaRPr lang="en-US">
              <a:solidFill>
                <a:srgbClr val="FFFFFF"/>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lIns="93261" tIns="46629" rIns="93261" bIns="46629"/>
          <a:lstStyle/>
          <a:p>
            <a:pPr defTabSz="932600"/>
            <a:endParaRPr lang="en-US">
              <a:solidFill>
                <a:srgbClr val="FFFFFF"/>
              </a:solidFill>
            </a:endParaRPr>
          </a:p>
        </p:txBody>
      </p:sp>
      <p:sp>
        <p:nvSpPr>
          <p:cNvPr id="6" name="Slide Number Placeholder 5"/>
          <p:cNvSpPr>
            <a:spLocks noGrp="1"/>
          </p:cNvSpPr>
          <p:nvPr>
            <p:ph type="sldNum" sz="quarter" idx="12"/>
          </p:nvPr>
        </p:nvSpPr>
        <p:spPr>
          <a:xfrm>
            <a:off x="8790326" y="6482890"/>
            <a:ext cx="2798207" cy="372394"/>
          </a:xfrm>
          <a:prstGeom prst="rect">
            <a:avLst/>
          </a:prstGeom>
        </p:spPr>
        <p:txBody>
          <a:bodyPr lIns="93261" tIns="46629" rIns="93261" bIns="46629"/>
          <a:lstStyle/>
          <a:p>
            <a:pPr defTabSz="932600"/>
            <a:fld id="{8C71CAF9-4461-454A-B702-D536C3775752}" type="slidenum">
              <a:rPr lang="en-US" smtClean="0">
                <a:solidFill>
                  <a:srgbClr val="FFFFFF"/>
                </a:solidFill>
              </a:rPr>
              <a:pPr defTabSz="932600"/>
              <a:t>‹#›</a:t>
            </a:fld>
            <a:endParaRPr lang="en-US">
              <a:solidFill>
                <a:srgbClr val="FFFFFF"/>
              </a:solidFill>
            </a:endParaRPr>
          </a:p>
        </p:txBody>
      </p:sp>
    </p:spTree>
    <p:extLst>
      <p:ext uri="{BB962C8B-B14F-4D97-AF65-F5344CB8AC3E}">
        <p14:creationId xmlns:p14="http://schemas.microsoft.com/office/powerpoint/2010/main" val="4334357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6916"/>
            <a:ext cx="9327356" cy="2435131"/>
          </a:xfrm>
        </p:spPr>
        <p:txBody>
          <a:bodyPr anchor="b">
            <a:normAutofit/>
          </a:bodyPr>
          <a:lstStyle>
            <a:lvl1pPr algn="ctr">
              <a:defRPr sz="6100"/>
            </a:lvl1pPr>
          </a:lstStyle>
          <a:p>
            <a:r>
              <a:rPr lang="en-US" smtClean="0"/>
              <a:t>Click to edit Master title style</a:t>
            </a:r>
            <a:endParaRPr lang="en-US" dirty="0"/>
          </a:p>
        </p:txBody>
      </p:sp>
      <p:sp>
        <p:nvSpPr>
          <p:cNvPr id="3" name="Subtitle 2"/>
          <p:cNvSpPr>
            <a:spLocks noGrp="1"/>
          </p:cNvSpPr>
          <p:nvPr>
            <p:ph type="subTitle" idx="1"/>
          </p:nvPr>
        </p:nvSpPr>
        <p:spPr>
          <a:xfrm>
            <a:off x="1554560" y="3673745"/>
            <a:ext cx="9327356" cy="1688724"/>
          </a:xfrm>
        </p:spPr>
        <p:txBody>
          <a:bodyPr>
            <a:normAutofit/>
          </a:bodyPr>
          <a:lstStyle>
            <a:lvl1pPr marL="0" indent="0" algn="ctr">
              <a:buNone/>
              <a:defRPr sz="2400">
                <a:solidFill>
                  <a:schemeClr val="tx1">
                    <a:lumMod val="75000"/>
                    <a:lumOff val="25000"/>
                  </a:schemeClr>
                </a:solidFill>
              </a:defRPr>
            </a:lvl1pPr>
            <a:lvl2pPr marL="466300" indent="0" algn="ctr">
              <a:buNone/>
              <a:defRPr sz="2900"/>
            </a:lvl2pPr>
            <a:lvl3pPr marL="932600" indent="0" algn="ctr">
              <a:buNone/>
              <a:defRPr sz="2400"/>
            </a:lvl3pPr>
            <a:lvl4pPr marL="1398900" indent="0" algn="ctr">
              <a:buNone/>
              <a:defRPr sz="2000"/>
            </a:lvl4pPr>
            <a:lvl5pPr marL="1865201" indent="0" algn="ctr">
              <a:buNone/>
              <a:defRPr sz="2000"/>
            </a:lvl5pPr>
            <a:lvl6pPr marL="2331501" indent="0" algn="ctr">
              <a:buNone/>
              <a:defRPr sz="2000"/>
            </a:lvl6pPr>
            <a:lvl7pPr marL="2797801" indent="0" algn="ctr">
              <a:buNone/>
              <a:defRPr sz="2000"/>
            </a:lvl7pPr>
            <a:lvl8pPr marL="3264101" indent="0" algn="ctr">
              <a:buNone/>
              <a:defRPr sz="2000"/>
            </a:lvl8pPr>
            <a:lvl9pPr marL="3730401"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55009" y="6482890"/>
            <a:ext cx="2798207" cy="372394"/>
          </a:xfrm>
          <a:prstGeom prst="rect">
            <a:avLst/>
          </a:prstGeom>
        </p:spPr>
        <p:txBody>
          <a:bodyPr lIns="93261" tIns="46629" rIns="93261" bIns="46629"/>
          <a:lstStyle/>
          <a:p>
            <a:pPr defTabSz="932600"/>
            <a:fld id="{F1FA7AC5-6045-4418-8E60-F48788734473}" type="datetimeFigureOut">
              <a:rPr lang="en-US" smtClean="0">
                <a:solidFill>
                  <a:srgbClr val="FFFFFF"/>
                </a:solidFill>
              </a:rPr>
              <a:pPr defTabSz="932600"/>
              <a:t>12/6/2012</a:t>
            </a:fld>
            <a:endParaRPr lang="en-US">
              <a:solidFill>
                <a:srgbClr val="FFFFFF"/>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lIns="93261" tIns="46629" rIns="93261" bIns="46629"/>
          <a:lstStyle/>
          <a:p>
            <a:pPr defTabSz="932600"/>
            <a:endParaRPr lang="en-US">
              <a:solidFill>
                <a:srgbClr val="FFFFFF"/>
              </a:solidFill>
            </a:endParaRPr>
          </a:p>
        </p:txBody>
      </p:sp>
      <p:sp>
        <p:nvSpPr>
          <p:cNvPr id="6" name="Slide Number Placeholder 5"/>
          <p:cNvSpPr>
            <a:spLocks noGrp="1"/>
          </p:cNvSpPr>
          <p:nvPr>
            <p:ph type="sldNum" sz="quarter" idx="12"/>
          </p:nvPr>
        </p:nvSpPr>
        <p:spPr>
          <a:xfrm>
            <a:off x="8790326" y="6482890"/>
            <a:ext cx="2798207" cy="372394"/>
          </a:xfrm>
          <a:prstGeom prst="rect">
            <a:avLst/>
          </a:prstGeom>
        </p:spPr>
        <p:txBody>
          <a:bodyPr lIns="93261" tIns="46629" rIns="93261" bIns="46629"/>
          <a:lstStyle/>
          <a:p>
            <a:pPr defTabSz="932600"/>
            <a:fld id="{8C71CAF9-4461-454A-B702-D536C3775752}" type="slidenum">
              <a:rPr lang="en-US" smtClean="0">
                <a:solidFill>
                  <a:srgbClr val="FFFFFF"/>
                </a:solidFill>
              </a:rPr>
              <a:pPr defTabSz="932600"/>
              <a:t>‹#›</a:t>
            </a:fld>
            <a:endParaRPr lang="en-US">
              <a:solidFill>
                <a:srgbClr val="FFFFFF"/>
              </a:solidFill>
            </a:endParaRPr>
          </a:p>
        </p:txBody>
      </p:sp>
    </p:spTree>
    <p:extLst>
      <p:ext uri="{BB962C8B-B14F-4D97-AF65-F5344CB8AC3E}">
        <p14:creationId xmlns:p14="http://schemas.microsoft.com/office/powerpoint/2010/main" val="1386154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707829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718922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020711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1"/>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121293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599421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611138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846875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8356198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918660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2266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751898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846638" y="3954462"/>
            <a:ext cx="7315200" cy="1371580"/>
          </a:xfrm>
          <a:noFill/>
        </p:spPr>
        <p:txBody>
          <a:bodyPr lIns="149216" tIns="93261" rIns="149216" bIns="9326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16" tIns="111912" rIns="149216"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10416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6513"/>
            <a:ext cx="10726460" cy="2907968"/>
          </a:xfrm>
        </p:spPr>
        <p:txBody>
          <a:bodyPr anchor="b">
            <a:normAutofit/>
          </a:bodyPr>
          <a:lstStyle>
            <a:lvl1pPr>
              <a:defRPr sz="6100" b="0"/>
            </a:lvl1pPr>
          </a:lstStyle>
          <a:p>
            <a:r>
              <a:rPr lang="en-US" smtClean="0"/>
              <a:t>Click to edit Master title style</a:t>
            </a:r>
            <a:endParaRPr lang="en-US" dirty="0"/>
          </a:p>
        </p:txBody>
      </p:sp>
      <p:sp>
        <p:nvSpPr>
          <p:cNvPr id="3" name="Text Placeholder 2"/>
          <p:cNvSpPr>
            <a:spLocks noGrp="1"/>
          </p:cNvSpPr>
          <p:nvPr>
            <p:ph type="body" idx="1"/>
          </p:nvPr>
        </p:nvSpPr>
        <p:spPr>
          <a:xfrm>
            <a:off x="848530" y="4643266"/>
            <a:ext cx="10726460" cy="1530052"/>
          </a:xfrm>
        </p:spPr>
        <p:txBody>
          <a:bodyPr anchor="t">
            <a:normAutofit/>
          </a:bodyPr>
          <a:lstStyle>
            <a:lvl1pPr marL="0" indent="0">
              <a:buNone/>
              <a:defRPr sz="2400">
                <a:solidFill>
                  <a:schemeClr val="tx1">
                    <a:lumMod val="75000"/>
                    <a:lumOff val="25000"/>
                  </a:schemeClr>
                </a:solidFill>
              </a:defRPr>
            </a:lvl1pPr>
            <a:lvl2pPr marL="466300" indent="0">
              <a:buNone/>
              <a:defRPr sz="1800">
                <a:solidFill>
                  <a:schemeClr val="tx1">
                    <a:tint val="75000"/>
                  </a:schemeClr>
                </a:solidFill>
              </a:defRPr>
            </a:lvl2pPr>
            <a:lvl3pPr marL="932600" indent="0">
              <a:buNone/>
              <a:defRPr sz="1600">
                <a:solidFill>
                  <a:schemeClr val="tx1">
                    <a:tint val="75000"/>
                  </a:schemeClr>
                </a:solidFill>
              </a:defRPr>
            </a:lvl3pPr>
            <a:lvl4pPr marL="1398900" indent="0">
              <a:buNone/>
              <a:defRPr sz="1400">
                <a:solidFill>
                  <a:schemeClr val="tx1">
                    <a:tint val="75000"/>
                  </a:schemeClr>
                </a:solidFill>
              </a:defRPr>
            </a:lvl4pPr>
            <a:lvl5pPr marL="1865201" indent="0">
              <a:buNone/>
              <a:defRPr sz="1400">
                <a:solidFill>
                  <a:schemeClr val="tx1">
                    <a:tint val="75000"/>
                  </a:schemeClr>
                </a:solidFill>
              </a:defRPr>
            </a:lvl5pPr>
            <a:lvl6pPr marL="2331501" indent="0">
              <a:buNone/>
              <a:defRPr sz="1400">
                <a:solidFill>
                  <a:schemeClr val="tx1">
                    <a:tint val="75000"/>
                  </a:schemeClr>
                </a:solidFill>
              </a:defRPr>
            </a:lvl6pPr>
            <a:lvl7pPr marL="2797801" indent="0">
              <a:buNone/>
              <a:defRPr sz="1400">
                <a:solidFill>
                  <a:schemeClr val="tx1">
                    <a:tint val="75000"/>
                  </a:schemeClr>
                </a:solidFill>
              </a:defRPr>
            </a:lvl7pPr>
            <a:lvl8pPr marL="3264101" indent="0">
              <a:buNone/>
              <a:defRPr sz="1400">
                <a:solidFill>
                  <a:schemeClr val="tx1">
                    <a:tint val="75000"/>
                  </a:schemeClr>
                </a:solidFill>
              </a:defRPr>
            </a:lvl8pPr>
            <a:lvl9pPr marL="3730401"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9" y="6482890"/>
            <a:ext cx="2798207" cy="372394"/>
          </a:xfrm>
          <a:prstGeom prst="rect">
            <a:avLst/>
          </a:prstGeom>
        </p:spPr>
        <p:txBody>
          <a:bodyPr lIns="93261" tIns="46629" rIns="93261" bIns="46629"/>
          <a:lstStyle/>
          <a:p>
            <a:pPr defTabSz="932600"/>
            <a:fld id="{F1FA7AC5-6045-4418-8E60-F48788734473}" type="datetimeFigureOut">
              <a:rPr lang="en-US" smtClean="0">
                <a:solidFill>
                  <a:srgbClr val="505050"/>
                </a:solidFill>
              </a:rPr>
              <a:pPr defTabSz="932600"/>
              <a:t>12/6/2012</a:t>
            </a:fld>
            <a:endParaRPr lang="en-US">
              <a:solidFill>
                <a:srgbClr val="505050"/>
              </a:solidFill>
            </a:endParaRPr>
          </a:p>
        </p:txBody>
      </p:sp>
      <p:sp>
        <p:nvSpPr>
          <p:cNvPr id="5" name="Footer Placeholder 4"/>
          <p:cNvSpPr>
            <a:spLocks noGrp="1"/>
          </p:cNvSpPr>
          <p:nvPr>
            <p:ph type="ftr" sz="quarter" idx="11"/>
          </p:nvPr>
        </p:nvSpPr>
        <p:spPr>
          <a:xfrm>
            <a:off x="4119583" y="6482890"/>
            <a:ext cx="4197310" cy="372394"/>
          </a:xfrm>
          <a:prstGeom prst="rect">
            <a:avLst/>
          </a:prstGeom>
        </p:spPr>
        <p:txBody>
          <a:bodyPr lIns="93261" tIns="46629" rIns="93261" bIns="46629"/>
          <a:lstStyle/>
          <a:p>
            <a:pPr defTabSz="932600"/>
            <a:endParaRPr lang="en-US">
              <a:solidFill>
                <a:srgbClr val="505050"/>
              </a:solidFill>
            </a:endParaRPr>
          </a:p>
        </p:txBody>
      </p:sp>
      <p:sp>
        <p:nvSpPr>
          <p:cNvPr id="6" name="Slide Number Placeholder 5"/>
          <p:cNvSpPr>
            <a:spLocks noGrp="1"/>
          </p:cNvSpPr>
          <p:nvPr>
            <p:ph type="sldNum" sz="quarter" idx="12"/>
          </p:nvPr>
        </p:nvSpPr>
        <p:spPr>
          <a:xfrm>
            <a:off x="8790326" y="6482890"/>
            <a:ext cx="2798207" cy="372394"/>
          </a:xfrm>
          <a:prstGeom prst="rect">
            <a:avLst/>
          </a:prstGeom>
        </p:spPr>
        <p:txBody>
          <a:bodyPr lIns="93261" tIns="46629" rIns="93261" bIns="46629"/>
          <a:lstStyle/>
          <a:p>
            <a:pPr defTabSz="932600"/>
            <a:fld id="{8C71CAF9-4461-454A-B702-D536C3775752}" type="slidenum">
              <a:rPr lang="en-US" smtClean="0">
                <a:solidFill>
                  <a:srgbClr val="505050"/>
                </a:solidFill>
              </a:rPr>
              <a:pPr defTabSz="932600"/>
              <a:t>‹#›</a:t>
            </a:fld>
            <a:endParaRPr lang="en-US">
              <a:solidFill>
                <a:srgbClr val="505050"/>
              </a:solidFill>
            </a:endParaRPr>
          </a:p>
        </p:txBody>
      </p:sp>
    </p:spTree>
    <p:extLst>
      <p:ext uri="{BB962C8B-B14F-4D97-AF65-F5344CB8AC3E}">
        <p14:creationId xmlns:p14="http://schemas.microsoft.com/office/powerpoint/2010/main" val="15361645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946239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1_Section Title Accent Color 1">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6"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70290403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cSld name="2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60190396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cSld name="3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297010415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cSld name="4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208083847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cSld name="5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68829167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cSld name="6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3261" bIns="9326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4" name="Text Placeholder 5"/>
          <p:cNvSpPr>
            <a:spLocks noGrp="1"/>
          </p:cNvSpPr>
          <p:nvPr>
            <p:ph type="body" sz="quarter" idx="10" hasCustomPrompt="1"/>
          </p:nvPr>
        </p:nvSpPr>
        <p:spPr>
          <a:xfrm>
            <a:off x="275287" y="5265323"/>
            <a:ext cx="11885902" cy="640363"/>
          </a:xfrm>
        </p:spPr>
        <p:txBody>
          <a:bodyPr/>
          <a:lstStyle>
            <a:lvl1pPr marL="0" marR="0" indent="0" algn="l" defTabSz="932567" rtl="0" eaLnBrk="1" fontAlgn="auto" latinLnBrk="0" hangingPunct="1">
              <a:lnSpc>
                <a:spcPct val="90000"/>
              </a:lnSpc>
              <a:spcBef>
                <a:spcPct val="20000"/>
              </a:spcBef>
              <a:spcAft>
                <a:spcPts val="0"/>
              </a:spcAft>
              <a:buClrTx/>
              <a:buSzPct val="90000"/>
              <a:buFont typeface="Arial" pitchFamily="34" charset="0"/>
              <a:buNone/>
              <a:tabLst/>
              <a:defRPr sz="4100"/>
            </a:lvl1pPr>
          </a:lstStyle>
          <a:p>
            <a:pPr marL="0" marR="0" lvl="0" indent="0" algn="l" defTabSz="932567" rtl="0" eaLnBrk="1" fontAlgn="auto" latinLnBrk="0" hangingPunct="1">
              <a:lnSpc>
                <a:spcPct val="90000"/>
              </a:lnSpc>
              <a:spcBef>
                <a:spcPct val="20000"/>
              </a:spcBef>
              <a:spcAft>
                <a:spcPts val="0"/>
              </a:spcAft>
              <a:buClrTx/>
              <a:buSzPct val="90000"/>
              <a:buFont typeface="Arial" pitchFamily="34" charset="0"/>
              <a:buNone/>
              <a:tabLst/>
              <a:defRPr/>
            </a:pPr>
            <a:r>
              <a:rPr lang="en-US" sz="3300" spc="-100" dirty="0" smtClean="0">
                <a:ln w="3175">
                  <a:noFill/>
                </a:ln>
                <a:gradFill>
                  <a:gsLst>
                    <a:gs pos="86000">
                      <a:schemeClr val="tx1"/>
                    </a:gs>
                    <a:gs pos="0">
                      <a:schemeClr val="tx1"/>
                    </a:gs>
                  </a:gsLst>
                  <a:lin ang="5400000" scaled="0"/>
                </a:gradFill>
                <a:cs typeface="Segoe UI" pitchFamily="34" charset="0"/>
              </a:rPr>
              <a:t>Description</a:t>
            </a:r>
          </a:p>
        </p:txBody>
      </p:sp>
    </p:spTree>
    <p:extLst>
      <p:ext uri="{BB962C8B-B14F-4D97-AF65-F5344CB8AC3E}">
        <p14:creationId xmlns:p14="http://schemas.microsoft.com/office/powerpoint/2010/main" val="129653927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549505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5130069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8442597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925484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013794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32" bIns="914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385897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438012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8849143"/>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2214241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37737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9" indent="0">
              <a:buNone/>
              <a:defRPr/>
            </a:lvl3pPr>
            <a:lvl4pPr marL="457157" indent="0">
              <a:buNone/>
              <a:defRPr/>
            </a:lvl4pPr>
            <a:lvl5pPr marL="6857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theme" Target="../theme/theme3.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image" Target="../media/image7.png"/><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heme" Target="../theme/theme4.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90" tIns="91432" rIns="146290" bIns="914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116710"/>
          </a:xfrm>
          <a:prstGeom prst="rect">
            <a:avLst/>
          </a:prstGeom>
        </p:spPr>
        <p:txBody>
          <a:bodyPr vert="horz" wrap="square" lIns="146290" tIns="91432" rIns="146290" bIns="914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4"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8" marR="0" indent="-342868" algn="l" defTabSz="932654"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5" marR="0" indent="-241277" algn="l" defTabSz="9326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5"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604"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82" marR="0" indent="-228579" algn="l" defTabSz="9326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99"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27"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55"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82" indent="-233164" algn="l" defTabSz="9326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4" rtl="0" eaLnBrk="1" latinLnBrk="0" hangingPunct="1">
        <a:defRPr sz="1800" kern="1200">
          <a:solidFill>
            <a:schemeClr val="tx1"/>
          </a:solidFill>
          <a:latin typeface="+mn-lt"/>
          <a:ea typeface="+mn-ea"/>
          <a:cs typeface="+mn-cs"/>
        </a:defRPr>
      </a:lvl1pPr>
      <a:lvl2pPr marL="466327" algn="l" defTabSz="932654" rtl="0" eaLnBrk="1" latinLnBrk="0" hangingPunct="1">
        <a:defRPr sz="1800" kern="1200">
          <a:solidFill>
            <a:schemeClr val="tx1"/>
          </a:solidFill>
          <a:latin typeface="+mn-lt"/>
          <a:ea typeface="+mn-ea"/>
          <a:cs typeface="+mn-cs"/>
        </a:defRPr>
      </a:lvl2pPr>
      <a:lvl3pPr marL="932654" algn="l" defTabSz="932654" rtl="0" eaLnBrk="1" latinLnBrk="0" hangingPunct="1">
        <a:defRPr sz="1800" kern="1200">
          <a:solidFill>
            <a:schemeClr val="tx1"/>
          </a:solidFill>
          <a:latin typeface="+mn-lt"/>
          <a:ea typeface="+mn-ea"/>
          <a:cs typeface="+mn-cs"/>
        </a:defRPr>
      </a:lvl3pPr>
      <a:lvl4pPr marL="1398981" algn="l" defTabSz="932654" rtl="0" eaLnBrk="1" latinLnBrk="0" hangingPunct="1">
        <a:defRPr sz="1800" kern="1200">
          <a:solidFill>
            <a:schemeClr val="tx1"/>
          </a:solidFill>
          <a:latin typeface="+mn-lt"/>
          <a:ea typeface="+mn-ea"/>
          <a:cs typeface="+mn-cs"/>
        </a:defRPr>
      </a:lvl4pPr>
      <a:lvl5pPr marL="1865309" algn="l" defTabSz="932654" rtl="0" eaLnBrk="1" latinLnBrk="0" hangingPunct="1">
        <a:defRPr sz="1800" kern="1200">
          <a:solidFill>
            <a:schemeClr val="tx1"/>
          </a:solidFill>
          <a:latin typeface="+mn-lt"/>
          <a:ea typeface="+mn-ea"/>
          <a:cs typeface="+mn-cs"/>
        </a:defRPr>
      </a:lvl5pPr>
      <a:lvl6pPr marL="2331636" algn="l" defTabSz="932654" rtl="0" eaLnBrk="1" latinLnBrk="0" hangingPunct="1">
        <a:defRPr sz="1800" kern="1200">
          <a:solidFill>
            <a:schemeClr val="tx1"/>
          </a:solidFill>
          <a:latin typeface="+mn-lt"/>
          <a:ea typeface="+mn-ea"/>
          <a:cs typeface="+mn-cs"/>
        </a:defRPr>
      </a:lvl6pPr>
      <a:lvl7pPr marL="2797963" algn="l" defTabSz="932654" rtl="0" eaLnBrk="1" latinLnBrk="0" hangingPunct="1">
        <a:defRPr sz="1800" kern="1200">
          <a:solidFill>
            <a:schemeClr val="tx1"/>
          </a:solidFill>
          <a:latin typeface="+mn-lt"/>
          <a:ea typeface="+mn-ea"/>
          <a:cs typeface="+mn-cs"/>
        </a:defRPr>
      </a:lvl7pPr>
      <a:lvl8pPr marL="3264290" algn="l" defTabSz="932654" rtl="0" eaLnBrk="1" latinLnBrk="0" hangingPunct="1">
        <a:defRPr sz="1800" kern="1200">
          <a:solidFill>
            <a:schemeClr val="tx1"/>
          </a:solidFill>
          <a:latin typeface="+mn-lt"/>
          <a:ea typeface="+mn-ea"/>
          <a:cs typeface="+mn-cs"/>
        </a:defRPr>
      </a:lvl8pPr>
      <a:lvl9pPr marL="3730618" algn="l" defTabSz="9326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8493848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9216" tIns="93261" rIns="149216" bIns="9326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2"/>
            <a:ext cx="11887198" cy="2120403"/>
          </a:xfrm>
          <a:prstGeom prst="rect">
            <a:avLst/>
          </a:prstGeom>
        </p:spPr>
        <p:txBody>
          <a:bodyPr vert="horz" wrap="square" lIns="149216" tIns="93261" rIns="149216" bIns="9326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125315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 id="2147484246" r:id="rId18"/>
    <p:sldLayoutId id="2147484247" r:id="rId19"/>
    <p:sldLayoutId id="2147484248" r:id="rId20"/>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0215392"/>
      </p:ext>
    </p:extLst>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 id="2147484257" r:id="rId8"/>
    <p:sldLayoutId id="2147484258" r:id="rId9"/>
    <p:sldLayoutId id="214748425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3.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yspc.sharepointconference.com/" TargetMode="External"/><Relationship Id="rId1" Type="http://schemas.openxmlformats.org/officeDocument/2006/relationships/slideLayout" Target="../slideLayouts/slideLayout5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20293"/>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20293"/>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20293"/>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20293"/>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2094093396"/>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
        <p:nvSpPr>
          <p:cNvPr id="2" name="Rectangle 1"/>
          <p:cNvSpPr/>
          <p:nvPr/>
        </p:nvSpPr>
        <p:spPr bwMode="auto">
          <a:xfrm>
            <a:off x="2791517" y="4082730"/>
            <a:ext cx="6853447" cy="1989554"/>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2" rIns="0" bIns="47562" numCol="1" rtlCol="0" anchor="ctr" anchorCtr="0" compatLnSpc="1">
            <a:prstTxWarp prst="textNoShape">
              <a:avLst/>
            </a:prstTxWarp>
          </a:bodyPr>
          <a:lstStyle/>
          <a:p>
            <a:pPr algn="ctr" defTabSz="950943" fontAlgn="base">
              <a:spcBef>
                <a:spcPct val="0"/>
              </a:spcBef>
              <a:spcAft>
                <a:spcPct val="0"/>
              </a:spcAft>
            </a:pPr>
            <a:r>
              <a:rPr lang="en-US" sz="4500" dirty="0">
                <a:gradFill>
                  <a:gsLst>
                    <a:gs pos="0">
                      <a:srgbClr val="FFFFFF"/>
                    </a:gs>
                    <a:gs pos="100000">
                      <a:srgbClr val="FFFFFF"/>
                    </a:gs>
                  </a:gsLst>
                  <a:lin ang="5400000" scaled="0"/>
                </a:gradFill>
              </a:rPr>
              <a:t>but we still control our own privacy</a:t>
            </a:r>
          </a:p>
        </p:txBody>
      </p:sp>
    </p:spTree>
    <p:extLst>
      <p:ext uri="{BB962C8B-B14F-4D97-AF65-F5344CB8AC3E}">
        <p14:creationId xmlns:p14="http://schemas.microsoft.com/office/powerpoint/2010/main" val="1037378474"/>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impacts the social experience</a:t>
            </a:r>
            <a:endParaRPr lang="en-US" dirty="0"/>
          </a:p>
        </p:txBody>
      </p:sp>
      <p:pic>
        <p:nvPicPr>
          <p:cNvPr id="4" name="Picture 3"/>
          <p:cNvPicPr>
            <a:picLocks noChangeAspect="1"/>
          </p:cNvPicPr>
          <p:nvPr/>
        </p:nvPicPr>
        <p:blipFill>
          <a:blip r:embed="rId3"/>
          <a:stretch>
            <a:fillRect/>
          </a:stretch>
        </p:blipFill>
        <p:spPr>
          <a:xfrm>
            <a:off x="288563" y="2334156"/>
            <a:ext cx="5372946" cy="3400116"/>
          </a:xfrm>
          <a:prstGeom prst="rect">
            <a:avLst/>
          </a:prstGeom>
        </p:spPr>
      </p:pic>
      <p:pic>
        <p:nvPicPr>
          <p:cNvPr id="5" name="Picture 4"/>
          <p:cNvPicPr>
            <a:picLocks noChangeAspect="1"/>
          </p:cNvPicPr>
          <p:nvPr/>
        </p:nvPicPr>
        <p:blipFill>
          <a:blip r:embed="rId4"/>
          <a:stretch>
            <a:fillRect/>
          </a:stretch>
        </p:blipFill>
        <p:spPr>
          <a:xfrm>
            <a:off x="274639" y="2332852"/>
            <a:ext cx="5460390" cy="3429260"/>
          </a:xfrm>
          <a:prstGeom prst="rect">
            <a:avLst/>
          </a:prstGeom>
        </p:spPr>
      </p:pic>
      <p:pic>
        <p:nvPicPr>
          <p:cNvPr id="3" name="Picture 2"/>
          <p:cNvPicPr>
            <a:picLocks noChangeAspect="1"/>
          </p:cNvPicPr>
          <p:nvPr/>
        </p:nvPicPr>
        <p:blipFill>
          <a:blip r:embed="rId5"/>
          <a:stretch>
            <a:fillRect/>
          </a:stretch>
        </p:blipFill>
        <p:spPr>
          <a:xfrm>
            <a:off x="6771825" y="1103955"/>
            <a:ext cx="5392378" cy="5887059"/>
          </a:xfrm>
          <a:prstGeom prst="rect">
            <a:avLst/>
          </a:prstGeom>
        </p:spPr>
      </p:pic>
      <p:sp>
        <p:nvSpPr>
          <p:cNvPr id="12" name="Rectangle 11"/>
          <p:cNvSpPr/>
          <p:nvPr/>
        </p:nvSpPr>
        <p:spPr>
          <a:xfrm>
            <a:off x="6738895" y="1172516"/>
            <a:ext cx="4695600" cy="245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3" name="Rectangle 12"/>
          <p:cNvSpPr/>
          <p:nvPr/>
        </p:nvSpPr>
        <p:spPr>
          <a:xfrm>
            <a:off x="6738897" y="3249591"/>
            <a:ext cx="3559530" cy="27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4" name="Rectangle 13"/>
          <p:cNvSpPr/>
          <p:nvPr/>
        </p:nvSpPr>
        <p:spPr>
          <a:xfrm>
            <a:off x="6771826" y="6204324"/>
            <a:ext cx="3559530" cy="27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5" name="Rectangle 14"/>
          <p:cNvSpPr/>
          <p:nvPr/>
        </p:nvSpPr>
        <p:spPr>
          <a:xfrm>
            <a:off x="6771825" y="6612708"/>
            <a:ext cx="3559530" cy="27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6" name="Rectangle 15"/>
          <p:cNvSpPr/>
          <p:nvPr/>
        </p:nvSpPr>
        <p:spPr>
          <a:xfrm>
            <a:off x="6771824" y="5725992"/>
            <a:ext cx="3559530" cy="27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
        <p:nvSpPr>
          <p:cNvPr id="17" name="Rectangle 16"/>
          <p:cNvSpPr/>
          <p:nvPr/>
        </p:nvSpPr>
        <p:spPr>
          <a:xfrm>
            <a:off x="6771827" y="1625749"/>
            <a:ext cx="4662671" cy="200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93252" bIns="46624" rtlCol="0" anchor="ctr"/>
          <a:lstStyle/>
          <a:p>
            <a:pPr algn="ctr" defTabSz="932513"/>
            <a:endParaRPr lang="en-US">
              <a:solidFill>
                <a:srgbClr val="FFFFFF"/>
              </a:solidFill>
            </a:endParaRPr>
          </a:p>
        </p:txBody>
      </p:sp>
    </p:spTree>
    <p:extLst>
      <p:ext uri="{BB962C8B-B14F-4D97-AF65-F5344CB8AC3E}">
        <p14:creationId xmlns:p14="http://schemas.microsoft.com/office/powerpoint/2010/main" val="769936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Wrapping up…</a:t>
            </a:r>
            <a:endParaRPr lang="en-US" dirty="0"/>
          </a:p>
        </p:txBody>
      </p:sp>
      <p:sp>
        <p:nvSpPr>
          <p:cNvPr id="3" name="Text Placeholder 2"/>
          <p:cNvSpPr>
            <a:spLocks noGrp="1"/>
          </p:cNvSpPr>
          <p:nvPr>
            <p:ph type="body" sz="quarter" idx="10"/>
          </p:nvPr>
        </p:nvSpPr>
        <p:spPr>
          <a:xfrm>
            <a:off x="275287" y="5265325"/>
            <a:ext cx="11885902" cy="753369"/>
          </a:xfrm>
        </p:spPr>
        <p:txBody>
          <a:bodyPr/>
          <a:lstStyle/>
          <a:p>
            <a:endParaRPr lang="en-US" dirty="0"/>
          </a:p>
        </p:txBody>
      </p:sp>
    </p:spTree>
    <p:extLst>
      <p:ext uri="{BB962C8B-B14F-4D97-AF65-F5344CB8AC3E}">
        <p14:creationId xmlns:p14="http://schemas.microsoft.com/office/powerpoint/2010/main" val="201441458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1" name="TextBox 10"/>
          <p:cNvSpPr txBox="1"/>
          <p:nvPr/>
        </p:nvSpPr>
        <p:spPr>
          <a:xfrm>
            <a:off x="-80318" y="3140299"/>
            <a:ext cx="1165207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SOCIAL MAKES OUR WORK LIVES </a:t>
            </a:r>
            <a:r>
              <a:rPr lang="en-US" sz="4100" b="1" dirty="0">
                <a:gradFill>
                  <a:gsLst>
                    <a:gs pos="2917">
                      <a:srgbClr val="505050"/>
                    </a:gs>
                    <a:gs pos="30000">
                      <a:srgbClr val="505050"/>
                    </a:gs>
                  </a:gsLst>
                  <a:lin ang="5400000" scaled="0"/>
                </a:gradFill>
              </a:rPr>
              <a:t>WAY</a:t>
            </a:r>
            <a:r>
              <a:rPr lang="en-US" sz="4100" dirty="0">
                <a:gradFill>
                  <a:gsLst>
                    <a:gs pos="2917">
                      <a:srgbClr val="505050"/>
                    </a:gs>
                    <a:gs pos="30000">
                      <a:srgbClr val="505050"/>
                    </a:gs>
                  </a:gsLst>
                  <a:lin ang="5400000" scaled="0"/>
                </a:gradFill>
              </a:rPr>
              <a:t> EASIER</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2" name="TextBox 21"/>
          <p:cNvSpPr txBox="1"/>
          <p:nvPr/>
        </p:nvSpPr>
        <p:spPr>
          <a:xfrm>
            <a:off x="-80318" y="5953291"/>
            <a:ext cx="11389739"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(BUT WE STILL CONTROL OUR OWN PRIVACY)</a:t>
            </a:r>
          </a:p>
        </p:txBody>
      </p:sp>
      <p:sp>
        <p:nvSpPr>
          <p:cNvPr id="23" name="Rectangle 22"/>
          <p:cNvSpPr/>
          <p:nvPr/>
        </p:nvSpPr>
        <p:spPr>
          <a:xfrm>
            <a:off x="945172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
        <p:nvSpPr>
          <p:cNvPr id="14" name="Rectangle 13"/>
          <p:cNvSpPr/>
          <p:nvPr/>
        </p:nvSpPr>
        <p:spPr>
          <a:xfrm>
            <a:off x="7876434"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business agility</a:t>
            </a:r>
          </a:p>
        </p:txBody>
      </p:sp>
      <p:sp>
        <p:nvSpPr>
          <p:cNvPr id="20" name="Rectangle 19"/>
          <p:cNvSpPr/>
          <p:nvPr/>
        </p:nvSpPr>
        <p:spPr>
          <a:xfrm>
            <a:off x="4725861"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team collaboration</a:t>
            </a:r>
          </a:p>
        </p:txBody>
      </p:sp>
      <p:sp>
        <p:nvSpPr>
          <p:cNvPr id="24" name="Rectangle 23"/>
          <p:cNvSpPr/>
          <p:nvPr/>
        </p:nvSpPr>
        <p:spPr>
          <a:xfrm>
            <a:off x="1575287"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employee engagement</a:t>
            </a:r>
          </a:p>
        </p:txBody>
      </p:sp>
    </p:spTree>
    <p:extLst>
      <p:ext uri="{BB962C8B-B14F-4D97-AF65-F5344CB8AC3E}">
        <p14:creationId xmlns:p14="http://schemas.microsoft.com/office/powerpoint/2010/main" val="9246755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4" grpId="0" animBg="1"/>
      <p:bldP spid="20"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Thanks from the </a:t>
            </a:r>
            <a:br>
              <a:rPr lang="en-US" dirty="0" smtClean="0"/>
            </a:br>
            <a:r>
              <a:rPr lang="en-US" dirty="0" smtClean="0"/>
              <a:t>Product </a:t>
            </a:r>
            <a:r>
              <a:rPr lang="en-US" dirty="0"/>
              <a:t>T</a:t>
            </a:r>
            <a:r>
              <a:rPr lang="en-US" dirty="0" smtClean="0"/>
              <a:t>eam!</a:t>
            </a:r>
            <a:endParaRPr lang="en-US" dirty="0"/>
          </a:p>
        </p:txBody>
      </p:sp>
    </p:spTree>
    <p:extLst>
      <p:ext uri="{BB962C8B-B14F-4D97-AF65-F5344CB8AC3E}">
        <p14:creationId xmlns:p14="http://schemas.microsoft.com/office/powerpoint/2010/main" val="324517776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1" y="1077069"/>
            <a:ext cx="11887200" cy="4840394"/>
          </a:xfrm>
        </p:spPr>
        <p:txBody>
          <a:bodyPr/>
          <a:lstStyle/>
          <a:p>
            <a:r>
              <a:rPr lang="en-US" sz="4500" dirty="0"/>
              <a:t>Other sessions you may be interested in</a:t>
            </a:r>
          </a:p>
          <a:p>
            <a:pPr lvl="1"/>
            <a:r>
              <a:rPr lang="en-US" sz="3300" dirty="0">
                <a:latin typeface="+mj-lt"/>
              </a:rPr>
              <a:t>SPC182 Overview: SharePoint Mobile &amp; the New SharePoint apps</a:t>
            </a:r>
          </a:p>
          <a:p>
            <a:pPr lvl="1"/>
            <a:r>
              <a:rPr lang="en-US" sz="3300" dirty="0">
                <a:latin typeface="+mj-lt"/>
              </a:rPr>
              <a:t>SPC184 Overview of SkyDrive Pro</a:t>
            </a:r>
          </a:p>
          <a:p>
            <a:pPr lvl="1"/>
            <a:r>
              <a:rPr lang="en-US" sz="3300" dirty="0">
                <a:latin typeface="+mj-lt"/>
              </a:rPr>
              <a:t>SPC189 How Yammer and SharePoint are Approaching Social</a:t>
            </a:r>
          </a:p>
          <a:p>
            <a:pPr lvl="1"/>
            <a:r>
              <a:rPr lang="en-US" sz="3300" dirty="0">
                <a:latin typeface="+mj-lt"/>
              </a:rPr>
              <a:t>SPC228 How to get started with sites in SharePoint</a:t>
            </a:r>
          </a:p>
          <a:p>
            <a:pPr lvl="1"/>
            <a:r>
              <a:rPr lang="en-US" sz="3300" dirty="0">
                <a:latin typeface="+mj-lt"/>
              </a:rPr>
              <a:t>SPC169 Building Vibrant Communities in SharePoint 2012</a:t>
            </a:r>
          </a:p>
          <a:p>
            <a:r>
              <a:rPr lang="en-US" sz="4100" dirty="0"/>
              <a:t>Come by the Booth or Ask The Experts table</a:t>
            </a:r>
          </a:p>
        </p:txBody>
      </p:sp>
    </p:spTree>
    <p:extLst>
      <p:ext uri="{BB962C8B-B14F-4D97-AF65-F5344CB8AC3E}">
        <p14:creationId xmlns:p14="http://schemas.microsoft.com/office/powerpoint/2010/main" val="178645903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32959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3"/>
            <a:ext cx="10974388" cy="625010"/>
          </a:xfrm>
          <a:prstGeom prst="rect">
            <a:avLst/>
          </a:prstGeom>
          <a:noFill/>
          <a:ln w="12700">
            <a:noFill/>
            <a:miter lim="800000"/>
            <a:headEnd type="none" w="sm" len="sm"/>
            <a:tailEnd type="none" w="sm" len="sm"/>
          </a:ln>
          <a:effectLst/>
        </p:spPr>
        <p:txBody>
          <a:bodyPr vert="horz" wrap="square" lIns="182863" tIns="146290" rIns="182863" bIns="146290" numCol="1" anchor="t" anchorCtr="0" compatLnSpc="1">
            <a:prstTxWarp prst="textNoShape">
              <a:avLst/>
            </a:prstTxWarp>
            <a:spAutoFit/>
          </a:bodyPr>
          <a:lstStyle/>
          <a:p>
            <a:pPr defTabSz="93220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0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6638" y="3878262"/>
            <a:ext cx="7315200" cy="1181614"/>
          </a:xfrm>
        </p:spPr>
        <p:txBody>
          <a:bodyPr>
            <a:normAutofit fontScale="90000"/>
          </a:bodyPr>
          <a:lstStyle/>
          <a:p>
            <a:r>
              <a:rPr lang="en-US" dirty="0" smtClean="0"/>
              <a:t>An overview of the personalized SharePoint 2013 social experience</a:t>
            </a:r>
            <a:endParaRPr lang="en-US" dirty="0"/>
          </a:p>
        </p:txBody>
      </p:sp>
      <p:sp>
        <p:nvSpPr>
          <p:cNvPr id="3" name="Subtitle 2"/>
          <p:cNvSpPr>
            <a:spLocks noGrp="1"/>
          </p:cNvSpPr>
          <p:nvPr>
            <p:ph type="body" sz="quarter" idx="12"/>
          </p:nvPr>
        </p:nvSpPr>
        <p:spPr>
          <a:xfrm>
            <a:off x="4846638" y="6001100"/>
            <a:ext cx="7315200" cy="697092"/>
          </a:xfrm>
        </p:spPr>
        <p:txBody>
          <a:bodyPr>
            <a:normAutofit/>
          </a:bodyPr>
          <a:lstStyle/>
          <a:p>
            <a:r>
              <a:rPr lang="en-US" dirty="0" smtClean="0"/>
              <a:t>Ben Wilde and Matt Feczko, PMs</a:t>
            </a:r>
          </a:p>
        </p:txBody>
      </p:sp>
      <p:sp>
        <p:nvSpPr>
          <p:cNvPr id="4" name="Text Placeholder 2"/>
          <p:cNvSpPr txBox="1">
            <a:spLocks/>
          </p:cNvSpPr>
          <p:nvPr/>
        </p:nvSpPr>
        <p:spPr>
          <a:xfrm>
            <a:off x="9895760" y="1048882"/>
            <a:ext cx="2425153" cy="470856"/>
          </a:xfrm>
          <a:prstGeom prst="rect">
            <a:avLst/>
          </a:prstGeom>
        </p:spPr>
        <p:txBody>
          <a:bodyPr lIns="93252" tIns="46624" rIns="93252" bIns="46624"/>
          <a:lstStyle>
            <a:lvl1pPr marL="0" marR="0" indent="0" algn="r" defTabSz="914367"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smtClean="0">
                <a:gradFill>
                  <a:gsLst>
                    <a:gs pos="1250">
                      <a:srgbClr val="505050"/>
                    </a:gs>
                    <a:gs pos="100000">
                      <a:srgbClr val="505050"/>
                    </a:gs>
                  </a:gsLst>
                  <a:lin ang="5400000" scaled="0"/>
                </a:gradFill>
              </a:rPr>
              <a:t>SPC187</a:t>
            </a:r>
            <a:endParaRPr lang="en-US"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441481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146120711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13"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1" name="TextBox 10"/>
          <p:cNvSpPr txBox="1"/>
          <p:nvPr/>
        </p:nvSpPr>
        <p:spPr>
          <a:xfrm>
            <a:off x="-80318" y="3140299"/>
            <a:ext cx="1165207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SOCIAL MAKES OUR WORK LIVES </a:t>
            </a:r>
            <a:r>
              <a:rPr lang="en-US" sz="4100" b="1" dirty="0">
                <a:gradFill>
                  <a:gsLst>
                    <a:gs pos="2917">
                      <a:srgbClr val="505050"/>
                    </a:gs>
                    <a:gs pos="30000">
                      <a:srgbClr val="505050"/>
                    </a:gs>
                  </a:gsLst>
                  <a:lin ang="5400000" scaled="0"/>
                </a:gradFill>
              </a:rPr>
              <a:t>WAY</a:t>
            </a:r>
            <a:r>
              <a:rPr lang="en-US" sz="4100" dirty="0">
                <a:gradFill>
                  <a:gsLst>
                    <a:gs pos="2917">
                      <a:srgbClr val="505050"/>
                    </a:gs>
                    <a:gs pos="30000">
                      <a:srgbClr val="505050"/>
                    </a:gs>
                  </a:gsLst>
                  <a:lin ang="5400000" scaled="0"/>
                </a:gradFill>
              </a:rPr>
              <a:t> EASIER</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2" name="TextBox 21"/>
          <p:cNvSpPr txBox="1"/>
          <p:nvPr/>
        </p:nvSpPr>
        <p:spPr>
          <a:xfrm>
            <a:off x="-80318" y="5953291"/>
            <a:ext cx="11389739"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(BUT WE STILL CONTROL OUR OWN PRIVACY)</a:t>
            </a:r>
          </a:p>
        </p:txBody>
      </p:sp>
      <p:sp>
        <p:nvSpPr>
          <p:cNvPr id="23" name="Rectangle 22"/>
          <p:cNvSpPr/>
          <p:nvPr/>
        </p:nvSpPr>
        <p:spPr>
          <a:xfrm>
            <a:off x="945172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
        <p:nvSpPr>
          <p:cNvPr id="14" name="Rectangle 13"/>
          <p:cNvSpPr/>
          <p:nvPr/>
        </p:nvSpPr>
        <p:spPr>
          <a:xfrm>
            <a:off x="7876434"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business agility</a:t>
            </a:r>
          </a:p>
        </p:txBody>
      </p:sp>
      <p:sp>
        <p:nvSpPr>
          <p:cNvPr id="20" name="Rectangle 19"/>
          <p:cNvSpPr/>
          <p:nvPr/>
        </p:nvSpPr>
        <p:spPr>
          <a:xfrm>
            <a:off x="4725861"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team collaboration</a:t>
            </a:r>
          </a:p>
        </p:txBody>
      </p:sp>
      <p:sp>
        <p:nvSpPr>
          <p:cNvPr id="24" name="Rectangle 23"/>
          <p:cNvSpPr/>
          <p:nvPr/>
        </p:nvSpPr>
        <p:spPr>
          <a:xfrm>
            <a:off x="1575287" y="3976004"/>
            <a:ext cx="2984754" cy="1398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employee engagement</a:t>
            </a:r>
          </a:p>
        </p:txBody>
      </p:sp>
    </p:spTree>
    <p:extLst>
      <p:ext uri="{BB962C8B-B14F-4D97-AF65-F5344CB8AC3E}">
        <p14:creationId xmlns:p14="http://schemas.microsoft.com/office/powerpoint/2010/main" val="42580731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4" grpId="0" animBg="1"/>
      <p:bldP spid="20"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 to SharePoint social</a:t>
            </a:r>
            <a:endParaRPr lang="en-US" dirty="0"/>
          </a:p>
        </p:txBody>
      </p:sp>
      <p:sp>
        <p:nvSpPr>
          <p:cNvPr id="4" name="Text Placeholder 3"/>
          <p:cNvSpPr>
            <a:spLocks noGrp="1"/>
          </p:cNvSpPr>
          <p:nvPr>
            <p:ph type="body" sz="quarter" idx="10"/>
          </p:nvPr>
        </p:nvSpPr>
        <p:spPr>
          <a:xfrm>
            <a:off x="275287" y="5265325"/>
            <a:ext cx="11885902" cy="753369"/>
          </a:xfrm>
        </p:spPr>
        <p:txBody>
          <a:bodyPr/>
          <a:lstStyle/>
          <a:p>
            <a:r>
              <a:rPr lang="en-US" dirty="0" smtClean="0"/>
              <a:t>how SharePoint social revolves around you</a:t>
            </a:r>
            <a:endParaRPr lang="en-US" dirty="0"/>
          </a:p>
        </p:txBody>
      </p:sp>
    </p:spTree>
    <p:extLst>
      <p:ext uri="{BB962C8B-B14F-4D97-AF65-F5344CB8AC3E}">
        <p14:creationId xmlns:p14="http://schemas.microsoft.com/office/powerpoint/2010/main" val="7233362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584815283"/>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998316456"/>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1037138378"/>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024"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6624" rIns="0" bIns="46624" rtlCol="0" anchor="ctr"/>
          <a:lstStyle/>
          <a:p>
            <a:pPr defTabSz="932513"/>
            <a:r>
              <a:rPr lang="en-US" sz="2900" dirty="0">
                <a:solidFill>
                  <a:srgbClr val="FFFFFF"/>
                </a:solidFill>
                <a:latin typeface="Segoe UI Light"/>
              </a:rPr>
              <a:t>asking and answering questions</a:t>
            </a:r>
          </a:p>
        </p:txBody>
      </p:sp>
      <p:sp>
        <p:nvSpPr>
          <p:cNvPr id="4" name="Rectangle 3"/>
          <p:cNvSpPr/>
          <p:nvPr/>
        </p:nvSpPr>
        <p:spPr>
          <a:xfrm>
            <a:off x="6293806" y="1308020"/>
            <a:ext cx="2984754" cy="13989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working with documents</a:t>
            </a:r>
          </a:p>
        </p:txBody>
      </p:sp>
      <p:sp>
        <p:nvSpPr>
          <p:cNvPr id="13" name="Rectangle 12"/>
          <p:cNvSpPr/>
          <p:nvPr/>
        </p:nvSpPr>
        <p:spPr>
          <a:xfrm>
            <a:off x="313589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managing multiple projects</a:t>
            </a:r>
          </a:p>
        </p:txBody>
      </p:sp>
      <p:sp>
        <p:nvSpPr>
          <p:cNvPr id="12" name="TextBox 11"/>
          <p:cNvSpPr txBox="1"/>
          <p:nvPr/>
        </p:nvSpPr>
        <p:spPr>
          <a:xfrm>
            <a:off x="-80320" y="396558"/>
            <a:ext cx="10917012" cy="866374"/>
          </a:xfrm>
          <a:prstGeom prst="rect">
            <a:avLst/>
          </a:prstGeom>
          <a:noFill/>
        </p:spPr>
        <p:txBody>
          <a:bodyPr wrap="square" lIns="186503" tIns="149202" rIns="186503" bIns="149202" rtlCol="0">
            <a:spAutoFit/>
          </a:bodyPr>
          <a:lstStyle/>
          <a:p>
            <a:pPr defTabSz="932513">
              <a:lnSpc>
                <a:spcPct val="90000"/>
              </a:lnSpc>
              <a:spcAft>
                <a:spcPts val="612"/>
              </a:spcAft>
            </a:pPr>
            <a:r>
              <a:rPr lang="en-US" sz="4100" dirty="0">
                <a:gradFill>
                  <a:gsLst>
                    <a:gs pos="2917">
                      <a:srgbClr val="505050"/>
                    </a:gs>
                    <a:gs pos="30000">
                      <a:srgbClr val="505050"/>
                    </a:gs>
                  </a:gsLst>
                  <a:lin ang="5400000" scaled="0"/>
                </a:gradFill>
              </a:rPr>
              <a:t>THERE ARE THINGS WE DO EVERY DAY</a:t>
            </a:r>
          </a:p>
        </p:txBody>
      </p:sp>
      <p:sp>
        <p:nvSpPr>
          <p:cNvPr id="23" name="Rectangle 22"/>
          <p:cNvSpPr/>
          <p:nvPr/>
        </p:nvSpPr>
        <p:spPr>
          <a:xfrm>
            <a:off x="9451721" y="1308020"/>
            <a:ext cx="2984754" cy="1398905"/>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52" tIns="46624" rIns="0" bIns="46624" rtlCol="0" anchor="ctr"/>
          <a:lstStyle/>
          <a:p>
            <a:pPr defTabSz="932513"/>
            <a:r>
              <a:rPr lang="en-US" sz="2900" dirty="0">
                <a:solidFill>
                  <a:srgbClr val="FFFFFF"/>
                </a:solidFill>
                <a:latin typeface="Segoe UI Light"/>
              </a:rPr>
              <a:t>finding out more about people</a:t>
            </a:r>
          </a:p>
        </p:txBody>
      </p:sp>
    </p:spTree>
    <p:extLst>
      <p:ext uri="{BB962C8B-B14F-4D97-AF65-F5344CB8AC3E}">
        <p14:creationId xmlns:p14="http://schemas.microsoft.com/office/powerpoint/2010/main" val="507498008"/>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ur%20Theme">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Our%20Theme" id="{AFF68D80-A30A-4958-B93B-500FCC0AA288}" vid="{96C7EDBF-22E1-4FDF-8615-B7E4175D621F}"/>
    </a:ext>
  </a:extLst>
</a:theme>
</file>

<file path=ppt/theme/theme3.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Ben Wilde; Matt Feczko</External_x0020_Speaker>
    <Session_x0020_Code xmlns="2295e2e7-0eeb-498e-8716-217bb2ee6ee3"> SPC187</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Ben Wilde, Matt Feczko</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schemas.microsoft.com/sharepoint/v3"/>
    <ds:schemaRef ds:uri="http://schemas.microsoft.com/office/2006/documentManagement/types"/>
    <ds:schemaRef ds:uri="http://purl.org/dc/terms/"/>
    <ds:schemaRef ds:uri="230e9df3-be65-4c73-a93b-d1236ebd677e"/>
    <ds:schemaRef ds:uri="032d541b-1b4e-4d91-93c7-b10533c52f73"/>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 ds:uri="2295e2e7-0eeb-498e-8716-217bb2ee6ee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4311DA6E-945D-4FF3-B4C4-3D54514C56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45</TotalTime>
  <Words>705</Words>
  <Application>Microsoft Office PowerPoint</Application>
  <PresentationFormat>Custom</PresentationFormat>
  <Paragraphs>97</Paragraphs>
  <Slides>18</Slides>
  <Notes>15</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SPC2012_IT-Pro_Template_16x9</vt:lpstr>
      <vt:lpstr>Our%20Theme</vt:lpstr>
      <vt:lpstr>1_5-30072_SPC2012_IT-Pro_Template_16x9_Light</vt:lpstr>
      <vt:lpstr>5-30072_SPC2012_Business_Template_16x9_Light</vt:lpstr>
      <vt:lpstr>PowerPoint Presentation</vt:lpstr>
      <vt:lpstr>An overview of the personalized SharePoint 2013 social experience</vt:lpstr>
      <vt:lpstr>PowerPoint Presentation</vt:lpstr>
      <vt:lpstr>PowerPoint Presentation</vt:lpstr>
      <vt:lpstr>Intro to SharePoint social</vt:lpstr>
      <vt:lpstr>PowerPoint Presentation</vt:lpstr>
      <vt:lpstr>PowerPoint Presentation</vt:lpstr>
      <vt:lpstr>PowerPoint Presentation</vt:lpstr>
      <vt:lpstr>PowerPoint Presentation</vt:lpstr>
      <vt:lpstr>PowerPoint Presentation</vt:lpstr>
      <vt:lpstr>PowerPoint Presentation</vt:lpstr>
      <vt:lpstr>Privacy impacts the social experience</vt:lpstr>
      <vt:lpstr>Wrapping up…</vt:lpstr>
      <vt:lpstr>PowerPoint Presentation</vt:lpstr>
      <vt:lpstr>Thanks from the  Product Team!</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overview of the personalized SharePoint 2013 social experience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cp:revision>
  <dcterms:created xsi:type="dcterms:W3CDTF">2012-11-13T17:52:29Z</dcterms:created>
  <dcterms:modified xsi:type="dcterms:W3CDTF">2012-12-07T02:53:19Z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