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4.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5.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6.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6" r:id="rId7"/>
    <p:sldMasterId id="2147484279" r:id="rId8"/>
    <p:sldMasterId id="2147484313" r:id="rId9"/>
    <p:sldMasterId id="2147484326" r:id="rId10"/>
  </p:sldMasterIdLst>
  <p:notesMasterIdLst>
    <p:notesMasterId r:id="rId34"/>
  </p:notesMasterIdLst>
  <p:handoutMasterIdLst>
    <p:handoutMasterId r:id="rId35"/>
  </p:handoutMasterIdLst>
  <p:sldIdLst>
    <p:sldId id="1055" r:id="rId11"/>
    <p:sldId id="1054" r:id="rId12"/>
    <p:sldId id="1077" r:id="rId13"/>
    <p:sldId id="1078" r:id="rId14"/>
    <p:sldId id="1079" r:id="rId15"/>
    <p:sldId id="1080" r:id="rId16"/>
    <p:sldId id="1081" r:id="rId17"/>
    <p:sldId id="1082" r:id="rId18"/>
    <p:sldId id="1085" r:id="rId19"/>
    <p:sldId id="1086" r:id="rId20"/>
    <p:sldId id="1087" r:id="rId21"/>
    <p:sldId id="1088" r:id="rId22"/>
    <p:sldId id="1089" r:id="rId23"/>
    <p:sldId id="1090" r:id="rId24"/>
    <p:sldId id="1091" r:id="rId25"/>
    <p:sldId id="1092" r:id="rId26"/>
    <p:sldId id="1093" r:id="rId27"/>
    <p:sldId id="1094" r:id="rId28"/>
    <p:sldId id="1095" r:id="rId29"/>
    <p:sldId id="1096" r:id="rId30"/>
    <p:sldId id="1097" r:id="rId31"/>
    <p:sldId id="1098" r:id="rId32"/>
    <p:sldId id="1076" r:id="rId33"/>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Author" initials="A"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commentAuthors" Target="commentAuthor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8500"/>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589327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2F0EF5-4770-4EDF-BDEA-504E8036E44D}"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013715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defTabSz="1218870">
              <a:defRPr/>
            </a:pPr>
            <a:endParaRPr lang="en-US" dirty="0"/>
          </a:p>
        </p:txBody>
      </p:sp>
      <p:sp>
        <p:nvSpPr>
          <p:cNvPr id="4" name="Date Placeholder 3"/>
          <p:cNvSpPr>
            <a:spLocks noGrp="1"/>
          </p:cNvSpPr>
          <p:nvPr>
            <p:ph type="dt" idx="10"/>
          </p:nvPr>
        </p:nvSpPr>
        <p:spPr/>
        <p:txBody>
          <a:bodyPr/>
          <a:lstStyle/>
          <a:p>
            <a:fld id="{13B44E78-9AD1-43F3-B2A8-41885E411DC4}"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
        <p:nvSpPr>
          <p:cNvPr id="6" name="Header Placeholder 5"/>
          <p:cNvSpPr>
            <a:spLocks noGrp="1"/>
          </p:cNvSpPr>
          <p:nvPr>
            <p:ph type="hdr" sz="quarter" idx="12"/>
          </p:nvPr>
        </p:nvSpPr>
        <p:spPr/>
        <p:txBody>
          <a:bodyPr/>
          <a:lstStyle/>
          <a:p>
            <a:endParaRPr lang="en-US" dirty="0">
              <a:solidFill>
                <a:prstClr val="black"/>
              </a:solidFill>
              <a:latin typeface="Segoe UI" pitchFamily="34" charset="0"/>
            </a:endParaRPr>
          </a:p>
        </p:txBody>
      </p:sp>
      <p:sp>
        <p:nvSpPr>
          <p:cNvPr id="7" name="Footer Placeholder 6"/>
          <p:cNvSpPr>
            <a:spLocks noGrp="1"/>
          </p:cNvSpPr>
          <p:nvPr>
            <p:ph type="ftr" sz="quarter" idx="13"/>
          </p:nvPr>
        </p:nvSpPr>
        <p:spPr/>
        <p:txBody>
          <a:body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65608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13B44E78-9AD1-43F3-B2A8-41885E411DC4}"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
        <p:nvSpPr>
          <p:cNvPr id="6" name="Header Placeholder 5"/>
          <p:cNvSpPr>
            <a:spLocks noGrp="1"/>
          </p:cNvSpPr>
          <p:nvPr>
            <p:ph type="hdr" sz="quarter" idx="12"/>
          </p:nvPr>
        </p:nvSpPr>
        <p:spPr/>
        <p:txBody>
          <a:bodyPr/>
          <a:lstStyle/>
          <a:p>
            <a:endParaRPr lang="en-US" dirty="0">
              <a:solidFill>
                <a:prstClr val="black"/>
              </a:solidFill>
              <a:latin typeface="Segoe UI" pitchFamily="34" charset="0"/>
            </a:endParaRPr>
          </a:p>
        </p:txBody>
      </p:sp>
      <p:sp>
        <p:nvSpPr>
          <p:cNvPr id="7" name="Footer Placeholder 6"/>
          <p:cNvSpPr>
            <a:spLocks noGrp="1"/>
          </p:cNvSpPr>
          <p:nvPr>
            <p:ph type="ftr" sz="quarter" idx="13"/>
          </p:nvPr>
        </p:nvSpPr>
        <p:spPr/>
        <p:txBody>
          <a:body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453615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defTabSz="1218870">
              <a:defRPr/>
            </a:pPr>
            <a:endParaRPr lang="en-US" dirty="0"/>
          </a:p>
        </p:txBody>
      </p:sp>
      <p:sp>
        <p:nvSpPr>
          <p:cNvPr id="4" name="Date Placeholder 3"/>
          <p:cNvSpPr>
            <a:spLocks noGrp="1"/>
          </p:cNvSpPr>
          <p:nvPr>
            <p:ph type="dt" idx="10"/>
          </p:nvPr>
        </p:nvSpPr>
        <p:spPr/>
        <p:txBody>
          <a:bodyPr/>
          <a:lstStyle/>
          <a:p>
            <a:fld id="{13B44E78-9AD1-43F3-B2A8-41885E411DC4}"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
        <p:nvSpPr>
          <p:cNvPr id="6" name="Header Placeholder 5"/>
          <p:cNvSpPr>
            <a:spLocks noGrp="1"/>
          </p:cNvSpPr>
          <p:nvPr>
            <p:ph type="hdr" sz="quarter" idx="12"/>
          </p:nvPr>
        </p:nvSpPr>
        <p:spPr/>
        <p:txBody>
          <a:bodyPr/>
          <a:lstStyle/>
          <a:p>
            <a:endParaRPr lang="en-US" dirty="0">
              <a:solidFill>
                <a:prstClr val="black"/>
              </a:solidFill>
              <a:latin typeface="Segoe UI" pitchFamily="34" charset="0"/>
            </a:endParaRPr>
          </a:p>
        </p:txBody>
      </p:sp>
      <p:sp>
        <p:nvSpPr>
          <p:cNvPr id="7" name="Footer Placeholder 6"/>
          <p:cNvSpPr>
            <a:spLocks noGrp="1"/>
          </p:cNvSpPr>
          <p:nvPr>
            <p:ph type="ftr" sz="quarter" idx="13"/>
          </p:nvPr>
        </p:nvSpPr>
        <p:spPr/>
        <p:txBody>
          <a:body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035173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defTabSz="1218870">
              <a:defRPr/>
            </a:pPr>
            <a:endParaRPr lang="en-US" dirty="0"/>
          </a:p>
        </p:txBody>
      </p:sp>
      <p:sp>
        <p:nvSpPr>
          <p:cNvPr id="4" name="Date Placeholder 3"/>
          <p:cNvSpPr>
            <a:spLocks noGrp="1"/>
          </p:cNvSpPr>
          <p:nvPr>
            <p:ph type="dt" idx="10"/>
          </p:nvPr>
        </p:nvSpPr>
        <p:spPr/>
        <p:txBody>
          <a:bodyPr/>
          <a:lstStyle/>
          <a:p>
            <a:fld id="{13B44E78-9AD1-43F3-B2A8-41885E411DC4}"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
        <p:nvSpPr>
          <p:cNvPr id="6" name="Header Placeholder 5"/>
          <p:cNvSpPr>
            <a:spLocks noGrp="1"/>
          </p:cNvSpPr>
          <p:nvPr>
            <p:ph type="hdr" sz="quarter" idx="12"/>
          </p:nvPr>
        </p:nvSpPr>
        <p:spPr/>
        <p:txBody>
          <a:bodyPr/>
          <a:lstStyle/>
          <a:p>
            <a:endParaRPr lang="en-US" dirty="0">
              <a:solidFill>
                <a:prstClr val="black"/>
              </a:solidFill>
              <a:latin typeface="Segoe UI" pitchFamily="34" charset="0"/>
            </a:endParaRPr>
          </a:p>
        </p:txBody>
      </p:sp>
      <p:sp>
        <p:nvSpPr>
          <p:cNvPr id="7" name="Footer Placeholder 6"/>
          <p:cNvSpPr>
            <a:spLocks noGrp="1"/>
          </p:cNvSpPr>
          <p:nvPr>
            <p:ph type="ftr" sz="quarter" idx="13"/>
          </p:nvPr>
        </p:nvSpPr>
        <p:spPr/>
        <p:txBody>
          <a:body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124257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pPr defTabSz="1218870">
              <a:defRPr/>
            </a:pPr>
            <a:endParaRPr lang="en-US" dirty="0"/>
          </a:p>
        </p:txBody>
      </p:sp>
      <p:sp>
        <p:nvSpPr>
          <p:cNvPr id="4" name="Date Placeholder 3"/>
          <p:cNvSpPr>
            <a:spLocks noGrp="1"/>
          </p:cNvSpPr>
          <p:nvPr>
            <p:ph type="dt" idx="10"/>
          </p:nvPr>
        </p:nvSpPr>
        <p:spPr/>
        <p:txBody>
          <a:bodyPr/>
          <a:lstStyle/>
          <a:p>
            <a:fld id="{13B44E78-9AD1-43F3-B2A8-41885E411DC4}"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
        <p:nvSpPr>
          <p:cNvPr id="6" name="Header Placeholder 5"/>
          <p:cNvSpPr>
            <a:spLocks noGrp="1"/>
          </p:cNvSpPr>
          <p:nvPr>
            <p:ph type="hdr" sz="quarter" idx="12"/>
          </p:nvPr>
        </p:nvSpPr>
        <p:spPr/>
        <p:txBody>
          <a:bodyPr/>
          <a:lstStyle/>
          <a:p>
            <a:endParaRPr lang="en-US" dirty="0">
              <a:solidFill>
                <a:prstClr val="black"/>
              </a:solidFill>
              <a:latin typeface="Segoe UI" pitchFamily="34" charset="0"/>
            </a:endParaRPr>
          </a:p>
        </p:txBody>
      </p:sp>
      <p:sp>
        <p:nvSpPr>
          <p:cNvPr id="7" name="Footer Placeholder 6"/>
          <p:cNvSpPr>
            <a:spLocks noGrp="1"/>
          </p:cNvSpPr>
          <p:nvPr>
            <p:ph type="ftr" sz="quarter" idx="13"/>
          </p:nvPr>
        </p:nvSpPr>
        <p:spPr/>
        <p:txBody>
          <a:body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3176950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222619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191579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C88EBFB0-09F8-4349-B093-E491A9CD3F96}"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2456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Header Placeholder 3"/>
          <p:cNvSpPr>
            <a:spLocks noGrp="1"/>
          </p:cNvSpPr>
          <p:nvPr>
            <p:ph type="hdr" sz="quarter" idx="10"/>
          </p:nvPr>
        </p:nvSpPr>
        <p:spPr/>
        <p:txBody>
          <a:bodyPr/>
          <a:lstStyle/>
          <a:p>
            <a:r>
              <a:rPr lang="en-US" smtClean="0">
                <a:solidFill>
                  <a:prstClr val="black"/>
                </a:solidFill>
              </a:rPr>
              <a:t>MGXFY13</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C6C79F-3E74-4EF0-A0AC-7EB939C3391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188085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11:20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4664A66-7F43-48D1-91D2-AE7A931D649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solidFill>
                  <a:prstClr val="black"/>
                </a:solidFill>
              </a:rPr>
              <a:t>Microsoft Office365</a:t>
            </a:r>
            <a:endParaRPr lang="en-US" dirty="0">
              <a:solidFill>
                <a:prstClr val="black"/>
              </a:solidFill>
            </a:endParaRPr>
          </a:p>
        </p:txBody>
      </p:sp>
      <p:sp>
        <p:nvSpPr>
          <p:cNvPr id="9" name="Footer Placeholder 7"/>
          <p:cNvSpPr>
            <a:spLocks noGrp="1"/>
          </p:cNvSpPr>
          <p:nvPr>
            <p:ph type="ftr" sz="quarter" idx="4"/>
          </p:nvPr>
        </p:nvSpPr>
        <p:spPr>
          <a:xfrm>
            <a:off x="0" y="8685212"/>
            <a:ext cx="5795010" cy="366191"/>
          </a:xfrm>
          <a:prstGeom prst="rect">
            <a:avLst/>
          </a:prstGeom>
        </p:spPr>
        <p:txBody>
          <a:bodyPr vert="horz" lIns="0" tIns="45720" rIns="91440" bIns="45720" rtlCol="0" anchor="b"/>
          <a:lstStyle>
            <a:lvl1pPr algn="l">
              <a:defRPr sz="1200"/>
            </a:lvl1pPr>
          </a:lstStyle>
          <a:p>
            <a:pPr marL="231775" defTabSz="91409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part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65526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754520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6165" defTabSz="931416" eaLnBrk="0" hangingPunct="0"/>
            <a:r>
              <a:rPr lang="en-US">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65" defTabSz="931416" eaLnBrk="0" hangingPunct="0"/>
            <a:r>
              <a:rPr lang="en-US">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29379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1BE972D3-2822-49F5-BB7A-261189D8ACD5}"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08541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892364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1E6F5050-A49C-4D4C-9CE6-0C0C6D564976}"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6395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B929ECB6-10D0-468D-A243-2FB0894887B3}"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633498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4.xml"/><Relationship Id="rId5" Type="http://schemas.openxmlformats.org/officeDocument/2006/relationships/image" Target="../media/image16.png"/><Relationship Id="rId4" Type="http://schemas.microsoft.com/office/2007/relationships/hdphoto" Target="../media/hdphoto1.wdp"/></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21.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4.xml"/><Relationship Id="rId4" Type="http://schemas.openxmlformats.org/officeDocument/2006/relationships/image" Target="../media/image23.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4.xml"/><Relationship Id="rId4" Type="http://schemas.openxmlformats.org/officeDocument/2006/relationships/image" Target="../media/image24.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10"/>
            <a:ext cx="2377480" cy="46712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4" name="Date Placeholder 3"/>
          <p:cNvSpPr>
            <a:spLocks noGrp="1"/>
          </p:cNvSpPr>
          <p:nvPr>
            <p:ph type="dt" sz="half" idx="11"/>
          </p:nvPr>
        </p:nvSpPr>
        <p:spPr>
          <a:xfrm>
            <a:off x="153885" y="6761374"/>
            <a:ext cx="835792" cy="233151"/>
          </a:xfrm>
          <a:prstGeom prst="rect">
            <a:avLst/>
          </a:prstGeom>
        </p:spPr>
        <p:txBody>
          <a:bodyPr lIns="124325" tIns="62162" rIns="124325" bIns="62162"/>
          <a:lstStyle/>
          <a:p>
            <a:pPr defTabSz="1243245"/>
            <a:fld id="{4631270B-04C5-4875-9761-9D8BA067654B}"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5" name="Slide Number Placeholder 4"/>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7" name="Content Placeholder 6"/>
          <p:cNvSpPr>
            <a:spLocks noGrp="1"/>
          </p:cNvSpPr>
          <p:nvPr>
            <p:ph sz="quarter" idx="13"/>
          </p:nvPr>
        </p:nvSpPr>
        <p:spPr>
          <a:xfrm>
            <a:off x="620371" y="1165763"/>
            <a:ext cx="5442375"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8"/>
          <p:cNvSpPr>
            <a:spLocks noGrp="1"/>
          </p:cNvSpPr>
          <p:nvPr>
            <p:ph sz="quarter" idx="14"/>
          </p:nvPr>
        </p:nvSpPr>
        <p:spPr>
          <a:xfrm>
            <a:off x="6373740" y="1165763"/>
            <a:ext cx="5440758"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5" hasCustomPrompt="1"/>
          </p:nvPr>
        </p:nvSpPr>
        <p:spPr>
          <a:xfrm>
            <a:off x="621990" y="791354"/>
            <a:ext cx="5440758" cy="282513"/>
          </a:xfrm>
        </p:spPr>
        <p:txBody>
          <a:bodyPr anchor="ctr"/>
          <a:lstStyle>
            <a:lvl1pPr marL="0" indent="0">
              <a:buNone/>
              <a:defRPr sz="2000"/>
            </a:lvl1pPr>
          </a:lstStyle>
          <a:p>
            <a:pPr lvl="0"/>
            <a:r>
              <a:rPr lang="en-US" dirty="0" smtClean="0"/>
              <a:t>Title</a:t>
            </a:r>
            <a:endParaRPr lang="en-US" dirty="0"/>
          </a:p>
        </p:txBody>
      </p:sp>
      <p:sp>
        <p:nvSpPr>
          <p:cNvPr id="10" name="Content Placeholder 8"/>
          <p:cNvSpPr>
            <a:spLocks noGrp="1"/>
          </p:cNvSpPr>
          <p:nvPr>
            <p:ph sz="quarter" idx="16" hasCustomPrompt="1"/>
          </p:nvPr>
        </p:nvSpPr>
        <p:spPr>
          <a:xfrm>
            <a:off x="6373734" y="791354"/>
            <a:ext cx="5442378" cy="282513"/>
          </a:xfrm>
        </p:spPr>
        <p:txBody>
          <a:bodyPr anchor="ctr"/>
          <a:lstStyle>
            <a:lvl1pPr marL="0" indent="0">
              <a:buNone/>
              <a:defRPr sz="2000"/>
            </a:lvl1pPr>
          </a:lstStyle>
          <a:p>
            <a:pPr lvl="0"/>
            <a:r>
              <a:rPr lang="en-US" dirty="0" smtClean="0"/>
              <a:t>Title</a:t>
            </a:r>
            <a:endParaRPr lang="en-US" dirty="0"/>
          </a:p>
        </p:txBody>
      </p:sp>
    </p:spTree>
    <p:extLst>
      <p:ext uri="{BB962C8B-B14F-4D97-AF65-F5344CB8AC3E}">
        <p14:creationId xmlns:p14="http://schemas.microsoft.com/office/powerpoint/2010/main" val="3625725973"/>
      </p:ext>
    </p:extLst>
  </p:cSld>
  <p:clrMapOvr>
    <a:masterClrMapping/>
  </p:clrMapOvr>
  <p:transition spd="slow">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0371" y="233157"/>
            <a:ext cx="11195743" cy="400227"/>
          </a:xfrm>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4" name="Date Placeholder 3"/>
          <p:cNvSpPr>
            <a:spLocks noGrp="1"/>
          </p:cNvSpPr>
          <p:nvPr>
            <p:ph type="dt" sz="half" idx="11"/>
          </p:nvPr>
        </p:nvSpPr>
        <p:spPr>
          <a:xfrm>
            <a:off x="153885" y="6761374"/>
            <a:ext cx="835792" cy="233151"/>
          </a:xfrm>
          <a:prstGeom prst="rect">
            <a:avLst/>
          </a:prstGeom>
        </p:spPr>
        <p:txBody>
          <a:bodyPr lIns="124325" tIns="62162" rIns="124325" bIns="62162"/>
          <a:lstStyle/>
          <a:p>
            <a:pPr defTabSz="1243245"/>
            <a:fld id="{CB77C3D5-8AFA-43DF-B0E6-A9A439082416}"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5" name="Slide Number Placeholder 4"/>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cxnSp>
        <p:nvCxnSpPr>
          <p:cNvPr id="6" name="Straight Connector 5"/>
          <p:cNvCxnSpPr/>
          <p:nvPr userDrawn="1"/>
        </p:nvCxnSpPr>
        <p:spPr>
          <a:xfrm>
            <a:off x="153882" y="3497263"/>
            <a:ext cx="1211738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6218239" y="699452"/>
            <a:ext cx="0" cy="606192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Content Placeholder 6"/>
          <p:cNvSpPr>
            <a:spLocks noGrp="1"/>
          </p:cNvSpPr>
          <p:nvPr>
            <p:ph sz="quarter" idx="13"/>
          </p:nvPr>
        </p:nvSpPr>
        <p:spPr>
          <a:xfrm>
            <a:off x="620371" y="1165763"/>
            <a:ext cx="5442375"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8"/>
          <p:cNvSpPr>
            <a:spLocks noGrp="1"/>
          </p:cNvSpPr>
          <p:nvPr>
            <p:ph sz="quarter" idx="14"/>
          </p:nvPr>
        </p:nvSpPr>
        <p:spPr>
          <a:xfrm>
            <a:off x="6373740" y="1165763"/>
            <a:ext cx="5440758"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6"/>
          <p:cNvSpPr>
            <a:spLocks noGrp="1"/>
          </p:cNvSpPr>
          <p:nvPr>
            <p:ph sz="quarter" idx="15" hasCustomPrompt="1"/>
          </p:nvPr>
        </p:nvSpPr>
        <p:spPr>
          <a:xfrm>
            <a:off x="621990" y="791354"/>
            <a:ext cx="5440758" cy="282513"/>
          </a:xfrm>
        </p:spPr>
        <p:txBody>
          <a:bodyPr anchor="ctr"/>
          <a:lstStyle>
            <a:lvl1pPr marL="0" indent="0">
              <a:buNone/>
              <a:defRPr sz="2000"/>
            </a:lvl1pPr>
          </a:lstStyle>
          <a:p>
            <a:pPr lvl="0"/>
            <a:r>
              <a:rPr lang="en-US" dirty="0" smtClean="0"/>
              <a:t>Title</a:t>
            </a:r>
            <a:endParaRPr lang="en-US" dirty="0"/>
          </a:p>
        </p:txBody>
      </p:sp>
      <p:sp>
        <p:nvSpPr>
          <p:cNvPr id="11" name="Content Placeholder 8"/>
          <p:cNvSpPr>
            <a:spLocks noGrp="1"/>
          </p:cNvSpPr>
          <p:nvPr>
            <p:ph sz="quarter" idx="16" hasCustomPrompt="1"/>
          </p:nvPr>
        </p:nvSpPr>
        <p:spPr>
          <a:xfrm>
            <a:off x="6372115" y="785082"/>
            <a:ext cx="5442378" cy="282513"/>
          </a:xfrm>
        </p:spPr>
        <p:txBody>
          <a:bodyPr anchor="ctr"/>
          <a:lstStyle>
            <a:lvl1pPr marL="0" indent="0">
              <a:buNone/>
              <a:defRPr sz="2000"/>
            </a:lvl1pPr>
          </a:lstStyle>
          <a:p>
            <a:pPr lvl="0"/>
            <a:r>
              <a:rPr lang="en-US" dirty="0" smtClean="0"/>
              <a:t>Title</a:t>
            </a:r>
            <a:endParaRPr lang="en-US" dirty="0"/>
          </a:p>
        </p:txBody>
      </p:sp>
      <p:sp>
        <p:nvSpPr>
          <p:cNvPr id="12" name="Content Placeholder 6"/>
          <p:cNvSpPr>
            <a:spLocks noGrp="1"/>
          </p:cNvSpPr>
          <p:nvPr>
            <p:ph sz="quarter" idx="17"/>
          </p:nvPr>
        </p:nvSpPr>
        <p:spPr>
          <a:xfrm>
            <a:off x="619597" y="3963571"/>
            <a:ext cx="5442375"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8"/>
          <p:cNvSpPr>
            <a:spLocks noGrp="1"/>
          </p:cNvSpPr>
          <p:nvPr>
            <p:ph sz="quarter" idx="18"/>
          </p:nvPr>
        </p:nvSpPr>
        <p:spPr>
          <a:xfrm>
            <a:off x="6372119" y="3963571"/>
            <a:ext cx="5440758"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Content Placeholder 6"/>
          <p:cNvSpPr>
            <a:spLocks noGrp="1"/>
          </p:cNvSpPr>
          <p:nvPr>
            <p:ph sz="quarter" idx="19" hasCustomPrompt="1"/>
          </p:nvPr>
        </p:nvSpPr>
        <p:spPr>
          <a:xfrm>
            <a:off x="628557" y="3589162"/>
            <a:ext cx="5440758" cy="282513"/>
          </a:xfrm>
        </p:spPr>
        <p:txBody>
          <a:bodyPr anchor="ctr"/>
          <a:lstStyle>
            <a:lvl1pPr marL="0" indent="0">
              <a:buNone/>
              <a:defRPr sz="2000"/>
            </a:lvl1pPr>
          </a:lstStyle>
          <a:p>
            <a:pPr lvl="0"/>
            <a:r>
              <a:rPr lang="en-US" dirty="0" smtClean="0"/>
              <a:t>Title</a:t>
            </a:r>
            <a:endParaRPr lang="en-US" dirty="0"/>
          </a:p>
        </p:txBody>
      </p:sp>
      <p:sp>
        <p:nvSpPr>
          <p:cNvPr id="15" name="Content Placeholder 8"/>
          <p:cNvSpPr>
            <a:spLocks noGrp="1"/>
          </p:cNvSpPr>
          <p:nvPr>
            <p:ph sz="quarter" idx="20" hasCustomPrompt="1"/>
          </p:nvPr>
        </p:nvSpPr>
        <p:spPr>
          <a:xfrm>
            <a:off x="6372115" y="3589162"/>
            <a:ext cx="5442378" cy="282513"/>
          </a:xfrm>
        </p:spPr>
        <p:txBody>
          <a:bodyPr anchor="ctr"/>
          <a:lstStyle>
            <a:lvl1pPr marL="0" indent="0">
              <a:buNone/>
              <a:defRPr sz="2000"/>
            </a:lvl1pPr>
          </a:lstStyle>
          <a:p>
            <a:pPr lvl="0"/>
            <a:r>
              <a:rPr lang="en-US" dirty="0" smtClean="0"/>
              <a:t>Title</a:t>
            </a:r>
            <a:endParaRPr lang="en-US" dirty="0"/>
          </a:p>
        </p:txBody>
      </p:sp>
    </p:spTree>
    <p:extLst>
      <p:ext uri="{BB962C8B-B14F-4D97-AF65-F5344CB8AC3E}">
        <p14:creationId xmlns:p14="http://schemas.microsoft.com/office/powerpoint/2010/main" val="1408526283"/>
      </p:ext>
    </p:extLst>
  </p:cSld>
  <p:clrMapOvr>
    <a:masterClrMapping/>
  </p:clrMapOvr>
  <p:transition spd="slow">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a:p>
        </p:txBody>
      </p:sp>
      <p:sp>
        <p:nvSpPr>
          <p:cNvPr id="9" name="Date Placeholder 8"/>
          <p:cNvSpPr>
            <a:spLocks noGrp="1"/>
          </p:cNvSpPr>
          <p:nvPr>
            <p:ph type="dt" sz="half" idx="10"/>
          </p:nvPr>
        </p:nvSpPr>
        <p:spPr>
          <a:xfrm>
            <a:off x="153885" y="6761374"/>
            <a:ext cx="835792" cy="233151"/>
          </a:xfrm>
          <a:prstGeom prst="rect">
            <a:avLst/>
          </a:prstGeom>
        </p:spPr>
        <p:txBody>
          <a:bodyPr lIns="124325" tIns="62162" rIns="124325" bIns="62162"/>
          <a:lstStyle/>
          <a:p>
            <a:pPr defTabSz="1243245"/>
            <a:fld id="{F65E12F1-C405-4DD4-9D40-88100B0EABEF}"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10" name="Footer Placeholder 9"/>
          <p:cNvSpPr>
            <a:spLocks noGrp="1"/>
          </p:cNvSpPr>
          <p:nvPr>
            <p:ph type="ftr" sz="quarter" idx="11"/>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11" name="Slide Number Placeholder 10"/>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3" name="Content Placeholder 2"/>
          <p:cNvSpPr>
            <a:spLocks noGrp="1"/>
          </p:cNvSpPr>
          <p:nvPr>
            <p:ph sz="quarter" idx="13"/>
          </p:nvPr>
        </p:nvSpPr>
        <p:spPr>
          <a:xfrm>
            <a:off x="620372" y="854897"/>
            <a:ext cx="5442374"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Content Placeholder 2"/>
          <p:cNvSpPr>
            <a:spLocks noGrp="1"/>
          </p:cNvSpPr>
          <p:nvPr>
            <p:ph sz="quarter" idx="14"/>
          </p:nvPr>
        </p:nvSpPr>
        <p:spPr>
          <a:xfrm>
            <a:off x="6370503" y="854897"/>
            <a:ext cx="5442374"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7115162"/>
      </p:ext>
    </p:extLst>
  </p:cSld>
  <p:clrMapOvr>
    <a:masterClrMapping/>
  </p:clrMapOvr>
  <p:transition spd="slow">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LargeTemplate_Readycopy.png"/>
          <p:cNvPicPr>
            <a:picLocks noChangeAspect="1"/>
          </p:cNvPicPr>
          <p:nvPr userDrawn="1"/>
        </p:nvPicPr>
        <p:blipFill>
          <a:blip r:embed="rId2" cstate="screen"/>
          <a:stretch>
            <a:fillRect/>
          </a:stretch>
        </p:blipFill>
        <p:spPr>
          <a:xfrm>
            <a:off x="10965998" y="6609050"/>
            <a:ext cx="932981" cy="152325"/>
          </a:xfrm>
          <a:prstGeom prst="rect">
            <a:avLst/>
          </a:prstGeom>
        </p:spPr>
      </p:pic>
      <p:sp>
        <p:nvSpPr>
          <p:cNvPr id="4" name="Title 1"/>
          <p:cNvSpPr>
            <a:spLocks noGrp="1"/>
          </p:cNvSpPr>
          <p:nvPr>
            <p:ph type="ctrTitle"/>
          </p:nvPr>
        </p:nvSpPr>
        <p:spPr>
          <a:xfrm>
            <a:off x="1927515" y="4429877"/>
            <a:ext cx="7840033" cy="630369"/>
          </a:xfrm>
        </p:spPr>
        <p:txBody>
          <a:bodyPr>
            <a:noAutofit/>
          </a:bodyPr>
          <a:lstStyle>
            <a:lvl1pPr algn="l" defTabSz="932305" rtl="0" eaLnBrk="1" latinLnBrk="0" hangingPunct="1">
              <a:lnSpc>
                <a:spcPct val="90000"/>
              </a:lnSpc>
              <a:spcBef>
                <a:spcPct val="0"/>
              </a:spcBef>
              <a:buNone/>
              <a:defRPr lang="en-US" sz="3700" b="0" kern="1200" cap="none" spc="-154" dirty="0">
                <a:ln w="3175">
                  <a:noFill/>
                </a:ln>
                <a:solidFill>
                  <a:schemeClr val="tx1"/>
                </a:solidFill>
                <a:effectLst/>
                <a:latin typeface="+mj-lt"/>
                <a:ea typeface="+mn-ea"/>
                <a:cs typeface="Arial" charset="0"/>
              </a:defRPr>
            </a:lvl1pPr>
          </a:lstStyle>
          <a:p>
            <a:r>
              <a:rPr lang="en-US" smtClean="0"/>
              <a:t>Click to edit Master title style</a:t>
            </a:r>
            <a:endParaRPr lang="en-US" dirty="0"/>
          </a:p>
        </p:txBody>
      </p:sp>
      <p:sp>
        <p:nvSpPr>
          <p:cNvPr id="5" name="Subtitle 2"/>
          <p:cNvSpPr>
            <a:spLocks noGrp="1"/>
          </p:cNvSpPr>
          <p:nvPr>
            <p:ph type="subTitle" idx="1"/>
          </p:nvPr>
        </p:nvSpPr>
        <p:spPr>
          <a:xfrm>
            <a:off x="1927521" y="5079966"/>
            <a:ext cx="7141497" cy="472478"/>
          </a:xfrm>
        </p:spPr>
        <p:txBody>
          <a:bodyPr>
            <a:noAutofit/>
          </a:bodyPr>
          <a:lstStyle>
            <a:lvl1pPr marL="0" indent="0" algn="l" defTabSz="932305" rtl="0" eaLnBrk="1" latinLnBrk="0" hangingPunct="1">
              <a:lnSpc>
                <a:spcPct val="90000"/>
              </a:lnSpc>
              <a:spcBef>
                <a:spcPts val="0"/>
              </a:spcBef>
              <a:buFontTx/>
              <a:buNone/>
              <a:defRPr lang="en-US" sz="2400" kern="1200" dirty="0">
                <a:solidFill>
                  <a:schemeClr val="tx1"/>
                </a:solidFill>
                <a:latin typeface="+mn-lt"/>
                <a:ea typeface="+mn-ea"/>
                <a:cs typeface="+mn-cs"/>
              </a:defRPr>
            </a:lvl1pPr>
            <a:lvl2pPr marL="466152" indent="0" algn="ctr">
              <a:buNone/>
              <a:defRPr>
                <a:solidFill>
                  <a:schemeClr val="tx1">
                    <a:tint val="75000"/>
                  </a:schemeClr>
                </a:solidFill>
              </a:defRPr>
            </a:lvl2pPr>
            <a:lvl3pPr marL="932305" indent="0" algn="ctr">
              <a:buNone/>
              <a:defRPr>
                <a:solidFill>
                  <a:schemeClr val="tx1">
                    <a:tint val="75000"/>
                  </a:schemeClr>
                </a:solidFill>
              </a:defRPr>
            </a:lvl3pPr>
            <a:lvl4pPr marL="1398459" indent="0" algn="ctr">
              <a:buNone/>
              <a:defRPr>
                <a:solidFill>
                  <a:schemeClr val="tx1">
                    <a:tint val="75000"/>
                  </a:schemeClr>
                </a:solidFill>
              </a:defRPr>
            </a:lvl4pPr>
            <a:lvl5pPr marL="1864609" indent="0" algn="ctr">
              <a:buNone/>
              <a:defRPr>
                <a:solidFill>
                  <a:schemeClr val="tx1">
                    <a:tint val="75000"/>
                  </a:schemeClr>
                </a:solidFill>
              </a:defRPr>
            </a:lvl5pPr>
            <a:lvl6pPr marL="2330762" indent="0" algn="ctr">
              <a:buNone/>
              <a:defRPr>
                <a:solidFill>
                  <a:schemeClr val="tx1">
                    <a:tint val="75000"/>
                  </a:schemeClr>
                </a:solidFill>
              </a:defRPr>
            </a:lvl6pPr>
            <a:lvl7pPr marL="2796914" indent="0" algn="ctr">
              <a:buNone/>
              <a:defRPr>
                <a:solidFill>
                  <a:schemeClr val="tx1">
                    <a:tint val="75000"/>
                  </a:schemeClr>
                </a:solidFill>
              </a:defRPr>
            </a:lvl7pPr>
            <a:lvl8pPr marL="3263068" indent="0" algn="ctr">
              <a:buNone/>
              <a:defRPr>
                <a:solidFill>
                  <a:schemeClr val="tx1">
                    <a:tint val="75000"/>
                  </a:schemeClr>
                </a:solidFill>
              </a:defRPr>
            </a:lvl8pPr>
            <a:lvl9pPr marL="3729219" indent="0" algn="ctr">
              <a:buNone/>
              <a:defRPr>
                <a:solidFill>
                  <a:schemeClr val="tx1">
                    <a:tint val="75000"/>
                  </a:schemeClr>
                </a:solidFill>
              </a:defRPr>
            </a:lvl9pPr>
          </a:lstStyle>
          <a:p>
            <a:r>
              <a:rPr lang="en-US" smtClean="0"/>
              <a:t>Click to edit Master subtitle style</a:t>
            </a:r>
            <a:endParaRPr lang="en-US" dirty="0"/>
          </a:p>
        </p:txBody>
      </p:sp>
      <p:sp>
        <p:nvSpPr>
          <p:cNvPr id="2" name="Footer Placeholder 1"/>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a:solidFill>
                <a:srgbClr val="292929">
                  <a:tint val="75000"/>
                </a:srgbClr>
              </a:solidFill>
            </a:endParaRPr>
          </a:p>
        </p:txBody>
      </p:sp>
      <p:pic>
        <p:nvPicPr>
          <p:cNvPr id="8" name="Picture 4" descr="\\cmcreate\Brandteam\EPRO\CMCREATE\RON\Corp-Logos-RGB\ofc365_h_rgb_r.png"/>
          <p:cNvPicPr>
            <a:picLocks noChangeAspect="1" noChangeArrowheads="1"/>
          </p:cNvPicPr>
          <p:nvPr userDrawn="1"/>
        </p:nvPicPr>
        <p:blipFill>
          <a:blip r:embed="rId3" cstate="print"/>
          <a:stretch>
            <a:fillRect/>
          </a:stretch>
        </p:blipFill>
        <p:spPr bwMode="auto">
          <a:xfrm>
            <a:off x="995886" y="1165754"/>
            <a:ext cx="4356304" cy="1398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203245"/>
      </p:ext>
    </p:extLst>
  </p:cSld>
  <p:clrMapOvr>
    <a:masterClrMapping/>
  </p:clrMapOvr>
  <p:transition spd="slow">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WALKin slide">
    <p:spTree>
      <p:nvGrpSpPr>
        <p:cNvPr id="1" name=""/>
        <p:cNvGrpSpPr/>
        <p:nvPr/>
      </p:nvGrpSpPr>
      <p:grpSpPr>
        <a:xfrm>
          <a:off x="0" y="0"/>
          <a:ext cx="0" cy="0"/>
          <a:chOff x="0" y="0"/>
          <a:chExt cx="0" cy="0"/>
        </a:xfrm>
      </p:grpSpPr>
      <p:pic>
        <p:nvPicPr>
          <p:cNvPr id="3" name="Picture 2" descr="LargeTemplate_Readycopy.png"/>
          <p:cNvPicPr>
            <a:picLocks noChangeAspect="1"/>
          </p:cNvPicPr>
          <p:nvPr userDrawn="1"/>
        </p:nvPicPr>
        <p:blipFill>
          <a:blip r:embed="rId2" cstate="screen"/>
          <a:stretch>
            <a:fillRect/>
          </a:stretch>
        </p:blipFill>
        <p:spPr>
          <a:xfrm>
            <a:off x="10965998" y="6609050"/>
            <a:ext cx="932981" cy="152325"/>
          </a:xfrm>
          <a:prstGeom prst="rect">
            <a:avLst/>
          </a:prstGeom>
        </p:spPr>
      </p:pic>
      <p:sp>
        <p:nvSpPr>
          <p:cNvPr id="6" name="Title 1"/>
          <p:cNvSpPr>
            <a:spLocks noGrp="1"/>
          </p:cNvSpPr>
          <p:nvPr>
            <p:ph type="ctrTitle"/>
          </p:nvPr>
        </p:nvSpPr>
        <p:spPr>
          <a:xfrm>
            <a:off x="1927515" y="4429877"/>
            <a:ext cx="7840033" cy="630369"/>
          </a:xfrm>
        </p:spPr>
        <p:txBody>
          <a:bodyPr>
            <a:noAutofit/>
          </a:bodyPr>
          <a:lstStyle>
            <a:lvl1pPr algn="l" defTabSz="932305" rtl="0" eaLnBrk="1" latinLnBrk="0" hangingPunct="1">
              <a:lnSpc>
                <a:spcPct val="90000"/>
              </a:lnSpc>
              <a:spcBef>
                <a:spcPct val="0"/>
              </a:spcBef>
              <a:buNone/>
              <a:defRPr lang="en-US" sz="3700" b="0" kern="1200" cap="none" spc="-154" dirty="0">
                <a:ln w="3175">
                  <a:noFill/>
                </a:ln>
                <a:solidFill>
                  <a:schemeClr val="tx1"/>
                </a:solidFill>
                <a:effectLst/>
                <a:latin typeface="+mj-lt"/>
                <a:ea typeface="+mn-ea"/>
                <a:cs typeface="Arial" charset="0"/>
              </a:defRPr>
            </a:lvl1pPr>
          </a:lstStyle>
          <a:p>
            <a:r>
              <a:rPr lang="en-US" smtClean="0"/>
              <a:t>Click to edit Master title style</a:t>
            </a:r>
            <a:endParaRPr lang="en-US" dirty="0"/>
          </a:p>
        </p:txBody>
      </p:sp>
      <p:sp>
        <p:nvSpPr>
          <p:cNvPr id="7" name="Subtitle 2"/>
          <p:cNvSpPr>
            <a:spLocks noGrp="1"/>
          </p:cNvSpPr>
          <p:nvPr>
            <p:ph type="subTitle" idx="1"/>
          </p:nvPr>
        </p:nvSpPr>
        <p:spPr>
          <a:xfrm>
            <a:off x="1927521" y="5079966"/>
            <a:ext cx="7141497" cy="472478"/>
          </a:xfrm>
        </p:spPr>
        <p:txBody>
          <a:bodyPr>
            <a:noAutofit/>
          </a:bodyPr>
          <a:lstStyle>
            <a:lvl1pPr marL="0" indent="0" algn="l" defTabSz="932305" rtl="0" eaLnBrk="1" latinLnBrk="0" hangingPunct="1">
              <a:lnSpc>
                <a:spcPct val="90000"/>
              </a:lnSpc>
              <a:spcBef>
                <a:spcPts val="0"/>
              </a:spcBef>
              <a:buFontTx/>
              <a:buNone/>
              <a:defRPr lang="en-US" sz="2400" kern="1200" dirty="0">
                <a:solidFill>
                  <a:schemeClr val="tx1"/>
                </a:solidFill>
                <a:latin typeface="+mn-lt"/>
                <a:ea typeface="+mn-ea"/>
                <a:cs typeface="+mn-cs"/>
              </a:defRPr>
            </a:lvl1pPr>
            <a:lvl2pPr marL="466152" indent="0" algn="ctr">
              <a:buNone/>
              <a:defRPr>
                <a:solidFill>
                  <a:schemeClr val="tx1">
                    <a:tint val="75000"/>
                  </a:schemeClr>
                </a:solidFill>
              </a:defRPr>
            </a:lvl2pPr>
            <a:lvl3pPr marL="932305" indent="0" algn="ctr">
              <a:buNone/>
              <a:defRPr>
                <a:solidFill>
                  <a:schemeClr val="tx1">
                    <a:tint val="75000"/>
                  </a:schemeClr>
                </a:solidFill>
              </a:defRPr>
            </a:lvl3pPr>
            <a:lvl4pPr marL="1398459" indent="0" algn="ctr">
              <a:buNone/>
              <a:defRPr>
                <a:solidFill>
                  <a:schemeClr val="tx1">
                    <a:tint val="75000"/>
                  </a:schemeClr>
                </a:solidFill>
              </a:defRPr>
            </a:lvl4pPr>
            <a:lvl5pPr marL="1864609" indent="0" algn="ctr">
              <a:buNone/>
              <a:defRPr>
                <a:solidFill>
                  <a:schemeClr val="tx1">
                    <a:tint val="75000"/>
                  </a:schemeClr>
                </a:solidFill>
              </a:defRPr>
            </a:lvl5pPr>
            <a:lvl6pPr marL="2330762" indent="0" algn="ctr">
              <a:buNone/>
              <a:defRPr>
                <a:solidFill>
                  <a:schemeClr val="tx1">
                    <a:tint val="75000"/>
                  </a:schemeClr>
                </a:solidFill>
              </a:defRPr>
            </a:lvl6pPr>
            <a:lvl7pPr marL="2796914" indent="0" algn="ctr">
              <a:buNone/>
              <a:defRPr>
                <a:solidFill>
                  <a:schemeClr val="tx1">
                    <a:tint val="75000"/>
                  </a:schemeClr>
                </a:solidFill>
              </a:defRPr>
            </a:lvl7pPr>
            <a:lvl8pPr marL="3263068" indent="0" algn="ctr">
              <a:buNone/>
              <a:defRPr>
                <a:solidFill>
                  <a:schemeClr val="tx1">
                    <a:tint val="75000"/>
                  </a:schemeClr>
                </a:solidFill>
              </a:defRPr>
            </a:lvl8pPr>
            <a:lvl9pPr marL="3729219" indent="0" algn="ctr">
              <a:buNone/>
              <a:defRPr>
                <a:solidFill>
                  <a:schemeClr val="tx1">
                    <a:tint val="75000"/>
                  </a:schemeClr>
                </a:solidFill>
              </a:defRPr>
            </a:lvl9pPr>
          </a:lstStyle>
          <a:p>
            <a:r>
              <a:rPr lang="en-US" smtClean="0"/>
              <a:t>Click to edit Master subtitle style</a:t>
            </a:r>
            <a:endParaRPr lang="en-US" dirty="0"/>
          </a:p>
        </p:txBody>
      </p:sp>
      <p:sp>
        <p:nvSpPr>
          <p:cNvPr id="4" name="Footer Placeholder 3"/>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a:solidFill>
                <a:srgbClr val="292929">
                  <a:tint val="75000"/>
                </a:srgbClr>
              </a:solidFill>
            </a:endParaRPr>
          </a:p>
        </p:txBody>
      </p:sp>
      <p:pic>
        <p:nvPicPr>
          <p:cNvPr id="8" name="Picture 4" descr="\\cmcreate\Brandteam\EPRO\CMCREATE\RON\Corp-Logos-RGB\ofc365_h_rgb_r.png"/>
          <p:cNvPicPr>
            <a:picLocks noChangeAspect="1" noChangeArrowheads="1"/>
          </p:cNvPicPr>
          <p:nvPr userDrawn="1"/>
        </p:nvPicPr>
        <p:blipFill>
          <a:blip r:embed="rId3" cstate="print"/>
          <a:stretch>
            <a:fillRect/>
          </a:stretch>
        </p:blipFill>
        <p:spPr bwMode="auto">
          <a:xfrm>
            <a:off x="995886" y="1165754"/>
            <a:ext cx="4356304" cy="1398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724614"/>
      </p:ext>
    </p:extLst>
  </p:cSld>
  <p:clrMapOvr>
    <a:masterClrMapping/>
  </p:clrMapOvr>
  <p:transition spd="slow">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Blank Slide Orange">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078477"/>
      </p:ext>
    </p:extLst>
  </p:cSld>
  <p:clrMapOvr>
    <a:masterClrMapping/>
  </p:clrMapOvr>
  <p:transition spd="slow">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3" y="2151537"/>
            <a:ext cx="10445796" cy="1017048"/>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3"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4" name="Picture 3"/>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7769724" y="5244205"/>
            <a:ext cx="4450767" cy="1541118"/>
          </a:xfrm>
          <a:prstGeom prst="rect">
            <a:avLst/>
          </a:prstGeom>
        </p:spPr>
      </p:pic>
    </p:spTree>
    <p:extLst>
      <p:ext uri="{BB962C8B-B14F-4D97-AF65-F5344CB8AC3E}">
        <p14:creationId xmlns:p14="http://schemas.microsoft.com/office/powerpoint/2010/main" val="3498770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3" y="2875738"/>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6" name="Picture 5"/>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1168036212"/>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700" kern="1200" spc="-71" baseline="0" dirty="0">
                <a:gradFill>
                  <a:gsLst>
                    <a:gs pos="2083">
                      <a:schemeClr val="bg2"/>
                    </a:gs>
                    <a:gs pos="99000">
                      <a:schemeClr val="bg2"/>
                    </a:gs>
                  </a:gsLst>
                  <a:lin ang="5400000" scaled="0"/>
                </a:gradFill>
                <a:latin typeface="+mj-lt"/>
                <a:ea typeface="+mn-ea"/>
                <a:cs typeface="+mn-cs"/>
              </a:defRPr>
            </a:lvl1pPr>
            <a:lvl2pPr marL="466235" indent="0" algn="ctr">
              <a:buNone/>
              <a:defRPr>
                <a:solidFill>
                  <a:schemeClr val="tx1">
                    <a:tint val="75000"/>
                  </a:schemeClr>
                </a:solidFill>
              </a:defRPr>
            </a:lvl2pPr>
            <a:lvl3pPr marL="932468" indent="0" algn="ctr">
              <a:buNone/>
              <a:defRPr>
                <a:solidFill>
                  <a:schemeClr val="tx1">
                    <a:tint val="75000"/>
                  </a:schemeClr>
                </a:solidFill>
              </a:defRPr>
            </a:lvl3pPr>
            <a:lvl4pPr marL="1398702" indent="0" algn="ctr">
              <a:buNone/>
              <a:defRPr>
                <a:solidFill>
                  <a:schemeClr val="tx1">
                    <a:tint val="75000"/>
                  </a:schemeClr>
                </a:solidFill>
              </a:defRPr>
            </a:lvl4pPr>
            <a:lvl5pPr marL="1864936" indent="0" algn="ctr">
              <a:buNone/>
              <a:defRPr>
                <a:solidFill>
                  <a:schemeClr val="tx1">
                    <a:tint val="75000"/>
                  </a:schemeClr>
                </a:solidFill>
              </a:defRPr>
            </a:lvl5pPr>
            <a:lvl6pPr marL="2331170" indent="0" algn="ctr">
              <a:buNone/>
              <a:defRPr>
                <a:solidFill>
                  <a:schemeClr val="tx1">
                    <a:tint val="75000"/>
                  </a:schemeClr>
                </a:solidFill>
              </a:defRPr>
            </a:lvl6pPr>
            <a:lvl7pPr marL="2797404" indent="0" algn="ctr">
              <a:buNone/>
              <a:defRPr>
                <a:solidFill>
                  <a:schemeClr val="tx1">
                    <a:tint val="75000"/>
                  </a:schemeClr>
                </a:solidFill>
              </a:defRPr>
            </a:lvl7pPr>
            <a:lvl8pPr marL="3263638" indent="0" algn="ctr">
              <a:buNone/>
              <a:defRPr>
                <a:solidFill>
                  <a:schemeClr val="tx1">
                    <a:tint val="75000"/>
                  </a:schemeClr>
                </a:solidFill>
              </a:defRPr>
            </a:lvl8pPr>
            <a:lvl9pPr marL="3729872" indent="0" algn="ctr">
              <a:buNone/>
              <a:defRPr>
                <a:solidFill>
                  <a:schemeClr val="tx1">
                    <a:tint val="75000"/>
                  </a:schemeClr>
                </a:solidFill>
              </a:defRPr>
            </a:lvl9pPr>
          </a:lstStyle>
          <a:p>
            <a:pPr marL="0" marR="0" lvl="0" indent="0" algn="l" defTabSz="932468"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4" y="1476622"/>
            <a:ext cx="10445796" cy="932293"/>
          </a:xfrm>
        </p:spPr>
        <p:txBody>
          <a:bodyPr wrap="square" anchor="b">
            <a:noAutofit/>
          </a:bodyPr>
          <a:lstStyle>
            <a:lvl1pPr marL="0" indent="0">
              <a:buNone/>
              <a:defRPr sz="6700" spc="-153"/>
            </a:lvl1pPr>
          </a:lstStyle>
          <a:p>
            <a:pPr lvl="0"/>
            <a:r>
              <a:rPr lang="en-US" smtClean="0"/>
              <a:t>Click to edit Master text styles</a:t>
            </a:r>
          </a:p>
        </p:txBody>
      </p:sp>
    </p:spTree>
    <p:extLst>
      <p:ext uri="{BB962C8B-B14F-4D97-AF65-F5344CB8AC3E}">
        <p14:creationId xmlns:p14="http://schemas.microsoft.com/office/powerpoint/2010/main" val="41155458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3" y="1476621"/>
            <a:ext cx="11375536" cy="2015262"/>
          </a:xfrm>
          <a:prstGeom prst="rect">
            <a:avLst/>
          </a:prstGeom>
        </p:spPr>
        <p:txBody>
          <a:bodyPr/>
          <a:lstStyle>
            <a:lvl1pPr marL="0" indent="0">
              <a:spcBef>
                <a:spcPts val="2448"/>
              </a:spcBef>
              <a:buNone/>
              <a:defRPr sz="4100">
                <a:gradFill>
                  <a:gsLst>
                    <a:gs pos="100000">
                      <a:schemeClr val="tx2"/>
                    </a:gs>
                    <a:gs pos="0">
                      <a:schemeClr val="tx2"/>
                    </a:gs>
                  </a:gsLst>
                  <a:lin ang="5400000" scaled="0"/>
                </a:gradFill>
                <a:latin typeface="+mj-lt"/>
              </a:defRPr>
            </a:lvl1pPr>
            <a:lvl2pPr marL="0" indent="0">
              <a:buNone/>
              <a:defRPr sz="2000">
                <a:gradFill>
                  <a:gsLst>
                    <a:gs pos="100000">
                      <a:schemeClr val="bg2"/>
                    </a:gs>
                    <a:gs pos="6000">
                      <a:schemeClr val="bg2"/>
                    </a:gs>
                  </a:gsLst>
                  <a:lin ang="5400000" scaled="0"/>
                </a:gradFill>
              </a:defRPr>
            </a:lvl2pPr>
            <a:lvl3pPr marL="236365" indent="0">
              <a:buNone/>
              <a:defRPr sz="2000">
                <a:gradFill>
                  <a:gsLst>
                    <a:gs pos="100000">
                      <a:schemeClr val="bg2"/>
                    </a:gs>
                    <a:gs pos="6000">
                      <a:schemeClr val="bg2"/>
                    </a:gs>
                  </a:gsLst>
                  <a:lin ang="5400000" scaled="0"/>
                </a:gradFill>
              </a:defRPr>
            </a:lvl3pPr>
            <a:lvl4pPr marL="466252" indent="0">
              <a:buNone/>
              <a:defRPr sz="2000">
                <a:gradFill>
                  <a:gsLst>
                    <a:gs pos="100000">
                      <a:schemeClr val="bg2"/>
                    </a:gs>
                    <a:gs pos="6000">
                      <a:schemeClr val="bg2"/>
                    </a:gs>
                  </a:gsLst>
                  <a:lin ang="5400000" scaled="0"/>
                </a:gradFill>
              </a:defRPr>
            </a:lvl4pPr>
            <a:lvl5pPr marL="707474" indent="0">
              <a:buNone/>
              <a:defRPr sz="200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90582705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3" y="1476621"/>
            <a:ext cx="11375536" cy="2015262"/>
          </a:xfrm>
          <a:prstGeom prst="rect">
            <a:avLst/>
          </a:prstGeom>
        </p:spPr>
        <p:txBody>
          <a:bodyPr/>
          <a:lstStyle>
            <a:lvl1pPr marL="0" indent="0">
              <a:spcBef>
                <a:spcPts val="2448"/>
              </a:spcBef>
              <a:buNone/>
              <a:defRPr sz="41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6365" indent="0">
              <a:buNone/>
              <a:defRPr sz="2000">
                <a:gradFill>
                  <a:gsLst>
                    <a:gs pos="100000">
                      <a:schemeClr val="bg2"/>
                    </a:gs>
                    <a:gs pos="0">
                      <a:schemeClr val="bg2"/>
                    </a:gs>
                  </a:gsLst>
                  <a:lin ang="5400000" scaled="0"/>
                </a:gradFill>
              </a:defRPr>
            </a:lvl3pPr>
            <a:lvl4pPr marL="466252" indent="0">
              <a:buNone/>
              <a:defRPr sz="2000">
                <a:gradFill>
                  <a:gsLst>
                    <a:gs pos="100000">
                      <a:schemeClr val="bg2"/>
                    </a:gs>
                    <a:gs pos="0">
                      <a:schemeClr val="bg2"/>
                    </a:gs>
                  </a:gsLst>
                  <a:lin ang="5400000" scaled="0"/>
                </a:gradFill>
              </a:defRPr>
            </a:lvl4pPr>
            <a:lvl5pPr marL="707474" indent="0">
              <a:buNone/>
              <a:defRPr sz="200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105194953"/>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3" y="1476621"/>
            <a:ext cx="11375536" cy="2015262"/>
          </a:xfrm>
          <a:prstGeom prst="rect">
            <a:avLst/>
          </a:prstGeom>
        </p:spPr>
        <p:txBody>
          <a:bodyPr/>
          <a:lstStyle>
            <a:lvl1pPr marL="0" indent="0">
              <a:spcBef>
                <a:spcPts val="2448"/>
              </a:spcBef>
              <a:buNone/>
              <a:defRPr sz="41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6365" indent="0">
              <a:buNone/>
              <a:defRPr sz="2000">
                <a:gradFill>
                  <a:gsLst>
                    <a:gs pos="100000">
                      <a:schemeClr val="bg2"/>
                    </a:gs>
                    <a:gs pos="0">
                      <a:schemeClr val="bg2"/>
                    </a:gs>
                  </a:gsLst>
                  <a:lin ang="5400000" scaled="0"/>
                </a:gradFill>
              </a:defRPr>
            </a:lvl3pPr>
            <a:lvl4pPr marL="466252" indent="0">
              <a:buNone/>
              <a:defRPr sz="2000">
                <a:gradFill>
                  <a:gsLst>
                    <a:gs pos="100000">
                      <a:schemeClr val="bg2"/>
                    </a:gs>
                    <a:gs pos="0">
                      <a:schemeClr val="bg2"/>
                    </a:gs>
                  </a:gsLst>
                  <a:lin ang="5400000" scaled="0"/>
                </a:gradFill>
              </a:defRPr>
            </a:lvl4pPr>
            <a:lvl5pPr marL="707474" indent="0">
              <a:buNone/>
              <a:defRPr sz="200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4070663156"/>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3"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3" y="1476621"/>
            <a:ext cx="11375536" cy="2084319"/>
          </a:xfrm>
          <a:prstGeom prst="rect">
            <a:avLst/>
          </a:prstGeom>
        </p:spPr>
        <p:txBody>
          <a:bodyPr/>
          <a:lstStyle>
            <a:lvl1pPr marL="289790" indent="-289790">
              <a:buFont typeface="Wingdings" pitchFamily="2" charset="2"/>
              <a:buChar char=""/>
              <a:defRPr sz="4100"/>
            </a:lvl1pPr>
            <a:lvl2pPr marL="527771" indent="-237984">
              <a:buFont typeface="Wingdings" pitchFamily="2" charset="2"/>
              <a:buChar char=""/>
              <a:defRPr>
                <a:latin typeface="+mn-lt"/>
              </a:defRPr>
            </a:lvl2pPr>
            <a:lvl3pPr marL="756041" indent="-228270">
              <a:buFont typeface="Wingdings" pitchFamily="2" charset="2"/>
              <a:buChar char=""/>
              <a:tabLst/>
              <a:defRPr>
                <a:latin typeface="+mn-lt"/>
              </a:defRPr>
            </a:lvl3pPr>
            <a:lvl4pPr marL="932506" indent="-176464">
              <a:buFont typeface="Wingdings" pitchFamily="2" charset="2"/>
              <a:buChar char=""/>
              <a:defRPr>
                <a:latin typeface="+mn-lt"/>
              </a:defRPr>
            </a:lvl4pPr>
            <a:lvl5pPr marL="1108969" indent="-176464">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2045728114"/>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6"/>
            <a:ext cx="5504574" cy="2511229"/>
          </a:xfrm>
        </p:spPr>
        <p:txBody>
          <a:bodyPr/>
          <a:lstStyle>
            <a:lvl1pPr marL="0" indent="0">
              <a:spcBef>
                <a:spcPts val="1224"/>
              </a:spcBef>
              <a:buNone/>
              <a:defRPr sz="4100">
                <a:gradFill>
                  <a:gsLst>
                    <a:gs pos="100000">
                      <a:schemeClr val="tx2"/>
                    </a:gs>
                    <a:gs pos="0">
                      <a:schemeClr val="tx2"/>
                    </a:gs>
                  </a:gsLst>
                  <a:lin ang="5400000" scaled="0"/>
                </a:gradFill>
                <a:latin typeface="+mj-lt"/>
              </a:defRPr>
            </a:lvl1pPr>
            <a:lvl2pPr marL="0" indent="0">
              <a:buNone/>
              <a:defRPr sz="2000"/>
            </a:lvl2pPr>
            <a:lvl3pPr marL="237984" indent="0">
              <a:buNone/>
              <a:defRPr sz="2000"/>
            </a:lvl3pPr>
            <a:lvl4pPr marL="466252" indent="0">
              <a:buNone/>
              <a:defRPr sz="2000"/>
            </a:lvl4pPr>
            <a:lvl5pPr marL="707474"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6"/>
            <a:ext cx="5504574" cy="2511229"/>
          </a:xfrm>
        </p:spPr>
        <p:txBody>
          <a:bodyPr/>
          <a:lstStyle>
            <a:lvl1pPr marL="0" indent="0">
              <a:spcBef>
                <a:spcPts val="1224"/>
              </a:spcBef>
              <a:buNone/>
              <a:defRPr lang="en-US" sz="4100"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468"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2pPr>
            <a:lvl3pPr marL="237984" marR="0" indent="0" algn="l" defTabSz="932468"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3pPr>
            <a:lvl4pPr marL="469491" marR="0" indent="0" algn="l" defTabSz="932468"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4pPr>
            <a:lvl5pPr marL="700998" marR="0" indent="0" algn="l" defTabSz="932468"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1983412251"/>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6"/>
            <a:ext cx="5504574" cy="2511229"/>
          </a:xfrm>
        </p:spPr>
        <p:txBody>
          <a:bodyPr/>
          <a:lstStyle>
            <a:lvl1pPr marL="0" indent="0">
              <a:spcBef>
                <a:spcPts val="1224"/>
              </a:spcBef>
              <a:buNone/>
              <a:defRPr sz="4100">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7984" indent="0">
              <a:buNone/>
              <a:defRPr sz="2000">
                <a:gradFill>
                  <a:gsLst>
                    <a:gs pos="1000">
                      <a:schemeClr val="bg2"/>
                    </a:gs>
                    <a:gs pos="98000">
                      <a:schemeClr val="bg2"/>
                    </a:gs>
                  </a:gsLst>
                  <a:lin ang="5400000" scaled="0"/>
                </a:gradFill>
              </a:defRPr>
            </a:lvl3pPr>
            <a:lvl4pPr marL="466252" indent="0">
              <a:buNone/>
              <a:defRPr sz="2000">
                <a:gradFill>
                  <a:gsLst>
                    <a:gs pos="1000">
                      <a:schemeClr val="bg2"/>
                    </a:gs>
                    <a:gs pos="98000">
                      <a:schemeClr val="bg2"/>
                    </a:gs>
                  </a:gsLst>
                  <a:lin ang="5400000" scaled="0"/>
                </a:gradFill>
              </a:defRPr>
            </a:lvl4pPr>
            <a:lvl5pPr marL="707474" indent="0">
              <a:buNone/>
              <a:defRPr sz="200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6"/>
            <a:ext cx="5504574" cy="2511229"/>
          </a:xfrm>
        </p:spPr>
        <p:txBody>
          <a:bodyPr/>
          <a:lstStyle>
            <a:lvl1pPr marL="0" indent="0">
              <a:spcBef>
                <a:spcPts val="1224"/>
              </a:spcBef>
              <a:buNone/>
              <a:defRPr lang="en-US" sz="4100" kern="1200" spc="-71" baseline="0" dirty="0" smtClean="0">
                <a:gradFill>
                  <a:gsLst>
                    <a:gs pos="1000">
                      <a:schemeClr val="bg2"/>
                    </a:gs>
                    <a:gs pos="98000">
                      <a:schemeClr val="bg2"/>
                    </a:gs>
                  </a:gsLst>
                  <a:lin ang="5400000" scaled="0"/>
                </a:gradFill>
                <a:latin typeface="+mj-lt"/>
                <a:ea typeface="+mn-ea"/>
                <a:cs typeface="+mn-cs"/>
              </a:defRPr>
            </a:lvl1pPr>
            <a:lvl2pPr marL="3239" marR="0" indent="0" algn="l" defTabSz="932468"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2pPr>
            <a:lvl3pPr marL="237984" marR="0" indent="0" algn="l" defTabSz="932468"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3pPr>
            <a:lvl4pPr marL="469491" marR="0" indent="0" algn="l" defTabSz="932468"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4pPr>
            <a:lvl5pPr marL="700998" marR="0" indent="0" algn="l" defTabSz="932468"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468"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3341795191"/>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883" indent="-297883">
              <a:spcBef>
                <a:spcPts val="1224"/>
              </a:spcBef>
              <a:buClr>
                <a:schemeClr val="bg2"/>
              </a:buClr>
              <a:buSzPct val="100000"/>
              <a:buFont typeface="Wingdings" pitchFamily="2" charset="2"/>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531010" indent="-233127">
              <a:defRPr sz="20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5"/>
            <a:ext cx="5504574" cy="2748445"/>
          </a:xfrm>
        </p:spPr>
        <p:txBody>
          <a:bodyPr>
            <a:spAutoFit/>
          </a:bodyPr>
          <a:lstStyle>
            <a:lvl1pPr marL="346451" indent="-346451">
              <a:spcBef>
                <a:spcPts val="1224"/>
              </a:spcBef>
              <a:buClr>
                <a:schemeClr val="bg2"/>
              </a:buClr>
              <a:buFont typeface="Arial" pitchFamily="34" charset="0"/>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647574" indent="-349689">
              <a:defRPr lang="en-US" sz="2000" kern="1200" spc="0" baseline="0" dirty="0" smtClean="0">
                <a:gradFill>
                  <a:gsLst>
                    <a:gs pos="1250">
                      <a:schemeClr val="bg2"/>
                    </a:gs>
                    <a:gs pos="100000">
                      <a:schemeClr val="bg2"/>
                    </a:gs>
                  </a:gsLst>
                  <a:lin ang="5400000" scaled="0"/>
                </a:gradFill>
                <a:latin typeface="+mn-lt"/>
                <a:ea typeface="+mn-ea"/>
                <a:cs typeface="+mn-cs"/>
              </a:defRPr>
            </a:lvl2pPr>
            <a:lvl3pPr marL="880699" indent="-349689">
              <a:defRPr lang="en-US" sz="2000" kern="1200" spc="0" baseline="0" dirty="0" smtClean="0">
                <a:gradFill>
                  <a:gsLst>
                    <a:gs pos="1250">
                      <a:schemeClr val="bg2"/>
                    </a:gs>
                    <a:gs pos="100000">
                      <a:schemeClr val="bg2"/>
                    </a:gs>
                  </a:gsLst>
                  <a:lin ang="5400000" scaled="0"/>
                </a:gradFill>
                <a:latin typeface="+mn-lt"/>
                <a:ea typeface="+mn-ea"/>
                <a:cs typeface="+mn-cs"/>
              </a:defRPr>
            </a:lvl3pPr>
            <a:lvl4pPr marL="1049068" indent="-349689">
              <a:defRPr lang="en-US" sz="2000" kern="1200" spc="0" baseline="0" dirty="0" smtClean="0">
                <a:gradFill>
                  <a:gsLst>
                    <a:gs pos="1250">
                      <a:schemeClr val="bg2"/>
                    </a:gs>
                    <a:gs pos="100000">
                      <a:schemeClr val="bg2"/>
                    </a:gs>
                  </a:gsLst>
                  <a:lin ang="5400000" scaled="0"/>
                </a:gradFill>
                <a:latin typeface="+mn-lt"/>
                <a:ea typeface="+mn-ea"/>
                <a:cs typeface="+mn-cs"/>
              </a:defRPr>
            </a:lvl4pPr>
            <a:lvl5pPr marL="1230390" indent="-349689">
              <a:defRPr lang="en-US" sz="2000" kern="1200" spc="0" baseline="0" dirty="0">
                <a:gradFill>
                  <a:gsLst>
                    <a:gs pos="1250">
                      <a:schemeClr val="bg2"/>
                    </a:gs>
                    <a:gs pos="100000">
                      <a:schemeClr val="bg2"/>
                    </a:gs>
                  </a:gsLst>
                  <a:lin ang="5400000" scaled="0"/>
                </a:gradFill>
                <a:latin typeface="+mn-lt"/>
                <a:ea typeface="+mn-ea"/>
                <a:cs typeface="+mn-cs"/>
              </a:defRPr>
            </a:lvl5pPr>
          </a:lstStyle>
          <a:p>
            <a:pPr marL="297883" marR="0" lvl="0" indent="-297883" algn="l" defTabSz="932468"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883" marR="0" lvl="1" indent="-297883" algn="l" defTabSz="932468"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883" marR="0" lvl="2" indent="-297883" algn="l" defTabSz="932468"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883" marR="0" lvl="3" indent="-297883" algn="l" defTabSz="932468"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883" marR="0" lvl="4" indent="-297883" algn="l" defTabSz="932468"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4282064596"/>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6"/>
            <a:ext cx="5543930" cy="1695079"/>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90"/>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2741561547"/>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6502"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3976079901"/>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2" y="1476623"/>
            <a:ext cx="5543930"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2"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3" y="0"/>
            <a:ext cx="6101615" cy="6994525"/>
          </a:xfrm>
        </p:spPr>
        <p:txBody>
          <a:bodyPr lIns="186502"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1348600521"/>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5"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2" y="1476626"/>
            <a:ext cx="5338712" cy="1695079"/>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90"/>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401435744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_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5"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2" y="1476626"/>
            <a:ext cx="5338712" cy="1695079"/>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90"/>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3487699681"/>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5"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2" y="1476626"/>
            <a:ext cx="5338712" cy="1695079"/>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90"/>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Tree>
    <p:extLst>
      <p:ext uri="{BB962C8B-B14F-4D97-AF65-F5344CB8AC3E}">
        <p14:creationId xmlns:p14="http://schemas.microsoft.com/office/powerpoint/2010/main" val="3936485453"/>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6502" anchor="ctr"/>
          <a:lstStyle>
            <a:lvl1pPr marL="0" indent="0" algn="l">
              <a:buNone/>
              <a:defRPr/>
            </a:lvl1pPr>
          </a:lstStyle>
          <a:p>
            <a:r>
              <a:rPr lang="en-US" dirty="0" smtClean="0"/>
              <a:t>Click to insert photo.</a:t>
            </a:r>
            <a:endParaRPr lang="en-US" dirty="0"/>
          </a:p>
        </p:txBody>
      </p:sp>
      <p:sp>
        <p:nvSpPr>
          <p:cNvPr id="7" name="Rectangle 6"/>
          <p:cNvSpPr/>
          <p:nvPr userDrawn="1"/>
        </p:nvSpPr>
        <p:spPr bwMode="white">
          <a:xfrm>
            <a:off x="4"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1107260350"/>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4"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Tree>
    <p:extLst>
      <p:ext uri="{BB962C8B-B14F-4D97-AF65-F5344CB8AC3E}">
        <p14:creationId xmlns:p14="http://schemas.microsoft.com/office/powerpoint/2010/main" val="53118961"/>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4"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3691057530"/>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2"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61" indent="0">
              <a:buNone/>
              <a:defRPr sz="2800" b="1"/>
            </a:lvl2pPr>
            <a:lvl3pPr marL="1243123" indent="0">
              <a:buNone/>
              <a:defRPr sz="2400" b="1"/>
            </a:lvl3pPr>
            <a:lvl4pPr marL="1864684" indent="0">
              <a:buNone/>
              <a:defRPr sz="2100" b="1"/>
            </a:lvl4pPr>
            <a:lvl5pPr marL="2486246" indent="0">
              <a:buNone/>
              <a:defRPr sz="2100" b="1"/>
            </a:lvl5pPr>
            <a:lvl6pPr marL="3107806" indent="0">
              <a:buNone/>
              <a:defRPr sz="2100" b="1"/>
            </a:lvl6pPr>
            <a:lvl7pPr marL="3729369" indent="0">
              <a:buNone/>
              <a:defRPr sz="2100" b="1"/>
            </a:lvl7pPr>
            <a:lvl8pPr marL="4350929" indent="0">
              <a:buNone/>
              <a:defRPr sz="2100" b="1"/>
            </a:lvl8pPr>
            <a:lvl9pPr marL="4972492"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2"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342" indent="-388476">
              <a:defRPr lang="en-US" sz="2100" kern="1200" dirty="0" smtClean="0">
                <a:solidFill>
                  <a:schemeClr val="bg2">
                    <a:lumMod val="50000"/>
                  </a:schemeClr>
                </a:solidFill>
                <a:latin typeface="+mn-lt"/>
                <a:ea typeface="+mn-ea"/>
                <a:cs typeface="Arial" pitchFamily="34" charset="0"/>
              </a:defRPr>
            </a:lvl2pPr>
            <a:lvl3pPr marL="932342" indent="-233086">
              <a:defRPr lang="en-US" sz="1900" kern="1200" dirty="0" smtClean="0">
                <a:solidFill>
                  <a:schemeClr val="bg2">
                    <a:lumMod val="50000"/>
                  </a:schemeClr>
                </a:solidFill>
                <a:latin typeface="+mn-lt"/>
                <a:ea typeface="+mn-ea"/>
                <a:cs typeface="Arial" pitchFamily="34" charset="0"/>
              </a:defRPr>
            </a:lvl3pPr>
            <a:lvl4pPr marL="1243123" indent="-233086">
              <a:defRPr lang="en-US" sz="1600" kern="1200" dirty="0" smtClean="0">
                <a:solidFill>
                  <a:schemeClr val="bg2">
                    <a:lumMod val="50000"/>
                  </a:schemeClr>
                </a:solidFill>
                <a:latin typeface="+mn-lt"/>
                <a:ea typeface="+mn-ea"/>
                <a:cs typeface="Arial" pitchFamily="34" charset="0"/>
              </a:defRPr>
            </a:lvl4pPr>
            <a:lvl5pPr marL="1476208" indent="-233086">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3" y="0"/>
            <a:ext cx="6101615" cy="6994525"/>
          </a:xfrm>
        </p:spPr>
        <p:txBody>
          <a:bodyPr lIns="186502"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4142381194"/>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4"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2"/>
            <a:ext cx="11378776" cy="2920069"/>
          </a:xfrm>
          <a:prstGeom prst="rect">
            <a:avLst/>
          </a:prstGeom>
        </p:spPr>
        <p:txBody>
          <a:bodyPr>
            <a:normAutofit/>
          </a:bodyPr>
          <a:lstStyle>
            <a:lvl1pPr marL="0" indent="0">
              <a:lnSpc>
                <a:spcPct val="90000"/>
              </a:lnSpc>
              <a:buNone/>
              <a:defRPr sz="65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70"/>
            <a:ext cx="11378776" cy="480118"/>
          </a:xfrm>
          <a:prstGeom prst="rect">
            <a:avLst/>
          </a:prstGeom>
        </p:spPr>
        <p:txBody>
          <a:bodyPr>
            <a:normAutofit/>
          </a:bodyPr>
          <a:lstStyle>
            <a:lvl1pPr marL="0" indent="0">
              <a:lnSpc>
                <a:spcPct val="90000"/>
              </a:lnSpc>
              <a:buNone/>
              <a:defRPr sz="37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3430027858"/>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4312" tIns="62156" rIns="124312" bIns="62156" anchor="ctr"/>
          <a:lstStyle>
            <a:lvl1pPr algn="l">
              <a:defRPr sz="1600">
                <a:gradFill>
                  <a:gsLst>
                    <a:gs pos="100000">
                      <a:schemeClr val="bg2"/>
                    </a:gs>
                    <a:gs pos="0">
                      <a:schemeClr val="bg2"/>
                    </a:gs>
                  </a:gsLst>
                  <a:lin ang="5400000" scaled="0"/>
                </a:gradFill>
              </a:defRPr>
            </a:lvl1pPr>
          </a:lstStyle>
          <a:p>
            <a:pPr defTabSz="932468"/>
            <a:fld id="{727B4C2D-45E2-4621-8491-2995EB46A674}" type="slidenum">
              <a:rPr lang="en-US" smtClean="0">
                <a:gradFill>
                  <a:gsLst>
                    <a:gs pos="100000">
                      <a:srgbClr val="797A7D"/>
                    </a:gs>
                    <a:gs pos="0">
                      <a:srgbClr val="797A7D"/>
                    </a:gs>
                  </a:gsLst>
                  <a:lin ang="5400000" scaled="0"/>
                </a:gradFill>
              </a:rPr>
              <a:pPr defTabSz="932468"/>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7" y="6212951"/>
            <a:ext cx="2154695" cy="746083"/>
          </a:xfrm>
          <a:prstGeom prst="rect">
            <a:avLst/>
          </a:prstGeom>
          <a:noFill/>
          <a:ln>
            <a:noFill/>
          </a:ln>
        </p:spPr>
      </p:pic>
    </p:spTree>
    <p:extLst>
      <p:ext uri="{BB962C8B-B14F-4D97-AF65-F5344CB8AC3E}">
        <p14:creationId xmlns:p14="http://schemas.microsoft.com/office/powerpoint/2010/main" val="2314649468"/>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583808696"/>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2_Title Only">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919865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0938890"/>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4"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300">
                <a:gradFill>
                  <a:gsLst>
                    <a:gs pos="1250">
                      <a:srgbClr val="000000"/>
                    </a:gs>
                    <a:gs pos="100000">
                      <a:srgbClr val="000000"/>
                    </a:gs>
                  </a:gsLst>
                  <a:lin ang="5400000" scaled="0"/>
                </a:gradFill>
                <a:latin typeface="Consolas" pitchFamily="49" charset="0"/>
                <a:cs typeface="Consolas" pitchFamily="49" charset="0"/>
              </a:defRPr>
            </a:lvl1pPr>
            <a:lvl2pPr marL="34645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3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324"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688"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674815"/>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5"/>
            <a:ext cx="11378776" cy="678031"/>
          </a:xfrm>
        </p:spPr>
        <p:txBody>
          <a:bodyPr/>
          <a:lstStyle>
            <a:lvl1pPr>
              <a:defRPr sz="49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3" y="1476621"/>
            <a:ext cx="11375536" cy="2084319"/>
          </a:xfrm>
          <a:prstGeom prst="rect">
            <a:avLst/>
          </a:prstGeom>
        </p:spPr>
        <p:txBody>
          <a:bodyPr/>
          <a:lstStyle>
            <a:lvl1pPr marL="349689" indent="-34968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098" indent="-29140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06" indent="-29140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632" indent="-23312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757" indent="-23312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438449103"/>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Title and Content - Bullets">
    <p:spTree>
      <p:nvGrpSpPr>
        <p:cNvPr id="1" name=""/>
        <p:cNvGrpSpPr/>
        <p:nvPr/>
      </p:nvGrpSpPr>
      <p:grpSpPr>
        <a:xfrm>
          <a:off x="0" y="0"/>
          <a:ext cx="0" cy="0"/>
          <a:chOff x="0" y="0"/>
          <a:chExt cx="0" cy="0"/>
        </a:xfrm>
      </p:grpSpPr>
      <p:sp>
        <p:nvSpPr>
          <p:cNvPr id="4" name="Rectangle 3"/>
          <p:cNvSpPr/>
          <p:nvPr userDrawn="1"/>
        </p:nvSpPr>
        <p:spPr bwMode="auto">
          <a:xfrm>
            <a:off x="5" y="3975037"/>
            <a:ext cx="12436475" cy="3019494"/>
          </a:xfrm>
          <a:prstGeom prst="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77673" tIns="38835" rIns="77673" bIns="38835" anchor="ctr"/>
          <a:lstStyle/>
          <a:p>
            <a:pPr algn="ctr" defTabSz="776463">
              <a:defRPr/>
            </a:pPr>
            <a:endParaRPr lang="en-US" sz="1500" dirty="0">
              <a:gradFill>
                <a:gsLst>
                  <a:gs pos="0">
                    <a:srgbClr val="FFFFFF"/>
                  </a:gs>
                  <a:gs pos="100000">
                    <a:srgbClr val="FFFFFF"/>
                  </a:gs>
                </a:gsLst>
                <a:lin ang="5400000" scaled="0"/>
              </a:gradFill>
            </a:endParaRPr>
          </a:p>
        </p:txBody>
      </p:sp>
      <p:sp>
        <p:nvSpPr>
          <p:cNvPr id="6" name="Title 1"/>
          <p:cNvSpPr>
            <a:spLocks noGrp="1"/>
          </p:cNvSpPr>
          <p:nvPr>
            <p:ph type="title"/>
          </p:nvPr>
        </p:nvSpPr>
        <p:spPr>
          <a:xfrm>
            <a:off x="430857" y="445106"/>
            <a:ext cx="11629838" cy="494398"/>
          </a:xfrm>
        </p:spPr>
        <p:txBody>
          <a:bodyPr/>
          <a:lstStyle>
            <a:lvl1pPr algn="l" defTabSz="932179" rtl="0" eaLnBrk="1" latinLnBrk="0" hangingPunct="1">
              <a:lnSpc>
                <a:spcPct val="90000"/>
              </a:lnSpc>
              <a:spcBef>
                <a:spcPct val="0"/>
              </a:spcBef>
              <a:buNone/>
              <a:defRPr lang="en-US" sz="3600" b="0" kern="1200" cap="none" spc="0" baseline="0" dirty="0">
                <a:ln w="3175">
                  <a:noFill/>
                </a:ln>
                <a:solidFill>
                  <a:schemeClr val="tx2">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7" name="Text Placeholder 4"/>
          <p:cNvSpPr>
            <a:spLocks noGrp="1"/>
          </p:cNvSpPr>
          <p:nvPr>
            <p:ph type="body" sz="quarter" idx="10"/>
          </p:nvPr>
        </p:nvSpPr>
        <p:spPr>
          <a:xfrm>
            <a:off x="430858" y="1222431"/>
            <a:ext cx="11629837" cy="2027818"/>
          </a:xfrm>
          <a:noFill/>
          <a:ln w="9525">
            <a:noFill/>
            <a:miter lim="800000"/>
            <a:headEnd/>
            <a:tailEnd/>
          </a:ln>
        </p:spPr>
        <p:txBody>
          <a:bodyPr vert="horz" wrap="square" lIns="0" tIns="0" rIns="0" bIns="0" numCol="1" anchor="t" anchorCtr="0" compatLnSpc="1">
            <a:prstTxWarp prst="textNoShape">
              <a:avLst/>
            </a:prstTxWarp>
            <a:spAutoFit/>
          </a:bodyPr>
          <a:lstStyle>
            <a:lvl1pPr marL="388359" indent="-388359">
              <a:buFont typeface="Arial" pitchFamily="34" charset="0"/>
              <a:buChar char="•"/>
              <a:defRPr lang="en-US" dirty="0" smtClean="0"/>
            </a:lvl1pPr>
            <a:lvl2pPr marL="674236" indent="-280482">
              <a:defRPr lang="en-US" baseline="0" dirty="0" smtClean="0"/>
            </a:lvl2pPr>
            <a:lvl3pPr>
              <a:defRPr lang="en-US" baseline="0" dirty="0" smtClean="0"/>
            </a:lvl3pPr>
            <a:lvl4pPr>
              <a:defRPr lang="en-US" baseline="0" dirty="0" smtClean="0"/>
            </a:lvl4pPr>
            <a:lvl5pPr>
              <a:defRPr lang="en-US"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9" name="Date Placeholder 3"/>
          <p:cNvSpPr txBox="1">
            <a:spLocks/>
          </p:cNvSpPr>
          <p:nvPr userDrawn="1"/>
        </p:nvSpPr>
        <p:spPr>
          <a:xfrm>
            <a:off x="8630218" y="6651296"/>
            <a:ext cx="3311466" cy="214437"/>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dirty="0">
                <a:solidFill>
                  <a:srgbClr val="000000">
                    <a:lumMod val="65000"/>
                    <a:lumOff val="35000"/>
                  </a:srgbClr>
                </a:solidFill>
              </a:rPr>
              <a:t>Copyright© </a:t>
            </a:r>
            <a:r>
              <a:rPr lang="en-US" sz="900" dirty="0" smtClean="0">
                <a:solidFill>
                  <a:srgbClr val="000000">
                    <a:lumMod val="65000"/>
                    <a:lumOff val="35000"/>
                  </a:srgbClr>
                </a:solidFill>
              </a:rPr>
              <a:t>2012 </a:t>
            </a:r>
            <a:r>
              <a:rPr lang="en-US" sz="900" dirty="0">
                <a:solidFill>
                  <a:srgbClr val="000000">
                    <a:lumMod val="65000"/>
                    <a:lumOff val="35000"/>
                  </a:srgbClr>
                </a:solidFill>
              </a:rPr>
              <a:t>Microsoft Corporation</a:t>
            </a:r>
          </a:p>
        </p:txBody>
      </p:sp>
      <p:sp>
        <p:nvSpPr>
          <p:cNvPr id="10" name="Rectangle 9"/>
          <p:cNvSpPr/>
          <p:nvPr userDrawn="1"/>
        </p:nvSpPr>
        <p:spPr>
          <a:xfrm>
            <a:off x="5640062" y="6651293"/>
            <a:ext cx="1156050" cy="141256"/>
          </a:xfrm>
          <a:prstGeom prst="rect">
            <a:avLst/>
          </a:prstGeom>
        </p:spPr>
        <p:txBody>
          <a:bodyPr wrap="none" lIns="0" tIns="0" rIns="0" bIns="0" anchor="t" anchorCtr="0">
            <a:spAutoFit/>
          </a:bodyPr>
          <a:lstStyle/>
          <a:p>
            <a:pPr defTabSz="932468"/>
            <a:r>
              <a:rPr lang="en-US" sz="900" b="1" dirty="0">
                <a:solidFill>
                  <a:srgbClr val="000000">
                    <a:lumMod val="65000"/>
                    <a:lumOff val="35000"/>
                  </a:srgbClr>
                </a:solidFill>
              </a:rPr>
              <a:t>NDA Disclosure Only</a:t>
            </a:r>
          </a:p>
        </p:txBody>
      </p:sp>
    </p:spTree>
    <p:extLst>
      <p:ext uri="{BB962C8B-B14F-4D97-AF65-F5344CB8AC3E}">
        <p14:creationId xmlns:p14="http://schemas.microsoft.com/office/powerpoint/2010/main" val="4115213731"/>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0"/>
          </p:nvPr>
        </p:nvSpPr>
        <p:spPr>
          <a:xfrm>
            <a:off x="623606" y="1478245"/>
            <a:ext cx="11195743" cy="2027818"/>
          </a:xfrm>
        </p:spPr>
        <p:txBody>
          <a:bodyPr>
            <a:spAutoFit/>
          </a:bodyPr>
          <a:lstStyle>
            <a:lvl1pPr>
              <a:defRPr>
                <a:latin typeface="Segoe UI" pitchFamily="34" charset="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24649034"/>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3"/>
          <p:cNvSpPr/>
          <p:nvPr userDrawn="1"/>
        </p:nvSpPr>
        <p:spPr bwMode="auto">
          <a:xfrm>
            <a:off x="4"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692" tIns="38848" rIns="77692" bIns="38848" numCol="1" rtlCol="0" anchor="ctr" anchorCtr="0" compatLnSpc="1">
            <a:prstTxWarp prst="textNoShape">
              <a:avLst/>
            </a:prstTxWarp>
          </a:bodyPr>
          <a:lstStyle/>
          <a:p>
            <a:pPr algn="ctr" defTabSz="776695"/>
            <a:endParaRPr lang="en-US" sz="19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7" name="Date Placeholder 3"/>
          <p:cNvSpPr txBox="1">
            <a:spLocks/>
          </p:cNvSpPr>
          <p:nvPr userDrawn="1"/>
        </p:nvSpPr>
        <p:spPr>
          <a:xfrm>
            <a:off x="8630218" y="6651294"/>
            <a:ext cx="3311466" cy="214437"/>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dirty="0">
                <a:solidFill>
                  <a:srgbClr val="000000">
                    <a:lumMod val="65000"/>
                    <a:lumOff val="35000"/>
                  </a:srgbClr>
                </a:solidFill>
              </a:rPr>
              <a:t>Copyright© </a:t>
            </a:r>
            <a:r>
              <a:rPr lang="en-US" sz="900" dirty="0" smtClean="0">
                <a:solidFill>
                  <a:srgbClr val="000000">
                    <a:lumMod val="65000"/>
                    <a:lumOff val="35000"/>
                  </a:srgbClr>
                </a:solidFill>
              </a:rPr>
              <a:t>2012 </a:t>
            </a:r>
            <a:r>
              <a:rPr lang="en-US" sz="900" dirty="0">
                <a:solidFill>
                  <a:srgbClr val="000000">
                    <a:lumMod val="65000"/>
                    <a:lumOff val="35000"/>
                  </a:srgbClr>
                </a:solidFill>
              </a:rPr>
              <a:t>Microsoft Corporation</a:t>
            </a:r>
          </a:p>
        </p:txBody>
      </p:sp>
      <p:sp>
        <p:nvSpPr>
          <p:cNvPr id="8" name="Rectangle 7"/>
          <p:cNvSpPr/>
          <p:nvPr userDrawn="1"/>
        </p:nvSpPr>
        <p:spPr>
          <a:xfrm>
            <a:off x="5640061" y="6651291"/>
            <a:ext cx="1156351" cy="141256"/>
          </a:xfrm>
          <a:prstGeom prst="rect">
            <a:avLst/>
          </a:prstGeom>
        </p:spPr>
        <p:txBody>
          <a:bodyPr wrap="none" lIns="0" tIns="0" rIns="0" bIns="0" anchor="t" anchorCtr="0">
            <a:spAutoFit/>
          </a:bodyPr>
          <a:lstStyle/>
          <a:p>
            <a:pPr defTabSz="932468"/>
            <a:r>
              <a:rPr lang="en-US" sz="900" b="1" dirty="0">
                <a:solidFill>
                  <a:srgbClr val="000000">
                    <a:lumMod val="65000"/>
                    <a:lumOff val="35000"/>
                  </a:srgbClr>
                </a:solidFill>
              </a:rPr>
              <a:t>NDA Disclosure Only</a:t>
            </a:r>
          </a:p>
        </p:txBody>
      </p:sp>
    </p:spTree>
    <p:extLst>
      <p:ext uri="{BB962C8B-B14F-4D97-AF65-F5344CB8AC3E}">
        <p14:creationId xmlns:p14="http://schemas.microsoft.com/office/powerpoint/2010/main" val="2557019498"/>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3" y="233154"/>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3" y="1476621"/>
            <a:ext cx="11375536" cy="965254"/>
          </a:xfrm>
        </p:spPr>
        <p:txBody>
          <a:bodyPr/>
          <a:lstStyle>
            <a:lvl1pPr marL="0" indent="0">
              <a:spcBef>
                <a:spcPts val="0"/>
              </a:spcBef>
              <a:spcAft>
                <a:spcPts val="918"/>
              </a:spcAft>
              <a:buNone/>
              <a:defRPr sz="4100" spc="-102" baseline="0">
                <a:latin typeface="Segoe UI Light" pitchFamily="34" charset="0"/>
              </a:defRPr>
            </a:lvl1pPr>
            <a:lvl2pPr marL="0" indent="0">
              <a:spcBef>
                <a:spcPts val="0"/>
              </a:spcBef>
              <a:spcAft>
                <a:spcPts val="408"/>
              </a:spcAft>
              <a:buNone/>
              <a:defRPr sz="2000" spc="-51" baseline="0"/>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09844052"/>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3109119" y="6606831"/>
            <a:ext cx="8550076" cy="387694"/>
          </a:xfrm>
          <a:prstGeom prst="rect">
            <a:avLst/>
          </a:prstGeom>
        </p:spPr>
        <p:txBody>
          <a:bodyPr lIns="93250" tIns="46627" rIns="93250" bIns="46627"/>
          <a:lstStyle/>
          <a:p>
            <a:pPr defTabSz="932468"/>
            <a:endParaRPr lang="en-US" dirty="0">
              <a:solidFill>
                <a:srgbClr val="000000"/>
              </a:solidFill>
            </a:endParaRPr>
          </a:p>
        </p:txBody>
      </p:sp>
      <p:sp>
        <p:nvSpPr>
          <p:cNvPr id="5" name="Slide Number Placeholder 4"/>
          <p:cNvSpPr>
            <a:spLocks noGrp="1"/>
          </p:cNvSpPr>
          <p:nvPr>
            <p:ph type="sldNum" sz="quarter" idx="12"/>
          </p:nvPr>
        </p:nvSpPr>
        <p:spPr>
          <a:xfrm>
            <a:off x="11659196" y="6607559"/>
            <a:ext cx="777278" cy="386966"/>
          </a:xfrm>
          <a:prstGeom prst="rect">
            <a:avLst/>
          </a:prstGeom>
        </p:spPr>
        <p:txBody>
          <a:bodyPr lIns="93250" tIns="46627" rIns="93250" bIns="46627"/>
          <a:lstStyle/>
          <a:p>
            <a:pPr defTabSz="932468"/>
            <a:fld id="{6A4C1A4A-E5E6-4CC1-B72C-A20A4EB3E2D2}" type="slidenum">
              <a:rPr lang="en-US" smtClean="0">
                <a:solidFill>
                  <a:srgbClr val="000000"/>
                </a:solidFill>
              </a:rPr>
              <a:pPr defTabSz="932468"/>
              <a:t>‹#›</a:t>
            </a:fld>
            <a:endParaRPr lang="en-US" dirty="0">
              <a:solidFill>
                <a:srgbClr val="000000"/>
              </a:solidFill>
            </a:endParaRPr>
          </a:p>
        </p:txBody>
      </p:sp>
      <p:sp>
        <p:nvSpPr>
          <p:cNvPr id="6" name="Text Placeholder 5"/>
          <p:cNvSpPr>
            <a:spLocks noGrp="1"/>
          </p:cNvSpPr>
          <p:nvPr>
            <p:ph type="body" sz="quarter" idx="13" hasCustomPrompt="1"/>
          </p:nvPr>
        </p:nvSpPr>
        <p:spPr>
          <a:xfrm>
            <a:off x="4" y="585023"/>
            <a:ext cx="12436475" cy="380490"/>
          </a:xfrm>
          <a:prstGeom prst="rect">
            <a:avLst/>
          </a:prstGeom>
        </p:spPr>
        <p:txBody>
          <a:bodyPr lIns="388434" tIns="54382" rIns="54382" bIns="54382">
            <a:noAutofit/>
          </a:bodyPr>
          <a:lstStyle>
            <a:lvl1pPr marL="0" indent="0">
              <a:buNone/>
              <a:defRPr sz="2900">
                <a:latin typeface="Segoe UI Light" pitchFamily="34" charset="0"/>
              </a:defRPr>
            </a:lvl1pPr>
            <a:lvl2pPr marL="287252" indent="0">
              <a:buNone/>
              <a:defRPr/>
            </a:lvl2pPr>
            <a:lvl3pPr marL="600127" indent="0">
              <a:buNone/>
              <a:defRPr/>
            </a:lvl3pPr>
            <a:lvl4pPr marL="887379" indent="0">
              <a:buNone/>
              <a:defRPr/>
            </a:lvl4pPr>
            <a:lvl5pPr marL="1127430" indent="0">
              <a:buNone/>
              <a:defRPr/>
            </a:lvl5pPr>
          </a:lstStyle>
          <a:p>
            <a:pPr lvl="0"/>
            <a:r>
              <a:rPr lang="en-US" dirty="0" smtClean="0"/>
              <a:t>Click to add subtitle</a:t>
            </a:r>
          </a:p>
        </p:txBody>
      </p:sp>
    </p:spTree>
    <p:extLst>
      <p:ext uri="{BB962C8B-B14F-4D97-AF65-F5344CB8AC3E}">
        <p14:creationId xmlns:p14="http://schemas.microsoft.com/office/powerpoint/2010/main" val="354374372"/>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Divider Slide Orange">
    <p:bg>
      <p:bgPr>
        <a:solidFill>
          <a:srgbClr val="EB3C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4" y="2151537"/>
            <a:ext cx="10445796" cy="1017048"/>
          </a:xfrm>
          <a:prstGeom prst="rect">
            <a:avLst/>
          </a:prstGeom>
        </p:spPr>
        <p:txBody>
          <a:bodyPr lIns="93241" tIns="46623" rIns="93241" bIns="46623" anchor="b" anchorCtr="0"/>
          <a:lstStyle>
            <a:lvl1pPr>
              <a:defRPr sz="7300" spc="-153"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4" y="3494024"/>
            <a:ext cx="10445796" cy="508524"/>
          </a:xfrm>
          <a:prstGeom prst="rect">
            <a:avLst/>
          </a:prstGeom>
        </p:spPr>
        <p:txBody>
          <a:bodyPr lIns="93241" tIns="46623" rIns="93241" bIns="46623">
            <a:noAutofit/>
          </a:bodyPr>
          <a:lstStyle>
            <a:lvl1pPr marL="0" indent="0">
              <a:spcBef>
                <a:spcPts val="0"/>
              </a:spcBef>
              <a:buNone/>
              <a:defRPr spc="-71" baseline="0">
                <a:gradFill>
                  <a:gsLst>
                    <a:gs pos="0">
                      <a:schemeClr val="tx1"/>
                    </a:gs>
                    <a:gs pos="100000">
                      <a:schemeClr val="tx1"/>
                    </a:gs>
                  </a:gsLst>
                  <a:lin ang="5400000" scaled="0"/>
                </a:gra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8923457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Divider Slide Green">
    <p:bg>
      <p:bgPr>
        <a:solidFill>
          <a:srgbClr val="00723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4" y="2151537"/>
            <a:ext cx="10445796" cy="1017048"/>
          </a:xfrm>
          <a:prstGeom prst="rect">
            <a:avLst/>
          </a:prstGeom>
        </p:spPr>
        <p:txBody>
          <a:bodyPr lIns="93241" tIns="46623" rIns="93241" bIns="46623" anchor="b" anchorCtr="0"/>
          <a:lstStyle>
            <a:lvl1pPr>
              <a:defRPr sz="7300" spc="-153"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4" y="3494024"/>
            <a:ext cx="10445796" cy="508524"/>
          </a:xfrm>
          <a:prstGeom prst="rect">
            <a:avLst/>
          </a:prstGeom>
        </p:spPr>
        <p:txBody>
          <a:bodyPr lIns="93241" tIns="46623" rIns="93241" bIns="46623">
            <a:noAutofit/>
          </a:bodyPr>
          <a:lstStyle>
            <a:lvl1pPr marL="0" indent="0">
              <a:spcBef>
                <a:spcPts val="0"/>
              </a:spcBef>
              <a:buNone/>
              <a:defRPr spc="-71" baseline="0">
                <a:gradFill>
                  <a:gsLst>
                    <a:gs pos="0">
                      <a:schemeClr val="tx1"/>
                    </a:gs>
                    <a:gs pos="100000">
                      <a:schemeClr val="tx1"/>
                    </a:gs>
                  </a:gsLst>
                  <a:lin ang="5400000" scaled="0"/>
                </a:gra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2718884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Divider Slide Blue">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4" y="2151537"/>
            <a:ext cx="10445796" cy="1017048"/>
          </a:xfrm>
          <a:prstGeom prst="rect">
            <a:avLst/>
          </a:prstGeom>
        </p:spPr>
        <p:txBody>
          <a:bodyPr lIns="93241" tIns="46623" rIns="93241" bIns="46623" anchor="b" anchorCtr="0"/>
          <a:lstStyle>
            <a:lvl1pPr>
              <a:defRPr sz="7300" spc="-153"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4" y="3494024"/>
            <a:ext cx="10445796" cy="508524"/>
          </a:xfrm>
          <a:prstGeom prst="rect">
            <a:avLst/>
          </a:prstGeom>
        </p:spPr>
        <p:txBody>
          <a:bodyPr lIns="93241" tIns="46623" rIns="93241" bIns="46623">
            <a:noAutofit/>
          </a:bodyPr>
          <a:lstStyle>
            <a:lvl1pPr marL="0" indent="0">
              <a:spcBef>
                <a:spcPts val="0"/>
              </a:spcBef>
              <a:buNone/>
              <a:defRPr spc="-71" baseline="0">
                <a:gradFill>
                  <a:gsLst>
                    <a:gs pos="0">
                      <a:schemeClr val="tx1"/>
                    </a:gs>
                    <a:gs pos="100000">
                      <a:schemeClr val="tx1"/>
                    </a:gs>
                  </a:gsLst>
                  <a:lin ang="5400000" scaled="0"/>
                </a:gra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26271863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Divider Slide Purple">
    <p:bg>
      <p:bgPr>
        <a:solidFill>
          <a:srgbClr val="68217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4" y="2151537"/>
            <a:ext cx="10445796" cy="1017048"/>
          </a:xfrm>
          <a:prstGeom prst="rect">
            <a:avLst/>
          </a:prstGeom>
        </p:spPr>
        <p:txBody>
          <a:bodyPr lIns="93241" tIns="46623" rIns="93241" bIns="46623" anchor="b" anchorCtr="0"/>
          <a:lstStyle>
            <a:lvl1pPr>
              <a:defRPr sz="7300" spc="-153"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4" y="3494024"/>
            <a:ext cx="10445796" cy="508524"/>
          </a:xfrm>
          <a:prstGeom prst="rect">
            <a:avLst/>
          </a:prstGeom>
        </p:spPr>
        <p:txBody>
          <a:bodyPr lIns="93241" tIns="46623" rIns="93241" bIns="46623">
            <a:noAutofit/>
          </a:bodyPr>
          <a:lstStyle>
            <a:lvl1pPr marL="0" indent="0">
              <a:spcBef>
                <a:spcPts val="0"/>
              </a:spcBef>
              <a:buNone/>
              <a:defRPr spc="-71" baseline="0">
                <a:gradFill>
                  <a:gsLst>
                    <a:gs pos="0">
                      <a:schemeClr val="tx1"/>
                    </a:gs>
                    <a:gs pos="100000">
                      <a:schemeClr val="tx1"/>
                    </a:gs>
                  </a:gsLst>
                  <a:lin ang="5400000" scaled="0"/>
                </a:gra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38398331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Punchy Slide Orange">
    <p:bg>
      <p:bgPr>
        <a:solidFill>
          <a:srgbClr val="EB3C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4" y="2875739"/>
            <a:ext cx="11375536" cy="1243058"/>
          </a:xfrm>
          <a:prstGeom prst="rect">
            <a:avLst/>
          </a:prstGeom>
        </p:spPr>
        <p:txBody>
          <a:bodyPr lIns="93241" tIns="46623" rIns="93241" bIns="46623" anchor="b" anchorCtr="0"/>
          <a:lstStyle>
            <a:lvl1pPr>
              <a:defRPr sz="9000" spc="-306" baseline="0">
                <a:gradFill>
                  <a:gsLst>
                    <a:gs pos="100000">
                      <a:schemeClr val="tx1"/>
                    </a:gs>
                    <a:gs pos="0">
                      <a:schemeClr val="tx1"/>
                    </a:gs>
                  </a:gsLst>
                  <a:lin ang="5400000" scaled="0"/>
                </a:gradFill>
              </a:defRPr>
            </a:lvl1pPr>
          </a:lstStyle>
          <a:p>
            <a:r>
              <a:rPr lang="en-US" dirty="0" smtClean="0"/>
              <a:t>Click to edit title style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2875286882"/>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Punchy Slide Green">
    <p:bg>
      <p:bgPr>
        <a:solidFill>
          <a:srgbClr val="00723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4" y="2875739"/>
            <a:ext cx="11375536" cy="1243058"/>
          </a:xfrm>
          <a:prstGeom prst="rect">
            <a:avLst/>
          </a:prstGeom>
        </p:spPr>
        <p:txBody>
          <a:bodyPr lIns="93241" tIns="46623" rIns="93241" bIns="46623" anchor="b" anchorCtr="0"/>
          <a:lstStyle>
            <a:lvl1pPr>
              <a:defRPr sz="9000" spc="-306" baseline="0">
                <a:gradFill>
                  <a:gsLst>
                    <a:gs pos="100000">
                      <a:schemeClr val="tx1"/>
                    </a:gs>
                    <a:gs pos="0">
                      <a:schemeClr val="tx1"/>
                    </a:gs>
                  </a:gsLst>
                  <a:lin ang="5400000" scaled="0"/>
                </a:gradFill>
              </a:defRPr>
            </a:lvl1pPr>
          </a:lstStyle>
          <a:p>
            <a:r>
              <a:rPr lang="en-US" dirty="0" smtClean="0"/>
              <a:t>Click to edit title style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1869172832"/>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Punchy Slide Blue">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4" y="2875739"/>
            <a:ext cx="11375536" cy="1243058"/>
          </a:xfrm>
          <a:prstGeom prst="rect">
            <a:avLst/>
          </a:prstGeom>
        </p:spPr>
        <p:txBody>
          <a:bodyPr lIns="93241" tIns="46623" rIns="93241" bIns="46623" anchor="b" anchorCtr="0"/>
          <a:lstStyle>
            <a:lvl1pPr>
              <a:defRPr sz="9000" spc="-306" baseline="0">
                <a:gradFill>
                  <a:gsLst>
                    <a:gs pos="100000">
                      <a:schemeClr val="tx1"/>
                    </a:gs>
                    <a:gs pos="0">
                      <a:schemeClr val="tx1"/>
                    </a:gs>
                  </a:gsLst>
                  <a:lin ang="5400000" scaled="0"/>
                </a:gradFill>
              </a:defRPr>
            </a:lvl1pPr>
          </a:lstStyle>
          <a:p>
            <a:r>
              <a:rPr lang="en-US" dirty="0" smtClean="0"/>
              <a:t>Click to edit title style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100603922"/>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Punchy Slide Purple">
    <p:bg>
      <p:bgPr>
        <a:solidFill>
          <a:srgbClr val="68217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4" y="2875739"/>
            <a:ext cx="11375536" cy="1243058"/>
          </a:xfrm>
          <a:prstGeom prst="rect">
            <a:avLst/>
          </a:prstGeom>
        </p:spPr>
        <p:txBody>
          <a:bodyPr lIns="93241" tIns="46623" rIns="93241" bIns="46623" anchor="b" anchorCtr="0"/>
          <a:lstStyle>
            <a:lvl1pPr>
              <a:defRPr sz="9000" spc="-306" baseline="0">
                <a:gradFill>
                  <a:gsLst>
                    <a:gs pos="100000">
                      <a:schemeClr val="tx1"/>
                    </a:gs>
                    <a:gs pos="0">
                      <a:schemeClr val="tx1"/>
                    </a:gs>
                  </a:gsLst>
                  <a:lin ang="5400000" scaled="0"/>
                </a:gradFill>
              </a:defRPr>
            </a:lvl1pPr>
          </a:lstStyle>
          <a:p>
            <a:r>
              <a:rPr lang="en-US" dirty="0" smtClean="0"/>
              <a:t>Click to edit title style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4045695287"/>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lank Slide Orange">
    <p:bg>
      <p:bgPr>
        <a:solidFill>
          <a:srgbClr val="EB3C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2503509"/>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lank Slide Green">
    <p:bg>
      <p:bgPr>
        <a:solidFill>
          <a:srgbClr val="00723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2902074"/>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Blank Slide Blue">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1259277"/>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lank Slide Purple">
    <p:bg>
      <p:bgPr>
        <a:solidFill>
          <a:srgbClr val="68217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780895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1" y="2151538"/>
            <a:ext cx="10445795" cy="1017048"/>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1" y="3494031"/>
            <a:ext cx="10445795" cy="508525"/>
          </a:xfrm>
        </p:spPr>
        <p:txBody>
          <a:bodyPr>
            <a:noAutofit/>
          </a:bodyPr>
          <a:lstStyle>
            <a:lvl1pPr marL="0" indent="0">
              <a:spcBef>
                <a:spcPts val="0"/>
              </a:spcBef>
              <a:buNone/>
              <a:defRPr spc="-72"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7" name="Picture 2" descr="C:\Users\petern\Desktop\Design Stuff\Icons\Microsoft logos\Ofc365_Wht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45307" y="5184275"/>
            <a:ext cx="5242338" cy="1810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07833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5" y="2875741"/>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4" name="Picture 2" descr="C:\Users\petern\Desktop\Design Stuff\Icons\Microsoft logos\Ofc365_Wht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64" y="6208705"/>
            <a:ext cx="2318876" cy="800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632948"/>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8"/>
            <a:ext cx="10445795" cy="470856"/>
          </a:xfrm>
        </p:spPr>
        <p:txBody>
          <a:bodyPr>
            <a:noAutofit/>
          </a:bodyPr>
          <a:lstStyle>
            <a:lvl1pPr marL="0" indent="0" algn="l">
              <a:lnSpc>
                <a:spcPct val="90000"/>
              </a:lnSpc>
              <a:spcBef>
                <a:spcPts val="0"/>
              </a:spcBef>
              <a:buNone/>
              <a:defRPr lang="en-US" sz="3700" kern="1200" spc="-72" baseline="0" dirty="0">
                <a:gradFill>
                  <a:gsLst>
                    <a:gs pos="2083">
                      <a:schemeClr val="bg2"/>
                    </a:gs>
                    <a:gs pos="99000">
                      <a:schemeClr val="bg2"/>
                    </a:gs>
                  </a:gsLst>
                  <a:lin ang="5400000" scaled="0"/>
                </a:gradFill>
                <a:latin typeface="+mj-lt"/>
                <a:ea typeface="+mn-ea"/>
                <a:cs typeface="+mn-cs"/>
              </a:defRPr>
            </a:lvl1pPr>
            <a:lvl2pPr marL="465503" indent="0" algn="ctr">
              <a:buNone/>
              <a:defRPr>
                <a:solidFill>
                  <a:schemeClr val="tx1">
                    <a:tint val="75000"/>
                  </a:schemeClr>
                </a:solidFill>
              </a:defRPr>
            </a:lvl2pPr>
            <a:lvl3pPr marL="931009" indent="0" algn="ctr">
              <a:buNone/>
              <a:defRPr>
                <a:solidFill>
                  <a:schemeClr val="tx1">
                    <a:tint val="75000"/>
                  </a:schemeClr>
                </a:solidFill>
              </a:defRPr>
            </a:lvl3pPr>
            <a:lvl4pPr marL="1396514" indent="0" algn="ctr">
              <a:buNone/>
              <a:defRPr>
                <a:solidFill>
                  <a:schemeClr val="tx1">
                    <a:tint val="75000"/>
                  </a:schemeClr>
                </a:solidFill>
              </a:defRPr>
            </a:lvl4pPr>
            <a:lvl5pPr marL="1862017" indent="0" algn="ctr">
              <a:buNone/>
              <a:defRPr>
                <a:solidFill>
                  <a:schemeClr val="tx1">
                    <a:tint val="75000"/>
                  </a:schemeClr>
                </a:solidFill>
              </a:defRPr>
            </a:lvl5pPr>
            <a:lvl6pPr marL="2327522" indent="0" algn="ctr">
              <a:buNone/>
              <a:defRPr>
                <a:solidFill>
                  <a:schemeClr val="tx1">
                    <a:tint val="75000"/>
                  </a:schemeClr>
                </a:solidFill>
              </a:defRPr>
            </a:lvl6pPr>
            <a:lvl7pPr marL="2793026" indent="0" algn="ctr">
              <a:buNone/>
              <a:defRPr>
                <a:solidFill>
                  <a:schemeClr val="tx1">
                    <a:tint val="75000"/>
                  </a:schemeClr>
                </a:solidFill>
              </a:defRPr>
            </a:lvl7pPr>
            <a:lvl8pPr marL="3258532" indent="0" algn="ctr">
              <a:buNone/>
              <a:defRPr>
                <a:solidFill>
                  <a:schemeClr val="tx1">
                    <a:tint val="75000"/>
                  </a:schemeClr>
                </a:solidFill>
              </a:defRPr>
            </a:lvl8pPr>
            <a:lvl9pPr marL="3724036" indent="0" algn="ctr">
              <a:buNone/>
              <a:defRPr>
                <a:solidFill>
                  <a:schemeClr val="tx1">
                    <a:tint val="75000"/>
                  </a:schemeClr>
                </a:solidFill>
              </a:defRPr>
            </a:lvl9pPr>
          </a:lstStyle>
          <a:p>
            <a:pPr marL="0" marR="0" lvl="0" indent="0" algn="l" defTabSz="93100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1" y="2794219"/>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7" baseline="0" dirty="0" smtClean="0">
                <a:ln w="3175">
                  <a:noFill/>
                </a:ln>
                <a:solidFill>
                  <a:schemeClr val="tx2">
                    <a:alpha val="99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5" cy="932293"/>
          </a:xfrm>
        </p:spPr>
        <p:txBody>
          <a:bodyPr wrap="square" anchor="b">
            <a:noAutofit/>
          </a:bodyPr>
          <a:lstStyle>
            <a:lvl1pPr marL="0" indent="0">
              <a:buNone/>
              <a:defRPr sz="6800" spc="-153"/>
            </a:lvl1pPr>
          </a:lstStyle>
          <a:p>
            <a:pPr lvl="0"/>
            <a:r>
              <a:rPr lang="en-US" dirty="0" smtClean="0"/>
              <a:t>Click to edit Master text styles</a:t>
            </a:r>
          </a:p>
        </p:txBody>
      </p:sp>
    </p:spTree>
    <p:extLst>
      <p:ext uri="{BB962C8B-B14F-4D97-AF65-F5344CB8AC3E}">
        <p14:creationId xmlns:p14="http://schemas.microsoft.com/office/powerpoint/2010/main" val="21511677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6"/>
            <a:ext cx="11375536" cy="2015263"/>
          </a:xfrm>
          <a:prstGeom prst="rect">
            <a:avLst/>
          </a:prstGeom>
        </p:spPr>
        <p:txBody>
          <a:bodyPr/>
          <a:lstStyle>
            <a:lvl1pPr marL="0" indent="0">
              <a:spcBef>
                <a:spcPts val="2444"/>
              </a:spcBef>
              <a:buNone/>
              <a:defRPr sz="4100">
                <a:solidFill>
                  <a:schemeClr val="tx2">
                    <a:alpha val="99000"/>
                  </a:schemeClr>
                </a:solidFill>
                <a:latin typeface="+mj-lt"/>
              </a:defRPr>
            </a:lvl1pPr>
            <a:lvl2pPr marL="0" indent="0">
              <a:buNone/>
              <a:defRPr sz="2000">
                <a:gradFill>
                  <a:gsLst>
                    <a:gs pos="100000">
                      <a:schemeClr val="bg2"/>
                    </a:gs>
                    <a:gs pos="6000">
                      <a:schemeClr val="bg2"/>
                    </a:gs>
                  </a:gsLst>
                  <a:lin ang="5400000" scaled="0"/>
                </a:gradFill>
              </a:defRPr>
            </a:lvl2pPr>
            <a:lvl3pPr marL="235992" indent="0">
              <a:buNone/>
              <a:defRPr sz="2000">
                <a:gradFill>
                  <a:gsLst>
                    <a:gs pos="100000">
                      <a:schemeClr val="bg2"/>
                    </a:gs>
                    <a:gs pos="6000">
                      <a:schemeClr val="bg2"/>
                    </a:gs>
                  </a:gsLst>
                  <a:lin ang="5400000" scaled="0"/>
                </a:gradFill>
              </a:defRPr>
            </a:lvl3pPr>
            <a:lvl4pPr marL="465524" indent="0">
              <a:buNone/>
              <a:defRPr sz="2000">
                <a:gradFill>
                  <a:gsLst>
                    <a:gs pos="100000">
                      <a:schemeClr val="bg2"/>
                    </a:gs>
                    <a:gs pos="6000">
                      <a:schemeClr val="bg2"/>
                    </a:gs>
                  </a:gsLst>
                  <a:lin ang="5400000" scaled="0"/>
                </a:gradFill>
              </a:defRPr>
            </a:lvl4pPr>
            <a:lvl5pPr marL="706368" indent="0">
              <a:buNone/>
              <a:defRPr sz="200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solidFill>
                  <a:schemeClr val="tx2">
                    <a:alpha val="99000"/>
                  </a:schemeClr>
                </a:soli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sp>
        <p:nvSpPr>
          <p:cNvPr id="2" name="Rectangle 1"/>
          <p:cNvSpPr/>
          <p:nvPr userDrawn="1"/>
        </p:nvSpPr>
        <p:spPr bwMode="auto">
          <a:xfrm>
            <a:off x="10058277" y="5978889"/>
            <a:ext cx="1181228" cy="85677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3" tIns="46553" rIns="46553" bIns="46553" numCol="1" spcCol="0" rtlCol="0" fromWordArt="0" anchor="ctr" anchorCtr="0" forceAA="0" compatLnSpc="1">
            <a:prstTxWarp prst="textNoShape">
              <a:avLst/>
            </a:prstTxWarp>
            <a:noAutofit/>
          </a:bodyPr>
          <a:lstStyle/>
          <a:p>
            <a:pPr algn="ctr" defTabSz="930741" fontAlgn="base">
              <a:spcBef>
                <a:spcPct val="0"/>
              </a:spcBef>
              <a:spcAft>
                <a:spcPct val="0"/>
              </a:spcAft>
            </a:pPr>
            <a:endParaRPr lang="en-US" sz="2300" dirty="0" smtClean="0">
              <a:solidFill>
                <a:srgbClr val="FFFFFF"/>
              </a:solidFill>
              <a:ea typeface="Segoe UI" pitchFamily="34" charset="0"/>
              <a:cs typeface="Segoe UI" pitchFamily="34" charset="0"/>
            </a:endParaRPr>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5847831"/>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6"/>
            <a:ext cx="11375536" cy="2015263"/>
          </a:xfrm>
          <a:prstGeom prst="rect">
            <a:avLst/>
          </a:prstGeom>
        </p:spPr>
        <p:txBody>
          <a:bodyPr/>
          <a:lstStyle>
            <a:lvl1pPr marL="0" indent="0">
              <a:spcBef>
                <a:spcPts val="2444"/>
              </a:spcBef>
              <a:buNone/>
              <a:defRPr sz="41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5992" indent="0">
              <a:buNone/>
              <a:defRPr sz="2000">
                <a:gradFill>
                  <a:gsLst>
                    <a:gs pos="100000">
                      <a:schemeClr val="bg2"/>
                    </a:gs>
                    <a:gs pos="0">
                      <a:schemeClr val="bg2"/>
                    </a:gs>
                  </a:gsLst>
                  <a:lin ang="5400000" scaled="0"/>
                </a:gradFill>
              </a:defRPr>
            </a:lvl3pPr>
            <a:lvl4pPr marL="465524" indent="0">
              <a:buNone/>
              <a:defRPr sz="2000">
                <a:gradFill>
                  <a:gsLst>
                    <a:gs pos="100000">
                      <a:schemeClr val="bg2"/>
                    </a:gs>
                    <a:gs pos="0">
                      <a:schemeClr val="bg2"/>
                    </a:gs>
                  </a:gsLst>
                  <a:lin ang="5400000" scaled="0"/>
                </a:gradFill>
              </a:defRPr>
            </a:lvl4pPr>
            <a:lvl5pPr marL="706368" indent="0">
              <a:buNone/>
              <a:defRPr sz="200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solidFill>
                  <a:schemeClr val="tx2">
                    <a:alpha val="99000"/>
                  </a:schemeClr>
                </a:soli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543773"/>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3"/>
            <a:ext cx="11375536" cy="762786"/>
          </a:xfrm>
        </p:spPr>
        <p:txBody>
          <a:bodyPr/>
          <a:lstStyle>
            <a:lvl1pPr>
              <a:defRPr>
                <a:solidFill>
                  <a:schemeClr val="tx2">
                    <a:alpha val="99000"/>
                  </a:schemeClr>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5" y="1476621"/>
            <a:ext cx="11375536" cy="2084319"/>
          </a:xfrm>
          <a:prstGeom prst="rect">
            <a:avLst/>
          </a:prstGeom>
        </p:spPr>
        <p:txBody>
          <a:bodyPr/>
          <a:lstStyle>
            <a:lvl1pPr marL="289337" indent="-289337">
              <a:buFont typeface="Wingdings" pitchFamily="2" charset="2"/>
              <a:buChar char=""/>
              <a:defRPr sz="4100"/>
            </a:lvl1pPr>
            <a:lvl2pPr marL="526946" indent="-237611">
              <a:buFont typeface="Wingdings" pitchFamily="2" charset="2"/>
              <a:buChar char=""/>
              <a:defRPr>
                <a:latin typeface="+mn-lt"/>
              </a:defRPr>
            </a:lvl2pPr>
            <a:lvl3pPr marL="754859" indent="-227914">
              <a:buFont typeface="Wingdings" pitchFamily="2" charset="2"/>
              <a:buChar char=""/>
              <a:tabLst/>
              <a:defRPr>
                <a:latin typeface="+mn-lt"/>
              </a:defRPr>
            </a:lvl3pPr>
            <a:lvl4pPr marL="931045" indent="-176188">
              <a:buFont typeface="Wingdings" pitchFamily="2" charset="2"/>
              <a:buChar char=""/>
              <a:defRPr>
                <a:latin typeface="+mn-lt"/>
              </a:defRPr>
            </a:lvl4pPr>
            <a:lvl5pPr marL="1107233" indent="-176188">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284582"/>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80" y="1476628"/>
            <a:ext cx="5504574" cy="2511229"/>
          </a:xfrm>
        </p:spPr>
        <p:txBody>
          <a:bodyPr/>
          <a:lstStyle>
            <a:lvl1pPr marL="0" indent="0">
              <a:spcBef>
                <a:spcPts val="1222"/>
              </a:spcBef>
              <a:buNone/>
              <a:defRPr sz="4100">
                <a:solidFill>
                  <a:schemeClr val="tx2">
                    <a:alpha val="99000"/>
                  </a:schemeClr>
                </a:solidFill>
                <a:latin typeface="+mj-lt"/>
              </a:defRPr>
            </a:lvl1pPr>
            <a:lvl2pPr marL="0" indent="0">
              <a:buNone/>
              <a:defRPr sz="2000"/>
            </a:lvl2pPr>
            <a:lvl3pPr marL="237611" indent="0">
              <a:buNone/>
              <a:defRPr sz="2000"/>
            </a:lvl3pPr>
            <a:lvl4pPr marL="465524" indent="0">
              <a:buNone/>
              <a:defRPr sz="2000"/>
            </a:lvl4pPr>
            <a:lvl5pPr marL="706368"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8"/>
            <a:ext cx="5504574" cy="2511229"/>
          </a:xfrm>
        </p:spPr>
        <p:txBody>
          <a:bodyPr/>
          <a:lstStyle>
            <a:lvl1pPr marL="0" indent="0">
              <a:spcBef>
                <a:spcPts val="1222"/>
              </a:spcBef>
              <a:buNone/>
              <a:defRPr lang="en-US" sz="4100" kern="1200" spc="-72" baseline="0" dirty="0" smtClean="0">
                <a:solidFill>
                  <a:schemeClr val="tx2">
                    <a:alpha val="99000"/>
                  </a:schemeClr>
                </a:solidFill>
                <a:latin typeface="+mj-lt"/>
                <a:ea typeface="+mn-ea"/>
                <a:cs typeface="+mn-cs"/>
              </a:defRPr>
            </a:lvl1pPr>
            <a:lvl2pPr marL="3235" marR="0" indent="0" algn="l" defTabSz="93100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250">
                      <a:schemeClr val="bg2"/>
                    </a:gs>
                    <a:gs pos="100000">
                      <a:schemeClr val="bg2"/>
                    </a:gs>
                  </a:gsLst>
                  <a:lin ang="5400000" scaled="0"/>
                </a:gradFill>
                <a:latin typeface="+mn-lt"/>
                <a:ea typeface="+mn-ea"/>
                <a:cs typeface="+mn-cs"/>
              </a:defRPr>
            </a:lvl2pPr>
            <a:lvl3pPr marL="237611" marR="0" indent="0" algn="l" defTabSz="93100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250">
                      <a:schemeClr val="bg2"/>
                    </a:gs>
                    <a:gs pos="100000">
                      <a:schemeClr val="bg2"/>
                    </a:gs>
                  </a:gsLst>
                  <a:lin ang="5400000" scaled="0"/>
                </a:gradFill>
                <a:latin typeface="+mn-lt"/>
                <a:ea typeface="+mn-ea"/>
                <a:cs typeface="+mn-cs"/>
              </a:defRPr>
            </a:lvl3pPr>
            <a:lvl4pPr marL="468755" marR="0" indent="0" algn="l" defTabSz="93100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250">
                      <a:schemeClr val="bg2"/>
                    </a:gs>
                    <a:gs pos="100000">
                      <a:schemeClr val="bg2"/>
                    </a:gs>
                  </a:gsLst>
                  <a:lin ang="5400000" scaled="0"/>
                </a:gradFill>
                <a:latin typeface="+mn-lt"/>
                <a:ea typeface="+mn-ea"/>
                <a:cs typeface="+mn-cs"/>
              </a:defRPr>
            </a:lvl4pPr>
            <a:lvl5pPr marL="699903" marR="0" indent="0" algn="l" defTabSz="93100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a:gradFill>
                  <a:gsLst>
                    <a:gs pos="1250">
                      <a:schemeClr val="bg2"/>
                    </a:gs>
                    <a:gs pos="100000">
                      <a:schemeClr val="bg2"/>
                    </a:gs>
                  </a:gsLst>
                  <a:lin ang="5400000" scaled="0"/>
                </a:gradFill>
                <a:latin typeface="+mn-lt"/>
                <a:ea typeface="+mn-ea"/>
                <a:cs typeface="+mn-cs"/>
              </a:defRPr>
            </a:lvl5pPr>
          </a:lstStyle>
          <a:p>
            <a:pPr marL="0" marR="0" lvl="0"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pic>
        <p:nvPicPr>
          <p:cNvPr id="10"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5105715"/>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80" y="1476628"/>
            <a:ext cx="5504574" cy="2511229"/>
          </a:xfrm>
        </p:spPr>
        <p:txBody>
          <a:bodyPr/>
          <a:lstStyle>
            <a:lvl1pPr marL="0" indent="0">
              <a:spcBef>
                <a:spcPts val="1222"/>
              </a:spcBef>
              <a:buNone/>
              <a:defRPr sz="4100">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7611" indent="0">
              <a:buNone/>
              <a:defRPr sz="2000">
                <a:gradFill>
                  <a:gsLst>
                    <a:gs pos="1000">
                      <a:schemeClr val="bg2"/>
                    </a:gs>
                    <a:gs pos="98000">
                      <a:schemeClr val="bg2"/>
                    </a:gs>
                  </a:gsLst>
                  <a:lin ang="5400000" scaled="0"/>
                </a:gradFill>
              </a:defRPr>
            </a:lvl3pPr>
            <a:lvl4pPr marL="465524" indent="0">
              <a:buNone/>
              <a:defRPr sz="2000">
                <a:gradFill>
                  <a:gsLst>
                    <a:gs pos="1000">
                      <a:schemeClr val="bg2"/>
                    </a:gs>
                    <a:gs pos="98000">
                      <a:schemeClr val="bg2"/>
                    </a:gs>
                  </a:gsLst>
                  <a:lin ang="5400000" scaled="0"/>
                </a:gradFill>
              </a:defRPr>
            </a:lvl4pPr>
            <a:lvl5pPr marL="706368" indent="0">
              <a:buNone/>
              <a:defRPr sz="200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8"/>
            <a:ext cx="5504574" cy="2511229"/>
          </a:xfrm>
        </p:spPr>
        <p:txBody>
          <a:bodyPr/>
          <a:lstStyle>
            <a:lvl1pPr marL="0" indent="0">
              <a:spcBef>
                <a:spcPts val="1222"/>
              </a:spcBef>
              <a:buNone/>
              <a:defRPr lang="en-US" sz="4100" kern="1200" spc="-72" baseline="0" dirty="0" smtClean="0">
                <a:gradFill>
                  <a:gsLst>
                    <a:gs pos="1000">
                      <a:schemeClr val="bg2"/>
                    </a:gs>
                    <a:gs pos="98000">
                      <a:schemeClr val="bg2"/>
                    </a:gs>
                  </a:gsLst>
                  <a:lin ang="5400000" scaled="0"/>
                </a:gradFill>
                <a:latin typeface="+mj-lt"/>
                <a:ea typeface="+mn-ea"/>
                <a:cs typeface="+mn-cs"/>
              </a:defRPr>
            </a:lvl1pPr>
            <a:lvl2pPr marL="3235" marR="0" indent="0" algn="l" defTabSz="93100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000">
                      <a:schemeClr val="bg2"/>
                    </a:gs>
                    <a:gs pos="98000">
                      <a:schemeClr val="bg2"/>
                    </a:gs>
                  </a:gsLst>
                  <a:lin ang="5400000" scaled="0"/>
                </a:gradFill>
                <a:latin typeface="+mn-lt"/>
                <a:ea typeface="+mn-ea"/>
                <a:cs typeface="+mn-cs"/>
              </a:defRPr>
            </a:lvl2pPr>
            <a:lvl3pPr marL="237611" marR="0" indent="0" algn="l" defTabSz="93100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000">
                      <a:schemeClr val="bg2"/>
                    </a:gs>
                    <a:gs pos="98000">
                      <a:schemeClr val="bg2"/>
                    </a:gs>
                  </a:gsLst>
                  <a:lin ang="5400000" scaled="0"/>
                </a:gradFill>
                <a:latin typeface="+mn-lt"/>
                <a:ea typeface="+mn-ea"/>
                <a:cs typeface="+mn-cs"/>
              </a:defRPr>
            </a:lvl3pPr>
            <a:lvl4pPr marL="468755" marR="0" indent="0" algn="l" defTabSz="93100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000">
                      <a:schemeClr val="bg2"/>
                    </a:gs>
                    <a:gs pos="98000">
                      <a:schemeClr val="bg2"/>
                    </a:gs>
                  </a:gsLst>
                  <a:lin ang="5400000" scaled="0"/>
                </a:gradFill>
                <a:latin typeface="+mn-lt"/>
                <a:ea typeface="+mn-ea"/>
                <a:cs typeface="+mn-cs"/>
              </a:defRPr>
            </a:lvl4pPr>
            <a:lvl5pPr marL="699903" marR="0" indent="0" algn="l" defTabSz="93100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100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pic>
        <p:nvPicPr>
          <p:cNvPr id="10"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388133"/>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alpha val="99000"/>
                  </a:schemeClr>
                </a:soli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80" y="1476623"/>
            <a:ext cx="5504574" cy="2398224"/>
          </a:xfrm>
        </p:spPr>
        <p:txBody>
          <a:bodyPr>
            <a:spAutoFit/>
          </a:bodyPr>
          <a:lstStyle>
            <a:lvl1pPr marL="297417" indent="-297417">
              <a:spcBef>
                <a:spcPts val="1222"/>
              </a:spcBef>
              <a:buClr>
                <a:schemeClr val="bg2"/>
              </a:buClr>
              <a:buSzPct val="100000"/>
              <a:buFont typeface="Wingdings" pitchFamily="2" charset="2"/>
              <a:buChar char=""/>
              <a:defRPr lang="en-US" sz="3700" kern="1200" spc="-72" baseline="0" dirty="0" smtClean="0">
                <a:gradFill>
                  <a:gsLst>
                    <a:gs pos="1250">
                      <a:schemeClr val="bg2"/>
                    </a:gs>
                    <a:gs pos="100000">
                      <a:schemeClr val="bg2"/>
                    </a:gs>
                  </a:gsLst>
                  <a:lin ang="5400000" scaled="0"/>
                </a:gradFill>
                <a:latin typeface="+mj-lt"/>
                <a:ea typeface="+mn-ea"/>
                <a:cs typeface="+mn-cs"/>
              </a:defRPr>
            </a:lvl1pPr>
            <a:lvl2pPr marL="530179" indent="-232762">
              <a:defRPr sz="2000"/>
            </a:lvl2pPr>
            <a:lvl3pPr marL="698286" indent="-168106">
              <a:tabLst/>
              <a:defRPr sz="2000"/>
            </a:lvl3pPr>
            <a:lvl4pPr marL="879321" indent="-181036">
              <a:defRPr/>
            </a:lvl4pPr>
            <a:lvl5pPr marL="1047429" indent="-16810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4"/>
            <a:ext cx="5504574" cy="2774908"/>
          </a:xfrm>
        </p:spPr>
        <p:txBody>
          <a:bodyPr>
            <a:spAutoFit/>
          </a:bodyPr>
          <a:lstStyle>
            <a:lvl1pPr marL="345909" indent="-345909">
              <a:spcBef>
                <a:spcPts val="1222"/>
              </a:spcBef>
              <a:buClr>
                <a:schemeClr val="bg2"/>
              </a:buClr>
              <a:buFont typeface="Arial" pitchFamily="34" charset="0"/>
              <a:buChar char="•"/>
              <a:defRPr lang="en-US" sz="3700" kern="1200" spc="-72" baseline="0" dirty="0" smtClean="0">
                <a:gradFill>
                  <a:gsLst>
                    <a:gs pos="1250">
                      <a:schemeClr val="bg2"/>
                    </a:gs>
                    <a:gs pos="100000">
                      <a:schemeClr val="bg2"/>
                    </a:gs>
                  </a:gsLst>
                  <a:lin ang="5400000" scaled="0"/>
                </a:gradFill>
                <a:latin typeface="+mj-lt"/>
                <a:ea typeface="+mn-ea"/>
                <a:cs typeface="+mn-cs"/>
              </a:defRPr>
            </a:lvl1pPr>
            <a:lvl2pPr marL="646561" indent="-349141">
              <a:defRPr lang="en-US" sz="2000" kern="1200" spc="0" baseline="0" dirty="0" smtClean="0">
                <a:gradFill>
                  <a:gsLst>
                    <a:gs pos="1250">
                      <a:schemeClr val="bg2"/>
                    </a:gs>
                    <a:gs pos="100000">
                      <a:schemeClr val="bg2"/>
                    </a:gs>
                  </a:gsLst>
                  <a:lin ang="5400000" scaled="0"/>
                </a:gradFill>
                <a:latin typeface="+mn-lt"/>
                <a:ea typeface="+mn-ea"/>
                <a:cs typeface="+mn-cs"/>
              </a:defRPr>
            </a:lvl2pPr>
            <a:lvl3pPr marL="879321" indent="-349141">
              <a:defRPr lang="en-US" sz="2000" kern="1200" spc="0" baseline="0" dirty="0" smtClean="0">
                <a:gradFill>
                  <a:gsLst>
                    <a:gs pos="1250">
                      <a:schemeClr val="bg2"/>
                    </a:gs>
                    <a:gs pos="100000">
                      <a:schemeClr val="bg2"/>
                    </a:gs>
                  </a:gsLst>
                  <a:lin ang="5400000" scaled="0"/>
                </a:gradFill>
                <a:latin typeface="+mn-lt"/>
                <a:ea typeface="+mn-ea"/>
                <a:cs typeface="+mn-cs"/>
              </a:defRPr>
            </a:lvl3pPr>
            <a:lvl4pPr marL="1047429" indent="-349141">
              <a:defRPr lang="en-US" sz="2000" kern="1200" spc="0" baseline="0" dirty="0" smtClean="0">
                <a:gradFill>
                  <a:gsLst>
                    <a:gs pos="1250">
                      <a:schemeClr val="bg2"/>
                    </a:gs>
                    <a:gs pos="100000">
                      <a:schemeClr val="bg2"/>
                    </a:gs>
                  </a:gsLst>
                  <a:lin ang="5400000" scaled="0"/>
                </a:gradFill>
                <a:latin typeface="+mn-lt"/>
                <a:ea typeface="+mn-ea"/>
                <a:cs typeface="+mn-cs"/>
              </a:defRPr>
            </a:lvl4pPr>
            <a:lvl5pPr marL="1228465" indent="-349141">
              <a:defRPr lang="en-US" sz="2000" kern="1200" spc="0" baseline="0" dirty="0">
                <a:gradFill>
                  <a:gsLst>
                    <a:gs pos="1250">
                      <a:schemeClr val="bg2"/>
                    </a:gs>
                    <a:gs pos="100000">
                      <a:schemeClr val="bg2"/>
                    </a:gs>
                  </a:gsLst>
                  <a:lin ang="5400000" scaled="0"/>
                </a:gradFill>
                <a:latin typeface="+mn-lt"/>
                <a:ea typeface="+mn-ea"/>
                <a:cs typeface="+mn-cs"/>
              </a:defRPr>
            </a:lvl5pPr>
          </a:lstStyle>
          <a:p>
            <a:pPr marL="297417" marR="0" lvl="0" indent="-297417" algn="l" defTabSz="931009"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Click to edit Master text styles</a:t>
            </a:r>
          </a:p>
          <a:p>
            <a:pPr marL="297417" marR="0" lvl="1" indent="-297417" algn="l" defTabSz="931009"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Second level</a:t>
            </a:r>
          </a:p>
          <a:p>
            <a:pPr marL="297417" marR="0" lvl="2" indent="-297417" algn="l" defTabSz="931009"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Third level</a:t>
            </a:r>
          </a:p>
          <a:p>
            <a:pPr marL="297417" marR="0" lvl="3" indent="-297417" algn="l" defTabSz="931009"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Fourth level</a:t>
            </a:r>
          </a:p>
          <a:p>
            <a:pPr marL="297417" marR="0" lvl="4" indent="-297417" algn="l" defTabSz="931009"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pic>
        <p:nvPicPr>
          <p:cNvPr id="9"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594073"/>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4" y="1476629"/>
            <a:ext cx="5543929" cy="1695079"/>
          </a:xfrm>
          <a:prstGeom prst="rect">
            <a:avLst/>
          </a:prstGeom>
        </p:spPr>
        <p:txBody>
          <a:bodyPr>
            <a:noAutofit/>
          </a:bodyPr>
          <a:lstStyle>
            <a:lvl1pPr marL="0" indent="0">
              <a:buNone/>
              <a:defRPr sz="4100" b="0" cap="none" baseline="0">
                <a:solidFill>
                  <a:schemeClr val="tx2">
                    <a:alpha val="99000"/>
                  </a:schemeClr>
                </a:solidFill>
                <a:latin typeface="+mj-lt"/>
              </a:defRPr>
            </a:lvl1pPr>
            <a:lvl2pPr marL="620589" indent="0">
              <a:buNone/>
              <a:defRPr sz="2800" b="1"/>
            </a:lvl2pPr>
            <a:lvl3pPr marL="1241178" indent="0">
              <a:buNone/>
              <a:defRPr sz="2400" b="1"/>
            </a:lvl3pPr>
            <a:lvl4pPr marL="1861767" indent="0">
              <a:buNone/>
              <a:defRPr sz="2100" b="1"/>
            </a:lvl4pPr>
            <a:lvl5pPr marL="2482356" indent="0">
              <a:buNone/>
              <a:defRPr sz="2100" b="1"/>
            </a:lvl5pPr>
            <a:lvl6pPr marL="3102945" indent="0">
              <a:buNone/>
              <a:defRPr sz="2100" b="1"/>
            </a:lvl6pPr>
            <a:lvl7pPr marL="3723534" indent="0">
              <a:buNone/>
              <a:defRPr sz="2100" b="1"/>
            </a:lvl7pPr>
            <a:lvl8pPr marL="4344122" indent="0">
              <a:buNone/>
              <a:defRPr sz="2100" b="1"/>
            </a:lvl8pPr>
            <a:lvl9pPr marL="4964711"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83" y="1715390"/>
            <a:ext cx="5596179" cy="339016"/>
          </a:xfrm>
          <a:prstGeom prst="rect">
            <a:avLst/>
          </a:prstGeom>
        </p:spPr>
        <p:txBody>
          <a:bodyPr>
            <a:noAutofit/>
          </a:bodyPr>
          <a:lstStyle>
            <a:lvl1pPr marL="0" indent="0">
              <a:spcBef>
                <a:spcPts val="1222"/>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0882" indent="-387868">
              <a:defRPr lang="en-US" sz="2100" kern="1200" dirty="0" smtClean="0">
                <a:solidFill>
                  <a:schemeClr val="bg2">
                    <a:lumMod val="50000"/>
                  </a:schemeClr>
                </a:solidFill>
                <a:latin typeface="+mn-lt"/>
                <a:ea typeface="+mn-ea"/>
                <a:cs typeface="Arial" pitchFamily="34" charset="0"/>
              </a:defRPr>
            </a:lvl2pPr>
            <a:lvl3pPr marL="930882" indent="-232721">
              <a:defRPr lang="en-US" sz="1900" kern="1200" dirty="0" smtClean="0">
                <a:solidFill>
                  <a:schemeClr val="bg2">
                    <a:lumMod val="50000"/>
                  </a:schemeClr>
                </a:solidFill>
                <a:latin typeface="+mn-lt"/>
                <a:ea typeface="+mn-ea"/>
                <a:cs typeface="Arial" pitchFamily="34" charset="0"/>
              </a:defRPr>
            </a:lvl3pPr>
            <a:lvl4pPr marL="1241178" indent="-232721">
              <a:defRPr lang="en-US" sz="1600" kern="1200" dirty="0" smtClean="0">
                <a:solidFill>
                  <a:schemeClr val="bg2">
                    <a:lumMod val="50000"/>
                  </a:schemeClr>
                </a:solidFill>
                <a:latin typeface="+mn-lt"/>
                <a:ea typeface="+mn-ea"/>
                <a:cs typeface="Arial" pitchFamily="34" charset="0"/>
              </a:defRPr>
            </a:lvl4pPr>
            <a:lvl5pPr marL="1473898" indent="-232721">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solidFill>
                  <a:schemeClr val="tx2">
                    <a:alpha val="99000"/>
                  </a:schemeClr>
                </a:solidFill>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3909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6" y="0"/>
            <a:ext cx="6101614" cy="6994525"/>
          </a:xfrm>
        </p:spPr>
        <p:txBody>
          <a:bodyPr lIns="186208"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84" y="1476628"/>
            <a:ext cx="5543929" cy="1201903"/>
          </a:xfrm>
          <a:prstGeom prst="rect">
            <a:avLst/>
          </a:prstGeom>
        </p:spPr>
        <p:txBody>
          <a:bodyPr>
            <a:noAutofit/>
          </a:bodyPr>
          <a:lstStyle>
            <a:lvl1pPr marL="0" indent="0">
              <a:buNone/>
              <a:defRPr sz="4100" b="0" cap="none" baseline="0">
                <a:solidFill>
                  <a:schemeClr val="tx2">
                    <a:alpha val="99000"/>
                  </a:schemeClr>
                </a:solidFill>
                <a:latin typeface="+mj-lt"/>
              </a:defRPr>
            </a:lvl1pPr>
            <a:lvl2pPr marL="620589" indent="0">
              <a:buNone/>
              <a:defRPr sz="2800" b="1"/>
            </a:lvl2pPr>
            <a:lvl3pPr marL="1241178" indent="0">
              <a:buNone/>
              <a:defRPr sz="2400" b="1"/>
            </a:lvl3pPr>
            <a:lvl4pPr marL="1861767" indent="0">
              <a:buNone/>
              <a:defRPr sz="2100" b="1"/>
            </a:lvl4pPr>
            <a:lvl5pPr marL="2482356" indent="0">
              <a:buNone/>
              <a:defRPr sz="2100" b="1"/>
            </a:lvl5pPr>
            <a:lvl6pPr marL="3102945" indent="0">
              <a:buNone/>
              <a:defRPr sz="2100" b="1"/>
            </a:lvl6pPr>
            <a:lvl7pPr marL="3723534" indent="0">
              <a:buNone/>
              <a:defRPr sz="2100" b="1"/>
            </a:lvl7pPr>
            <a:lvl8pPr marL="4344122" indent="0">
              <a:buNone/>
              <a:defRPr sz="2100" b="1"/>
            </a:lvl8pPr>
            <a:lvl9pPr marL="4964711" indent="0">
              <a:buNone/>
              <a:defRPr sz="2100"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1" y="2789438"/>
            <a:ext cx="5554778" cy="621531"/>
          </a:xfrm>
          <a:prstGeom prst="rect">
            <a:avLst/>
          </a:prstGeom>
        </p:spPr>
        <p:txBody>
          <a:bodyPr>
            <a:noAutofit/>
          </a:bodyPr>
          <a:lstStyle>
            <a:lvl1pPr marL="0" indent="0">
              <a:spcBef>
                <a:spcPts val="1222"/>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0882" indent="-387868">
              <a:defRPr lang="en-US" sz="2100" kern="1200" dirty="0" smtClean="0">
                <a:solidFill>
                  <a:schemeClr val="bg2">
                    <a:lumMod val="50000"/>
                  </a:schemeClr>
                </a:solidFill>
                <a:latin typeface="+mn-lt"/>
                <a:ea typeface="+mn-ea"/>
                <a:cs typeface="Arial" pitchFamily="34" charset="0"/>
              </a:defRPr>
            </a:lvl2pPr>
            <a:lvl3pPr marL="930882" indent="-232721">
              <a:defRPr lang="en-US" sz="1900" kern="1200" dirty="0" smtClean="0">
                <a:solidFill>
                  <a:schemeClr val="bg2">
                    <a:lumMod val="50000"/>
                  </a:schemeClr>
                </a:solidFill>
                <a:latin typeface="+mn-lt"/>
                <a:ea typeface="+mn-ea"/>
                <a:cs typeface="Arial" pitchFamily="34" charset="0"/>
              </a:defRPr>
            </a:lvl3pPr>
            <a:lvl4pPr marL="1241178" indent="-232721">
              <a:defRPr lang="en-US" sz="1600" kern="1200" dirty="0" smtClean="0">
                <a:solidFill>
                  <a:schemeClr val="bg2">
                    <a:lumMod val="50000"/>
                  </a:schemeClr>
                </a:solidFill>
                <a:latin typeface="+mn-lt"/>
                <a:ea typeface="+mn-ea"/>
                <a:cs typeface="Arial" pitchFamily="34" charset="0"/>
              </a:defRPr>
            </a:lvl4pPr>
            <a:lvl5pPr marL="1473898" indent="-232721">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7767083"/>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8"/>
            <a:ext cx="5543929" cy="1201903"/>
          </a:xfrm>
          <a:prstGeom prst="rect">
            <a:avLst/>
          </a:prstGeom>
        </p:spPr>
        <p:txBody>
          <a:bodyPr>
            <a:noAutofit/>
          </a:bodyPr>
          <a:lstStyle>
            <a:lvl1pPr marL="0" indent="0">
              <a:buNone/>
              <a:defRPr sz="4100" b="0" cap="none" baseline="0">
                <a:solidFill>
                  <a:schemeClr val="tx2">
                    <a:alpha val="99000"/>
                  </a:schemeClr>
                </a:solidFill>
                <a:latin typeface="+mj-lt"/>
              </a:defRPr>
            </a:lvl1pPr>
            <a:lvl2pPr marL="620589" indent="0">
              <a:buNone/>
              <a:defRPr sz="2800" b="1"/>
            </a:lvl2pPr>
            <a:lvl3pPr marL="1241178" indent="0">
              <a:buNone/>
              <a:defRPr sz="2400" b="1"/>
            </a:lvl3pPr>
            <a:lvl4pPr marL="1861767" indent="0">
              <a:buNone/>
              <a:defRPr sz="2100" b="1"/>
            </a:lvl4pPr>
            <a:lvl5pPr marL="2482356" indent="0">
              <a:buNone/>
              <a:defRPr sz="2100" b="1"/>
            </a:lvl5pPr>
            <a:lvl6pPr marL="3102945" indent="0">
              <a:buNone/>
              <a:defRPr sz="2100" b="1"/>
            </a:lvl6pPr>
            <a:lvl7pPr marL="3723534" indent="0">
              <a:buNone/>
              <a:defRPr sz="2100" b="1"/>
            </a:lvl7pPr>
            <a:lvl8pPr marL="4344122" indent="0">
              <a:buNone/>
              <a:defRPr sz="2100" b="1"/>
            </a:lvl8pPr>
            <a:lvl9pPr marL="4964711"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5" y="2789438"/>
            <a:ext cx="5554778" cy="621531"/>
          </a:xfrm>
          <a:prstGeom prst="rect">
            <a:avLst/>
          </a:prstGeom>
        </p:spPr>
        <p:txBody>
          <a:bodyPr>
            <a:noAutofit/>
          </a:bodyPr>
          <a:lstStyle>
            <a:lvl1pPr marL="0" indent="0">
              <a:spcBef>
                <a:spcPts val="1222"/>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0882" indent="-387868">
              <a:defRPr lang="en-US" sz="2100" kern="1200" dirty="0" smtClean="0">
                <a:solidFill>
                  <a:schemeClr val="bg2">
                    <a:lumMod val="50000"/>
                  </a:schemeClr>
                </a:solidFill>
                <a:latin typeface="+mn-lt"/>
                <a:ea typeface="+mn-ea"/>
                <a:cs typeface="Arial" pitchFamily="34" charset="0"/>
              </a:defRPr>
            </a:lvl2pPr>
            <a:lvl3pPr marL="930882" indent="-232721">
              <a:defRPr lang="en-US" sz="1900" kern="1200" dirty="0" smtClean="0">
                <a:solidFill>
                  <a:schemeClr val="bg2">
                    <a:lumMod val="50000"/>
                  </a:schemeClr>
                </a:solidFill>
                <a:latin typeface="+mn-lt"/>
                <a:ea typeface="+mn-ea"/>
                <a:cs typeface="Arial" pitchFamily="34" charset="0"/>
              </a:defRPr>
            </a:lvl3pPr>
            <a:lvl4pPr marL="1241178" indent="-232721">
              <a:defRPr lang="en-US" sz="1600" kern="1200" dirty="0" smtClean="0">
                <a:solidFill>
                  <a:schemeClr val="bg2">
                    <a:lumMod val="50000"/>
                  </a:schemeClr>
                </a:solidFill>
                <a:latin typeface="+mn-lt"/>
                <a:ea typeface="+mn-ea"/>
                <a:cs typeface="Arial" pitchFamily="34" charset="0"/>
              </a:defRPr>
            </a:lvl4pPr>
            <a:lvl5pPr marL="1473898" indent="-232721">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1" y="0"/>
            <a:ext cx="6101614" cy="6994525"/>
          </a:xfrm>
        </p:spPr>
        <p:txBody>
          <a:bodyPr lIns="186208" anchor="ctr"/>
          <a:lstStyle>
            <a:lvl1pPr marL="0" indent="0" algn="l">
              <a:buNone/>
              <a:defRPr/>
            </a:lvl1pPr>
          </a:lstStyle>
          <a:p>
            <a:r>
              <a:rPr lang="en-US" dirty="0" smtClean="0"/>
              <a:t>Click to insert photo.</a:t>
            </a:r>
            <a:endParaRPr lang="en-US" dirty="0"/>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9520074"/>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2" y="0"/>
            <a:ext cx="6108095"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3" tIns="46553" rIns="46553" bIns="46553" numCol="1" spcCol="0" rtlCol="0" fromWordArt="0" anchor="ctr" anchorCtr="0" forceAA="0" compatLnSpc="1">
            <a:prstTxWarp prst="textNoShape">
              <a:avLst/>
            </a:prstTxWarp>
            <a:noAutofit/>
          </a:bodyPr>
          <a:lstStyle/>
          <a:p>
            <a:pPr algn="ctr" defTabSz="930741" fontAlgn="base">
              <a:spcBef>
                <a:spcPct val="0"/>
              </a:spcBef>
              <a:spcAft>
                <a:spcPct val="0"/>
              </a:spcAft>
            </a:pPr>
            <a:endParaRPr lang="en-US" sz="23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4" y="1476629"/>
            <a:ext cx="5338712" cy="1695079"/>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0589" indent="0">
              <a:buNone/>
              <a:defRPr sz="2800" b="1"/>
            </a:lvl2pPr>
            <a:lvl3pPr marL="1241178" indent="0">
              <a:buNone/>
              <a:defRPr sz="2400" b="1"/>
            </a:lvl3pPr>
            <a:lvl4pPr marL="1861767" indent="0">
              <a:buNone/>
              <a:defRPr sz="2100" b="1"/>
            </a:lvl4pPr>
            <a:lvl5pPr marL="2482356" indent="0">
              <a:buNone/>
              <a:defRPr sz="2100" b="1"/>
            </a:lvl5pPr>
            <a:lvl6pPr marL="3102945" indent="0">
              <a:buNone/>
              <a:defRPr sz="2100" b="1"/>
            </a:lvl6pPr>
            <a:lvl7pPr marL="3723534" indent="0">
              <a:buNone/>
              <a:defRPr sz="2100" b="1"/>
            </a:lvl7pPr>
            <a:lvl8pPr marL="4344122" indent="0">
              <a:buNone/>
              <a:defRPr sz="2100" b="1"/>
            </a:lvl8pPr>
            <a:lvl9pPr marL="4964711"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83" y="1715390"/>
            <a:ext cx="5596179" cy="339016"/>
          </a:xfrm>
          <a:prstGeom prst="rect">
            <a:avLst/>
          </a:prstGeom>
        </p:spPr>
        <p:txBody>
          <a:bodyPr>
            <a:noAutofit/>
          </a:bodyPr>
          <a:lstStyle>
            <a:lvl1pPr marL="0" indent="0">
              <a:spcBef>
                <a:spcPts val="1222"/>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0882" indent="-387868">
              <a:defRPr lang="en-US" sz="2100" kern="1200" dirty="0" smtClean="0">
                <a:solidFill>
                  <a:schemeClr val="bg2">
                    <a:lumMod val="50000"/>
                  </a:schemeClr>
                </a:solidFill>
                <a:latin typeface="+mn-lt"/>
                <a:ea typeface="+mn-ea"/>
                <a:cs typeface="Arial" pitchFamily="34" charset="0"/>
              </a:defRPr>
            </a:lvl2pPr>
            <a:lvl3pPr marL="930882" indent="-232721">
              <a:defRPr lang="en-US" sz="1900" kern="1200" dirty="0" smtClean="0">
                <a:solidFill>
                  <a:schemeClr val="bg2">
                    <a:lumMod val="50000"/>
                  </a:schemeClr>
                </a:solidFill>
                <a:latin typeface="+mn-lt"/>
                <a:ea typeface="+mn-ea"/>
                <a:cs typeface="Arial" pitchFamily="34" charset="0"/>
              </a:defRPr>
            </a:lvl3pPr>
            <a:lvl4pPr marL="1241178" indent="-232721">
              <a:defRPr lang="en-US" sz="1600" kern="1200" dirty="0" smtClean="0">
                <a:solidFill>
                  <a:schemeClr val="bg2">
                    <a:lumMod val="50000"/>
                  </a:schemeClr>
                </a:solidFill>
                <a:latin typeface="+mn-lt"/>
                <a:ea typeface="+mn-ea"/>
                <a:cs typeface="Arial" pitchFamily="34" charset="0"/>
              </a:defRPr>
            </a:lvl4pPr>
            <a:lvl5pPr marL="1473898" indent="-232721">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1062588"/>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6" y="0"/>
            <a:ext cx="6101614" cy="6994525"/>
          </a:xfrm>
        </p:spPr>
        <p:txBody>
          <a:bodyPr lIns="186208" anchor="ctr"/>
          <a:lstStyle>
            <a:lvl1pPr marL="0" indent="0" algn="l">
              <a:buNone/>
              <a:defRPr/>
            </a:lvl1pPr>
          </a:lstStyle>
          <a:p>
            <a:r>
              <a:rPr lang="en-US" dirty="0" smtClean="0"/>
              <a:t>Click to insert photo.</a:t>
            </a:r>
            <a:endParaRPr lang="en-US" dirty="0"/>
          </a:p>
        </p:txBody>
      </p:sp>
      <p:sp>
        <p:nvSpPr>
          <p:cNvPr id="7" name="Rectangle 6"/>
          <p:cNvSpPr/>
          <p:nvPr userDrawn="1"/>
        </p:nvSpPr>
        <p:spPr bwMode="white">
          <a:xfrm>
            <a:off x="5" y="0"/>
            <a:ext cx="6346198"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3" tIns="46553" rIns="46553" bIns="46553" numCol="1" spcCol="0" rtlCol="0" fromWordArt="0" anchor="ctr" anchorCtr="0" forceAA="0" compatLnSpc="1">
            <a:prstTxWarp prst="textNoShape">
              <a:avLst/>
            </a:prstTxWarp>
            <a:noAutofit/>
          </a:bodyPr>
          <a:lstStyle/>
          <a:p>
            <a:pPr algn="ctr" defTabSz="930741" fontAlgn="base">
              <a:spcBef>
                <a:spcPct val="0"/>
              </a:spcBef>
              <a:spcAft>
                <a:spcPct val="0"/>
              </a:spcAft>
            </a:pPr>
            <a:endParaRPr lang="en-US" sz="23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4" y="1476628"/>
            <a:ext cx="5543929" cy="1201903"/>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0589" indent="0">
              <a:buNone/>
              <a:defRPr sz="2800" b="1"/>
            </a:lvl2pPr>
            <a:lvl3pPr marL="1241178" indent="0">
              <a:buNone/>
              <a:defRPr sz="2400" b="1"/>
            </a:lvl3pPr>
            <a:lvl4pPr marL="1861767" indent="0">
              <a:buNone/>
              <a:defRPr sz="2100" b="1"/>
            </a:lvl4pPr>
            <a:lvl5pPr marL="2482356" indent="0">
              <a:buNone/>
              <a:defRPr sz="2100" b="1"/>
            </a:lvl5pPr>
            <a:lvl6pPr marL="3102945" indent="0">
              <a:buNone/>
              <a:defRPr sz="2100" b="1"/>
            </a:lvl6pPr>
            <a:lvl7pPr marL="3723534" indent="0">
              <a:buNone/>
              <a:defRPr sz="2100" b="1"/>
            </a:lvl7pPr>
            <a:lvl8pPr marL="4344122" indent="0">
              <a:buNone/>
              <a:defRPr sz="2100" b="1"/>
            </a:lvl8pPr>
            <a:lvl9pPr marL="4964711"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81" y="2789438"/>
            <a:ext cx="5554778" cy="621531"/>
          </a:xfrm>
          <a:prstGeom prst="rect">
            <a:avLst/>
          </a:prstGeom>
        </p:spPr>
        <p:txBody>
          <a:bodyPr>
            <a:noAutofit/>
          </a:bodyPr>
          <a:lstStyle>
            <a:lvl1pPr marL="0" indent="0">
              <a:spcBef>
                <a:spcPts val="1222"/>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0882" indent="-387868">
              <a:defRPr lang="en-US" sz="2100" kern="1200" dirty="0" smtClean="0">
                <a:solidFill>
                  <a:schemeClr val="bg2">
                    <a:lumMod val="50000"/>
                  </a:schemeClr>
                </a:solidFill>
                <a:latin typeface="+mn-lt"/>
                <a:ea typeface="+mn-ea"/>
                <a:cs typeface="Arial" pitchFamily="34" charset="0"/>
              </a:defRPr>
            </a:lvl2pPr>
            <a:lvl3pPr marL="930882" indent="-232721">
              <a:defRPr lang="en-US" sz="1900" kern="1200" dirty="0" smtClean="0">
                <a:solidFill>
                  <a:schemeClr val="bg2">
                    <a:lumMod val="50000"/>
                  </a:schemeClr>
                </a:solidFill>
                <a:latin typeface="+mn-lt"/>
                <a:ea typeface="+mn-ea"/>
                <a:cs typeface="Arial" pitchFamily="34" charset="0"/>
              </a:defRPr>
            </a:lvl3pPr>
            <a:lvl4pPr marL="1241178" indent="-232721">
              <a:defRPr lang="en-US" sz="1600" kern="1200" dirty="0" smtClean="0">
                <a:solidFill>
                  <a:schemeClr val="bg2">
                    <a:lumMod val="50000"/>
                  </a:schemeClr>
                </a:solidFill>
                <a:latin typeface="+mn-lt"/>
                <a:ea typeface="+mn-ea"/>
                <a:cs typeface="Arial" pitchFamily="34" charset="0"/>
              </a:defRPr>
            </a:lvl4pPr>
            <a:lvl5pPr marL="1473898" indent="-232721">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7155105"/>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63" y="0"/>
            <a:ext cx="6347817"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3" tIns="46553" rIns="46553" bIns="46553" numCol="1" spcCol="0" rtlCol="0" fromWordArt="0" anchor="ctr" anchorCtr="0" forceAA="0" compatLnSpc="1">
            <a:prstTxWarp prst="textNoShape">
              <a:avLst/>
            </a:prstTxWarp>
            <a:noAutofit/>
          </a:bodyPr>
          <a:lstStyle/>
          <a:p>
            <a:pPr algn="ctr" defTabSz="930741" fontAlgn="base">
              <a:spcBef>
                <a:spcPct val="0"/>
              </a:spcBef>
              <a:spcAft>
                <a:spcPct val="0"/>
              </a:spcAft>
            </a:pPr>
            <a:endParaRPr lang="en-US" sz="23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8"/>
            <a:ext cx="5543929" cy="1201903"/>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0589" indent="0">
              <a:buNone/>
              <a:defRPr sz="2800" b="1"/>
            </a:lvl2pPr>
            <a:lvl3pPr marL="1241178" indent="0">
              <a:buNone/>
              <a:defRPr sz="2400" b="1"/>
            </a:lvl3pPr>
            <a:lvl4pPr marL="1861767" indent="0">
              <a:buNone/>
              <a:defRPr sz="2100" b="1"/>
            </a:lvl4pPr>
            <a:lvl5pPr marL="2482356" indent="0">
              <a:buNone/>
              <a:defRPr sz="2100" b="1"/>
            </a:lvl5pPr>
            <a:lvl6pPr marL="3102945" indent="0">
              <a:buNone/>
              <a:defRPr sz="2100" b="1"/>
            </a:lvl6pPr>
            <a:lvl7pPr marL="3723534" indent="0">
              <a:buNone/>
              <a:defRPr sz="2100" b="1"/>
            </a:lvl7pPr>
            <a:lvl8pPr marL="4344122" indent="0">
              <a:buNone/>
              <a:defRPr sz="2100" b="1"/>
            </a:lvl8pPr>
            <a:lvl9pPr marL="4964711"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5" y="2789438"/>
            <a:ext cx="5554778" cy="621531"/>
          </a:xfrm>
          <a:prstGeom prst="rect">
            <a:avLst/>
          </a:prstGeom>
        </p:spPr>
        <p:txBody>
          <a:bodyPr>
            <a:noAutofit/>
          </a:bodyPr>
          <a:lstStyle>
            <a:lvl1pPr marL="0" indent="0">
              <a:spcBef>
                <a:spcPts val="1222"/>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0882" indent="-387868">
              <a:defRPr lang="en-US" sz="2100" kern="1200" dirty="0" smtClean="0">
                <a:solidFill>
                  <a:schemeClr val="bg2">
                    <a:lumMod val="50000"/>
                  </a:schemeClr>
                </a:solidFill>
                <a:latin typeface="+mn-lt"/>
                <a:ea typeface="+mn-ea"/>
                <a:cs typeface="Arial" pitchFamily="34" charset="0"/>
              </a:defRPr>
            </a:lvl2pPr>
            <a:lvl3pPr marL="930882" indent="-232721">
              <a:defRPr lang="en-US" sz="1900" kern="1200" dirty="0" smtClean="0">
                <a:solidFill>
                  <a:schemeClr val="bg2">
                    <a:lumMod val="50000"/>
                  </a:schemeClr>
                </a:solidFill>
                <a:latin typeface="+mn-lt"/>
                <a:ea typeface="+mn-ea"/>
                <a:cs typeface="Arial" pitchFamily="34" charset="0"/>
              </a:defRPr>
            </a:lvl3pPr>
            <a:lvl4pPr marL="1241178" indent="-232721">
              <a:defRPr lang="en-US" sz="1600" kern="1200" dirty="0" smtClean="0">
                <a:solidFill>
                  <a:schemeClr val="bg2">
                    <a:lumMod val="50000"/>
                  </a:schemeClr>
                </a:solidFill>
                <a:latin typeface="+mn-lt"/>
                <a:ea typeface="+mn-ea"/>
                <a:cs typeface="Arial" pitchFamily="34" charset="0"/>
              </a:defRPr>
            </a:lvl4pPr>
            <a:lvl5pPr marL="1473898" indent="-232721">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1" y="0"/>
            <a:ext cx="6101614" cy="6994525"/>
          </a:xfrm>
        </p:spPr>
        <p:txBody>
          <a:bodyPr lIns="186208" anchor="ctr"/>
          <a:lstStyle>
            <a:lvl1pPr marL="0" indent="0" algn="l">
              <a:buNone/>
              <a:defRPr/>
            </a:lvl1pPr>
          </a:lstStyle>
          <a:p>
            <a:r>
              <a:rPr lang="en-US" dirty="0" smtClean="0"/>
              <a:t>Click to insert photo.</a:t>
            </a:r>
            <a:endParaRPr lang="en-US" dirty="0"/>
          </a:p>
        </p:txBody>
      </p:sp>
      <p:pic>
        <p:nvPicPr>
          <p:cNvPr id="8" name="Picture 2" descr="C:\Users\petern\Desktop\Design Stuff\Icons\Microsoft logos\Ofc365_Wht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64" y="6208705"/>
            <a:ext cx="2318876" cy="800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1042548"/>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5" y="874320"/>
            <a:ext cx="12436475" cy="522646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3" tIns="46553" rIns="46553" bIns="46553" numCol="1" spcCol="0" rtlCol="0" fromWordArt="0" anchor="ctr" anchorCtr="0" forceAA="0" compatLnSpc="1">
            <a:prstTxWarp prst="textNoShape">
              <a:avLst/>
            </a:prstTxWarp>
            <a:noAutofit/>
          </a:bodyPr>
          <a:lstStyle/>
          <a:p>
            <a:pPr algn="ctr" defTabSz="930741" fontAlgn="base">
              <a:spcBef>
                <a:spcPct val="0"/>
              </a:spcBef>
              <a:spcAft>
                <a:spcPct val="0"/>
              </a:spcAft>
            </a:pPr>
            <a:endParaRPr lang="en-US" sz="23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4" y="1385095"/>
            <a:ext cx="11378777" cy="2920069"/>
          </a:xfrm>
          <a:prstGeom prst="rect">
            <a:avLst/>
          </a:prstGeom>
        </p:spPr>
        <p:txBody>
          <a:bodyPr>
            <a:normAutofit/>
          </a:bodyPr>
          <a:lstStyle>
            <a:lvl1pPr marL="0" indent="0">
              <a:lnSpc>
                <a:spcPct val="90000"/>
              </a:lnSpc>
              <a:buNone/>
              <a:defRPr sz="65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4" y="4429873"/>
            <a:ext cx="11378777" cy="480118"/>
          </a:xfrm>
          <a:prstGeom prst="rect">
            <a:avLst/>
          </a:prstGeom>
        </p:spPr>
        <p:txBody>
          <a:bodyPr>
            <a:normAutofit/>
          </a:bodyPr>
          <a:lstStyle>
            <a:lvl1pPr marL="0" indent="0">
              <a:lnSpc>
                <a:spcPct val="90000"/>
              </a:lnSpc>
              <a:buNone/>
              <a:defRPr sz="37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706227"/>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alpha val="99000"/>
                  </a:schemeClr>
                </a:solidFill>
              </a:defRPr>
            </a:lvl1pPr>
          </a:lstStyle>
          <a:p>
            <a:r>
              <a:rPr lang="en-US" dirty="0" smtClean="0"/>
              <a:t>Click to edit Master title style</a:t>
            </a:r>
            <a:endParaRPr lang="en-US" dirty="0"/>
          </a:p>
        </p:txBody>
      </p:sp>
      <p:sp>
        <p:nvSpPr>
          <p:cNvPr id="4" name="Slide Number Placeholder 9"/>
          <p:cNvSpPr>
            <a:spLocks noGrp="1"/>
          </p:cNvSpPr>
          <p:nvPr>
            <p:ph type="sldNum" sz="quarter" idx="12"/>
          </p:nvPr>
        </p:nvSpPr>
        <p:spPr>
          <a:xfrm>
            <a:off x="531280" y="6526955"/>
            <a:ext cx="572078" cy="223825"/>
          </a:xfrm>
          <a:prstGeom prst="rect">
            <a:avLst/>
          </a:prstGeom>
        </p:spPr>
        <p:txBody>
          <a:bodyPr lIns="124118" tIns="62059" rIns="124118" bIns="62059" anchor="ctr"/>
          <a:lstStyle>
            <a:lvl1pPr algn="l">
              <a:defRPr sz="1600">
                <a:gradFill>
                  <a:gsLst>
                    <a:gs pos="100000">
                      <a:schemeClr val="bg2"/>
                    </a:gs>
                    <a:gs pos="0">
                      <a:schemeClr val="bg2"/>
                    </a:gs>
                  </a:gsLst>
                  <a:lin ang="5400000" scaled="0"/>
                </a:gradFill>
              </a:defRPr>
            </a:lvl1pPr>
          </a:lstStyle>
          <a:p>
            <a:pPr defTabSz="931009"/>
            <a:fld id="{727B4C2D-45E2-4621-8491-2995EB46A674}" type="slidenum">
              <a:rPr lang="en-US" smtClean="0">
                <a:gradFill>
                  <a:gsLst>
                    <a:gs pos="100000">
                      <a:srgbClr val="797A7D"/>
                    </a:gs>
                    <a:gs pos="0">
                      <a:srgbClr val="797A7D"/>
                    </a:gs>
                  </a:gsLst>
                  <a:lin ang="5400000" scaled="0"/>
                </a:gradFill>
              </a:rPr>
              <a:pPr defTabSz="931009"/>
              <a:t>‹#›</a:t>
            </a:fld>
            <a:endParaRPr lang="en-US" dirty="0">
              <a:gradFill>
                <a:gsLst>
                  <a:gs pos="100000">
                    <a:srgbClr val="797A7D"/>
                  </a:gs>
                  <a:gs pos="0">
                    <a:srgbClr val="797A7D"/>
                  </a:gs>
                </a:gsLst>
                <a:lin ang="5400000" scaled="0"/>
              </a:gradFill>
            </a:endParaRPr>
          </a:p>
        </p:txBody>
      </p:sp>
      <p:pic>
        <p:nvPicPr>
          <p:cNvPr id="6"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43023" y="6208711"/>
            <a:ext cx="2318921"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971455"/>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751714"/>
      </p:ext>
    </p:extLst>
  </p:cSld>
  <p:clrMapOvr>
    <a:masterClrMapping/>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alpha val="99000"/>
                  </a:schemeClr>
                </a:solidFill>
              </a:defRPr>
            </a:lvl1pPr>
          </a:lstStyle>
          <a:p>
            <a:r>
              <a:rPr lang="en-US" dirty="0" smtClean="0"/>
              <a:t>Slide for Developer Code</a:t>
            </a:r>
            <a:endParaRPr lang="en-US" dirty="0"/>
          </a:p>
        </p:txBody>
      </p:sp>
      <p:sp>
        <p:nvSpPr>
          <p:cNvPr id="3" name="Rectangle 2"/>
          <p:cNvSpPr/>
          <p:nvPr userDrawn="1"/>
        </p:nvSpPr>
        <p:spPr bwMode="hidden">
          <a:xfrm>
            <a:off x="5" y="1178957"/>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3" tIns="46553" rIns="46553" bIns="46553" numCol="1" spcCol="0" rtlCol="0" fromWordArt="0" anchor="ctr" anchorCtr="0" forceAA="0" compatLnSpc="1">
            <a:prstTxWarp prst="textNoShape">
              <a:avLst/>
            </a:prstTxWarp>
            <a:noAutofit/>
          </a:bodyPr>
          <a:lstStyle/>
          <a:p>
            <a:pPr algn="ctr" defTabSz="930741" fontAlgn="base">
              <a:spcBef>
                <a:spcPct val="0"/>
              </a:spcBef>
              <a:spcAft>
                <a:spcPct val="0"/>
              </a:spcAft>
            </a:pPr>
            <a:endParaRPr lang="en-US" sz="19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5" y="1476623"/>
            <a:ext cx="11378777" cy="2027818"/>
          </a:xfrm>
        </p:spPr>
        <p:txBody>
          <a:bodyPr/>
          <a:lstStyle>
            <a:lvl1pPr marL="0" indent="0">
              <a:lnSpc>
                <a:spcPct val="95000"/>
              </a:lnSpc>
              <a:buNone/>
              <a:defRPr sz="3300">
                <a:gradFill>
                  <a:gsLst>
                    <a:gs pos="1250">
                      <a:srgbClr val="000000"/>
                    </a:gs>
                    <a:gs pos="100000">
                      <a:srgbClr val="000000"/>
                    </a:gs>
                  </a:gsLst>
                  <a:lin ang="5400000" scaled="0"/>
                </a:gradFill>
                <a:latin typeface="Consolas" pitchFamily="49" charset="0"/>
                <a:cs typeface="Consolas" pitchFamily="49" charset="0"/>
              </a:defRPr>
            </a:lvl1pPr>
            <a:lvl2pPr marL="34590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352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304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4904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02155841"/>
      </p:ext>
    </p:extLst>
  </p:cSld>
  <p:clrMapOvr>
    <a:masterClrMapping/>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4" y="233157"/>
            <a:ext cx="11378777" cy="678031"/>
          </a:xfrm>
        </p:spPr>
        <p:txBody>
          <a:bodyPr/>
          <a:lstStyle>
            <a:lvl1pPr>
              <a:defRPr sz="49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5" y="1476621"/>
            <a:ext cx="11375536" cy="2084319"/>
          </a:xfrm>
          <a:prstGeom prst="rect">
            <a:avLst/>
          </a:prstGeom>
        </p:spPr>
        <p:txBody>
          <a:bodyPr/>
          <a:lstStyle>
            <a:lvl1pPr marL="349141" indent="-34914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0093" indent="-29095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1045" indent="-29095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3808" indent="-23276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6570" indent="-23276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7"/>
            <a:ext cx="12436476" cy="631450"/>
          </a:xfrm>
          <a:prstGeom prst="rect">
            <a:avLst/>
          </a:prstGeom>
          <a:solidFill>
            <a:srgbClr val="FFFF99"/>
          </a:solidFill>
        </p:spPr>
        <p:txBody>
          <a:bodyPr wrap="square" lIns="155168" tIns="77584" rIns="155168" bIns="77584" anchor="b" anchorCtr="0">
            <a:noAutofit/>
          </a:bodyPr>
          <a:lstStyle>
            <a:lvl1pPr algn="r">
              <a:buFont typeface="Arial" pitchFamily="34" charset="0"/>
              <a:buNone/>
              <a:defRPr sz="3700"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19694390"/>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1824" y="6482895"/>
            <a:ext cx="2901844" cy="372394"/>
          </a:xfrm>
          <a:prstGeom prst="rect">
            <a:avLst/>
          </a:prstGeom>
        </p:spPr>
        <p:txBody>
          <a:bodyPr lIns="93241" tIns="46623" rIns="93241" bIns="46623"/>
          <a:lstStyle/>
          <a:p>
            <a:pPr defTabSz="931009"/>
            <a:fld id="{82F8EFE6-5F27-3148-9CDD-168AFF0DAE3C}" type="datetimeFigureOut">
              <a:rPr lang="en-US" sz="1900" smtClean="0">
                <a:solidFill>
                  <a:srgbClr val="000000"/>
                </a:solidFill>
              </a:rPr>
              <a:pPr defTabSz="931009"/>
              <a:t>12/6/2012</a:t>
            </a:fld>
            <a:endParaRPr lang="en-US" sz="1900">
              <a:solidFill>
                <a:srgbClr val="000000"/>
              </a:solidFill>
            </a:endParaRPr>
          </a:p>
        </p:txBody>
      </p:sp>
      <p:sp>
        <p:nvSpPr>
          <p:cNvPr id="5" name="Footer Placeholder 4"/>
          <p:cNvSpPr>
            <a:spLocks noGrp="1"/>
          </p:cNvSpPr>
          <p:nvPr>
            <p:ph type="ftr" sz="quarter" idx="11"/>
          </p:nvPr>
        </p:nvSpPr>
        <p:spPr>
          <a:xfrm>
            <a:off x="4249130" y="6482895"/>
            <a:ext cx="3938218" cy="372394"/>
          </a:xfrm>
          <a:prstGeom prst="rect">
            <a:avLst/>
          </a:prstGeom>
        </p:spPr>
        <p:txBody>
          <a:bodyPr lIns="93241" tIns="46623" rIns="93241" bIns="46623"/>
          <a:lstStyle/>
          <a:p>
            <a:pPr defTabSz="931009"/>
            <a:endParaRPr lang="en-US" sz="1900">
              <a:solidFill>
                <a:srgbClr val="000000"/>
              </a:solidFill>
            </a:endParaRPr>
          </a:p>
        </p:txBody>
      </p:sp>
      <p:sp>
        <p:nvSpPr>
          <p:cNvPr id="6" name="Slide Number Placeholder 5"/>
          <p:cNvSpPr>
            <a:spLocks noGrp="1"/>
          </p:cNvSpPr>
          <p:nvPr>
            <p:ph type="sldNum" sz="quarter" idx="12"/>
          </p:nvPr>
        </p:nvSpPr>
        <p:spPr>
          <a:xfrm>
            <a:off x="8912808" y="6482895"/>
            <a:ext cx="2901844" cy="372394"/>
          </a:xfrm>
          <a:prstGeom prst="rect">
            <a:avLst/>
          </a:prstGeom>
        </p:spPr>
        <p:txBody>
          <a:bodyPr lIns="93241" tIns="46623" rIns="93241" bIns="46623"/>
          <a:lstStyle/>
          <a:p>
            <a:pPr defTabSz="931009"/>
            <a:fld id="{9E5508FC-C899-7045-891D-148AB2183D9A}" type="slidenum">
              <a:rPr lang="en-US" sz="1900" smtClean="0">
                <a:solidFill>
                  <a:srgbClr val="000000"/>
                </a:solidFill>
              </a:rPr>
              <a:pPr defTabSz="931009"/>
              <a:t>‹#›</a:t>
            </a:fld>
            <a:endParaRPr lang="en-US" sz="1900">
              <a:solidFill>
                <a:srgbClr val="000000"/>
              </a:solidFill>
            </a:endParaRPr>
          </a:p>
        </p:txBody>
      </p:sp>
    </p:spTree>
    <p:extLst>
      <p:ext uri="{BB962C8B-B14F-4D97-AF65-F5344CB8AC3E}">
        <p14:creationId xmlns:p14="http://schemas.microsoft.com/office/powerpoint/2010/main" val="29487909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2" tIns="146289" rIns="182862" bIns="14628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784954" y="5133291"/>
            <a:ext cx="5542600" cy="1919175"/>
          </a:xfrm>
          <a:prstGeom prst="rect">
            <a:avLst/>
          </a:prstGeom>
        </p:spPr>
      </p:pic>
      <p:sp>
        <p:nvSpPr>
          <p:cNvPr id="2" name="Title 1"/>
          <p:cNvSpPr>
            <a:spLocks noGrp="1"/>
          </p:cNvSpPr>
          <p:nvPr>
            <p:ph type="title" hasCustomPrompt="1"/>
          </p:nvPr>
        </p:nvSpPr>
        <p:spPr>
          <a:xfrm>
            <a:off x="998581" y="2151537"/>
            <a:ext cx="10445796" cy="1017048"/>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1"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990366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
        <p:nvSpPr>
          <p:cNvPr id="2" name="Title 1"/>
          <p:cNvSpPr>
            <a:spLocks noGrp="1"/>
          </p:cNvSpPr>
          <p:nvPr>
            <p:ph type="title" hasCustomPrompt="1"/>
          </p:nvPr>
        </p:nvSpPr>
        <p:spPr>
          <a:xfrm>
            <a:off x="529661" y="2875736"/>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614210606"/>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700" kern="1200" spc="-71" baseline="0" dirty="0">
                <a:gradFill>
                  <a:gsLst>
                    <a:gs pos="2083">
                      <a:schemeClr val="bg2"/>
                    </a:gs>
                    <a:gs pos="99000">
                      <a:schemeClr val="bg2"/>
                    </a:gs>
                  </a:gsLst>
                  <a:lin ang="5400000" scaled="0"/>
                </a:gradFill>
                <a:latin typeface="+mj-lt"/>
                <a:ea typeface="+mn-ea"/>
                <a:cs typeface="+mn-cs"/>
              </a:defRPr>
            </a:lvl1pPr>
            <a:lvl2pPr marL="466325" indent="0" algn="ctr">
              <a:buNone/>
              <a:defRPr>
                <a:solidFill>
                  <a:schemeClr val="tx1">
                    <a:tint val="75000"/>
                  </a:schemeClr>
                </a:solidFill>
              </a:defRPr>
            </a:lvl2pPr>
            <a:lvl3pPr marL="932651" indent="0" algn="ctr">
              <a:buNone/>
              <a:defRPr>
                <a:solidFill>
                  <a:schemeClr val="tx1">
                    <a:tint val="75000"/>
                  </a:schemeClr>
                </a:solidFill>
              </a:defRPr>
            </a:lvl3pPr>
            <a:lvl4pPr marL="1398976" indent="0" algn="ctr">
              <a:buNone/>
              <a:defRPr>
                <a:solidFill>
                  <a:schemeClr val="tx1">
                    <a:tint val="75000"/>
                  </a:schemeClr>
                </a:solidFill>
              </a:defRPr>
            </a:lvl4pPr>
            <a:lvl5pPr marL="1865301" indent="0" algn="ctr">
              <a:buNone/>
              <a:defRPr>
                <a:solidFill>
                  <a:schemeClr val="tx1">
                    <a:tint val="75000"/>
                  </a:schemeClr>
                </a:solidFill>
              </a:defRPr>
            </a:lvl5pPr>
            <a:lvl6pPr marL="2331627" indent="0" algn="ctr">
              <a:buNone/>
              <a:defRPr>
                <a:solidFill>
                  <a:schemeClr val="tx1">
                    <a:tint val="75000"/>
                  </a:schemeClr>
                </a:solidFill>
              </a:defRPr>
            </a:lvl6pPr>
            <a:lvl7pPr marL="2797952" indent="0" algn="ctr">
              <a:buNone/>
              <a:defRPr>
                <a:solidFill>
                  <a:schemeClr val="tx1">
                    <a:tint val="75000"/>
                  </a:schemeClr>
                </a:solidFill>
              </a:defRPr>
            </a:lvl7pPr>
            <a:lvl8pPr marL="3264277" indent="0" algn="ctr">
              <a:buNone/>
              <a:defRPr>
                <a:solidFill>
                  <a:schemeClr val="tx1">
                    <a:tint val="75000"/>
                  </a:schemeClr>
                </a:solidFill>
              </a:defRPr>
            </a:lvl8pPr>
            <a:lvl9pPr marL="3730604" indent="0" algn="ctr">
              <a:buNone/>
              <a:defRPr>
                <a:solidFill>
                  <a:schemeClr val="tx1">
                    <a:tint val="75000"/>
                  </a:schemeClr>
                </a:solidFill>
              </a:defRPr>
            </a:lvl9pPr>
          </a:lstStyle>
          <a:p>
            <a:pPr marL="0" marR="0" lvl="0" indent="0" algn="l" defTabSz="932651"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2" y="1476622"/>
            <a:ext cx="10445796" cy="932293"/>
          </a:xfrm>
        </p:spPr>
        <p:txBody>
          <a:bodyPr wrap="square" anchor="b">
            <a:noAutofit/>
          </a:bodyPr>
          <a:lstStyle>
            <a:lvl1pPr marL="0" indent="0">
              <a:buNone/>
              <a:defRPr sz="6700" spc="-153"/>
            </a:lvl1pPr>
          </a:lstStyle>
          <a:p>
            <a:pPr lvl="0"/>
            <a:r>
              <a:rPr lang="en-US" dirty="0" smtClean="0"/>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2675201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100">
                <a:gradFill>
                  <a:gsLst>
                    <a:gs pos="100000">
                      <a:schemeClr val="tx2"/>
                    </a:gs>
                    <a:gs pos="0">
                      <a:schemeClr val="tx2"/>
                    </a:gs>
                  </a:gsLst>
                  <a:lin ang="5400000" scaled="0"/>
                </a:gradFill>
                <a:latin typeface="+mj-lt"/>
              </a:defRPr>
            </a:lvl1pPr>
            <a:lvl2pPr marL="0" indent="0">
              <a:buNone/>
              <a:defRPr sz="2000">
                <a:gradFill>
                  <a:gsLst>
                    <a:gs pos="100000">
                      <a:schemeClr val="bg2"/>
                    </a:gs>
                    <a:gs pos="6000">
                      <a:schemeClr val="bg2"/>
                    </a:gs>
                  </a:gsLst>
                  <a:lin ang="5400000" scaled="0"/>
                </a:gradFill>
              </a:defRPr>
            </a:lvl2pPr>
            <a:lvl3pPr marL="236411" indent="0">
              <a:buNone/>
              <a:defRPr sz="2000">
                <a:gradFill>
                  <a:gsLst>
                    <a:gs pos="100000">
                      <a:schemeClr val="bg2"/>
                    </a:gs>
                    <a:gs pos="6000">
                      <a:schemeClr val="bg2"/>
                    </a:gs>
                  </a:gsLst>
                  <a:lin ang="5400000" scaled="0"/>
                </a:gradFill>
              </a:defRPr>
            </a:lvl3pPr>
            <a:lvl4pPr marL="466344" indent="0">
              <a:buNone/>
              <a:defRPr sz="2000">
                <a:gradFill>
                  <a:gsLst>
                    <a:gs pos="100000">
                      <a:schemeClr val="bg2"/>
                    </a:gs>
                    <a:gs pos="6000">
                      <a:schemeClr val="bg2"/>
                    </a:gs>
                  </a:gsLst>
                  <a:lin ang="5400000" scaled="0"/>
                </a:gradFill>
              </a:defRPr>
            </a:lvl4pPr>
            <a:lvl5pPr marL="707613" indent="0">
              <a:buNone/>
              <a:defRPr sz="200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356636930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1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6411" indent="0">
              <a:buNone/>
              <a:defRPr sz="2000">
                <a:gradFill>
                  <a:gsLst>
                    <a:gs pos="100000">
                      <a:schemeClr val="bg2"/>
                    </a:gs>
                    <a:gs pos="0">
                      <a:schemeClr val="bg2"/>
                    </a:gs>
                  </a:gsLst>
                  <a:lin ang="5400000" scaled="0"/>
                </a:gradFill>
              </a:defRPr>
            </a:lvl3pPr>
            <a:lvl4pPr marL="466344" indent="0">
              <a:buNone/>
              <a:defRPr sz="2000">
                <a:gradFill>
                  <a:gsLst>
                    <a:gs pos="100000">
                      <a:schemeClr val="bg2"/>
                    </a:gs>
                    <a:gs pos="0">
                      <a:schemeClr val="bg2"/>
                    </a:gs>
                  </a:gsLst>
                  <a:lin ang="5400000" scaled="0"/>
                </a:gradFill>
              </a:defRPr>
            </a:lvl4pPr>
            <a:lvl5pPr marL="707613" indent="0">
              <a:buNone/>
              <a:defRPr sz="200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22240248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1" y="1476621"/>
            <a:ext cx="11375536" cy="2084319"/>
          </a:xfrm>
          <a:prstGeom prst="rect">
            <a:avLst/>
          </a:prstGeom>
        </p:spPr>
        <p:txBody>
          <a:bodyPr/>
          <a:lstStyle>
            <a:lvl1pPr marL="289846" indent="-289846">
              <a:buFont typeface="Wingdings" pitchFamily="2" charset="2"/>
              <a:buChar char=""/>
              <a:defRPr sz="4100"/>
            </a:lvl1pPr>
            <a:lvl2pPr marL="527875" indent="-238031">
              <a:buFont typeface="Wingdings" pitchFamily="2" charset="2"/>
              <a:buChar char=""/>
              <a:defRPr>
                <a:latin typeface="+mn-lt"/>
              </a:defRPr>
            </a:lvl2pPr>
            <a:lvl3pPr marL="756190" indent="-228315">
              <a:buFont typeface="Wingdings" pitchFamily="2" charset="2"/>
              <a:buChar char=""/>
              <a:tabLst/>
              <a:defRPr>
                <a:latin typeface="+mn-lt"/>
              </a:defRPr>
            </a:lvl3pPr>
            <a:lvl4pPr marL="932688" indent="-176499">
              <a:buFont typeface="Wingdings" pitchFamily="2" charset="2"/>
              <a:buChar char=""/>
              <a:defRPr>
                <a:latin typeface="+mn-lt"/>
              </a:defRPr>
            </a:lvl4pPr>
            <a:lvl5pPr marL="1109187" indent="-176499">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268453971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4"/>
            <a:ext cx="5504574" cy="2511229"/>
          </a:xfrm>
        </p:spPr>
        <p:txBody>
          <a:bodyPr/>
          <a:lstStyle>
            <a:lvl1pPr marL="0" indent="0">
              <a:spcBef>
                <a:spcPts val="1224"/>
              </a:spcBef>
              <a:buNone/>
              <a:defRPr sz="4100">
                <a:gradFill>
                  <a:gsLst>
                    <a:gs pos="100000">
                      <a:schemeClr val="tx2"/>
                    </a:gs>
                    <a:gs pos="0">
                      <a:schemeClr val="tx2"/>
                    </a:gs>
                  </a:gsLst>
                  <a:lin ang="5400000" scaled="0"/>
                </a:gradFill>
                <a:latin typeface="+mj-lt"/>
              </a:defRPr>
            </a:lvl1pPr>
            <a:lvl2pPr marL="0" indent="0">
              <a:buNone/>
              <a:defRPr sz="2000"/>
            </a:lvl2pPr>
            <a:lvl3pPr marL="238031" indent="0">
              <a:buNone/>
              <a:defRPr sz="2000"/>
            </a:lvl3pPr>
            <a:lvl4pPr marL="466344" indent="0">
              <a:buNone/>
              <a:defRPr sz="2000"/>
            </a:lvl4pPr>
            <a:lvl5pPr marL="707613"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4"/>
            <a:ext cx="5504574" cy="2511229"/>
          </a:xfrm>
        </p:spPr>
        <p:txBody>
          <a:bodyPr/>
          <a:lstStyle>
            <a:lvl1pPr marL="0" indent="0">
              <a:spcBef>
                <a:spcPts val="1224"/>
              </a:spcBef>
              <a:buNone/>
              <a:defRPr lang="en-US" sz="4100"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2pPr>
            <a:lvl3pPr marL="238031"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3pPr>
            <a:lvl4pPr marL="469583"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4pPr>
            <a:lvl5pPr marL="701135"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65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179089460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4"/>
            <a:ext cx="5504574" cy="2511229"/>
          </a:xfrm>
        </p:spPr>
        <p:txBody>
          <a:bodyPr/>
          <a:lstStyle>
            <a:lvl1pPr marL="0" indent="0">
              <a:spcBef>
                <a:spcPts val="1224"/>
              </a:spcBef>
              <a:buNone/>
              <a:defRPr sz="4100">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8031" indent="0">
              <a:buNone/>
              <a:defRPr sz="2000">
                <a:gradFill>
                  <a:gsLst>
                    <a:gs pos="1000">
                      <a:schemeClr val="bg2"/>
                    </a:gs>
                    <a:gs pos="98000">
                      <a:schemeClr val="bg2"/>
                    </a:gs>
                  </a:gsLst>
                  <a:lin ang="5400000" scaled="0"/>
                </a:gradFill>
              </a:defRPr>
            </a:lvl3pPr>
            <a:lvl4pPr marL="466344" indent="0">
              <a:buNone/>
              <a:defRPr sz="2000">
                <a:gradFill>
                  <a:gsLst>
                    <a:gs pos="1000">
                      <a:schemeClr val="bg2"/>
                    </a:gs>
                    <a:gs pos="98000">
                      <a:schemeClr val="bg2"/>
                    </a:gs>
                  </a:gsLst>
                  <a:lin ang="5400000" scaled="0"/>
                </a:gradFill>
              </a:defRPr>
            </a:lvl4pPr>
            <a:lvl5pPr marL="707613" indent="0">
              <a:buNone/>
              <a:defRPr sz="200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4"/>
            <a:ext cx="5504574" cy="2511229"/>
          </a:xfrm>
        </p:spPr>
        <p:txBody>
          <a:bodyPr/>
          <a:lstStyle>
            <a:lvl1pPr marL="0" indent="0">
              <a:spcBef>
                <a:spcPts val="1224"/>
              </a:spcBef>
              <a:buNone/>
              <a:defRPr lang="en-US" sz="4100" kern="1200" spc="-71" baseline="0" dirty="0" smtClean="0">
                <a:gradFill>
                  <a:gsLst>
                    <a:gs pos="1000">
                      <a:schemeClr val="bg2"/>
                    </a:gs>
                    <a:gs pos="98000">
                      <a:schemeClr val="bg2"/>
                    </a:gs>
                  </a:gsLst>
                  <a:lin ang="5400000" scaled="0"/>
                </a:gradFill>
                <a:latin typeface="+mj-lt"/>
                <a:ea typeface="+mn-ea"/>
                <a:cs typeface="+mn-cs"/>
              </a:defRPr>
            </a:lvl1pPr>
            <a:lvl2pPr marL="3239"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2pPr>
            <a:lvl3pPr marL="238031"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3pPr>
            <a:lvl4pPr marL="469583"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4pPr>
            <a:lvl5pPr marL="701135"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65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3739150972"/>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42" indent="-297942">
              <a:spcBef>
                <a:spcPts val="1224"/>
              </a:spcBef>
              <a:buClr>
                <a:schemeClr val="bg2"/>
              </a:buClr>
              <a:buSzPct val="100000"/>
              <a:buFont typeface="Wingdings" pitchFamily="2" charset="2"/>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531114" indent="-233172">
              <a:defRPr sz="20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2"/>
            <a:ext cx="5504574" cy="2398224"/>
          </a:xfrm>
        </p:spPr>
        <p:txBody>
          <a:bodyPr>
            <a:spAutoFit/>
          </a:bodyPr>
          <a:lstStyle>
            <a:lvl1pPr marL="346519" indent="-346519">
              <a:spcBef>
                <a:spcPts val="1224"/>
              </a:spcBef>
              <a:buClr>
                <a:schemeClr val="bg2"/>
              </a:buClr>
              <a:buFont typeface="Arial" pitchFamily="34" charset="0"/>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647700" indent="-349758">
              <a:defRPr lang="en-US" sz="2000" kern="1200" spc="0" baseline="0" dirty="0" smtClean="0">
                <a:gradFill>
                  <a:gsLst>
                    <a:gs pos="1250">
                      <a:schemeClr val="bg2"/>
                    </a:gs>
                    <a:gs pos="100000">
                      <a:schemeClr val="bg2"/>
                    </a:gs>
                  </a:gsLst>
                  <a:lin ang="5400000" scaled="0"/>
                </a:gradFill>
                <a:latin typeface="+mn-lt"/>
                <a:ea typeface="+mn-ea"/>
                <a:cs typeface="+mn-cs"/>
              </a:defRPr>
            </a:lvl2pPr>
            <a:lvl3pPr marL="880872" indent="-349758">
              <a:defRPr lang="en-US" sz="2000" kern="1200" spc="0" baseline="0" dirty="0" smtClean="0">
                <a:gradFill>
                  <a:gsLst>
                    <a:gs pos="1250">
                      <a:schemeClr val="bg2"/>
                    </a:gs>
                    <a:gs pos="100000">
                      <a:schemeClr val="bg2"/>
                    </a:gs>
                  </a:gsLst>
                  <a:lin ang="5400000" scaled="0"/>
                </a:gradFill>
                <a:latin typeface="+mn-lt"/>
                <a:ea typeface="+mn-ea"/>
                <a:cs typeface="+mn-cs"/>
              </a:defRPr>
            </a:lvl3pPr>
            <a:lvl4pPr marL="1049274" indent="-349758">
              <a:defRPr lang="en-US" sz="2000" kern="1200" spc="0" baseline="0" dirty="0" smtClean="0">
                <a:gradFill>
                  <a:gsLst>
                    <a:gs pos="1250">
                      <a:schemeClr val="bg2"/>
                    </a:gs>
                    <a:gs pos="100000">
                      <a:schemeClr val="bg2"/>
                    </a:gs>
                  </a:gsLst>
                  <a:lin ang="5400000" scaled="0"/>
                </a:gradFill>
                <a:latin typeface="+mn-lt"/>
                <a:ea typeface="+mn-ea"/>
                <a:cs typeface="+mn-cs"/>
              </a:defRPr>
            </a:lvl4pPr>
            <a:lvl5pPr marL="1230630" indent="-349758">
              <a:defRPr lang="en-US" sz="2000" kern="1200" spc="0" baseline="0" dirty="0">
                <a:gradFill>
                  <a:gsLst>
                    <a:gs pos="1250">
                      <a:schemeClr val="bg2"/>
                    </a:gs>
                    <a:gs pos="100000">
                      <a:schemeClr val="bg2"/>
                    </a:gs>
                  </a:gsLst>
                  <a:lin ang="5400000" scaled="0"/>
                </a:gradFill>
                <a:latin typeface="+mn-lt"/>
                <a:ea typeface="+mn-ea"/>
                <a:cs typeface="+mn-cs"/>
              </a:defRPr>
            </a:lvl5pPr>
          </a:lstStyle>
          <a:p>
            <a:pPr marL="297942" marR="0" lvl="0" indent="-297942" algn="l" defTabSz="932651"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1114" marR="0" lvl="1" indent="-233172" algn="l" defTabSz="932651"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516" marR="0" lvl="2" indent="-168402" algn="l" defTabSz="932651"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872" marR="0" lvl="3" indent="-181356" algn="l" defTabSz="932651"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274" marR="0" lvl="4" indent="-168402" algn="l" defTabSz="932651"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2284158901"/>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695079"/>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8"/>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159694803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6538"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1105091979"/>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0" y="1476623"/>
            <a:ext cx="5543930"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5" cy="6994525"/>
          </a:xfrm>
        </p:spPr>
        <p:txBody>
          <a:bodyPr lIns="186538"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3066976795"/>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7"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0" y="1476623"/>
            <a:ext cx="5338712" cy="1695079"/>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8"/>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424506445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2"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6538"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45522663"/>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0"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5" cy="6994525"/>
          </a:xfrm>
        </p:spPr>
        <p:txBody>
          <a:bodyPr lIns="186538"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1892295136"/>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2"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0"/>
            <a:ext cx="11378776" cy="2920069"/>
          </a:xfrm>
          <a:prstGeom prst="rect">
            <a:avLst/>
          </a:prstGeom>
        </p:spPr>
        <p:txBody>
          <a:bodyPr>
            <a:normAutofit/>
          </a:bodyPr>
          <a:lstStyle>
            <a:lvl1pPr marL="0" indent="0">
              <a:lnSpc>
                <a:spcPct val="90000"/>
              </a:lnSpc>
              <a:buNone/>
              <a:defRPr sz="65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8"/>
            <a:ext cx="11378776" cy="480118"/>
          </a:xfrm>
          <a:prstGeom prst="rect">
            <a:avLst/>
          </a:prstGeom>
        </p:spPr>
        <p:txBody>
          <a:bodyPr>
            <a:normAutofit/>
          </a:bodyPr>
          <a:lstStyle>
            <a:lvl1pPr marL="0" indent="0">
              <a:lnSpc>
                <a:spcPct val="90000"/>
              </a:lnSpc>
              <a:buNone/>
              <a:defRPr sz="37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1898065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9"/>
            <a:ext cx="2208564" cy="764735"/>
          </a:xfrm>
          <a:prstGeom prst="rect">
            <a:avLst/>
          </a:prstGeom>
        </p:spPr>
      </p:pic>
    </p:spTree>
    <p:extLst>
      <p:ext uri="{BB962C8B-B14F-4D97-AF65-F5344CB8AC3E}">
        <p14:creationId xmlns:p14="http://schemas.microsoft.com/office/powerpoint/2010/main" val="174779531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33101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2"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300">
                <a:gradFill>
                  <a:gsLst>
                    <a:gs pos="1250">
                      <a:srgbClr val="000000"/>
                    </a:gs>
                    <a:gs pos="100000">
                      <a:srgbClr val="000000"/>
                    </a:gs>
                  </a:gsLst>
                  <a:lin ang="5400000" scaled="0"/>
                </a:gradFill>
                <a:latin typeface="Consolas" pitchFamily="49" charset="0"/>
                <a:cs typeface="Consolas" pitchFamily="49" charset="0"/>
              </a:defRPr>
            </a:lvl1pPr>
            <a:lvl2pPr marL="34651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550"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84"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894"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3207931"/>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3"/>
            <a:ext cx="11378776" cy="678031"/>
          </a:xfrm>
        </p:spPr>
        <p:txBody>
          <a:bodyPr/>
          <a:lstStyle>
            <a:lvl1pPr>
              <a:defRPr sz="49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1" y="1476621"/>
            <a:ext cx="11375536" cy="2084319"/>
          </a:xfrm>
          <a:prstGeom prst="rect">
            <a:avLst/>
          </a:prstGeom>
        </p:spPr>
        <p:txBody>
          <a:bodyPr/>
          <a:lstStyle>
            <a:lvl1pPr marL="349758" indent="-34975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224" indent="-29146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688" indent="-29146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860" indent="-23317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9031" indent="-23317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16406037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2" y="2151538"/>
            <a:ext cx="10445796" cy="1017048"/>
          </a:xfrm>
        </p:spPr>
        <p:txBody>
          <a:bodyPr anchor="b" anchorCtr="0"/>
          <a:lstStyle>
            <a:lvl1pPr>
              <a:defRPr sz="7300" spc="-154"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2" y="3494029"/>
            <a:ext cx="10445796" cy="508525"/>
          </a:xfrm>
        </p:spPr>
        <p:txBody>
          <a:bodyPr>
            <a:noAutofit/>
          </a:bodyPr>
          <a:lstStyle>
            <a:lvl1pPr marL="0" indent="0">
              <a:spcBef>
                <a:spcPts val="0"/>
              </a:spcBef>
              <a:buNone/>
              <a:defRPr spc="-72"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7" name="Picture 2" descr="C:\Users\petern\Desktop\Design Stuff\Icons\Microsoft logos\Ofc365_Wht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29711" y="5184271"/>
            <a:ext cx="5230731" cy="1810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018468"/>
      </p:ext>
    </p:extLst>
  </p:cSld>
  <p:clrMapOvr>
    <a:masterClrMapping/>
  </p:clrMapOvr>
  <p:transition spd="slow">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3" y="2875740"/>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4" name="Picture 2" descr="C:\Users\petern\Desktop\Design Stuff\Icons\Microsoft logos\Ofc365_Wht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828" y="6208705"/>
            <a:ext cx="2313742" cy="800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880878"/>
      </p:ext>
    </p:extLst>
  </p:cSld>
  <p:clrMapOvr>
    <a:masterClrMapping/>
  </p:clrMapOvr>
  <p:transition spd="slow">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4" y="4429869"/>
            <a:ext cx="10445796" cy="470856"/>
          </a:xfrm>
        </p:spPr>
        <p:txBody>
          <a:bodyPr>
            <a:noAutofit/>
          </a:bodyPr>
          <a:lstStyle>
            <a:lvl1pPr marL="0" indent="0" algn="l">
              <a:lnSpc>
                <a:spcPct val="90000"/>
              </a:lnSpc>
              <a:spcBef>
                <a:spcPts val="0"/>
              </a:spcBef>
              <a:buNone/>
              <a:defRPr lang="en-US" sz="3700" kern="1200" spc="-72" baseline="0" dirty="0">
                <a:gradFill>
                  <a:gsLst>
                    <a:gs pos="2083">
                      <a:schemeClr val="bg2"/>
                    </a:gs>
                    <a:gs pos="99000">
                      <a:schemeClr val="bg2"/>
                    </a:gs>
                  </a:gsLst>
                  <a:lin ang="5400000" scaled="0"/>
                </a:gradFill>
                <a:latin typeface="+mj-lt"/>
                <a:ea typeface="+mn-ea"/>
                <a:cs typeface="+mn-cs"/>
              </a:defRPr>
            </a:lvl1pPr>
            <a:lvl2pPr marL="466260" indent="0" algn="ctr">
              <a:buNone/>
              <a:defRPr>
                <a:solidFill>
                  <a:schemeClr val="tx1">
                    <a:tint val="75000"/>
                  </a:schemeClr>
                </a:solidFill>
              </a:defRPr>
            </a:lvl2pPr>
            <a:lvl3pPr marL="932519" indent="0" algn="ctr">
              <a:buNone/>
              <a:defRPr>
                <a:solidFill>
                  <a:schemeClr val="tx1">
                    <a:tint val="75000"/>
                  </a:schemeClr>
                </a:solidFill>
              </a:defRPr>
            </a:lvl3pPr>
            <a:lvl4pPr marL="1398781" indent="0" algn="ctr">
              <a:buNone/>
              <a:defRPr>
                <a:solidFill>
                  <a:schemeClr val="tx1">
                    <a:tint val="75000"/>
                  </a:schemeClr>
                </a:solidFill>
              </a:defRPr>
            </a:lvl4pPr>
            <a:lvl5pPr marL="1865042" indent="0" algn="ctr">
              <a:buNone/>
              <a:defRPr>
                <a:solidFill>
                  <a:schemeClr val="tx1">
                    <a:tint val="75000"/>
                  </a:schemeClr>
                </a:solidFill>
              </a:defRPr>
            </a:lvl5pPr>
            <a:lvl6pPr marL="2331301" indent="0" algn="ctr">
              <a:buNone/>
              <a:defRPr>
                <a:solidFill>
                  <a:schemeClr val="tx1">
                    <a:tint val="75000"/>
                  </a:schemeClr>
                </a:solidFill>
              </a:defRPr>
            </a:lvl6pPr>
            <a:lvl7pPr marL="2797561" indent="0" algn="ctr">
              <a:buNone/>
              <a:defRPr>
                <a:solidFill>
                  <a:schemeClr val="tx1">
                    <a:tint val="75000"/>
                  </a:schemeClr>
                </a:solidFill>
              </a:defRPr>
            </a:lvl7pPr>
            <a:lvl8pPr marL="3263823" indent="0" algn="ctr">
              <a:buNone/>
              <a:defRPr>
                <a:solidFill>
                  <a:schemeClr val="tx1">
                    <a:tint val="75000"/>
                  </a:schemeClr>
                </a:solidFill>
              </a:defRPr>
            </a:lvl8pPr>
            <a:lvl9pPr marL="3730082" indent="0" algn="ctr">
              <a:buNone/>
              <a:defRPr>
                <a:solidFill>
                  <a:schemeClr val="tx1">
                    <a:tint val="75000"/>
                  </a:schemeClr>
                </a:solidFill>
              </a:defRPr>
            </a:lvl9pPr>
          </a:lstStyle>
          <a:p>
            <a:pPr marL="0" marR="0" lvl="0" indent="0" algn="l" defTabSz="93251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1" y="2794219"/>
            <a:ext cx="10453894"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solidFill>
                  <a:schemeClr val="tx2"/>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4" y="1476622"/>
            <a:ext cx="10445796" cy="932293"/>
          </a:xfrm>
        </p:spPr>
        <p:txBody>
          <a:bodyPr wrap="square" anchor="b">
            <a:noAutofit/>
          </a:bodyPr>
          <a:lstStyle>
            <a:lvl1pPr marL="0" indent="0">
              <a:buNone/>
              <a:defRPr sz="6800" spc="-154"/>
            </a:lvl1pPr>
          </a:lstStyle>
          <a:p>
            <a:pPr lvl="0"/>
            <a:r>
              <a:rPr lang="en-US" smtClean="0"/>
              <a:t>Click to edit Master text styles</a:t>
            </a:r>
          </a:p>
        </p:txBody>
      </p:sp>
    </p:spTree>
    <p:extLst>
      <p:ext uri="{BB962C8B-B14F-4D97-AF65-F5344CB8AC3E}">
        <p14:creationId xmlns:p14="http://schemas.microsoft.com/office/powerpoint/2010/main" val="3760938473"/>
      </p:ext>
    </p:extLst>
  </p:cSld>
  <p:clrMapOvr>
    <a:masterClrMapping/>
  </p:clrMapOvr>
  <p:transition spd="slow">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3" y="1476625"/>
            <a:ext cx="11375536" cy="2015263"/>
          </a:xfrm>
          <a:prstGeom prst="rect">
            <a:avLst/>
          </a:prstGeom>
        </p:spPr>
        <p:txBody>
          <a:bodyPr/>
          <a:lstStyle>
            <a:lvl1pPr marL="0" indent="0">
              <a:spcBef>
                <a:spcPts val="2448"/>
              </a:spcBef>
              <a:buNone/>
              <a:defRPr sz="4100">
                <a:solidFill>
                  <a:schemeClr val="tx2"/>
                </a:solidFill>
                <a:latin typeface="+mj-lt"/>
              </a:defRPr>
            </a:lvl1pPr>
            <a:lvl2pPr marL="0" indent="0">
              <a:buNone/>
              <a:defRPr sz="2000">
                <a:gradFill>
                  <a:gsLst>
                    <a:gs pos="100000">
                      <a:schemeClr val="bg2"/>
                    </a:gs>
                    <a:gs pos="6000">
                      <a:schemeClr val="bg2"/>
                    </a:gs>
                  </a:gsLst>
                  <a:lin ang="5400000" scaled="0"/>
                </a:gradFill>
              </a:defRPr>
            </a:lvl2pPr>
            <a:lvl3pPr marL="236377" indent="0">
              <a:buNone/>
              <a:defRPr sz="2000">
                <a:gradFill>
                  <a:gsLst>
                    <a:gs pos="100000">
                      <a:schemeClr val="bg2"/>
                    </a:gs>
                    <a:gs pos="6000">
                      <a:schemeClr val="bg2"/>
                    </a:gs>
                  </a:gsLst>
                  <a:lin ang="5400000" scaled="0"/>
                </a:gradFill>
              </a:defRPr>
            </a:lvl3pPr>
            <a:lvl4pPr marL="466279" indent="0">
              <a:buNone/>
              <a:defRPr sz="2000">
                <a:gradFill>
                  <a:gsLst>
                    <a:gs pos="100000">
                      <a:schemeClr val="bg2"/>
                    </a:gs>
                    <a:gs pos="6000">
                      <a:schemeClr val="bg2"/>
                    </a:gs>
                  </a:gsLst>
                  <a:lin ang="5400000" scaled="0"/>
                </a:gradFill>
              </a:defRPr>
            </a:lvl4pPr>
            <a:lvl5pPr marL="707514" indent="0">
              <a:buNone/>
              <a:defRPr sz="200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
        <p:nvSpPr>
          <p:cNvPr id="2" name="Rectangle 1"/>
          <p:cNvSpPr/>
          <p:nvPr/>
        </p:nvSpPr>
        <p:spPr bwMode="auto">
          <a:xfrm>
            <a:off x="10058277" y="5978888"/>
            <a:ext cx="1181228" cy="85677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52" fontAlgn="base">
              <a:spcBef>
                <a:spcPct val="0"/>
              </a:spcBef>
              <a:spcAft>
                <a:spcPct val="0"/>
              </a:spcAft>
            </a:pPr>
            <a:endParaRPr lang="en-US" sz="2300" dirty="0" smtClean="0">
              <a:solidFill>
                <a:srgbClr val="FFFFFF"/>
              </a:solidFill>
              <a:ea typeface="Segoe UI" pitchFamily="34" charset="0"/>
              <a:cs typeface="Segoe UI" pitchFamily="34" charset="0"/>
            </a:endParaRPr>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020525"/>
      </p:ext>
    </p:extLst>
  </p:cSld>
  <p:clrMapOvr>
    <a:masterClrMapping/>
  </p:clrMapOvr>
  <p:transition spd="slow">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3" y="1476625"/>
            <a:ext cx="11375536" cy="2015263"/>
          </a:xfrm>
          <a:prstGeom prst="rect">
            <a:avLst/>
          </a:prstGeom>
        </p:spPr>
        <p:txBody>
          <a:bodyPr/>
          <a:lstStyle>
            <a:lvl1pPr marL="0" indent="0">
              <a:spcBef>
                <a:spcPts val="2448"/>
              </a:spcBef>
              <a:buNone/>
              <a:defRPr sz="41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6377" indent="0">
              <a:buNone/>
              <a:defRPr sz="2000">
                <a:gradFill>
                  <a:gsLst>
                    <a:gs pos="100000">
                      <a:schemeClr val="bg2"/>
                    </a:gs>
                    <a:gs pos="0">
                      <a:schemeClr val="bg2"/>
                    </a:gs>
                  </a:gsLst>
                  <a:lin ang="5400000" scaled="0"/>
                </a:gradFill>
              </a:defRPr>
            </a:lvl3pPr>
            <a:lvl4pPr marL="466279" indent="0">
              <a:buNone/>
              <a:defRPr sz="2000">
                <a:gradFill>
                  <a:gsLst>
                    <a:gs pos="100000">
                      <a:schemeClr val="bg2"/>
                    </a:gs>
                    <a:gs pos="0">
                      <a:schemeClr val="bg2"/>
                    </a:gs>
                  </a:gsLst>
                  <a:lin ang="5400000" scaled="0"/>
                </a:gradFill>
              </a:defRPr>
            </a:lvl4pPr>
            <a:lvl5pPr marL="707514" indent="0">
              <a:buNone/>
              <a:defRPr sz="200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323671345"/>
      </p:ext>
    </p:extLst>
  </p:cSld>
  <p:clrMapOvr>
    <a:masterClrMapping/>
  </p:clrMapOvr>
  <p:transition spd="slow">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3" y="233154"/>
            <a:ext cx="11375536" cy="762786"/>
          </a:xfrm>
        </p:spPr>
        <p:txBody>
          <a:bodyPr/>
          <a:lstStyle>
            <a:lvl1pPr>
              <a:defRPr>
                <a:solidFill>
                  <a:schemeClr val="tx2"/>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3" y="1476621"/>
            <a:ext cx="11375536" cy="2084319"/>
          </a:xfrm>
          <a:prstGeom prst="rect">
            <a:avLst/>
          </a:prstGeom>
        </p:spPr>
        <p:txBody>
          <a:bodyPr/>
          <a:lstStyle>
            <a:lvl1pPr marL="289806" indent="-289806">
              <a:buFont typeface="Wingdings" pitchFamily="2" charset="2"/>
              <a:buChar char=""/>
              <a:defRPr sz="4100"/>
            </a:lvl1pPr>
            <a:lvl2pPr marL="527802" indent="-237997">
              <a:buFont typeface="Wingdings" pitchFamily="2" charset="2"/>
              <a:buChar char=""/>
              <a:defRPr>
                <a:latin typeface="+mn-lt"/>
              </a:defRPr>
            </a:lvl2pPr>
            <a:lvl3pPr marL="756085" indent="-228284">
              <a:buFont typeface="Wingdings" pitchFamily="2" charset="2"/>
              <a:buChar char=""/>
              <a:tabLst/>
              <a:defRPr>
                <a:latin typeface="+mn-lt"/>
              </a:defRPr>
            </a:lvl3pPr>
            <a:lvl4pPr marL="932558" indent="-176474">
              <a:buFont typeface="Wingdings" pitchFamily="2" charset="2"/>
              <a:buChar char=""/>
              <a:defRPr>
                <a:latin typeface="+mn-lt"/>
              </a:defRPr>
            </a:lvl4pPr>
            <a:lvl5pPr marL="1109031" indent="-176474">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067785"/>
      </p:ext>
    </p:extLst>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7"/>
            <a:ext cx="5504574" cy="2511229"/>
          </a:xfrm>
        </p:spPr>
        <p:txBody>
          <a:bodyPr/>
          <a:lstStyle>
            <a:lvl1pPr marL="0" indent="0">
              <a:spcBef>
                <a:spcPts val="1224"/>
              </a:spcBef>
              <a:buNone/>
              <a:defRPr sz="4100">
                <a:solidFill>
                  <a:schemeClr val="tx2"/>
                </a:solidFill>
                <a:latin typeface="+mj-lt"/>
              </a:defRPr>
            </a:lvl1pPr>
            <a:lvl2pPr marL="0" indent="0">
              <a:buNone/>
              <a:defRPr sz="2000"/>
            </a:lvl2pPr>
            <a:lvl3pPr marL="237997" indent="0">
              <a:buNone/>
              <a:defRPr sz="2000"/>
            </a:lvl3pPr>
            <a:lvl4pPr marL="466279" indent="0">
              <a:buNone/>
              <a:defRPr sz="2000"/>
            </a:lvl4pPr>
            <a:lvl5pPr marL="707514"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0" y="1476627"/>
            <a:ext cx="5504574" cy="2511229"/>
          </a:xfrm>
        </p:spPr>
        <p:txBody>
          <a:bodyPr/>
          <a:lstStyle>
            <a:lvl1pPr marL="0" indent="0">
              <a:spcBef>
                <a:spcPts val="1224"/>
              </a:spcBef>
              <a:buNone/>
              <a:defRPr lang="en-US" sz="4100" kern="1200" spc="-72" baseline="0" dirty="0" smtClean="0">
                <a:solidFill>
                  <a:schemeClr val="tx2"/>
                </a:solidFill>
                <a:latin typeface="+mj-lt"/>
                <a:ea typeface="+mn-ea"/>
                <a:cs typeface="+mn-cs"/>
              </a:defRPr>
            </a:lvl1pPr>
            <a:lvl2pPr marL="3239" marR="0" indent="0" algn="l" defTabSz="93251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250">
                      <a:schemeClr val="bg2"/>
                    </a:gs>
                    <a:gs pos="100000">
                      <a:schemeClr val="bg2"/>
                    </a:gs>
                  </a:gsLst>
                  <a:lin ang="5400000" scaled="0"/>
                </a:gradFill>
                <a:latin typeface="+mn-lt"/>
                <a:ea typeface="+mn-ea"/>
                <a:cs typeface="+mn-cs"/>
              </a:defRPr>
            </a:lvl2pPr>
            <a:lvl3pPr marL="237997" marR="0" indent="0" algn="l" defTabSz="93251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250">
                      <a:schemeClr val="bg2"/>
                    </a:gs>
                    <a:gs pos="100000">
                      <a:schemeClr val="bg2"/>
                    </a:gs>
                  </a:gsLst>
                  <a:lin ang="5400000" scaled="0"/>
                </a:gradFill>
                <a:latin typeface="+mn-lt"/>
                <a:ea typeface="+mn-ea"/>
                <a:cs typeface="+mn-cs"/>
              </a:defRPr>
            </a:lvl3pPr>
            <a:lvl4pPr marL="469516" marR="0" indent="0" algn="l" defTabSz="93251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250">
                      <a:schemeClr val="bg2"/>
                    </a:gs>
                    <a:gs pos="100000">
                      <a:schemeClr val="bg2"/>
                    </a:gs>
                  </a:gsLst>
                  <a:lin ang="5400000" scaled="0"/>
                </a:gradFill>
                <a:latin typeface="+mn-lt"/>
                <a:ea typeface="+mn-ea"/>
                <a:cs typeface="+mn-cs"/>
              </a:defRPr>
            </a:lvl4pPr>
            <a:lvl5pPr marL="701039" marR="0" indent="0" algn="l" defTabSz="93251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a:gradFill>
                  <a:gsLst>
                    <a:gs pos="1250">
                      <a:schemeClr val="bg2"/>
                    </a:gs>
                    <a:gs pos="100000">
                      <a:schemeClr val="bg2"/>
                    </a:gs>
                  </a:gsLst>
                  <a:lin ang="5400000" scaled="0"/>
                </a:gradFill>
                <a:latin typeface="+mn-lt"/>
                <a:ea typeface="+mn-ea"/>
                <a:cs typeface="+mn-cs"/>
              </a:defRPr>
            </a:lvl5pPr>
          </a:lstStyle>
          <a:p>
            <a:pPr marL="0" marR="0" lvl="0"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black">
          <a:xfrm>
            <a:off x="10210625" y="6283559"/>
            <a:ext cx="1934156" cy="475628"/>
          </a:xfrm>
          <a:prstGeom prst="rect">
            <a:avLst/>
          </a:prstGeom>
        </p:spPr>
      </p:pic>
    </p:spTree>
    <p:extLst>
      <p:ext uri="{BB962C8B-B14F-4D97-AF65-F5344CB8AC3E}">
        <p14:creationId xmlns:p14="http://schemas.microsoft.com/office/powerpoint/2010/main" val="855119453"/>
      </p:ext>
    </p:extLst>
  </p:cSld>
  <p:clrMapOvr>
    <a:masterClrMapping/>
  </p:clrMapOvr>
  <p:transition spd="slow">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7"/>
            <a:ext cx="5504574" cy="2511229"/>
          </a:xfrm>
        </p:spPr>
        <p:txBody>
          <a:bodyPr/>
          <a:lstStyle>
            <a:lvl1pPr marL="0" indent="0">
              <a:spcBef>
                <a:spcPts val="1224"/>
              </a:spcBef>
              <a:buNone/>
              <a:defRPr sz="4100">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7997" indent="0">
              <a:buNone/>
              <a:defRPr sz="2000">
                <a:gradFill>
                  <a:gsLst>
                    <a:gs pos="1000">
                      <a:schemeClr val="bg2"/>
                    </a:gs>
                    <a:gs pos="98000">
                      <a:schemeClr val="bg2"/>
                    </a:gs>
                  </a:gsLst>
                  <a:lin ang="5400000" scaled="0"/>
                </a:gradFill>
              </a:defRPr>
            </a:lvl3pPr>
            <a:lvl4pPr marL="466279" indent="0">
              <a:buNone/>
              <a:defRPr sz="2000">
                <a:gradFill>
                  <a:gsLst>
                    <a:gs pos="1000">
                      <a:schemeClr val="bg2"/>
                    </a:gs>
                    <a:gs pos="98000">
                      <a:schemeClr val="bg2"/>
                    </a:gs>
                  </a:gsLst>
                  <a:lin ang="5400000" scaled="0"/>
                </a:gradFill>
              </a:defRPr>
            </a:lvl4pPr>
            <a:lvl5pPr marL="707514" indent="0">
              <a:buNone/>
              <a:defRPr sz="200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0" y="1476627"/>
            <a:ext cx="5504574" cy="2511229"/>
          </a:xfrm>
        </p:spPr>
        <p:txBody>
          <a:bodyPr/>
          <a:lstStyle>
            <a:lvl1pPr marL="0" indent="0">
              <a:spcBef>
                <a:spcPts val="1224"/>
              </a:spcBef>
              <a:buNone/>
              <a:defRPr lang="en-US" sz="4100" kern="1200" spc="-72" baseline="0" dirty="0" smtClean="0">
                <a:gradFill>
                  <a:gsLst>
                    <a:gs pos="1000">
                      <a:schemeClr val="bg2"/>
                    </a:gs>
                    <a:gs pos="98000">
                      <a:schemeClr val="bg2"/>
                    </a:gs>
                  </a:gsLst>
                  <a:lin ang="5400000" scaled="0"/>
                </a:gradFill>
                <a:latin typeface="+mj-lt"/>
                <a:ea typeface="+mn-ea"/>
                <a:cs typeface="+mn-cs"/>
              </a:defRPr>
            </a:lvl1pPr>
            <a:lvl2pPr marL="3239" marR="0" indent="0" algn="l" defTabSz="93251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000">
                      <a:schemeClr val="bg2"/>
                    </a:gs>
                    <a:gs pos="98000">
                      <a:schemeClr val="bg2"/>
                    </a:gs>
                  </a:gsLst>
                  <a:lin ang="5400000" scaled="0"/>
                </a:gradFill>
                <a:latin typeface="+mn-lt"/>
                <a:ea typeface="+mn-ea"/>
                <a:cs typeface="+mn-cs"/>
              </a:defRPr>
            </a:lvl2pPr>
            <a:lvl3pPr marL="237997" marR="0" indent="0" algn="l" defTabSz="93251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000">
                      <a:schemeClr val="bg2"/>
                    </a:gs>
                    <a:gs pos="98000">
                      <a:schemeClr val="bg2"/>
                    </a:gs>
                  </a:gsLst>
                  <a:lin ang="5400000" scaled="0"/>
                </a:gradFill>
                <a:latin typeface="+mn-lt"/>
                <a:ea typeface="+mn-ea"/>
                <a:cs typeface="+mn-cs"/>
              </a:defRPr>
            </a:lvl3pPr>
            <a:lvl4pPr marL="469516" marR="0" indent="0" algn="l" defTabSz="93251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smtClean="0">
                <a:gradFill>
                  <a:gsLst>
                    <a:gs pos="1000">
                      <a:schemeClr val="bg2"/>
                    </a:gs>
                    <a:gs pos="98000">
                      <a:schemeClr val="bg2"/>
                    </a:gs>
                  </a:gsLst>
                  <a:lin ang="5400000" scaled="0"/>
                </a:gradFill>
                <a:latin typeface="+mn-lt"/>
                <a:ea typeface="+mn-ea"/>
                <a:cs typeface="+mn-cs"/>
              </a:defRPr>
            </a:lvl4pPr>
            <a:lvl5pPr marL="701039" marR="0" indent="0" algn="l" defTabSz="932519" rtl="0" eaLnBrk="1" fontAlgn="auto" latinLnBrk="0" hangingPunct="1">
              <a:lnSpc>
                <a:spcPct val="90000"/>
              </a:lnSpc>
              <a:spcBef>
                <a:spcPct val="20000"/>
              </a:spcBef>
              <a:spcAft>
                <a:spcPts val="0"/>
              </a:spcAft>
              <a:buClrTx/>
              <a:buSzPct val="90000"/>
              <a:buFont typeface="Arial" pitchFamily="34" charset="0"/>
              <a:buNone/>
              <a:tabLst/>
              <a:defRPr lang="en-US" sz="2000"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1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black">
          <a:xfrm>
            <a:off x="10210625" y="6283559"/>
            <a:ext cx="1934156" cy="475628"/>
          </a:xfrm>
          <a:prstGeom prst="rect">
            <a:avLst/>
          </a:prstGeom>
        </p:spPr>
      </p:pic>
    </p:spTree>
    <p:extLst>
      <p:ext uri="{BB962C8B-B14F-4D97-AF65-F5344CB8AC3E}">
        <p14:creationId xmlns:p14="http://schemas.microsoft.com/office/powerpoint/2010/main" val="2874718445"/>
      </p:ext>
    </p:extLst>
  </p:cSld>
  <p:clrMapOvr>
    <a:masterClrMapping/>
  </p:clrMapOvr>
  <p:transition spd="slow">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4"/>
            <a:ext cx="5504574" cy="2398224"/>
          </a:xfrm>
        </p:spPr>
        <p:txBody>
          <a:bodyPr>
            <a:spAutoFit/>
          </a:bodyPr>
          <a:lstStyle>
            <a:lvl1pPr marL="297900" indent="-297900">
              <a:spcBef>
                <a:spcPts val="1224"/>
              </a:spcBef>
              <a:buClr>
                <a:schemeClr val="bg2"/>
              </a:buClr>
              <a:buSzPct val="100000"/>
              <a:buFont typeface="Wingdings" pitchFamily="2" charset="2"/>
              <a:buChar char=""/>
              <a:defRPr lang="en-US" sz="3700" kern="1200" spc="-72" baseline="0" dirty="0" smtClean="0">
                <a:gradFill>
                  <a:gsLst>
                    <a:gs pos="1250">
                      <a:schemeClr val="bg2"/>
                    </a:gs>
                    <a:gs pos="100000">
                      <a:schemeClr val="bg2"/>
                    </a:gs>
                  </a:gsLst>
                  <a:lin ang="5400000" scaled="0"/>
                </a:gradFill>
                <a:latin typeface="+mj-lt"/>
                <a:ea typeface="+mn-ea"/>
                <a:cs typeface="+mn-cs"/>
              </a:defRPr>
            </a:lvl1pPr>
            <a:lvl2pPr marL="531040" indent="-233140">
              <a:defRPr sz="2000"/>
            </a:lvl2pPr>
            <a:lvl3pPr marL="699419" indent="-168379">
              <a:tabLst/>
              <a:defRPr sz="2000"/>
            </a:lvl3pPr>
            <a:lvl4pPr marL="880749" indent="-181331">
              <a:defRPr/>
            </a:lvl4pPr>
            <a:lvl5pPr marL="1049127" indent="-16837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0" y="1476628"/>
            <a:ext cx="5504574" cy="2774908"/>
          </a:xfrm>
        </p:spPr>
        <p:txBody>
          <a:bodyPr>
            <a:spAutoFit/>
          </a:bodyPr>
          <a:lstStyle>
            <a:lvl1pPr marL="346472" indent="-346472">
              <a:spcBef>
                <a:spcPts val="1224"/>
              </a:spcBef>
              <a:buClr>
                <a:schemeClr val="bg2"/>
              </a:buClr>
              <a:buFont typeface="Arial" pitchFamily="34" charset="0"/>
              <a:buChar char="•"/>
              <a:defRPr lang="en-US" sz="3700" kern="1200" spc="-72" baseline="0" dirty="0" smtClean="0">
                <a:gradFill>
                  <a:gsLst>
                    <a:gs pos="1250">
                      <a:schemeClr val="bg2"/>
                    </a:gs>
                    <a:gs pos="100000">
                      <a:schemeClr val="bg2"/>
                    </a:gs>
                  </a:gsLst>
                  <a:lin ang="5400000" scaled="0"/>
                </a:gradFill>
                <a:latin typeface="+mj-lt"/>
                <a:ea typeface="+mn-ea"/>
                <a:cs typeface="+mn-cs"/>
              </a:defRPr>
            </a:lvl1pPr>
            <a:lvl2pPr marL="647610" indent="-349708">
              <a:defRPr lang="en-US" sz="2000" kern="1200" spc="0" baseline="0" dirty="0" smtClean="0">
                <a:gradFill>
                  <a:gsLst>
                    <a:gs pos="1250">
                      <a:schemeClr val="bg2"/>
                    </a:gs>
                    <a:gs pos="100000">
                      <a:schemeClr val="bg2"/>
                    </a:gs>
                  </a:gsLst>
                  <a:lin ang="5400000" scaled="0"/>
                </a:gradFill>
                <a:latin typeface="+mn-lt"/>
                <a:ea typeface="+mn-ea"/>
                <a:cs typeface="+mn-cs"/>
              </a:defRPr>
            </a:lvl2pPr>
            <a:lvl3pPr marL="880749" indent="-349708">
              <a:defRPr lang="en-US" sz="2000" kern="1200" spc="0" baseline="0" dirty="0" smtClean="0">
                <a:gradFill>
                  <a:gsLst>
                    <a:gs pos="1250">
                      <a:schemeClr val="bg2"/>
                    </a:gs>
                    <a:gs pos="100000">
                      <a:schemeClr val="bg2"/>
                    </a:gs>
                  </a:gsLst>
                  <a:lin ang="5400000" scaled="0"/>
                </a:gradFill>
                <a:latin typeface="+mn-lt"/>
                <a:ea typeface="+mn-ea"/>
                <a:cs typeface="+mn-cs"/>
              </a:defRPr>
            </a:lvl3pPr>
            <a:lvl4pPr marL="1049127" indent="-349708">
              <a:defRPr lang="en-US" sz="2000" kern="1200" spc="0" baseline="0" dirty="0" smtClean="0">
                <a:gradFill>
                  <a:gsLst>
                    <a:gs pos="1250">
                      <a:schemeClr val="bg2"/>
                    </a:gs>
                    <a:gs pos="100000">
                      <a:schemeClr val="bg2"/>
                    </a:gs>
                  </a:gsLst>
                  <a:lin ang="5400000" scaled="0"/>
                </a:gradFill>
                <a:latin typeface="+mn-lt"/>
                <a:ea typeface="+mn-ea"/>
                <a:cs typeface="+mn-cs"/>
              </a:defRPr>
            </a:lvl4pPr>
            <a:lvl5pPr marL="1230459" indent="-349708">
              <a:defRPr lang="en-US" sz="2000" kern="1200" spc="0" baseline="0" dirty="0">
                <a:gradFill>
                  <a:gsLst>
                    <a:gs pos="1250">
                      <a:schemeClr val="bg2"/>
                    </a:gs>
                    <a:gs pos="100000">
                      <a:schemeClr val="bg2"/>
                    </a:gs>
                  </a:gsLst>
                  <a:lin ang="5400000" scaled="0"/>
                </a:gradFill>
                <a:latin typeface="+mn-lt"/>
                <a:ea typeface="+mn-ea"/>
                <a:cs typeface="+mn-cs"/>
              </a:defRPr>
            </a:lvl5pPr>
          </a:lstStyle>
          <a:p>
            <a:pPr marL="297900" marR="0" lvl="0" indent="-297900" algn="l" defTabSz="93251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00" marR="0" lvl="1" indent="-297900" algn="l" defTabSz="93251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00" marR="0" lvl="2" indent="-297900" algn="l" defTabSz="93251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00" marR="0" lvl="3" indent="-297900" algn="l" defTabSz="93251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00" marR="0" lvl="4" indent="-297900" algn="l" defTabSz="93251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9"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546555"/>
      </p:ext>
    </p:extLst>
  </p:cSld>
  <p:clrMapOvr>
    <a:masterClrMapping/>
  </p:clrMapOvr>
  <p:transition spd="slow">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2" y="1476628"/>
            <a:ext cx="2487294" cy="1695079"/>
          </a:xfrm>
          <a:prstGeom prst="rect">
            <a:avLst/>
          </a:prstGeom>
        </p:spPr>
        <p:txBody>
          <a:bodyPr>
            <a:noAutofit/>
          </a:bodyPr>
          <a:lstStyle>
            <a:lvl1pPr marL="0" indent="0">
              <a:buNone/>
              <a:defRPr sz="4100" b="0" cap="none" baseline="0">
                <a:solidFill>
                  <a:schemeClr val="tx2"/>
                </a:solidFill>
                <a:latin typeface="+mj-lt"/>
              </a:defRPr>
            </a:lvl1pPr>
            <a:lvl2pPr marL="621596" indent="0">
              <a:buNone/>
              <a:defRPr sz="2800" b="1"/>
            </a:lvl2pPr>
            <a:lvl3pPr marL="1243193" indent="0">
              <a:buNone/>
              <a:defRPr sz="2400" b="1"/>
            </a:lvl3pPr>
            <a:lvl4pPr marL="1864790" indent="0">
              <a:buNone/>
              <a:defRPr sz="2100" b="1"/>
            </a:lvl4pPr>
            <a:lvl5pPr marL="2486386" indent="0">
              <a:buNone/>
              <a:defRPr sz="2100" b="1"/>
            </a:lvl5pPr>
            <a:lvl6pPr marL="3107984" indent="0">
              <a:buNone/>
              <a:defRPr sz="2100" b="1"/>
            </a:lvl6pPr>
            <a:lvl7pPr marL="3729579" indent="0">
              <a:buNone/>
              <a:defRPr sz="2100" b="1"/>
            </a:lvl7pPr>
            <a:lvl8pPr marL="4351174" indent="0">
              <a:buNone/>
              <a:defRPr sz="2100" b="1"/>
            </a:lvl8pPr>
            <a:lvl9pPr marL="4972771"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6"/>
            <a:ext cx="8330021"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00" kern="1200" dirty="0" smtClean="0">
                <a:solidFill>
                  <a:schemeClr val="bg2">
                    <a:lumMod val="50000"/>
                  </a:schemeClr>
                </a:solidFill>
                <a:latin typeface="+mn-lt"/>
                <a:ea typeface="+mn-ea"/>
                <a:cs typeface="Arial" pitchFamily="34" charset="0"/>
              </a:defRPr>
            </a:lvl2pPr>
            <a:lvl3pPr marL="932394" indent="-233099">
              <a:defRPr lang="en-US" sz="1900" kern="1200" dirty="0" smtClean="0">
                <a:solidFill>
                  <a:schemeClr val="bg2">
                    <a:lumMod val="50000"/>
                  </a:schemeClr>
                </a:solidFill>
                <a:latin typeface="+mn-lt"/>
                <a:ea typeface="+mn-ea"/>
                <a:cs typeface="Arial" pitchFamily="34" charset="0"/>
              </a:defRPr>
            </a:lvl3pPr>
            <a:lvl4pPr marL="1243193" indent="-233099">
              <a:defRPr lang="en-US" sz="1600" kern="1200" dirty="0" smtClean="0">
                <a:solidFill>
                  <a:schemeClr val="bg2">
                    <a:lumMod val="50000"/>
                  </a:schemeClr>
                </a:solidFill>
                <a:latin typeface="+mn-lt"/>
                <a:ea typeface="+mn-ea"/>
                <a:cs typeface="Arial" pitchFamily="34" charset="0"/>
              </a:defRPr>
            </a:lvl4pPr>
            <a:lvl5pPr marL="1476293" indent="-23309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solidFill>
                  <a:schemeClr val="tx2"/>
                </a:solidFill>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2192542"/>
      </p:ext>
    </p:extLst>
  </p:cSld>
  <p:clrMapOvr>
    <a:masterClrMapping/>
  </p:clrMapOvr>
  <p:transition spd="slow">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1" y="1476628"/>
            <a:ext cx="5543930" cy="1695079"/>
          </a:xfrm>
          <a:prstGeom prst="rect">
            <a:avLst/>
          </a:prstGeom>
        </p:spPr>
        <p:txBody>
          <a:bodyPr>
            <a:noAutofit/>
          </a:bodyPr>
          <a:lstStyle>
            <a:lvl1pPr marL="0" indent="0">
              <a:buNone/>
              <a:defRPr sz="4100" b="0" cap="none" baseline="0">
                <a:solidFill>
                  <a:schemeClr val="tx2"/>
                </a:solidFill>
                <a:latin typeface="+mj-lt"/>
              </a:defRPr>
            </a:lvl1pPr>
            <a:lvl2pPr marL="621596" indent="0">
              <a:buNone/>
              <a:defRPr sz="2800" b="1"/>
            </a:lvl2pPr>
            <a:lvl3pPr marL="1243193" indent="0">
              <a:buNone/>
              <a:defRPr sz="2400" b="1"/>
            </a:lvl3pPr>
            <a:lvl4pPr marL="1864790" indent="0">
              <a:buNone/>
              <a:defRPr sz="2100" b="1"/>
            </a:lvl4pPr>
            <a:lvl5pPr marL="2486386" indent="0">
              <a:buNone/>
              <a:defRPr sz="2100" b="1"/>
            </a:lvl5pPr>
            <a:lvl6pPr marL="3107984" indent="0">
              <a:buNone/>
              <a:defRPr sz="2100" b="1"/>
            </a:lvl6pPr>
            <a:lvl7pPr marL="3729579" indent="0">
              <a:buNone/>
              <a:defRPr sz="2100" b="1"/>
            </a:lvl7pPr>
            <a:lvl8pPr marL="4351174" indent="0">
              <a:buNone/>
              <a:defRPr sz="2100" b="1"/>
            </a:lvl8pPr>
            <a:lvl9pPr marL="4972771"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9"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00" kern="1200" dirty="0" smtClean="0">
                <a:solidFill>
                  <a:schemeClr val="bg2">
                    <a:lumMod val="50000"/>
                  </a:schemeClr>
                </a:solidFill>
                <a:latin typeface="+mn-lt"/>
                <a:ea typeface="+mn-ea"/>
                <a:cs typeface="Arial" pitchFamily="34" charset="0"/>
              </a:defRPr>
            </a:lvl2pPr>
            <a:lvl3pPr marL="932394" indent="-233099">
              <a:defRPr lang="en-US" sz="1900" kern="1200" dirty="0" smtClean="0">
                <a:solidFill>
                  <a:schemeClr val="bg2">
                    <a:lumMod val="50000"/>
                  </a:schemeClr>
                </a:solidFill>
                <a:latin typeface="+mn-lt"/>
                <a:ea typeface="+mn-ea"/>
                <a:cs typeface="Arial" pitchFamily="34" charset="0"/>
              </a:defRPr>
            </a:lvl3pPr>
            <a:lvl4pPr marL="1243193" indent="-233099">
              <a:defRPr lang="en-US" sz="1600" kern="1200" dirty="0" smtClean="0">
                <a:solidFill>
                  <a:schemeClr val="bg2">
                    <a:lumMod val="50000"/>
                  </a:schemeClr>
                </a:solidFill>
                <a:latin typeface="+mn-lt"/>
                <a:ea typeface="+mn-ea"/>
                <a:cs typeface="Arial" pitchFamily="34" charset="0"/>
              </a:defRPr>
            </a:lvl4pPr>
            <a:lvl5pPr marL="1476293" indent="-23309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solidFill>
                  <a:schemeClr val="tx2"/>
                </a:solidFill>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8202418"/>
      </p:ext>
    </p:extLst>
  </p:cSld>
  <p:clrMapOvr>
    <a:masterClrMapping/>
  </p:clrMapOvr>
  <p:transition spd="slow">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6511"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81" y="1476626"/>
            <a:ext cx="5543930" cy="1201903"/>
          </a:xfrm>
          <a:prstGeom prst="rect">
            <a:avLst/>
          </a:prstGeom>
        </p:spPr>
        <p:txBody>
          <a:bodyPr>
            <a:noAutofit/>
          </a:bodyPr>
          <a:lstStyle>
            <a:lvl1pPr marL="0" indent="0">
              <a:buNone/>
              <a:defRPr sz="4100" b="0" cap="none" baseline="0">
                <a:solidFill>
                  <a:schemeClr val="tx2"/>
                </a:solidFill>
                <a:latin typeface="+mj-lt"/>
              </a:defRPr>
            </a:lvl1pPr>
            <a:lvl2pPr marL="621596" indent="0">
              <a:buNone/>
              <a:defRPr sz="2800" b="1"/>
            </a:lvl2pPr>
            <a:lvl3pPr marL="1243193" indent="0">
              <a:buNone/>
              <a:defRPr sz="2400" b="1"/>
            </a:lvl3pPr>
            <a:lvl4pPr marL="1864790" indent="0">
              <a:buNone/>
              <a:defRPr sz="2100" b="1"/>
            </a:lvl4pPr>
            <a:lvl5pPr marL="2486386" indent="0">
              <a:buNone/>
              <a:defRPr sz="2100" b="1"/>
            </a:lvl5pPr>
            <a:lvl6pPr marL="3107984" indent="0">
              <a:buNone/>
              <a:defRPr sz="2100" b="1"/>
            </a:lvl6pPr>
            <a:lvl7pPr marL="3729579" indent="0">
              <a:buNone/>
              <a:defRPr sz="2100" b="1"/>
            </a:lvl7pPr>
            <a:lvl8pPr marL="4351174" indent="0">
              <a:buNone/>
              <a:defRPr sz="2100" b="1"/>
            </a:lvl8pPr>
            <a:lvl9pPr marL="4972771" indent="0">
              <a:buNone/>
              <a:defRPr sz="2100"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2" y="2789437"/>
            <a:ext cx="5554778" cy="621531"/>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00" kern="1200" dirty="0" smtClean="0">
                <a:solidFill>
                  <a:schemeClr val="bg2">
                    <a:lumMod val="50000"/>
                  </a:schemeClr>
                </a:solidFill>
                <a:latin typeface="+mn-lt"/>
                <a:ea typeface="+mn-ea"/>
                <a:cs typeface="Arial" pitchFamily="34" charset="0"/>
              </a:defRPr>
            </a:lvl2pPr>
            <a:lvl3pPr marL="932394" indent="-233099">
              <a:defRPr lang="en-US" sz="1900" kern="1200" dirty="0" smtClean="0">
                <a:solidFill>
                  <a:schemeClr val="bg2">
                    <a:lumMod val="50000"/>
                  </a:schemeClr>
                </a:solidFill>
                <a:latin typeface="+mn-lt"/>
                <a:ea typeface="+mn-ea"/>
                <a:cs typeface="Arial" pitchFamily="34" charset="0"/>
              </a:defRPr>
            </a:lvl3pPr>
            <a:lvl4pPr marL="1243193" indent="-233099">
              <a:defRPr lang="en-US" sz="1600" kern="1200" dirty="0" smtClean="0">
                <a:solidFill>
                  <a:schemeClr val="bg2">
                    <a:lumMod val="50000"/>
                  </a:schemeClr>
                </a:solidFill>
                <a:latin typeface="+mn-lt"/>
                <a:ea typeface="+mn-ea"/>
                <a:cs typeface="Arial" pitchFamily="34" charset="0"/>
              </a:defRPr>
            </a:lvl4pPr>
            <a:lvl5pPr marL="1476293" indent="-23309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461133"/>
      </p:ext>
    </p:extLst>
  </p:cSld>
  <p:clrMapOvr>
    <a:masterClrMapping/>
  </p:clrMapOvr>
  <p:transition spd="slow">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3" y="1476626"/>
            <a:ext cx="5543930" cy="1201903"/>
          </a:xfrm>
          <a:prstGeom prst="rect">
            <a:avLst/>
          </a:prstGeom>
        </p:spPr>
        <p:txBody>
          <a:bodyPr>
            <a:noAutofit/>
          </a:bodyPr>
          <a:lstStyle>
            <a:lvl1pPr marL="0" indent="0">
              <a:buNone/>
              <a:defRPr sz="4100" b="0" cap="none" baseline="0">
                <a:solidFill>
                  <a:schemeClr val="tx2"/>
                </a:solidFill>
                <a:latin typeface="+mj-lt"/>
              </a:defRPr>
            </a:lvl1pPr>
            <a:lvl2pPr marL="621596" indent="0">
              <a:buNone/>
              <a:defRPr sz="2800" b="1"/>
            </a:lvl2pPr>
            <a:lvl3pPr marL="1243193" indent="0">
              <a:buNone/>
              <a:defRPr sz="2400" b="1"/>
            </a:lvl3pPr>
            <a:lvl4pPr marL="1864790" indent="0">
              <a:buNone/>
              <a:defRPr sz="2100" b="1"/>
            </a:lvl4pPr>
            <a:lvl5pPr marL="2486386" indent="0">
              <a:buNone/>
              <a:defRPr sz="2100" b="1"/>
            </a:lvl5pPr>
            <a:lvl6pPr marL="3107984" indent="0">
              <a:buNone/>
              <a:defRPr sz="2100" b="1"/>
            </a:lvl6pPr>
            <a:lvl7pPr marL="3729579" indent="0">
              <a:buNone/>
              <a:defRPr sz="2100" b="1"/>
            </a:lvl7pPr>
            <a:lvl8pPr marL="4351174" indent="0">
              <a:buNone/>
              <a:defRPr sz="2100" b="1"/>
            </a:lvl8pPr>
            <a:lvl9pPr marL="4972771"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7"/>
            <a:ext cx="5554778" cy="621531"/>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00" kern="1200" dirty="0" smtClean="0">
                <a:solidFill>
                  <a:schemeClr val="bg2">
                    <a:lumMod val="50000"/>
                  </a:schemeClr>
                </a:solidFill>
                <a:latin typeface="+mn-lt"/>
                <a:ea typeface="+mn-ea"/>
                <a:cs typeface="Arial" pitchFamily="34" charset="0"/>
              </a:defRPr>
            </a:lvl2pPr>
            <a:lvl3pPr marL="932394" indent="-233099">
              <a:defRPr lang="en-US" sz="1900" kern="1200" dirty="0" smtClean="0">
                <a:solidFill>
                  <a:schemeClr val="bg2">
                    <a:lumMod val="50000"/>
                  </a:schemeClr>
                </a:solidFill>
                <a:latin typeface="+mn-lt"/>
                <a:ea typeface="+mn-ea"/>
                <a:cs typeface="Arial" pitchFamily="34" charset="0"/>
              </a:defRPr>
            </a:lvl3pPr>
            <a:lvl4pPr marL="1243193" indent="-233099">
              <a:defRPr lang="en-US" sz="1600" kern="1200" dirty="0" smtClean="0">
                <a:solidFill>
                  <a:schemeClr val="bg2">
                    <a:lumMod val="50000"/>
                  </a:schemeClr>
                </a:solidFill>
                <a:latin typeface="+mn-lt"/>
                <a:ea typeface="+mn-ea"/>
                <a:cs typeface="Arial" pitchFamily="34" charset="0"/>
              </a:defRPr>
            </a:lvl4pPr>
            <a:lvl5pPr marL="1476293" indent="-23309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2" y="0"/>
            <a:ext cx="6101615" cy="6994525"/>
          </a:xfrm>
        </p:spPr>
        <p:txBody>
          <a:bodyPr lIns="186511" anchor="ctr"/>
          <a:lstStyle>
            <a:lvl1pPr marL="0" indent="0" algn="l">
              <a:buNone/>
              <a:defRPr/>
            </a:lvl1pPr>
          </a:lstStyle>
          <a:p>
            <a:r>
              <a:rPr lang="en-US" dirty="0" smtClean="0"/>
              <a:t>Click to insert photo.</a:t>
            </a:r>
            <a:endParaRPr lang="en-US" dirty="0"/>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1886997"/>
      </p:ext>
    </p:extLst>
  </p:cSld>
  <p:clrMapOvr>
    <a:masterClrMapping/>
  </p:clrMapOvr>
  <p:transition spd="slow">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3" y="0"/>
            <a:ext cx="6108095"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52" fontAlgn="base">
              <a:spcBef>
                <a:spcPct val="0"/>
              </a:spcBef>
              <a:spcAft>
                <a:spcPct val="0"/>
              </a:spcAft>
            </a:pPr>
            <a:endParaRPr lang="en-US" sz="23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3" y="1476628"/>
            <a:ext cx="5338712" cy="1695079"/>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96" indent="0">
              <a:buNone/>
              <a:defRPr sz="2800" b="1"/>
            </a:lvl2pPr>
            <a:lvl3pPr marL="1243193" indent="0">
              <a:buNone/>
              <a:defRPr sz="2400" b="1"/>
            </a:lvl3pPr>
            <a:lvl4pPr marL="1864790" indent="0">
              <a:buNone/>
              <a:defRPr sz="2100" b="1"/>
            </a:lvl4pPr>
            <a:lvl5pPr marL="2486386" indent="0">
              <a:buNone/>
              <a:defRPr sz="2100" b="1"/>
            </a:lvl5pPr>
            <a:lvl6pPr marL="3107984" indent="0">
              <a:buNone/>
              <a:defRPr sz="2100" b="1"/>
            </a:lvl6pPr>
            <a:lvl7pPr marL="3729579" indent="0">
              <a:buNone/>
              <a:defRPr sz="2100" b="1"/>
            </a:lvl7pPr>
            <a:lvl8pPr marL="4351174" indent="0">
              <a:buNone/>
              <a:defRPr sz="2100" b="1"/>
            </a:lvl8pPr>
            <a:lvl9pPr marL="4972771"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9"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00" kern="1200" dirty="0" smtClean="0">
                <a:solidFill>
                  <a:schemeClr val="bg2">
                    <a:lumMod val="50000"/>
                  </a:schemeClr>
                </a:solidFill>
                <a:latin typeface="+mn-lt"/>
                <a:ea typeface="+mn-ea"/>
                <a:cs typeface="Arial" pitchFamily="34" charset="0"/>
              </a:defRPr>
            </a:lvl2pPr>
            <a:lvl3pPr marL="932394" indent="-233099">
              <a:defRPr lang="en-US" sz="1900" kern="1200" dirty="0" smtClean="0">
                <a:solidFill>
                  <a:schemeClr val="bg2">
                    <a:lumMod val="50000"/>
                  </a:schemeClr>
                </a:solidFill>
                <a:latin typeface="+mn-lt"/>
                <a:ea typeface="+mn-ea"/>
                <a:cs typeface="Arial" pitchFamily="34" charset="0"/>
              </a:defRPr>
            </a:lvl3pPr>
            <a:lvl4pPr marL="1243193" indent="-233099">
              <a:defRPr lang="en-US" sz="1600" kern="1200" dirty="0" smtClean="0">
                <a:solidFill>
                  <a:schemeClr val="bg2">
                    <a:lumMod val="50000"/>
                  </a:schemeClr>
                </a:solidFill>
                <a:latin typeface="+mn-lt"/>
                <a:ea typeface="+mn-ea"/>
                <a:cs typeface="Arial" pitchFamily="34" charset="0"/>
              </a:defRPr>
            </a:lvl4pPr>
            <a:lvl5pPr marL="1476293" indent="-23309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302009"/>
      </p:ext>
    </p:extLst>
  </p:cSld>
  <p:clrMapOvr>
    <a:masterClrMapping/>
  </p:clrMapOvr>
  <p:transition spd="slow">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6511" anchor="ctr"/>
          <a:lstStyle>
            <a:lvl1pPr marL="0" indent="0" algn="l">
              <a:buNone/>
              <a:defRPr/>
            </a:lvl1pPr>
          </a:lstStyle>
          <a:p>
            <a:r>
              <a:rPr lang="en-US" dirty="0" smtClean="0"/>
              <a:t>Click to insert photo.</a:t>
            </a:r>
            <a:endParaRPr lang="en-US" dirty="0"/>
          </a:p>
        </p:txBody>
      </p:sp>
      <p:sp>
        <p:nvSpPr>
          <p:cNvPr id="7" name="Rectangle 6"/>
          <p:cNvSpPr/>
          <p:nvPr/>
        </p:nvSpPr>
        <p:spPr bwMode="white">
          <a:xfrm>
            <a:off x="3" y="0"/>
            <a:ext cx="6346198"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52" fontAlgn="base">
              <a:spcBef>
                <a:spcPct val="0"/>
              </a:spcBef>
              <a:spcAft>
                <a:spcPct val="0"/>
              </a:spcAft>
            </a:pPr>
            <a:endParaRPr lang="en-US" sz="23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1" y="1476626"/>
            <a:ext cx="5543930" cy="1201903"/>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96" indent="0">
              <a:buNone/>
              <a:defRPr sz="2800" b="1"/>
            </a:lvl2pPr>
            <a:lvl3pPr marL="1243193" indent="0">
              <a:buNone/>
              <a:defRPr sz="2400" b="1"/>
            </a:lvl3pPr>
            <a:lvl4pPr marL="1864790" indent="0">
              <a:buNone/>
              <a:defRPr sz="2100" b="1"/>
            </a:lvl4pPr>
            <a:lvl5pPr marL="2486386" indent="0">
              <a:buNone/>
              <a:defRPr sz="2100" b="1"/>
            </a:lvl5pPr>
            <a:lvl6pPr marL="3107984" indent="0">
              <a:buNone/>
              <a:defRPr sz="2100" b="1"/>
            </a:lvl6pPr>
            <a:lvl7pPr marL="3729579" indent="0">
              <a:buNone/>
              <a:defRPr sz="2100" b="1"/>
            </a:lvl7pPr>
            <a:lvl8pPr marL="4351174" indent="0">
              <a:buNone/>
              <a:defRPr sz="2100" b="1"/>
            </a:lvl8pPr>
            <a:lvl9pPr marL="4972771"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82" y="2789437"/>
            <a:ext cx="5554778" cy="621531"/>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394" indent="-388497">
              <a:defRPr lang="en-US" sz="2100" kern="1200" dirty="0" smtClean="0">
                <a:solidFill>
                  <a:schemeClr val="bg2">
                    <a:lumMod val="50000"/>
                  </a:schemeClr>
                </a:solidFill>
                <a:latin typeface="+mn-lt"/>
                <a:ea typeface="+mn-ea"/>
                <a:cs typeface="Arial" pitchFamily="34" charset="0"/>
              </a:defRPr>
            </a:lvl2pPr>
            <a:lvl3pPr marL="932394" indent="-233099">
              <a:defRPr lang="en-US" sz="1900" kern="1200" dirty="0" smtClean="0">
                <a:solidFill>
                  <a:schemeClr val="bg2">
                    <a:lumMod val="50000"/>
                  </a:schemeClr>
                </a:solidFill>
                <a:latin typeface="+mn-lt"/>
                <a:ea typeface="+mn-ea"/>
                <a:cs typeface="Arial" pitchFamily="34" charset="0"/>
              </a:defRPr>
            </a:lvl3pPr>
            <a:lvl4pPr marL="1243193" indent="-233099">
              <a:defRPr lang="en-US" sz="1600" kern="1200" dirty="0" smtClean="0">
                <a:solidFill>
                  <a:schemeClr val="bg2">
                    <a:lumMod val="50000"/>
                  </a:schemeClr>
                </a:solidFill>
                <a:latin typeface="+mn-lt"/>
                <a:ea typeface="+mn-ea"/>
                <a:cs typeface="Arial" pitchFamily="34" charset="0"/>
              </a:defRPr>
            </a:lvl4pPr>
            <a:lvl5pPr marL="1476293" indent="-23309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3787748"/>
      </p:ext>
    </p:extLst>
  </p:cSld>
  <p:clrMapOvr>
    <a:masterClrMapping/>
  </p:clrMapOvr>
  <p:transition spd="slow">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9" y="0"/>
            <a:ext cx="6347816"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52" fontAlgn="base">
              <a:spcBef>
                <a:spcPct val="0"/>
              </a:spcBef>
              <a:spcAft>
                <a:spcPct val="0"/>
              </a:spcAft>
            </a:pPr>
            <a:endParaRPr lang="en-US" sz="23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3" y="1476626"/>
            <a:ext cx="5543930" cy="1201903"/>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596" indent="0">
              <a:buNone/>
              <a:defRPr sz="2800" b="1"/>
            </a:lvl2pPr>
            <a:lvl3pPr marL="1243193" indent="0">
              <a:buNone/>
              <a:defRPr sz="2400" b="1"/>
            </a:lvl3pPr>
            <a:lvl4pPr marL="1864790" indent="0">
              <a:buNone/>
              <a:defRPr sz="2100" b="1"/>
            </a:lvl4pPr>
            <a:lvl5pPr marL="2486386" indent="0">
              <a:buNone/>
              <a:defRPr sz="2100" b="1"/>
            </a:lvl5pPr>
            <a:lvl6pPr marL="3107984" indent="0">
              <a:buNone/>
              <a:defRPr sz="2100" b="1"/>
            </a:lvl6pPr>
            <a:lvl7pPr marL="3729579" indent="0">
              <a:buNone/>
              <a:defRPr sz="2100" b="1"/>
            </a:lvl7pPr>
            <a:lvl8pPr marL="4351174" indent="0">
              <a:buNone/>
              <a:defRPr sz="2100" b="1"/>
            </a:lvl8pPr>
            <a:lvl9pPr marL="4972771"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7"/>
            <a:ext cx="5554778" cy="621531"/>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394" indent="-388497">
              <a:defRPr lang="en-US" sz="2100" kern="1200" dirty="0" smtClean="0">
                <a:solidFill>
                  <a:schemeClr val="bg2">
                    <a:lumMod val="50000"/>
                  </a:schemeClr>
                </a:solidFill>
                <a:latin typeface="+mn-lt"/>
                <a:ea typeface="+mn-ea"/>
                <a:cs typeface="Arial" pitchFamily="34" charset="0"/>
              </a:defRPr>
            </a:lvl2pPr>
            <a:lvl3pPr marL="932394" indent="-233099">
              <a:defRPr lang="en-US" sz="1900" kern="1200" dirty="0" smtClean="0">
                <a:solidFill>
                  <a:schemeClr val="bg2">
                    <a:lumMod val="50000"/>
                  </a:schemeClr>
                </a:solidFill>
                <a:latin typeface="+mn-lt"/>
                <a:ea typeface="+mn-ea"/>
                <a:cs typeface="Arial" pitchFamily="34" charset="0"/>
              </a:defRPr>
            </a:lvl3pPr>
            <a:lvl4pPr marL="1243193" indent="-233099">
              <a:defRPr lang="en-US" sz="1600" kern="1200" dirty="0" smtClean="0">
                <a:solidFill>
                  <a:schemeClr val="bg2">
                    <a:lumMod val="50000"/>
                  </a:schemeClr>
                </a:solidFill>
                <a:latin typeface="+mn-lt"/>
                <a:ea typeface="+mn-ea"/>
                <a:cs typeface="Arial" pitchFamily="34" charset="0"/>
              </a:defRPr>
            </a:lvl4pPr>
            <a:lvl5pPr marL="1476293" indent="-23309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2" y="0"/>
            <a:ext cx="6101615" cy="6994525"/>
          </a:xfrm>
        </p:spPr>
        <p:txBody>
          <a:bodyPr lIns="186511" anchor="ctr"/>
          <a:lstStyle>
            <a:lvl1pPr marL="0" indent="0" algn="l">
              <a:buNone/>
              <a:defRPr/>
            </a:lvl1pPr>
          </a:lstStyle>
          <a:p>
            <a:r>
              <a:rPr lang="en-US" dirty="0" smtClean="0"/>
              <a:t>Click to insert photo.</a:t>
            </a:r>
            <a:endParaRPr lang="en-US" dirty="0"/>
          </a:p>
        </p:txBody>
      </p:sp>
      <p:pic>
        <p:nvPicPr>
          <p:cNvPr id="8" name="Picture 2" descr="C:\Users\petern\Desktop\Design Stuff\Icons\Microsoft logos\Ofc365_Wht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828" y="6208705"/>
            <a:ext cx="2313742" cy="800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3884193"/>
      </p:ext>
    </p:extLst>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3" y="874319"/>
            <a:ext cx="12436475" cy="522646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52" fontAlgn="base">
              <a:spcBef>
                <a:spcPct val="0"/>
              </a:spcBef>
              <a:spcAft>
                <a:spcPct val="0"/>
              </a:spcAft>
            </a:pPr>
            <a:endParaRPr lang="en-US" sz="23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4"/>
            <a:ext cx="11378776" cy="2920069"/>
          </a:xfrm>
          <a:prstGeom prst="rect">
            <a:avLst/>
          </a:prstGeom>
        </p:spPr>
        <p:txBody>
          <a:bodyPr>
            <a:normAutofit/>
          </a:bodyPr>
          <a:lstStyle>
            <a:lvl1pPr marL="0" indent="0">
              <a:lnSpc>
                <a:spcPct val="90000"/>
              </a:lnSpc>
              <a:buNone/>
              <a:defRPr sz="65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0" y="4429872"/>
            <a:ext cx="11378776" cy="480118"/>
          </a:xfrm>
          <a:prstGeom prst="rect">
            <a:avLst/>
          </a:prstGeom>
        </p:spPr>
        <p:txBody>
          <a:bodyPr>
            <a:normAutofit/>
          </a:bodyPr>
          <a:lstStyle>
            <a:lvl1pPr marL="0" indent="0">
              <a:lnSpc>
                <a:spcPct val="90000"/>
              </a:lnSpc>
              <a:buNone/>
              <a:defRPr sz="37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smtClean="0"/>
              <a:t>Click to edit Master text styles</a:t>
            </a: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455064"/>
      </p:ext>
    </p:extLst>
  </p:cSld>
  <p:clrMapOvr>
    <a:masterClrMapping/>
  </p:clrMapOvr>
  <p:transition spd="slow">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6"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499918"/>
      </p:ext>
    </p:extLst>
  </p:cSld>
  <p:clrMapOvr>
    <a:masterClrMapping/>
  </p:clrMapOvr>
  <p:transition spd="slow">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302489"/>
      </p:ext>
    </p:extLst>
  </p:cSld>
  <p:clrMapOvr>
    <a:masterClrMapping/>
  </p:clrMapOvr>
  <p:transition spd="slow">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Slide for Developer Code</a:t>
            </a:r>
            <a:endParaRPr lang="en-US" dirty="0"/>
          </a:p>
        </p:txBody>
      </p:sp>
      <p:sp>
        <p:nvSpPr>
          <p:cNvPr id="3" name="Rectangle 2"/>
          <p:cNvSpPr/>
          <p:nvPr/>
        </p:nvSpPr>
        <p:spPr bwMode="hidden">
          <a:xfrm>
            <a:off x="3"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52" fontAlgn="base">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0" y="1476624"/>
            <a:ext cx="11378776" cy="2027818"/>
          </a:xfrm>
        </p:spPr>
        <p:txBody>
          <a:bodyPr/>
          <a:lstStyle>
            <a:lvl1pPr marL="0" indent="0">
              <a:lnSpc>
                <a:spcPct val="95000"/>
              </a:lnSpc>
              <a:buNone/>
              <a:defRPr sz="3300">
                <a:gradFill>
                  <a:gsLst>
                    <a:gs pos="1250">
                      <a:srgbClr val="000000"/>
                    </a:gs>
                    <a:gs pos="100000">
                      <a:srgbClr val="000000"/>
                    </a:gs>
                  </a:gsLst>
                  <a:lin ang="5400000" scaled="0"/>
                </a:gradFill>
                <a:latin typeface="Consolas" pitchFamily="49" charset="0"/>
                <a:cs typeface="Consolas" pitchFamily="49" charset="0"/>
              </a:defRPr>
            </a:lvl1pPr>
            <a:lvl2pPr marL="34647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6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36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4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1096881"/>
      </p:ext>
    </p:extLst>
  </p:cSld>
  <p:clrMapOvr>
    <a:masterClrMapping/>
  </p:clrMapOvr>
  <p:transition spd="slow">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6"/>
            <a:ext cx="11378776" cy="678031"/>
          </a:xfrm>
        </p:spPr>
        <p:txBody>
          <a:bodyPr/>
          <a:lstStyle>
            <a:lvl1pPr>
              <a:defRPr sz="49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3" y="1476621"/>
            <a:ext cx="11375536" cy="2084319"/>
          </a:xfrm>
          <a:prstGeom prst="rect">
            <a:avLst/>
          </a:prstGeom>
        </p:spPr>
        <p:txBody>
          <a:bodyPr/>
          <a:lstStyle>
            <a:lvl1pPr marL="349708" indent="-34970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32" indent="-2914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58" indent="-2914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697" indent="-23314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37" indent="-23314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8"/>
            <a:ext cx="12436476" cy="631450"/>
          </a:xfrm>
          <a:prstGeom prst="rect">
            <a:avLst/>
          </a:prstGeom>
          <a:solidFill>
            <a:srgbClr val="FFFF99"/>
          </a:solidFill>
        </p:spPr>
        <p:txBody>
          <a:bodyPr wrap="square" lIns="155420" tIns="77708" rIns="155420" bIns="77708" anchor="b" anchorCtr="0">
            <a:noAutofit/>
          </a:bodyPr>
          <a:lstStyle>
            <a:lvl1pPr algn="r">
              <a:buFont typeface="Arial" pitchFamily="34" charset="0"/>
              <a:buNone/>
              <a:defRPr sz="3700"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66941286"/>
      </p:ext>
    </p:extLst>
  </p:cSld>
  <p:clrMapOvr>
    <a:masterClrMapping/>
  </p:clrMapOvr>
  <p:transition spd="slow">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80" y="1385094"/>
            <a:ext cx="11378776" cy="2920069"/>
          </a:xfrm>
          <a:prstGeom prst="rect">
            <a:avLst/>
          </a:prstGeom>
        </p:spPr>
        <p:txBody>
          <a:bodyPr>
            <a:normAutofit/>
          </a:bodyPr>
          <a:lstStyle>
            <a:lvl1pPr marL="0" indent="0">
              <a:lnSpc>
                <a:spcPct val="90000"/>
              </a:lnSpc>
              <a:buNone/>
              <a:defRPr sz="6500">
                <a:solidFill>
                  <a:schemeClr val="tx2"/>
                </a:solidFill>
                <a:latin typeface="+mj-lt"/>
              </a:defRPr>
            </a:lvl1pPr>
            <a:lvl2pPr>
              <a:defRPr sz="6500">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4319" tIns="62160" rIns="124319" bIns="62160" anchor="ctr"/>
          <a:lstStyle>
            <a:lvl1pPr algn="l">
              <a:defRPr sz="1600">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0" y="4429872"/>
            <a:ext cx="11378776" cy="480118"/>
          </a:xfrm>
          <a:prstGeom prst="rect">
            <a:avLst/>
          </a:prstGeom>
        </p:spPr>
        <p:txBody>
          <a:bodyPr>
            <a:normAutofit/>
          </a:bodyPr>
          <a:lstStyle>
            <a:lvl1pPr marL="0" indent="0">
              <a:lnSpc>
                <a:spcPct val="90000"/>
              </a:lnSpc>
              <a:buNone/>
              <a:defRPr sz="3700">
                <a:gradFill>
                  <a:gsLst>
                    <a:gs pos="100000">
                      <a:schemeClr val="bg2"/>
                    </a:gs>
                    <a:gs pos="0">
                      <a:schemeClr val="bg2"/>
                    </a:gs>
                  </a:gsLst>
                  <a:lin ang="5400000" scaled="0"/>
                </a:gradFill>
                <a:latin typeface="+mj-lt"/>
              </a:defRPr>
            </a:lvl1pPr>
            <a:lvl2pPr>
              <a:defRPr sz="6500">
                <a:solidFill>
                  <a:schemeClr val="tx2"/>
                </a:solidFill>
                <a:latin typeface="+mn-lt"/>
              </a:defRPr>
            </a:lvl2pPr>
          </a:lstStyle>
          <a:p>
            <a:pPr lvl="0"/>
            <a:r>
              <a:rPr lang="en-US" smtClean="0"/>
              <a:t>Click to edit Master text styles</a:t>
            </a:r>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5" y="6208708"/>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472821"/>
      </p:ext>
    </p:extLst>
  </p:cSld>
  <p:clrMapOvr>
    <a:masterClrMapping/>
  </p:clrMapOvr>
  <p:transition spd="slow">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userDrawn="1">
  <p:cSld name="5_Title Slide 3">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5" name="Rectangle 14"/>
          <p:cNvSpPr/>
          <p:nvPr userDrawn="1"/>
        </p:nvSpPr>
        <p:spPr bwMode="auto">
          <a:xfrm>
            <a:off x="3" y="6"/>
            <a:ext cx="12436475" cy="6994526"/>
          </a:xfrm>
          <a:prstGeom prst="rect">
            <a:avLst/>
          </a:prstGeom>
          <a:gradFill>
            <a:gsLst>
              <a:gs pos="0">
                <a:schemeClr val="bg1">
                  <a:alpha val="25000"/>
                </a:schemeClr>
              </a:gs>
              <a:gs pos="69000">
                <a:schemeClr val="bg1">
                  <a:alpha val="85000"/>
                </a:schemeClr>
              </a:gs>
            </a:gsLst>
            <a:lin ang="18900000" scaled="1"/>
          </a:gra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5" tIns="38851" rIns="77695" bIns="38851" numCol="1" rtlCol="0" anchor="ctr" anchorCtr="0" compatLnSpc="1">
            <a:prstTxWarp prst="textNoShape">
              <a:avLst/>
            </a:prstTxWarp>
          </a:bodyPr>
          <a:lstStyle/>
          <a:p>
            <a:pPr algn="ctr" defTabSz="776733"/>
            <a:endParaRPr lang="en-US" sz="1700" dirty="0">
              <a:gradFill>
                <a:gsLst>
                  <a:gs pos="0">
                    <a:srgbClr val="FFFFFF"/>
                  </a:gs>
                  <a:gs pos="100000">
                    <a:srgbClr val="FFFFFF"/>
                  </a:gs>
                </a:gsLst>
                <a:lin ang="5400000" scaled="0"/>
              </a:gradFill>
            </a:endParaRPr>
          </a:p>
        </p:txBody>
      </p:sp>
      <p:pic>
        <p:nvPicPr>
          <p:cNvPr id="7" name="Picture 2" descr="\\psf\Host\Volumes\EP File Share\Touch\ Archive\Project Jupiter\Original Files\MICROSOFT Logo\Microsoft logo and tagline.png"/>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62000"/>
                    </a14:imgEffect>
                  </a14:imgLayer>
                </a14:imgProps>
              </a:ext>
              <a:ext uri="{28A0092B-C50C-407E-A947-70E740481C1C}">
                <a14:useLocalDpi xmlns:a14="http://schemas.microsoft.com/office/drawing/2010/main" val="0"/>
              </a:ext>
            </a:extLst>
          </a:blip>
          <a:srcRect r="25967" b="43036"/>
          <a:stretch/>
        </p:blipFill>
        <p:spPr bwMode="auto">
          <a:xfrm>
            <a:off x="10845765" y="6165073"/>
            <a:ext cx="1211106" cy="200964"/>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userDrawn="1"/>
        </p:nvSpPr>
        <p:spPr bwMode="auto">
          <a:xfrm>
            <a:off x="4" y="2995343"/>
            <a:ext cx="12436475" cy="2485324"/>
          </a:xfrm>
          <a:prstGeom prst="roundRect">
            <a:avLst>
              <a:gd name="adj" fmla="val 0"/>
            </a:avLst>
          </a:prstGeom>
          <a:solidFill>
            <a:schemeClr val="bg1"/>
          </a:solidFill>
          <a:ln>
            <a:noFill/>
            <a:headEnd type="none" w="med" len="med"/>
            <a:tailEnd type="none" w="med" len="med"/>
          </a:ln>
          <a:effectLst>
            <a:outerShdw blurRad="76200" algn="ctr" rotWithShape="0">
              <a:prstClr val="black">
                <a:alpha val="3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5" tIns="38851" rIns="77695" bIns="38851" numCol="1" rtlCol="0" anchor="ctr" anchorCtr="0" compatLnSpc="1">
            <a:prstTxWarp prst="textNoShape">
              <a:avLst/>
            </a:prstTxWarp>
          </a:bodyPr>
          <a:lstStyle/>
          <a:p>
            <a:pPr algn="ctr" defTabSz="776733">
              <a:buFont typeface="Arial" pitchFamily="34" charset="0"/>
              <a:buNone/>
            </a:pPr>
            <a:endParaRPr lang="en-US" sz="1700" dirty="0">
              <a:solidFill>
                <a:srgbClr val="595959">
                  <a:lumMod val="50000"/>
                </a:srgbClr>
              </a:solidFill>
            </a:endParaRPr>
          </a:p>
        </p:txBody>
      </p:sp>
      <p:sp>
        <p:nvSpPr>
          <p:cNvPr id="10" name="Title 1"/>
          <p:cNvSpPr>
            <a:spLocks noGrp="1"/>
          </p:cNvSpPr>
          <p:nvPr>
            <p:ph type="ctrTitle"/>
          </p:nvPr>
        </p:nvSpPr>
        <p:spPr>
          <a:xfrm>
            <a:off x="4838967" y="3460837"/>
            <a:ext cx="7028033" cy="988122"/>
          </a:xfrm>
        </p:spPr>
        <p:txBody>
          <a:bodyPr anchor="b">
            <a:noAutofit/>
          </a:bodyPr>
          <a:lstStyle>
            <a:lvl1pPr>
              <a:lnSpc>
                <a:spcPct val="90000"/>
              </a:lnSpc>
              <a:defRPr lang="en-US" sz="4200" b="0" kern="1200" cap="none" spc="-102" baseline="0" dirty="0">
                <a:ln w="3175">
                  <a:noFill/>
                </a:ln>
                <a:solidFill>
                  <a:srgbClr val="FE6A00"/>
                </a:solidFill>
                <a:effectLst/>
                <a:latin typeface="+mj-lt"/>
                <a:ea typeface="+mn-ea"/>
                <a:cs typeface="Arial" charset="0"/>
              </a:defRPr>
            </a:lvl1pPr>
          </a:lstStyle>
          <a:p>
            <a:r>
              <a:rPr lang="en-US" smtClean="0"/>
              <a:t>Click to edit Master title style</a:t>
            </a:r>
            <a:endParaRPr lang="en-US" dirty="0"/>
          </a:p>
        </p:txBody>
      </p:sp>
      <p:sp>
        <p:nvSpPr>
          <p:cNvPr id="14" name="Subtitle 2"/>
          <p:cNvSpPr>
            <a:spLocks noGrp="1"/>
          </p:cNvSpPr>
          <p:nvPr>
            <p:ph type="subTitle" idx="1"/>
          </p:nvPr>
        </p:nvSpPr>
        <p:spPr>
          <a:xfrm>
            <a:off x="4838735" y="4505481"/>
            <a:ext cx="7028261" cy="472477"/>
          </a:xfrm>
        </p:spPr>
        <p:txBody>
          <a:bodyPr anchor="ctr">
            <a:noAutofit/>
          </a:bodyPr>
          <a:lstStyle>
            <a:lvl1pPr marL="0" indent="0" algn="l">
              <a:lnSpc>
                <a:spcPct val="90000"/>
              </a:lnSpc>
              <a:spcBef>
                <a:spcPts val="0"/>
              </a:spcBef>
              <a:buNone/>
              <a:defRPr sz="2000">
                <a:solidFill>
                  <a:schemeClr val="tx2">
                    <a:lumMod val="50000"/>
                    <a:alpha val="99000"/>
                  </a:schemeClr>
                </a:solidFill>
              </a:defRPr>
            </a:lvl1pPr>
            <a:lvl2pPr marL="466200" indent="0" algn="ctr">
              <a:buNone/>
              <a:defRPr>
                <a:solidFill>
                  <a:schemeClr val="tx1">
                    <a:tint val="75000"/>
                  </a:schemeClr>
                </a:solidFill>
              </a:defRPr>
            </a:lvl2pPr>
            <a:lvl3pPr marL="932399" indent="0" algn="ctr">
              <a:buNone/>
              <a:defRPr>
                <a:solidFill>
                  <a:schemeClr val="tx1">
                    <a:tint val="75000"/>
                  </a:schemeClr>
                </a:solidFill>
              </a:defRPr>
            </a:lvl3pPr>
            <a:lvl4pPr marL="1398598" indent="0" algn="ctr">
              <a:buNone/>
              <a:defRPr>
                <a:solidFill>
                  <a:schemeClr val="tx1">
                    <a:tint val="75000"/>
                  </a:schemeClr>
                </a:solidFill>
              </a:defRPr>
            </a:lvl4pPr>
            <a:lvl5pPr marL="1864799" indent="0" algn="ctr">
              <a:buNone/>
              <a:defRPr>
                <a:solidFill>
                  <a:schemeClr val="tx1">
                    <a:tint val="75000"/>
                  </a:schemeClr>
                </a:solidFill>
              </a:defRPr>
            </a:lvl5pPr>
            <a:lvl6pPr marL="2330999" indent="0" algn="ctr">
              <a:buNone/>
              <a:defRPr>
                <a:solidFill>
                  <a:schemeClr val="tx1">
                    <a:tint val="75000"/>
                  </a:schemeClr>
                </a:solidFill>
              </a:defRPr>
            </a:lvl6pPr>
            <a:lvl7pPr marL="2797198" indent="0" algn="ctr">
              <a:buNone/>
              <a:defRPr>
                <a:solidFill>
                  <a:schemeClr val="tx1">
                    <a:tint val="75000"/>
                  </a:schemeClr>
                </a:solidFill>
              </a:defRPr>
            </a:lvl7pPr>
            <a:lvl8pPr marL="3263397" indent="0" algn="ctr">
              <a:buNone/>
              <a:defRPr>
                <a:solidFill>
                  <a:schemeClr val="tx1">
                    <a:tint val="75000"/>
                  </a:schemeClr>
                </a:solidFill>
              </a:defRPr>
            </a:lvl8pPr>
            <a:lvl9pPr marL="3729597" indent="0" algn="ctr">
              <a:buNone/>
              <a:defRPr>
                <a:solidFill>
                  <a:schemeClr val="tx1">
                    <a:tint val="75000"/>
                  </a:schemeClr>
                </a:solidFill>
              </a:defRPr>
            </a:lvl9pPr>
          </a:lstStyle>
          <a:p>
            <a:r>
              <a:rPr lang="en-US" smtClean="0"/>
              <a:t>Click to edit Master subtitle style</a:t>
            </a:r>
            <a:endParaRPr lang="en-US" dirty="0"/>
          </a:p>
        </p:txBody>
      </p:sp>
      <p:pic>
        <p:nvPicPr>
          <p:cNvPr id="16" name="Picture 15"/>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96939" y="3768399"/>
            <a:ext cx="2695784" cy="858265"/>
          </a:xfrm>
          <a:prstGeom prst="rect">
            <a:avLst/>
          </a:prstGeom>
        </p:spPr>
      </p:pic>
    </p:spTree>
    <p:extLst>
      <p:ext uri="{BB962C8B-B14F-4D97-AF65-F5344CB8AC3E}">
        <p14:creationId xmlns:p14="http://schemas.microsoft.com/office/powerpoint/2010/main" val="1761725132"/>
      </p:ext>
    </p:extLst>
  </p:cSld>
  <p:clrMapOvr>
    <a:masterClrMapping/>
  </p:clrMapOvr>
  <p:transition spd="slow">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8190" y="1439661"/>
            <a:ext cx="11400104" cy="1364435"/>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 y="6363084"/>
            <a:ext cx="12436476" cy="631450"/>
          </a:xfrm>
          <a:solidFill>
            <a:srgbClr val="FFFF99"/>
          </a:solidFill>
        </p:spPr>
        <p:txBody>
          <a:bodyPr wrap="square" lIns="155399" tIns="77699" rIns="155399" bIns="77699"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extLst>
      <p:ext uri="{BB962C8B-B14F-4D97-AF65-F5344CB8AC3E}">
        <p14:creationId xmlns:p14="http://schemas.microsoft.com/office/powerpoint/2010/main" val="1201763686"/>
      </p:ext>
    </p:extLst>
  </p:cSld>
  <p:clrMapOvr>
    <a:masterClrMapping/>
  </p:clrMapOvr>
  <p:transition spd="slow">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bwMode="auto">
          <a:xfrm>
            <a:off x="3" y="5"/>
            <a:ext cx="12436475" cy="1222424"/>
          </a:xfrm>
          <a:prstGeom prst="rect">
            <a:avLst/>
          </a:prstGeom>
          <a:solidFill>
            <a:schemeClr val="bg1"/>
          </a:solidFill>
          <a:ln>
            <a:solidFill>
              <a:schemeClr val="bg1"/>
            </a:solidFill>
            <a:headEnd type="none" w="med" len="med"/>
            <a:tailEnd type="none" w="med" len="med"/>
          </a:ln>
          <a:effectLst>
            <a:outerShdw blurRad="101600" dist="12700" dir="5400000" rotWithShape="0">
              <a:srgbClr val="000000">
                <a:alpha val="15000"/>
              </a:srgbClr>
            </a:outerShdw>
          </a:effectLst>
        </p:spPr>
        <p:style>
          <a:lnRef idx="1">
            <a:schemeClr val="accent4"/>
          </a:lnRef>
          <a:fillRef idx="3">
            <a:schemeClr val="accent4"/>
          </a:fillRef>
          <a:effectRef idx="2">
            <a:schemeClr val="accent4"/>
          </a:effectRef>
          <a:fontRef idx="minor">
            <a:schemeClr val="lt1"/>
          </a:fontRef>
        </p:style>
        <p:txBody>
          <a:bodyPr vert="horz" wrap="square" lIns="77695" tIns="38851" rIns="77695" bIns="38851" numCol="1" rtlCol="0" anchor="ctr" anchorCtr="0" compatLnSpc="1">
            <a:prstTxWarp prst="textNoShape">
              <a:avLst/>
            </a:prstTxWarp>
          </a:bodyPr>
          <a:lstStyle/>
          <a:p>
            <a:pPr algn="ctr" defTabSz="776733"/>
            <a:endParaRPr lang="en-US" sz="1700" dirty="0">
              <a:gradFill>
                <a:gsLst>
                  <a:gs pos="0">
                    <a:srgbClr val="FFFFFF"/>
                  </a:gs>
                  <a:gs pos="100000">
                    <a:srgbClr val="FFFFFF"/>
                  </a:gs>
                </a:gsLst>
                <a:lin ang="5400000" scaled="0"/>
              </a:gradFill>
            </a:endParaRPr>
          </a:p>
        </p:txBody>
      </p:sp>
      <p:sp>
        <p:nvSpPr>
          <p:cNvPr id="8" name="Title 1"/>
          <p:cNvSpPr>
            <a:spLocks noGrp="1"/>
          </p:cNvSpPr>
          <p:nvPr>
            <p:ph type="title"/>
          </p:nvPr>
        </p:nvSpPr>
        <p:spPr>
          <a:xfrm>
            <a:off x="385942" y="614266"/>
            <a:ext cx="11629837" cy="459085"/>
          </a:xfrm>
        </p:spPr>
        <p:txBody>
          <a:bodyPr anchor="b"/>
          <a:lstStyle>
            <a:lvl1pPr>
              <a:defRPr lang="en-US" sz="3300" b="0" kern="1200" cap="none" spc="-102" baseline="0" dirty="0">
                <a:ln w="3175">
                  <a:noFill/>
                </a:ln>
                <a:solidFill>
                  <a:srgbClr val="FE6A00"/>
                </a:solidFill>
                <a:effectLst/>
                <a:latin typeface="+mj-lt"/>
                <a:ea typeface="+mn-ea"/>
                <a:cs typeface="Arial" charset="0"/>
              </a:defRPr>
            </a:lvl1pPr>
          </a:lstStyle>
          <a:p>
            <a:r>
              <a:rPr lang="en-US" smtClean="0"/>
              <a:t>Click to edit Master title style</a:t>
            </a:r>
            <a:endParaRPr lang="en-US" dirty="0"/>
          </a:p>
        </p:txBody>
      </p:sp>
      <p:pic>
        <p:nvPicPr>
          <p:cNvPr id="12" name="Picture 2" descr="\\psf\Host\Volumes\EP File Share\Touch\ Archive\Project Jupiter\Original Files\MICROSOFT Logo\Microsoft logo and tagline.png"/>
          <p:cNvPicPr>
            <a:picLocks noChangeAspect="1" noChangeArrowheads="1"/>
          </p:cNvPicPr>
          <p:nvPr userDrawn="1"/>
        </p:nvPicPr>
        <p:blipFill rotWithShape="1">
          <a:blip r:embed="rId2" cstate="print">
            <a:extLst>
              <a:ext uri="{BEBA8EAE-BF5A-486C-A8C5-ECC9F3942E4B}">
                <a14:imgProps xmlns:a14="http://schemas.microsoft.com/office/drawing/2010/main">
                  <a14:imgLayer r:embed="rId3">
                    <a14:imgEffect>
                      <a14:brightnessContrast bright="-62000"/>
                    </a14:imgEffect>
                  </a14:imgLayer>
                </a14:imgProps>
              </a:ext>
              <a:ext uri="{28A0092B-C50C-407E-A947-70E740481C1C}">
                <a14:useLocalDpi xmlns:a14="http://schemas.microsoft.com/office/drawing/2010/main" val="0"/>
              </a:ext>
            </a:extLst>
          </a:blip>
          <a:srcRect r="25967" b="43036"/>
          <a:stretch/>
        </p:blipFill>
        <p:spPr bwMode="auto">
          <a:xfrm>
            <a:off x="11326432" y="6757305"/>
            <a:ext cx="656768" cy="10898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p:cNvCxnSpPr/>
          <p:nvPr userDrawn="1"/>
        </p:nvCxnSpPr>
        <p:spPr>
          <a:xfrm flipV="1">
            <a:off x="12045292" y="6722532"/>
            <a:ext cx="0" cy="166536"/>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userDrawn="1"/>
        </p:nvSpPr>
        <p:spPr>
          <a:xfrm>
            <a:off x="12099057" y="6743509"/>
            <a:ext cx="155456" cy="125562"/>
          </a:xfrm>
          <a:prstGeom prst="rect">
            <a:avLst/>
          </a:prstGeom>
          <a:noFill/>
        </p:spPr>
        <p:txBody>
          <a:bodyPr wrap="square" lIns="0" tIns="0" rIns="0" bIns="0" rtlCol="0">
            <a:spAutoFit/>
          </a:bodyPr>
          <a:lstStyle/>
          <a:p>
            <a:pPr defTabSz="932459"/>
            <a:fld id="{50CE89D8-BCC0-47F5-A940-FD6D6F68FF1D}" type="slidenum">
              <a:rPr lang="en-US" sz="800">
                <a:gradFill>
                  <a:gsLst>
                    <a:gs pos="0">
                      <a:prstClr val="black"/>
                    </a:gs>
                    <a:gs pos="86000">
                      <a:prstClr val="black"/>
                    </a:gs>
                  </a:gsLst>
                  <a:lin ang="5400000" scaled="0"/>
                </a:gradFill>
              </a:rPr>
              <a:pPr defTabSz="932459"/>
              <a:t>‹#›</a:t>
            </a:fld>
            <a:endParaRPr lang="en-US" sz="800" dirty="0" err="1">
              <a:gradFill>
                <a:gsLst>
                  <a:gs pos="0">
                    <a:prstClr val="black"/>
                  </a:gs>
                  <a:gs pos="86000">
                    <a:prstClr val="black"/>
                  </a:gs>
                </a:gsLst>
                <a:lin ang="5400000" scaled="0"/>
              </a:gradFill>
            </a:endParaRPr>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568669" y="6708079"/>
            <a:ext cx="651559" cy="207440"/>
          </a:xfrm>
          <a:prstGeom prst="rect">
            <a:avLst/>
          </a:prstGeom>
        </p:spPr>
      </p:pic>
      <p:cxnSp>
        <p:nvCxnSpPr>
          <p:cNvPr id="16" name="Straight Connector 15"/>
          <p:cNvCxnSpPr/>
          <p:nvPr userDrawn="1"/>
        </p:nvCxnSpPr>
        <p:spPr>
          <a:xfrm flipV="1">
            <a:off x="11278445" y="6722532"/>
            <a:ext cx="0" cy="166536"/>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333343"/>
      </p:ext>
    </p:extLst>
  </p:cSld>
  <p:clrMapOvr>
    <a:masterClrMapping/>
  </p:clrMapOvr>
  <p:transition spd="slow">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4211" y="445262"/>
            <a:ext cx="11184191" cy="459085"/>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654211" y="1222425"/>
            <a:ext cx="11184191" cy="137594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4"/>
          <p:cNvSpPr>
            <a:spLocks noGrp="1"/>
          </p:cNvSpPr>
          <p:nvPr>
            <p:ph type="sldNum" sz="quarter" idx="11"/>
          </p:nvPr>
        </p:nvSpPr>
        <p:spPr>
          <a:xfrm>
            <a:off x="516029" y="6392222"/>
            <a:ext cx="578642" cy="372394"/>
          </a:xfrm>
          <a:prstGeom prst="rect">
            <a:avLst/>
          </a:prstGeom>
        </p:spPr>
        <p:txBody>
          <a:bodyPr lIns="110999" tIns="55500" rIns="110999" bIns="55500"/>
          <a:lstStyle>
            <a:lvl1pPr algn="ctr" defTabSz="1109939" fontAlgn="auto">
              <a:spcBef>
                <a:spcPts val="0"/>
              </a:spcBef>
              <a:spcAft>
                <a:spcPts val="0"/>
              </a:spcAft>
              <a:defRPr lang="en-US" sz="1200">
                <a:solidFill>
                  <a:srgbClr val="595959">
                    <a:alpha val="99000"/>
                  </a:srgbClr>
                </a:solidFill>
                <a:latin typeface="+mn-lt"/>
              </a:defRPr>
            </a:lvl1pPr>
          </a:lstStyle>
          <a:p>
            <a:pPr>
              <a:defRPr/>
            </a:pPr>
            <a:fld id="{D0EEB48A-7300-4FC8-B9DA-3E8A7B4DD483}" type="slidenum">
              <a:rPr/>
              <a:pPr>
                <a:defRPr/>
              </a:pPr>
              <a:t>‹#›</a:t>
            </a:fld>
            <a:endParaRPr dirty="0"/>
          </a:p>
        </p:txBody>
      </p:sp>
    </p:spTree>
    <p:extLst>
      <p:ext uri="{BB962C8B-B14F-4D97-AF65-F5344CB8AC3E}">
        <p14:creationId xmlns:p14="http://schemas.microsoft.com/office/powerpoint/2010/main" val="3663633765"/>
      </p:ext>
    </p:extLst>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5"/>
          <p:cNvSpPr>
            <a:spLocks noGrp="1" noChangeArrowheads="1"/>
          </p:cNvSpPr>
          <p:nvPr>
            <p:ph type="ftr" sz="quarter" idx="10"/>
          </p:nvPr>
        </p:nvSpPr>
        <p:spPr>
          <a:xfrm>
            <a:off x="459898" y="6353364"/>
            <a:ext cx="8586780" cy="485732"/>
          </a:xfrm>
          <a:prstGeom prst="rect">
            <a:avLst/>
          </a:prstGeom>
          <a:ln/>
        </p:spPr>
        <p:txBody>
          <a:bodyPr lIns="110999" tIns="55500" rIns="110999" bIns="55500"/>
          <a:lstStyle>
            <a:lvl1pPr>
              <a:defRPr/>
            </a:lvl1pPr>
          </a:lstStyle>
          <a:p>
            <a:pPr defTabSz="932459">
              <a:defRPr/>
            </a:pPr>
            <a:endParaRPr lang="en-US" sz="1700" dirty="0">
              <a:solidFill>
                <a:prstClr val="black"/>
              </a:solidFill>
            </a:endParaRPr>
          </a:p>
        </p:txBody>
      </p:sp>
      <p:sp>
        <p:nvSpPr>
          <p:cNvPr id="5" name="Rectangle 6"/>
          <p:cNvSpPr>
            <a:spLocks noGrp="1" noChangeArrowheads="1"/>
          </p:cNvSpPr>
          <p:nvPr>
            <p:ph type="sldNum" sz="quarter" idx="11"/>
          </p:nvPr>
        </p:nvSpPr>
        <p:spPr>
          <a:xfrm>
            <a:off x="9120085" y="6353364"/>
            <a:ext cx="2901844" cy="485732"/>
          </a:xfrm>
          <a:prstGeom prst="rect">
            <a:avLst/>
          </a:prstGeom>
          <a:ln/>
        </p:spPr>
        <p:txBody>
          <a:bodyPr lIns="110999" tIns="55500" rIns="110999" bIns="55500"/>
          <a:lstStyle>
            <a:lvl1pPr>
              <a:defRPr/>
            </a:lvl1pPr>
          </a:lstStyle>
          <a:p>
            <a:pPr defTabSz="932459">
              <a:defRPr/>
            </a:pPr>
            <a:fld id="{C6BB9AA0-19AD-4A76-A854-F5943B7B640F}" type="slidenum">
              <a:rPr lang="en-US" sz="1700" smtClean="0">
                <a:solidFill>
                  <a:prstClr val="black"/>
                </a:solidFill>
              </a:rPr>
              <a:pPr defTabSz="932459">
                <a:defRPr/>
              </a:pPr>
              <a:t>‹#›</a:t>
            </a:fld>
            <a:endParaRPr lang="en-US" sz="1700" dirty="0">
              <a:solidFill>
                <a:prstClr val="black"/>
              </a:solidFill>
            </a:endParaRPr>
          </a:p>
        </p:txBody>
      </p:sp>
    </p:spTree>
    <p:extLst>
      <p:ext uri="{BB962C8B-B14F-4D97-AF65-F5344CB8AC3E}">
        <p14:creationId xmlns:p14="http://schemas.microsoft.com/office/powerpoint/2010/main" val="856964844"/>
      </p:ext>
    </p:extLst>
  </p:cSld>
  <p:clrMapOvr>
    <a:masterClrMapping/>
  </p:clrMapOvr>
  <p:transition spd="slow">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2_Title Slide 3">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6" name="Picture 3" descr="X:\Documents\01_Freelance_Design\INTERBRAND\Microsoft Union\Office365\exports\wht_MS_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0382" y="6545300"/>
            <a:ext cx="1069537" cy="1734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mcreate\Brandteam\EPRO\CMCREATE\RON\Corp-Logos-RGB\ofc365_h_rgb_r.png"/>
          <p:cNvPicPr>
            <a:picLocks noChangeAspect="1" noChangeArrowheads="1"/>
          </p:cNvPicPr>
          <p:nvPr userDrawn="1"/>
        </p:nvPicPr>
        <p:blipFill>
          <a:blip r:embed="rId4" cstate="print"/>
          <a:stretch>
            <a:fillRect/>
          </a:stretch>
        </p:blipFill>
        <p:spPr bwMode="auto">
          <a:xfrm>
            <a:off x="519337" y="451438"/>
            <a:ext cx="2487295" cy="798725"/>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ctrTitle"/>
          </p:nvPr>
        </p:nvSpPr>
        <p:spPr>
          <a:xfrm>
            <a:off x="2022310" y="2564659"/>
            <a:ext cx="4195931" cy="2797810"/>
          </a:xfrm>
        </p:spPr>
        <p:txBody>
          <a:bodyPr anchor="t" anchorCtr="0">
            <a:noAutofit/>
          </a:bodyPr>
          <a:lstStyle>
            <a:lvl1pPr>
              <a:lnSpc>
                <a:spcPct val="150000"/>
              </a:lnSpc>
              <a:defRPr sz="2400">
                <a:gradFill flip="none" rotWithShape="1">
                  <a:gsLst>
                    <a:gs pos="0">
                      <a:srgbClr val="F37A1F"/>
                    </a:gs>
                    <a:gs pos="86000">
                      <a:srgbClr val="F37A1F"/>
                    </a:gs>
                  </a:gsLst>
                  <a:lin ang="5400000" scaled="0"/>
                  <a:tileRect/>
                </a:gradFill>
              </a:defRPr>
            </a:lvl1pPr>
          </a:lstStyle>
          <a:p>
            <a:r>
              <a:rPr lang="en-US" smtClean="0"/>
              <a:t>Click to edit Master title style</a:t>
            </a:r>
            <a:endParaRPr lang="en-US" dirty="0"/>
          </a:p>
        </p:txBody>
      </p:sp>
      <p:sp>
        <p:nvSpPr>
          <p:cNvPr id="9" name="Subtitle 2"/>
          <p:cNvSpPr>
            <a:spLocks noGrp="1"/>
          </p:cNvSpPr>
          <p:nvPr>
            <p:ph type="subTitle" idx="1"/>
          </p:nvPr>
        </p:nvSpPr>
        <p:spPr>
          <a:xfrm>
            <a:off x="2022310" y="5362478"/>
            <a:ext cx="4195931" cy="470856"/>
          </a:xfrm>
        </p:spPr>
        <p:txBody>
          <a:bodyPr>
            <a:noAutofit/>
          </a:bodyPr>
          <a:lstStyle>
            <a:lvl1pPr marL="0" indent="0" algn="l">
              <a:lnSpc>
                <a:spcPct val="90000"/>
              </a:lnSpc>
              <a:spcBef>
                <a:spcPts val="0"/>
              </a:spcBef>
              <a:buNone/>
              <a:defRPr sz="1900">
                <a:gradFill>
                  <a:gsLst>
                    <a:gs pos="0">
                      <a:schemeClr val="tx1"/>
                    </a:gs>
                    <a:gs pos="86000">
                      <a:schemeClr val="tx1"/>
                    </a:gs>
                  </a:gsLst>
                  <a:lin ang="5400000" scaled="0"/>
                </a:gradFill>
              </a:defRPr>
            </a:lvl1pPr>
            <a:lvl2pPr marL="466152" indent="0" algn="ctr">
              <a:buNone/>
              <a:defRPr>
                <a:solidFill>
                  <a:schemeClr val="tx1">
                    <a:tint val="75000"/>
                  </a:schemeClr>
                </a:solidFill>
              </a:defRPr>
            </a:lvl2pPr>
            <a:lvl3pPr marL="932305" indent="0" algn="ctr">
              <a:buNone/>
              <a:defRPr>
                <a:solidFill>
                  <a:schemeClr val="tx1">
                    <a:tint val="75000"/>
                  </a:schemeClr>
                </a:solidFill>
              </a:defRPr>
            </a:lvl3pPr>
            <a:lvl4pPr marL="1398459" indent="0" algn="ctr">
              <a:buNone/>
              <a:defRPr>
                <a:solidFill>
                  <a:schemeClr val="tx1">
                    <a:tint val="75000"/>
                  </a:schemeClr>
                </a:solidFill>
              </a:defRPr>
            </a:lvl4pPr>
            <a:lvl5pPr marL="1864609" indent="0" algn="ctr">
              <a:buNone/>
              <a:defRPr>
                <a:solidFill>
                  <a:schemeClr val="tx1">
                    <a:tint val="75000"/>
                  </a:schemeClr>
                </a:solidFill>
              </a:defRPr>
            </a:lvl5pPr>
            <a:lvl6pPr marL="2330762" indent="0" algn="ctr">
              <a:buNone/>
              <a:defRPr>
                <a:solidFill>
                  <a:schemeClr val="tx1">
                    <a:tint val="75000"/>
                  </a:schemeClr>
                </a:solidFill>
              </a:defRPr>
            </a:lvl6pPr>
            <a:lvl7pPr marL="2796914" indent="0" algn="ctr">
              <a:buNone/>
              <a:defRPr>
                <a:solidFill>
                  <a:schemeClr val="tx1">
                    <a:tint val="75000"/>
                  </a:schemeClr>
                </a:solidFill>
              </a:defRPr>
            </a:lvl7pPr>
            <a:lvl8pPr marL="3263068" indent="0" algn="ctr">
              <a:buNone/>
              <a:defRPr>
                <a:solidFill>
                  <a:schemeClr val="tx1">
                    <a:tint val="75000"/>
                  </a:schemeClr>
                </a:solidFill>
              </a:defRPr>
            </a:lvl8pPr>
            <a:lvl9pPr marL="3729219" indent="0" algn="ctr">
              <a:buNone/>
              <a:defRPr>
                <a:solidFill>
                  <a:schemeClr val="tx1">
                    <a:tint val="75000"/>
                  </a:schemeClr>
                </a:solidFill>
              </a:defRPr>
            </a:lvl9pPr>
          </a:lstStyle>
          <a:p>
            <a:r>
              <a:rPr lang="en-US" smtClean="0"/>
              <a:t>Click to edit Master subtitle style</a:t>
            </a:r>
            <a:endParaRPr lang="en-US" dirty="0"/>
          </a:p>
        </p:txBody>
      </p:sp>
      <p:sp>
        <p:nvSpPr>
          <p:cNvPr id="10" name="Text Placeholder 6"/>
          <p:cNvSpPr>
            <a:spLocks noGrp="1"/>
          </p:cNvSpPr>
          <p:nvPr>
            <p:ph type="body" sz="quarter" idx="10" hasCustomPrompt="1"/>
          </p:nvPr>
        </p:nvSpPr>
        <p:spPr>
          <a:xfrm>
            <a:off x="1553345" y="1398919"/>
            <a:ext cx="10261144" cy="756925"/>
          </a:xfrm>
        </p:spPr>
        <p:txBody>
          <a:bodyPr anchor="ctr" anchorCtr="0">
            <a:noAutofit/>
            <a:scene3d>
              <a:camera prst="orthographicFront"/>
              <a:lightRig rig="flat" dir="t"/>
            </a:scene3d>
            <a:sp3d>
              <a:contourClr>
                <a:schemeClr val="tx1"/>
              </a:contourClr>
            </a:sp3d>
          </a:bodyPr>
          <a:lstStyle>
            <a:lvl1pPr marL="0" indent="0" algn="l">
              <a:buFont typeface="Arial" pitchFamily="34" charset="0"/>
              <a:buNone/>
              <a:defRPr kumimoji="0" lang="en-US" sz="4100" b="0" i="0" u="none" strike="noStrike" kern="1200" cap="none" spc="-154" normalizeH="0" baseline="0" noProof="0" dirty="0" smtClean="0">
                <a:ln w="11430"/>
                <a:gradFill>
                  <a:gsLst>
                    <a:gs pos="0">
                      <a:schemeClr val="tx2"/>
                    </a:gs>
                    <a:gs pos="88000">
                      <a:schemeClr val="tx2"/>
                    </a:gs>
                  </a:gsLst>
                  <a:lin ang="5400000"/>
                </a:gradFill>
                <a:effectLst/>
                <a:uLnTx/>
                <a:uFillTx/>
                <a:latin typeface="Segoe UI" pitchFamily="34" charset="0"/>
                <a:ea typeface="+mn-ea"/>
                <a:cs typeface="+mn-cs"/>
              </a:defRPr>
            </a:lvl1pPr>
          </a:lstStyle>
          <a:p>
            <a:pPr lvl="0"/>
            <a:r>
              <a:rPr lang="en-US" dirty="0" smtClean="0"/>
              <a:t>Click to…</a:t>
            </a:r>
          </a:p>
        </p:txBody>
      </p:sp>
      <p:sp>
        <p:nvSpPr>
          <p:cNvPr id="11" name="Text Placeholder 4"/>
          <p:cNvSpPr>
            <a:spLocks noGrp="1"/>
          </p:cNvSpPr>
          <p:nvPr>
            <p:ph type="body" sz="quarter" idx="11"/>
          </p:nvPr>
        </p:nvSpPr>
        <p:spPr>
          <a:xfrm>
            <a:off x="6373737" y="2564667"/>
            <a:ext cx="4509398" cy="565028"/>
          </a:xfrm>
        </p:spPr>
        <p:txBody>
          <a:bodyPr/>
          <a:lstStyle>
            <a:lvl1pPr marL="349682" indent="-349682">
              <a:lnSpc>
                <a:spcPct val="150000"/>
              </a:lnSpc>
              <a:buFont typeface="Arial" pitchFamily="34" charset="0"/>
              <a:buChar char="•"/>
              <a:defRPr sz="2400" i="1"/>
            </a:lvl1pPr>
            <a:lvl2pPr>
              <a:defRPr sz="1900"/>
            </a:lvl2pPr>
            <a:lvl3pPr>
              <a:defRPr sz="1900"/>
            </a:lvl3pPr>
            <a:lvl4pPr>
              <a:defRPr sz="1900"/>
            </a:lvl4pPr>
            <a:lvl5pPr>
              <a:defRPr sz="1900"/>
            </a:lvl5pPr>
          </a:lstStyle>
          <a:p>
            <a:pPr lvl="0"/>
            <a:r>
              <a:rPr lang="en-US" smtClean="0"/>
              <a:t>Click to edit Master text styles</a:t>
            </a:r>
          </a:p>
        </p:txBody>
      </p:sp>
    </p:spTree>
    <p:extLst>
      <p:ext uri="{BB962C8B-B14F-4D97-AF65-F5344CB8AC3E}">
        <p14:creationId xmlns:p14="http://schemas.microsoft.com/office/powerpoint/2010/main" val="1298891171"/>
      </p:ext>
    </p:extLst>
  </p:cSld>
  <p:clrMapOvr>
    <a:masterClrMapping/>
  </p:clrMapOvr>
  <p:transition spd="slow">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_Master">
    <p:bg>
      <p:bgRef idx="1001">
        <a:schemeClr val="bg1"/>
      </p:bgRef>
    </p:bg>
    <p:spTree>
      <p:nvGrpSpPr>
        <p:cNvPr id="1" name=""/>
        <p:cNvGrpSpPr/>
        <p:nvPr/>
      </p:nvGrpSpPr>
      <p:grpSpPr>
        <a:xfrm>
          <a:off x="0" y="0"/>
          <a:ext cx="0" cy="0"/>
          <a:chOff x="0" y="0"/>
          <a:chExt cx="0" cy="0"/>
        </a:xfrm>
      </p:grpSpPr>
      <p:pic>
        <p:nvPicPr>
          <p:cNvPr id="8" name="Picture 7" descr="ofc365_thread1_rgb.ai"/>
          <p:cNvPicPr>
            <a:picLocks noChangeAspect="1"/>
          </p:cNvPicPr>
          <p:nvPr userDrawn="1"/>
        </p:nvPicPr>
        <p:blipFill>
          <a:blip r:embed="rId2" cstate="print"/>
          <a:stretch>
            <a:fillRect/>
          </a:stretch>
        </p:blipFill>
        <p:spPr>
          <a:xfrm>
            <a:off x="-2301610" y="1662290"/>
            <a:ext cx="17087199" cy="5694925"/>
          </a:xfrm>
          <a:prstGeom prst="rect">
            <a:avLst/>
          </a:prstGeom>
        </p:spPr>
      </p:pic>
      <p:sp>
        <p:nvSpPr>
          <p:cNvPr id="6" name="Title 1"/>
          <p:cNvSpPr>
            <a:spLocks noGrp="1"/>
          </p:cNvSpPr>
          <p:nvPr>
            <p:ph type="ctrTitle"/>
          </p:nvPr>
        </p:nvSpPr>
        <p:spPr>
          <a:xfrm>
            <a:off x="615308" y="1169589"/>
            <a:ext cx="11192875" cy="1662897"/>
          </a:xfrm>
        </p:spPr>
        <p:txBody>
          <a:bodyPr anchor="b" anchorCtr="0">
            <a:noAutofit/>
          </a:bodyPr>
          <a:lstStyle>
            <a:lvl1pPr>
              <a:lnSpc>
                <a:spcPct val="90000"/>
              </a:lnSpc>
              <a:defRPr sz="4100">
                <a:solidFill>
                  <a:srgbClr val="FF6A00"/>
                </a:soli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30662" y="2982755"/>
            <a:ext cx="11177522" cy="691776"/>
          </a:xfrm>
        </p:spPr>
        <p:txBody>
          <a:bodyPr lIns="0" anchor="ctr">
            <a:noAutofit/>
          </a:bodyPr>
          <a:lstStyle>
            <a:lvl1pPr marL="0" indent="0" algn="l">
              <a:lnSpc>
                <a:spcPct val="90000"/>
              </a:lnSpc>
              <a:spcBef>
                <a:spcPts val="0"/>
              </a:spcBef>
              <a:buNone/>
              <a:defRPr sz="2000">
                <a:solidFill>
                  <a:srgbClr val="000000"/>
                </a:solidFill>
                <a:latin typeface="Segoe UI" pitchFamily="34" charset="0"/>
                <a:ea typeface="Segoe UI" pitchFamily="34" charset="0"/>
                <a:cs typeface="Segoe UI" pitchFamily="34" charset="0"/>
              </a:defRPr>
            </a:lvl1pPr>
            <a:lvl2pPr marL="621497" indent="0" algn="ctr">
              <a:buNone/>
              <a:defRPr>
                <a:solidFill>
                  <a:schemeClr val="tx1">
                    <a:tint val="75000"/>
                  </a:schemeClr>
                </a:solidFill>
              </a:defRPr>
            </a:lvl2pPr>
            <a:lvl3pPr marL="1242992" indent="0" algn="ctr">
              <a:buNone/>
              <a:defRPr>
                <a:solidFill>
                  <a:schemeClr val="tx1">
                    <a:tint val="75000"/>
                  </a:schemeClr>
                </a:solidFill>
              </a:defRPr>
            </a:lvl3pPr>
            <a:lvl4pPr marL="1864488" indent="0" algn="ctr">
              <a:buNone/>
              <a:defRPr>
                <a:solidFill>
                  <a:schemeClr val="tx1">
                    <a:tint val="75000"/>
                  </a:schemeClr>
                </a:solidFill>
              </a:defRPr>
            </a:lvl4pPr>
            <a:lvl5pPr marL="2485986" indent="0" algn="ctr">
              <a:buNone/>
              <a:defRPr>
                <a:solidFill>
                  <a:schemeClr val="tx1">
                    <a:tint val="75000"/>
                  </a:schemeClr>
                </a:solidFill>
              </a:defRPr>
            </a:lvl5pPr>
            <a:lvl6pPr marL="3107481" indent="0" algn="ctr">
              <a:buNone/>
              <a:defRPr>
                <a:solidFill>
                  <a:schemeClr val="tx1">
                    <a:tint val="75000"/>
                  </a:schemeClr>
                </a:solidFill>
              </a:defRPr>
            </a:lvl6pPr>
            <a:lvl7pPr marL="3728975" indent="0" algn="ctr">
              <a:buNone/>
              <a:defRPr>
                <a:solidFill>
                  <a:schemeClr val="tx1">
                    <a:tint val="75000"/>
                  </a:schemeClr>
                </a:solidFill>
              </a:defRPr>
            </a:lvl7pPr>
            <a:lvl8pPr marL="4350470" indent="0" algn="ctr">
              <a:buNone/>
              <a:defRPr>
                <a:solidFill>
                  <a:schemeClr val="tx1">
                    <a:tint val="75000"/>
                  </a:schemeClr>
                </a:solidFill>
              </a:defRPr>
            </a:lvl8pPr>
            <a:lvl9pPr marL="4971967" indent="0" algn="ctr">
              <a:buNone/>
              <a:defRPr>
                <a:solidFill>
                  <a:schemeClr val="tx1">
                    <a:tint val="75000"/>
                  </a:schemeClr>
                </a:solidFill>
              </a:defRPr>
            </a:lvl9pPr>
          </a:lstStyle>
          <a:p>
            <a:r>
              <a:rPr lang="en-US" smtClean="0"/>
              <a:t>Click to edit Master subtitle style</a:t>
            </a:r>
            <a:endParaRPr lang="en-US" dirty="0"/>
          </a:p>
        </p:txBody>
      </p:sp>
      <p:pic>
        <p:nvPicPr>
          <p:cNvPr id="10" name="Picture 4" descr="\\cmcreate\Brandteam\EPRO\CMCREATE\RON\Corp-Logos-RGB\ofc365_h_rgb_r.png"/>
          <p:cNvPicPr>
            <a:picLocks noChangeAspect="1" noChangeArrowheads="1"/>
          </p:cNvPicPr>
          <p:nvPr userDrawn="1"/>
        </p:nvPicPr>
        <p:blipFill>
          <a:blip r:embed="rId3" cstate="print"/>
          <a:stretch>
            <a:fillRect/>
          </a:stretch>
        </p:blipFill>
        <p:spPr bwMode="auto">
          <a:xfrm>
            <a:off x="519337" y="451438"/>
            <a:ext cx="2487295" cy="79872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Documents\01_Freelance_Design\INTERBRAND\Microsoft Union\Office365\exports\wht_MS_logo.png"/>
          <p:cNvPicPr>
            <a:picLocks noChangeAspect="1" noChangeArrowheads="1"/>
          </p:cNvPicPr>
          <p:nvPr userDrawn="1"/>
        </p:nvPicPr>
        <p:blipFill>
          <a:blip r:embed="rId4" cstate="print"/>
          <a:stretch>
            <a:fillRect/>
          </a:stretch>
        </p:blipFill>
        <p:spPr bwMode="auto">
          <a:xfrm>
            <a:off x="630382" y="6545864"/>
            <a:ext cx="1069537" cy="172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1769481"/>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2_Title_Master">
    <p:bg>
      <p:bgRef idx="1001">
        <a:schemeClr val="bg1"/>
      </p:bgRef>
    </p:bg>
    <p:spTree>
      <p:nvGrpSpPr>
        <p:cNvPr id="1" name=""/>
        <p:cNvGrpSpPr/>
        <p:nvPr/>
      </p:nvGrpSpPr>
      <p:grpSpPr>
        <a:xfrm>
          <a:off x="0" y="0"/>
          <a:ext cx="0" cy="0"/>
          <a:chOff x="0" y="0"/>
          <a:chExt cx="0" cy="0"/>
        </a:xfrm>
      </p:grpSpPr>
      <p:pic>
        <p:nvPicPr>
          <p:cNvPr id="16" name="Picture 15" descr="ofc365_thread1_rgb.ai"/>
          <p:cNvPicPr>
            <a:picLocks noChangeAspect="1"/>
          </p:cNvPicPr>
          <p:nvPr userDrawn="1"/>
        </p:nvPicPr>
        <p:blipFill>
          <a:blip r:embed="rId2" cstate="print"/>
          <a:stretch>
            <a:fillRect/>
          </a:stretch>
        </p:blipFill>
        <p:spPr>
          <a:xfrm>
            <a:off x="-2301610" y="1662290"/>
            <a:ext cx="17087199" cy="5694925"/>
          </a:xfrm>
          <a:prstGeom prst="rect">
            <a:avLst/>
          </a:prstGeom>
        </p:spPr>
      </p:pic>
      <p:sp>
        <p:nvSpPr>
          <p:cNvPr id="8" name="Title 1"/>
          <p:cNvSpPr>
            <a:spLocks noGrp="1"/>
          </p:cNvSpPr>
          <p:nvPr>
            <p:ph type="ctrTitle"/>
          </p:nvPr>
        </p:nvSpPr>
        <p:spPr>
          <a:xfrm>
            <a:off x="4173644" y="1546243"/>
            <a:ext cx="7594367" cy="988122"/>
          </a:xfrm>
        </p:spPr>
        <p:txBody>
          <a:bodyPr anchor="b">
            <a:noAutofit/>
          </a:bodyPr>
          <a:lstStyle>
            <a:lvl1pPr>
              <a:lnSpc>
                <a:spcPct val="90000"/>
              </a:lnSpc>
              <a:defRPr sz="4100" baseline="0">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10" name="Subtitle 2"/>
          <p:cNvSpPr>
            <a:spLocks noGrp="1"/>
          </p:cNvSpPr>
          <p:nvPr>
            <p:ph type="subTitle" idx="1"/>
          </p:nvPr>
        </p:nvSpPr>
        <p:spPr>
          <a:xfrm>
            <a:off x="4173390" y="2590898"/>
            <a:ext cx="7594622" cy="472477"/>
          </a:xfrm>
        </p:spPr>
        <p:txBody>
          <a:bodyPr anchor="ctr">
            <a:noAutofit/>
          </a:bodyPr>
          <a:lstStyle>
            <a:lvl1pPr marL="0" indent="0" algn="l">
              <a:lnSpc>
                <a:spcPct val="90000"/>
              </a:lnSpc>
              <a:spcBef>
                <a:spcPts val="0"/>
              </a:spcBef>
              <a:buNone/>
              <a:defRPr sz="2400">
                <a:solidFill>
                  <a:srgbClr val="000000"/>
                </a:solidFill>
                <a:latin typeface="+mj-lt"/>
              </a:defRPr>
            </a:lvl1pPr>
            <a:lvl2pPr marL="621497" indent="0" algn="ctr">
              <a:buNone/>
              <a:defRPr>
                <a:solidFill>
                  <a:schemeClr val="tx1">
                    <a:tint val="75000"/>
                  </a:schemeClr>
                </a:solidFill>
              </a:defRPr>
            </a:lvl2pPr>
            <a:lvl3pPr marL="1242992" indent="0" algn="ctr">
              <a:buNone/>
              <a:defRPr>
                <a:solidFill>
                  <a:schemeClr val="tx1">
                    <a:tint val="75000"/>
                  </a:schemeClr>
                </a:solidFill>
              </a:defRPr>
            </a:lvl3pPr>
            <a:lvl4pPr marL="1864488" indent="0" algn="ctr">
              <a:buNone/>
              <a:defRPr>
                <a:solidFill>
                  <a:schemeClr val="tx1">
                    <a:tint val="75000"/>
                  </a:schemeClr>
                </a:solidFill>
              </a:defRPr>
            </a:lvl4pPr>
            <a:lvl5pPr marL="2485986" indent="0" algn="ctr">
              <a:buNone/>
              <a:defRPr>
                <a:solidFill>
                  <a:schemeClr val="tx1">
                    <a:tint val="75000"/>
                  </a:schemeClr>
                </a:solidFill>
              </a:defRPr>
            </a:lvl5pPr>
            <a:lvl6pPr marL="3107481" indent="0" algn="ctr">
              <a:buNone/>
              <a:defRPr>
                <a:solidFill>
                  <a:schemeClr val="tx1">
                    <a:tint val="75000"/>
                  </a:schemeClr>
                </a:solidFill>
              </a:defRPr>
            </a:lvl6pPr>
            <a:lvl7pPr marL="3728975" indent="0" algn="ctr">
              <a:buNone/>
              <a:defRPr>
                <a:solidFill>
                  <a:schemeClr val="tx1">
                    <a:tint val="75000"/>
                  </a:schemeClr>
                </a:solidFill>
              </a:defRPr>
            </a:lvl7pPr>
            <a:lvl8pPr marL="4350470" indent="0" algn="ctr">
              <a:buNone/>
              <a:defRPr>
                <a:solidFill>
                  <a:schemeClr val="tx1">
                    <a:tint val="75000"/>
                  </a:schemeClr>
                </a:solidFill>
              </a:defRPr>
            </a:lvl8pPr>
            <a:lvl9pPr marL="4971967" indent="0" algn="ctr">
              <a:buNone/>
              <a:defRPr>
                <a:solidFill>
                  <a:schemeClr val="tx1">
                    <a:tint val="75000"/>
                  </a:schemeClr>
                </a:solidFill>
              </a:defRPr>
            </a:lvl9pPr>
          </a:lstStyle>
          <a:p>
            <a:r>
              <a:rPr lang="en-US" smtClean="0"/>
              <a:t>Click to edit Master subtitle style</a:t>
            </a:r>
            <a:endParaRPr lang="en-US" dirty="0"/>
          </a:p>
        </p:txBody>
      </p:sp>
      <p:cxnSp>
        <p:nvCxnSpPr>
          <p:cNvPr id="11" name="Straight Connector 10"/>
          <p:cNvCxnSpPr/>
          <p:nvPr userDrawn="1"/>
        </p:nvCxnSpPr>
        <p:spPr>
          <a:xfrm>
            <a:off x="3793779" y="1615893"/>
            <a:ext cx="0" cy="1681513"/>
          </a:xfrm>
          <a:prstGeom prst="line">
            <a:avLst/>
          </a:prstGeom>
          <a:ln w="28575" cap="rnd">
            <a:solidFill>
              <a:srgbClr val="EE7816"/>
            </a:solidFill>
            <a:prstDash val="sysDot"/>
          </a:ln>
        </p:spPr>
        <p:style>
          <a:lnRef idx="1">
            <a:schemeClr val="accent1"/>
          </a:lnRef>
          <a:fillRef idx="0">
            <a:schemeClr val="accent1"/>
          </a:fillRef>
          <a:effectRef idx="0">
            <a:schemeClr val="accent1"/>
          </a:effectRef>
          <a:fontRef idx="minor">
            <a:schemeClr val="tx1"/>
          </a:fontRef>
        </p:style>
      </p:cxnSp>
      <p:pic>
        <p:nvPicPr>
          <p:cNvPr id="9" name="Picture 3" descr="X:\Documents\01_Freelance_Design\INTERBRAND\Microsoft Union\Office365\exports\wht_MS_logo.png"/>
          <p:cNvPicPr>
            <a:picLocks noChangeAspect="1" noChangeArrowheads="1"/>
          </p:cNvPicPr>
          <p:nvPr userDrawn="1"/>
        </p:nvPicPr>
        <p:blipFill>
          <a:blip r:embed="rId3" cstate="print"/>
          <a:stretch>
            <a:fillRect/>
          </a:stretch>
        </p:blipFill>
        <p:spPr bwMode="auto">
          <a:xfrm>
            <a:off x="630382" y="6545864"/>
            <a:ext cx="1069537" cy="17236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mcreate\Brandteam\EPRO\CMCREATE\RON\Corp-Logos-RGB\ofc365_h_rgb_r.png"/>
          <p:cNvPicPr>
            <a:picLocks noChangeAspect="1" noChangeArrowheads="1"/>
          </p:cNvPicPr>
          <p:nvPr userDrawn="1"/>
        </p:nvPicPr>
        <p:blipFill>
          <a:blip r:embed="rId4" cstate="print"/>
          <a:stretch>
            <a:fillRect/>
          </a:stretch>
        </p:blipFill>
        <p:spPr bwMode="auto">
          <a:xfrm>
            <a:off x="519342" y="2013057"/>
            <a:ext cx="2762754" cy="887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644289"/>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1_Title_Master">
    <p:bg>
      <p:bgRef idx="1001">
        <a:schemeClr val="bg1"/>
      </p:bgRef>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615308" y="1837616"/>
            <a:ext cx="11192875" cy="1662897"/>
          </a:xfrm>
        </p:spPr>
        <p:txBody>
          <a:bodyPr anchor="ctr" anchorCtr="0">
            <a:noAutofit/>
          </a:bodyPr>
          <a:lstStyle>
            <a:lvl1pPr>
              <a:lnSpc>
                <a:spcPct val="90000"/>
              </a:lnSpc>
              <a:defRPr sz="4100" baseline="0">
                <a:solidFill>
                  <a:srgbClr val="FF6A00"/>
                </a:solidFill>
                <a:latin typeface="Segoe UI" pitchFamily="34" charset="0"/>
                <a:ea typeface="Segoe UI" pitchFamily="34" charset="0"/>
                <a:cs typeface="Segoe UI" pitchFamily="34" charset="0"/>
              </a:defRPr>
            </a:lvl1pPr>
          </a:lstStyle>
          <a:p>
            <a:r>
              <a:rPr lang="en-US" dirty="0" smtClean="0"/>
              <a:t>Click to edit divider slide</a:t>
            </a:r>
            <a:endParaRPr lang="en-US" dirty="0"/>
          </a:p>
        </p:txBody>
      </p:sp>
      <p:pic>
        <p:nvPicPr>
          <p:cNvPr id="7" name="Picture 6" descr="ofc365_thread1_rgb.ai"/>
          <p:cNvPicPr>
            <a:picLocks noChangeAspect="1"/>
          </p:cNvPicPr>
          <p:nvPr userDrawn="1"/>
        </p:nvPicPr>
        <p:blipFill>
          <a:blip r:embed="rId2" cstate="print"/>
          <a:stretch>
            <a:fillRect/>
          </a:stretch>
        </p:blipFill>
        <p:spPr>
          <a:xfrm>
            <a:off x="-2301610" y="1662290"/>
            <a:ext cx="17087199" cy="5694925"/>
          </a:xfrm>
          <a:prstGeom prst="rect">
            <a:avLst/>
          </a:prstGeom>
        </p:spPr>
      </p:pic>
      <p:pic>
        <p:nvPicPr>
          <p:cNvPr id="9" name="Picture 4" descr="\\cmcreate\Brandteam\EPRO\CMCREATE\RON\Corp-Logos-RGB\ofc365_h_rgb_r.png"/>
          <p:cNvPicPr>
            <a:picLocks noChangeAspect="1" noChangeArrowheads="1"/>
          </p:cNvPicPr>
          <p:nvPr userDrawn="1"/>
        </p:nvPicPr>
        <p:blipFill>
          <a:blip r:embed="rId3" cstate="print"/>
          <a:stretch>
            <a:fillRect/>
          </a:stretch>
        </p:blipFill>
        <p:spPr bwMode="auto">
          <a:xfrm>
            <a:off x="519337" y="451438"/>
            <a:ext cx="2487295" cy="79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197484"/>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6_Title Slide 3">
    <p:bg>
      <p:bgRef idx="1001">
        <a:schemeClr val="bg1"/>
      </p:bgRef>
    </p:bg>
    <p:spTree>
      <p:nvGrpSpPr>
        <p:cNvPr id="1" name=""/>
        <p:cNvGrpSpPr/>
        <p:nvPr/>
      </p:nvGrpSpPr>
      <p:grpSpPr>
        <a:xfrm>
          <a:off x="0" y="0"/>
          <a:ext cx="0" cy="0"/>
          <a:chOff x="0" y="0"/>
          <a:chExt cx="0" cy="0"/>
        </a:xfrm>
      </p:grpSpPr>
      <p:sp>
        <p:nvSpPr>
          <p:cNvPr id="28" name="Title 1"/>
          <p:cNvSpPr>
            <a:spLocks noGrp="1"/>
          </p:cNvSpPr>
          <p:nvPr>
            <p:ph type="ctrTitle" hasCustomPrompt="1"/>
          </p:nvPr>
        </p:nvSpPr>
        <p:spPr>
          <a:xfrm>
            <a:off x="604554" y="1837616"/>
            <a:ext cx="11203624" cy="1662897"/>
          </a:xfrm>
        </p:spPr>
        <p:txBody>
          <a:bodyPr anchor="ctr" anchorCtr="0">
            <a:noAutofit/>
          </a:bodyPr>
          <a:lstStyle>
            <a:lvl1pPr>
              <a:lnSpc>
                <a:spcPct val="90000"/>
              </a:lnSpc>
              <a:defRPr sz="4100">
                <a:solidFill>
                  <a:srgbClr val="FF6A00"/>
                </a:solidFill>
                <a:latin typeface="Segoe UI" pitchFamily="34" charset="0"/>
                <a:ea typeface="Segoe UI" pitchFamily="34" charset="0"/>
                <a:cs typeface="Segoe UI" pitchFamily="34" charset="0"/>
              </a:defRPr>
            </a:lvl1pPr>
          </a:lstStyle>
          <a:p>
            <a:r>
              <a:rPr lang="en-US" dirty="0" smtClean="0"/>
              <a:t>Click to edit divider slide</a:t>
            </a:r>
            <a:endParaRPr lang="en-US" dirty="0"/>
          </a:p>
        </p:txBody>
      </p:sp>
      <p:pic>
        <p:nvPicPr>
          <p:cNvPr id="5" name="Picture 4" descr="\\cmcreate\Brandteam\EPRO\CMCREATE\RON\Corp-Logos-RGB\ofc365_h_rgb_r.png"/>
          <p:cNvPicPr>
            <a:picLocks noChangeAspect="1" noChangeArrowheads="1"/>
          </p:cNvPicPr>
          <p:nvPr userDrawn="1"/>
        </p:nvPicPr>
        <p:blipFill>
          <a:blip r:embed="rId2" cstate="print"/>
          <a:stretch>
            <a:fillRect/>
          </a:stretch>
        </p:blipFill>
        <p:spPr bwMode="auto">
          <a:xfrm>
            <a:off x="519337" y="451438"/>
            <a:ext cx="2487295" cy="79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668707"/>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dirty="0"/>
          </a:p>
        </p:txBody>
      </p:sp>
      <p:sp>
        <p:nvSpPr>
          <p:cNvPr id="10" name="Date Placeholder 9"/>
          <p:cNvSpPr>
            <a:spLocks noGrp="1"/>
          </p:cNvSpPr>
          <p:nvPr>
            <p:ph type="dt" sz="half" idx="10"/>
          </p:nvPr>
        </p:nvSpPr>
        <p:spPr>
          <a:xfrm>
            <a:off x="153885" y="6761374"/>
            <a:ext cx="835792" cy="233151"/>
          </a:xfrm>
          <a:prstGeom prst="rect">
            <a:avLst/>
          </a:prstGeom>
        </p:spPr>
        <p:txBody>
          <a:bodyPr lIns="124325" tIns="62162" rIns="124325" bIns="62162"/>
          <a:lstStyle/>
          <a:p>
            <a:pPr defTabSz="1243245"/>
            <a:fld id="{B64CC48E-80B8-49A4-A515-1E88971D9EFF}"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11" name="Footer Placeholder 10"/>
          <p:cNvSpPr>
            <a:spLocks noGrp="1"/>
          </p:cNvSpPr>
          <p:nvPr>
            <p:ph type="ftr" sz="quarter" idx="11"/>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12" name="Slide Number Placeholder 11"/>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Tree>
    <p:extLst>
      <p:ext uri="{BB962C8B-B14F-4D97-AF65-F5344CB8AC3E}">
        <p14:creationId xmlns:p14="http://schemas.microsoft.com/office/powerpoint/2010/main" val="3350506466"/>
      </p:ext>
    </p:extLst>
  </p:cSld>
  <p:clrMapOvr>
    <a:masterClrMapping/>
  </p:clrMapOvr>
  <p:transition spd="slow">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0" name="Date Placeholder 9"/>
          <p:cNvSpPr>
            <a:spLocks noGrp="1"/>
          </p:cNvSpPr>
          <p:nvPr>
            <p:ph type="dt" sz="half" idx="10"/>
          </p:nvPr>
        </p:nvSpPr>
        <p:spPr>
          <a:xfrm>
            <a:off x="153885" y="6761374"/>
            <a:ext cx="835792" cy="233151"/>
          </a:xfrm>
          <a:prstGeom prst="rect">
            <a:avLst/>
          </a:prstGeom>
        </p:spPr>
        <p:txBody>
          <a:bodyPr lIns="124325" tIns="62162" rIns="124325" bIns="62162"/>
          <a:lstStyle/>
          <a:p>
            <a:pPr defTabSz="1243245"/>
            <a:fld id="{00ECCB7D-BFDB-408A-857C-4CD14443B0A2}"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11" name="Footer Placeholder 10"/>
          <p:cNvSpPr>
            <a:spLocks noGrp="1"/>
          </p:cNvSpPr>
          <p:nvPr>
            <p:ph type="ftr" sz="quarter" idx="11"/>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12" name="Slide Number Placeholder 11"/>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3" name="Content Placeholder 2"/>
          <p:cNvSpPr>
            <a:spLocks noGrp="1"/>
          </p:cNvSpPr>
          <p:nvPr>
            <p:ph sz="quarter" idx="13"/>
          </p:nvPr>
        </p:nvSpPr>
        <p:spPr>
          <a:xfrm>
            <a:off x="620371" y="854897"/>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0403268"/>
      </p:ext>
    </p:extLst>
  </p:cSld>
  <p:clrMapOvr>
    <a:masterClrMapping/>
  </p:clrMapOvr>
  <p:transition spd="slow">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dirty="0"/>
          </a:p>
        </p:txBody>
      </p:sp>
      <p:sp>
        <p:nvSpPr>
          <p:cNvPr id="10" name="Date Placeholder 9"/>
          <p:cNvSpPr>
            <a:spLocks noGrp="1"/>
          </p:cNvSpPr>
          <p:nvPr>
            <p:ph type="dt" sz="half" idx="10"/>
          </p:nvPr>
        </p:nvSpPr>
        <p:spPr>
          <a:xfrm>
            <a:off x="153885" y="6761374"/>
            <a:ext cx="835792" cy="233151"/>
          </a:xfrm>
          <a:prstGeom prst="rect">
            <a:avLst/>
          </a:prstGeom>
        </p:spPr>
        <p:txBody>
          <a:bodyPr lIns="124325" tIns="62162" rIns="124325" bIns="62162"/>
          <a:lstStyle/>
          <a:p>
            <a:pPr defTabSz="1243245"/>
            <a:fld id="{33C8B51A-DACD-44F7-80A9-DD4BCB5C9247}"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11" name="Footer Placeholder 10"/>
          <p:cNvSpPr>
            <a:spLocks noGrp="1"/>
          </p:cNvSpPr>
          <p:nvPr>
            <p:ph type="ftr" sz="quarter" idx="11"/>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12" name="Slide Number Placeholder 11"/>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3" name="Content Placeholder 2"/>
          <p:cNvSpPr>
            <a:spLocks noGrp="1"/>
          </p:cNvSpPr>
          <p:nvPr>
            <p:ph sz="quarter" idx="13"/>
          </p:nvPr>
        </p:nvSpPr>
        <p:spPr>
          <a:xfrm>
            <a:off x="620372" y="854897"/>
            <a:ext cx="5442374"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4"/>
          </p:nvPr>
        </p:nvSpPr>
        <p:spPr>
          <a:xfrm>
            <a:off x="6373739" y="854897"/>
            <a:ext cx="5440755"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3139259"/>
      </p:ext>
    </p:extLst>
  </p:cSld>
  <p:clrMapOvr>
    <a:masterClrMapping/>
  </p:clrMapOvr>
  <p:transition spd="slow">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dirty="0"/>
          </a:p>
        </p:txBody>
      </p:sp>
      <p:sp>
        <p:nvSpPr>
          <p:cNvPr id="10" name="Date Placeholder 9"/>
          <p:cNvSpPr>
            <a:spLocks noGrp="1"/>
          </p:cNvSpPr>
          <p:nvPr>
            <p:ph type="dt" sz="half" idx="10"/>
          </p:nvPr>
        </p:nvSpPr>
        <p:spPr>
          <a:xfrm>
            <a:off x="153885" y="6761374"/>
            <a:ext cx="835792" cy="233151"/>
          </a:xfrm>
          <a:prstGeom prst="rect">
            <a:avLst/>
          </a:prstGeom>
        </p:spPr>
        <p:txBody>
          <a:bodyPr lIns="124325" tIns="62162" rIns="124325" bIns="62162"/>
          <a:lstStyle/>
          <a:p>
            <a:pPr defTabSz="1243245"/>
            <a:fld id="{6B31E380-AFD7-4291-9F2E-958DCEACF1BB}"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11" name="Footer Placeholder 10"/>
          <p:cNvSpPr>
            <a:spLocks noGrp="1"/>
          </p:cNvSpPr>
          <p:nvPr>
            <p:ph type="ftr" sz="quarter" idx="11"/>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12" name="Slide Number Placeholder 11"/>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3" name="Content Placeholder 2"/>
          <p:cNvSpPr>
            <a:spLocks noGrp="1"/>
          </p:cNvSpPr>
          <p:nvPr>
            <p:ph sz="quarter" idx="13"/>
          </p:nvPr>
        </p:nvSpPr>
        <p:spPr>
          <a:xfrm>
            <a:off x="620372" y="1165763"/>
            <a:ext cx="5442374"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4"/>
          </p:nvPr>
        </p:nvSpPr>
        <p:spPr>
          <a:xfrm>
            <a:off x="6373739" y="1165763"/>
            <a:ext cx="5440755"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2"/>
          <p:cNvSpPr>
            <a:spLocks noGrp="1"/>
          </p:cNvSpPr>
          <p:nvPr>
            <p:ph sz="quarter" idx="15" hasCustomPrompt="1"/>
          </p:nvPr>
        </p:nvSpPr>
        <p:spPr>
          <a:xfrm>
            <a:off x="618750" y="791354"/>
            <a:ext cx="5443996"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
        <p:nvSpPr>
          <p:cNvPr id="13" name="Content Placeholder 2"/>
          <p:cNvSpPr>
            <a:spLocks noGrp="1"/>
          </p:cNvSpPr>
          <p:nvPr>
            <p:ph sz="quarter" idx="16" hasCustomPrompt="1"/>
          </p:nvPr>
        </p:nvSpPr>
        <p:spPr>
          <a:xfrm>
            <a:off x="6373737" y="791354"/>
            <a:ext cx="5443996"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Tree>
    <p:extLst>
      <p:ext uri="{BB962C8B-B14F-4D97-AF65-F5344CB8AC3E}">
        <p14:creationId xmlns:p14="http://schemas.microsoft.com/office/powerpoint/2010/main" val="3149677213"/>
      </p:ext>
    </p:extLst>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0" name="Date Placeholder 9"/>
          <p:cNvSpPr>
            <a:spLocks noGrp="1"/>
          </p:cNvSpPr>
          <p:nvPr>
            <p:ph type="dt" sz="half" idx="10"/>
          </p:nvPr>
        </p:nvSpPr>
        <p:spPr>
          <a:xfrm>
            <a:off x="153885" y="6761374"/>
            <a:ext cx="835792" cy="233151"/>
          </a:xfrm>
          <a:prstGeom prst="rect">
            <a:avLst/>
          </a:prstGeom>
        </p:spPr>
        <p:txBody>
          <a:bodyPr lIns="124325" tIns="62162" rIns="124325" bIns="62162"/>
          <a:lstStyle/>
          <a:p>
            <a:pPr defTabSz="1243245"/>
            <a:fld id="{8188529E-DA10-4D48-9383-C924351E2952}"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11" name="Footer Placeholder 10"/>
          <p:cNvSpPr>
            <a:spLocks noGrp="1"/>
          </p:cNvSpPr>
          <p:nvPr>
            <p:ph type="ftr" sz="quarter" idx="11"/>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12" name="Slide Number Placeholder 11"/>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3" name="Content Placeholder 2"/>
          <p:cNvSpPr>
            <a:spLocks noGrp="1"/>
          </p:cNvSpPr>
          <p:nvPr>
            <p:ph sz="quarter" idx="13"/>
          </p:nvPr>
        </p:nvSpPr>
        <p:spPr>
          <a:xfrm>
            <a:off x="620371" y="854897"/>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4"/>
          </p:nvPr>
        </p:nvSpPr>
        <p:spPr>
          <a:xfrm>
            <a:off x="620374" y="2564670"/>
            <a:ext cx="11194124"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72636567"/>
      </p:ext>
    </p:extLst>
  </p:cSld>
  <p:clrMapOvr>
    <a:masterClrMapping/>
  </p:clrMapOvr>
  <p:transition spd="slow">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9" name="Title 8"/>
          <p:cNvSpPr>
            <a:spLocks noGrp="1"/>
          </p:cNvSpPr>
          <p:nvPr>
            <p:ph type="title"/>
          </p:nvPr>
        </p:nvSpPr>
        <p:spPr/>
        <p:txBody>
          <a:bodyPr anchor="t"/>
          <a:lstStyle/>
          <a:p>
            <a:r>
              <a:rPr lang="en-US" smtClean="0"/>
              <a:t>Click to edit Master title style</a:t>
            </a:r>
            <a:endParaRPr lang="en-US" dirty="0"/>
          </a:p>
        </p:txBody>
      </p:sp>
      <p:sp>
        <p:nvSpPr>
          <p:cNvPr id="10" name="Date Placeholder 9"/>
          <p:cNvSpPr>
            <a:spLocks noGrp="1"/>
          </p:cNvSpPr>
          <p:nvPr>
            <p:ph type="dt" sz="half" idx="10"/>
          </p:nvPr>
        </p:nvSpPr>
        <p:spPr>
          <a:xfrm>
            <a:off x="153885" y="6761374"/>
            <a:ext cx="835792" cy="233151"/>
          </a:xfrm>
          <a:prstGeom prst="rect">
            <a:avLst/>
          </a:prstGeom>
        </p:spPr>
        <p:txBody>
          <a:bodyPr lIns="124325" tIns="62162" rIns="124325" bIns="62162"/>
          <a:lstStyle/>
          <a:p>
            <a:pPr defTabSz="1243245"/>
            <a:fld id="{80810EEB-C2AA-4B71-8A2B-416A54CA19E8}"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11" name="Footer Placeholder 10"/>
          <p:cNvSpPr>
            <a:spLocks noGrp="1"/>
          </p:cNvSpPr>
          <p:nvPr>
            <p:ph type="ftr" sz="quarter" idx="11"/>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12" name="Slide Number Placeholder 11"/>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3" name="Content Placeholder 2"/>
          <p:cNvSpPr>
            <a:spLocks noGrp="1"/>
          </p:cNvSpPr>
          <p:nvPr>
            <p:ph sz="quarter" idx="13"/>
          </p:nvPr>
        </p:nvSpPr>
        <p:spPr>
          <a:xfrm>
            <a:off x="620371" y="1165763"/>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4"/>
          </p:nvPr>
        </p:nvSpPr>
        <p:spPr>
          <a:xfrm>
            <a:off x="620374" y="2564670"/>
            <a:ext cx="11194124"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Content Placeholder 2"/>
          <p:cNvSpPr>
            <a:spLocks noGrp="1"/>
          </p:cNvSpPr>
          <p:nvPr>
            <p:ph sz="quarter" idx="15" hasCustomPrompt="1"/>
          </p:nvPr>
        </p:nvSpPr>
        <p:spPr>
          <a:xfrm>
            <a:off x="618751" y="791354"/>
            <a:ext cx="11197364"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Tree>
    <p:extLst>
      <p:ext uri="{BB962C8B-B14F-4D97-AF65-F5344CB8AC3E}">
        <p14:creationId xmlns:p14="http://schemas.microsoft.com/office/powerpoint/2010/main" val="863330187"/>
      </p:ext>
    </p:extLst>
  </p:cSld>
  <p:clrMapOvr>
    <a:masterClrMapping/>
  </p:clrMapOvr>
  <p:transition spd="slow">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9" name="Title 8"/>
          <p:cNvSpPr>
            <a:spLocks noGrp="1"/>
          </p:cNvSpPr>
          <p:nvPr>
            <p:ph type="title"/>
          </p:nvPr>
        </p:nvSpPr>
        <p:spPr/>
        <p:txBody>
          <a:bodyPr anchor="t"/>
          <a:lstStyle/>
          <a:p>
            <a:r>
              <a:rPr lang="en-US" smtClean="0"/>
              <a:t>Click to edit Master title style</a:t>
            </a:r>
            <a:endParaRPr lang="en-US" dirty="0"/>
          </a:p>
        </p:txBody>
      </p:sp>
      <p:sp>
        <p:nvSpPr>
          <p:cNvPr id="10" name="Date Placeholder 9"/>
          <p:cNvSpPr>
            <a:spLocks noGrp="1"/>
          </p:cNvSpPr>
          <p:nvPr>
            <p:ph type="dt" sz="half" idx="10"/>
          </p:nvPr>
        </p:nvSpPr>
        <p:spPr>
          <a:xfrm>
            <a:off x="153885" y="6761374"/>
            <a:ext cx="835792" cy="233151"/>
          </a:xfrm>
          <a:prstGeom prst="rect">
            <a:avLst/>
          </a:prstGeom>
        </p:spPr>
        <p:txBody>
          <a:bodyPr lIns="124325" tIns="62162" rIns="124325" bIns="62162"/>
          <a:lstStyle/>
          <a:p>
            <a:pPr defTabSz="1243245"/>
            <a:fld id="{150E399E-6770-4E61-A412-EBCB6693CE78}"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11" name="Footer Placeholder 10"/>
          <p:cNvSpPr>
            <a:spLocks noGrp="1"/>
          </p:cNvSpPr>
          <p:nvPr>
            <p:ph type="ftr" sz="quarter" idx="11"/>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12" name="Slide Number Placeholder 11"/>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3" name="Content Placeholder 2"/>
          <p:cNvSpPr>
            <a:spLocks noGrp="1"/>
          </p:cNvSpPr>
          <p:nvPr>
            <p:ph sz="quarter" idx="13"/>
          </p:nvPr>
        </p:nvSpPr>
        <p:spPr>
          <a:xfrm>
            <a:off x="620371" y="1165763"/>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4"/>
          </p:nvPr>
        </p:nvSpPr>
        <p:spPr>
          <a:xfrm>
            <a:off x="620374" y="3030968"/>
            <a:ext cx="11194124"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2"/>
          <p:cNvSpPr>
            <a:spLocks noGrp="1"/>
          </p:cNvSpPr>
          <p:nvPr>
            <p:ph sz="quarter" idx="15" hasCustomPrompt="1"/>
          </p:nvPr>
        </p:nvSpPr>
        <p:spPr>
          <a:xfrm>
            <a:off x="618751" y="791354"/>
            <a:ext cx="11197364"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
        <p:nvSpPr>
          <p:cNvPr id="13" name="Content Placeholder 2"/>
          <p:cNvSpPr>
            <a:spLocks noGrp="1"/>
          </p:cNvSpPr>
          <p:nvPr>
            <p:ph sz="quarter" idx="16" hasCustomPrompt="1"/>
          </p:nvPr>
        </p:nvSpPr>
        <p:spPr>
          <a:xfrm>
            <a:off x="617130" y="2656564"/>
            <a:ext cx="11197364"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Tree>
    <p:extLst>
      <p:ext uri="{BB962C8B-B14F-4D97-AF65-F5344CB8AC3E}">
        <p14:creationId xmlns:p14="http://schemas.microsoft.com/office/powerpoint/2010/main" val="2713218320"/>
      </p:ext>
    </p:extLst>
  </p:cSld>
  <p:clrMapOvr>
    <a:masterClrMapping/>
  </p:clrMapOvr>
  <p:transition spd="slow">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9" name="Title 8"/>
          <p:cNvSpPr>
            <a:spLocks noGrp="1"/>
          </p:cNvSpPr>
          <p:nvPr>
            <p:ph type="title"/>
          </p:nvPr>
        </p:nvSpPr>
        <p:spPr/>
        <p:txBody>
          <a:bodyPr anchor="t"/>
          <a:lstStyle/>
          <a:p>
            <a:r>
              <a:rPr lang="en-US" smtClean="0"/>
              <a:t>Click to edit Master title style</a:t>
            </a:r>
            <a:endParaRPr lang="en-US" dirty="0"/>
          </a:p>
        </p:txBody>
      </p:sp>
      <p:sp>
        <p:nvSpPr>
          <p:cNvPr id="10" name="Date Placeholder 9"/>
          <p:cNvSpPr>
            <a:spLocks noGrp="1"/>
          </p:cNvSpPr>
          <p:nvPr>
            <p:ph type="dt" sz="half" idx="10"/>
          </p:nvPr>
        </p:nvSpPr>
        <p:spPr>
          <a:xfrm>
            <a:off x="153885" y="6761374"/>
            <a:ext cx="835792" cy="233151"/>
          </a:xfrm>
          <a:prstGeom prst="rect">
            <a:avLst/>
          </a:prstGeom>
        </p:spPr>
        <p:txBody>
          <a:bodyPr lIns="124325" tIns="62162" rIns="124325" bIns="62162"/>
          <a:lstStyle/>
          <a:p>
            <a:pPr defTabSz="1243245"/>
            <a:fld id="{922AEAEB-D73A-4AC9-93B2-E1C7119C2559}"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11" name="Footer Placeholder 10"/>
          <p:cNvSpPr>
            <a:spLocks noGrp="1"/>
          </p:cNvSpPr>
          <p:nvPr>
            <p:ph type="ftr" sz="quarter" idx="11"/>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12" name="Slide Number Placeholder 11"/>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3" name="Content Placeholder 2"/>
          <p:cNvSpPr>
            <a:spLocks noGrp="1"/>
          </p:cNvSpPr>
          <p:nvPr>
            <p:ph sz="quarter" idx="13"/>
          </p:nvPr>
        </p:nvSpPr>
        <p:spPr>
          <a:xfrm>
            <a:off x="620371" y="1165763"/>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4"/>
          </p:nvPr>
        </p:nvSpPr>
        <p:spPr>
          <a:xfrm>
            <a:off x="610649" y="3124230"/>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2"/>
          <p:cNvSpPr>
            <a:spLocks noGrp="1"/>
          </p:cNvSpPr>
          <p:nvPr>
            <p:ph sz="quarter" idx="15" hasCustomPrompt="1"/>
          </p:nvPr>
        </p:nvSpPr>
        <p:spPr>
          <a:xfrm>
            <a:off x="618751" y="791354"/>
            <a:ext cx="11197364"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
        <p:nvSpPr>
          <p:cNvPr id="13" name="Content Placeholder 2"/>
          <p:cNvSpPr>
            <a:spLocks noGrp="1"/>
          </p:cNvSpPr>
          <p:nvPr>
            <p:ph sz="quarter" idx="16" hasCustomPrompt="1"/>
          </p:nvPr>
        </p:nvSpPr>
        <p:spPr>
          <a:xfrm>
            <a:off x="623614" y="2749824"/>
            <a:ext cx="11197364"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
        <p:nvSpPr>
          <p:cNvPr id="14" name="Content Placeholder 3"/>
          <p:cNvSpPr>
            <a:spLocks noGrp="1"/>
          </p:cNvSpPr>
          <p:nvPr>
            <p:ph sz="quarter" idx="17"/>
          </p:nvPr>
        </p:nvSpPr>
        <p:spPr>
          <a:xfrm>
            <a:off x="623609" y="5087160"/>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2"/>
          <p:cNvSpPr>
            <a:spLocks noGrp="1"/>
          </p:cNvSpPr>
          <p:nvPr>
            <p:ph sz="quarter" idx="18" hasCustomPrompt="1"/>
          </p:nvPr>
        </p:nvSpPr>
        <p:spPr>
          <a:xfrm>
            <a:off x="620371" y="4712755"/>
            <a:ext cx="11197364"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Tree>
    <p:extLst>
      <p:ext uri="{BB962C8B-B14F-4D97-AF65-F5344CB8AC3E}">
        <p14:creationId xmlns:p14="http://schemas.microsoft.com/office/powerpoint/2010/main" val="2007832492"/>
      </p:ext>
    </p:extLst>
  </p:cSld>
  <p:clrMapOvr>
    <a:masterClrMapping/>
  </p:clrMapOvr>
  <p:transition spd="slow">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4" name="Date Placeholder 3"/>
          <p:cNvSpPr>
            <a:spLocks noGrp="1"/>
          </p:cNvSpPr>
          <p:nvPr>
            <p:ph type="dt" sz="half" idx="11"/>
          </p:nvPr>
        </p:nvSpPr>
        <p:spPr>
          <a:xfrm>
            <a:off x="153885" y="6761374"/>
            <a:ext cx="835792" cy="233151"/>
          </a:xfrm>
          <a:prstGeom prst="rect">
            <a:avLst/>
          </a:prstGeom>
        </p:spPr>
        <p:txBody>
          <a:bodyPr lIns="124325" tIns="62162" rIns="124325" bIns="62162"/>
          <a:lstStyle/>
          <a:p>
            <a:pPr defTabSz="1243245"/>
            <a:fld id="{B4304387-2C5C-4398-A812-72AABD9F7FA5}"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5" name="Slide Number Placeholder 4"/>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9" name="Content Placeholder 8"/>
          <p:cNvSpPr>
            <a:spLocks noGrp="1"/>
          </p:cNvSpPr>
          <p:nvPr>
            <p:ph sz="quarter" idx="13"/>
          </p:nvPr>
        </p:nvSpPr>
        <p:spPr>
          <a:xfrm>
            <a:off x="620371" y="854897"/>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89676016"/>
      </p:ext>
    </p:extLst>
  </p:cSld>
  <p:clrMapOvr>
    <a:masterClrMapping/>
  </p:clrMapOvr>
  <p:transition spd="slow">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4" name="Date Placeholder 3"/>
          <p:cNvSpPr>
            <a:spLocks noGrp="1"/>
          </p:cNvSpPr>
          <p:nvPr>
            <p:ph type="dt" sz="half" idx="11"/>
          </p:nvPr>
        </p:nvSpPr>
        <p:spPr>
          <a:xfrm>
            <a:off x="153885" y="6761374"/>
            <a:ext cx="835792" cy="233151"/>
          </a:xfrm>
          <a:prstGeom prst="rect">
            <a:avLst/>
          </a:prstGeom>
        </p:spPr>
        <p:txBody>
          <a:bodyPr lIns="124325" tIns="62162" rIns="124325" bIns="62162"/>
          <a:lstStyle/>
          <a:p>
            <a:pPr defTabSz="1243245"/>
            <a:fld id="{6F7189E0-B61D-4276-9316-6C24CB6739E4}"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5" name="Slide Number Placeholder 4"/>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9" name="Content Placeholder 8"/>
          <p:cNvSpPr>
            <a:spLocks noGrp="1"/>
          </p:cNvSpPr>
          <p:nvPr>
            <p:ph sz="quarter" idx="13"/>
          </p:nvPr>
        </p:nvSpPr>
        <p:spPr>
          <a:xfrm>
            <a:off x="620371" y="1165763"/>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Content Placeholder 8"/>
          <p:cNvSpPr>
            <a:spLocks noGrp="1"/>
          </p:cNvSpPr>
          <p:nvPr>
            <p:ph sz="quarter" idx="14" hasCustomPrompt="1"/>
          </p:nvPr>
        </p:nvSpPr>
        <p:spPr>
          <a:xfrm>
            <a:off x="620371" y="791354"/>
            <a:ext cx="11195743" cy="282513"/>
          </a:xfrm>
        </p:spPr>
        <p:txBody>
          <a:bodyPr anchor="ctr"/>
          <a:lstStyle>
            <a:lvl1pPr marL="0" indent="0">
              <a:buNone/>
              <a:defRPr sz="2000"/>
            </a:lvl1pPr>
          </a:lstStyle>
          <a:p>
            <a:pPr lvl="0"/>
            <a:r>
              <a:rPr lang="en-US" dirty="0" smtClean="0"/>
              <a:t>Title</a:t>
            </a:r>
            <a:endParaRPr lang="en-US" dirty="0"/>
          </a:p>
        </p:txBody>
      </p:sp>
    </p:spTree>
    <p:extLst>
      <p:ext uri="{BB962C8B-B14F-4D97-AF65-F5344CB8AC3E}">
        <p14:creationId xmlns:p14="http://schemas.microsoft.com/office/powerpoint/2010/main" val="4123643285"/>
      </p:ext>
    </p:extLst>
  </p:cSld>
  <p:clrMapOvr>
    <a:masterClrMapping/>
  </p:clrMapOvr>
  <p:transition spd="slow">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0371" y="233157"/>
            <a:ext cx="11195743" cy="400227"/>
          </a:xfrm>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4" name="Date Placeholder 3"/>
          <p:cNvSpPr>
            <a:spLocks noGrp="1"/>
          </p:cNvSpPr>
          <p:nvPr>
            <p:ph type="dt" sz="half" idx="11"/>
          </p:nvPr>
        </p:nvSpPr>
        <p:spPr>
          <a:xfrm>
            <a:off x="153885" y="6761374"/>
            <a:ext cx="835792" cy="233151"/>
          </a:xfrm>
          <a:prstGeom prst="rect">
            <a:avLst/>
          </a:prstGeom>
        </p:spPr>
        <p:txBody>
          <a:bodyPr lIns="124325" tIns="62162" rIns="124325" bIns="62162"/>
          <a:lstStyle/>
          <a:p>
            <a:pPr defTabSz="1243245"/>
            <a:fld id="{37911D34-0A17-4DF0-AC04-2EB2AC1A4570}"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5" name="Slide Number Placeholder 4"/>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9" name="Content Placeholder 8"/>
          <p:cNvSpPr>
            <a:spLocks noGrp="1"/>
          </p:cNvSpPr>
          <p:nvPr>
            <p:ph sz="quarter" idx="13"/>
          </p:nvPr>
        </p:nvSpPr>
        <p:spPr>
          <a:xfrm>
            <a:off x="620371" y="1165763"/>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8"/>
          <p:cNvSpPr>
            <a:spLocks noGrp="1"/>
          </p:cNvSpPr>
          <p:nvPr>
            <p:ph sz="quarter" idx="14" hasCustomPrompt="1"/>
          </p:nvPr>
        </p:nvSpPr>
        <p:spPr>
          <a:xfrm>
            <a:off x="620371" y="791354"/>
            <a:ext cx="11195743" cy="282513"/>
          </a:xfrm>
        </p:spPr>
        <p:txBody>
          <a:bodyPr anchor="ctr"/>
          <a:lstStyle>
            <a:lvl1pPr marL="0" indent="0">
              <a:buNone/>
              <a:defRPr sz="2000"/>
            </a:lvl1pPr>
          </a:lstStyle>
          <a:p>
            <a:pPr lvl="0"/>
            <a:r>
              <a:rPr lang="en-US" dirty="0" smtClean="0"/>
              <a:t>Title</a:t>
            </a:r>
            <a:endParaRPr lang="en-US" dirty="0"/>
          </a:p>
        </p:txBody>
      </p:sp>
      <p:sp>
        <p:nvSpPr>
          <p:cNvPr id="8" name="Content Placeholder 8"/>
          <p:cNvSpPr>
            <a:spLocks noGrp="1"/>
          </p:cNvSpPr>
          <p:nvPr>
            <p:ph sz="quarter" idx="15"/>
          </p:nvPr>
        </p:nvSpPr>
        <p:spPr>
          <a:xfrm>
            <a:off x="618746" y="2564670"/>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4272042"/>
      </p:ext>
    </p:extLst>
  </p:cSld>
  <p:clrMapOvr>
    <a:masterClrMapping/>
  </p:clrMapOvr>
  <p:transition spd="slow">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4" name="Date Placeholder 3"/>
          <p:cNvSpPr>
            <a:spLocks noGrp="1"/>
          </p:cNvSpPr>
          <p:nvPr>
            <p:ph type="dt" sz="half" idx="11"/>
          </p:nvPr>
        </p:nvSpPr>
        <p:spPr>
          <a:xfrm>
            <a:off x="153885" y="6761374"/>
            <a:ext cx="835792" cy="233151"/>
          </a:xfrm>
          <a:prstGeom prst="rect">
            <a:avLst/>
          </a:prstGeom>
        </p:spPr>
        <p:txBody>
          <a:bodyPr lIns="124325" tIns="62162" rIns="124325" bIns="62162"/>
          <a:lstStyle/>
          <a:p>
            <a:pPr defTabSz="1243245"/>
            <a:fld id="{AA76CDEF-BAC1-4385-BF35-8C1AA02F4C6A}"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5" name="Slide Number Placeholder 4"/>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9" name="Content Placeholder 8"/>
          <p:cNvSpPr>
            <a:spLocks noGrp="1"/>
          </p:cNvSpPr>
          <p:nvPr>
            <p:ph sz="quarter" idx="13"/>
          </p:nvPr>
        </p:nvSpPr>
        <p:spPr>
          <a:xfrm>
            <a:off x="620371" y="1165763"/>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8"/>
          <p:cNvSpPr>
            <a:spLocks noGrp="1"/>
          </p:cNvSpPr>
          <p:nvPr>
            <p:ph sz="quarter" idx="14" hasCustomPrompt="1"/>
          </p:nvPr>
        </p:nvSpPr>
        <p:spPr>
          <a:xfrm>
            <a:off x="620371" y="791354"/>
            <a:ext cx="11195743" cy="282513"/>
          </a:xfrm>
        </p:spPr>
        <p:txBody>
          <a:bodyPr anchor="ctr"/>
          <a:lstStyle>
            <a:lvl1pPr marL="0" marR="0" indent="0" algn="l" defTabSz="932305" rtl="0" eaLnBrk="1" fontAlgn="auto" latinLnBrk="0" hangingPunct="1">
              <a:lnSpc>
                <a:spcPct val="90000"/>
              </a:lnSpc>
              <a:spcBef>
                <a:spcPct val="20000"/>
              </a:spcBef>
              <a:spcAft>
                <a:spcPts val="0"/>
              </a:spcAft>
              <a:buClrTx/>
              <a:buSzTx/>
              <a:buFont typeface="Arial" pitchFamily="34" charset="0"/>
              <a:buNone/>
              <a:tabLst/>
              <a:defRPr sz="2000"/>
            </a:lvl1pPr>
          </a:lstStyle>
          <a:p>
            <a:pPr marL="0" marR="0" lvl="0" indent="0" algn="l" defTabSz="932305" rtl="0" eaLnBrk="1" fontAlgn="auto" latinLnBrk="0" hangingPunct="1">
              <a:lnSpc>
                <a:spcPct val="90000"/>
              </a:lnSpc>
              <a:spcBef>
                <a:spcPct val="20000"/>
              </a:spcBef>
              <a:spcAft>
                <a:spcPts val="0"/>
              </a:spcAft>
              <a:buClrTx/>
              <a:buSzTx/>
              <a:buFont typeface="Arial" pitchFamily="34" charset="0"/>
              <a:buNone/>
              <a:tabLst/>
              <a:defRPr/>
            </a:pPr>
            <a:r>
              <a:rPr lang="en-US" dirty="0" smtClean="0"/>
              <a:t>Title</a:t>
            </a:r>
          </a:p>
        </p:txBody>
      </p:sp>
      <p:sp>
        <p:nvSpPr>
          <p:cNvPr id="8" name="Content Placeholder 8"/>
          <p:cNvSpPr>
            <a:spLocks noGrp="1"/>
          </p:cNvSpPr>
          <p:nvPr>
            <p:ph sz="quarter" idx="15"/>
          </p:nvPr>
        </p:nvSpPr>
        <p:spPr>
          <a:xfrm>
            <a:off x="618746" y="3030968"/>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8"/>
          <p:cNvSpPr>
            <a:spLocks noGrp="1"/>
          </p:cNvSpPr>
          <p:nvPr>
            <p:ph sz="quarter" idx="16" hasCustomPrompt="1"/>
          </p:nvPr>
        </p:nvSpPr>
        <p:spPr>
          <a:xfrm>
            <a:off x="618746" y="2656564"/>
            <a:ext cx="11195743" cy="282513"/>
          </a:xfrm>
        </p:spPr>
        <p:txBody>
          <a:bodyPr anchor="ctr"/>
          <a:lstStyle>
            <a:lvl1pPr marL="0" marR="0" indent="0" algn="l" defTabSz="932305" rtl="0" eaLnBrk="1" fontAlgn="auto" latinLnBrk="0" hangingPunct="1">
              <a:lnSpc>
                <a:spcPct val="90000"/>
              </a:lnSpc>
              <a:spcBef>
                <a:spcPct val="20000"/>
              </a:spcBef>
              <a:spcAft>
                <a:spcPts val="0"/>
              </a:spcAft>
              <a:buClrTx/>
              <a:buSzTx/>
              <a:buFont typeface="Arial" pitchFamily="34" charset="0"/>
              <a:buNone/>
              <a:tabLst/>
              <a:defRPr sz="2000"/>
            </a:lvl1pPr>
          </a:lstStyle>
          <a:p>
            <a:pPr marL="0" marR="0" lvl="0" indent="0" algn="l" defTabSz="932305" rtl="0" eaLnBrk="1" fontAlgn="auto" latinLnBrk="0" hangingPunct="1">
              <a:lnSpc>
                <a:spcPct val="90000"/>
              </a:lnSpc>
              <a:spcBef>
                <a:spcPct val="20000"/>
              </a:spcBef>
              <a:spcAft>
                <a:spcPts val="0"/>
              </a:spcAft>
              <a:buClrTx/>
              <a:buSzTx/>
              <a:buFont typeface="Arial" pitchFamily="34" charset="0"/>
              <a:buNone/>
              <a:tabLst/>
              <a:defRPr/>
            </a:pPr>
            <a:r>
              <a:rPr lang="en-US" dirty="0" smtClean="0"/>
              <a:t>Title</a:t>
            </a:r>
          </a:p>
        </p:txBody>
      </p:sp>
    </p:spTree>
    <p:extLst>
      <p:ext uri="{BB962C8B-B14F-4D97-AF65-F5344CB8AC3E}">
        <p14:creationId xmlns:p14="http://schemas.microsoft.com/office/powerpoint/2010/main" val="298812951"/>
      </p:ext>
    </p:extLst>
  </p:cSld>
  <p:clrMapOvr>
    <a:masterClrMapping/>
  </p:clrMapOvr>
  <p:transition spd="slow">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4" name="Date Placeholder 3"/>
          <p:cNvSpPr>
            <a:spLocks noGrp="1"/>
          </p:cNvSpPr>
          <p:nvPr>
            <p:ph type="dt" sz="half" idx="11"/>
          </p:nvPr>
        </p:nvSpPr>
        <p:spPr>
          <a:xfrm>
            <a:off x="153885" y="6761374"/>
            <a:ext cx="835792" cy="233151"/>
          </a:xfrm>
          <a:prstGeom prst="rect">
            <a:avLst/>
          </a:prstGeom>
        </p:spPr>
        <p:txBody>
          <a:bodyPr lIns="124325" tIns="62162" rIns="124325" bIns="62162"/>
          <a:lstStyle/>
          <a:p>
            <a:pPr defTabSz="1243245"/>
            <a:fld id="{4E4693A4-5C7A-472C-A89E-9183293B9644}"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5" name="Slide Number Placeholder 4"/>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11" name="Content Placeholder 2"/>
          <p:cNvSpPr>
            <a:spLocks noGrp="1"/>
          </p:cNvSpPr>
          <p:nvPr>
            <p:ph sz="quarter" idx="13"/>
          </p:nvPr>
        </p:nvSpPr>
        <p:spPr>
          <a:xfrm>
            <a:off x="620371" y="1165763"/>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3"/>
          <p:cNvSpPr>
            <a:spLocks noGrp="1"/>
          </p:cNvSpPr>
          <p:nvPr>
            <p:ph sz="quarter" idx="14"/>
          </p:nvPr>
        </p:nvSpPr>
        <p:spPr>
          <a:xfrm>
            <a:off x="610649" y="3124230"/>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sz="quarter" idx="15" hasCustomPrompt="1"/>
          </p:nvPr>
        </p:nvSpPr>
        <p:spPr>
          <a:xfrm>
            <a:off x="618751" y="791354"/>
            <a:ext cx="11197364"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
        <p:nvSpPr>
          <p:cNvPr id="14" name="Content Placeholder 2"/>
          <p:cNvSpPr>
            <a:spLocks noGrp="1"/>
          </p:cNvSpPr>
          <p:nvPr>
            <p:ph sz="quarter" idx="16" hasCustomPrompt="1"/>
          </p:nvPr>
        </p:nvSpPr>
        <p:spPr>
          <a:xfrm>
            <a:off x="623614" y="2749824"/>
            <a:ext cx="11197364"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
        <p:nvSpPr>
          <p:cNvPr id="15" name="Content Placeholder 3"/>
          <p:cNvSpPr>
            <a:spLocks noGrp="1"/>
          </p:cNvSpPr>
          <p:nvPr>
            <p:ph sz="quarter" idx="17"/>
          </p:nvPr>
        </p:nvSpPr>
        <p:spPr>
          <a:xfrm>
            <a:off x="623609" y="5087160"/>
            <a:ext cx="11195743"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sz="quarter" idx="18" hasCustomPrompt="1"/>
          </p:nvPr>
        </p:nvSpPr>
        <p:spPr>
          <a:xfrm>
            <a:off x="620371" y="4712755"/>
            <a:ext cx="11197364" cy="282513"/>
          </a:xfrm>
        </p:spPr>
        <p:txBody>
          <a:bodyPr anchor="ctr"/>
          <a:lstStyle>
            <a:lvl1pPr marL="0" indent="0">
              <a:buNone/>
              <a:defRPr sz="2000" b="0"/>
            </a:lvl1pPr>
            <a:lvl2pPr marL="469409" indent="0">
              <a:buNone/>
              <a:defRPr/>
            </a:lvl2pPr>
            <a:lvl3pPr marL="872452" indent="0">
              <a:buNone/>
              <a:defRPr/>
            </a:lvl3pPr>
            <a:lvl4pPr marL="1283589" indent="0">
              <a:buNone/>
              <a:defRPr/>
            </a:lvl4pPr>
            <a:lvl5pPr marL="1636455" indent="0">
              <a:buNone/>
              <a:defRPr/>
            </a:lvl5pPr>
          </a:lstStyle>
          <a:p>
            <a:pPr lvl="0"/>
            <a:r>
              <a:rPr lang="en-US" dirty="0" smtClean="0"/>
              <a:t>Title</a:t>
            </a:r>
            <a:endParaRPr lang="en-US" dirty="0"/>
          </a:p>
        </p:txBody>
      </p:sp>
    </p:spTree>
    <p:extLst>
      <p:ext uri="{BB962C8B-B14F-4D97-AF65-F5344CB8AC3E}">
        <p14:creationId xmlns:p14="http://schemas.microsoft.com/office/powerpoint/2010/main" val="679988737"/>
      </p:ext>
    </p:extLst>
  </p:cSld>
  <p:clrMapOvr>
    <a:masterClrMapping/>
  </p:clrMapOvr>
  <p:transition spd="slow">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4237281" y="6764613"/>
            <a:ext cx="3939243" cy="229912"/>
          </a:xfrm>
          <a:prstGeom prst="rect">
            <a:avLst/>
          </a:prstGeom>
        </p:spPr>
        <p:txBody>
          <a:bodyPr lIns="124325" tIns="62162" rIns="124325" bIns="62162"/>
          <a:lstStyle/>
          <a:p>
            <a:pPr defTabSz="1243245"/>
            <a:r>
              <a:rPr lang="en-US" sz="2400" smtClean="0">
                <a:solidFill>
                  <a:srgbClr val="292929">
                    <a:tint val="75000"/>
                  </a:srgbClr>
                </a:solidFill>
              </a:rPr>
              <a:t>Microsoft Confidential</a:t>
            </a:r>
            <a:endParaRPr lang="en-US" sz="2400" dirty="0">
              <a:solidFill>
                <a:srgbClr val="292929">
                  <a:tint val="75000"/>
                </a:srgbClr>
              </a:solidFill>
            </a:endParaRPr>
          </a:p>
        </p:txBody>
      </p:sp>
      <p:sp>
        <p:nvSpPr>
          <p:cNvPr id="4" name="Date Placeholder 3"/>
          <p:cNvSpPr>
            <a:spLocks noGrp="1"/>
          </p:cNvSpPr>
          <p:nvPr>
            <p:ph type="dt" sz="half" idx="11"/>
          </p:nvPr>
        </p:nvSpPr>
        <p:spPr>
          <a:xfrm>
            <a:off x="153885" y="6761374"/>
            <a:ext cx="835792" cy="233151"/>
          </a:xfrm>
          <a:prstGeom prst="rect">
            <a:avLst/>
          </a:prstGeom>
        </p:spPr>
        <p:txBody>
          <a:bodyPr lIns="124325" tIns="62162" rIns="124325" bIns="62162"/>
          <a:lstStyle/>
          <a:p>
            <a:pPr defTabSz="1243245"/>
            <a:fld id="{4AA11063-9D23-4905-A246-C31C33EDCCE3}" type="datetime1">
              <a:rPr lang="en-US" sz="2400" smtClean="0">
                <a:solidFill>
                  <a:srgbClr val="292929">
                    <a:tint val="75000"/>
                  </a:srgbClr>
                </a:solidFill>
              </a:rPr>
              <a:pPr defTabSz="1243245"/>
              <a:t>12/6/2012</a:t>
            </a:fld>
            <a:endParaRPr lang="en-US" sz="2400">
              <a:solidFill>
                <a:srgbClr val="292929">
                  <a:tint val="75000"/>
                </a:srgbClr>
              </a:solidFill>
            </a:endParaRPr>
          </a:p>
        </p:txBody>
      </p:sp>
      <p:sp>
        <p:nvSpPr>
          <p:cNvPr id="5" name="Slide Number Placeholder 4"/>
          <p:cNvSpPr>
            <a:spLocks noGrp="1"/>
          </p:cNvSpPr>
          <p:nvPr>
            <p:ph type="sldNum" sz="quarter" idx="12"/>
          </p:nvPr>
        </p:nvSpPr>
        <p:spPr>
          <a:xfrm>
            <a:off x="11814492" y="6761377"/>
            <a:ext cx="456771" cy="229912"/>
          </a:xfrm>
          <a:prstGeom prst="rect">
            <a:avLst/>
          </a:prstGeom>
        </p:spPr>
        <p:txBody>
          <a:bodyPr lIns="124325" tIns="62162" rIns="124325" bIns="62162"/>
          <a:lstStyle/>
          <a:p>
            <a:pPr defTabSz="1243245"/>
            <a:fld id="{CEE7F781-9E4D-40FF-9C83-37EF32F92CF8}" type="slidenum">
              <a:rPr lang="en-US" sz="2400" smtClean="0">
                <a:solidFill>
                  <a:srgbClr val="292929">
                    <a:tint val="75000"/>
                  </a:srgbClr>
                </a:solidFill>
              </a:rPr>
              <a:pPr defTabSz="1243245"/>
              <a:t>‹#›</a:t>
            </a:fld>
            <a:endParaRPr lang="en-US" sz="2400">
              <a:solidFill>
                <a:srgbClr val="292929">
                  <a:tint val="75000"/>
                </a:srgbClr>
              </a:solidFill>
            </a:endParaRPr>
          </a:p>
        </p:txBody>
      </p:sp>
      <p:sp>
        <p:nvSpPr>
          <p:cNvPr id="7" name="Content Placeholder 6"/>
          <p:cNvSpPr>
            <a:spLocks noGrp="1"/>
          </p:cNvSpPr>
          <p:nvPr>
            <p:ph sz="quarter" idx="13"/>
          </p:nvPr>
        </p:nvSpPr>
        <p:spPr>
          <a:xfrm>
            <a:off x="620371" y="854897"/>
            <a:ext cx="5442375"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4"/>
          </p:nvPr>
        </p:nvSpPr>
        <p:spPr>
          <a:xfrm>
            <a:off x="6373740" y="854897"/>
            <a:ext cx="5440758" cy="1207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1744183"/>
      </p:ext>
    </p:extLst>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theme" Target="../theme/theme3.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slideLayout" Target="../slideLayouts/slideLayout103.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29" Type="http://schemas.openxmlformats.org/officeDocument/2006/relationships/slideLayout" Target="../slideLayouts/slideLayout82.xml"/><Relationship Id="rId41" Type="http://schemas.openxmlformats.org/officeDocument/2006/relationships/slideLayout" Target="../slideLayouts/slideLayout94.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3" Type="http://schemas.openxmlformats.org/officeDocument/2006/relationships/theme" Target="../theme/theme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52" Type="http://schemas.openxmlformats.org/officeDocument/2006/relationships/slideLayout" Target="../slideLayouts/slideLayout105.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 Id="rId51" Type="http://schemas.openxmlformats.org/officeDocument/2006/relationships/slideLayout" Target="../slideLayouts/slideLayout10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26" Type="http://schemas.openxmlformats.org/officeDocument/2006/relationships/slideLayout" Target="../slideLayouts/slideLayout131.xml"/><Relationship Id="rId3" Type="http://schemas.openxmlformats.org/officeDocument/2006/relationships/slideLayout" Target="../slideLayouts/slideLayout108.xml"/><Relationship Id="rId21" Type="http://schemas.openxmlformats.org/officeDocument/2006/relationships/slideLayout" Target="../slideLayouts/slideLayout126.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5" Type="http://schemas.openxmlformats.org/officeDocument/2006/relationships/slideLayout" Target="../slideLayouts/slideLayout130.xml"/><Relationship Id="rId33" Type="http://schemas.openxmlformats.org/officeDocument/2006/relationships/theme" Target="../theme/theme5.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0" Type="http://schemas.openxmlformats.org/officeDocument/2006/relationships/slideLayout" Target="../slideLayouts/slideLayout125.xml"/><Relationship Id="rId29" Type="http://schemas.openxmlformats.org/officeDocument/2006/relationships/slideLayout" Target="../slideLayouts/slideLayout134.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24" Type="http://schemas.openxmlformats.org/officeDocument/2006/relationships/slideLayout" Target="../slideLayouts/slideLayout129.xml"/><Relationship Id="rId32" Type="http://schemas.openxmlformats.org/officeDocument/2006/relationships/slideLayout" Target="../slideLayouts/slideLayout137.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23" Type="http://schemas.openxmlformats.org/officeDocument/2006/relationships/slideLayout" Target="../slideLayouts/slideLayout128.xml"/><Relationship Id="rId28" Type="http://schemas.openxmlformats.org/officeDocument/2006/relationships/slideLayout" Target="../slideLayouts/slideLayout133.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31" Type="http://schemas.openxmlformats.org/officeDocument/2006/relationships/slideLayout" Target="../slideLayouts/slideLayout136.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 Id="rId22" Type="http://schemas.openxmlformats.org/officeDocument/2006/relationships/slideLayout" Target="../slideLayouts/slideLayout127.xml"/><Relationship Id="rId27" Type="http://schemas.openxmlformats.org/officeDocument/2006/relationships/slideLayout" Target="../slideLayouts/slideLayout132.xml"/><Relationship Id="rId30" Type="http://schemas.openxmlformats.org/officeDocument/2006/relationships/slideLayout" Target="../slideLayouts/slideLayout13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theme" Target="../theme/theme6.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slideLayout" Target="../slideLayouts/slideLayout149.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slideLayout" Target="../slideLayouts/slideLayout162.xml"/><Relationship Id="rId18" Type="http://schemas.openxmlformats.org/officeDocument/2006/relationships/slideLayout" Target="../slideLayouts/slideLayout167.xml"/><Relationship Id="rId3" Type="http://schemas.openxmlformats.org/officeDocument/2006/relationships/slideLayout" Target="../slideLayouts/slideLayout152.xml"/><Relationship Id="rId21" Type="http://schemas.openxmlformats.org/officeDocument/2006/relationships/slideLayout" Target="../slideLayouts/slideLayout170.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17" Type="http://schemas.openxmlformats.org/officeDocument/2006/relationships/slideLayout" Target="../slideLayouts/slideLayout166.xml"/><Relationship Id="rId2" Type="http://schemas.openxmlformats.org/officeDocument/2006/relationships/slideLayout" Target="../slideLayouts/slideLayout151.xml"/><Relationship Id="rId16" Type="http://schemas.openxmlformats.org/officeDocument/2006/relationships/slideLayout" Target="../slideLayouts/slideLayout165.xml"/><Relationship Id="rId20" Type="http://schemas.openxmlformats.org/officeDocument/2006/relationships/slideLayout" Target="../slideLayouts/slideLayout169.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5" Type="http://schemas.openxmlformats.org/officeDocument/2006/relationships/slideLayout" Target="../slideLayouts/slideLayout164.xml"/><Relationship Id="rId10" Type="http://schemas.openxmlformats.org/officeDocument/2006/relationships/slideLayout" Target="../slideLayouts/slideLayout159.xml"/><Relationship Id="rId19" Type="http://schemas.openxmlformats.org/officeDocument/2006/relationships/slideLayout" Target="../slideLayouts/slideLayout168.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14" Type="http://schemas.openxmlformats.org/officeDocument/2006/relationships/slideLayout" Target="../slideLayouts/slideLayout163.xml"/><Relationship Id="rId22"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08373618"/>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Lst>
  <p:transition>
    <p:fade/>
  </p:transition>
  <p:timing>
    <p:tnLst>
      <p:par>
        <p:cTn id="1" dur="indefinite" restart="never" nodeType="tmRoot"/>
      </p:par>
    </p:tnLst>
  </p:timing>
  <p:hf hdr="0" ftr="0" dt="0"/>
  <p:txStyles>
    <p:titleStyle>
      <a:lvl1pPr algn="l" defTabSz="932651" rtl="0" eaLnBrk="1" latinLnBrk="0" hangingPunct="1">
        <a:lnSpc>
          <a:spcPct val="90000"/>
        </a:lnSpc>
        <a:spcBef>
          <a:spcPct val="0"/>
        </a:spcBef>
        <a:buNone/>
        <a:defRPr lang="en-US" sz="55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519" marR="0" indent="-346519" algn="l" defTabSz="932651" rtl="0" eaLnBrk="1" fontAlgn="auto" latinLnBrk="0" hangingPunct="1">
        <a:lnSpc>
          <a:spcPct val="90000"/>
        </a:lnSpc>
        <a:spcBef>
          <a:spcPct val="20000"/>
        </a:spcBef>
        <a:spcAft>
          <a:spcPts val="0"/>
        </a:spcAft>
        <a:buClrTx/>
        <a:buSzPct val="80000"/>
        <a:buFont typeface="Arial" pitchFamily="34" charset="0"/>
        <a:buChar char="•"/>
        <a:tabLst/>
        <a:defRPr sz="3700" kern="1200" spc="-71" baseline="0">
          <a:gradFill>
            <a:gsLst>
              <a:gs pos="1250">
                <a:schemeClr val="bg2"/>
              </a:gs>
              <a:gs pos="100000">
                <a:schemeClr val="bg2"/>
              </a:gs>
            </a:gsLst>
            <a:lin ang="5400000" scaled="0"/>
          </a:gradFill>
          <a:latin typeface="+mj-lt"/>
          <a:ea typeface="+mn-ea"/>
          <a:cs typeface="+mn-cs"/>
        </a:defRPr>
      </a:lvl1pPr>
      <a:lvl2pPr marL="584550" marR="0" indent="-238031" algn="l" defTabSz="93265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814484" marR="0" indent="-229934" algn="l" defTabSz="932651" rtl="0" eaLnBrk="1" fontAlgn="auto" latinLnBrk="0" hangingPunct="1">
        <a:lnSpc>
          <a:spcPct val="90000"/>
        </a:lnSpc>
        <a:spcBef>
          <a:spcPct val="20000"/>
        </a:spcBef>
        <a:spcAft>
          <a:spcPts val="0"/>
        </a:spcAft>
        <a:buClrTx/>
        <a:buSzPct val="90000"/>
        <a:buFont typeface="Wingdings" pitchFamily="2" charset="2"/>
        <a:buChar char=""/>
        <a:tabLst>
          <a:tab pos="814484" algn="l"/>
        </a:tabLst>
        <a:defRPr sz="2400" kern="1200" spc="0" baseline="0">
          <a:gradFill>
            <a:gsLst>
              <a:gs pos="1250">
                <a:schemeClr val="bg2"/>
              </a:gs>
              <a:gs pos="100000">
                <a:schemeClr val="bg2"/>
              </a:gs>
            </a:gsLst>
            <a:lin ang="5400000" scaled="0"/>
          </a:gradFill>
          <a:latin typeface="+mn-lt"/>
          <a:ea typeface="+mn-ea"/>
          <a:cs typeface="+mn-cs"/>
        </a:defRPr>
      </a:lvl3pPr>
      <a:lvl4pPr marL="1050894" marR="0" indent="-236411" algn="l" defTabSz="93265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80827" marR="0" indent="-229934" algn="l" defTabSz="932651" rtl="0" eaLnBrk="1" fontAlgn="auto" latinLnBrk="0" hangingPunct="1">
        <a:lnSpc>
          <a:spcPct val="90000"/>
        </a:lnSpc>
        <a:spcBef>
          <a:spcPct val="20000"/>
        </a:spcBef>
        <a:spcAft>
          <a:spcPts val="0"/>
        </a:spcAft>
        <a:buClrTx/>
        <a:buSzPct val="90000"/>
        <a:buFont typeface="Wingdings" pitchFamily="2" charset="2"/>
        <a:buChar char=""/>
        <a:tabLst>
          <a:tab pos="1280827" algn="l"/>
        </a:tabLst>
        <a:defRPr sz="2000" kern="1200" spc="0" baseline="0">
          <a:gradFill>
            <a:gsLst>
              <a:gs pos="1250">
                <a:schemeClr val="bg2"/>
              </a:gs>
              <a:gs pos="100000">
                <a:schemeClr val="bg2"/>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3" y="233154"/>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80" y="1476625"/>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7367230"/>
      </p:ext>
    </p:extLst>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 id="2147484238" r:id="rId12"/>
    <p:sldLayoutId id="2147484239" r:id="rId13"/>
    <p:sldLayoutId id="2147484240" r:id="rId14"/>
    <p:sldLayoutId id="2147484241" r:id="rId15"/>
    <p:sldLayoutId id="2147484242" r:id="rId16"/>
    <p:sldLayoutId id="2147484243" r:id="rId17"/>
    <p:sldLayoutId id="2147484244" r:id="rId18"/>
    <p:sldLayoutId id="2147484245" r:id="rId19"/>
    <p:sldLayoutId id="2147484246" r:id="rId20"/>
    <p:sldLayoutId id="2147484247" r:id="rId21"/>
    <p:sldLayoutId id="2147484248" r:id="rId22"/>
    <p:sldLayoutId id="2147484249" r:id="rId23"/>
    <p:sldLayoutId id="2147484250" r:id="rId24"/>
    <p:sldLayoutId id="2147484251" r:id="rId25"/>
    <p:sldLayoutId id="2147484252" r:id="rId26"/>
    <p:sldLayoutId id="2147484253" r:id="rId27"/>
    <p:sldLayoutId id="2147484254" r:id="rId28"/>
    <p:sldLayoutId id="2147484255" r:id="rId29"/>
    <p:sldLayoutId id="2147484256" r:id="rId30"/>
    <p:sldLayoutId id="2147484257" r:id="rId31"/>
    <p:sldLayoutId id="2147484258" r:id="rId32"/>
    <p:sldLayoutId id="2147484259" r:id="rId33"/>
    <p:sldLayoutId id="2147484260" r:id="rId34"/>
    <p:sldLayoutId id="2147484261" r:id="rId35"/>
    <p:sldLayoutId id="2147484262" r:id="rId36"/>
    <p:sldLayoutId id="2147484263" r:id="rId37"/>
    <p:sldLayoutId id="2147484264" r:id="rId38"/>
    <p:sldLayoutId id="2147484265" r:id="rId39"/>
    <p:sldLayoutId id="2147484266" r:id="rId40"/>
    <p:sldLayoutId id="2147484267" r:id="rId41"/>
    <p:sldLayoutId id="2147484268" r:id="rId42"/>
    <p:sldLayoutId id="2147484269" r:id="rId43"/>
    <p:sldLayoutId id="2147484270" r:id="rId44"/>
    <p:sldLayoutId id="2147484271" r:id="rId45"/>
    <p:sldLayoutId id="2147484272" r:id="rId46"/>
    <p:sldLayoutId id="2147484273" r:id="rId47"/>
    <p:sldLayoutId id="2147484274" r:id="rId48"/>
    <p:sldLayoutId id="2147484275" r:id="rId49"/>
    <p:sldLayoutId id="2147484276" r:id="rId50"/>
    <p:sldLayoutId id="2147484277" r:id="rId51"/>
    <p:sldLayoutId id="2147484278" r:id="rId52"/>
  </p:sldLayoutIdLst>
  <p:transition spd="slow">
    <p:fade/>
  </p:transition>
  <p:timing>
    <p:tnLst>
      <p:par>
        <p:cTn id="1" dur="indefinite" restart="never" nodeType="tmRoot"/>
      </p:par>
    </p:tnLst>
  </p:timing>
  <p:txStyles>
    <p:titleStyle>
      <a:lvl1pPr algn="l" defTabSz="932519" rtl="0" eaLnBrk="1" latinLnBrk="0" hangingPunct="1">
        <a:lnSpc>
          <a:spcPct val="90000"/>
        </a:lnSpc>
        <a:spcBef>
          <a:spcPct val="0"/>
        </a:spcBef>
        <a:buNone/>
        <a:defRPr lang="en-US" sz="5600" b="0" kern="1200" cap="none" spc="-102" baseline="0" dirty="0" smtClean="0">
          <a:ln w="3175">
            <a:noFill/>
          </a:ln>
          <a:solidFill>
            <a:schemeClr val="tx2"/>
          </a:solidFill>
          <a:effectLst/>
          <a:latin typeface="+mj-lt"/>
          <a:ea typeface="+mn-ea"/>
          <a:cs typeface="Arial" charset="0"/>
        </a:defRPr>
      </a:lvl1pPr>
    </p:titleStyle>
    <p:bodyStyle>
      <a:lvl1pPr marL="346472" marR="0" indent="-346472" algn="l" defTabSz="932519" rtl="0" eaLnBrk="1" fontAlgn="auto" latinLnBrk="0" hangingPunct="1">
        <a:lnSpc>
          <a:spcPct val="90000"/>
        </a:lnSpc>
        <a:spcBef>
          <a:spcPct val="20000"/>
        </a:spcBef>
        <a:spcAft>
          <a:spcPts val="0"/>
        </a:spcAft>
        <a:buClrTx/>
        <a:buSzPct val="80000"/>
        <a:buFont typeface="Arial" pitchFamily="34" charset="0"/>
        <a:buChar char="•"/>
        <a:tabLst/>
        <a:defRPr sz="3700" kern="1200" spc="-72" baseline="0">
          <a:gradFill>
            <a:gsLst>
              <a:gs pos="1250">
                <a:schemeClr val="bg2"/>
              </a:gs>
              <a:gs pos="100000">
                <a:schemeClr val="bg2"/>
              </a:gs>
            </a:gsLst>
            <a:lin ang="5400000" scaled="0"/>
          </a:gradFill>
          <a:latin typeface="+mj-lt"/>
          <a:ea typeface="+mn-ea"/>
          <a:cs typeface="+mn-cs"/>
        </a:defRPr>
      </a:lvl1pPr>
      <a:lvl2pPr marL="584467" marR="0" indent="-237997" algn="l" defTabSz="932519"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814369" marR="0" indent="-229901" algn="l" defTabSz="932519" rtl="0" eaLnBrk="1" fontAlgn="auto" latinLnBrk="0" hangingPunct="1">
        <a:lnSpc>
          <a:spcPct val="90000"/>
        </a:lnSpc>
        <a:spcBef>
          <a:spcPct val="20000"/>
        </a:spcBef>
        <a:spcAft>
          <a:spcPts val="0"/>
        </a:spcAft>
        <a:buClrTx/>
        <a:buSzPct val="90000"/>
        <a:buFont typeface="Wingdings" pitchFamily="2" charset="2"/>
        <a:buChar char=""/>
        <a:tabLst>
          <a:tab pos="814369" algn="l"/>
        </a:tabLst>
        <a:defRPr sz="2400" kern="1200" spc="0" baseline="0">
          <a:gradFill>
            <a:gsLst>
              <a:gs pos="1250">
                <a:schemeClr val="bg2"/>
              </a:gs>
              <a:gs pos="100000">
                <a:schemeClr val="bg2"/>
              </a:gs>
            </a:gsLst>
            <a:lin ang="5400000" scaled="0"/>
          </a:gradFill>
          <a:latin typeface="+mn-lt"/>
          <a:ea typeface="+mn-ea"/>
          <a:cs typeface="+mn-cs"/>
        </a:defRPr>
      </a:lvl3pPr>
      <a:lvl4pPr marL="1050747" marR="0" indent="-236377" algn="l" defTabSz="932519"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80648" marR="0" indent="-229901" algn="l" defTabSz="932519" rtl="0" eaLnBrk="1" fontAlgn="auto" latinLnBrk="0" hangingPunct="1">
        <a:lnSpc>
          <a:spcPct val="90000"/>
        </a:lnSpc>
        <a:spcBef>
          <a:spcPct val="20000"/>
        </a:spcBef>
        <a:spcAft>
          <a:spcPts val="0"/>
        </a:spcAft>
        <a:buClrTx/>
        <a:buSzPct val="90000"/>
        <a:buFont typeface="Wingdings" pitchFamily="2" charset="2"/>
        <a:buChar char=""/>
        <a:tabLst>
          <a:tab pos="1280648" algn="l"/>
        </a:tabLst>
        <a:defRPr sz="2000" kern="1200" spc="0" baseline="0">
          <a:gradFill>
            <a:gsLst>
              <a:gs pos="1250">
                <a:schemeClr val="bg2"/>
              </a:gs>
              <a:gs pos="100000">
                <a:schemeClr val="bg2"/>
              </a:gs>
            </a:gsLst>
            <a:lin ang="5400000" scaled="0"/>
          </a:gradFill>
          <a:latin typeface="+mn-lt"/>
          <a:ea typeface="+mn-ea"/>
          <a:cs typeface="+mn-cs"/>
        </a:defRPr>
      </a:lvl5pPr>
      <a:lvl6pPr marL="2564430" indent="-233130" algn="l" defTabSz="93251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691" indent="-233130" algn="l" defTabSz="93251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953" indent="-233130" algn="l" defTabSz="93251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213" indent="-233130" algn="l" defTabSz="93251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19" rtl="0" eaLnBrk="1" latinLnBrk="0" hangingPunct="1">
        <a:defRPr sz="1900" kern="1200">
          <a:solidFill>
            <a:schemeClr val="tx1"/>
          </a:solidFill>
          <a:latin typeface="+mn-lt"/>
          <a:ea typeface="+mn-ea"/>
          <a:cs typeface="+mn-cs"/>
        </a:defRPr>
      </a:lvl1pPr>
      <a:lvl2pPr marL="466260" algn="l" defTabSz="932519" rtl="0" eaLnBrk="1" latinLnBrk="0" hangingPunct="1">
        <a:defRPr sz="1900" kern="1200">
          <a:solidFill>
            <a:schemeClr val="tx1"/>
          </a:solidFill>
          <a:latin typeface="+mn-lt"/>
          <a:ea typeface="+mn-ea"/>
          <a:cs typeface="+mn-cs"/>
        </a:defRPr>
      </a:lvl2pPr>
      <a:lvl3pPr marL="932519" algn="l" defTabSz="932519" rtl="0" eaLnBrk="1" latinLnBrk="0" hangingPunct="1">
        <a:defRPr sz="1900" kern="1200">
          <a:solidFill>
            <a:schemeClr val="tx1"/>
          </a:solidFill>
          <a:latin typeface="+mn-lt"/>
          <a:ea typeface="+mn-ea"/>
          <a:cs typeface="+mn-cs"/>
        </a:defRPr>
      </a:lvl3pPr>
      <a:lvl4pPr marL="1398781" algn="l" defTabSz="932519" rtl="0" eaLnBrk="1" latinLnBrk="0" hangingPunct="1">
        <a:defRPr sz="1900" kern="1200">
          <a:solidFill>
            <a:schemeClr val="tx1"/>
          </a:solidFill>
          <a:latin typeface="+mn-lt"/>
          <a:ea typeface="+mn-ea"/>
          <a:cs typeface="+mn-cs"/>
        </a:defRPr>
      </a:lvl4pPr>
      <a:lvl5pPr marL="1865042" algn="l" defTabSz="932519" rtl="0" eaLnBrk="1" latinLnBrk="0" hangingPunct="1">
        <a:defRPr sz="1900" kern="1200">
          <a:solidFill>
            <a:schemeClr val="tx1"/>
          </a:solidFill>
          <a:latin typeface="+mn-lt"/>
          <a:ea typeface="+mn-ea"/>
          <a:cs typeface="+mn-cs"/>
        </a:defRPr>
      </a:lvl5pPr>
      <a:lvl6pPr marL="2331301" algn="l" defTabSz="932519" rtl="0" eaLnBrk="1" latinLnBrk="0" hangingPunct="1">
        <a:defRPr sz="1900" kern="1200">
          <a:solidFill>
            <a:schemeClr val="tx1"/>
          </a:solidFill>
          <a:latin typeface="+mn-lt"/>
          <a:ea typeface="+mn-ea"/>
          <a:cs typeface="+mn-cs"/>
        </a:defRPr>
      </a:lvl6pPr>
      <a:lvl7pPr marL="2797561" algn="l" defTabSz="932519" rtl="0" eaLnBrk="1" latinLnBrk="0" hangingPunct="1">
        <a:defRPr sz="1900" kern="1200">
          <a:solidFill>
            <a:schemeClr val="tx1"/>
          </a:solidFill>
          <a:latin typeface="+mn-lt"/>
          <a:ea typeface="+mn-ea"/>
          <a:cs typeface="+mn-cs"/>
        </a:defRPr>
      </a:lvl7pPr>
      <a:lvl8pPr marL="3263823" algn="l" defTabSz="932519" rtl="0" eaLnBrk="1" latinLnBrk="0" hangingPunct="1">
        <a:defRPr sz="1900" kern="1200">
          <a:solidFill>
            <a:schemeClr val="tx1"/>
          </a:solidFill>
          <a:latin typeface="+mn-lt"/>
          <a:ea typeface="+mn-ea"/>
          <a:cs typeface="+mn-cs"/>
        </a:defRPr>
      </a:lvl8pPr>
      <a:lvl9pPr marL="3730082" algn="l" defTabSz="932519"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3" y="233151"/>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2956333"/>
      </p:ext>
    </p:extLst>
  </p:cSld>
  <p:clrMap bg1="lt1" tx1="dk1" bg2="lt2" tx2="dk2" accent1="accent1" accent2="accent2" accent3="accent3" accent4="accent4" accent5="accent5" accent6="accent6" hlink="hlink" folHlink="folHlink"/>
  <p:sldLayoutIdLst>
    <p:sldLayoutId id="2147484280" r:id="rId1"/>
    <p:sldLayoutId id="2147484281" r:id="rId2"/>
    <p:sldLayoutId id="2147484282" r:id="rId3"/>
    <p:sldLayoutId id="2147484283" r:id="rId4"/>
    <p:sldLayoutId id="2147484284" r:id="rId5"/>
    <p:sldLayoutId id="2147484285" r:id="rId6"/>
    <p:sldLayoutId id="2147484286" r:id="rId7"/>
    <p:sldLayoutId id="2147484287" r:id="rId8"/>
    <p:sldLayoutId id="2147484288" r:id="rId9"/>
    <p:sldLayoutId id="2147484289" r:id="rId10"/>
    <p:sldLayoutId id="2147484290" r:id="rId11"/>
    <p:sldLayoutId id="2147484291" r:id="rId12"/>
    <p:sldLayoutId id="2147484292" r:id="rId13"/>
    <p:sldLayoutId id="2147484293" r:id="rId14"/>
    <p:sldLayoutId id="2147484294" r:id="rId15"/>
    <p:sldLayoutId id="2147484295" r:id="rId16"/>
    <p:sldLayoutId id="2147484296" r:id="rId17"/>
    <p:sldLayoutId id="2147484297" r:id="rId18"/>
    <p:sldLayoutId id="2147484298" r:id="rId19"/>
    <p:sldLayoutId id="2147484299" r:id="rId20"/>
    <p:sldLayoutId id="2147484300" r:id="rId21"/>
    <p:sldLayoutId id="2147484301" r:id="rId22"/>
    <p:sldLayoutId id="2147484302" r:id="rId23"/>
    <p:sldLayoutId id="2147484303" r:id="rId24"/>
    <p:sldLayoutId id="2147484304" r:id="rId25"/>
    <p:sldLayoutId id="2147484305" r:id="rId26"/>
    <p:sldLayoutId id="2147484306" r:id="rId27"/>
    <p:sldLayoutId id="2147484307" r:id="rId28"/>
    <p:sldLayoutId id="2147484308" r:id="rId29"/>
    <p:sldLayoutId id="2147484310" r:id="rId30"/>
    <p:sldLayoutId id="2147484311" r:id="rId31"/>
    <p:sldLayoutId id="2147484312" r:id="rId32"/>
  </p:sldLayoutIdLst>
  <p:transition>
    <p:fade/>
  </p:transition>
  <p:timing>
    <p:tnLst>
      <p:par>
        <p:cTn id="1" dur="indefinite" restart="never" nodeType="tmRoot"/>
      </p:par>
    </p:tnLst>
  </p:timing>
  <p:hf hdr="0" ftr="0" dt="0"/>
  <p:txStyles>
    <p:titleStyle>
      <a:lvl1pPr algn="l" defTabSz="932468" rtl="0" eaLnBrk="1" latinLnBrk="0" hangingPunct="1">
        <a:lnSpc>
          <a:spcPct val="90000"/>
        </a:lnSpc>
        <a:spcBef>
          <a:spcPct val="0"/>
        </a:spcBef>
        <a:buNone/>
        <a:defRPr lang="en-US" sz="55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51" marR="0" indent="-346451" algn="l" defTabSz="932468" rtl="0" eaLnBrk="1" fontAlgn="auto" latinLnBrk="0" hangingPunct="1">
        <a:lnSpc>
          <a:spcPct val="90000"/>
        </a:lnSpc>
        <a:spcBef>
          <a:spcPct val="20000"/>
        </a:spcBef>
        <a:spcAft>
          <a:spcPts val="0"/>
        </a:spcAft>
        <a:buClrTx/>
        <a:buSzPct val="80000"/>
        <a:buFont typeface="Arial" pitchFamily="34" charset="0"/>
        <a:buChar char="•"/>
        <a:tabLst/>
        <a:defRPr sz="3700" kern="1200" spc="-71" baseline="0">
          <a:gradFill>
            <a:gsLst>
              <a:gs pos="1250">
                <a:schemeClr val="bg2"/>
              </a:gs>
              <a:gs pos="100000">
                <a:schemeClr val="bg2"/>
              </a:gs>
            </a:gsLst>
            <a:lin ang="5400000" scaled="0"/>
          </a:gradFill>
          <a:latin typeface="+mj-lt"/>
          <a:ea typeface="+mn-ea"/>
          <a:cs typeface="+mn-cs"/>
        </a:defRPr>
      </a:lvl1pPr>
      <a:lvl2pPr marL="584436" marR="0" indent="-237984" algn="l" defTabSz="932468"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814324" marR="0" indent="-229889" algn="l" defTabSz="932468" rtl="0" eaLnBrk="1" fontAlgn="auto" latinLnBrk="0" hangingPunct="1">
        <a:lnSpc>
          <a:spcPct val="90000"/>
        </a:lnSpc>
        <a:spcBef>
          <a:spcPct val="20000"/>
        </a:spcBef>
        <a:spcAft>
          <a:spcPts val="0"/>
        </a:spcAft>
        <a:buClrTx/>
        <a:buSzPct val="90000"/>
        <a:buFont typeface="Wingdings" pitchFamily="2" charset="2"/>
        <a:buChar char=""/>
        <a:tabLst>
          <a:tab pos="814324" algn="l"/>
        </a:tabLst>
        <a:defRPr sz="2400" kern="1200" spc="0" baseline="0">
          <a:gradFill>
            <a:gsLst>
              <a:gs pos="1250">
                <a:schemeClr val="bg2"/>
              </a:gs>
              <a:gs pos="100000">
                <a:schemeClr val="bg2"/>
              </a:gs>
            </a:gsLst>
            <a:lin ang="5400000" scaled="0"/>
          </a:gradFill>
          <a:latin typeface="+mn-lt"/>
          <a:ea typeface="+mn-ea"/>
          <a:cs typeface="+mn-cs"/>
        </a:defRPr>
      </a:lvl3pPr>
      <a:lvl4pPr marL="1050688" marR="0" indent="-236365" algn="l" defTabSz="932468"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80576" marR="0" indent="-229889" algn="l" defTabSz="932468" rtl="0" eaLnBrk="1" fontAlgn="auto" latinLnBrk="0" hangingPunct="1">
        <a:lnSpc>
          <a:spcPct val="90000"/>
        </a:lnSpc>
        <a:spcBef>
          <a:spcPct val="20000"/>
        </a:spcBef>
        <a:spcAft>
          <a:spcPts val="0"/>
        </a:spcAft>
        <a:buClrTx/>
        <a:buSzPct val="90000"/>
        <a:buFont typeface="Wingdings" pitchFamily="2" charset="2"/>
        <a:buChar char=""/>
        <a:tabLst>
          <a:tab pos="1280576" algn="l"/>
        </a:tabLst>
        <a:defRPr sz="2000" kern="1200" spc="0" baseline="0">
          <a:gradFill>
            <a:gsLst>
              <a:gs pos="1250">
                <a:schemeClr val="bg2"/>
              </a:gs>
              <a:gs pos="100000">
                <a:schemeClr val="bg2"/>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2613640"/>
      </p:ext>
    </p:extLst>
  </p:cSld>
  <p:clrMap bg1="dk1" tx1="lt1" bg2="dk2" tx2="lt2" accent1="accent1" accent2="accent2" accent3="accent3" accent4="accent4" accent5="accent5" accent6="accent6" hlink="hlink" folHlink="folHlink"/>
  <p:sldLayoutIdLst>
    <p:sldLayoutId id="2147484314" r:id="rId1"/>
    <p:sldLayoutId id="2147484315" r:id="rId2"/>
    <p:sldLayoutId id="2147484316" r:id="rId3"/>
    <p:sldLayoutId id="2147484317" r:id="rId4"/>
    <p:sldLayoutId id="2147484318" r:id="rId5"/>
    <p:sldLayoutId id="2147484319" r:id="rId6"/>
    <p:sldLayoutId id="2147484320" r:id="rId7"/>
    <p:sldLayoutId id="2147484321" r:id="rId8"/>
    <p:sldLayoutId id="2147484322" r:id="rId9"/>
    <p:sldLayoutId id="2147484323" r:id="rId10"/>
    <p:sldLayoutId id="2147484324" r:id="rId11"/>
    <p:sldLayoutId id="2147484325" r:id="rId12"/>
  </p:sldLayoutIdLst>
  <p:transition>
    <p:fade/>
  </p:transition>
  <p:timing>
    <p:tnLst>
      <p:par>
        <p:cTn id="1" dur="indefinite" restart="never" nodeType="tmRoot"/>
      </p:par>
    </p:tnLst>
  </p:timing>
  <p:hf hdr="0" ftr="0" dt="0"/>
  <p:txStyles>
    <p:titleStyle>
      <a:lvl1pPr algn="l" defTabSz="932377" rtl="0" eaLnBrk="1" latinLnBrk="0" hangingPunct="1">
        <a:lnSpc>
          <a:spcPct val="90000"/>
        </a:lnSpc>
        <a:spcBef>
          <a:spcPct val="0"/>
        </a:spcBef>
        <a:buNone/>
        <a:defRPr lang="en-US" sz="5500" b="0" kern="1200" cap="none" spc="-102"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46417" marR="0" indent="-346417" algn="l" defTabSz="932377" rtl="0" eaLnBrk="1" fontAlgn="auto" latinLnBrk="0" hangingPunct="1">
        <a:lnSpc>
          <a:spcPct val="90000"/>
        </a:lnSpc>
        <a:spcBef>
          <a:spcPct val="20000"/>
        </a:spcBef>
        <a:spcAft>
          <a:spcPts val="0"/>
        </a:spcAft>
        <a:buClrTx/>
        <a:buSzPct val="90000"/>
        <a:buFont typeface="Arial" pitchFamily="34" charset="0"/>
        <a:buChar char="•"/>
        <a:tabLst/>
        <a:defRPr sz="3700" kern="1200" spc="-71" baseline="0">
          <a:gradFill>
            <a:gsLst>
              <a:gs pos="1250">
                <a:schemeClr val="tx1"/>
              </a:gs>
              <a:gs pos="100000">
                <a:schemeClr val="tx1"/>
              </a:gs>
            </a:gsLst>
            <a:lin ang="5400000" scaled="0"/>
          </a:gradFill>
          <a:latin typeface="+mj-lt"/>
          <a:ea typeface="+mn-ea"/>
          <a:cs typeface="+mn-cs"/>
        </a:defRPr>
      </a:lvl1pPr>
      <a:lvl2pPr marL="584379" marR="0" indent="-237961" algn="l" defTabSz="932377"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14244" marR="0" indent="-229866" algn="l" defTabSz="932377" rtl="0" eaLnBrk="1" fontAlgn="auto" latinLnBrk="0" hangingPunct="1">
        <a:lnSpc>
          <a:spcPct val="90000"/>
        </a:lnSpc>
        <a:spcBef>
          <a:spcPct val="20000"/>
        </a:spcBef>
        <a:spcAft>
          <a:spcPts val="0"/>
        </a:spcAft>
        <a:buClrTx/>
        <a:buSzPct val="90000"/>
        <a:buFont typeface="Wingdings" pitchFamily="2" charset="2"/>
        <a:buChar char=""/>
        <a:tabLst>
          <a:tab pos="814244" algn="l"/>
        </a:tabLst>
        <a:defRPr sz="2400" kern="1200" spc="0" baseline="0">
          <a:gradFill>
            <a:gsLst>
              <a:gs pos="1250">
                <a:schemeClr val="tx1"/>
              </a:gs>
              <a:gs pos="100000">
                <a:schemeClr val="tx1"/>
              </a:gs>
            </a:gsLst>
            <a:lin ang="5400000" scaled="0"/>
          </a:gradFill>
          <a:latin typeface="+mn-lt"/>
          <a:ea typeface="+mn-ea"/>
          <a:cs typeface="+mn-cs"/>
        </a:defRPr>
      </a:lvl3pPr>
      <a:lvl4pPr marL="1050585" marR="0" indent="-236342" algn="l" defTabSz="932377"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80451" marR="0" indent="-229866" algn="l" defTabSz="932377" rtl="0" eaLnBrk="1" fontAlgn="auto" latinLnBrk="0" hangingPunct="1">
        <a:lnSpc>
          <a:spcPct val="90000"/>
        </a:lnSpc>
        <a:spcBef>
          <a:spcPct val="20000"/>
        </a:spcBef>
        <a:spcAft>
          <a:spcPts val="0"/>
        </a:spcAft>
        <a:buClrTx/>
        <a:buSzPct val="90000"/>
        <a:buFont typeface="Wingdings" pitchFamily="2" charset="2"/>
        <a:buChar char=""/>
        <a:tabLst>
          <a:tab pos="1280451" algn="l"/>
        </a:tabLst>
        <a:defRPr sz="2000" kern="1200" spc="0" baseline="0">
          <a:gradFill>
            <a:gsLst>
              <a:gs pos="1250">
                <a:schemeClr val="tx1"/>
              </a:gs>
              <a:gs pos="100000">
                <a:schemeClr val="tx1"/>
              </a:gs>
            </a:gsLst>
            <a:lin ang="5400000" scaled="0"/>
          </a:gradFill>
          <a:latin typeface="+mn-lt"/>
          <a:ea typeface="+mn-ea"/>
          <a:cs typeface="+mn-cs"/>
        </a:defRPr>
      </a:lvl5pPr>
      <a:lvl6pPr marL="2564035"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24"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1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0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77" rtl="0" eaLnBrk="1" latinLnBrk="0" hangingPunct="1">
        <a:defRPr sz="1800" kern="1200">
          <a:solidFill>
            <a:schemeClr val="tx1"/>
          </a:solidFill>
          <a:latin typeface="+mn-lt"/>
          <a:ea typeface="+mn-ea"/>
          <a:cs typeface="+mn-cs"/>
        </a:defRPr>
      </a:lvl1pPr>
      <a:lvl2pPr marL="466190" algn="l" defTabSz="932377" rtl="0" eaLnBrk="1" latinLnBrk="0" hangingPunct="1">
        <a:defRPr sz="1800" kern="1200">
          <a:solidFill>
            <a:schemeClr val="tx1"/>
          </a:solidFill>
          <a:latin typeface="+mn-lt"/>
          <a:ea typeface="+mn-ea"/>
          <a:cs typeface="+mn-cs"/>
        </a:defRPr>
      </a:lvl2pPr>
      <a:lvl3pPr marL="932377" algn="l" defTabSz="932377" rtl="0" eaLnBrk="1" latinLnBrk="0" hangingPunct="1">
        <a:defRPr sz="1800" kern="1200">
          <a:solidFill>
            <a:schemeClr val="tx1"/>
          </a:solidFill>
          <a:latin typeface="+mn-lt"/>
          <a:ea typeface="+mn-ea"/>
          <a:cs typeface="+mn-cs"/>
        </a:defRPr>
      </a:lvl3pPr>
      <a:lvl4pPr marL="1398565" algn="l" defTabSz="932377" rtl="0" eaLnBrk="1" latinLnBrk="0" hangingPunct="1">
        <a:defRPr sz="1800" kern="1200">
          <a:solidFill>
            <a:schemeClr val="tx1"/>
          </a:solidFill>
          <a:latin typeface="+mn-lt"/>
          <a:ea typeface="+mn-ea"/>
          <a:cs typeface="+mn-cs"/>
        </a:defRPr>
      </a:lvl4pPr>
      <a:lvl5pPr marL="1864753" algn="l" defTabSz="932377" rtl="0" eaLnBrk="1" latinLnBrk="0" hangingPunct="1">
        <a:defRPr sz="1800" kern="1200">
          <a:solidFill>
            <a:schemeClr val="tx1"/>
          </a:solidFill>
          <a:latin typeface="+mn-lt"/>
          <a:ea typeface="+mn-ea"/>
          <a:cs typeface="+mn-cs"/>
        </a:defRPr>
      </a:lvl5pPr>
      <a:lvl6pPr marL="2330942" algn="l" defTabSz="932377" rtl="0" eaLnBrk="1" latinLnBrk="0" hangingPunct="1">
        <a:defRPr sz="1800" kern="1200">
          <a:solidFill>
            <a:schemeClr val="tx1"/>
          </a:solidFill>
          <a:latin typeface="+mn-lt"/>
          <a:ea typeface="+mn-ea"/>
          <a:cs typeface="+mn-cs"/>
        </a:defRPr>
      </a:lvl6pPr>
      <a:lvl7pPr marL="2797130" algn="l" defTabSz="932377" rtl="0" eaLnBrk="1" latinLnBrk="0" hangingPunct="1">
        <a:defRPr sz="1800" kern="1200">
          <a:solidFill>
            <a:schemeClr val="tx1"/>
          </a:solidFill>
          <a:latin typeface="+mn-lt"/>
          <a:ea typeface="+mn-ea"/>
          <a:cs typeface="+mn-cs"/>
        </a:defRPr>
      </a:lvl7pPr>
      <a:lvl8pPr marL="3263318" algn="l" defTabSz="932377" rtl="0" eaLnBrk="1" latinLnBrk="0" hangingPunct="1">
        <a:defRPr sz="1800" kern="1200">
          <a:solidFill>
            <a:schemeClr val="tx1"/>
          </a:solidFill>
          <a:latin typeface="+mn-lt"/>
          <a:ea typeface="+mn-ea"/>
          <a:cs typeface="+mn-cs"/>
        </a:defRPr>
      </a:lvl8pPr>
      <a:lvl9pPr marL="3729507" algn="l" defTabSz="932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5" y="233153"/>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84" y="1476624"/>
            <a:ext cx="11378777"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17692126"/>
      </p:ext>
    </p:extLst>
  </p:cSld>
  <p:clrMap bg1="lt1" tx1="dk1" bg2="lt2" tx2="dk2" accent1="accent1" accent2="accent2" accent3="accent3" accent4="accent4" accent5="accent5" accent6="accent6" hlink="hlink" folHlink="folHlink"/>
  <p:sldLayoutIdLst>
    <p:sldLayoutId id="2147484327" r:id="rId1"/>
    <p:sldLayoutId id="2147484328" r:id="rId2"/>
    <p:sldLayoutId id="2147484329" r:id="rId3"/>
    <p:sldLayoutId id="2147484330" r:id="rId4"/>
    <p:sldLayoutId id="2147484331" r:id="rId5"/>
    <p:sldLayoutId id="2147484332" r:id="rId6"/>
    <p:sldLayoutId id="2147484333" r:id="rId7"/>
    <p:sldLayoutId id="2147484334" r:id="rId8"/>
    <p:sldLayoutId id="2147484335" r:id="rId9"/>
    <p:sldLayoutId id="2147484336" r:id="rId10"/>
    <p:sldLayoutId id="2147484337" r:id="rId11"/>
    <p:sldLayoutId id="2147484338" r:id="rId12"/>
    <p:sldLayoutId id="2147484339" r:id="rId13"/>
    <p:sldLayoutId id="2147484340" r:id="rId14"/>
    <p:sldLayoutId id="2147484341" r:id="rId15"/>
    <p:sldLayoutId id="2147484342" r:id="rId16"/>
    <p:sldLayoutId id="2147484343" r:id="rId17"/>
    <p:sldLayoutId id="2147484344" r:id="rId18"/>
    <p:sldLayoutId id="2147484345" r:id="rId19"/>
    <p:sldLayoutId id="2147484346" r:id="rId20"/>
    <p:sldLayoutId id="2147484347" r:id="rId21"/>
  </p:sldLayoutIdLst>
  <p:transition>
    <p:fade/>
  </p:transition>
  <p:timing>
    <p:tnLst>
      <p:par>
        <p:cTn id="1" dur="indefinite" restart="never" nodeType="tmRoot"/>
      </p:par>
    </p:tnLst>
  </p:timing>
  <p:hf hdr="0" ftr="0" dt="0"/>
  <p:txStyles>
    <p:titleStyle>
      <a:lvl1pPr algn="l" defTabSz="931009" rtl="0" eaLnBrk="1" latinLnBrk="0" hangingPunct="1">
        <a:lnSpc>
          <a:spcPct val="90000"/>
        </a:lnSpc>
        <a:spcBef>
          <a:spcPct val="0"/>
        </a:spcBef>
        <a:buNone/>
        <a:defRPr lang="en-US" sz="5600" b="0" kern="1200" cap="none" spc="-102" baseline="0" dirty="0" smtClean="0">
          <a:ln w="3175">
            <a:noFill/>
          </a:ln>
          <a:solidFill>
            <a:schemeClr val="tx2">
              <a:alpha val="99000"/>
            </a:schemeClr>
          </a:solidFill>
          <a:effectLst/>
          <a:latin typeface="+mj-lt"/>
          <a:ea typeface="+mn-ea"/>
          <a:cs typeface="Arial" charset="0"/>
        </a:defRPr>
      </a:lvl1pPr>
    </p:titleStyle>
    <p:bodyStyle>
      <a:lvl1pPr marL="345909" marR="0" indent="-345909" algn="l" defTabSz="931009" rtl="0" eaLnBrk="1" fontAlgn="auto" latinLnBrk="0" hangingPunct="1">
        <a:lnSpc>
          <a:spcPct val="90000"/>
        </a:lnSpc>
        <a:spcBef>
          <a:spcPct val="20000"/>
        </a:spcBef>
        <a:spcAft>
          <a:spcPts val="0"/>
        </a:spcAft>
        <a:buClrTx/>
        <a:buSzPct val="80000"/>
        <a:buFont typeface="Arial" pitchFamily="34" charset="0"/>
        <a:buChar char="•"/>
        <a:tabLst/>
        <a:defRPr sz="3700" kern="1200" spc="-72" baseline="0">
          <a:gradFill>
            <a:gsLst>
              <a:gs pos="1250">
                <a:schemeClr val="bg2"/>
              </a:gs>
              <a:gs pos="100000">
                <a:schemeClr val="bg2"/>
              </a:gs>
            </a:gsLst>
            <a:lin ang="5400000" scaled="0"/>
          </a:gradFill>
          <a:latin typeface="+mj-lt"/>
          <a:ea typeface="+mn-ea"/>
          <a:cs typeface="+mn-cs"/>
        </a:defRPr>
      </a:lvl1pPr>
      <a:lvl2pPr marL="583521" marR="0" indent="-237611" algn="l" defTabSz="931009"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813049" marR="0" indent="-229529" algn="l" defTabSz="931009" rtl="0" eaLnBrk="1" fontAlgn="auto" latinLnBrk="0" hangingPunct="1">
        <a:lnSpc>
          <a:spcPct val="90000"/>
        </a:lnSpc>
        <a:spcBef>
          <a:spcPct val="20000"/>
        </a:spcBef>
        <a:spcAft>
          <a:spcPts val="0"/>
        </a:spcAft>
        <a:buClrTx/>
        <a:buSzPct val="90000"/>
        <a:buFont typeface="Wingdings" pitchFamily="2" charset="2"/>
        <a:buChar char=""/>
        <a:tabLst>
          <a:tab pos="813049" algn="l"/>
        </a:tabLst>
        <a:defRPr sz="2400" kern="1200" spc="0" baseline="0">
          <a:gradFill>
            <a:gsLst>
              <a:gs pos="1250">
                <a:schemeClr val="bg2"/>
              </a:gs>
              <a:gs pos="100000">
                <a:schemeClr val="bg2"/>
              </a:gs>
            </a:gsLst>
            <a:lin ang="5400000" scaled="0"/>
          </a:gradFill>
          <a:latin typeface="+mn-lt"/>
          <a:ea typeface="+mn-ea"/>
          <a:cs typeface="+mn-cs"/>
        </a:defRPr>
      </a:lvl3pPr>
      <a:lvl4pPr marL="1049043" marR="0" indent="-235992" algn="l" defTabSz="931009"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78572" marR="0" indent="-229529" algn="l" defTabSz="931009" rtl="0" eaLnBrk="1" fontAlgn="auto" latinLnBrk="0" hangingPunct="1">
        <a:lnSpc>
          <a:spcPct val="90000"/>
        </a:lnSpc>
        <a:spcBef>
          <a:spcPct val="20000"/>
        </a:spcBef>
        <a:spcAft>
          <a:spcPts val="0"/>
        </a:spcAft>
        <a:buClrTx/>
        <a:buSzPct val="90000"/>
        <a:buFont typeface="Wingdings" pitchFamily="2" charset="2"/>
        <a:buChar char=""/>
        <a:tabLst>
          <a:tab pos="1278572" algn="l"/>
        </a:tabLst>
        <a:defRPr sz="2000" kern="1200" spc="0" baseline="0">
          <a:gradFill>
            <a:gsLst>
              <a:gs pos="1250">
                <a:schemeClr val="bg2"/>
              </a:gs>
              <a:gs pos="100000">
                <a:schemeClr val="bg2"/>
              </a:gs>
            </a:gsLst>
            <a:lin ang="5400000" scaled="0"/>
          </a:gradFill>
          <a:latin typeface="+mn-lt"/>
          <a:ea typeface="+mn-ea"/>
          <a:cs typeface="+mn-cs"/>
        </a:defRPr>
      </a:lvl5pPr>
      <a:lvl6pPr marL="2560275" indent="-232754" algn="l" defTabSz="93100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5779" indent="-232754" algn="l" defTabSz="93100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1283" indent="-232754" algn="l" defTabSz="93100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56788" indent="-232754" algn="l" defTabSz="93100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009" rtl="0" eaLnBrk="1" latinLnBrk="0" hangingPunct="1">
        <a:defRPr sz="1900" kern="1200">
          <a:solidFill>
            <a:schemeClr val="tx1"/>
          </a:solidFill>
          <a:latin typeface="+mn-lt"/>
          <a:ea typeface="+mn-ea"/>
          <a:cs typeface="+mn-cs"/>
        </a:defRPr>
      </a:lvl1pPr>
      <a:lvl2pPr marL="465503" algn="l" defTabSz="931009" rtl="0" eaLnBrk="1" latinLnBrk="0" hangingPunct="1">
        <a:defRPr sz="1900" kern="1200">
          <a:solidFill>
            <a:schemeClr val="tx1"/>
          </a:solidFill>
          <a:latin typeface="+mn-lt"/>
          <a:ea typeface="+mn-ea"/>
          <a:cs typeface="+mn-cs"/>
        </a:defRPr>
      </a:lvl2pPr>
      <a:lvl3pPr marL="931009" algn="l" defTabSz="931009" rtl="0" eaLnBrk="1" latinLnBrk="0" hangingPunct="1">
        <a:defRPr sz="1900" kern="1200">
          <a:solidFill>
            <a:schemeClr val="tx1"/>
          </a:solidFill>
          <a:latin typeface="+mn-lt"/>
          <a:ea typeface="+mn-ea"/>
          <a:cs typeface="+mn-cs"/>
        </a:defRPr>
      </a:lvl3pPr>
      <a:lvl4pPr marL="1396514" algn="l" defTabSz="931009" rtl="0" eaLnBrk="1" latinLnBrk="0" hangingPunct="1">
        <a:defRPr sz="1900" kern="1200">
          <a:solidFill>
            <a:schemeClr val="tx1"/>
          </a:solidFill>
          <a:latin typeface="+mn-lt"/>
          <a:ea typeface="+mn-ea"/>
          <a:cs typeface="+mn-cs"/>
        </a:defRPr>
      </a:lvl4pPr>
      <a:lvl5pPr marL="1862017" algn="l" defTabSz="931009" rtl="0" eaLnBrk="1" latinLnBrk="0" hangingPunct="1">
        <a:defRPr sz="1900" kern="1200">
          <a:solidFill>
            <a:schemeClr val="tx1"/>
          </a:solidFill>
          <a:latin typeface="+mn-lt"/>
          <a:ea typeface="+mn-ea"/>
          <a:cs typeface="+mn-cs"/>
        </a:defRPr>
      </a:lvl5pPr>
      <a:lvl6pPr marL="2327522" algn="l" defTabSz="931009" rtl="0" eaLnBrk="1" latinLnBrk="0" hangingPunct="1">
        <a:defRPr sz="1900" kern="1200">
          <a:solidFill>
            <a:schemeClr val="tx1"/>
          </a:solidFill>
          <a:latin typeface="+mn-lt"/>
          <a:ea typeface="+mn-ea"/>
          <a:cs typeface="+mn-cs"/>
        </a:defRPr>
      </a:lvl6pPr>
      <a:lvl7pPr marL="2793026" algn="l" defTabSz="931009" rtl="0" eaLnBrk="1" latinLnBrk="0" hangingPunct="1">
        <a:defRPr sz="1900" kern="1200">
          <a:solidFill>
            <a:schemeClr val="tx1"/>
          </a:solidFill>
          <a:latin typeface="+mn-lt"/>
          <a:ea typeface="+mn-ea"/>
          <a:cs typeface="+mn-cs"/>
        </a:defRPr>
      </a:lvl7pPr>
      <a:lvl8pPr marL="3258532" algn="l" defTabSz="931009" rtl="0" eaLnBrk="1" latinLnBrk="0" hangingPunct="1">
        <a:defRPr sz="1900" kern="1200">
          <a:solidFill>
            <a:schemeClr val="tx1"/>
          </a:solidFill>
          <a:latin typeface="+mn-lt"/>
          <a:ea typeface="+mn-ea"/>
          <a:cs typeface="+mn-cs"/>
        </a:defRPr>
      </a:lvl8pPr>
      <a:lvl9pPr marL="3724036" algn="l" defTabSz="93100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8.xml"/></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127.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15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156.xml"/></Relationships>
</file>

<file path=ppt/slides/_rels/slide1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153.xml"/></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154.xml"/></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153.xml"/></Relationships>
</file>

<file path=ppt/slides/_rels/slide17.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59.png"/><Relationship Id="rId7"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153.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6.png"/></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50.xml"/><Relationship Id="rId4" Type="http://schemas.openxmlformats.org/officeDocument/2006/relationships/image" Target="../media/image67.png"/></Relationships>
</file>

<file path=ppt/slides/_rels/slide1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8.xml"/><Relationship Id="rId1" Type="http://schemas.openxmlformats.org/officeDocument/2006/relationships/slideLayout" Target="../slideLayouts/slideLayout50.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9.xml"/><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44.xml"/><Relationship Id="rId4" Type="http://schemas.openxmlformats.org/officeDocument/2006/relationships/image" Target="../media/image77.png"/></Relationships>
</file>

<file path=ppt/slides/_rels/slide22.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tags" Target="../tags/tag4.xml"/><Relationship Id="rId7" Type="http://schemas.openxmlformats.org/officeDocument/2006/relationships/image" Target="../media/image79.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78.jpeg"/><Relationship Id="rId5" Type="http://schemas.openxmlformats.org/officeDocument/2006/relationships/notesSlide" Target="../notesSlides/notesSlide20.xml"/><Relationship Id="rId4" Type="http://schemas.openxmlformats.org/officeDocument/2006/relationships/slideLayout" Target="../slideLayouts/slideLayout166.xml"/></Relationships>
</file>

<file path=ppt/slides/_rels/slide2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9.xml"/><Relationship Id="rId6" Type="http://schemas.openxmlformats.org/officeDocument/2006/relationships/image" Target="../media/image30.wmf"/><Relationship Id="rId5" Type="http://schemas.openxmlformats.org/officeDocument/2006/relationships/image" Target="../media/image8.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28.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8.pn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128.xml"/><Relationship Id="rId6" Type="http://schemas.openxmlformats.org/officeDocument/2006/relationships/image" Target="../media/image41.jpeg"/><Relationship Id="rId11" Type="http://schemas.openxmlformats.org/officeDocument/2006/relationships/image" Target="../media/image44.png"/><Relationship Id="rId5" Type="http://schemas.openxmlformats.org/officeDocument/2006/relationships/image" Target="../media/image40.png"/><Relationship Id="rId10" Type="http://schemas.openxmlformats.org/officeDocument/2006/relationships/image" Target="../media/image43.png"/><Relationship Id="rId4" Type="http://schemas.openxmlformats.org/officeDocument/2006/relationships/image" Target="../media/image39.png"/><Relationship Id="rId9"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7.png"/><Relationship Id="rId2" Type="http://schemas.openxmlformats.org/officeDocument/2006/relationships/slideLayout" Target="../slideLayouts/slideLayout39.xml"/><Relationship Id="rId1" Type="http://schemas.openxmlformats.org/officeDocument/2006/relationships/tags" Target="../tags/tag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8.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127.xml"/><Relationship Id="rId6" Type="http://schemas.openxmlformats.org/officeDocument/2006/relationships/image" Target="../media/image29.png"/><Relationship Id="rId11" Type="http://schemas.openxmlformats.org/officeDocument/2006/relationships/image" Target="../media/image53.png"/><Relationship Id="rId5" Type="http://schemas.openxmlformats.org/officeDocument/2006/relationships/image" Target="../media/image44.png"/><Relationship Id="rId10" Type="http://schemas.openxmlformats.org/officeDocument/2006/relationships/image" Target="../media/image52.png"/><Relationship Id="rId4" Type="http://schemas.openxmlformats.org/officeDocument/2006/relationships/image" Target="../media/image48.png"/><Relationship Id="rId9" Type="http://schemas.openxmlformats.org/officeDocument/2006/relationships/image" Target="../media/image51.png"/><Relationship Id="rId14" Type="http://schemas.openxmlformats.org/officeDocument/2006/relationships/image" Target="../media/image5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World-Class Data Centers</a:t>
            </a:r>
          </a:p>
        </p:txBody>
      </p:sp>
      <p:grpSp>
        <p:nvGrpSpPr>
          <p:cNvPr id="3" name="Group 4"/>
          <p:cNvGrpSpPr>
            <a:grpSpLocks noChangeAspect="1"/>
          </p:cNvGrpSpPr>
          <p:nvPr/>
        </p:nvGrpSpPr>
        <p:grpSpPr>
          <a:xfrm>
            <a:off x="517066" y="1747205"/>
            <a:ext cx="11382339" cy="4694547"/>
            <a:chOff x="12944476" y="317500"/>
            <a:chExt cx="12430126" cy="6548438"/>
          </a:xfrm>
          <a:solidFill>
            <a:schemeClr val="bg1">
              <a:lumMod val="75000"/>
            </a:schemeClr>
          </a:solidFill>
          <a:effectLst/>
        </p:grpSpPr>
        <p:sp>
          <p:nvSpPr>
            <p:cNvPr id="4" name="Freeform 6"/>
            <p:cNvSpPr>
              <a:spLocks/>
            </p:cNvSpPr>
            <p:nvPr/>
          </p:nvSpPr>
          <p:spPr bwMode="auto">
            <a:xfrm>
              <a:off x="23069551" y="3594100"/>
              <a:ext cx="403225" cy="368300"/>
            </a:xfrm>
            <a:custGeom>
              <a:avLst/>
              <a:gdLst/>
              <a:ahLst/>
              <a:cxnLst>
                <a:cxn ang="0">
                  <a:pos x="113" y="44"/>
                </a:cxn>
                <a:cxn ang="0">
                  <a:pos x="117" y="42"/>
                </a:cxn>
                <a:cxn ang="0">
                  <a:pos x="118" y="31"/>
                </a:cxn>
                <a:cxn ang="0">
                  <a:pos x="122" y="18"/>
                </a:cxn>
                <a:cxn ang="0">
                  <a:pos x="129" y="2"/>
                </a:cxn>
                <a:cxn ang="0">
                  <a:pos x="135" y="8"/>
                </a:cxn>
                <a:cxn ang="0">
                  <a:pos x="140" y="1"/>
                </a:cxn>
                <a:cxn ang="0">
                  <a:pos x="148" y="9"/>
                </a:cxn>
                <a:cxn ang="0">
                  <a:pos x="154" y="15"/>
                </a:cxn>
                <a:cxn ang="0">
                  <a:pos x="152" y="23"/>
                </a:cxn>
                <a:cxn ang="0">
                  <a:pos x="149" y="27"/>
                </a:cxn>
                <a:cxn ang="0">
                  <a:pos x="162" y="26"/>
                </a:cxn>
                <a:cxn ang="0">
                  <a:pos x="166" y="35"/>
                </a:cxn>
                <a:cxn ang="0">
                  <a:pos x="181" y="41"/>
                </a:cxn>
                <a:cxn ang="0">
                  <a:pos x="184" y="50"/>
                </a:cxn>
                <a:cxn ang="0">
                  <a:pos x="171" y="54"/>
                </a:cxn>
                <a:cxn ang="0">
                  <a:pos x="176" y="65"/>
                </a:cxn>
                <a:cxn ang="0">
                  <a:pos x="171" y="70"/>
                </a:cxn>
                <a:cxn ang="0">
                  <a:pos x="155" y="70"/>
                </a:cxn>
                <a:cxn ang="0">
                  <a:pos x="152" y="77"/>
                </a:cxn>
                <a:cxn ang="0">
                  <a:pos x="141" y="76"/>
                </a:cxn>
                <a:cxn ang="0">
                  <a:pos x="127" y="75"/>
                </a:cxn>
                <a:cxn ang="0">
                  <a:pos x="121" y="82"/>
                </a:cxn>
                <a:cxn ang="0">
                  <a:pos x="112" y="112"/>
                </a:cxn>
                <a:cxn ang="0">
                  <a:pos x="98" y="147"/>
                </a:cxn>
                <a:cxn ang="0">
                  <a:pos x="81" y="159"/>
                </a:cxn>
                <a:cxn ang="0">
                  <a:pos x="67" y="155"/>
                </a:cxn>
                <a:cxn ang="0">
                  <a:pos x="55" y="158"/>
                </a:cxn>
                <a:cxn ang="0">
                  <a:pos x="48" y="164"/>
                </a:cxn>
                <a:cxn ang="0">
                  <a:pos x="30" y="169"/>
                </a:cxn>
                <a:cxn ang="0">
                  <a:pos x="14" y="160"/>
                </a:cxn>
                <a:cxn ang="0">
                  <a:pos x="8" y="148"/>
                </a:cxn>
                <a:cxn ang="0">
                  <a:pos x="1" y="140"/>
                </a:cxn>
                <a:cxn ang="0">
                  <a:pos x="13" y="143"/>
                </a:cxn>
                <a:cxn ang="0">
                  <a:pos x="28" y="150"/>
                </a:cxn>
                <a:cxn ang="0">
                  <a:pos x="39" y="153"/>
                </a:cxn>
                <a:cxn ang="0">
                  <a:pos x="29" y="146"/>
                </a:cxn>
                <a:cxn ang="0">
                  <a:pos x="34" y="128"/>
                </a:cxn>
                <a:cxn ang="0">
                  <a:pos x="38" y="115"/>
                </a:cxn>
                <a:cxn ang="0">
                  <a:pos x="52" y="110"/>
                </a:cxn>
                <a:cxn ang="0">
                  <a:pos x="77" y="76"/>
                </a:cxn>
                <a:cxn ang="0">
                  <a:pos x="87" y="57"/>
                </a:cxn>
                <a:cxn ang="0">
                  <a:pos x="92" y="64"/>
                </a:cxn>
                <a:cxn ang="0">
                  <a:pos x="95" y="65"/>
                </a:cxn>
                <a:cxn ang="0">
                  <a:pos x="105" y="71"/>
                </a:cxn>
                <a:cxn ang="0">
                  <a:pos x="107" y="50"/>
                </a:cxn>
                <a:cxn ang="0">
                  <a:pos x="114" y="61"/>
                </a:cxn>
                <a:cxn ang="0">
                  <a:pos x="115" y="54"/>
                </a:cxn>
                <a:cxn ang="0">
                  <a:pos x="113" y="44"/>
                </a:cxn>
              </a:cxnLst>
              <a:rect l="0" t="0" r="r" b="b"/>
              <a:pathLst>
                <a:path w="191" h="174">
                  <a:moveTo>
                    <a:pt x="113" y="44"/>
                  </a:moveTo>
                  <a:cubicBezTo>
                    <a:pt x="115" y="44"/>
                    <a:pt x="116" y="44"/>
                    <a:pt x="117" y="42"/>
                  </a:cubicBezTo>
                  <a:cubicBezTo>
                    <a:pt x="121" y="38"/>
                    <a:pt x="110" y="35"/>
                    <a:pt x="118" y="31"/>
                  </a:cubicBezTo>
                  <a:cubicBezTo>
                    <a:pt x="125" y="27"/>
                    <a:pt x="116" y="25"/>
                    <a:pt x="122" y="18"/>
                  </a:cubicBezTo>
                  <a:cubicBezTo>
                    <a:pt x="129" y="11"/>
                    <a:pt x="127" y="3"/>
                    <a:pt x="129" y="2"/>
                  </a:cubicBezTo>
                  <a:cubicBezTo>
                    <a:pt x="135" y="0"/>
                    <a:pt x="130" y="10"/>
                    <a:pt x="135" y="8"/>
                  </a:cubicBezTo>
                  <a:cubicBezTo>
                    <a:pt x="140" y="6"/>
                    <a:pt x="135" y="2"/>
                    <a:pt x="140" y="1"/>
                  </a:cubicBezTo>
                  <a:cubicBezTo>
                    <a:pt x="147" y="1"/>
                    <a:pt x="139" y="13"/>
                    <a:pt x="148" y="9"/>
                  </a:cubicBezTo>
                  <a:cubicBezTo>
                    <a:pt x="156" y="5"/>
                    <a:pt x="146" y="11"/>
                    <a:pt x="154" y="15"/>
                  </a:cubicBezTo>
                  <a:cubicBezTo>
                    <a:pt x="161" y="18"/>
                    <a:pt x="144" y="18"/>
                    <a:pt x="152" y="23"/>
                  </a:cubicBezTo>
                  <a:cubicBezTo>
                    <a:pt x="158" y="27"/>
                    <a:pt x="153" y="26"/>
                    <a:pt x="149" y="27"/>
                  </a:cubicBezTo>
                  <a:cubicBezTo>
                    <a:pt x="161" y="32"/>
                    <a:pt x="158" y="22"/>
                    <a:pt x="162" y="26"/>
                  </a:cubicBezTo>
                  <a:cubicBezTo>
                    <a:pt x="166" y="32"/>
                    <a:pt x="160" y="40"/>
                    <a:pt x="166" y="35"/>
                  </a:cubicBezTo>
                  <a:cubicBezTo>
                    <a:pt x="172" y="30"/>
                    <a:pt x="178" y="43"/>
                    <a:pt x="181" y="41"/>
                  </a:cubicBezTo>
                  <a:cubicBezTo>
                    <a:pt x="186" y="36"/>
                    <a:pt x="191" y="49"/>
                    <a:pt x="184" y="50"/>
                  </a:cubicBezTo>
                  <a:cubicBezTo>
                    <a:pt x="176" y="50"/>
                    <a:pt x="176" y="57"/>
                    <a:pt x="171" y="54"/>
                  </a:cubicBezTo>
                  <a:cubicBezTo>
                    <a:pt x="165" y="52"/>
                    <a:pt x="163" y="63"/>
                    <a:pt x="176" y="65"/>
                  </a:cubicBezTo>
                  <a:cubicBezTo>
                    <a:pt x="185" y="66"/>
                    <a:pt x="178" y="64"/>
                    <a:pt x="171" y="70"/>
                  </a:cubicBezTo>
                  <a:cubicBezTo>
                    <a:pt x="163" y="75"/>
                    <a:pt x="158" y="72"/>
                    <a:pt x="155" y="70"/>
                  </a:cubicBezTo>
                  <a:cubicBezTo>
                    <a:pt x="154" y="75"/>
                    <a:pt x="154" y="76"/>
                    <a:pt x="152" y="77"/>
                  </a:cubicBezTo>
                  <a:cubicBezTo>
                    <a:pt x="147" y="76"/>
                    <a:pt x="143" y="76"/>
                    <a:pt x="141" y="76"/>
                  </a:cubicBezTo>
                  <a:cubicBezTo>
                    <a:pt x="130" y="79"/>
                    <a:pt x="134" y="74"/>
                    <a:pt x="127" y="75"/>
                  </a:cubicBezTo>
                  <a:cubicBezTo>
                    <a:pt x="117" y="78"/>
                    <a:pt x="123" y="80"/>
                    <a:pt x="121" y="82"/>
                  </a:cubicBezTo>
                  <a:cubicBezTo>
                    <a:pt x="117" y="85"/>
                    <a:pt x="125" y="100"/>
                    <a:pt x="112" y="112"/>
                  </a:cubicBezTo>
                  <a:cubicBezTo>
                    <a:pt x="100" y="123"/>
                    <a:pt x="109" y="137"/>
                    <a:pt x="98" y="147"/>
                  </a:cubicBezTo>
                  <a:cubicBezTo>
                    <a:pt x="91" y="153"/>
                    <a:pt x="97" y="154"/>
                    <a:pt x="81" y="159"/>
                  </a:cubicBezTo>
                  <a:cubicBezTo>
                    <a:pt x="76" y="161"/>
                    <a:pt x="67" y="159"/>
                    <a:pt x="67" y="155"/>
                  </a:cubicBezTo>
                  <a:cubicBezTo>
                    <a:pt x="69" y="150"/>
                    <a:pt x="55" y="154"/>
                    <a:pt x="55" y="158"/>
                  </a:cubicBezTo>
                  <a:cubicBezTo>
                    <a:pt x="55" y="162"/>
                    <a:pt x="52" y="160"/>
                    <a:pt x="48" y="164"/>
                  </a:cubicBezTo>
                  <a:cubicBezTo>
                    <a:pt x="44" y="169"/>
                    <a:pt x="44" y="163"/>
                    <a:pt x="30" y="169"/>
                  </a:cubicBezTo>
                  <a:cubicBezTo>
                    <a:pt x="15" y="174"/>
                    <a:pt x="22" y="163"/>
                    <a:pt x="14" y="160"/>
                  </a:cubicBezTo>
                  <a:cubicBezTo>
                    <a:pt x="6" y="157"/>
                    <a:pt x="15" y="153"/>
                    <a:pt x="8" y="148"/>
                  </a:cubicBezTo>
                  <a:cubicBezTo>
                    <a:pt x="1" y="144"/>
                    <a:pt x="9" y="146"/>
                    <a:pt x="1" y="140"/>
                  </a:cubicBezTo>
                  <a:cubicBezTo>
                    <a:pt x="4" y="133"/>
                    <a:pt x="0" y="144"/>
                    <a:pt x="13" y="143"/>
                  </a:cubicBezTo>
                  <a:cubicBezTo>
                    <a:pt x="26" y="143"/>
                    <a:pt x="23" y="149"/>
                    <a:pt x="28" y="150"/>
                  </a:cubicBezTo>
                  <a:cubicBezTo>
                    <a:pt x="36" y="151"/>
                    <a:pt x="39" y="153"/>
                    <a:pt x="39" y="153"/>
                  </a:cubicBezTo>
                  <a:cubicBezTo>
                    <a:pt x="39" y="153"/>
                    <a:pt x="37" y="149"/>
                    <a:pt x="29" y="146"/>
                  </a:cubicBezTo>
                  <a:cubicBezTo>
                    <a:pt x="21" y="143"/>
                    <a:pt x="37" y="132"/>
                    <a:pt x="34" y="128"/>
                  </a:cubicBezTo>
                  <a:cubicBezTo>
                    <a:pt x="32" y="125"/>
                    <a:pt x="36" y="124"/>
                    <a:pt x="38" y="115"/>
                  </a:cubicBezTo>
                  <a:cubicBezTo>
                    <a:pt x="39" y="119"/>
                    <a:pt x="47" y="112"/>
                    <a:pt x="52" y="110"/>
                  </a:cubicBezTo>
                  <a:cubicBezTo>
                    <a:pt x="69" y="103"/>
                    <a:pt x="61" y="102"/>
                    <a:pt x="77" y="76"/>
                  </a:cubicBezTo>
                  <a:cubicBezTo>
                    <a:pt x="88" y="59"/>
                    <a:pt x="78" y="60"/>
                    <a:pt x="87" y="57"/>
                  </a:cubicBezTo>
                  <a:cubicBezTo>
                    <a:pt x="93" y="59"/>
                    <a:pt x="91" y="61"/>
                    <a:pt x="92" y="64"/>
                  </a:cubicBezTo>
                  <a:cubicBezTo>
                    <a:pt x="94" y="66"/>
                    <a:pt x="92" y="60"/>
                    <a:pt x="95" y="65"/>
                  </a:cubicBezTo>
                  <a:cubicBezTo>
                    <a:pt x="98" y="69"/>
                    <a:pt x="101" y="78"/>
                    <a:pt x="105" y="71"/>
                  </a:cubicBezTo>
                  <a:cubicBezTo>
                    <a:pt x="109" y="64"/>
                    <a:pt x="101" y="53"/>
                    <a:pt x="107" y="50"/>
                  </a:cubicBezTo>
                  <a:cubicBezTo>
                    <a:pt x="113" y="47"/>
                    <a:pt x="109" y="65"/>
                    <a:pt x="114" y="61"/>
                  </a:cubicBezTo>
                  <a:cubicBezTo>
                    <a:pt x="118" y="57"/>
                    <a:pt x="114" y="58"/>
                    <a:pt x="115" y="54"/>
                  </a:cubicBezTo>
                  <a:cubicBezTo>
                    <a:pt x="115" y="50"/>
                    <a:pt x="113" y="44"/>
                    <a:pt x="113" y="4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 name="Freeform 7"/>
            <p:cNvSpPr>
              <a:spLocks/>
            </p:cNvSpPr>
            <p:nvPr/>
          </p:nvSpPr>
          <p:spPr bwMode="auto">
            <a:xfrm>
              <a:off x="16130589" y="6754813"/>
              <a:ext cx="157163" cy="95250"/>
            </a:xfrm>
            <a:custGeom>
              <a:avLst/>
              <a:gdLst/>
              <a:ahLst/>
              <a:cxnLst>
                <a:cxn ang="0">
                  <a:pos x="18" y="42"/>
                </a:cxn>
                <a:cxn ang="0">
                  <a:pos x="0" y="0"/>
                </a:cxn>
                <a:cxn ang="0">
                  <a:pos x="9" y="5"/>
                </a:cxn>
                <a:cxn ang="0">
                  <a:pos x="8" y="8"/>
                </a:cxn>
                <a:cxn ang="0">
                  <a:pos x="8" y="10"/>
                </a:cxn>
                <a:cxn ang="0">
                  <a:pos x="14" y="12"/>
                </a:cxn>
                <a:cxn ang="0">
                  <a:pos x="24" y="17"/>
                </a:cxn>
                <a:cxn ang="0">
                  <a:pos x="29" y="22"/>
                </a:cxn>
                <a:cxn ang="0">
                  <a:pos x="38" y="26"/>
                </a:cxn>
                <a:cxn ang="0">
                  <a:pos x="46" y="28"/>
                </a:cxn>
                <a:cxn ang="0">
                  <a:pos x="54" y="33"/>
                </a:cxn>
                <a:cxn ang="0">
                  <a:pos x="64" y="36"/>
                </a:cxn>
                <a:cxn ang="0">
                  <a:pos x="69" y="37"/>
                </a:cxn>
                <a:cxn ang="0">
                  <a:pos x="72" y="39"/>
                </a:cxn>
                <a:cxn ang="0">
                  <a:pos x="66" y="42"/>
                </a:cxn>
                <a:cxn ang="0">
                  <a:pos x="61" y="42"/>
                </a:cxn>
                <a:cxn ang="0">
                  <a:pos x="53" y="44"/>
                </a:cxn>
                <a:cxn ang="0">
                  <a:pos x="43" y="42"/>
                </a:cxn>
                <a:cxn ang="0">
                  <a:pos x="30" y="41"/>
                </a:cxn>
                <a:cxn ang="0">
                  <a:pos x="21" y="40"/>
                </a:cxn>
                <a:cxn ang="0">
                  <a:pos x="18" y="42"/>
                </a:cxn>
              </a:cxnLst>
              <a:rect l="0" t="0" r="r" b="b"/>
              <a:pathLst>
                <a:path w="74" h="45">
                  <a:moveTo>
                    <a:pt x="18" y="42"/>
                  </a:moveTo>
                  <a:cubicBezTo>
                    <a:pt x="0" y="0"/>
                    <a:pt x="0" y="0"/>
                    <a:pt x="0" y="0"/>
                  </a:cubicBezTo>
                  <a:cubicBezTo>
                    <a:pt x="3" y="2"/>
                    <a:pt x="6" y="4"/>
                    <a:pt x="9" y="5"/>
                  </a:cubicBezTo>
                  <a:cubicBezTo>
                    <a:pt x="12" y="7"/>
                    <a:pt x="11" y="8"/>
                    <a:pt x="8" y="8"/>
                  </a:cubicBezTo>
                  <a:cubicBezTo>
                    <a:pt x="4" y="7"/>
                    <a:pt x="5" y="10"/>
                    <a:pt x="8" y="10"/>
                  </a:cubicBezTo>
                  <a:cubicBezTo>
                    <a:pt x="11" y="11"/>
                    <a:pt x="14" y="9"/>
                    <a:pt x="14" y="12"/>
                  </a:cubicBezTo>
                  <a:cubicBezTo>
                    <a:pt x="15" y="14"/>
                    <a:pt x="20" y="15"/>
                    <a:pt x="24" y="17"/>
                  </a:cubicBezTo>
                  <a:cubicBezTo>
                    <a:pt x="28" y="19"/>
                    <a:pt x="24" y="20"/>
                    <a:pt x="29" y="22"/>
                  </a:cubicBezTo>
                  <a:cubicBezTo>
                    <a:pt x="35" y="24"/>
                    <a:pt x="34" y="22"/>
                    <a:pt x="38" y="26"/>
                  </a:cubicBezTo>
                  <a:cubicBezTo>
                    <a:pt x="43" y="29"/>
                    <a:pt x="45" y="29"/>
                    <a:pt x="46" y="28"/>
                  </a:cubicBezTo>
                  <a:cubicBezTo>
                    <a:pt x="48" y="27"/>
                    <a:pt x="49" y="31"/>
                    <a:pt x="54" y="33"/>
                  </a:cubicBezTo>
                  <a:cubicBezTo>
                    <a:pt x="59" y="35"/>
                    <a:pt x="61" y="37"/>
                    <a:pt x="64" y="36"/>
                  </a:cubicBezTo>
                  <a:cubicBezTo>
                    <a:pt x="66" y="36"/>
                    <a:pt x="67" y="38"/>
                    <a:pt x="69" y="37"/>
                  </a:cubicBezTo>
                  <a:cubicBezTo>
                    <a:pt x="72" y="36"/>
                    <a:pt x="74" y="37"/>
                    <a:pt x="72" y="39"/>
                  </a:cubicBezTo>
                  <a:cubicBezTo>
                    <a:pt x="70" y="42"/>
                    <a:pt x="69" y="43"/>
                    <a:pt x="66" y="42"/>
                  </a:cubicBezTo>
                  <a:cubicBezTo>
                    <a:pt x="64" y="41"/>
                    <a:pt x="65" y="43"/>
                    <a:pt x="61" y="42"/>
                  </a:cubicBezTo>
                  <a:cubicBezTo>
                    <a:pt x="56" y="42"/>
                    <a:pt x="60" y="45"/>
                    <a:pt x="53" y="44"/>
                  </a:cubicBezTo>
                  <a:cubicBezTo>
                    <a:pt x="45" y="42"/>
                    <a:pt x="46" y="40"/>
                    <a:pt x="43" y="42"/>
                  </a:cubicBezTo>
                  <a:cubicBezTo>
                    <a:pt x="39" y="43"/>
                    <a:pt x="32" y="43"/>
                    <a:pt x="30" y="41"/>
                  </a:cubicBezTo>
                  <a:cubicBezTo>
                    <a:pt x="28" y="39"/>
                    <a:pt x="23" y="38"/>
                    <a:pt x="21" y="40"/>
                  </a:cubicBezTo>
                  <a:cubicBezTo>
                    <a:pt x="21" y="41"/>
                    <a:pt x="20" y="41"/>
                    <a:pt x="18" y="4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 name="Freeform 8"/>
            <p:cNvSpPr>
              <a:spLocks/>
            </p:cNvSpPr>
            <p:nvPr/>
          </p:nvSpPr>
          <p:spPr bwMode="auto">
            <a:xfrm>
              <a:off x="15071726" y="3468688"/>
              <a:ext cx="254000" cy="142875"/>
            </a:xfrm>
            <a:custGeom>
              <a:avLst/>
              <a:gdLst/>
              <a:ahLst/>
              <a:cxnLst>
                <a:cxn ang="0">
                  <a:pos x="114" y="25"/>
                </a:cxn>
                <a:cxn ang="0">
                  <a:pos x="105" y="17"/>
                </a:cxn>
                <a:cxn ang="0">
                  <a:pos x="100" y="9"/>
                </a:cxn>
                <a:cxn ang="0">
                  <a:pos x="87" y="3"/>
                </a:cxn>
                <a:cxn ang="0">
                  <a:pos x="76" y="4"/>
                </a:cxn>
                <a:cxn ang="0">
                  <a:pos x="71" y="13"/>
                </a:cxn>
                <a:cxn ang="0">
                  <a:pos x="72" y="18"/>
                </a:cxn>
                <a:cxn ang="0">
                  <a:pos x="67" y="17"/>
                </a:cxn>
                <a:cxn ang="0">
                  <a:pos x="65" y="13"/>
                </a:cxn>
                <a:cxn ang="0">
                  <a:pos x="50" y="18"/>
                </a:cxn>
                <a:cxn ang="0">
                  <a:pos x="31" y="19"/>
                </a:cxn>
                <a:cxn ang="0">
                  <a:pos x="24" y="11"/>
                </a:cxn>
                <a:cxn ang="0">
                  <a:pos x="21" y="16"/>
                </a:cxn>
                <a:cxn ang="0">
                  <a:pos x="20" y="10"/>
                </a:cxn>
                <a:cxn ang="0">
                  <a:pos x="20" y="7"/>
                </a:cxn>
                <a:cxn ang="0">
                  <a:pos x="14" y="0"/>
                </a:cxn>
                <a:cxn ang="0">
                  <a:pos x="9" y="18"/>
                </a:cxn>
                <a:cxn ang="0">
                  <a:pos x="6" y="31"/>
                </a:cxn>
                <a:cxn ang="0">
                  <a:pos x="4" y="41"/>
                </a:cxn>
                <a:cxn ang="0">
                  <a:pos x="7" y="38"/>
                </a:cxn>
                <a:cxn ang="0">
                  <a:pos x="13" y="37"/>
                </a:cxn>
                <a:cxn ang="0">
                  <a:pos x="20" y="39"/>
                </a:cxn>
                <a:cxn ang="0">
                  <a:pos x="31" y="49"/>
                </a:cxn>
                <a:cxn ang="0">
                  <a:pos x="38" y="57"/>
                </a:cxn>
                <a:cxn ang="0">
                  <a:pos x="43" y="50"/>
                </a:cxn>
                <a:cxn ang="0">
                  <a:pos x="45" y="62"/>
                </a:cxn>
                <a:cxn ang="0">
                  <a:pos x="59" y="60"/>
                </a:cxn>
                <a:cxn ang="0">
                  <a:pos x="57" y="51"/>
                </a:cxn>
                <a:cxn ang="0">
                  <a:pos x="56" y="42"/>
                </a:cxn>
                <a:cxn ang="0">
                  <a:pos x="68" y="28"/>
                </a:cxn>
                <a:cxn ang="0">
                  <a:pos x="78" y="24"/>
                </a:cxn>
                <a:cxn ang="0">
                  <a:pos x="93" y="31"/>
                </a:cxn>
                <a:cxn ang="0">
                  <a:pos x="97" y="40"/>
                </a:cxn>
                <a:cxn ang="0">
                  <a:pos x="107" y="29"/>
                </a:cxn>
                <a:cxn ang="0">
                  <a:pos x="106" y="39"/>
                </a:cxn>
                <a:cxn ang="0">
                  <a:pos x="100" y="42"/>
                </a:cxn>
                <a:cxn ang="0">
                  <a:pos x="98" y="57"/>
                </a:cxn>
                <a:cxn ang="0">
                  <a:pos x="100" y="64"/>
                </a:cxn>
                <a:cxn ang="0">
                  <a:pos x="103" y="57"/>
                </a:cxn>
                <a:cxn ang="0">
                  <a:pos x="112" y="52"/>
                </a:cxn>
                <a:cxn ang="0">
                  <a:pos x="115" y="42"/>
                </a:cxn>
                <a:cxn ang="0">
                  <a:pos x="113" y="35"/>
                </a:cxn>
                <a:cxn ang="0">
                  <a:pos x="114" y="25"/>
                </a:cxn>
              </a:cxnLst>
              <a:rect l="0" t="0" r="r" b="b"/>
              <a:pathLst>
                <a:path w="120" h="67">
                  <a:moveTo>
                    <a:pt x="114" y="25"/>
                  </a:moveTo>
                  <a:cubicBezTo>
                    <a:pt x="109" y="16"/>
                    <a:pt x="109" y="23"/>
                    <a:pt x="105" y="17"/>
                  </a:cubicBezTo>
                  <a:cubicBezTo>
                    <a:pt x="101" y="11"/>
                    <a:pt x="112" y="18"/>
                    <a:pt x="100" y="9"/>
                  </a:cubicBezTo>
                  <a:cubicBezTo>
                    <a:pt x="88" y="1"/>
                    <a:pt x="92" y="7"/>
                    <a:pt x="87" y="3"/>
                  </a:cubicBezTo>
                  <a:cubicBezTo>
                    <a:pt x="84" y="1"/>
                    <a:pt x="79" y="2"/>
                    <a:pt x="76" y="4"/>
                  </a:cubicBezTo>
                  <a:cubicBezTo>
                    <a:pt x="74" y="5"/>
                    <a:pt x="68" y="10"/>
                    <a:pt x="71" y="13"/>
                  </a:cubicBezTo>
                  <a:cubicBezTo>
                    <a:pt x="74" y="16"/>
                    <a:pt x="81" y="16"/>
                    <a:pt x="72" y="18"/>
                  </a:cubicBezTo>
                  <a:cubicBezTo>
                    <a:pt x="63" y="20"/>
                    <a:pt x="64" y="25"/>
                    <a:pt x="67" y="17"/>
                  </a:cubicBezTo>
                  <a:cubicBezTo>
                    <a:pt x="70" y="10"/>
                    <a:pt x="68" y="9"/>
                    <a:pt x="65" y="13"/>
                  </a:cubicBezTo>
                  <a:cubicBezTo>
                    <a:pt x="62" y="18"/>
                    <a:pt x="55" y="14"/>
                    <a:pt x="50" y="18"/>
                  </a:cubicBezTo>
                  <a:cubicBezTo>
                    <a:pt x="47" y="21"/>
                    <a:pt x="32" y="22"/>
                    <a:pt x="31" y="19"/>
                  </a:cubicBezTo>
                  <a:cubicBezTo>
                    <a:pt x="30" y="16"/>
                    <a:pt x="24" y="11"/>
                    <a:pt x="24" y="11"/>
                  </a:cubicBezTo>
                  <a:cubicBezTo>
                    <a:pt x="21" y="14"/>
                    <a:pt x="28" y="19"/>
                    <a:pt x="21" y="16"/>
                  </a:cubicBezTo>
                  <a:cubicBezTo>
                    <a:pt x="14" y="13"/>
                    <a:pt x="22" y="11"/>
                    <a:pt x="20" y="10"/>
                  </a:cubicBezTo>
                  <a:cubicBezTo>
                    <a:pt x="19" y="8"/>
                    <a:pt x="16" y="10"/>
                    <a:pt x="20" y="7"/>
                  </a:cubicBezTo>
                  <a:cubicBezTo>
                    <a:pt x="22" y="5"/>
                    <a:pt x="18" y="5"/>
                    <a:pt x="14" y="0"/>
                  </a:cubicBezTo>
                  <a:cubicBezTo>
                    <a:pt x="0" y="5"/>
                    <a:pt x="13" y="11"/>
                    <a:pt x="9" y="18"/>
                  </a:cubicBezTo>
                  <a:cubicBezTo>
                    <a:pt x="4" y="27"/>
                    <a:pt x="11" y="28"/>
                    <a:pt x="6" y="31"/>
                  </a:cubicBezTo>
                  <a:cubicBezTo>
                    <a:pt x="0" y="34"/>
                    <a:pt x="7" y="34"/>
                    <a:pt x="4" y="41"/>
                  </a:cubicBezTo>
                  <a:cubicBezTo>
                    <a:pt x="6" y="42"/>
                    <a:pt x="6" y="43"/>
                    <a:pt x="7" y="38"/>
                  </a:cubicBezTo>
                  <a:cubicBezTo>
                    <a:pt x="8" y="34"/>
                    <a:pt x="10" y="40"/>
                    <a:pt x="13" y="37"/>
                  </a:cubicBezTo>
                  <a:cubicBezTo>
                    <a:pt x="17" y="33"/>
                    <a:pt x="12" y="38"/>
                    <a:pt x="20" y="39"/>
                  </a:cubicBezTo>
                  <a:cubicBezTo>
                    <a:pt x="28" y="40"/>
                    <a:pt x="26" y="46"/>
                    <a:pt x="31" y="49"/>
                  </a:cubicBezTo>
                  <a:cubicBezTo>
                    <a:pt x="36" y="53"/>
                    <a:pt x="33" y="57"/>
                    <a:pt x="38" y="57"/>
                  </a:cubicBezTo>
                  <a:cubicBezTo>
                    <a:pt x="42" y="57"/>
                    <a:pt x="38" y="51"/>
                    <a:pt x="43" y="50"/>
                  </a:cubicBezTo>
                  <a:cubicBezTo>
                    <a:pt x="41" y="53"/>
                    <a:pt x="43" y="57"/>
                    <a:pt x="45" y="62"/>
                  </a:cubicBezTo>
                  <a:cubicBezTo>
                    <a:pt x="47" y="67"/>
                    <a:pt x="54" y="67"/>
                    <a:pt x="59" y="60"/>
                  </a:cubicBezTo>
                  <a:cubicBezTo>
                    <a:pt x="63" y="53"/>
                    <a:pt x="55" y="55"/>
                    <a:pt x="57" y="51"/>
                  </a:cubicBezTo>
                  <a:cubicBezTo>
                    <a:pt x="58" y="48"/>
                    <a:pt x="52" y="49"/>
                    <a:pt x="56" y="42"/>
                  </a:cubicBezTo>
                  <a:cubicBezTo>
                    <a:pt x="64" y="31"/>
                    <a:pt x="70" y="29"/>
                    <a:pt x="68" y="28"/>
                  </a:cubicBezTo>
                  <a:cubicBezTo>
                    <a:pt x="66" y="26"/>
                    <a:pt x="71" y="25"/>
                    <a:pt x="78" y="24"/>
                  </a:cubicBezTo>
                  <a:cubicBezTo>
                    <a:pt x="92" y="23"/>
                    <a:pt x="86" y="32"/>
                    <a:pt x="93" y="31"/>
                  </a:cubicBezTo>
                  <a:cubicBezTo>
                    <a:pt x="100" y="31"/>
                    <a:pt x="96" y="36"/>
                    <a:pt x="97" y="40"/>
                  </a:cubicBezTo>
                  <a:cubicBezTo>
                    <a:pt x="103" y="36"/>
                    <a:pt x="105" y="35"/>
                    <a:pt x="107" y="29"/>
                  </a:cubicBezTo>
                  <a:cubicBezTo>
                    <a:pt x="107" y="39"/>
                    <a:pt x="109" y="40"/>
                    <a:pt x="106" y="39"/>
                  </a:cubicBezTo>
                  <a:cubicBezTo>
                    <a:pt x="103" y="38"/>
                    <a:pt x="102" y="39"/>
                    <a:pt x="100" y="42"/>
                  </a:cubicBezTo>
                  <a:cubicBezTo>
                    <a:pt x="94" y="48"/>
                    <a:pt x="99" y="53"/>
                    <a:pt x="98" y="57"/>
                  </a:cubicBezTo>
                  <a:cubicBezTo>
                    <a:pt x="95" y="64"/>
                    <a:pt x="101" y="60"/>
                    <a:pt x="100" y="64"/>
                  </a:cubicBezTo>
                  <a:cubicBezTo>
                    <a:pt x="102" y="61"/>
                    <a:pt x="103" y="59"/>
                    <a:pt x="103" y="57"/>
                  </a:cubicBezTo>
                  <a:cubicBezTo>
                    <a:pt x="102" y="51"/>
                    <a:pt x="105" y="59"/>
                    <a:pt x="112" y="52"/>
                  </a:cubicBezTo>
                  <a:cubicBezTo>
                    <a:pt x="119" y="46"/>
                    <a:pt x="110" y="48"/>
                    <a:pt x="115" y="42"/>
                  </a:cubicBezTo>
                  <a:cubicBezTo>
                    <a:pt x="120" y="37"/>
                    <a:pt x="112" y="40"/>
                    <a:pt x="113" y="35"/>
                  </a:cubicBezTo>
                  <a:cubicBezTo>
                    <a:pt x="115" y="29"/>
                    <a:pt x="110" y="33"/>
                    <a:pt x="114" y="2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 name="Freeform 9"/>
            <p:cNvSpPr>
              <a:spLocks/>
            </p:cNvSpPr>
            <p:nvPr/>
          </p:nvSpPr>
          <p:spPr bwMode="auto">
            <a:xfrm>
              <a:off x="16249651" y="5664200"/>
              <a:ext cx="220663" cy="261938"/>
            </a:xfrm>
            <a:custGeom>
              <a:avLst/>
              <a:gdLst/>
              <a:ahLst/>
              <a:cxnLst>
                <a:cxn ang="0">
                  <a:pos x="8" y="82"/>
                </a:cxn>
                <a:cxn ang="0">
                  <a:pos x="39" y="112"/>
                </a:cxn>
                <a:cxn ang="0">
                  <a:pos x="58" y="116"/>
                </a:cxn>
                <a:cxn ang="0">
                  <a:pos x="102" y="102"/>
                </a:cxn>
                <a:cxn ang="0">
                  <a:pos x="100" y="86"/>
                </a:cxn>
                <a:cxn ang="0">
                  <a:pos x="94" y="67"/>
                </a:cxn>
                <a:cxn ang="0">
                  <a:pos x="79" y="52"/>
                </a:cxn>
                <a:cxn ang="0">
                  <a:pos x="55" y="35"/>
                </a:cxn>
                <a:cxn ang="0">
                  <a:pos x="47" y="33"/>
                </a:cxn>
                <a:cxn ang="0">
                  <a:pos x="40" y="14"/>
                </a:cxn>
                <a:cxn ang="0">
                  <a:pos x="30" y="0"/>
                </a:cxn>
                <a:cxn ang="0">
                  <a:pos x="8" y="7"/>
                </a:cxn>
                <a:cxn ang="0">
                  <a:pos x="4" y="40"/>
                </a:cxn>
                <a:cxn ang="0">
                  <a:pos x="8" y="82"/>
                </a:cxn>
              </a:cxnLst>
              <a:rect l="0" t="0" r="r" b="b"/>
              <a:pathLst>
                <a:path w="104" h="124">
                  <a:moveTo>
                    <a:pt x="8" y="82"/>
                  </a:moveTo>
                  <a:cubicBezTo>
                    <a:pt x="11" y="116"/>
                    <a:pt x="33" y="105"/>
                    <a:pt x="39" y="112"/>
                  </a:cubicBezTo>
                  <a:cubicBezTo>
                    <a:pt x="44" y="119"/>
                    <a:pt x="50" y="108"/>
                    <a:pt x="58" y="116"/>
                  </a:cubicBezTo>
                  <a:cubicBezTo>
                    <a:pt x="66" y="124"/>
                    <a:pt x="91" y="120"/>
                    <a:pt x="102" y="102"/>
                  </a:cubicBezTo>
                  <a:cubicBezTo>
                    <a:pt x="99" y="95"/>
                    <a:pt x="97" y="96"/>
                    <a:pt x="100" y="86"/>
                  </a:cubicBezTo>
                  <a:cubicBezTo>
                    <a:pt x="104" y="69"/>
                    <a:pt x="101" y="81"/>
                    <a:pt x="94" y="67"/>
                  </a:cubicBezTo>
                  <a:cubicBezTo>
                    <a:pt x="86" y="52"/>
                    <a:pt x="89" y="67"/>
                    <a:pt x="79" y="52"/>
                  </a:cubicBezTo>
                  <a:cubicBezTo>
                    <a:pt x="68" y="37"/>
                    <a:pt x="61" y="42"/>
                    <a:pt x="55" y="35"/>
                  </a:cubicBezTo>
                  <a:cubicBezTo>
                    <a:pt x="50" y="27"/>
                    <a:pt x="54" y="33"/>
                    <a:pt x="47" y="33"/>
                  </a:cubicBezTo>
                  <a:cubicBezTo>
                    <a:pt x="40" y="34"/>
                    <a:pt x="44" y="20"/>
                    <a:pt x="40" y="14"/>
                  </a:cubicBezTo>
                  <a:cubicBezTo>
                    <a:pt x="35" y="9"/>
                    <a:pt x="33" y="0"/>
                    <a:pt x="30" y="0"/>
                  </a:cubicBezTo>
                  <a:cubicBezTo>
                    <a:pt x="18" y="0"/>
                    <a:pt x="18" y="11"/>
                    <a:pt x="8" y="7"/>
                  </a:cubicBezTo>
                  <a:cubicBezTo>
                    <a:pt x="1" y="30"/>
                    <a:pt x="9" y="21"/>
                    <a:pt x="4" y="40"/>
                  </a:cubicBezTo>
                  <a:cubicBezTo>
                    <a:pt x="0" y="58"/>
                    <a:pt x="13" y="72"/>
                    <a:pt x="8" y="8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 name="Freeform 10"/>
            <p:cNvSpPr>
              <a:spLocks/>
            </p:cNvSpPr>
            <p:nvPr/>
          </p:nvSpPr>
          <p:spPr bwMode="auto">
            <a:xfrm>
              <a:off x="15982951" y="5073650"/>
              <a:ext cx="376238" cy="482600"/>
            </a:xfrm>
            <a:custGeom>
              <a:avLst/>
              <a:gdLst/>
              <a:ahLst/>
              <a:cxnLst>
                <a:cxn ang="0">
                  <a:pos x="10" y="97"/>
                </a:cxn>
                <a:cxn ang="0">
                  <a:pos x="9" y="75"/>
                </a:cxn>
                <a:cxn ang="0">
                  <a:pos x="7" y="35"/>
                </a:cxn>
                <a:cxn ang="0">
                  <a:pos x="20" y="9"/>
                </a:cxn>
                <a:cxn ang="0">
                  <a:pos x="70" y="5"/>
                </a:cxn>
                <a:cxn ang="0">
                  <a:pos x="90" y="16"/>
                </a:cxn>
                <a:cxn ang="0">
                  <a:pos x="98" y="38"/>
                </a:cxn>
                <a:cxn ang="0">
                  <a:pos x="102" y="67"/>
                </a:cxn>
                <a:cxn ang="0">
                  <a:pos x="103" y="92"/>
                </a:cxn>
                <a:cxn ang="0">
                  <a:pos x="128" y="97"/>
                </a:cxn>
                <a:cxn ang="0">
                  <a:pos x="143" y="101"/>
                </a:cxn>
                <a:cxn ang="0">
                  <a:pos x="147" y="123"/>
                </a:cxn>
                <a:cxn ang="0">
                  <a:pos x="157" y="137"/>
                </a:cxn>
                <a:cxn ang="0">
                  <a:pos x="170" y="148"/>
                </a:cxn>
                <a:cxn ang="0">
                  <a:pos x="173" y="183"/>
                </a:cxn>
                <a:cxn ang="0">
                  <a:pos x="171" y="195"/>
                </a:cxn>
                <a:cxn ang="0">
                  <a:pos x="165" y="204"/>
                </a:cxn>
                <a:cxn ang="0">
                  <a:pos x="158" y="216"/>
                </a:cxn>
                <a:cxn ang="0">
                  <a:pos x="145" y="221"/>
                </a:cxn>
                <a:cxn ang="0">
                  <a:pos x="133" y="225"/>
                </a:cxn>
                <a:cxn ang="0">
                  <a:pos x="102" y="216"/>
                </a:cxn>
                <a:cxn ang="0">
                  <a:pos x="102" y="202"/>
                </a:cxn>
                <a:cxn ang="0">
                  <a:pos x="108" y="186"/>
                </a:cxn>
                <a:cxn ang="0">
                  <a:pos x="101" y="172"/>
                </a:cxn>
                <a:cxn ang="0">
                  <a:pos x="82" y="156"/>
                </a:cxn>
                <a:cxn ang="0">
                  <a:pos x="65" y="148"/>
                </a:cxn>
                <a:cxn ang="0">
                  <a:pos x="46" y="138"/>
                </a:cxn>
                <a:cxn ang="0">
                  <a:pos x="21" y="115"/>
                </a:cxn>
                <a:cxn ang="0">
                  <a:pos x="10" y="97"/>
                </a:cxn>
              </a:cxnLst>
              <a:rect l="0" t="0" r="r" b="b"/>
              <a:pathLst>
                <a:path w="178" h="228">
                  <a:moveTo>
                    <a:pt x="10" y="97"/>
                  </a:moveTo>
                  <a:cubicBezTo>
                    <a:pt x="8" y="92"/>
                    <a:pt x="7" y="89"/>
                    <a:pt x="9" y="75"/>
                  </a:cubicBezTo>
                  <a:cubicBezTo>
                    <a:pt x="11" y="61"/>
                    <a:pt x="0" y="46"/>
                    <a:pt x="7" y="35"/>
                  </a:cubicBezTo>
                  <a:cubicBezTo>
                    <a:pt x="14" y="26"/>
                    <a:pt x="9" y="12"/>
                    <a:pt x="20" y="9"/>
                  </a:cubicBezTo>
                  <a:cubicBezTo>
                    <a:pt x="47" y="3"/>
                    <a:pt x="50" y="0"/>
                    <a:pt x="70" y="5"/>
                  </a:cubicBezTo>
                  <a:cubicBezTo>
                    <a:pt x="89" y="11"/>
                    <a:pt x="74" y="11"/>
                    <a:pt x="90" y="16"/>
                  </a:cubicBezTo>
                  <a:cubicBezTo>
                    <a:pt x="97" y="30"/>
                    <a:pt x="86" y="23"/>
                    <a:pt x="98" y="38"/>
                  </a:cubicBezTo>
                  <a:cubicBezTo>
                    <a:pt x="109" y="54"/>
                    <a:pt x="106" y="50"/>
                    <a:pt x="102" y="67"/>
                  </a:cubicBezTo>
                  <a:cubicBezTo>
                    <a:pt x="99" y="84"/>
                    <a:pt x="93" y="93"/>
                    <a:pt x="103" y="92"/>
                  </a:cubicBezTo>
                  <a:cubicBezTo>
                    <a:pt x="113" y="91"/>
                    <a:pt x="120" y="98"/>
                    <a:pt x="128" y="97"/>
                  </a:cubicBezTo>
                  <a:cubicBezTo>
                    <a:pt x="137" y="95"/>
                    <a:pt x="138" y="99"/>
                    <a:pt x="143" y="101"/>
                  </a:cubicBezTo>
                  <a:cubicBezTo>
                    <a:pt x="153" y="106"/>
                    <a:pt x="143" y="113"/>
                    <a:pt x="147" y="123"/>
                  </a:cubicBezTo>
                  <a:cubicBezTo>
                    <a:pt x="151" y="133"/>
                    <a:pt x="148" y="141"/>
                    <a:pt x="157" y="137"/>
                  </a:cubicBezTo>
                  <a:cubicBezTo>
                    <a:pt x="167" y="134"/>
                    <a:pt x="172" y="134"/>
                    <a:pt x="170" y="148"/>
                  </a:cubicBezTo>
                  <a:cubicBezTo>
                    <a:pt x="169" y="161"/>
                    <a:pt x="178" y="151"/>
                    <a:pt x="173" y="183"/>
                  </a:cubicBezTo>
                  <a:cubicBezTo>
                    <a:pt x="172" y="192"/>
                    <a:pt x="170" y="189"/>
                    <a:pt x="171" y="195"/>
                  </a:cubicBezTo>
                  <a:cubicBezTo>
                    <a:pt x="172" y="201"/>
                    <a:pt x="167" y="200"/>
                    <a:pt x="165" y="204"/>
                  </a:cubicBezTo>
                  <a:cubicBezTo>
                    <a:pt x="162" y="215"/>
                    <a:pt x="162" y="210"/>
                    <a:pt x="158" y="216"/>
                  </a:cubicBezTo>
                  <a:cubicBezTo>
                    <a:pt x="152" y="227"/>
                    <a:pt x="151" y="216"/>
                    <a:pt x="145" y="221"/>
                  </a:cubicBezTo>
                  <a:cubicBezTo>
                    <a:pt x="139" y="226"/>
                    <a:pt x="137" y="222"/>
                    <a:pt x="133" y="225"/>
                  </a:cubicBezTo>
                  <a:cubicBezTo>
                    <a:pt x="129" y="228"/>
                    <a:pt x="118" y="213"/>
                    <a:pt x="102" y="216"/>
                  </a:cubicBezTo>
                  <a:cubicBezTo>
                    <a:pt x="94" y="218"/>
                    <a:pt x="98" y="209"/>
                    <a:pt x="102" y="202"/>
                  </a:cubicBezTo>
                  <a:cubicBezTo>
                    <a:pt x="106" y="195"/>
                    <a:pt x="104" y="193"/>
                    <a:pt x="108" y="186"/>
                  </a:cubicBezTo>
                  <a:cubicBezTo>
                    <a:pt x="112" y="178"/>
                    <a:pt x="106" y="181"/>
                    <a:pt x="101" y="172"/>
                  </a:cubicBezTo>
                  <a:cubicBezTo>
                    <a:pt x="97" y="164"/>
                    <a:pt x="92" y="164"/>
                    <a:pt x="82" y="156"/>
                  </a:cubicBezTo>
                  <a:cubicBezTo>
                    <a:pt x="73" y="147"/>
                    <a:pt x="76" y="156"/>
                    <a:pt x="65" y="148"/>
                  </a:cubicBezTo>
                  <a:cubicBezTo>
                    <a:pt x="49" y="137"/>
                    <a:pt x="51" y="144"/>
                    <a:pt x="46" y="138"/>
                  </a:cubicBezTo>
                  <a:cubicBezTo>
                    <a:pt x="39" y="131"/>
                    <a:pt x="25" y="116"/>
                    <a:pt x="21" y="115"/>
                  </a:cubicBezTo>
                  <a:cubicBezTo>
                    <a:pt x="9" y="110"/>
                    <a:pt x="24" y="105"/>
                    <a:pt x="10" y="9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 name="Freeform 11"/>
            <p:cNvSpPr>
              <a:spLocks/>
            </p:cNvSpPr>
            <p:nvPr/>
          </p:nvSpPr>
          <p:spPr bwMode="auto">
            <a:xfrm>
              <a:off x="15759114" y="5259388"/>
              <a:ext cx="636588" cy="1484313"/>
            </a:xfrm>
            <a:custGeom>
              <a:avLst/>
              <a:gdLst/>
              <a:ahLst/>
              <a:cxnLst>
                <a:cxn ang="0">
                  <a:pos x="172" y="695"/>
                </a:cxn>
                <a:cxn ang="0">
                  <a:pos x="161" y="681"/>
                </a:cxn>
                <a:cxn ang="0">
                  <a:pos x="155" y="666"/>
                </a:cxn>
                <a:cxn ang="0">
                  <a:pos x="177" y="642"/>
                </a:cxn>
                <a:cxn ang="0">
                  <a:pos x="193" y="617"/>
                </a:cxn>
                <a:cxn ang="0">
                  <a:pos x="167" y="588"/>
                </a:cxn>
                <a:cxn ang="0">
                  <a:pos x="167" y="554"/>
                </a:cxn>
                <a:cxn ang="0">
                  <a:pos x="184" y="528"/>
                </a:cxn>
                <a:cxn ang="0">
                  <a:pos x="191" y="505"/>
                </a:cxn>
                <a:cxn ang="0">
                  <a:pos x="192" y="499"/>
                </a:cxn>
                <a:cxn ang="0">
                  <a:pos x="191" y="486"/>
                </a:cxn>
                <a:cxn ang="0">
                  <a:pos x="182" y="490"/>
                </a:cxn>
                <a:cxn ang="0">
                  <a:pos x="171" y="458"/>
                </a:cxn>
                <a:cxn ang="0">
                  <a:pos x="212" y="450"/>
                </a:cxn>
                <a:cxn ang="0">
                  <a:pos x="212" y="425"/>
                </a:cxn>
                <a:cxn ang="0">
                  <a:pos x="206" y="406"/>
                </a:cxn>
                <a:cxn ang="0">
                  <a:pos x="259" y="403"/>
                </a:cxn>
                <a:cxn ang="0">
                  <a:pos x="294" y="350"/>
                </a:cxn>
                <a:cxn ang="0">
                  <a:pos x="242" y="300"/>
                </a:cxn>
                <a:cxn ang="0">
                  <a:pos x="236" y="231"/>
                </a:cxn>
                <a:cxn ang="0">
                  <a:pos x="245" y="192"/>
                </a:cxn>
                <a:cxn ang="0">
                  <a:pos x="268" y="159"/>
                </a:cxn>
                <a:cxn ang="0">
                  <a:pos x="276" y="144"/>
                </a:cxn>
                <a:cxn ang="0">
                  <a:pos x="293" y="110"/>
                </a:cxn>
                <a:cxn ang="0">
                  <a:pos x="277" y="107"/>
                </a:cxn>
                <a:cxn ang="0">
                  <a:pos x="264" y="128"/>
                </a:cxn>
                <a:cxn ang="0">
                  <a:pos x="239" y="137"/>
                </a:cxn>
                <a:cxn ang="0">
                  <a:pos x="208" y="114"/>
                </a:cxn>
                <a:cxn ang="0">
                  <a:pos x="207" y="84"/>
                </a:cxn>
                <a:cxn ang="0">
                  <a:pos x="171" y="60"/>
                </a:cxn>
                <a:cxn ang="0">
                  <a:pos x="127" y="27"/>
                </a:cxn>
                <a:cxn ang="0">
                  <a:pos x="99" y="8"/>
                </a:cxn>
                <a:cxn ang="0">
                  <a:pos x="82" y="25"/>
                </a:cxn>
                <a:cxn ang="0">
                  <a:pos x="54" y="7"/>
                </a:cxn>
                <a:cxn ang="0">
                  <a:pos x="31" y="19"/>
                </a:cxn>
                <a:cxn ang="0">
                  <a:pos x="32" y="33"/>
                </a:cxn>
                <a:cxn ang="0">
                  <a:pos x="14" y="81"/>
                </a:cxn>
                <a:cxn ang="0">
                  <a:pos x="21" y="131"/>
                </a:cxn>
                <a:cxn ang="0">
                  <a:pos x="9" y="165"/>
                </a:cxn>
                <a:cxn ang="0">
                  <a:pos x="7" y="216"/>
                </a:cxn>
                <a:cxn ang="0">
                  <a:pos x="14" y="258"/>
                </a:cxn>
                <a:cxn ang="0">
                  <a:pos x="29" y="290"/>
                </a:cxn>
                <a:cxn ang="0">
                  <a:pos x="33" y="318"/>
                </a:cxn>
                <a:cxn ang="0">
                  <a:pos x="27" y="371"/>
                </a:cxn>
                <a:cxn ang="0">
                  <a:pos x="37" y="412"/>
                </a:cxn>
                <a:cxn ang="0">
                  <a:pos x="34" y="437"/>
                </a:cxn>
                <a:cxn ang="0">
                  <a:pos x="44" y="486"/>
                </a:cxn>
                <a:cxn ang="0">
                  <a:pos x="53" y="508"/>
                </a:cxn>
                <a:cxn ang="0">
                  <a:pos x="60" y="521"/>
                </a:cxn>
                <a:cxn ang="0">
                  <a:pos x="68" y="546"/>
                </a:cxn>
                <a:cxn ang="0">
                  <a:pos x="73" y="574"/>
                </a:cxn>
                <a:cxn ang="0">
                  <a:pos x="74" y="614"/>
                </a:cxn>
                <a:cxn ang="0">
                  <a:pos x="82" y="647"/>
                </a:cxn>
                <a:cxn ang="0">
                  <a:pos x="100" y="666"/>
                </a:cxn>
                <a:cxn ang="0">
                  <a:pos x="112" y="689"/>
                </a:cxn>
                <a:cxn ang="0">
                  <a:pos x="151" y="694"/>
                </a:cxn>
              </a:cxnLst>
              <a:rect l="0" t="0" r="r" b="b"/>
              <a:pathLst>
                <a:path w="301" h="701">
                  <a:moveTo>
                    <a:pt x="175" y="701"/>
                  </a:moveTo>
                  <a:cubicBezTo>
                    <a:pt x="173" y="698"/>
                    <a:pt x="177" y="697"/>
                    <a:pt x="172" y="695"/>
                  </a:cubicBezTo>
                  <a:cubicBezTo>
                    <a:pt x="165" y="692"/>
                    <a:pt x="171" y="687"/>
                    <a:pt x="163" y="685"/>
                  </a:cubicBezTo>
                  <a:cubicBezTo>
                    <a:pt x="156" y="683"/>
                    <a:pt x="165" y="684"/>
                    <a:pt x="161" y="681"/>
                  </a:cubicBezTo>
                  <a:cubicBezTo>
                    <a:pt x="158" y="678"/>
                    <a:pt x="161" y="675"/>
                    <a:pt x="154" y="675"/>
                  </a:cubicBezTo>
                  <a:cubicBezTo>
                    <a:pt x="157" y="672"/>
                    <a:pt x="155" y="666"/>
                    <a:pt x="155" y="666"/>
                  </a:cubicBezTo>
                  <a:cubicBezTo>
                    <a:pt x="162" y="655"/>
                    <a:pt x="168" y="664"/>
                    <a:pt x="171" y="657"/>
                  </a:cubicBezTo>
                  <a:cubicBezTo>
                    <a:pt x="172" y="653"/>
                    <a:pt x="178" y="645"/>
                    <a:pt x="177" y="642"/>
                  </a:cubicBezTo>
                  <a:cubicBezTo>
                    <a:pt x="174" y="635"/>
                    <a:pt x="183" y="637"/>
                    <a:pt x="181" y="632"/>
                  </a:cubicBezTo>
                  <a:cubicBezTo>
                    <a:pt x="179" y="627"/>
                    <a:pt x="185" y="635"/>
                    <a:pt x="193" y="617"/>
                  </a:cubicBezTo>
                  <a:cubicBezTo>
                    <a:pt x="188" y="607"/>
                    <a:pt x="197" y="613"/>
                    <a:pt x="190" y="601"/>
                  </a:cubicBezTo>
                  <a:cubicBezTo>
                    <a:pt x="182" y="585"/>
                    <a:pt x="179" y="605"/>
                    <a:pt x="167" y="588"/>
                  </a:cubicBezTo>
                  <a:cubicBezTo>
                    <a:pt x="162" y="581"/>
                    <a:pt x="153" y="584"/>
                    <a:pt x="156" y="569"/>
                  </a:cubicBezTo>
                  <a:cubicBezTo>
                    <a:pt x="159" y="556"/>
                    <a:pt x="164" y="560"/>
                    <a:pt x="167" y="554"/>
                  </a:cubicBezTo>
                  <a:cubicBezTo>
                    <a:pt x="171" y="549"/>
                    <a:pt x="186" y="553"/>
                    <a:pt x="181" y="545"/>
                  </a:cubicBezTo>
                  <a:cubicBezTo>
                    <a:pt x="176" y="535"/>
                    <a:pt x="189" y="539"/>
                    <a:pt x="184" y="528"/>
                  </a:cubicBezTo>
                  <a:cubicBezTo>
                    <a:pt x="179" y="518"/>
                    <a:pt x="186" y="523"/>
                    <a:pt x="184" y="514"/>
                  </a:cubicBezTo>
                  <a:cubicBezTo>
                    <a:pt x="182" y="505"/>
                    <a:pt x="191" y="507"/>
                    <a:pt x="191" y="505"/>
                  </a:cubicBezTo>
                  <a:cubicBezTo>
                    <a:pt x="190" y="502"/>
                    <a:pt x="177" y="502"/>
                    <a:pt x="177" y="500"/>
                  </a:cubicBezTo>
                  <a:cubicBezTo>
                    <a:pt x="177" y="498"/>
                    <a:pt x="191" y="494"/>
                    <a:pt x="192" y="499"/>
                  </a:cubicBezTo>
                  <a:cubicBezTo>
                    <a:pt x="193" y="503"/>
                    <a:pt x="201" y="501"/>
                    <a:pt x="199" y="495"/>
                  </a:cubicBezTo>
                  <a:cubicBezTo>
                    <a:pt x="196" y="489"/>
                    <a:pt x="205" y="484"/>
                    <a:pt x="191" y="486"/>
                  </a:cubicBezTo>
                  <a:cubicBezTo>
                    <a:pt x="182" y="488"/>
                    <a:pt x="197" y="487"/>
                    <a:pt x="189" y="492"/>
                  </a:cubicBezTo>
                  <a:cubicBezTo>
                    <a:pt x="183" y="495"/>
                    <a:pt x="182" y="490"/>
                    <a:pt x="182" y="490"/>
                  </a:cubicBezTo>
                  <a:cubicBezTo>
                    <a:pt x="161" y="491"/>
                    <a:pt x="186" y="477"/>
                    <a:pt x="165" y="464"/>
                  </a:cubicBezTo>
                  <a:cubicBezTo>
                    <a:pt x="155" y="458"/>
                    <a:pt x="174" y="453"/>
                    <a:pt x="171" y="458"/>
                  </a:cubicBezTo>
                  <a:cubicBezTo>
                    <a:pt x="167" y="462"/>
                    <a:pt x="173" y="458"/>
                    <a:pt x="184" y="463"/>
                  </a:cubicBezTo>
                  <a:cubicBezTo>
                    <a:pt x="195" y="469"/>
                    <a:pt x="217" y="453"/>
                    <a:pt x="212" y="450"/>
                  </a:cubicBezTo>
                  <a:cubicBezTo>
                    <a:pt x="206" y="448"/>
                    <a:pt x="205" y="434"/>
                    <a:pt x="210" y="434"/>
                  </a:cubicBezTo>
                  <a:cubicBezTo>
                    <a:pt x="214" y="433"/>
                    <a:pt x="219" y="426"/>
                    <a:pt x="212" y="425"/>
                  </a:cubicBezTo>
                  <a:cubicBezTo>
                    <a:pt x="206" y="423"/>
                    <a:pt x="212" y="417"/>
                    <a:pt x="206" y="416"/>
                  </a:cubicBezTo>
                  <a:cubicBezTo>
                    <a:pt x="200" y="415"/>
                    <a:pt x="205" y="406"/>
                    <a:pt x="206" y="406"/>
                  </a:cubicBezTo>
                  <a:cubicBezTo>
                    <a:pt x="212" y="405"/>
                    <a:pt x="207" y="410"/>
                    <a:pt x="215" y="409"/>
                  </a:cubicBezTo>
                  <a:cubicBezTo>
                    <a:pt x="217" y="409"/>
                    <a:pt x="231" y="419"/>
                    <a:pt x="259" y="403"/>
                  </a:cubicBezTo>
                  <a:cubicBezTo>
                    <a:pt x="273" y="395"/>
                    <a:pt x="282" y="402"/>
                    <a:pt x="291" y="375"/>
                  </a:cubicBezTo>
                  <a:cubicBezTo>
                    <a:pt x="294" y="365"/>
                    <a:pt x="299" y="369"/>
                    <a:pt x="294" y="350"/>
                  </a:cubicBezTo>
                  <a:cubicBezTo>
                    <a:pt x="293" y="346"/>
                    <a:pt x="278" y="357"/>
                    <a:pt x="280" y="331"/>
                  </a:cubicBezTo>
                  <a:cubicBezTo>
                    <a:pt x="281" y="311"/>
                    <a:pt x="232" y="304"/>
                    <a:pt x="242" y="300"/>
                  </a:cubicBezTo>
                  <a:cubicBezTo>
                    <a:pt x="252" y="296"/>
                    <a:pt x="233" y="297"/>
                    <a:pt x="240" y="273"/>
                  </a:cubicBezTo>
                  <a:cubicBezTo>
                    <a:pt x="245" y="263"/>
                    <a:pt x="232" y="249"/>
                    <a:pt x="236" y="231"/>
                  </a:cubicBezTo>
                  <a:cubicBezTo>
                    <a:pt x="241" y="212"/>
                    <a:pt x="233" y="221"/>
                    <a:pt x="240" y="198"/>
                  </a:cubicBezTo>
                  <a:cubicBezTo>
                    <a:pt x="240" y="198"/>
                    <a:pt x="239" y="195"/>
                    <a:pt x="245" y="192"/>
                  </a:cubicBezTo>
                  <a:cubicBezTo>
                    <a:pt x="250" y="189"/>
                    <a:pt x="243" y="191"/>
                    <a:pt x="258" y="168"/>
                  </a:cubicBezTo>
                  <a:cubicBezTo>
                    <a:pt x="267" y="152"/>
                    <a:pt x="265" y="167"/>
                    <a:pt x="268" y="159"/>
                  </a:cubicBezTo>
                  <a:cubicBezTo>
                    <a:pt x="270" y="152"/>
                    <a:pt x="265" y="156"/>
                    <a:pt x="267" y="151"/>
                  </a:cubicBezTo>
                  <a:cubicBezTo>
                    <a:pt x="269" y="147"/>
                    <a:pt x="273" y="150"/>
                    <a:pt x="276" y="144"/>
                  </a:cubicBezTo>
                  <a:cubicBezTo>
                    <a:pt x="281" y="133"/>
                    <a:pt x="287" y="142"/>
                    <a:pt x="292" y="130"/>
                  </a:cubicBezTo>
                  <a:cubicBezTo>
                    <a:pt x="301" y="110"/>
                    <a:pt x="292" y="117"/>
                    <a:pt x="293" y="110"/>
                  </a:cubicBezTo>
                  <a:cubicBezTo>
                    <a:pt x="293" y="103"/>
                    <a:pt x="293" y="90"/>
                    <a:pt x="279" y="95"/>
                  </a:cubicBezTo>
                  <a:cubicBezTo>
                    <a:pt x="278" y="104"/>
                    <a:pt x="276" y="101"/>
                    <a:pt x="277" y="107"/>
                  </a:cubicBezTo>
                  <a:cubicBezTo>
                    <a:pt x="278" y="113"/>
                    <a:pt x="273" y="112"/>
                    <a:pt x="271" y="116"/>
                  </a:cubicBezTo>
                  <a:cubicBezTo>
                    <a:pt x="268" y="127"/>
                    <a:pt x="268" y="122"/>
                    <a:pt x="264" y="128"/>
                  </a:cubicBezTo>
                  <a:cubicBezTo>
                    <a:pt x="258" y="139"/>
                    <a:pt x="257" y="128"/>
                    <a:pt x="251" y="133"/>
                  </a:cubicBezTo>
                  <a:cubicBezTo>
                    <a:pt x="245" y="138"/>
                    <a:pt x="243" y="134"/>
                    <a:pt x="239" y="137"/>
                  </a:cubicBezTo>
                  <a:cubicBezTo>
                    <a:pt x="235" y="140"/>
                    <a:pt x="224" y="125"/>
                    <a:pt x="208" y="128"/>
                  </a:cubicBezTo>
                  <a:cubicBezTo>
                    <a:pt x="200" y="130"/>
                    <a:pt x="204" y="121"/>
                    <a:pt x="208" y="114"/>
                  </a:cubicBezTo>
                  <a:cubicBezTo>
                    <a:pt x="212" y="107"/>
                    <a:pt x="210" y="105"/>
                    <a:pt x="214" y="98"/>
                  </a:cubicBezTo>
                  <a:cubicBezTo>
                    <a:pt x="218" y="90"/>
                    <a:pt x="212" y="93"/>
                    <a:pt x="207" y="84"/>
                  </a:cubicBezTo>
                  <a:cubicBezTo>
                    <a:pt x="203" y="76"/>
                    <a:pt x="198" y="76"/>
                    <a:pt x="188" y="68"/>
                  </a:cubicBezTo>
                  <a:cubicBezTo>
                    <a:pt x="179" y="59"/>
                    <a:pt x="182" y="68"/>
                    <a:pt x="171" y="60"/>
                  </a:cubicBezTo>
                  <a:cubicBezTo>
                    <a:pt x="155" y="49"/>
                    <a:pt x="157" y="56"/>
                    <a:pt x="152" y="50"/>
                  </a:cubicBezTo>
                  <a:cubicBezTo>
                    <a:pt x="145" y="43"/>
                    <a:pt x="131" y="28"/>
                    <a:pt x="127" y="27"/>
                  </a:cubicBezTo>
                  <a:cubicBezTo>
                    <a:pt x="115" y="22"/>
                    <a:pt x="130" y="17"/>
                    <a:pt x="116" y="9"/>
                  </a:cubicBezTo>
                  <a:cubicBezTo>
                    <a:pt x="106" y="13"/>
                    <a:pt x="116" y="4"/>
                    <a:pt x="99" y="8"/>
                  </a:cubicBezTo>
                  <a:cubicBezTo>
                    <a:pt x="90" y="10"/>
                    <a:pt x="85" y="3"/>
                    <a:pt x="82" y="10"/>
                  </a:cubicBezTo>
                  <a:cubicBezTo>
                    <a:pt x="80" y="18"/>
                    <a:pt x="84" y="20"/>
                    <a:pt x="82" y="25"/>
                  </a:cubicBezTo>
                  <a:cubicBezTo>
                    <a:pt x="79" y="30"/>
                    <a:pt x="80" y="9"/>
                    <a:pt x="69" y="7"/>
                  </a:cubicBezTo>
                  <a:cubicBezTo>
                    <a:pt x="57" y="5"/>
                    <a:pt x="59" y="8"/>
                    <a:pt x="54" y="7"/>
                  </a:cubicBezTo>
                  <a:cubicBezTo>
                    <a:pt x="48" y="7"/>
                    <a:pt x="53" y="2"/>
                    <a:pt x="44" y="0"/>
                  </a:cubicBezTo>
                  <a:cubicBezTo>
                    <a:pt x="45" y="7"/>
                    <a:pt x="29" y="16"/>
                    <a:pt x="31" y="19"/>
                  </a:cubicBezTo>
                  <a:cubicBezTo>
                    <a:pt x="33" y="23"/>
                    <a:pt x="29" y="23"/>
                    <a:pt x="27" y="26"/>
                  </a:cubicBezTo>
                  <a:cubicBezTo>
                    <a:pt x="28" y="26"/>
                    <a:pt x="32" y="30"/>
                    <a:pt x="32" y="33"/>
                  </a:cubicBezTo>
                  <a:cubicBezTo>
                    <a:pt x="29" y="51"/>
                    <a:pt x="31" y="54"/>
                    <a:pt x="21" y="62"/>
                  </a:cubicBezTo>
                  <a:cubicBezTo>
                    <a:pt x="1" y="77"/>
                    <a:pt x="21" y="68"/>
                    <a:pt x="14" y="81"/>
                  </a:cubicBezTo>
                  <a:cubicBezTo>
                    <a:pt x="2" y="104"/>
                    <a:pt x="29" y="103"/>
                    <a:pt x="17" y="115"/>
                  </a:cubicBezTo>
                  <a:cubicBezTo>
                    <a:pt x="23" y="120"/>
                    <a:pt x="27" y="120"/>
                    <a:pt x="21" y="131"/>
                  </a:cubicBezTo>
                  <a:cubicBezTo>
                    <a:pt x="14" y="142"/>
                    <a:pt x="20" y="143"/>
                    <a:pt x="13" y="151"/>
                  </a:cubicBezTo>
                  <a:cubicBezTo>
                    <a:pt x="7" y="159"/>
                    <a:pt x="16" y="156"/>
                    <a:pt x="9" y="165"/>
                  </a:cubicBezTo>
                  <a:cubicBezTo>
                    <a:pt x="2" y="175"/>
                    <a:pt x="12" y="185"/>
                    <a:pt x="8" y="193"/>
                  </a:cubicBezTo>
                  <a:cubicBezTo>
                    <a:pt x="2" y="205"/>
                    <a:pt x="12" y="203"/>
                    <a:pt x="7" y="216"/>
                  </a:cubicBezTo>
                  <a:cubicBezTo>
                    <a:pt x="0" y="232"/>
                    <a:pt x="7" y="250"/>
                    <a:pt x="10" y="248"/>
                  </a:cubicBezTo>
                  <a:cubicBezTo>
                    <a:pt x="11" y="247"/>
                    <a:pt x="19" y="252"/>
                    <a:pt x="14" y="258"/>
                  </a:cubicBezTo>
                  <a:cubicBezTo>
                    <a:pt x="8" y="266"/>
                    <a:pt x="25" y="270"/>
                    <a:pt x="25" y="282"/>
                  </a:cubicBezTo>
                  <a:cubicBezTo>
                    <a:pt x="25" y="292"/>
                    <a:pt x="24" y="294"/>
                    <a:pt x="29" y="290"/>
                  </a:cubicBezTo>
                  <a:cubicBezTo>
                    <a:pt x="33" y="287"/>
                    <a:pt x="37" y="288"/>
                    <a:pt x="34" y="297"/>
                  </a:cubicBezTo>
                  <a:cubicBezTo>
                    <a:pt x="30" y="307"/>
                    <a:pt x="40" y="312"/>
                    <a:pt x="33" y="318"/>
                  </a:cubicBezTo>
                  <a:cubicBezTo>
                    <a:pt x="36" y="325"/>
                    <a:pt x="42" y="329"/>
                    <a:pt x="31" y="340"/>
                  </a:cubicBezTo>
                  <a:cubicBezTo>
                    <a:pt x="21" y="352"/>
                    <a:pt x="28" y="357"/>
                    <a:pt x="27" y="371"/>
                  </a:cubicBezTo>
                  <a:cubicBezTo>
                    <a:pt x="27" y="386"/>
                    <a:pt x="44" y="388"/>
                    <a:pt x="40" y="401"/>
                  </a:cubicBezTo>
                  <a:cubicBezTo>
                    <a:pt x="38" y="407"/>
                    <a:pt x="30" y="401"/>
                    <a:pt x="37" y="412"/>
                  </a:cubicBezTo>
                  <a:cubicBezTo>
                    <a:pt x="42" y="419"/>
                    <a:pt x="30" y="418"/>
                    <a:pt x="34" y="426"/>
                  </a:cubicBezTo>
                  <a:cubicBezTo>
                    <a:pt x="38" y="433"/>
                    <a:pt x="28" y="429"/>
                    <a:pt x="34" y="437"/>
                  </a:cubicBezTo>
                  <a:cubicBezTo>
                    <a:pt x="33" y="463"/>
                    <a:pt x="51" y="472"/>
                    <a:pt x="44" y="475"/>
                  </a:cubicBezTo>
                  <a:cubicBezTo>
                    <a:pt x="36" y="478"/>
                    <a:pt x="46" y="479"/>
                    <a:pt x="44" y="486"/>
                  </a:cubicBezTo>
                  <a:cubicBezTo>
                    <a:pt x="41" y="495"/>
                    <a:pt x="53" y="488"/>
                    <a:pt x="49" y="495"/>
                  </a:cubicBezTo>
                  <a:cubicBezTo>
                    <a:pt x="45" y="502"/>
                    <a:pt x="60" y="495"/>
                    <a:pt x="53" y="508"/>
                  </a:cubicBezTo>
                  <a:cubicBezTo>
                    <a:pt x="49" y="514"/>
                    <a:pt x="49" y="519"/>
                    <a:pt x="56" y="515"/>
                  </a:cubicBezTo>
                  <a:cubicBezTo>
                    <a:pt x="62" y="511"/>
                    <a:pt x="63" y="514"/>
                    <a:pt x="60" y="521"/>
                  </a:cubicBezTo>
                  <a:cubicBezTo>
                    <a:pt x="57" y="528"/>
                    <a:pt x="53" y="524"/>
                    <a:pt x="56" y="532"/>
                  </a:cubicBezTo>
                  <a:cubicBezTo>
                    <a:pt x="59" y="540"/>
                    <a:pt x="75" y="541"/>
                    <a:pt x="68" y="546"/>
                  </a:cubicBezTo>
                  <a:cubicBezTo>
                    <a:pt x="64" y="549"/>
                    <a:pt x="67" y="554"/>
                    <a:pt x="65" y="556"/>
                  </a:cubicBezTo>
                  <a:cubicBezTo>
                    <a:pt x="60" y="562"/>
                    <a:pt x="77" y="559"/>
                    <a:pt x="73" y="574"/>
                  </a:cubicBezTo>
                  <a:cubicBezTo>
                    <a:pt x="68" y="593"/>
                    <a:pt x="82" y="597"/>
                    <a:pt x="76" y="604"/>
                  </a:cubicBezTo>
                  <a:cubicBezTo>
                    <a:pt x="69" y="612"/>
                    <a:pt x="80" y="604"/>
                    <a:pt x="74" y="614"/>
                  </a:cubicBezTo>
                  <a:cubicBezTo>
                    <a:pt x="69" y="624"/>
                    <a:pt x="84" y="622"/>
                    <a:pt x="80" y="631"/>
                  </a:cubicBezTo>
                  <a:cubicBezTo>
                    <a:pt x="75" y="641"/>
                    <a:pt x="86" y="641"/>
                    <a:pt x="82" y="647"/>
                  </a:cubicBezTo>
                  <a:cubicBezTo>
                    <a:pt x="79" y="654"/>
                    <a:pt x="83" y="670"/>
                    <a:pt x="87" y="673"/>
                  </a:cubicBezTo>
                  <a:cubicBezTo>
                    <a:pt x="88" y="674"/>
                    <a:pt x="95" y="662"/>
                    <a:pt x="100" y="666"/>
                  </a:cubicBezTo>
                  <a:cubicBezTo>
                    <a:pt x="108" y="672"/>
                    <a:pt x="99" y="674"/>
                    <a:pt x="103" y="679"/>
                  </a:cubicBezTo>
                  <a:cubicBezTo>
                    <a:pt x="107" y="684"/>
                    <a:pt x="103" y="688"/>
                    <a:pt x="112" y="689"/>
                  </a:cubicBezTo>
                  <a:cubicBezTo>
                    <a:pt x="120" y="690"/>
                    <a:pt x="120" y="694"/>
                    <a:pt x="120" y="694"/>
                  </a:cubicBezTo>
                  <a:cubicBezTo>
                    <a:pt x="151" y="694"/>
                    <a:pt x="151" y="694"/>
                    <a:pt x="151" y="694"/>
                  </a:cubicBezTo>
                  <a:cubicBezTo>
                    <a:pt x="157" y="698"/>
                    <a:pt x="158" y="690"/>
                    <a:pt x="175" y="70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 name="Freeform 12"/>
            <p:cNvSpPr>
              <a:spLocks/>
            </p:cNvSpPr>
            <p:nvPr/>
          </p:nvSpPr>
          <p:spPr bwMode="auto">
            <a:xfrm>
              <a:off x="15471776" y="3319463"/>
              <a:ext cx="569913" cy="674688"/>
            </a:xfrm>
            <a:custGeom>
              <a:avLst/>
              <a:gdLst/>
              <a:ahLst/>
              <a:cxnLst>
                <a:cxn ang="0">
                  <a:pos x="244" y="97"/>
                </a:cxn>
                <a:cxn ang="0">
                  <a:pos x="250" y="86"/>
                </a:cxn>
                <a:cxn ang="0">
                  <a:pos x="234" y="64"/>
                </a:cxn>
                <a:cxn ang="0">
                  <a:pos x="212" y="43"/>
                </a:cxn>
                <a:cxn ang="0">
                  <a:pos x="232" y="37"/>
                </a:cxn>
                <a:cxn ang="0">
                  <a:pos x="201" y="36"/>
                </a:cxn>
                <a:cxn ang="0">
                  <a:pos x="180" y="50"/>
                </a:cxn>
                <a:cxn ang="0">
                  <a:pos x="128" y="40"/>
                </a:cxn>
                <a:cxn ang="0">
                  <a:pos x="103" y="20"/>
                </a:cxn>
                <a:cxn ang="0">
                  <a:pos x="82" y="9"/>
                </a:cxn>
                <a:cxn ang="0">
                  <a:pos x="76" y="13"/>
                </a:cxn>
                <a:cxn ang="0">
                  <a:pos x="69" y="23"/>
                </a:cxn>
                <a:cxn ang="0">
                  <a:pos x="48" y="48"/>
                </a:cxn>
                <a:cxn ang="0">
                  <a:pos x="55" y="76"/>
                </a:cxn>
                <a:cxn ang="0">
                  <a:pos x="30" y="62"/>
                </a:cxn>
                <a:cxn ang="0">
                  <a:pos x="45" y="34"/>
                </a:cxn>
                <a:cxn ang="0">
                  <a:pos x="47" y="11"/>
                </a:cxn>
                <a:cxn ang="0">
                  <a:pos x="22" y="43"/>
                </a:cxn>
                <a:cxn ang="0">
                  <a:pos x="11" y="67"/>
                </a:cxn>
                <a:cxn ang="0">
                  <a:pos x="8" y="87"/>
                </a:cxn>
                <a:cxn ang="0">
                  <a:pos x="17" y="124"/>
                </a:cxn>
                <a:cxn ang="0">
                  <a:pos x="60" y="149"/>
                </a:cxn>
                <a:cxn ang="0">
                  <a:pos x="105" y="165"/>
                </a:cxn>
                <a:cxn ang="0">
                  <a:pos x="106" y="184"/>
                </a:cxn>
                <a:cxn ang="0">
                  <a:pos x="105" y="227"/>
                </a:cxn>
                <a:cxn ang="0">
                  <a:pos x="106" y="258"/>
                </a:cxn>
                <a:cxn ang="0">
                  <a:pos x="127" y="307"/>
                </a:cxn>
                <a:cxn ang="0">
                  <a:pos x="159" y="309"/>
                </a:cxn>
                <a:cxn ang="0">
                  <a:pos x="182" y="287"/>
                </a:cxn>
                <a:cxn ang="0">
                  <a:pos x="190" y="267"/>
                </a:cxn>
                <a:cxn ang="0">
                  <a:pos x="172" y="219"/>
                </a:cxn>
                <a:cxn ang="0">
                  <a:pos x="220" y="225"/>
                </a:cxn>
                <a:cxn ang="0">
                  <a:pos x="240" y="209"/>
                </a:cxn>
                <a:cxn ang="0">
                  <a:pos x="238" y="167"/>
                </a:cxn>
                <a:cxn ang="0">
                  <a:pos x="252" y="141"/>
                </a:cxn>
                <a:cxn ang="0">
                  <a:pos x="249" y="126"/>
                </a:cxn>
                <a:cxn ang="0">
                  <a:pos x="266" y="106"/>
                </a:cxn>
              </a:cxnLst>
              <a:rect l="0" t="0" r="r" b="b"/>
              <a:pathLst>
                <a:path w="269" h="319">
                  <a:moveTo>
                    <a:pt x="266" y="106"/>
                  </a:moveTo>
                  <a:cubicBezTo>
                    <a:pt x="254" y="89"/>
                    <a:pt x="260" y="105"/>
                    <a:pt x="244" y="97"/>
                  </a:cubicBezTo>
                  <a:cubicBezTo>
                    <a:pt x="258" y="98"/>
                    <a:pt x="254" y="94"/>
                    <a:pt x="254" y="90"/>
                  </a:cubicBezTo>
                  <a:cubicBezTo>
                    <a:pt x="254" y="86"/>
                    <a:pt x="247" y="88"/>
                    <a:pt x="250" y="86"/>
                  </a:cubicBezTo>
                  <a:cubicBezTo>
                    <a:pt x="253" y="83"/>
                    <a:pt x="246" y="86"/>
                    <a:pt x="247" y="81"/>
                  </a:cubicBezTo>
                  <a:cubicBezTo>
                    <a:pt x="248" y="71"/>
                    <a:pt x="237" y="68"/>
                    <a:pt x="234" y="64"/>
                  </a:cubicBezTo>
                  <a:cubicBezTo>
                    <a:pt x="232" y="60"/>
                    <a:pt x="225" y="55"/>
                    <a:pt x="222" y="60"/>
                  </a:cubicBezTo>
                  <a:cubicBezTo>
                    <a:pt x="213" y="45"/>
                    <a:pt x="216" y="43"/>
                    <a:pt x="212" y="43"/>
                  </a:cubicBezTo>
                  <a:cubicBezTo>
                    <a:pt x="207" y="44"/>
                    <a:pt x="204" y="41"/>
                    <a:pt x="214" y="41"/>
                  </a:cubicBezTo>
                  <a:cubicBezTo>
                    <a:pt x="224" y="41"/>
                    <a:pt x="233" y="40"/>
                    <a:pt x="232" y="37"/>
                  </a:cubicBezTo>
                  <a:cubicBezTo>
                    <a:pt x="231" y="36"/>
                    <a:pt x="229" y="38"/>
                    <a:pt x="218" y="36"/>
                  </a:cubicBezTo>
                  <a:cubicBezTo>
                    <a:pt x="208" y="34"/>
                    <a:pt x="212" y="38"/>
                    <a:pt x="201" y="36"/>
                  </a:cubicBezTo>
                  <a:cubicBezTo>
                    <a:pt x="191" y="34"/>
                    <a:pt x="183" y="37"/>
                    <a:pt x="199" y="40"/>
                  </a:cubicBezTo>
                  <a:cubicBezTo>
                    <a:pt x="185" y="41"/>
                    <a:pt x="199" y="47"/>
                    <a:pt x="180" y="50"/>
                  </a:cubicBezTo>
                  <a:cubicBezTo>
                    <a:pt x="160" y="53"/>
                    <a:pt x="154" y="49"/>
                    <a:pt x="157" y="44"/>
                  </a:cubicBezTo>
                  <a:cubicBezTo>
                    <a:pt x="160" y="39"/>
                    <a:pt x="145" y="38"/>
                    <a:pt x="128" y="40"/>
                  </a:cubicBezTo>
                  <a:cubicBezTo>
                    <a:pt x="111" y="42"/>
                    <a:pt x="104" y="35"/>
                    <a:pt x="109" y="32"/>
                  </a:cubicBezTo>
                  <a:cubicBezTo>
                    <a:pt x="115" y="30"/>
                    <a:pt x="107" y="23"/>
                    <a:pt x="103" y="20"/>
                  </a:cubicBezTo>
                  <a:cubicBezTo>
                    <a:pt x="98" y="18"/>
                    <a:pt x="101" y="22"/>
                    <a:pt x="92" y="18"/>
                  </a:cubicBezTo>
                  <a:cubicBezTo>
                    <a:pt x="83" y="15"/>
                    <a:pt x="82" y="19"/>
                    <a:pt x="82" y="9"/>
                  </a:cubicBezTo>
                  <a:cubicBezTo>
                    <a:pt x="81" y="0"/>
                    <a:pt x="71" y="0"/>
                    <a:pt x="71" y="7"/>
                  </a:cubicBezTo>
                  <a:cubicBezTo>
                    <a:pt x="71" y="14"/>
                    <a:pt x="70" y="16"/>
                    <a:pt x="76" y="13"/>
                  </a:cubicBezTo>
                  <a:cubicBezTo>
                    <a:pt x="82" y="10"/>
                    <a:pt x="82" y="20"/>
                    <a:pt x="77" y="18"/>
                  </a:cubicBezTo>
                  <a:cubicBezTo>
                    <a:pt x="72" y="16"/>
                    <a:pt x="78" y="21"/>
                    <a:pt x="69" y="23"/>
                  </a:cubicBezTo>
                  <a:cubicBezTo>
                    <a:pt x="60" y="26"/>
                    <a:pt x="58" y="27"/>
                    <a:pt x="52" y="35"/>
                  </a:cubicBezTo>
                  <a:cubicBezTo>
                    <a:pt x="46" y="43"/>
                    <a:pt x="51" y="43"/>
                    <a:pt x="48" y="48"/>
                  </a:cubicBezTo>
                  <a:cubicBezTo>
                    <a:pt x="44" y="52"/>
                    <a:pt x="52" y="48"/>
                    <a:pt x="51" y="55"/>
                  </a:cubicBezTo>
                  <a:cubicBezTo>
                    <a:pt x="51" y="52"/>
                    <a:pt x="55" y="60"/>
                    <a:pt x="55" y="76"/>
                  </a:cubicBezTo>
                  <a:cubicBezTo>
                    <a:pt x="55" y="78"/>
                    <a:pt x="38" y="85"/>
                    <a:pt x="39" y="76"/>
                  </a:cubicBezTo>
                  <a:cubicBezTo>
                    <a:pt x="40" y="71"/>
                    <a:pt x="27" y="72"/>
                    <a:pt x="30" y="62"/>
                  </a:cubicBezTo>
                  <a:cubicBezTo>
                    <a:pt x="33" y="53"/>
                    <a:pt x="47" y="54"/>
                    <a:pt x="43" y="45"/>
                  </a:cubicBezTo>
                  <a:cubicBezTo>
                    <a:pt x="37" y="32"/>
                    <a:pt x="51" y="49"/>
                    <a:pt x="45" y="34"/>
                  </a:cubicBezTo>
                  <a:cubicBezTo>
                    <a:pt x="44" y="32"/>
                    <a:pt x="31" y="22"/>
                    <a:pt x="42" y="17"/>
                  </a:cubicBezTo>
                  <a:cubicBezTo>
                    <a:pt x="50" y="13"/>
                    <a:pt x="46" y="12"/>
                    <a:pt x="47" y="11"/>
                  </a:cubicBezTo>
                  <a:cubicBezTo>
                    <a:pt x="42" y="15"/>
                    <a:pt x="34" y="20"/>
                    <a:pt x="34" y="20"/>
                  </a:cubicBezTo>
                  <a:cubicBezTo>
                    <a:pt x="22" y="43"/>
                    <a:pt x="22" y="43"/>
                    <a:pt x="22" y="43"/>
                  </a:cubicBezTo>
                  <a:cubicBezTo>
                    <a:pt x="22" y="43"/>
                    <a:pt x="20" y="41"/>
                    <a:pt x="16" y="50"/>
                  </a:cubicBezTo>
                  <a:cubicBezTo>
                    <a:pt x="11" y="59"/>
                    <a:pt x="15" y="58"/>
                    <a:pt x="11" y="67"/>
                  </a:cubicBezTo>
                  <a:cubicBezTo>
                    <a:pt x="6" y="75"/>
                    <a:pt x="0" y="83"/>
                    <a:pt x="1" y="85"/>
                  </a:cubicBezTo>
                  <a:cubicBezTo>
                    <a:pt x="2" y="87"/>
                    <a:pt x="7" y="83"/>
                    <a:pt x="8" y="87"/>
                  </a:cubicBezTo>
                  <a:cubicBezTo>
                    <a:pt x="9" y="92"/>
                    <a:pt x="13" y="83"/>
                    <a:pt x="14" y="95"/>
                  </a:cubicBezTo>
                  <a:cubicBezTo>
                    <a:pt x="15" y="111"/>
                    <a:pt x="19" y="118"/>
                    <a:pt x="17" y="124"/>
                  </a:cubicBezTo>
                  <a:cubicBezTo>
                    <a:pt x="14" y="135"/>
                    <a:pt x="27" y="137"/>
                    <a:pt x="34" y="144"/>
                  </a:cubicBezTo>
                  <a:cubicBezTo>
                    <a:pt x="45" y="155"/>
                    <a:pt x="48" y="139"/>
                    <a:pt x="60" y="149"/>
                  </a:cubicBezTo>
                  <a:cubicBezTo>
                    <a:pt x="72" y="159"/>
                    <a:pt x="65" y="148"/>
                    <a:pt x="75" y="161"/>
                  </a:cubicBezTo>
                  <a:cubicBezTo>
                    <a:pt x="84" y="173"/>
                    <a:pt x="90" y="172"/>
                    <a:pt x="105" y="165"/>
                  </a:cubicBezTo>
                  <a:cubicBezTo>
                    <a:pt x="111" y="163"/>
                    <a:pt x="116" y="166"/>
                    <a:pt x="110" y="172"/>
                  </a:cubicBezTo>
                  <a:cubicBezTo>
                    <a:pt x="105" y="178"/>
                    <a:pt x="110" y="180"/>
                    <a:pt x="106" y="184"/>
                  </a:cubicBezTo>
                  <a:cubicBezTo>
                    <a:pt x="103" y="188"/>
                    <a:pt x="108" y="193"/>
                    <a:pt x="104" y="201"/>
                  </a:cubicBezTo>
                  <a:cubicBezTo>
                    <a:pt x="101" y="208"/>
                    <a:pt x="106" y="217"/>
                    <a:pt x="105" y="227"/>
                  </a:cubicBezTo>
                  <a:cubicBezTo>
                    <a:pt x="111" y="227"/>
                    <a:pt x="111" y="227"/>
                    <a:pt x="111" y="227"/>
                  </a:cubicBezTo>
                  <a:cubicBezTo>
                    <a:pt x="116" y="238"/>
                    <a:pt x="117" y="236"/>
                    <a:pt x="106" y="258"/>
                  </a:cubicBezTo>
                  <a:cubicBezTo>
                    <a:pt x="113" y="256"/>
                    <a:pt x="118" y="274"/>
                    <a:pt x="119" y="303"/>
                  </a:cubicBezTo>
                  <a:cubicBezTo>
                    <a:pt x="121" y="306"/>
                    <a:pt x="122" y="309"/>
                    <a:pt x="127" y="307"/>
                  </a:cubicBezTo>
                  <a:cubicBezTo>
                    <a:pt x="132" y="306"/>
                    <a:pt x="139" y="319"/>
                    <a:pt x="146" y="315"/>
                  </a:cubicBezTo>
                  <a:cubicBezTo>
                    <a:pt x="154" y="309"/>
                    <a:pt x="153" y="316"/>
                    <a:pt x="159" y="309"/>
                  </a:cubicBezTo>
                  <a:cubicBezTo>
                    <a:pt x="171" y="295"/>
                    <a:pt x="174" y="299"/>
                    <a:pt x="175" y="297"/>
                  </a:cubicBezTo>
                  <a:cubicBezTo>
                    <a:pt x="178" y="288"/>
                    <a:pt x="179" y="304"/>
                    <a:pt x="182" y="287"/>
                  </a:cubicBezTo>
                  <a:cubicBezTo>
                    <a:pt x="184" y="274"/>
                    <a:pt x="185" y="286"/>
                    <a:pt x="197" y="274"/>
                  </a:cubicBezTo>
                  <a:cubicBezTo>
                    <a:pt x="197" y="266"/>
                    <a:pt x="197" y="266"/>
                    <a:pt x="190" y="267"/>
                  </a:cubicBezTo>
                  <a:cubicBezTo>
                    <a:pt x="178" y="269"/>
                    <a:pt x="174" y="248"/>
                    <a:pt x="178" y="242"/>
                  </a:cubicBezTo>
                  <a:cubicBezTo>
                    <a:pt x="184" y="230"/>
                    <a:pt x="163" y="220"/>
                    <a:pt x="172" y="219"/>
                  </a:cubicBezTo>
                  <a:cubicBezTo>
                    <a:pt x="191" y="216"/>
                    <a:pt x="189" y="229"/>
                    <a:pt x="203" y="224"/>
                  </a:cubicBezTo>
                  <a:cubicBezTo>
                    <a:pt x="216" y="219"/>
                    <a:pt x="216" y="228"/>
                    <a:pt x="220" y="225"/>
                  </a:cubicBezTo>
                  <a:cubicBezTo>
                    <a:pt x="224" y="222"/>
                    <a:pt x="218" y="221"/>
                    <a:pt x="221" y="219"/>
                  </a:cubicBezTo>
                  <a:cubicBezTo>
                    <a:pt x="225" y="217"/>
                    <a:pt x="227" y="223"/>
                    <a:pt x="240" y="209"/>
                  </a:cubicBezTo>
                  <a:cubicBezTo>
                    <a:pt x="247" y="201"/>
                    <a:pt x="250" y="209"/>
                    <a:pt x="252" y="193"/>
                  </a:cubicBezTo>
                  <a:cubicBezTo>
                    <a:pt x="241" y="180"/>
                    <a:pt x="239" y="174"/>
                    <a:pt x="238" y="167"/>
                  </a:cubicBezTo>
                  <a:cubicBezTo>
                    <a:pt x="238" y="160"/>
                    <a:pt x="248" y="159"/>
                    <a:pt x="245" y="153"/>
                  </a:cubicBezTo>
                  <a:cubicBezTo>
                    <a:pt x="241" y="147"/>
                    <a:pt x="245" y="145"/>
                    <a:pt x="252" y="141"/>
                  </a:cubicBezTo>
                  <a:cubicBezTo>
                    <a:pt x="259" y="137"/>
                    <a:pt x="258" y="128"/>
                    <a:pt x="251" y="132"/>
                  </a:cubicBezTo>
                  <a:cubicBezTo>
                    <a:pt x="243" y="135"/>
                    <a:pt x="252" y="131"/>
                    <a:pt x="249" y="126"/>
                  </a:cubicBezTo>
                  <a:cubicBezTo>
                    <a:pt x="247" y="120"/>
                    <a:pt x="251" y="124"/>
                    <a:pt x="254" y="116"/>
                  </a:cubicBezTo>
                  <a:cubicBezTo>
                    <a:pt x="256" y="109"/>
                    <a:pt x="269" y="119"/>
                    <a:pt x="266" y="10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 name="Freeform 13"/>
            <p:cNvSpPr>
              <a:spLocks/>
            </p:cNvSpPr>
            <p:nvPr/>
          </p:nvSpPr>
          <p:spPr bwMode="auto">
            <a:xfrm>
              <a:off x="15636876" y="4584700"/>
              <a:ext cx="557213" cy="749300"/>
            </a:xfrm>
            <a:custGeom>
              <a:avLst/>
              <a:gdLst/>
              <a:ahLst/>
              <a:cxnLst>
                <a:cxn ang="0">
                  <a:pos x="0" y="37"/>
                </a:cxn>
                <a:cxn ang="0">
                  <a:pos x="27" y="38"/>
                </a:cxn>
                <a:cxn ang="0">
                  <a:pos x="38" y="29"/>
                </a:cxn>
                <a:cxn ang="0">
                  <a:pos x="53" y="15"/>
                </a:cxn>
                <a:cxn ang="0">
                  <a:pos x="85" y="9"/>
                </a:cxn>
                <a:cxn ang="0">
                  <a:pos x="95" y="59"/>
                </a:cxn>
                <a:cxn ang="0">
                  <a:pos x="115" y="73"/>
                </a:cxn>
                <a:cxn ang="0">
                  <a:pos x="140" y="85"/>
                </a:cxn>
                <a:cxn ang="0">
                  <a:pos x="158" y="99"/>
                </a:cxn>
                <a:cxn ang="0">
                  <a:pos x="180" y="114"/>
                </a:cxn>
                <a:cxn ang="0">
                  <a:pos x="193" y="135"/>
                </a:cxn>
                <a:cxn ang="0">
                  <a:pos x="194" y="152"/>
                </a:cxn>
                <a:cxn ang="0">
                  <a:pos x="202" y="173"/>
                </a:cxn>
                <a:cxn ang="0">
                  <a:pos x="235" y="173"/>
                </a:cxn>
                <a:cxn ang="0">
                  <a:pos x="237" y="191"/>
                </a:cxn>
                <a:cxn ang="0">
                  <a:pos x="253" y="203"/>
                </a:cxn>
                <a:cxn ang="0">
                  <a:pos x="254" y="225"/>
                </a:cxn>
                <a:cxn ang="0">
                  <a:pos x="254" y="240"/>
                </a:cxn>
                <a:cxn ang="0">
                  <a:pos x="253" y="247"/>
                </a:cxn>
                <a:cxn ang="0">
                  <a:pos x="233" y="236"/>
                </a:cxn>
                <a:cxn ang="0">
                  <a:pos x="183" y="240"/>
                </a:cxn>
                <a:cxn ang="0">
                  <a:pos x="170" y="266"/>
                </a:cxn>
                <a:cxn ang="0">
                  <a:pos x="172" y="306"/>
                </a:cxn>
                <a:cxn ang="0">
                  <a:pos x="173" y="328"/>
                </a:cxn>
                <a:cxn ang="0">
                  <a:pos x="156" y="327"/>
                </a:cxn>
                <a:cxn ang="0">
                  <a:pos x="139" y="329"/>
                </a:cxn>
                <a:cxn ang="0">
                  <a:pos x="139" y="344"/>
                </a:cxn>
                <a:cxn ang="0">
                  <a:pos x="126" y="326"/>
                </a:cxn>
                <a:cxn ang="0">
                  <a:pos x="111" y="326"/>
                </a:cxn>
                <a:cxn ang="0">
                  <a:pos x="101" y="319"/>
                </a:cxn>
                <a:cxn ang="0">
                  <a:pos x="88" y="338"/>
                </a:cxn>
                <a:cxn ang="0">
                  <a:pos x="84" y="345"/>
                </a:cxn>
                <a:cxn ang="0">
                  <a:pos x="54" y="292"/>
                </a:cxn>
                <a:cxn ang="0">
                  <a:pos x="44" y="254"/>
                </a:cxn>
                <a:cxn ang="0">
                  <a:pos x="18" y="214"/>
                </a:cxn>
                <a:cxn ang="0">
                  <a:pos x="21" y="198"/>
                </a:cxn>
                <a:cxn ang="0">
                  <a:pos x="27" y="178"/>
                </a:cxn>
                <a:cxn ang="0">
                  <a:pos x="26" y="150"/>
                </a:cxn>
                <a:cxn ang="0">
                  <a:pos x="22" y="125"/>
                </a:cxn>
                <a:cxn ang="0">
                  <a:pos x="21" y="85"/>
                </a:cxn>
                <a:cxn ang="0">
                  <a:pos x="0" y="37"/>
                </a:cxn>
              </a:cxnLst>
              <a:rect l="0" t="0" r="r" b="b"/>
              <a:pathLst>
                <a:path w="263" h="354">
                  <a:moveTo>
                    <a:pt x="0" y="37"/>
                  </a:moveTo>
                  <a:cubicBezTo>
                    <a:pt x="26" y="36"/>
                    <a:pt x="16" y="49"/>
                    <a:pt x="27" y="38"/>
                  </a:cubicBezTo>
                  <a:cubicBezTo>
                    <a:pt x="36" y="30"/>
                    <a:pt x="38" y="40"/>
                    <a:pt x="38" y="29"/>
                  </a:cubicBezTo>
                  <a:cubicBezTo>
                    <a:pt x="39" y="19"/>
                    <a:pt x="47" y="27"/>
                    <a:pt x="53" y="15"/>
                  </a:cubicBezTo>
                  <a:cubicBezTo>
                    <a:pt x="56" y="9"/>
                    <a:pt x="85" y="0"/>
                    <a:pt x="85" y="9"/>
                  </a:cubicBezTo>
                  <a:cubicBezTo>
                    <a:pt x="86" y="24"/>
                    <a:pt x="84" y="55"/>
                    <a:pt x="95" y="59"/>
                  </a:cubicBezTo>
                  <a:cubicBezTo>
                    <a:pt x="101" y="62"/>
                    <a:pt x="96" y="74"/>
                    <a:pt x="115" y="73"/>
                  </a:cubicBezTo>
                  <a:cubicBezTo>
                    <a:pt x="134" y="71"/>
                    <a:pt x="131" y="85"/>
                    <a:pt x="140" y="85"/>
                  </a:cubicBezTo>
                  <a:cubicBezTo>
                    <a:pt x="150" y="85"/>
                    <a:pt x="142" y="94"/>
                    <a:pt x="158" y="99"/>
                  </a:cubicBezTo>
                  <a:cubicBezTo>
                    <a:pt x="173" y="104"/>
                    <a:pt x="160" y="105"/>
                    <a:pt x="180" y="114"/>
                  </a:cubicBezTo>
                  <a:cubicBezTo>
                    <a:pt x="200" y="123"/>
                    <a:pt x="189" y="124"/>
                    <a:pt x="193" y="135"/>
                  </a:cubicBezTo>
                  <a:cubicBezTo>
                    <a:pt x="197" y="147"/>
                    <a:pt x="189" y="143"/>
                    <a:pt x="194" y="152"/>
                  </a:cubicBezTo>
                  <a:cubicBezTo>
                    <a:pt x="196" y="156"/>
                    <a:pt x="184" y="145"/>
                    <a:pt x="202" y="173"/>
                  </a:cubicBezTo>
                  <a:cubicBezTo>
                    <a:pt x="235" y="173"/>
                    <a:pt x="235" y="173"/>
                    <a:pt x="235" y="173"/>
                  </a:cubicBezTo>
                  <a:cubicBezTo>
                    <a:pt x="237" y="184"/>
                    <a:pt x="223" y="187"/>
                    <a:pt x="237" y="191"/>
                  </a:cubicBezTo>
                  <a:cubicBezTo>
                    <a:pt x="251" y="196"/>
                    <a:pt x="244" y="197"/>
                    <a:pt x="253" y="203"/>
                  </a:cubicBezTo>
                  <a:cubicBezTo>
                    <a:pt x="263" y="209"/>
                    <a:pt x="251" y="218"/>
                    <a:pt x="254" y="225"/>
                  </a:cubicBezTo>
                  <a:cubicBezTo>
                    <a:pt x="258" y="232"/>
                    <a:pt x="250" y="235"/>
                    <a:pt x="254" y="240"/>
                  </a:cubicBezTo>
                  <a:cubicBezTo>
                    <a:pt x="258" y="246"/>
                    <a:pt x="256" y="246"/>
                    <a:pt x="253" y="247"/>
                  </a:cubicBezTo>
                  <a:cubicBezTo>
                    <a:pt x="237" y="242"/>
                    <a:pt x="252" y="242"/>
                    <a:pt x="233" y="236"/>
                  </a:cubicBezTo>
                  <a:cubicBezTo>
                    <a:pt x="213" y="231"/>
                    <a:pt x="210" y="234"/>
                    <a:pt x="183" y="240"/>
                  </a:cubicBezTo>
                  <a:cubicBezTo>
                    <a:pt x="172" y="243"/>
                    <a:pt x="177" y="257"/>
                    <a:pt x="170" y="266"/>
                  </a:cubicBezTo>
                  <a:cubicBezTo>
                    <a:pt x="163" y="277"/>
                    <a:pt x="174" y="292"/>
                    <a:pt x="172" y="306"/>
                  </a:cubicBezTo>
                  <a:cubicBezTo>
                    <a:pt x="170" y="320"/>
                    <a:pt x="171" y="323"/>
                    <a:pt x="173" y="328"/>
                  </a:cubicBezTo>
                  <a:cubicBezTo>
                    <a:pt x="163" y="332"/>
                    <a:pt x="173" y="323"/>
                    <a:pt x="156" y="327"/>
                  </a:cubicBezTo>
                  <a:cubicBezTo>
                    <a:pt x="147" y="329"/>
                    <a:pt x="142" y="322"/>
                    <a:pt x="139" y="329"/>
                  </a:cubicBezTo>
                  <a:cubicBezTo>
                    <a:pt x="137" y="337"/>
                    <a:pt x="141" y="339"/>
                    <a:pt x="139" y="344"/>
                  </a:cubicBezTo>
                  <a:cubicBezTo>
                    <a:pt x="136" y="349"/>
                    <a:pt x="137" y="328"/>
                    <a:pt x="126" y="326"/>
                  </a:cubicBezTo>
                  <a:cubicBezTo>
                    <a:pt x="114" y="324"/>
                    <a:pt x="116" y="327"/>
                    <a:pt x="111" y="326"/>
                  </a:cubicBezTo>
                  <a:cubicBezTo>
                    <a:pt x="105" y="326"/>
                    <a:pt x="110" y="321"/>
                    <a:pt x="101" y="319"/>
                  </a:cubicBezTo>
                  <a:cubicBezTo>
                    <a:pt x="102" y="326"/>
                    <a:pt x="86" y="335"/>
                    <a:pt x="88" y="338"/>
                  </a:cubicBezTo>
                  <a:cubicBezTo>
                    <a:pt x="90" y="342"/>
                    <a:pt x="86" y="342"/>
                    <a:pt x="84" y="345"/>
                  </a:cubicBezTo>
                  <a:cubicBezTo>
                    <a:pt x="56" y="354"/>
                    <a:pt x="78" y="328"/>
                    <a:pt x="54" y="292"/>
                  </a:cubicBezTo>
                  <a:cubicBezTo>
                    <a:pt x="45" y="277"/>
                    <a:pt x="52" y="266"/>
                    <a:pt x="44" y="254"/>
                  </a:cubicBezTo>
                  <a:cubicBezTo>
                    <a:pt x="29" y="231"/>
                    <a:pt x="39" y="232"/>
                    <a:pt x="18" y="214"/>
                  </a:cubicBezTo>
                  <a:cubicBezTo>
                    <a:pt x="27" y="200"/>
                    <a:pt x="15" y="207"/>
                    <a:pt x="21" y="198"/>
                  </a:cubicBezTo>
                  <a:cubicBezTo>
                    <a:pt x="29" y="184"/>
                    <a:pt x="19" y="194"/>
                    <a:pt x="27" y="178"/>
                  </a:cubicBezTo>
                  <a:cubicBezTo>
                    <a:pt x="36" y="162"/>
                    <a:pt x="21" y="159"/>
                    <a:pt x="26" y="150"/>
                  </a:cubicBezTo>
                  <a:cubicBezTo>
                    <a:pt x="32" y="141"/>
                    <a:pt x="11" y="145"/>
                    <a:pt x="22" y="125"/>
                  </a:cubicBezTo>
                  <a:cubicBezTo>
                    <a:pt x="28" y="115"/>
                    <a:pt x="14" y="98"/>
                    <a:pt x="21" y="85"/>
                  </a:cubicBezTo>
                  <a:cubicBezTo>
                    <a:pt x="29" y="72"/>
                    <a:pt x="17" y="67"/>
                    <a:pt x="0" y="3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 name="Freeform 14"/>
            <p:cNvSpPr>
              <a:spLocks/>
            </p:cNvSpPr>
            <p:nvPr/>
          </p:nvSpPr>
          <p:spPr bwMode="auto">
            <a:xfrm>
              <a:off x="15120939" y="4043363"/>
              <a:ext cx="593725" cy="1022350"/>
            </a:xfrm>
            <a:custGeom>
              <a:avLst/>
              <a:gdLst/>
              <a:ahLst/>
              <a:cxnLst>
                <a:cxn ang="0">
                  <a:pos x="23" y="91"/>
                </a:cxn>
                <a:cxn ang="0">
                  <a:pos x="11" y="106"/>
                </a:cxn>
                <a:cxn ang="0">
                  <a:pos x="11" y="118"/>
                </a:cxn>
                <a:cxn ang="0">
                  <a:pos x="12" y="129"/>
                </a:cxn>
                <a:cxn ang="0">
                  <a:pos x="19" y="147"/>
                </a:cxn>
                <a:cxn ang="0">
                  <a:pos x="25" y="169"/>
                </a:cxn>
                <a:cxn ang="0">
                  <a:pos x="45" y="193"/>
                </a:cxn>
                <a:cxn ang="0">
                  <a:pos x="59" y="213"/>
                </a:cxn>
                <a:cxn ang="0">
                  <a:pos x="71" y="232"/>
                </a:cxn>
                <a:cxn ang="0">
                  <a:pos x="92" y="290"/>
                </a:cxn>
                <a:cxn ang="0">
                  <a:pos x="105" y="320"/>
                </a:cxn>
                <a:cxn ang="0">
                  <a:pos x="110" y="337"/>
                </a:cxn>
                <a:cxn ang="0">
                  <a:pos x="121" y="369"/>
                </a:cxn>
                <a:cxn ang="0">
                  <a:pos x="116" y="370"/>
                </a:cxn>
                <a:cxn ang="0">
                  <a:pos x="135" y="391"/>
                </a:cxn>
                <a:cxn ang="0">
                  <a:pos x="158" y="413"/>
                </a:cxn>
                <a:cxn ang="0">
                  <a:pos x="189" y="432"/>
                </a:cxn>
                <a:cxn ang="0">
                  <a:pos x="234" y="465"/>
                </a:cxn>
                <a:cxn ang="0">
                  <a:pos x="251" y="483"/>
                </a:cxn>
                <a:cxn ang="0">
                  <a:pos x="262" y="470"/>
                </a:cxn>
                <a:cxn ang="0">
                  <a:pos x="265" y="454"/>
                </a:cxn>
                <a:cxn ang="0">
                  <a:pos x="271" y="434"/>
                </a:cxn>
                <a:cxn ang="0">
                  <a:pos x="270" y="406"/>
                </a:cxn>
                <a:cxn ang="0">
                  <a:pos x="266" y="381"/>
                </a:cxn>
                <a:cxn ang="0">
                  <a:pos x="265" y="341"/>
                </a:cxn>
                <a:cxn ang="0">
                  <a:pos x="244" y="293"/>
                </a:cxn>
                <a:cxn ang="0">
                  <a:pos x="228" y="278"/>
                </a:cxn>
                <a:cxn ang="0">
                  <a:pos x="228" y="258"/>
                </a:cxn>
                <a:cxn ang="0">
                  <a:pos x="223" y="251"/>
                </a:cxn>
                <a:cxn ang="0">
                  <a:pos x="200" y="265"/>
                </a:cxn>
                <a:cxn ang="0">
                  <a:pos x="182" y="254"/>
                </a:cxn>
                <a:cxn ang="0">
                  <a:pos x="178" y="239"/>
                </a:cxn>
                <a:cxn ang="0">
                  <a:pos x="164" y="208"/>
                </a:cxn>
                <a:cxn ang="0">
                  <a:pos x="163" y="197"/>
                </a:cxn>
                <a:cxn ang="0">
                  <a:pos x="174" y="168"/>
                </a:cxn>
                <a:cxn ang="0">
                  <a:pos x="181" y="144"/>
                </a:cxn>
                <a:cxn ang="0">
                  <a:pos x="195" y="127"/>
                </a:cxn>
                <a:cxn ang="0">
                  <a:pos x="217" y="111"/>
                </a:cxn>
                <a:cxn ang="0">
                  <a:pos x="227" y="103"/>
                </a:cxn>
                <a:cxn ang="0">
                  <a:pos x="223" y="79"/>
                </a:cxn>
                <a:cxn ang="0">
                  <a:pos x="212" y="61"/>
                </a:cxn>
                <a:cxn ang="0">
                  <a:pos x="189" y="61"/>
                </a:cxn>
                <a:cxn ang="0">
                  <a:pos x="167" y="62"/>
                </a:cxn>
                <a:cxn ang="0">
                  <a:pos x="157" y="36"/>
                </a:cxn>
                <a:cxn ang="0">
                  <a:pos x="142" y="17"/>
                </a:cxn>
                <a:cxn ang="0">
                  <a:pos x="123" y="0"/>
                </a:cxn>
                <a:cxn ang="0">
                  <a:pos x="120" y="34"/>
                </a:cxn>
                <a:cxn ang="0">
                  <a:pos x="84" y="71"/>
                </a:cxn>
                <a:cxn ang="0">
                  <a:pos x="67" y="84"/>
                </a:cxn>
                <a:cxn ang="0">
                  <a:pos x="56" y="107"/>
                </a:cxn>
                <a:cxn ang="0">
                  <a:pos x="32" y="103"/>
                </a:cxn>
                <a:cxn ang="0">
                  <a:pos x="23" y="91"/>
                </a:cxn>
              </a:cxnLst>
              <a:rect l="0" t="0" r="r" b="b"/>
              <a:pathLst>
                <a:path w="280" h="483">
                  <a:moveTo>
                    <a:pt x="23" y="91"/>
                  </a:moveTo>
                  <a:cubicBezTo>
                    <a:pt x="21" y="90"/>
                    <a:pt x="7" y="103"/>
                    <a:pt x="11" y="106"/>
                  </a:cubicBezTo>
                  <a:cubicBezTo>
                    <a:pt x="15" y="109"/>
                    <a:pt x="7" y="110"/>
                    <a:pt x="11" y="118"/>
                  </a:cubicBezTo>
                  <a:cubicBezTo>
                    <a:pt x="13" y="124"/>
                    <a:pt x="0" y="115"/>
                    <a:pt x="12" y="129"/>
                  </a:cubicBezTo>
                  <a:cubicBezTo>
                    <a:pt x="23" y="142"/>
                    <a:pt x="13" y="140"/>
                    <a:pt x="19" y="147"/>
                  </a:cubicBezTo>
                  <a:cubicBezTo>
                    <a:pt x="20" y="149"/>
                    <a:pt x="14" y="157"/>
                    <a:pt x="25" y="169"/>
                  </a:cubicBezTo>
                  <a:cubicBezTo>
                    <a:pt x="42" y="189"/>
                    <a:pt x="42" y="183"/>
                    <a:pt x="45" y="193"/>
                  </a:cubicBezTo>
                  <a:cubicBezTo>
                    <a:pt x="49" y="202"/>
                    <a:pt x="57" y="204"/>
                    <a:pt x="59" y="213"/>
                  </a:cubicBezTo>
                  <a:cubicBezTo>
                    <a:pt x="62" y="221"/>
                    <a:pt x="66" y="211"/>
                    <a:pt x="71" y="232"/>
                  </a:cubicBezTo>
                  <a:cubicBezTo>
                    <a:pt x="77" y="254"/>
                    <a:pt x="88" y="271"/>
                    <a:pt x="92" y="290"/>
                  </a:cubicBezTo>
                  <a:cubicBezTo>
                    <a:pt x="95" y="309"/>
                    <a:pt x="104" y="306"/>
                    <a:pt x="105" y="320"/>
                  </a:cubicBezTo>
                  <a:cubicBezTo>
                    <a:pt x="106" y="334"/>
                    <a:pt x="114" y="329"/>
                    <a:pt x="110" y="337"/>
                  </a:cubicBezTo>
                  <a:cubicBezTo>
                    <a:pt x="106" y="346"/>
                    <a:pt x="121" y="362"/>
                    <a:pt x="121" y="369"/>
                  </a:cubicBezTo>
                  <a:cubicBezTo>
                    <a:pt x="121" y="371"/>
                    <a:pt x="112" y="362"/>
                    <a:pt x="116" y="370"/>
                  </a:cubicBezTo>
                  <a:cubicBezTo>
                    <a:pt x="120" y="378"/>
                    <a:pt x="128" y="381"/>
                    <a:pt x="135" y="391"/>
                  </a:cubicBezTo>
                  <a:cubicBezTo>
                    <a:pt x="142" y="402"/>
                    <a:pt x="150" y="402"/>
                    <a:pt x="158" y="413"/>
                  </a:cubicBezTo>
                  <a:cubicBezTo>
                    <a:pt x="165" y="425"/>
                    <a:pt x="176" y="420"/>
                    <a:pt x="189" y="432"/>
                  </a:cubicBezTo>
                  <a:cubicBezTo>
                    <a:pt x="193" y="436"/>
                    <a:pt x="228" y="450"/>
                    <a:pt x="234" y="465"/>
                  </a:cubicBezTo>
                  <a:cubicBezTo>
                    <a:pt x="236" y="471"/>
                    <a:pt x="242" y="474"/>
                    <a:pt x="251" y="483"/>
                  </a:cubicBezTo>
                  <a:cubicBezTo>
                    <a:pt x="270" y="477"/>
                    <a:pt x="251" y="472"/>
                    <a:pt x="262" y="470"/>
                  </a:cubicBezTo>
                  <a:cubicBezTo>
                    <a:pt x="271" y="456"/>
                    <a:pt x="259" y="463"/>
                    <a:pt x="265" y="454"/>
                  </a:cubicBezTo>
                  <a:cubicBezTo>
                    <a:pt x="273" y="440"/>
                    <a:pt x="263" y="450"/>
                    <a:pt x="271" y="434"/>
                  </a:cubicBezTo>
                  <a:cubicBezTo>
                    <a:pt x="280" y="418"/>
                    <a:pt x="265" y="415"/>
                    <a:pt x="270" y="406"/>
                  </a:cubicBezTo>
                  <a:cubicBezTo>
                    <a:pt x="276" y="397"/>
                    <a:pt x="255" y="401"/>
                    <a:pt x="266" y="381"/>
                  </a:cubicBezTo>
                  <a:cubicBezTo>
                    <a:pt x="272" y="371"/>
                    <a:pt x="258" y="354"/>
                    <a:pt x="265" y="341"/>
                  </a:cubicBezTo>
                  <a:cubicBezTo>
                    <a:pt x="273" y="328"/>
                    <a:pt x="261" y="323"/>
                    <a:pt x="244" y="293"/>
                  </a:cubicBezTo>
                  <a:cubicBezTo>
                    <a:pt x="230" y="304"/>
                    <a:pt x="229" y="291"/>
                    <a:pt x="228" y="278"/>
                  </a:cubicBezTo>
                  <a:cubicBezTo>
                    <a:pt x="227" y="265"/>
                    <a:pt x="225" y="264"/>
                    <a:pt x="228" y="258"/>
                  </a:cubicBezTo>
                  <a:cubicBezTo>
                    <a:pt x="230" y="252"/>
                    <a:pt x="226" y="248"/>
                    <a:pt x="223" y="251"/>
                  </a:cubicBezTo>
                  <a:cubicBezTo>
                    <a:pt x="212" y="262"/>
                    <a:pt x="216" y="265"/>
                    <a:pt x="200" y="265"/>
                  </a:cubicBezTo>
                  <a:cubicBezTo>
                    <a:pt x="180" y="264"/>
                    <a:pt x="192" y="253"/>
                    <a:pt x="182" y="254"/>
                  </a:cubicBezTo>
                  <a:cubicBezTo>
                    <a:pt x="169" y="254"/>
                    <a:pt x="186" y="248"/>
                    <a:pt x="178" y="239"/>
                  </a:cubicBezTo>
                  <a:cubicBezTo>
                    <a:pt x="169" y="231"/>
                    <a:pt x="170" y="219"/>
                    <a:pt x="164" y="208"/>
                  </a:cubicBezTo>
                  <a:cubicBezTo>
                    <a:pt x="155" y="193"/>
                    <a:pt x="164" y="199"/>
                    <a:pt x="163" y="197"/>
                  </a:cubicBezTo>
                  <a:cubicBezTo>
                    <a:pt x="154" y="180"/>
                    <a:pt x="172" y="182"/>
                    <a:pt x="174" y="168"/>
                  </a:cubicBezTo>
                  <a:cubicBezTo>
                    <a:pt x="176" y="153"/>
                    <a:pt x="180" y="152"/>
                    <a:pt x="181" y="144"/>
                  </a:cubicBezTo>
                  <a:cubicBezTo>
                    <a:pt x="181" y="137"/>
                    <a:pt x="190" y="134"/>
                    <a:pt x="195" y="127"/>
                  </a:cubicBezTo>
                  <a:cubicBezTo>
                    <a:pt x="209" y="108"/>
                    <a:pt x="213" y="120"/>
                    <a:pt x="217" y="111"/>
                  </a:cubicBezTo>
                  <a:cubicBezTo>
                    <a:pt x="221" y="102"/>
                    <a:pt x="223" y="113"/>
                    <a:pt x="227" y="103"/>
                  </a:cubicBezTo>
                  <a:cubicBezTo>
                    <a:pt x="212" y="91"/>
                    <a:pt x="214" y="97"/>
                    <a:pt x="223" y="79"/>
                  </a:cubicBezTo>
                  <a:cubicBezTo>
                    <a:pt x="231" y="62"/>
                    <a:pt x="220" y="55"/>
                    <a:pt x="212" y="61"/>
                  </a:cubicBezTo>
                  <a:cubicBezTo>
                    <a:pt x="204" y="67"/>
                    <a:pt x="201" y="52"/>
                    <a:pt x="189" y="61"/>
                  </a:cubicBezTo>
                  <a:cubicBezTo>
                    <a:pt x="177" y="70"/>
                    <a:pt x="176" y="59"/>
                    <a:pt x="167" y="62"/>
                  </a:cubicBezTo>
                  <a:cubicBezTo>
                    <a:pt x="164" y="35"/>
                    <a:pt x="159" y="48"/>
                    <a:pt x="157" y="36"/>
                  </a:cubicBezTo>
                  <a:cubicBezTo>
                    <a:pt x="154" y="24"/>
                    <a:pt x="146" y="34"/>
                    <a:pt x="142" y="17"/>
                  </a:cubicBezTo>
                  <a:cubicBezTo>
                    <a:pt x="139" y="1"/>
                    <a:pt x="133" y="2"/>
                    <a:pt x="123" y="0"/>
                  </a:cubicBezTo>
                  <a:cubicBezTo>
                    <a:pt x="125" y="18"/>
                    <a:pt x="129" y="19"/>
                    <a:pt x="120" y="34"/>
                  </a:cubicBezTo>
                  <a:cubicBezTo>
                    <a:pt x="110" y="49"/>
                    <a:pt x="104" y="63"/>
                    <a:pt x="84" y="71"/>
                  </a:cubicBezTo>
                  <a:cubicBezTo>
                    <a:pt x="64" y="80"/>
                    <a:pt x="80" y="77"/>
                    <a:pt x="67" y="84"/>
                  </a:cubicBezTo>
                  <a:cubicBezTo>
                    <a:pt x="54" y="92"/>
                    <a:pt x="71" y="91"/>
                    <a:pt x="56" y="107"/>
                  </a:cubicBezTo>
                  <a:cubicBezTo>
                    <a:pt x="44" y="120"/>
                    <a:pt x="38" y="100"/>
                    <a:pt x="32" y="103"/>
                  </a:cubicBezTo>
                  <a:cubicBezTo>
                    <a:pt x="22" y="107"/>
                    <a:pt x="20" y="104"/>
                    <a:pt x="23" y="9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 name="Freeform 15"/>
            <p:cNvSpPr>
              <a:spLocks/>
            </p:cNvSpPr>
            <p:nvPr/>
          </p:nvSpPr>
          <p:spPr bwMode="auto">
            <a:xfrm>
              <a:off x="15446376" y="3721100"/>
              <a:ext cx="1631950" cy="2159000"/>
            </a:xfrm>
            <a:custGeom>
              <a:avLst/>
              <a:gdLst/>
              <a:ahLst/>
              <a:cxnLst>
                <a:cxn ang="0">
                  <a:pos x="454" y="38"/>
                </a:cxn>
                <a:cxn ang="0">
                  <a:pos x="460" y="132"/>
                </a:cxn>
                <a:cxn ang="0">
                  <a:pos x="450" y="197"/>
                </a:cxn>
                <a:cxn ang="0">
                  <a:pos x="468" y="144"/>
                </a:cxn>
                <a:cxn ang="0">
                  <a:pos x="504" y="162"/>
                </a:cxn>
                <a:cxn ang="0">
                  <a:pos x="464" y="188"/>
                </a:cxn>
                <a:cxn ang="0">
                  <a:pos x="503" y="183"/>
                </a:cxn>
                <a:cxn ang="0">
                  <a:pos x="577" y="200"/>
                </a:cxn>
                <a:cxn ang="0">
                  <a:pos x="643" y="230"/>
                </a:cxn>
                <a:cxn ang="0">
                  <a:pos x="756" y="284"/>
                </a:cxn>
                <a:cxn ang="0">
                  <a:pos x="733" y="426"/>
                </a:cxn>
                <a:cxn ang="0">
                  <a:pos x="695" y="546"/>
                </a:cxn>
                <a:cxn ang="0">
                  <a:pos x="680" y="668"/>
                </a:cxn>
                <a:cxn ang="0">
                  <a:pos x="627" y="749"/>
                </a:cxn>
                <a:cxn ang="0">
                  <a:pos x="551" y="834"/>
                </a:cxn>
                <a:cxn ang="0">
                  <a:pos x="522" y="938"/>
                </a:cxn>
                <a:cxn ang="0">
                  <a:pos x="479" y="1004"/>
                </a:cxn>
                <a:cxn ang="0">
                  <a:pos x="434" y="953"/>
                </a:cxn>
                <a:cxn ang="0">
                  <a:pos x="409" y="918"/>
                </a:cxn>
                <a:cxn ang="0">
                  <a:pos x="405" y="895"/>
                </a:cxn>
                <a:cxn ang="0">
                  <a:pos x="423" y="871"/>
                </a:cxn>
                <a:cxn ang="0">
                  <a:pos x="426" y="822"/>
                </a:cxn>
                <a:cxn ang="0">
                  <a:pos x="400" y="762"/>
                </a:cxn>
                <a:cxn ang="0">
                  <a:pos x="356" y="731"/>
                </a:cxn>
                <a:cxn ang="0">
                  <a:pos x="343" y="655"/>
                </a:cxn>
                <a:cxn ang="0">
                  <a:pos x="343" y="611"/>
                </a:cxn>
                <a:cxn ang="0">
                  <a:pos x="292" y="581"/>
                </a:cxn>
                <a:cxn ang="0">
                  <a:pos x="270" y="522"/>
                </a:cxn>
                <a:cxn ang="0">
                  <a:pos x="205" y="481"/>
                </a:cxn>
                <a:cxn ang="0">
                  <a:pos x="143" y="423"/>
                </a:cxn>
                <a:cxn ang="0">
                  <a:pos x="90" y="445"/>
                </a:cxn>
                <a:cxn ang="0">
                  <a:pos x="69" y="403"/>
                </a:cxn>
                <a:cxn ang="0">
                  <a:pos x="24" y="391"/>
                </a:cxn>
                <a:cxn ang="0">
                  <a:pos x="20" y="320"/>
                </a:cxn>
                <a:cxn ang="0">
                  <a:pos x="63" y="263"/>
                </a:cxn>
                <a:cxn ang="0">
                  <a:pos x="73" y="140"/>
                </a:cxn>
                <a:cxn ang="0">
                  <a:pos x="78" y="106"/>
                </a:cxn>
                <a:cxn ang="0">
                  <a:pos x="118" y="100"/>
                </a:cxn>
                <a:cxn ang="0">
                  <a:pos x="139" y="117"/>
                </a:cxn>
                <a:cxn ang="0">
                  <a:pos x="187" y="107"/>
                </a:cxn>
                <a:cxn ang="0">
                  <a:pos x="202" y="77"/>
                </a:cxn>
                <a:cxn ang="0">
                  <a:pos x="215" y="34"/>
                </a:cxn>
                <a:cxn ang="0">
                  <a:pos x="252" y="19"/>
                </a:cxn>
                <a:cxn ang="0">
                  <a:pos x="281" y="20"/>
                </a:cxn>
                <a:cxn ang="0">
                  <a:pos x="279" y="69"/>
                </a:cxn>
                <a:cxn ang="0">
                  <a:pos x="298" y="110"/>
                </a:cxn>
                <a:cxn ang="0">
                  <a:pos x="329" y="89"/>
                </a:cxn>
                <a:cxn ang="0">
                  <a:pos x="357" y="82"/>
                </a:cxn>
                <a:cxn ang="0">
                  <a:pos x="379" y="83"/>
                </a:cxn>
                <a:cxn ang="0">
                  <a:pos x="406" y="90"/>
                </a:cxn>
                <a:cxn ang="0">
                  <a:pos x="431" y="51"/>
                </a:cxn>
              </a:cxnLst>
              <a:rect l="0" t="0" r="r" b="b"/>
              <a:pathLst>
                <a:path w="770" h="1020">
                  <a:moveTo>
                    <a:pt x="441" y="24"/>
                  </a:moveTo>
                  <a:cubicBezTo>
                    <a:pt x="441" y="24"/>
                    <a:pt x="444" y="20"/>
                    <a:pt x="449" y="31"/>
                  </a:cubicBezTo>
                  <a:cubicBezTo>
                    <a:pt x="455" y="43"/>
                    <a:pt x="451" y="24"/>
                    <a:pt x="454" y="38"/>
                  </a:cubicBezTo>
                  <a:cubicBezTo>
                    <a:pt x="457" y="54"/>
                    <a:pt x="467" y="90"/>
                    <a:pt x="468" y="90"/>
                  </a:cubicBezTo>
                  <a:cubicBezTo>
                    <a:pt x="480" y="93"/>
                    <a:pt x="482" y="106"/>
                    <a:pt x="473" y="113"/>
                  </a:cubicBezTo>
                  <a:cubicBezTo>
                    <a:pt x="465" y="120"/>
                    <a:pt x="470" y="126"/>
                    <a:pt x="460" y="132"/>
                  </a:cubicBezTo>
                  <a:cubicBezTo>
                    <a:pt x="451" y="138"/>
                    <a:pt x="451" y="149"/>
                    <a:pt x="449" y="163"/>
                  </a:cubicBezTo>
                  <a:cubicBezTo>
                    <a:pt x="447" y="177"/>
                    <a:pt x="427" y="186"/>
                    <a:pt x="436" y="179"/>
                  </a:cubicBezTo>
                  <a:cubicBezTo>
                    <a:pt x="444" y="172"/>
                    <a:pt x="450" y="197"/>
                    <a:pt x="450" y="197"/>
                  </a:cubicBezTo>
                  <a:cubicBezTo>
                    <a:pt x="450" y="197"/>
                    <a:pt x="449" y="189"/>
                    <a:pt x="448" y="180"/>
                  </a:cubicBezTo>
                  <a:cubicBezTo>
                    <a:pt x="447" y="171"/>
                    <a:pt x="460" y="174"/>
                    <a:pt x="464" y="163"/>
                  </a:cubicBezTo>
                  <a:cubicBezTo>
                    <a:pt x="467" y="153"/>
                    <a:pt x="460" y="156"/>
                    <a:pt x="468" y="144"/>
                  </a:cubicBezTo>
                  <a:cubicBezTo>
                    <a:pt x="476" y="132"/>
                    <a:pt x="476" y="141"/>
                    <a:pt x="489" y="139"/>
                  </a:cubicBezTo>
                  <a:cubicBezTo>
                    <a:pt x="503" y="138"/>
                    <a:pt x="518" y="136"/>
                    <a:pt x="512" y="145"/>
                  </a:cubicBezTo>
                  <a:cubicBezTo>
                    <a:pt x="506" y="153"/>
                    <a:pt x="516" y="152"/>
                    <a:pt x="504" y="162"/>
                  </a:cubicBezTo>
                  <a:cubicBezTo>
                    <a:pt x="492" y="173"/>
                    <a:pt x="505" y="173"/>
                    <a:pt x="498" y="178"/>
                  </a:cubicBezTo>
                  <a:cubicBezTo>
                    <a:pt x="491" y="184"/>
                    <a:pt x="491" y="178"/>
                    <a:pt x="481" y="184"/>
                  </a:cubicBezTo>
                  <a:cubicBezTo>
                    <a:pt x="472" y="190"/>
                    <a:pt x="477" y="181"/>
                    <a:pt x="464" y="188"/>
                  </a:cubicBezTo>
                  <a:cubicBezTo>
                    <a:pt x="473" y="186"/>
                    <a:pt x="470" y="197"/>
                    <a:pt x="483" y="189"/>
                  </a:cubicBezTo>
                  <a:cubicBezTo>
                    <a:pt x="498" y="178"/>
                    <a:pt x="480" y="193"/>
                    <a:pt x="492" y="208"/>
                  </a:cubicBezTo>
                  <a:cubicBezTo>
                    <a:pt x="488" y="189"/>
                    <a:pt x="497" y="182"/>
                    <a:pt x="503" y="183"/>
                  </a:cubicBezTo>
                  <a:cubicBezTo>
                    <a:pt x="508" y="184"/>
                    <a:pt x="502" y="166"/>
                    <a:pt x="520" y="161"/>
                  </a:cubicBezTo>
                  <a:cubicBezTo>
                    <a:pt x="538" y="155"/>
                    <a:pt x="538" y="167"/>
                    <a:pt x="563" y="181"/>
                  </a:cubicBezTo>
                  <a:cubicBezTo>
                    <a:pt x="588" y="194"/>
                    <a:pt x="583" y="197"/>
                    <a:pt x="577" y="200"/>
                  </a:cubicBezTo>
                  <a:cubicBezTo>
                    <a:pt x="571" y="203"/>
                    <a:pt x="587" y="202"/>
                    <a:pt x="580" y="217"/>
                  </a:cubicBezTo>
                  <a:cubicBezTo>
                    <a:pt x="590" y="207"/>
                    <a:pt x="588" y="206"/>
                    <a:pt x="601" y="215"/>
                  </a:cubicBezTo>
                  <a:cubicBezTo>
                    <a:pt x="617" y="226"/>
                    <a:pt x="639" y="231"/>
                    <a:pt x="643" y="230"/>
                  </a:cubicBezTo>
                  <a:cubicBezTo>
                    <a:pt x="656" y="223"/>
                    <a:pt x="665" y="227"/>
                    <a:pt x="680" y="241"/>
                  </a:cubicBezTo>
                  <a:cubicBezTo>
                    <a:pt x="695" y="255"/>
                    <a:pt x="709" y="259"/>
                    <a:pt x="718" y="270"/>
                  </a:cubicBezTo>
                  <a:cubicBezTo>
                    <a:pt x="728" y="281"/>
                    <a:pt x="750" y="264"/>
                    <a:pt x="756" y="284"/>
                  </a:cubicBezTo>
                  <a:cubicBezTo>
                    <a:pt x="760" y="297"/>
                    <a:pt x="769" y="313"/>
                    <a:pt x="767" y="329"/>
                  </a:cubicBezTo>
                  <a:cubicBezTo>
                    <a:pt x="765" y="344"/>
                    <a:pt x="770" y="373"/>
                    <a:pt x="759" y="386"/>
                  </a:cubicBezTo>
                  <a:cubicBezTo>
                    <a:pt x="749" y="399"/>
                    <a:pt x="748" y="410"/>
                    <a:pt x="733" y="426"/>
                  </a:cubicBezTo>
                  <a:cubicBezTo>
                    <a:pt x="714" y="444"/>
                    <a:pt x="717" y="478"/>
                    <a:pt x="701" y="492"/>
                  </a:cubicBezTo>
                  <a:cubicBezTo>
                    <a:pt x="695" y="497"/>
                    <a:pt x="681" y="476"/>
                    <a:pt x="691" y="498"/>
                  </a:cubicBezTo>
                  <a:cubicBezTo>
                    <a:pt x="695" y="509"/>
                    <a:pt x="686" y="523"/>
                    <a:pt x="695" y="546"/>
                  </a:cubicBezTo>
                  <a:cubicBezTo>
                    <a:pt x="702" y="564"/>
                    <a:pt x="691" y="569"/>
                    <a:pt x="693" y="595"/>
                  </a:cubicBezTo>
                  <a:cubicBezTo>
                    <a:pt x="696" y="621"/>
                    <a:pt x="680" y="610"/>
                    <a:pt x="689" y="632"/>
                  </a:cubicBezTo>
                  <a:cubicBezTo>
                    <a:pt x="697" y="654"/>
                    <a:pt x="674" y="644"/>
                    <a:pt x="680" y="668"/>
                  </a:cubicBezTo>
                  <a:cubicBezTo>
                    <a:pt x="686" y="697"/>
                    <a:pt x="658" y="691"/>
                    <a:pt x="662" y="718"/>
                  </a:cubicBezTo>
                  <a:cubicBezTo>
                    <a:pt x="664" y="738"/>
                    <a:pt x="655" y="730"/>
                    <a:pt x="648" y="739"/>
                  </a:cubicBezTo>
                  <a:cubicBezTo>
                    <a:pt x="632" y="760"/>
                    <a:pt x="632" y="745"/>
                    <a:pt x="627" y="749"/>
                  </a:cubicBezTo>
                  <a:cubicBezTo>
                    <a:pt x="617" y="756"/>
                    <a:pt x="605" y="743"/>
                    <a:pt x="599" y="752"/>
                  </a:cubicBezTo>
                  <a:cubicBezTo>
                    <a:pt x="592" y="762"/>
                    <a:pt x="584" y="762"/>
                    <a:pt x="560" y="788"/>
                  </a:cubicBezTo>
                  <a:cubicBezTo>
                    <a:pt x="537" y="814"/>
                    <a:pt x="551" y="829"/>
                    <a:pt x="551" y="834"/>
                  </a:cubicBezTo>
                  <a:cubicBezTo>
                    <a:pt x="547" y="854"/>
                    <a:pt x="562" y="865"/>
                    <a:pt x="552" y="875"/>
                  </a:cubicBezTo>
                  <a:cubicBezTo>
                    <a:pt x="542" y="884"/>
                    <a:pt x="561" y="883"/>
                    <a:pt x="537" y="901"/>
                  </a:cubicBezTo>
                  <a:cubicBezTo>
                    <a:pt x="514" y="918"/>
                    <a:pt x="531" y="923"/>
                    <a:pt x="522" y="938"/>
                  </a:cubicBezTo>
                  <a:cubicBezTo>
                    <a:pt x="513" y="952"/>
                    <a:pt x="525" y="968"/>
                    <a:pt x="506" y="982"/>
                  </a:cubicBezTo>
                  <a:cubicBezTo>
                    <a:pt x="486" y="995"/>
                    <a:pt x="514" y="995"/>
                    <a:pt x="481" y="1020"/>
                  </a:cubicBezTo>
                  <a:cubicBezTo>
                    <a:pt x="478" y="1013"/>
                    <a:pt x="476" y="1014"/>
                    <a:pt x="479" y="1004"/>
                  </a:cubicBezTo>
                  <a:cubicBezTo>
                    <a:pt x="483" y="987"/>
                    <a:pt x="480" y="999"/>
                    <a:pt x="473" y="985"/>
                  </a:cubicBezTo>
                  <a:cubicBezTo>
                    <a:pt x="465" y="970"/>
                    <a:pt x="468" y="985"/>
                    <a:pt x="458" y="970"/>
                  </a:cubicBezTo>
                  <a:cubicBezTo>
                    <a:pt x="447" y="955"/>
                    <a:pt x="440" y="960"/>
                    <a:pt x="434" y="953"/>
                  </a:cubicBezTo>
                  <a:cubicBezTo>
                    <a:pt x="429" y="945"/>
                    <a:pt x="433" y="951"/>
                    <a:pt x="426" y="951"/>
                  </a:cubicBezTo>
                  <a:cubicBezTo>
                    <a:pt x="419" y="952"/>
                    <a:pt x="423" y="938"/>
                    <a:pt x="419" y="932"/>
                  </a:cubicBezTo>
                  <a:cubicBezTo>
                    <a:pt x="414" y="927"/>
                    <a:pt x="412" y="918"/>
                    <a:pt x="409" y="918"/>
                  </a:cubicBezTo>
                  <a:cubicBezTo>
                    <a:pt x="397" y="918"/>
                    <a:pt x="397" y="929"/>
                    <a:pt x="387" y="925"/>
                  </a:cubicBezTo>
                  <a:cubicBezTo>
                    <a:pt x="387" y="925"/>
                    <a:pt x="386" y="922"/>
                    <a:pt x="392" y="919"/>
                  </a:cubicBezTo>
                  <a:cubicBezTo>
                    <a:pt x="397" y="916"/>
                    <a:pt x="390" y="918"/>
                    <a:pt x="405" y="895"/>
                  </a:cubicBezTo>
                  <a:cubicBezTo>
                    <a:pt x="414" y="879"/>
                    <a:pt x="412" y="894"/>
                    <a:pt x="415" y="886"/>
                  </a:cubicBezTo>
                  <a:cubicBezTo>
                    <a:pt x="417" y="879"/>
                    <a:pt x="412" y="883"/>
                    <a:pt x="414" y="878"/>
                  </a:cubicBezTo>
                  <a:cubicBezTo>
                    <a:pt x="416" y="874"/>
                    <a:pt x="420" y="877"/>
                    <a:pt x="423" y="871"/>
                  </a:cubicBezTo>
                  <a:cubicBezTo>
                    <a:pt x="428" y="860"/>
                    <a:pt x="434" y="869"/>
                    <a:pt x="439" y="857"/>
                  </a:cubicBezTo>
                  <a:cubicBezTo>
                    <a:pt x="448" y="837"/>
                    <a:pt x="439" y="844"/>
                    <a:pt x="440" y="837"/>
                  </a:cubicBezTo>
                  <a:cubicBezTo>
                    <a:pt x="440" y="830"/>
                    <a:pt x="440" y="817"/>
                    <a:pt x="426" y="822"/>
                  </a:cubicBezTo>
                  <a:cubicBezTo>
                    <a:pt x="431" y="790"/>
                    <a:pt x="422" y="800"/>
                    <a:pt x="423" y="787"/>
                  </a:cubicBezTo>
                  <a:cubicBezTo>
                    <a:pt x="425" y="773"/>
                    <a:pt x="420" y="773"/>
                    <a:pt x="410" y="776"/>
                  </a:cubicBezTo>
                  <a:cubicBezTo>
                    <a:pt x="401" y="780"/>
                    <a:pt x="404" y="772"/>
                    <a:pt x="400" y="762"/>
                  </a:cubicBezTo>
                  <a:cubicBezTo>
                    <a:pt x="396" y="752"/>
                    <a:pt x="406" y="745"/>
                    <a:pt x="396" y="740"/>
                  </a:cubicBezTo>
                  <a:cubicBezTo>
                    <a:pt x="391" y="738"/>
                    <a:pt x="390" y="734"/>
                    <a:pt x="381" y="736"/>
                  </a:cubicBezTo>
                  <a:cubicBezTo>
                    <a:pt x="373" y="737"/>
                    <a:pt x="366" y="730"/>
                    <a:pt x="356" y="731"/>
                  </a:cubicBezTo>
                  <a:cubicBezTo>
                    <a:pt x="346" y="732"/>
                    <a:pt x="352" y="723"/>
                    <a:pt x="355" y="706"/>
                  </a:cubicBezTo>
                  <a:cubicBezTo>
                    <a:pt x="359" y="689"/>
                    <a:pt x="362" y="693"/>
                    <a:pt x="351" y="677"/>
                  </a:cubicBezTo>
                  <a:cubicBezTo>
                    <a:pt x="339" y="662"/>
                    <a:pt x="350" y="669"/>
                    <a:pt x="343" y="655"/>
                  </a:cubicBezTo>
                  <a:cubicBezTo>
                    <a:pt x="346" y="654"/>
                    <a:pt x="348" y="654"/>
                    <a:pt x="344" y="648"/>
                  </a:cubicBezTo>
                  <a:cubicBezTo>
                    <a:pt x="340" y="643"/>
                    <a:pt x="348" y="640"/>
                    <a:pt x="344" y="633"/>
                  </a:cubicBezTo>
                  <a:cubicBezTo>
                    <a:pt x="341" y="626"/>
                    <a:pt x="353" y="617"/>
                    <a:pt x="343" y="611"/>
                  </a:cubicBezTo>
                  <a:cubicBezTo>
                    <a:pt x="334" y="605"/>
                    <a:pt x="341" y="604"/>
                    <a:pt x="327" y="599"/>
                  </a:cubicBezTo>
                  <a:cubicBezTo>
                    <a:pt x="313" y="595"/>
                    <a:pt x="327" y="592"/>
                    <a:pt x="325" y="581"/>
                  </a:cubicBezTo>
                  <a:cubicBezTo>
                    <a:pt x="292" y="581"/>
                    <a:pt x="292" y="581"/>
                    <a:pt x="292" y="581"/>
                  </a:cubicBezTo>
                  <a:cubicBezTo>
                    <a:pt x="274" y="553"/>
                    <a:pt x="286" y="564"/>
                    <a:pt x="284" y="560"/>
                  </a:cubicBezTo>
                  <a:cubicBezTo>
                    <a:pt x="279" y="551"/>
                    <a:pt x="287" y="555"/>
                    <a:pt x="283" y="543"/>
                  </a:cubicBezTo>
                  <a:cubicBezTo>
                    <a:pt x="279" y="532"/>
                    <a:pt x="290" y="531"/>
                    <a:pt x="270" y="522"/>
                  </a:cubicBezTo>
                  <a:cubicBezTo>
                    <a:pt x="250" y="513"/>
                    <a:pt x="263" y="512"/>
                    <a:pt x="248" y="507"/>
                  </a:cubicBezTo>
                  <a:cubicBezTo>
                    <a:pt x="232" y="502"/>
                    <a:pt x="240" y="493"/>
                    <a:pt x="230" y="493"/>
                  </a:cubicBezTo>
                  <a:cubicBezTo>
                    <a:pt x="221" y="493"/>
                    <a:pt x="224" y="479"/>
                    <a:pt x="205" y="481"/>
                  </a:cubicBezTo>
                  <a:cubicBezTo>
                    <a:pt x="186" y="482"/>
                    <a:pt x="191" y="470"/>
                    <a:pt x="185" y="467"/>
                  </a:cubicBezTo>
                  <a:cubicBezTo>
                    <a:pt x="174" y="463"/>
                    <a:pt x="176" y="432"/>
                    <a:pt x="175" y="417"/>
                  </a:cubicBezTo>
                  <a:cubicBezTo>
                    <a:pt x="175" y="408"/>
                    <a:pt x="146" y="417"/>
                    <a:pt x="143" y="423"/>
                  </a:cubicBezTo>
                  <a:cubicBezTo>
                    <a:pt x="137" y="435"/>
                    <a:pt x="129" y="427"/>
                    <a:pt x="128" y="437"/>
                  </a:cubicBezTo>
                  <a:cubicBezTo>
                    <a:pt x="128" y="448"/>
                    <a:pt x="126" y="438"/>
                    <a:pt x="117" y="446"/>
                  </a:cubicBezTo>
                  <a:cubicBezTo>
                    <a:pt x="106" y="457"/>
                    <a:pt x="116" y="444"/>
                    <a:pt x="90" y="445"/>
                  </a:cubicBezTo>
                  <a:cubicBezTo>
                    <a:pt x="76" y="456"/>
                    <a:pt x="75" y="443"/>
                    <a:pt x="74" y="430"/>
                  </a:cubicBezTo>
                  <a:cubicBezTo>
                    <a:pt x="73" y="417"/>
                    <a:pt x="71" y="416"/>
                    <a:pt x="74" y="410"/>
                  </a:cubicBezTo>
                  <a:cubicBezTo>
                    <a:pt x="76" y="404"/>
                    <a:pt x="72" y="400"/>
                    <a:pt x="69" y="403"/>
                  </a:cubicBezTo>
                  <a:cubicBezTo>
                    <a:pt x="58" y="414"/>
                    <a:pt x="62" y="417"/>
                    <a:pt x="46" y="417"/>
                  </a:cubicBezTo>
                  <a:cubicBezTo>
                    <a:pt x="26" y="416"/>
                    <a:pt x="38" y="405"/>
                    <a:pt x="28" y="406"/>
                  </a:cubicBezTo>
                  <a:cubicBezTo>
                    <a:pt x="15" y="406"/>
                    <a:pt x="32" y="400"/>
                    <a:pt x="24" y="391"/>
                  </a:cubicBezTo>
                  <a:cubicBezTo>
                    <a:pt x="15" y="383"/>
                    <a:pt x="17" y="371"/>
                    <a:pt x="10" y="360"/>
                  </a:cubicBezTo>
                  <a:cubicBezTo>
                    <a:pt x="1" y="345"/>
                    <a:pt x="10" y="351"/>
                    <a:pt x="9" y="349"/>
                  </a:cubicBezTo>
                  <a:cubicBezTo>
                    <a:pt x="0" y="332"/>
                    <a:pt x="18" y="334"/>
                    <a:pt x="20" y="320"/>
                  </a:cubicBezTo>
                  <a:cubicBezTo>
                    <a:pt x="22" y="305"/>
                    <a:pt x="26" y="304"/>
                    <a:pt x="27" y="296"/>
                  </a:cubicBezTo>
                  <a:cubicBezTo>
                    <a:pt x="27" y="289"/>
                    <a:pt x="36" y="286"/>
                    <a:pt x="41" y="279"/>
                  </a:cubicBezTo>
                  <a:cubicBezTo>
                    <a:pt x="55" y="260"/>
                    <a:pt x="59" y="272"/>
                    <a:pt x="63" y="263"/>
                  </a:cubicBezTo>
                  <a:cubicBezTo>
                    <a:pt x="67" y="254"/>
                    <a:pt x="69" y="265"/>
                    <a:pt x="73" y="255"/>
                  </a:cubicBezTo>
                  <a:cubicBezTo>
                    <a:pt x="81" y="235"/>
                    <a:pt x="80" y="178"/>
                    <a:pt x="84" y="172"/>
                  </a:cubicBezTo>
                  <a:cubicBezTo>
                    <a:pt x="88" y="166"/>
                    <a:pt x="77" y="152"/>
                    <a:pt x="73" y="140"/>
                  </a:cubicBezTo>
                  <a:cubicBezTo>
                    <a:pt x="69" y="128"/>
                    <a:pt x="82" y="127"/>
                    <a:pt x="86" y="130"/>
                  </a:cubicBezTo>
                  <a:cubicBezTo>
                    <a:pt x="91" y="132"/>
                    <a:pt x="90" y="116"/>
                    <a:pt x="82" y="116"/>
                  </a:cubicBezTo>
                  <a:cubicBezTo>
                    <a:pt x="74" y="116"/>
                    <a:pt x="77" y="112"/>
                    <a:pt x="78" y="106"/>
                  </a:cubicBezTo>
                  <a:cubicBezTo>
                    <a:pt x="88" y="104"/>
                    <a:pt x="94" y="102"/>
                    <a:pt x="105" y="101"/>
                  </a:cubicBezTo>
                  <a:cubicBezTo>
                    <a:pt x="116" y="100"/>
                    <a:pt x="106" y="96"/>
                    <a:pt x="111" y="96"/>
                  </a:cubicBezTo>
                  <a:cubicBezTo>
                    <a:pt x="117" y="95"/>
                    <a:pt x="114" y="101"/>
                    <a:pt x="118" y="100"/>
                  </a:cubicBezTo>
                  <a:cubicBezTo>
                    <a:pt x="122" y="99"/>
                    <a:pt x="120" y="96"/>
                    <a:pt x="123" y="96"/>
                  </a:cubicBezTo>
                  <a:cubicBezTo>
                    <a:pt x="131" y="96"/>
                    <a:pt x="120" y="114"/>
                    <a:pt x="131" y="113"/>
                  </a:cubicBezTo>
                  <a:cubicBezTo>
                    <a:pt x="133" y="116"/>
                    <a:pt x="134" y="119"/>
                    <a:pt x="139" y="117"/>
                  </a:cubicBezTo>
                  <a:cubicBezTo>
                    <a:pt x="144" y="116"/>
                    <a:pt x="151" y="129"/>
                    <a:pt x="158" y="125"/>
                  </a:cubicBezTo>
                  <a:cubicBezTo>
                    <a:pt x="166" y="119"/>
                    <a:pt x="165" y="126"/>
                    <a:pt x="171" y="119"/>
                  </a:cubicBezTo>
                  <a:cubicBezTo>
                    <a:pt x="183" y="105"/>
                    <a:pt x="186" y="109"/>
                    <a:pt x="187" y="107"/>
                  </a:cubicBezTo>
                  <a:cubicBezTo>
                    <a:pt x="190" y="98"/>
                    <a:pt x="191" y="114"/>
                    <a:pt x="194" y="97"/>
                  </a:cubicBezTo>
                  <a:cubicBezTo>
                    <a:pt x="196" y="84"/>
                    <a:pt x="197" y="96"/>
                    <a:pt x="209" y="84"/>
                  </a:cubicBezTo>
                  <a:cubicBezTo>
                    <a:pt x="209" y="76"/>
                    <a:pt x="209" y="76"/>
                    <a:pt x="202" y="77"/>
                  </a:cubicBezTo>
                  <a:cubicBezTo>
                    <a:pt x="190" y="79"/>
                    <a:pt x="186" y="58"/>
                    <a:pt x="190" y="52"/>
                  </a:cubicBezTo>
                  <a:cubicBezTo>
                    <a:pt x="196" y="40"/>
                    <a:pt x="175" y="30"/>
                    <a:pt x="184" y="29"/>
                  </a:cubicBezTo>
                  <a:cubicBezTo>
                    <a:pt x="203" y="26"/>
                    <a:pt x="201" y="39"/>
                    <a:pt x="215" y="34"/>
                  </a:cubicBezTo>
                  <a:cubicBezTo>
                    <a:pt x="228" y="29"/>
                    <a:pt x="228" y="38"/>
                    <a:pt x="232" y="35"/>
                  </a:cubicBezTo>
                  <a:cubicBezTo>
                    <a:pt x="236" y="32"/>
                    <a:pt x="230" y="31"/>
                    <a:pt x="233" y="29"/>
                  </a:cubicBezTo>
                  <a:cubicBezTo>
                    <a:pt x="237" y="27"/>
                    <a:pt x="239" y="33"/>
                    <a:pt x="252" y="19"/>
                  </a:cubicBezTo>
                  <a:cubicBezTo>
                    <a:pt x="259" y="11"/>
                    <a:pt x="262" y="19"/>
                    <a:pt x="264" y="3"/>
                  </a:cubicBezTo>
                  <a:cubicBezTo>
                    <a:pt x="270" y="9"/>
                    <a:pt x="278" y="0"/>
                    <a:pt x="274" y="11"/>
                  </a:cubicBezTo>
                  <a:cubicBezTo>
                    <a:pt x="270" y="22"/>
                    <a:pt x="281" y="11"/>
                    <a:pt x="281" y="20"/>
                  </a:cubicBezTo>
                  <a:cubicBezTo>
                    <a:pt x="281" y="35"/>
                    <a:pt x="292" y="24"/>
                    <a:pt x="279" y="42"/>
                  </a:cubicBezTo>
                  <a:cubicBezTo>
                    <a:pt x="271" y="54"/>
                    <a:pt x="279" y="50"/>
                    <a:pt x="277" y="56"/>
                  </a:cubicBezTo>
                  <a:cubicBezTo>
                    <a:pt x="275" y="62"/>
                    <a:pt x="283" y="63"/>
                    <a:pt x="279" y="69"/>
                  </a:cubicBezTo>
                  <a:cubicBezTo>
                    <a:pt x="273" y="76"/>
                    <a:pt x="280" y="73"/>
                    <a:pt x="281" y="82"/>
                  </a:cubicBezTo>
                  <a:cubicBezTo>
                    <a:pt x="285" y="100"/>
                    <a:pt x="288" y="91"/>
                    <a:pt x="288" y="99"/>
                  </a:cubicBezTo>
                  <a:cubicBezTo>
                    <a:pt x="288" y="111"/>
                    <a:pt x="295" y="105"/>
                    <a:pt x="298" y="110"/>
                  </a:cubicBezTo>
                  <a:cubicBezTo>
                    <a:pt x="301" y="105"/>
                    <a:pt x="305" y="108"/>
                    <a:pt x="305" y="108"/>
                  </a:cubicBezTo>
                  <a:cubicBezTo>
                    <a:pt x="305" y="108"/>
                    <a:pt x="305" y="101"/>
                    <a:pt x="318" y="97"/>
                  </a:cubicBezTo>
                  <a:cubicBezTo>
                    <a:pt x="330" y="94"/>
                    <a:pt x="326" y="90"/>
                    <a:pt x="329" y="89"/>
                  </a:cubicBezTo>
                  <a:cubicBezTo>
                    <a:pt x="333" y="89"/>
                    <a:pt x="329" y="96"/>
                    <a:pt x="341" y="92"/>
                  </a:cubicBezTo>
                  <a:cubicBezTo>
                    <a:pt x="370" y="96"/>
                    <a:pt x="353" y="86"/>
                    <a:pt x="353" y="86"/>
                  </a:cubicBezTo>
                  <a:cubicBezTo>
                    <a:pt x="357" y="82"/>
                    <a:pt x="357" y="82"/>
                    <a:pt x="357" y="82"/>
                  </a:cubicBezTo>
                  <a:cubicBezTo>
                    <a:pt x="357" y="82"/>
                    <a:pt x="358" y="86"/>
                    <a:pt x="363" y="85"/>
                  </a:cubicBezTo>
                  <a:cubicBezTo>
                    <a:pt x="368" y="84"/>
                    <a:pt x="365" y="81"/>
                    <a:pt x="370" y="79"/>
                  </a:cubicBezTo>
                  <a:cubicBezTo>
                    <a:pt x="375" y="78"/>
                    <a:pt x="372" y="85"/>
                    <a:pt x="379" y="83"/>
                  </a:cubicBezTo>
                  <a:cubicBezTo>
                    <a:pt x="381" y="85"/>
                    <a:pt x="381" y="86"/>
                    <a:pt x="384" y="86"/>
                  </a:cubicBezTo>
                  <a:cubicBezTo>
                    <a:pt x="390" y="84"/>
                    <a:pt x="386" y="89"/>
                    <a:pt x="392" y="87"/>
                  </a:cubicBezTo>
                  <a:cubicBezTo>
                    <a:pt x="397" y="85"/>
                    <a:pt x="394" y="97"/>
                    <a:pt x="406" y="90"/>
                  </a:cubicBezTo>
                  <a:cubicBezTo>
                    <a:pt x="413" y="84"/>
                    <a:pt x="415" y="88"/>
                    <a:pt x="416" y="81"/>
                  </a:cubicBezTo>
                  <a:cubicBezTo>
                    <a:pt x="418" y="73"/>
                    <a:pt x="420" y="79"/>
                    <a:pt x="422" y="69"/>
                  </a:cubicBezTo>
                  <a:cubicBezTo>
                    <a:pt x="426" y="54"/>
                    <a:pt x="431" y="56"/>
                    <a:pt x="431" y="51"/>
                  </a:cubicBezTo>
                  <a:cubicBezTo>
                    <a:pt x="432" y="42"/>
                    <a:pt x="436" y="44"/>
                    <a:pt x="436" y="37"/>
                  </a:cubicBezTo>
                  <a:cubicBezTo>
                    <a:pt x="437" y="21"/>
                    <a:pt x="438" y="37"/>
                    <a:pt x="441" y="2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 name="Freeform 16"/>
            <p:cNvSpPr>
              <a:spLocks/>
            </p:cNvSpPr>
            <p:nvPr/>
          </p:nvSpPr>
          <p:spPr bwMode="auto">
            <a:xfrm>
              <a:off x="15214601" y="3306763"/>
              <a:ext cx="509588" cy="954088"/>
            </a:xfrm>
            <a:custGeom>
              <a:avLst/>
              <a:gdLst/>
              <a:ahLst/>
              <a:cxnLst>
                <a:cxn ang="0">
                  <a:pos x="61" y="119"/>
                </a:cxn>
                <a:cxn ang="0">
                  <a:pos x="57" y="104"/>
                </a:cxn>
                <a:cxn ang="0">
                  <a:pos x="79" y="85"/>
                </a:cxn>
                <a:cxn ang="0">
                  <a:pos x="84" y="55"/>
                </a:cxn>
                <a:cxn ang="0">
                  <a:pos x="109" y="46"/>
                </a:cxn>
                <a:cxn ang="0">
                  <a:pos x="145" y="19"/>
                </a:cxn>
                <a:cxn ang="0">
                  <a:pos x="168" y="3"/>
                </a:cxn>
                <a:cxn ang="0">
                  <a:pos x="156" y="26"/>
                </a:cxn>
                <a:cxn ang="0">
                  <a:pos x="138" y="56"/>
                </a:cxn>
                <a:cxn ang="0">
                  <a:pos x="123" y="91"/>
                </a:cxn>
                <a:cxn ang="0">
                  <a:pos x="136" y="101"/>
                </a:cxn>
                <a:cxn ang="0">
                  <a:pos x="156" y="150"/>
                </a:cxn>
                <a:cxn ang="0">
                  <a:pos x="197" y="167"/>
                </a:cxn>
                <a:cxn ang="0">
                  <a:pos x="232" y="178"/>
                </a:cxn>
                <a:cxn ang="0">
                  <a:pos x="226" y="207"/>
                </a:cxn>
                <a:cxn ang="0">
                  <a:pos x="233" y="233"/>
                </a:cxn>
                <a:cxn ang="0">
                  <a:pos x="241" y="309"/>
                </a:cxn>
                <a:cxn ang="0">
                  <a:pos x="228" y="296"/>
                </a:cxn>
                <a:cxn ang="0">
                  <a:pos x="215" y="297"/>
                </a:cxn>
                <a:cxn ang="0">
                  <a:pos x="192" y="312"/>
                </a:cxn>
                <a:cxn ang="0">
                  <a:pos x="183" y="336"/>
                </a:cxn>
                <a:cxn ang="0">
                  <a:pos x="183" y="451"/>
                </a:cxn>
                <a:cxn ang="0">
                  <a:pos x="168" y="409"/>
                </a:cxn>
                <a:cxn ang="0">
                  <a:pos x="123" y="410"/>
                </a:cxn>
                <a:cxn ang="0">
                  <a:pos x="98" y="365"/>
                </a:cxn>
                <a:cxn ang="0">
                  <a:pos x="56" y="337"/>
                </a:cxn>
                <a:cxn ang="0">
                  <a:pos x="8" y="310"/>
                </a:cxn>
                <a:cxn ang="0">
                  <a:pos x="22" y="293"/>
                </a:cxn>
                <a:cxn ang="0">
                  <a:pos x="38" y="265"/>
                </a:cxn>
                <a:cxn ang="0">
                  <a:pos x="54" y="235"/>
                </a:cxn>
                <a:cxn ang="0">
                  <a:pos x="45" y="224"/>
                </a:cxn>
                <a:cxn ang="0">
                  <a:pos x="41" y="187"/>
                </a:cxn>
                <a:cxn ang="0">
                  <a:pos x="44" y="163"/>
                </a:cxn>
                <a:cxn ang="0">
                  <a:pos x="35" y="148"/>
                </a:cxn>
                <a:cxn ang="0">
                  <a:pos x="36" y="134"/>
                </a:cxn>
                <a:cxn ang="0">
                  <a:pos x="48" y="119"/>
                </a:cxn>
                <a:cxn ang="0">
                  <a:pos x="47" y="102"/>
                </a:cxn>
              </a:cxnLst>
              <a:rect l="0" t="0" r="r" b="b"/>
              <a:pathLst>
                <a:path w="241" h="451">
                  <a:moveTo>
                    <a:pt x="47" y="102"/>
                  </a:moveTo>
                  <a:cubicBezTo>
                    <a:pt x="50" y="108"/>
                    <a:pt x="53" y="104"/>
                    <a:pt x="61" y="119"/>
                  </a:cubicBezTo>
                  <a:cubicBezTo>
                    <a:pt x="57" y="110"/>
                    <a:pt x="59" y="117"/>
                    <a:pt x="62" y="112"/>
                  </a:cubicBezTo>
                  <a:cubicBezTo>
                    <a:pt x="64" y="106"/>
                    <a:pt x="55" y="107"/>
                    <a:pt x="57" y="104"/>
                  </a:cubicBezTo>
                  <a:cubicBezTo>
                    <a:pt x="59" y="102"/>
                    <a:pt x="63" y="105"/>
                    <a:pt x="68" y="93"/>
                  </a:cubicBezTo>
                  <a:cubicBezTo>
                    <a:pt x="73" y="81"/>
                    <a:pt x="78" y="86"/>
                    <a:pt x="79" y="85"/>
                  </a:cubicBezTo>
                  <a:cubicBezTo>
                    <a:pt x="87" y="77"/>
                    <a:pt x="78" y="79"/>
                    <a:pt x="82" y="73"/>
                  </a:cubicBezTo>
                  <a:cubicBezTo>
                    <a:pt x="87" y="65"/>
                    <a:pt x="81" y="57"/>
                    <a:pt x="84" y="55"/>
                  </a:cubicBezTo>
                  <a:cubicBezTo>
                    <a:pt x="90" y="51"/>
                    <a:pt x="90" y="44"/>
                    <a:pt x="100" y="40"/>
                  </a:cubicBezTo>
                  <a:cubicBezTo>
                    <a:pt x="116" y="34"/>
                    <a:pt x="98" y="45"/>
                    <a:pt x="109" y="46"/>
                  </a:cubicBezTo>
                  <a:cubicBezTo>
                    <a:pt x="106" y="46"/>
                    <a:pt x="115" y="32"/>
                    <a:pt x="120" y="32"/>
                  </a:cubicBezTo>
                  <a:cubicBezTo>
                    <a:pt x="127" y="32"/>
                    <a:pt x="127" y="29"/>
                    <a:pt x="145" y="19"/>
                  </a:cubicBezTo>
                  <a:cubicBezTo>
                    <a:pt x="164" y="9"/>
                    <a:pt x="147" y="5"/>
                    <a:pt x="156" y="5"/>
                  </a:cubicBezTo>
                  <a:cubicBezTo>
                    <a:pt x="165" y="5"/>
                    <a:pt x="159" y="0"/>
                    <a:pt x="168" y="3"/>
                  </a:cubicBezTo>
                  <a:cubicBezTo>
                    <a:pt x="177" y="6"/>
                    <a:pt x="177" y="11"/>
                    <a:pt x="169" y="17"/>
                  </a:cubicBezTo>
                  <a:cubicBezTo>
                    <a:pt x="164" y="21"/>
                    <a:pt x="156" y="26"/>
                    <a:pt x="156" y="26"/>
                  </a:cubicBezTo>
                  <a:cubicBezTo>
                    <a:pt x="144" y="49"/>
                    <a:pt x="144" y="49"/>
                    <a:pt x="144" y="49"/>
                  </a:cubicBezTo>
                  <a:cubicBezTo>
                    <a:pt x="144" y="49"/>
                    <a:pt x="142" y="47"/>
                    <a:pt x="138" y="56"/>
                  </a:cubicBezTo>
                  <a:cubicBezTo>
                    <a:pt x="133" y="65"/>
                    <a:pt x="137" y="64"/>
                    <a:pt x="133" y="73"/>
                  </a:cubicBezTo>
                  <a:cubicBezTo>
                    <a:pt x="128" y="81"/>
                    <a:pt x="122" y="89"/>
                    <a:pt x="123" y="91"/>
                  </a:cubicBezTo>
                  <a:cubicBezTo>
                    <a:pt x="124" y="93"/>
                    <a:pt x="129" y="89"/>
                    <a:pt x="130" y="93"/>
                  </a:cubicBezTo>
                  <a:cubicBezTo>
                    <a:pt x="131" y="98"/>
                    <a:pt x="135" y="89"/>
                    <a:pt x="136" y="101"/>
                  </a:cubicBezTo>
                  <a:cubicBezTo>
                    <a:pt x="137" y="117"/>
                    <a:pt x="141" y="124"/>
                    <a:pt x="139" y="130"/>
                  </a:cubicBezTo>
                  <a:cubicBezTo>
                    <a:pt x="136" y="141"/>
                    <a:pt x="149" y="143"/>
                    <a:pt x="156" y="150"/>
                  </a:cubicBezTo>
                  <a:cubicBezTo>
                    <a:pt x="167" y="161"/>
                    <a:pt x="170" y="145"/>
                    <a:pt x="182" y="155"/>
                  </a:cubicBezTo>
                  <a:cubicBezTo>
                    <a:pt x="194" y="165"/>
                    <a:pt x="187" y="154"/>
                    <a:pt x="197" y="167"/>
                  </a:cubicBezTo>
                  <a:cubicBezTo>
                    <a:pt x="206" y="179"/>
                    <a:pt x="212" y="178"/>
                    <a:pt x="227" y="171"/>
                  </a:cubicBezTo>
                  <a:cubicBezTo>
                    <a:pt x="233" y="169"/>
                    <a:pt x="238" y="172"/>
                    <a:pt x="232" y="178"/>
                  </a:cubicBezTo>
                  <a:cubicBezTo>
                    <a:pt x="227" y="184"/>
                    <a:pt x="232" y="186"/>
                    <a:pt x="228" y="190"/>
                  </a:cubicBezTo>
                  <a:cubicBezTo>
                    <a:pt x="225" y="194"/>
                    <a:pt x="230" y="199"/>
                    <a:pt x="226" y="207"/>
                  </a:cubicBezTo>
                  <a:cubicBezTo>
                    <a:pt x="223" y="214"/>
                    <a:pt x="228" y="223"/>
                    <a:pt x="227" y="233"/>
                  </a:cubicBezTo>
                  <a:cubicBezTo>
                    <a:pt x="233" y="233"/>
                    <a:pt x="233" y="233"/>
                    <a:pt x="233" y="233"/>
                  </a:cubicBezTo>
                  <a:cubicBezTo>
                    <a:pt x="238" y="244"/>
                    <a:pt x="239" y="242"/>
                    <a:pt x="228" y="264"/>
                  </a:cubicBezTo>
                  <a:cubicBezTo>
                    <a:pt x="235" y="262"/>
                    <a:pt x="240" y="280"/>
                    <a:pt x="241" y="309"/>
                  </a:cubicBezTo>
                  <a:cubicBezTo>
                    <a:pt x="230" y="310"/>
                    <a:pt x="241" y="292"/>
                    <a:pt x="233" y="292"/>
                  </a:cubicBezTo>
                  <a:cubicBezTo>
                    <a:pt x="230" y="292"/>
                    <a:pt x="232" y="295"/>
                    <a:pt x="228" y="296"/>
                  </a:cubicBezTo>
                  <a:cubicBezTo>
                    <a:pt x="224" y="297"/>
                    <a:pt x="227" y="291"/>
                    <a:pt x="221" y="292"/>
                  </a:cubicBezTo>
                  <a:cubicBezTo>
                    <a:pt x="216" y="292"/>
                    <a:pt x="226" y="296"/>
                    <a:pt x="215" y="297"/>
                  </a:cubicBezTo>
                  <a:cubicBezTo>
                    <a:pt x="204" y="298"/>
                    <a:pt x="198" y="300"/>
                    <a:pt x="188" y="302"/>
                  </a:cubicBezTo>
                  <a:cubicBezTo>
                    <a:pt x="187" y="308"/>
                    <a:pt x="184" y="312"/>
                    <a:pt x="192" y="312"/>
                  </a:cubicBezTo>
                  <a:cubicBezTo>
                    <a:pt x="200" y="312"/>
                    <a:pt x="201" y="328"/>
                    <a:pt x="196" y="326"/>
                  </a:cubicBezTo>
                  <a:cubicBezTo>
                    <a:pt x="192" y="323"/>
                    <a:pt x="179" y="324"/>
                    <a:pt x="183" y="336"/>
                  </a:cubicBezTo>
                  <a:cubicBezTo>
                    <a:pt x="187" y="348"/>
                    <a:pt x="198" y="362"/>
                    <a:pt x="194" y="368"/>
                  </a:cubicBezTo>
                  <a:cubicBezTo>
                    <a:pt x="190" y="374"/>
                    <a:pt x="191" y="431"/>
                    <a:pt x="183" y="451"/>
                  </a:cubicBezTo>
                  <a:cubicBezTo>
                    <a:pt x="168" y="439"/>
                    <a:pt x="170" y="445"/>
                    <a:pt x="179" y="427"/>
                  </a:cubicBezTo>
                  <a:cubicBezTo>
                    <a:pt x="187" y="410"/>
                    <a:pt x="176" y="403"/>
                    <a:pt x="168" y="409"/>
                  </a:cubicBezTo>
                  <a:cubicBezTo>
                    <a:pt x="160" y="415"/>
                    <a:pt x="157" y="400"/>
                    <a:pt x="145" y="409"/>
                  </a:cubicBezTo>
                  <a:cubicBezTo>
                    <a:pt x="133" y="418"/>
                    <a:pt x="132" y="407"/>
                    <a:pt x="123" y="410"/>
                  </a:cubicBezTo>
                  <a:cubicBezTo>
                    <a:pt x="120" y="383"/>
                    <a:pt x="115" y="396"/>
                    <a:pt x="113" y="384"/>
                  </a:cubicBezTo>
                  <a:cubicBezTo>
                    <a:pt x="110" y="372"/>
                    <a:pt x="102" y="382"/>
                    <a:pt x="98" y="365"/>
                  </a:cubicBezTo>
                  <a:cubicBezTo>
                    <a:pt x="95" y="349"/>
                    <a:pt x="89" y="350"/>
                    <a:pt x="79" y="348"/>
                  </a:cubicBezTo>
                  <a:cubicBezTo>
                    <a:pt x="66" y="339"/>
                    <a:pt x="54" y="331"/>
                    <a:pt x="56" y="337"/>
                  </a:cubicBezTo>
                  <a:cubicBezTo>
                    <a:pt x="59" y="343"/>
                    <a:pt x="38" y="337"/>
                    <a:pt x="35" y="329"/>
                  </a:cubicBezTo>
                  <a:cubicBezTo>
                    <a:pt x="31" y="321"/>
                    <a:pt x="22" y="318"/>
                    <a:pt x="8" y="310"/>
                  </a:cubicBezTo>
                  <a:cubicBezTo>
                    <a:pt x="12" y="303"/>
                    <a:pt x="0" y="314"/>
                    <a:pt x="9" y="301"/>
                  </a:cubicBezTo>
                  <a:cubicBezTo>
                    <a:pt x="17" y="289"/>
                    <a:pt x="20" y="298"/>
                    <a:pt x="22" y="293"/>
                  </a:cubicBezTo>
                  <a:cubicBezTo>
                    <a:pt x="24" y="287"/>
                    <a:pt x="15" y="285"/>
                    <a:pt x="19" y="278"/>
                  </a:cubicBezTo>
                  <a:cubicBezTo>
                    <a:pt x="25" y="267"/>
                    <a:pt x="39" y="273"/>
                    <a:pt x="38" y="265"/>
                  </a:cubicBezTo>
                  <a:cubicBezTo>
                    <a:pt x="38" y="261"/>
                    <a:pt x="48" y="246"/>
                    <a:pt x="55" y="242"/>
                  </a:cubicBezTo>
                  <a:cubicBezTo>
                    <a:pt x="49" y="238"/>
                    <a:pt x="58" y="235"/>
                    <a:pt x="54" y="235"/>
                  </a:cubicBezTo>
                  <a:cubicBezTo>
                    <a:pt x="50" y="235"/>
                    <a:pt x="53" y="239"/>
                    <a:pt x="47" y="237"/>
                  </a:cubicBezTo>
                  <a:cubicBezTo>
                    <a:pt x="40" y="234"/>
                    <a:pt x="43" y="228"/>
                    <a:pt x="45" y="224"/>
                  </a:cubicBezTo>
                  <a:cubicBezTo>
                    <a:pt x="47" y="219"/>
                    <a:pt x="45" y="206"/>
                    <a:pt x="44" y="195"/>
                  </a:cubicBezTo>
                  <a:cubicBezTo>
                    <a:pt x="42" y="184"/>
                    <a:pt x="38" y="191"/>
                    <a:pt x="41" y="187"/>
                  </a:cubicBezTo>
                  <a:cubicBezTo>
                    <a:pt x="42" y="185"/>
                    <a:pt x="50" y="183"/>
                    <a:pt x="46" y="174"/>
                  </a:cubicBezTo>
                  <a:cubicBezTo>
                    <a:pt x="40" y="159"/>
                    <a:pt x="44" y="170"/>
                    <a:pt x="44" y="163"/>
                  </a:cubicBezTo>
                  <a:cubicBezTo>
                    <a:pt x="43" y="151"/>
                    <a:pt x="40" y="156"/>
                    <a:pt x="40" y="154"/>
                  </a:cubicBezTo>
                  <a:cubicBezTo>
                    <a:pt x="38" y="146"/>
                    <a:pt x="35" y="152"/>
                    <a:pt x="35" y="148"/>
                  </a:cubicBezTo>
                  <a:cubicBezTo>
                    <a:pt x="35" y="143"/>
                    <a:pt x="32" y="145"/>
                    <a:pt x="33" y="141"/>
                  </a:cubicBezTo>
                  <a:cubicBezTo>
                    <a:pt x="35" y="138"/>
                    <a:pt x="36" y="136"/>
                    <a:pt x="36" y="134"/>
                  </a:cubicBezTo>
                  <a:cubicBezTo>
                    <a:pt x="35" y="128"/>
                    <a:pt x="38" y="136"/>
                    <a:pt x="45" y="129"/>
                  </a:cubicBezTo>
                  <a:cubicBezTo>
                    <a:pt x="52" y="123"/>
                    <a:pt x="43" y="125"/>
                    <a:pt x="48" y="119"/>
                  </a:cubicBezTo>
                  <a:cubicBezTo>
                    <a:pt x="53" y="114"/>
                    <a:pt x="45" y="117"/>
                    <a:pt x="46" y="112"/>
                  </a:cubicBezTo>
                  <a:cubicBezTo>
                    <a:pt x="48" y="106"/>
                    <a:pt x="43" y="110"/>
                    <a:pt x="47" y="10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 name="Freeform 17"/>
            <p:cNvSpPr>
              <a:spLocks/>
            </p:cNvSpPr>
            <p:nvPr/>
          </p:nvSpPr>
          <p:spPr bwMode="auto">
            <a:xfrm>
              <a:off x="15152689" y="3962400"/>
              <a:ext cx="241300" cy="334963"/>
            </a:xfrm>
            <a:custGeom>
              <a:avLst/>
              <a:gdLst/>
              <a:ahLst/>
              <a:cxnLst>
                <a:cxn ang="0">
                  <a:pos x="37" y="0"/>
                </a:cxn>
                <a:cxn ang="0">
                  <a:pos x="25" y="9"/>
                </a:cxn>
                <a:cxn ang="0">
                  <a:pos x="15" y="16"/>
                </a:cxn>
                <a:cxn ang="0">
                  <a:pos x="17" y="25"/>
                </a:cxn>
                <a:cxn ang="0">
                  <a:pos x="13" y="43"/>
                </a:cxn>
                <a:cxn ang="0">
                  <a:pos x="6" y="69"/>
                </a:cxn>
                <a:cxn ang="0">
                  <a:pos x="9" y="75"/>
                </a:cxn>
                <a:cxn ang="0">
                  <a:pos x="5" y="82"/>
                </a:cxn>
                <a:cxn ang="0">
                  <a:pos x="6" y="92"/>
                </a:cxn>
                <a:cxn ang="0">
                  <a:pos x="8" y="97"/>
                </a:cxn>
                <a:cxn ang="0">
                  <a:pos x="10" y="103"/>
                </a:cxn>
                <a:cxn ang="0">
                  <a:pos x="15" y="99"/>
                </a:cxn>
                <a:cxn ang="0">
                  <a:pos x="21" y="97"/>
                </a:cxn>
                <a:cxn ang="0">
                  <a:pos x="22" y="109"/>
                </a:cxn>
                <a:cxn ang="0">
                  <a:pos x="8" y="129"/>
                </a:cxn>
                <a:cxn ang="0">
                  <a:pos x="17" y="141"/>
                </a:cxn>
                <a:cxn ang="0">
                  <a:pos x="41" y="145"/>
                </a:cxn>
                <a:cxn ang="0">
                  <a:pos x="52" y="122"/>
                </a:cxn>
                <a:cxn ang="0">
                  <a:pos x="69" y="109"/>
                </a:cxn>
                <a:cxn ang="0">
                  <a:pos x="105" y="72"/>
                </a:cxn>
                <a:cxn ang="0">
                  <a:pos x="108" y="38"/>
                </a:cxn>
                <a:cxn ang="0">
                  <a:pos x="85" y="27"/>
                </a:cxn>
                <a:cxn ang="0">
                  <a:pos x="64" y="19"/>
                </a:cxn>
                <a:cxn ang="0">
                  <a:pos x="37" y="0"/>
                </a:cxn>
              </a:cxnLst>
              <a:rect l="0" t="0" r="r" b="b"/>
              <a:pathLst>
                <a:path w="114" h="158">
                  <a:moveTo>
                    <a:pt x="37" y="0"/>
                  </a:moveTo>
                  <a:cubicBezTo>
                    <a:pt x="34" y="6"/>
                    <a:pt x="29" y="4"/>
                    <a:pt x="25" y="9"/>
                  </a:cubicBezTo>
                  <a:cubicBezTo>
                    <a:pt x="21" y="14"/>
                    <a:pt x="17" y="9"/>
                    <a:pt x="15" y="16"/>
                  </a:cubicBezTo>
                  <a:cubicBezTo>
                    <a:pt x="13" y="22"/>
                    <a:pt x="22" y="13"/>
                    <a:pt x="17" y="25"/>
                  </a:cubicBezTo>
                  <a:cubicBezTo>
                    <a:pt x="12" y="36"/>
                    <a:pt x="21" y="27"/>
                    <a:pt x="13" y="43"/>
                  </a:cubicBezTo>
                  <a:cubicBezTo>
                    <a:pt x="5" y="59"/>
                    <a:pt x="1" y="69"/>
                    <a:pt x="6" y="69"/>
                  </a:cubicBezTo>
                  <a:cubicBezTo>
                    <a:pt x="11" y="70"/>
                    <a:pt x="3" y="73"/>
                    <a:pt x="9" y="75"/>
                  </a:cubicBezTo>
                  <a:cubicBezTo>
                    <a:pt x="1" y="75"/>
                    <a:pt x="10" y="78"/>
                    <a:pt x="5" y="82"/>
                  </a:cubicBezTo>
                  <a:cubicBezTo>
                    <a:pt x="0" y="86"/>
                    <a:pt x="9" y="86"/>
                    <a:pt x="6" y="92"/>
                  </a:cubicBezTo>
                  <a:cubicBezTo>
                    <a:pt x="5" y="94"/>
                    <a:pt x="13" y="92"/>
                    <a:pt x="8" y="97"/>
                  </a:cubicBezTo>
                  <a:cubicBezTo>
                    <a:pt x="3" y="101"/>
                    <a:pt x="8" y="96"/>
                    <a:pt x="10" y="103"/>
                  </a:cubicBezTo>
                  <a:cubicBezTo>
                    <a:pt x="12" y="109"/>
                    <a:pt x="15" y="107"/>
                    <a:pt x="15" y="99"/>
                  </a:cubicBezTo>
                  <a:cubicBezTo>
                    <a:pt x="15" y="97"/>
                    <a:pt x="21" y="93"/>
                    <a:pt x="21" y="97"/>
                  </a:cubicBezTo>
                  <a:cubicBezTo>
                    <a:pt x="20" y="101"/>
                    <a:pt x="27" y="100"/>
                    <a:pt x="22" y="109"/>
                  </a:cubicBezTo>
                  <a:cubicBezTo>
                    <a:pt x="13" y="124"/>
                    <a:pt x="14" y="130"/>
                    <a:pt x="8" y="129"/>
                  </a:cubicBezTo>
                  <a:cubicBezTo>
                    <a:pt x="5" y="142"/>
                    <a:pt x="7" y="145"/>
                    <a:pt x="17" y="141"/>
                  </a:cubicBezTo>
                  <a:cubicBezTo>
                    <a:pt x="23" y="138"/>
                    <a:pt x="29" y="158"/>
                    <a:pt x="41" y="145"/>
                  </a:cubicBezTo>
                  <a:cubicBezTo>
                    <a:pt x="56" y="129"/>
                    <a:pt x="39" y="130"/>
                    <a:pt x="52" y="122"/>
                  </a:cubicBezTo>
                  <a:cubicBezTo>
                    <a:pt x="65" y="115"/>
                    <a:pt x="49" y="118"/>
                    <a:pt x="69" y="109"/>
                  </a:cubicBezTo>
                  <a:cubicBezTo>
                    <a:pt x="89" y="101"/>
                    <a:pt x="95" y="87"/>
                    <a:pt x="105" y="72"/>
                  </a:cubicBezTo>
                  <a:cubicBezTo>
                    <a:pt x="114" y="57"/>
                    <a:pt x="110" y="56"/>
                    <a:pt x="108" y="38"/>
                  </a:cubicBezTo>
                  <a:cubicBezTo>
                    <a:pt x="95" y="29"/>
                    <a:pt x="83" y="21"/>
                    <a:pt x="85" y="27"/>
                  </a:cubicBezTo>
                  <a:cubicBezTo>
                    <a:pt x="88" y="33"/>
                    <a:pt x="67" y="27"/>
                    <a:pt x="64" y="19"/>
                  </a:cubicBezTo>
                  <a:cubicBezTo>
                    <a:pt x="60" y="11"/>
                    <a:pt x="51" y="8"/>
                    <a:pt x="37"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 name="Freeform 18"/>
            <p:cNvSpPr>
              <a:spLocks/>
            </p:cNvSpPr>
            <p:nvPr/>
          </p:nvSpPr>
          <p:spPr bwMode="auto">
            <a:xfrm>
              <a:off x="16249651" y="3683000"/>
              <a:ext cx="131763" cy="242888"/>
            </a:xfrm>
            <a:custGeom>
              <a:avLst/>
              <a:gdLst/>
              <a:ahLst/>
              <a:cxnLst>
                <a:cxn ang="0">
                  <a:pos x="62" y="42"/>
                </a:cxn>
                <a:cxn ang="0">
                  <a:pos x="56" y="30"/>
                </a:cxn>
                <a:cxn ang="0">
                  <a:pos x="50" y="22"/>
                </a:cxn>
                <a:cxn ang="0">
                  <a:pos x="42" y="16"/>
                </a:cxn>
                <a:cxn ang="0">
                  <a:pos x="26" y="5"/>
                </a:cxn>
                <a:cxn ang="0">
                  <a:pos x="19" y="4"/>
                </a:cxn>
                <a:cxn ang="0">
                  <a:pos x="4" y="35"/>
                </a:cxn>
                <a:cxn ang="0">
                  <a:pos x="7" y="51"/>
                </a:cxn>
                <a:cxn ang="0">
                  <a:pos x="11" y="64"/>
                </a:cxn>
                <a:cxn ang="0">
                  <a:pos x="8" y="82"/>
                </a:cxn>
                <a:cxn ang="0">
                  <a:pos x="0" y="101"/>
                </a:cxn>
                <a:cxn ang="0">
                  <a:pos x="5" y="104"/>
                </a:cxn>
                <a:cxn ang="0">
                  <a:pos x="13" y="105"/>
                </a:cxn>
                <a:cxn ang="0">
                  <a:pos x="27" y="108"/>
                </a:cxn>
                <a:cxn ang="0">
                  <a:pos x="37" y="99"/>
                </a:cxn>
                <a:cxn ang="0">
                  <a:pos x="43" y="87"/>
                </a:cxn>
                <a:cxn ang="0">
                  <a:pos x="52" y="69"/>
                </a:cxn>
                <a:cxn ang="0">
                  <a:pos x="57" y="55"/>
                </a:cxn>
                <a:cxn ang="0">
                  <a:pos x="62" y="42"/>
                </a:cxn>
              </a:cxnLst>
              <a:rect l="0" t="0" r="r" b="b"/>
              <a:pathLst>
                <a:path w="62" h="115">
                  <a:moveTo>
                    <a:pt x="62" y="42"/>
                  </a:moveTo>
                  <a:cubicBezTo>
                    <a:pt x="60" y="33"/>
                    <a:pt x="57" y="36"/>
                    <a:pt x="56" y="30"/>
                  </a:cubicBezTo>
                  <a:cubicBezTo>
                    <a:pt x="55" y="24"/>
                    <a:pt x="54" y="30"/>
                    <a:pt x="50" y="22"/>
                  </a:cubicBezTo>
                  <a:cubicBezTo>
                    <a:pt x="46" y="13"/>
                    <a:pt x="48" y="24"/>
                    <a:pt x="42" y="16"/>
                  </a:cubicBezTo>
                  <a:cubicBezTo>
                    <a:pt x="37" y="8"/>
                    <a:pt x="29" y="10"/>
                    <a:pt x="26" y="5"/>
                  </a:cubicBezTo>
                  <a:cubicBezTo>
                    <a:pt x="23" y="0"/>
                    <a:pt x="20" y="2"/>
                    <a:pt x="19" y="4"/>
                  </a:cubicBezTo>
                  <a:cubicBezTo>
                    <a:pt x="5" y="14"/>
                    <a:pt x="0" y="28"/>
                    <a:pt x="4" y="35"/>
                  </a:cubicBezTo>
                  <a:cubicBezTo>
                    <a:pt x="7" y="40"/>
                    <a:pt x="0" y="45"/>
                    <a:pt x="7" y="51"/>
                  </a:cubicBezTo>
                  <a:cubicBezTo>
                    <a:pt x="8" y="52"/>
                    <a:pt x="8" y="59"/>
                    <a:pt x="11" y="64"/>
                  </a:cubicBezTo>
                  <a:cubicBezTo>
                    <a:pt x="14" y="72"/>
                    <a:pt x="7" y="74"/>
                    <a:pt x="8" y="82"/>
                  </a:cubicBezTo>
                  <a:cubicBezTo>
                    <a:pt x="9" y="90"/>
                    <a:pt x="5" y="88"/>
                    <a:pt x="0" y="101"/>
                  </a:cubicBezTo>
                  <a:cubicBezTo>
                    <a:pt x="2" y="103"/>
                    <a:pt x="2" y="104"/>
                    <a:pt x="5" y="104"/>
                  </a:cubicBezTo>
                  <a:cubicBezTo>
                    <a:pt x="11" y="102"/>
                    <a:pt x="7" y="107"/>
                    <a:pt x="13" y="105"/>
                  </a:cubicBezTo>
                  <a:cubicBezTo>
                    <a:pt x="18" y="103"/>
                    <a:pt x="15" y="115"/>
                    <a:pt x="27" y="108"/>
                  </a:cubicBezTo>
                  <a:cubicBezTo>
                    <a:pt x="34" y="102"/>
                    <a:pt x="36" y="106"/>
                    <a:pt x="37" y="99"/>
                  </a:cubicBezTo>
                  <a:cubicBezTo>
                    <a:pt x="39" y="91"/>
                    <a:pt x="41" y="97"/>
                    <a:pt x="43" y="87"/>
                  </a:cubicBezTo>
                  <a:cubicBezTo>
                    <a:pt x="47" y="72"/>
                    <a:pt x="52" y="74"/>
                    <a:pt x="52" y="69"/>
                  </a:cubicBezTo>
                  <a:cubicBezTo>
                    <a:pt x="53" y="60"/>
                    <a:pt x="57" y="62"/>
                    <a:pt x="57" y="55"/>
                  </a:cubicBezTo>
                  <a:cubicBezTo>
                    <a:pt x="58" y="39"/>
                    <a:pt x="59" y="55"/>
                    <a:pt x="62" y="4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 name="Freeform 19"/>
            <p:cNvSpPr>
              <a:spLocks/>
            </p:cNvSpPr>
            <p:nvPr/>
          </p:nvSpPr>
          <p:spPr bwMode="auto">
            <a:xfrm>
              <a:off x="16098839" y="3662363"/>
              <a:ext cx="190500" cy="261938"/>
            </a:xfrm>
            <a:custGeom>
              <a:avLst/>
              <a:gdLst/>
              <a:ahLst/>
              <a:cxnLst>
                <a:cxn ang="0">
                  <a:pos x="71" y="111"/>
                </a:cxn>
                <a:cxn ang="0">
                  <a:pos x="79" y="92"/>
                </a:cxn>
                <a:cxn ang="0">
                  <a:pos x="82" y="74"/>
                </a:cxn>
                <a:cxn ang="0">
                  <a:pos x="78" y="61"/>
                </a:cxn>
                <a:cxn ang="0">
                  <a:pos x="75" y="45"/>
                </a:cxn>
                <a:cxn ang="0">
                  <a:pos x="90" y="14"/>
                </a:cxn>
                <a:cxn ang="0">
                  <a:pos x="74" y="8"/>
                </a:cxn>
                <a:cxn ang="0">
                  <a:pos x="62" y="10"/>
                </a:cxn>
                <a:cxn ang="0">
                  <a:pos x="51" y="10"/>
                </a:cxn>
                <a:cxn ang="0">
                  <a:pos x="26" y="9"/>
                </a:cxn>
                <a:cxn ang="0">
                  <a:pos x="18" y="21"/>
                </a:cxn>
                <a:cxn ang="0">
                  <a:pos x="10" y="35"/>
                </a:cxn>
                <a:cxn ang="0">
                  <a:pos x="5" y="50"/>
                </a:cxn>
                <a:cxn ang="0">
                  <a:pos x="8" y="74"/>
                </a:cxn>
                <a:cxn ang="0">
                  <a:pos x="15" y="81"/>
                </a:cxn>
                <a:cxn ang="0">
                  <a:pos x="21" y="95"/>
                </a:cxn>
                <a:cxn ang="0">
                  <a:pos x="33" y="120"/>
                </a:cxn>
                <a:cxn ang="0">
                  <a:pos x="45" y="114"/>
                </a:cxn>
                <a:cxn ang="0">
                  <a:pos x="49" y="110"/>
                </a:cxn>
                <a:cxn ang="0">
                  <a:pos x="55" y="113"/>
                </a:cxn>
                <a:cxn ang="0">
                  <a:pos x="62" y="107"/>
                </a:cxn>
                <a:cxn ang="0">
                  <a:pos x="71" y="111"/>
                </a:cxn>
              </a:cxnLst>
              <a:rect l="0" t="0" r="r" b="b"/>
              <a:pathLst>
                <a:path w="90" h="124">
                  <a:moveTo>
                    <a:pt x="71" y="111"/>
                  </a:moveTo>
                  <a:cubicBezTo>
                    <a:pt x="76" y="98"/>
                    <a:pt x="80" y="100"/>
                    <a:pt x="79" y="92"/>
                  </a:cubicBezTo>
                  <a:cubicBezTo>
                    <a:pt x="78" y="84"/>
                    <a:pt x="85" y="82"/>
                    <a:pt x="82" y="74"/>
                  </a:cubicBezTo>
                  <a:cubicBezTo>
                    <a:pt x="79" y="69"/>
                    <a:pt x="79" y="62"/>
                    <a:pt x="78" y="61"/>
                  </a:cubicBezTo>
                  <a:cubicBezTo>
                    <a:pt x="71" y="55"/>
                    <a:pt x="78" y="50"/>
                    <a:pt x="75" y="45"/>
                  </a:cubicBezTo>
                  <a:cubicBezTo>
                    <a:pt x="71" y="38"/>
                    <a:pt x="76" y="24"/>
                    <a:pt x="90" y="14"/>
                  </a:cubicBezTo>
                  <a:cubicBezTo>
                    <a:pt x="90" y="10"/>
                    <a:pt x="76" y="5"/>
                    <a:pt x="74" y="8"/>
                  </a:cubicBezTo>
                  <a:cubicBezTo>
                    <a:pt x="71" y="10"/>
                    <a:pt x="67" y="6"/>
                    <a:pt x="62" y="10"/>
                  </a:cubicBezTo>
                  <a:cubicBezTo>
                    <a:pt x="60" y="12"/>
                    <a:pt x="58" y="6"/>
                    <a:pt x="51" y="10"/>
                  </a:cubicBezTo>
                  <a:cubicBezTo>
                    <a:pt x="44" y="15"/>
                    <a:pt x="32" y="0"/>
                    <a:pt x="26" y="9"/>
                  </a:cubicBezTo>
                  <a:cubicBezTo>
                    <a:pt x="20" y="18"/>
                    <a:pt x="18" y="21"/>
                    <a:pt x="18" y="21"/>
                  </a:cubicBezTo>
                  <a:cubicBezTo>
                    <a:pt x="10" y="32"/>
                    <a:pt x="19" y="32"/>
                    <a:pt x="10" y="35"/>
                  </a:cubicBezTo>
                  <a:cubicBezTo>
                    <a:pt x="1" y="39"/>
                    <a:pt x="10" y="36"/>
                    <a:pt x="5" y="50"/>
                  </a:cubicBezTo>
                  <a:cubicBezTo>
                    <a:pt x="0" y="63"/>
                    <a:pt x="9" y="66"/>
                    <a:pt x="8" y="74"/>
                  </a:cubicBezTo>
                  <a:cubicBezTo>
                    <a:pt x="7" y="83"/>
                    <a:pt x="12" y="71"/>
                    <a:pt x="15" y="81"/>
                  </a:cubicBezTo>
                  <a:cubicBezTo>
                    <a:pt x="18" y="91"/>
                    <a:pt x="17" y="91"/>
                    <a:pt x="21" y="95"/>
                  </a:cubicBezTo>
                  <a:cubicBezTo>
                    <a:pt x="26" y="99"/>
                    <a:pt x="23" y="115"/>
                    <a:pt x="33" y="120"/>
                  </a:cubicBezTo>
                  <a:cubicBezTo>
                    <a:pt x="62" y="124"/>
                    <a:pt x="45" y="114"/>
                    <a:pt x="45" y="114"/>
                  </a:cubicBezTo>
                  <a:cubicBezTo>
                    <a:pt x="49" y="110"/>
                    <a:pt x="49" y="110"/>
                    <a:pt x="49" y="110"/>
                  </a:cubicBezTo>
                  <a:cubicBezTo>
                    <a:pt x="49" y="110"/>
                    <a:pt x="50" y="114"/>
                    <a:pt x="55" y="113"/>
                  </a:cubicBezTo>
                  <a:cubicBezTo>
                    <a:pt x="60" y="112"/>
                    <a:pt x="57" y="109"/>
                    <a:pt x="62" y="107"/>
                  </a:cubicBezTo>
                  <a:cubicBezTo>
                    <a:pt x="67" y="106"/>
                    <a:pt x="64" y="113"/>
                    <a:pt x="71" y="11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 name="Freeform 20"/>
            <p:cNvSpPr>
              <a:spLocks/>
            </p:cNvSpPr>
            <p:nvPr/>
          </p:nvSpPr>
          <p:spPr bwMode="auto">
            <a:xfrm>
              <a:off x="15976601" y="3532188"/>
              <a:ext cx="192088" cy="423863"/>
            </a:xfrm>
            <a:custGeom>
              <a:avLst/>
              <a:gdLst/>
              <a:ahLst/>
              <a:cxnLst>
                <a:cxn ang="0">
                  <a:pos x="28" y="5"/>
                </a:cxn>
                <a:cxn ang="0">
                  <a:pos x="51" y="17"/>
                </a:cxn>
                <a:cxn ang="0">
                  <a:pos x="58" y="44"/>
                </a:cxn>
                <a:cxn ang="0">
                  <a:pos x="70" y="46"/>
                </a:cxn>
                <a:cxn ang="0">
                  <a:pos x="80" y="59"/>
                </a:cxn>
                <a:cxn ang="0">
                  <a:pos x="76" y="82"/>
                </a:cxn>
                <a:cxn ang="0">
                  <a:pos x="68" y="96"/>
                </a:cxn>
                <a:cxn ang="0">
                  <a:pos x="63" y="111"/>
                </a:cxn>
                <a:cxn ang="0">
                  <a:pos x="66" y="135"/>
                </a:cxn>
                <a:cxn ang="0">
                  <a:pos x="73" y="142"/>
                </a:cxn>
                <a:cxn ang="0">
                  <a:pos x="79" y="156"/>
                </a:cxn>
                <a:cxn ang="0">
                  <a:pos x="91" y="181"/>
                </a:cxn>
                <a:cxn ang="0">
                  <a:pos x="79" y="178"/>
                </a:cxn>
                <a:cxn ang="0">
                  <a:pos x="68" y="186"/>
                </a:cxn>
                <a:cxn ang="0">
                  <a:pos x="55" y="197"/>
                </a:cxn>
                <a:cxn ang="0">
                  <a:pos x="48" y="199"/>
                </a:cxn>
                <a:cxn ang="0">
                  <a:pos x="38" y="188"/>
                </a:cxn>
                <a:cxn ang="0">
                  <a:pos x="31" y="171"/>
                </a:cxn>
                <a:cxn ang="0">
                  <a:pos x="29" y="158"/>
                </a:cxn>
                <a:cxn ang="0">
                  <a:pos x="27" y="145"/>
                </a:cxn>
                <a:cxn ang="0">
                  <a:pos x="29" y="131"/>
                </a:cxn>
                <a:cxn ang="0">
                  <a:pos x="31" y="109"/>
                </a:cxn>
                <a:cxn ang="0">
                  <a:pos x="24" y="100"/>
                </a:cxn>
                <a:cxn ang="0">
                  <a:pos x="14" y="92"/>
                </a:cxn>
                <a:cxn ang="0">
                  <a:pos x="0" y="66"/>
                </a:cxn>
                <a:cxn ang="0">
                  <a:pos x="7" y="52"/>
                </a:cxn>
                <a:cxn ang="0">
                  <a:pos x="14" y="40"/>
                </a:cxn>
                <a:cxn ang="0">
                  <a:pos x="13" y="31"/>
                </a:cxn>
                <a:cxn ang="0">
                  <a:pos x="11" y="25"/>
                </a:cxn>
                <a:cxn ang="0">
                  <a:pos x="16" y="15"/>
                </a:cxn>
                <a:cxn ang="0">
                  <a:pos x="28" y="5"/>
                </a:cxn>
              </a:cxnLst>
              <a:rect l="0" t="0" r="r" b="b"/>
              <a:pathLst>
                <a:path w="91" h="200">
                  <a:moveTo>
                    <a:pt x="28" y="5"/>
                  </a:moveTo>
                  <a:cubicBezTo>
                    <a:pt x="36" y="0"/>
                    <a:pt x="38" y="5"/>
                    <a:pt x="51" y="17"/>
                  </a:cubicBezTo>
                  <a:cubicBezTo>
                    <a:pt x="64" y="29"/>
                    <a:pt x="65" y="29"/>
                    <a:pt x="58" y="44"/>
                  </a:cubicBezTo>
                  <a:cubicBezTo>
                    <a:pt x="63" y="41"/>
                    <a:pt x="61" y="38"/>
                    <a:pt x="70" y="46"/>
                  </a:cubicBezTo>
                  <a:cubicBezTo>
                    <a:pt x="80" y="54"/>
                    <a:pt x="72" y="57"/>
                    <a:pt x="80" y="59"/>
                  </a:cubicBezTo>
                  <a:cubicBezTo>
                    <a:pt x="88" y="60"/>
                    <a:pt x="76" y="81"/>
                    <a:pt x="76" y="82"/>
                  </a:cubicBezTo>
                  <a:cubicBezTo>
                    <a:pt x="68" y="93"/>
                    <a:pt x="77" y="93"/>
                    <a:pt x="68" y="96"/>
                  </a:cubicBezTo>
                  <a:cubicBezTo>
                    <a:pt x="59" y="100"/>
                    <a:pt x="68" y="97"/>
                    <a:pt x="63" y="111"/>
                  </a:cubicBezTo>
                  <a:cubicBezTo>
                    <a:pt x="58" y="124"/>
                    <a:pt x="67" y="127"/>
                    <a:pt x="66" y="135"/>
                  </a:cubicBezTo>
                  <a:cubicBezTo>
                    <a:pt x="65" y="144"/>
                    <a:pt x="70" y="132"/>
                    <a:pt x="73" y="142"/>
                  </a:cubicBezTo>
                  <a:cubicBezTo>
                    <a:pt x="76" y="152"/>
                    <a:pt x="75" y="152"/>
                    <a:pt x="79" y="156"/>
                  </a:cubicBezTo>
                  <a:cubicBezTo>
                    <a:pt x="84" y="160"/>
                    <a:pt x="81" y="176"/>
                    <a:pt x="91" y="181"/>
                  </a:cubicBezTo>
                  <a:cubicBezTo>
                    <a:pt x="79" y="185"/>
                    <a:pt x="83" y="178"/>
                    <a:pt x="79" y="178"/>
                  </a:cubicBezTo>
                  <a:cubicBezTo>
                    <a:pt x="76" y="179"/>
                    <a:pt x="80" y="183"/>
                    <a:pt x="68" y="186"/>
                  </a:cubicBezTo>
                  <a:cubicBezTo>
                    <a:pt x="55" y="190"/>
                    <a:pt x="55" y="197"/>
                    <a:pt x="55" y="197"/>
                  </a:cubicBezTo>
                  <a:cubicBezTo>
                    <a:pt x="55" y="197"/>
                    <a:pt x="51" y="194"/>
                    <a:pt x="48" y="199"/>
                  </a:cubicBezTo>
                  <a:cubicBezTo>
                    <a:pt x="45" y="194"/>
                    <a:pt x="38" y="200"/>
                    <a:pt x="38" y="188"/>
                  </a:cubicBezTo>
                  <a:cubicBezTo>
                    <a:pt x="38" y="180"/>
                    <a:pt x="35" y="189"/>
                    <a:pt x="31" y="171"/>
                  </a:cubicBezTo>
                  <a:cubicBezTo>
                    <a:pt x="30" y="162"/>
                    <a:pt x="23" y="165"/>
                    <a:pt x="29" y="158"/>
                  </a:cubicBezTo>
                  <a:cubicBezTo>
                    <a:pt x="33" y="152"/>
                    <a:pt x="25" y="151"/>
                    <a:pt x="27" y="145"/>
                  </a:cubicBezTo>
                  <a:cubicBezTo>
                    <a:pt x="29" y="139"/>
                    <a:pt x="21" y="143"/>
                    <a:pt x="29" y="131"/>
                  </a:cubicBezTo>
                  <a:cubicBezTo>
                    <a:pt x="42" y="113"/>
                    <a:pt x="31" y="124"/>
                    <a:pt x="31" y="109"/>
                  </a:cubicBezTo>
                  <a:cubicBezTo>
                    <a:pt x="31" y="100"/>
                    <a:pt x="20" y="111"/>
                    <a:pt x="24" y="100"/>
                  </a:cubicBezTo>
                  <a:cubicBezTo>
                    <a:pt x="28" y="89"/>
                    <a:pt x="20" y="98"/>
                    <a:pt x="14" y="92"/>
                  </a:cubicBezTo>
                  <a:cubicBezTo>
                    <a:pt x="3" y="79"/>
                    <a:pt x="1" y="73"/>
                    <a:pt x="0" y="66"/>
                  </a:cubicBezTo>
                  <a:cubicBezTo>
                    <a:pt x="0" y="59"/>
                    <a:pt x="10" y="58"/>
                    <a:pt x="7" y="52"/>
                  </a:cubicBezTo>
                  <a:cubicBezTo>
                    <a:pt x="3" y="46"/>
                    <a:pt x="7" y="44"/>
                    <a:pt x="14" y="40"/>
                  </a:cubicBezTo>
                  <a:cubicBezTo>
                    <a:pt x="21" y="36"/>
                    <a:pt x="20" y="27"/>
                    <a:pt x="13" y="31"/>
                  </a:cubicBezTo>
                  <a:cubicBezTo>
                    <a:pt x="5" y="34"/>
                    <a:pt x="14" y="30"/>
                    <a:pt x="11" y="25"/>
                  </a:cubicBezTo>
                  <a:cubicBezTo>
                    <a:pt x="9" y="19"/>
                    <a:pt x="13" y="23"/>
                    <a:pt x="16" y="15"/>
                  </a:cubicBezTo>
                  <a:cubicBezTo>
                    <a:pt x="18" y="8"/>
                    <a:pt x="31" y="18"/>
                    <a:pt x="28" y="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 name="Freeform 21"/>
            <p:cNvSpPr>
              <a:spLocks/>
            </p:cNvSpPr>
            <p:nvPr/>
          </p:nvSpPr>
          <p:spPr bwMode="auto">
            <a:xfrm>
              <a:off x="14954251" y="3386138"/>
              <a:ext cx="147638" cy="169863"/>
            </a:xfrm>
            <a:custGeom>
              <a:avLst/>
              <a:gdLst/>
              <a:ahLst/>
              <a:cxnLst>
                <a:cxn ang="0">
                  <a:pos x="8" y="6"/>
                </a:cxn>
                <a:cxn ang="0">
                  <a:pos x="23" y="6"/>
                </a:cxn>
                <a:cxn ang="0">
                  <a:pos x="43" y="11"/>
                </a:cxn>
                <a:cxn ang="0">
                  <a:pos x="55" y="8"/>
                </a:cxn>
                <a:cxn ang="0">
                  <a:pos x="57" y="15"/>
                </a:cxn>
                <a:cxn ang="0">
                  <a:pos x="70" y="39"/>
                </a:cxn>
                <a:cxn ang="0">
                  <a:pos x="65" y="57"/>
                </a:cxn>
                <a:cxn ang="0">
                  <a:pos x="62" y="70"/>
                </a:cxn>
                <a:cxn ang="0">
                  <a:pos x="60" y="80"/>
                </a:cxn>
                <a:cxn ang="0">
                  <a:pos x="57" y="75"/>
                </a:cxn>
                <a:cxn ang="0">
                  <a:pos x="56" y="68"/>
                </a:cxn>
                <a:cxn ang="0">
                  <a:pos x="52" y="69"/>
                </a:cxn>
                <a:cxn ang="0">
                  <a:pos x="48" y="71"/>
                </a:cxn>
                <a:cxn ang="0">
                  <a:pos x="48" y="64"/>
                </a:cxn>
                <a:cxn ang="0">
                  <a:pos x="47" y="57"/>
                </a:cxn>
                <a:cxn ang="0">
                  <a:pos x="28" y="42"/>
                </a:cxn>
                <a:cxn ang="0">
                  <a:pos x="23" y="33"/>
                </a:cxn>
                <a:cxn ang="0">
                  <a:pos x="21" y="35"/>
                </a:cxn>
                <a:cxn ang="0">
                  <a:pos x="16" y="38"/>
                </a:cxn>
                <a:cxn ang="0">
                  <a:pos x="10" y="26"/>
                </a:cxn>
                <a:cxn ang="0">
                  <a:pos x="9" y="16"/>
                </a:cxn>
                <a:cxn ang="0">
                  <a:pos x="4" y="11"/>
                </a:cxn>
                <a:cxn ang="0">
                  <a:pos x="8" y="6"/>
                </a:cxn>
              </a:cxnLst>
              <a:rect l="0" t="0" r="r" b="b"/>
              <a:pathLst>
                <a:path w="70" h="80">
                  <a:moveTo>
                    <a:pt x="8" y="6"/>
                  </a:moveTo>
                  <a:cubicBezTo>
                    <a:pt x="13" y="0"/>
                    <a:pt x="18" y="9"/>
                    <a:pt x="23" y="6"/>
                  </a:cubicBezTo>
                  <a:cubicBezTo>
                    <a:pt x="31" y="2"/>
                    <a:pt x="39" y="13"/>
                    <a:pt x="43" y="11"/>
                  </a:cubicBezTo>
                  <a:cubicBezTo>
                    <a:pt x="47" y="8"/>
                    <a:pt x="46" y="13"/>
                    <a:pt x="55" y="8"/>
                  </a:cubicBezTo>
                  <a:cubicBezTo>
                    <a:pt x="54" y="9"/>
                    <a:pt x="58" y="8"/>
                    <a:pt x="57" y="15"/>
                  </a:cubicBezTo>
                  <a:cubicBezTo>
                    <a:pt x="57" y="22"/>
                    <a:pt x="66" y="35"/>
                    <a:pt x="70" y="39"/>
                  </a:cubicBezTo>
                  <a:cubicBezTo>
                    <a:pt x="56" y="44"/>
                    <a:pt x="69" y="50"/>
                    <a:pt x="65" y="57"/>
                  </a:cubicBezTo>
                  <a:cubicBezTo>
                    <a:pt x="60" y="66"/>
                    <a:pt x="67" y="67"/>
                    <a:pt x="62" y="70"/>
                  </a:cubicBezTo>
                  <a:cubicBezTo>
                    <a:pt x="56" y="73"/>
                    <a:pt x="63" y="73"/>
                    <a:pt x="60" y="80"/>
                  </a:cubicBezTo>
                  <a:cubicBezTo>
                    <a:pt x="59" y="80"/>
                    <a:pt x="61" y="76"/>
                    <a:pt x="57" y="75"/>
                  </a:cubicBezTo>
                  <a:cubicBezTo>
                    <a:pt x="52" y="74"/>
                    <a:pt x="60" y="71"/>
                    <a:pt x="56" y="68"/>
                  </a:cubicBezTo>
                  <a:cubicBezTo>
                    <a:pt x="52" y="65"/>
                    <a:pt x="49" y="66"/>
                    <a:pt x="52" y="69"/>
                  </a:cubicBezTo>
                  <a:cubicBezTo>
                    <a:pt x="56" y="72"/>
                    <a:pt x="52" y="73"/>
                    <a:pt x="48" y="71"/>
                  </a:cubicBezTo>
                  <a:cubicBezTo>
                    <a:pt x="44" y="70"/>
                    <a:pt x="43" y="68"/>
                    <a:pt x="48" y="64"/>
                  </a:cubicBezTo>
                  <a:cubicBezTo>
                    <a:pt x="49" y="63"/>
                    <a:pt x="45" y="60"/>
                    <a:pt x="47" y="57"/>
                  </a:cubicBezTo>
                  <a:cubicBezTo>
                    <a:pt x="39" y="50"/>
                    <a:pt x="36" y="46"/>
                    <a:pt x="28" y="42"/>
                  </a:cubicBezTo>
                  <a:cubicBezTo>
                    <a:pt x="20" y="37"/>
                    <a:pt x="32" y="39"/>
                    <a:pt x="23" y="33"/>
                  </a:cubicBezTo>
                  <a:cubicBezTo>
                    <a:pt x="14" y="28"/>
                    <a:pt x="18" y="33"/>
                    <a:pt x="21" y="35"/>
                  </a:cubicBezTo>
                  <a:cubicBezTo>
                    <a:pt x="23" y="37"/>
                    <a:pt x="24" y="43"/>
                    <a:pt x="16" y="38"/>
                  </a:cubicBezTo>
                  <a:cubicBezTo>
                    <a:pt x="8" y="32"/>
                    <a:pt x="7" y="32"/>
                    <a:pt x="10" y="26"/>
                  </a:cubicBezTo>
                  <a:cubicBezTo>
                    <a:pt x="11" y="24"/>
                    <a:pt x="8" y="19"/>
                    <a:pt x="9" y="16"/>
                  </a:cubicBezTo>
                  <a:cubicBezTo>
                    <a:pt x="10" y="13"/>
                    <a:pt x="0" y="12"/>
                    <a:pt x="4" y="11"/>
                  </a:cubicBezTo>
                  <a:cubicBezTo>
                    <a:pt x="8" y="9"/>
                    <a:pt x="11" y="9"/>
                    <a:pt x="8" y="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 name="Freeform 22"/>
            <p:cNvSpPr>
              <a:spLocks/>
            </p:cNvSpPr>
            <p:nvPr/>
          </p:nvSpPr>
          <p:spPr bwMode="auto">
            <a:xfrm>
              <a:off x="15652751" y="5037138"/>
              <a:ext cx="476250" cy="1768475"/>
            </a:xfrm>
            <a:custGeom>
              <a:avLst/>
              <a:gdLst/>
              <a:ahLst/>
              <a:cxnLst>
                <a:cxn ang="0">
                  <a:pos x="201" y="807"/>
                </a:cxn>
                <a:cxn ang="0">
                  <a:pos x="196" y="829"/>
                </a:cxn>
                <a:cxn ang="0">
                  <a:pos x="179" y="823"/>
                </a:cxn>
                <a:cxn ang="0">
                  <a:pos x="184" y="810"/>
                </a:cxn>
                <a:cxn ang="0">
                  <a:pos x="166" y="816"/>
                </a:cxn>
                <a:cxn ang="0">
                  <a:pos x="177" y="820"/>
                </a:cxn>
                <a:cxn ang="0">
                  <a:pos x="151" y="818"/>
                </a:cxn>
                <a:cxn ang="0">
                  <a:pos x="149" y="804"/>
                </a:cxn>
                <a:cxn ang="0">
                  <a:pos x="133" y="785"/>
                </a:cxn>
                <a:cxn ang="0">
                  <a:pos x="115" y="769"/>
                </a:cxn>
                <a:cxn ang="0">
                  <a:pos x="118" y="746"/>
                </a:cxn>
                <a:cxn ang="0">
                  <a:pos x="105" y="730"/>
                </a:cxn>
                <a:cxn ang="0">
                  <a:pos x="113" y="721"/>
                </a:cxn>
                <a:cxn ang="0">
                  <a:pos x="90" y="694"/>
                </a:cxn>
                <a:cxn ang="0">
                  <a:pos x="71" y="686"/>
                </a:cxn>
                <a:cxn ang="0">
                  <a:pos x="95" y="682"/>
                </a:cxn>
                <a:cxn ang="0">
                  <a:pos x="93" y="642"/>
                </a:cxn>
                <a:cxn ang="0">
                  <a:pos x="87" y="597"/>
                </a:cxn>
                <a:cxn ang="0">
                  <a:pos x="66" y="585"/>
                </a:cxn>
                <a:cxn ang="0">
                  <a:pos x="50" y="505"/>
                </a:cxn>
                <a:cxn ang="0">
                  <a:pos x="40" y="476"/>
                </a:cxn>
                <a:cxn ang="0">
                  <a:pos x="46" y="442"/>
                </a:cxn>
                <a:cxn ang="0">
                  <a:pos x="42" y="360"/>
                </a:cxn>
                <a:cxn ang="0">
                  <a:pos x="32" y="300"/>
                </a:cxn>
                <a:cxn ang="0">
                  <a:pos x="26" y="259"/>
                </a:cxn>
                <a:cxn ang="0">
                  <a:pos x="26" y="167"/>
                </a:cxn>
                <a:cxn ang="0">
                  <a:pos x="20" y="105"/>
                </a:cxn>
                <a:cxn ang="0">
                  <a:pos x="11" y="43"/>
                </a:cxn>
                <a:cxn ang="0">
                  <a:pos x="11" y="0"/>
                </a:cxn>
                <a:cxn ang="0">
                  <a:pos x="77" y="131"/>
                </a:cxn>
                <a:cxn ang="0">
                  <a:pos x="64" y="186"/>
                </a:cxn>
                <a:cxn ang="0">
                  <a:pos x="63" y="256"/>
                </a:cxn>
                <a:cxn ang="0">
                  <a:pos x="57" y="321"/>
                </a:cxn>
                <a:cxn ang="0">
                  <a:pos x="75" y="387"/>
                </a:cxn>
                <a:cxn ang="0">
                  <a:pos x="83" y="423"/>
                </a:cxn>
                <a:cxn ang="0">
                  <a:pos x="90" y="506"/>
                </a:cxn>
                <a:cxn ang="0">
                  <a:pos x="84" y="542"/>
                </a:cxn>
                <a:cxn ang="0">
                  <a:pos x="99" y="600"/>
                </a:cxn>
                <a:cxn ang="0">
                  <a:pos x="110" y="626"/>
                </a:cxn>
                <a:cxn ang="0">
                  <a:pos x="115" y="661"/>
                </a:cxn>
                <a:cxn ang="0">
                  <a:pos x="124" y="719"/>
                </a:cxn>
                <a:cxn ang="0">
                  <a:pos x="137" y="778"/>
                </a:cxn>
                <a:cxn ang="0">
                  <a:pos x="162" y="794"/>
                </a:cxn>
                <a:cxn ang="0">
                  <a:pos x="225" y="806"/>
                </a:cxn>
              </a:cxnLst>
              <a:rect l="0" t="0" r="r" b="b"/>
              <a:pathLst>
                <a:path w="225" h="835">
                  <a:moveTo>
                    <a:pt x="225" y="806"/>
                  </a:moveTo>
                  <a:cubicBezTo>
                    <a:pt x="217" y="802"/>
                    <a:pt x="219" y="807"/>
                    <a:pt x="214" y="803"/>
                  </a:cubicBezTo>
                  <a:cubicBezTo>
                    <a:pt x="208" y="799"/>
                    <a:pt x="208" y="812"/>
                    <a:pt x="201" y="807"/>
                  </a:cubicBezTo>
                  <a:cubicBezTo>
                    <a:pt x="198" y="805"/>
                    <a:pt x="201" y="809"/>
                    <a:pt x="196" y="809"/>
                  </a:cubicBezTo>
                  <a:cubicBezTo>
                    <a:pt x="191" y="809"/>
                    <a:pt x="197" y="813"/>
                    <a:pt x="195" y="819"/>
                  </a:cubicBezTo>
                  <a:cubicBezTo>
                    <a:pt x="193" y="824"/>
                    <a:pt x="193" y="825"/>
                    <a:pt x="196" y="829"/>
                  </a:cubicBezTo>
                  <a:cubicBezTo>
                    <a:pt x="199" y="833"/>
                    <a:pt x="191" y="835"/>
                    <a:pt x="184" y="833"/>
                  </a:cubicBezTo>
                  <a:cubicBezTo>
                    <a:pt x="177" y="830"/>
                    <a:pt x="172" y="832"/>
                    <a:pt x="172" y="828"/>
                  </a:cubicBezTo>
                  <a:cubicBezTo>
                    <a:pt x="172" y="824"/>
                    <a:pt x="176" y="824"/>
                    <a:pt x="179" y="823"/>
                  </a:cubicBezTo>
                  <a:cubicBezTo>
                    <a:pt x="183" y="822"/>
                    <a:pt x="182" y="831"/>
                    <a:pt x="183" y="829"/>
                  </a:cubicBezTo>
                  <a:cubicBezTo>
                    <a:pt x="184" y="827"/>
                    <a:pt x="182" y="822"/>
                    <a:pt x="186" y="821"/>
                  </a:cubicBezTo>
                  <a:cubicBezTo>
                    <a:pt x="190" y="819"/>
                    <a:pt x="188" y="813"/>
                    <a:pt x="184" y="810"/>
                  </a:cubicBezTo>
                  <a:cubicBezTo>
                    <a:pt x="180" y="807"/>
                    <a:pt x="175" y="804"/>
                    <a:pt x="170" y="809"/>
                  </a:cubicBezTo>
                  <a:cubicBezTo>
                    <a:pt x="165" y="813"/>
                    <a:pt x="168" y="808"/>
                    <a:pt x="161" y="809"/>
                  </a:cubicBezTo>
                  <a:cubicBezTo>
                    <a:pt x="155" y="810"/>
                    <a:pt x="160" y="812"/>
                    <a:pt x="166" y="816"/>
                  </a:cubicBezTo>
                  <a:cubicBezTo>
                    <a:pt x="173" y="820"/>
                    <a:pt x="172" y="810"/>
                    <a:pt x="175" y="811"/>
                  </a:cubicBezTo>
                  <a:cubicBezTo>
                    <a:pt x="178" y="813"/>
                    <a:pt x="181" y="806"/>
                    <a:pt x="184" y="813"/>
                  </a:cubicBezTo>
                  <a:cubicBezTo>
                    <a:pt x="187" y="819"/>
                    <a:pt x="182" y="815"/>
                    <a:pt x="177" y="820"/>
                  </a:cubicBezTo>
                  <a:cubicBezTo>
                    <a:pt x="172" y="825"/>
                    <a:pt x="167" y="822"/>
                    <a:pt x="168" y="827"/>
                  </a:cubicBezTo>
                  <a:cubicBezTo>
                    <a:pt x="170" y="832"/>
                    <a:pt x="156" y="825"/>
                    <a:pt x="157" y="821"/>
                  </a:cubicBezTo>
                  <a:cubicBezTo>
                    <a:pt x="158" y="817"/>
                    <a:pt x="149" y="822"/>
                    <a:pt x="151" y="818"/>
                  </a:cubicBezTo>
                  <a:cubicBezTo>
                    <a:pt x="153" y="815"/>
                    <a:pt x="145" y="814"/>
                    <a:pt x="149" y="811"/>
                  </a:cubicBezTo>
                  <a:cubicBezTo>
                    <a:pt x="154" y="808"/>
                    <a:pt x="144" y="810"/>
                    <a:pt x="141" y="805"/>
                  </a:cubicBezTo>
                  <a:cubicBezTo>
                    <a:pt x="138" y="800"/>
                    <a:pt x="146" y="806"/>
                    <a:pt x="149" y="804"/>
                  </a:cubicBezTo>
                  <a:cubicBezTo>
                    <a:pt x="153" y="803"/>
                    <a:pt x="147" y="794"/>
                    <a:pt x="139" y="788"/>
                  </a:cubicBezTo>
                  <a:cubicBezTo>
                    <a:pt x="138" y="794"/>
                    <a:pt x="151" y="802"/>
                    <a:pt x="145" y="802"/>
                  </a:cubicBezTo>
                  <a:cubicBezTo>
                    <a:pt x="140" y="801"/>
                    <a:pt x="133" y="789"/>
                    <a:pt x="133" y="785"/>
                  </a:cubicBezTo>
                  <a:cubicBezTo>
                    <a:pt x="131" y="785"/>
                    <a:pt x="125" y="785"/>
                    <a:pt x="122" y="780"/>
                  </a:cubicBezTo>
                  <a:cubicBezTo>
                    <a:pt x="120" y="776"/>
                    <a:pt x="126" y="778"/>
                    <a:pt x="128" y="776"/>
                  </a:cubicBezTo>
                  <a:cubicBezTo>
                    <a:pt x="122" y="778"/>
                    <a:pt x="123" y="772"/>
                    <a:pt x="115" y="769"/>
                  </a:cubicBezTo>
                  <a:cubicBezTo>
                    <a:pt x="106" y="767"/>
                    <a:pt x="109" y="771"/>
                    <a:pt x="113" y="761"/>
                  </a:cubicBezTo>
                  <a:cubicBezTo>
                    <a:pt x="117" y="751"/>
                    <a:pt x="122" y="768"/>
                    <a:pt x="123" y="761"/>
                  </a:cubicBezTo>
                  <a:cubicBezTo>
                    <a:pt x="123" y="754"/>
                    <a:pt x="118" y="760"/>
                    <a:pt x="118" y="746"/>
                  </a:cubicBezTo>
                  <a:cubicBezTo>
                    <a:pt x="114" y="757"/>
                    <a:pt x="113" y="758"/>
                    <a:pt x="110" y="752"/>
                  </a:cubicBezTo>
                  <a:cubicBezTo>
                    <a:pt x="108" y="745"/>
                    <a:pt x="106" y="751"/>
                    <a:pt x="105" y="743"/>
                  </a:cubicBezTo>
                  <a:cubicBezTo>
                    <a:pt x="104" y="734"/>
                    <a:pt x="101" y="736"/>
                    <a:pt x="105" y="730"/>
                  </a:cubicBezTo>
                  <a:cubicBezTo>
                    <a:pt x="95" y="734"/>
                    <a:pt x="102" y="731"/>
                    <a:pt x="97" y="725"/>
                  </a:cubicBezTo>
                  <a:cubicBezTo>
                    <a:pt x="93" y="720"/>
                    <a:pt x="92" y="719"/>
                    <a:pt x="96" y="720"/>
                  </a:cubicBezTo>
                  <a:cubicBezTo>
                    <a:pt x="101" y="721"/>
                    <a:pt x="99" y="716"/>
                    <a:pt x="113" y="721"/>
                  </a:cubicBezTo>
                  <a:cubicBezTo>
                    <a:pt x="101" y="705"/>
                    <a:pt x="102" y="722"/>
                    <a:pt x="94" y="715"/>
                  </a:cubicBezTo>
                  <a:cubicBezTo>
                    <a:pt x="89" y="711"/>
                    <a:pt x="85" y="715"/>
                    <a:pt x="91" y="706"/>
                  </a:cubicBezTo>
                  <a:cubicBezTo>
                    <a:pt x="97" y="697"/>
                    <a:pt x="94" y="695"/>
                    <a:pt x="90" y="694"/>
                  </a:cubicBezTo>
                  <a:cubicBezTo>
                    <a:pt x="87" y="692"/>
                    <a:pt x="80" y="698"/>
                    <a:pt x="75" y="691"/>
                  </a:cubicBezTo>
                  <a:cubicBezTo>
                    <a:pt x="73" y="687"/>
                    <a:pt x="72" y="693"/>
                    <a:pt x="73" y="697"/>
                  </a:cubicBezTo>
                  <a:cubicBezTo>
                    <a:pt x="72" y="690"/>
                    <a:pt x="64" y="696"/>
                    <a:pt x="71" y="686"/>
                  </a:cubicBezTo>
                  <a:cubicBezTo>
                    <a:pt x="75" y="679"/>
                    <a:pt x="75" y="686"/>
                    <a:pt x="77" y="681"/>
                  </a:cubicBezTo>
                  <a:cubicBezTo>
                    <a:pt x="80" y="675"/>
                    <a:pt x="71" y="677"/>
                    <a:pt x="80" y="673"/>
                  </a:cubicBezTo>
                  <a:cubicBezTo>
                    <a:pt x="89" y="668"/>
                    <a:pt x="94" y="683"/>
                    <a:pt x="95" y="682"/>
                  </a:cubicBezTo>
                  <a:cubicBezTo>
                    <a:pt x="99" y="680"/>
                    <a:pt x="95" y="675"/>
                    <a:pt x="101" y="670"/>
                  </a:cubicBezTo>
                  <a:cubicBezTo>
                    <a:pt x="107" y="665"/>
                    <a:pt x="101" y="665"/>
                    <a:pt x="94" y="657"/>
                  </a:cubicBezTo>
                  <a:cubicBezTo>
                    <a:pt x="86" y="648"/>
                    <a:pt x="94" y="646"/>
                    <a:pt x="93" y="642"/>
                  </a:cubicBezTo>
                  <a:cubicBezTo>
                    <a:pt x="89" y="630"/>
                    <a:pt x="98" y="638"/>
                    <a:pt x="93" y="630"/>
                  </a:cubicBezTo>
                  <a:cubicBezTo>
                    <a:pt x="86" y="619"/>
                    <a:pt x="97" y="619"/>
                    <a:pt x="90" y="610"/>
                  </a:cubicBezTo>
                  <a:cubicBezTo>
                    <a:pt x="83" y="601"/>
                    <a:pt x="92" y="602"/>
                    <a:pt x="87" y="597"/>
                  </a:cubicBezTo>
                  <a:cubicBezTo>
                    <a:pt x="83" y="592"/>
                    <a:pt x="85" y="589"/>
                    <a:pt x="81" y="584"/>
                  </a:cubicBezTo>
                  <a:cubicBezTo>
                    <a:pt x="76" y="579"/>
                    <a:pt x="73" y="587"/>
                    <a:pt x="70" y="584"/>
                  </a:cubicBezTo>
                  <a:cubicBezTo>
                    <a:pt x="65" y="580"/>
                    <a:pt x="68" y="588"/>
                    <a:pt x="66" y="585"/>
                  </a:cubicBezTo>
                  <a:cubicBezTo>
                    <a:pt x="58" y="573"/>
                    <a:pt x="69" y="570"/>
                    <a:pt x="58" y="556"/>
                  </a:cubicBezTo>
                  <a:cubicBezTo>
                    <a:pt x="47" y="543"/>
                    <a:pt x="73" y="550"/>
                    <a:pt x="57" y="527"/>
                  </a:cubicBezTo>
                  <a:cubicBezTo>
                    <a:pt x="50" y="515"/>
                    <a:pt x="53" y="507"/>
                    <a:pt x="50" y="505"/>
                  </a:cubicBezTo>
                  <a:cubicBezTo>
                    <a:pt x="46" y="503"/>
                    <a:pt x="56" y="503"/>
                    <a:pt x="45" y="494"/>
                  </a:cubicBezTo>
                  <a:cubicBezTo>
                    <a:pt x="37" y="488"/>
                    <a:pt x="35" y="484"/>
                    <a:pt x="37" y="476"/>
                  </a:cubicBezTo>
                  <a:cubicBezTo>
                    <a:pt x="40" y="468"/>
                    <a:pt x="40" y="473"/>
                    <a:pt x="40" y="476"/>
                  </a:cubicBezTo>
                  <a:cubicBezTo>
                    <a:pt x="39" y="480"/>
                    <a:pt x="50" y="484"/>
                    <a:pt x="46" y="473"/>
                  </a:cubicBezTo>
                  <a:cubicBezTo>
                    <a:pt x="41" y="462"/>
                    <a:pt x="49" y="464"/>
                    <a:pt x="47" y="459"/>
                  </a:cubicBezTo>
                  <a:cubicBezTo>
                    <a:pt x="42" y="448"/>
                    <a:pt x="51" y="455"/>
                    <a:pt x="46" y="442"/>
                  </a:cubicBezTo>
                  <a:cubicBezTo>
                    <a:pt x="40" y="431"/>
                    <a:pt x="54" y="440"/>
                    <a:pt x="51" y="424"/>
                  </a:cubicBezTo>
                  <a:cubicBezTo>
                    <a:pt x="47" y="405"/>
                    <a:pt x="55" y="408"/>
                    <a:pt x="50" y="394"/>
                  </a:cubicBezTo>
                  <a:cubicBezTo>
                    <a:pt x="46" y="380"/>
                    <a:pt x="51" y="381"/>
                    <a:pt x="42" y="360"/>
                  </a:cubicBezTo>
                  <a:cubicBezTo>
                    <a:pt x="33" y="340"/>
                    <a:pt x="27" y="314"/>
                    <a:pt x="27" y="307"/>
                  </a:cubicBezTo>
                  <a:cubicBezTo>
                    <a:pt x="26" y="300"/>
                    <a:pt x="30" y="310"/>
                    <a:pt x="32" y="307"/>
                  </a:cubicBezTo>
                  <a:cubicBezTo>
                    <a:pt x="34" y="304"/>
                    <a:pt x="29" y="304"/>
                    <a:pt x="32" y="300"/>
                  </a:cubicBezTo>
                  <a:cubicBezTo>
                    <a:pt x="34" y="297"/>
                    <a:pt x="37" y="304"/>
                    <a:pt x="37" y="299"/>
                  </a:cubicBezTo>
                  <a:cubicBezTo>
                    <a:pt x="38" y="293"/>
                    <a:pt x="32" y="301"/>
                    <a:pt x="32" y="290"/>
                  </a:cubicBezTo>
                  <a:cubicBezTo>
                    <a:pt x="32" y="279"/>
                    <a:pt x="22" y="296"/>
                    <a:pt x="26" y="259"/>
                  </a:cubicBezTo>
                  <a:cubicBezTo>
                    <a:pt x="29" y="239"/>
                    <a:pt x="28" y="227"/>
                    <a:pt x="29" y="213"/>
                  </a:cubicBezTo>
                  <a:cubicBezTo>
                    <a:pt x="30" y="189"/>
                    <a:pt x="34" y="190"/>
                    <a:pt x="30" y="185"/>
                  </a:cubicBezTo>
                  <a:cubicBezTo>
                    <a:pt x="23" y="176"/>
                    <a:pt x="32" y="180"/>
                    <a:pt x="26" y="167"/>
                  </a:cubicBezTo>
                  <a:cubicBezTo>
                    <a:pt x="21" y="155"/>
                    <a:pt x="27" y="157"/>
                    <a:pt x="19" y="143"/>
                  </a:cubicBezTo>
                  <a:cubicBezTo>
                    <a:pt x="13" y="134"/>
                    <a:pt x="23" y="145"/>
                    <a:pt x="23" y="121"/>
                  </a:cubicBezTo>
                  <a:cubicBezTo>
                    <a:pt x="23" y="101"/>
                    <a:pt x="16" y="120"/>
                    <a:pt x="20" y="105"/>
                  </a:cubicBezTo>
                  <a:cubicBezTo>
                    <a:pt x="25" y="90"/>
                    <a:pt x="21" y="97"/>
                    <a:pt x="16" y="82"/>
                  </a:cubicBezTo>
                  <a:cubicBezTo>
                    <a:pt x="11" y="67"/>
                    <a:pt x="20" y="82"/>
                    <a:pt x="16" y="71"/>
                  </a:cubicBezTo>
                  <a:cubicBezTo>
                    <a:pt x="13" y="60"/>
                    <a:pt x="15" y="48"/>
                    <a:pt x="11" y="43"/>
                  </a:cubicBezTo>
                  <a:cubicBezTo>
                    <a:pt x="3" y="31"/>
                    <a:pt x="12" y="38"/>
                    <a:pt x="6" y="27"/>
                  </a:cubicBezTo>
                  <a:cubicBezTo>
                    <a:pt x="1" y="17"/>
                    <a:pt x="2" y="15"/>
                    <a:pt x="0" y="13"/>
                  </a:cubicBezTo>
                  <a:cubicBezTo>
                    <a:pt x="19" y="7"/>
                    <a:pt x="0" y="2"/>
                    <a:pt x="11" y="0"/>
                  </a:cubicBezTo>
                  <a:cubicBezTo>
                    <a:pt x="32" y="18"/>
                    <a:pt x="22" y="17"/>
                    <a:pt x="37" y="40"/>
                  </a:cubicBezTo>
                  <a:cubicBezTo>
                    <a:pt x="45" y="52"/>
                    <a:pt x="38" y="63"/>
                    <a:pt x="47" y="78"/>
                  </a:cubicBezTo>
                  <a:cubicBezTo>
                    <a:pt x="71" y="114"/>
                    <a:pt x="49" y="140"/>
                    <a:pt x="77" y="131"/>
                  </a:cubicBezTo>
                  <a:cubicBezTo>
                    <a:pt x="78" y="131"/>
                    <a:pt x="82" y="135"/>
                    <a:pt x="82" y="138"/>
                  </a:cubicBezTo>
                  <a:cubicBezTo>
                    <a:pt x="79" y="156"/>
                    <a:pt x="81" y="159"/>
                    <a:pt x="71" y="167"/>
                  </a:cubicBezTo>
                  <a:cubicBezTo>
                    <a:pt x="51" y="182"/>
                    <a:pt x="71" y="173"/>
                    <a:pt x="64" y="186"/>
                  </a:cubicBezTo>
                  <a:cubicBezTo>
                    <a:pt x="52" y="209"/>
                    <a:pt x="79" y="208"/>
                    <a:pt x="67" y="220"/>
                  </a:cubicBezTo>
                  <a:cubicBezTo>
                    <a:pt x="73" y="225"/>
                    <a:pt x="77" y="225"/>
                    <a:pt x="71" y="236"/>
                  </a:cubicBezTo>
                  <a:cubicBezTo>
                    <a:pt x="64" y="247"/>
                    <a:pt x="70" y="248"/>
                    <a:pt x="63" y="256"/>
                  </a:cubicBezTo>
                  <a:cubicBezTo>
                    <a:pt x="57" y="264"/>
                    <a:pt x="66" y="261"/>
                    <a:pt x="59" y="270"/>
                  </a:cubicBezTo>
                  <a:cubicBezTo>
                    <a:pt x="52" y="280"/>
                    <a:pt x="62" y="290"/>
                    <a:pt x="58" y="298"/>
                  </a:cubicBezTo>
                  <a:cubicBezTo>
                    <a:pt x="52" y="310"/>
                    <a:pt x="62" y="308"/>
                    <a:pt x="57" y="321"/>
                  </a:cubicBezTo>
                  <a:cubicBezTo>
                    <a:pt x="50" y="337"/>
                    <a:pt x="57" y="355"/>
                    <a:pt x="60" y="353"/>
                  </a:cubicBezTo>
                  <a:cubicBezTo>
                    <a:pt x="61" y="352"/>
                    <a:pt x="69" y="357"/>
                    <a:pt x="64" y="363"/>
                  </a:cubicBezTo>
                  <a:cubicBezTo>
                    <a:pt x="58" y="371"/>
                    <a:pt x="75" y="375"/>
                    <a:pt x="75" y="387"/>
                  </a:cubicBezTo>
                  <a:cubicBezTo>
                    <a:pt x="75" y="397"/>
                    <a:pt x="74" y="399"/>
                    <a:pt x="79" y="395"/>
                  </a:cubicBezTo>
                  <a:cubicBezTo>
                    <a:pt x="83" y="392"/>
                    <a:pt x="87" y="393"/>
                    <a:pt x="84" y="402"/>
                  </a:cubicBezTo>
                  <a:cubicBezTo>
                    <a:pt x="80" y="412"/>
                    <a:pt x="90" y="417"/>
                    <a:pt x="83" y="423"/>
                  </a:cubicBezTo>
                  <a:cubicBezTo>
                    <a:pt x="86" y="430"/>
                    <a:pt x="92" y="434"/>
                    <a:pt x="81" y="445"/>
                  </a:cubicBezTo>
                  <a:cubicBezTo>
                    <a:pt x="71" y="457"/>
                    <a:pt x="78" y="462"/>
                    <a:pt x="77" y="476"/>
                  </a:cubicBezTo>
                  <a:cubicBezTo>
                    <a:pt x="77" y="491"/>
                    <a:pt x="94" y="493"/>
                    <a:pt x="90" y="506"/>
                  </a:cubicBezTo>
                  <a:cubicBezTo>
                    <a:pt x="88" y="512"/>
                    <a:pt x="80" y="506"/>
                    <a:pt x="87" y="517"/>
                  </a:cubicBezTo>
                  <a:cubicBezTo>
                    <a:pt x="92" y="524"/>
                    <a:pt x="80" y="523"/>
                    <a:pt x="84" y="531"/>
                  </a:cubicBezTo>
                  <a:cubicBezTo>
                    <a:pt x="88" y="538"/>
                    <a:pt x="78" y="534"/>
                    <a:pt x="84" y="542"/>
                  </a:cubicBezTo>
                  <a:cubicBezTo>
                    <a:pt x="83" y="568"/>
                    <a:pt x="101" y="577"/>
                    <a:pt x="94" y="580"/>
                  </a:cubicBezTo>
                  <a:cubicBezTo>
                    <a:pt x="86" y="583"/>
                    <a:pt x="96" y="584"/>
                    <a:pt x="94" y="591"/>
                  </a:cubicBezTo>
                  <a:cubicBezTo>
                    <a:pt x="91" y="600"/>
                    <a:pt x="103" y="593"/>
                    <a:pt x="99" y="600"/>
                  </a:cubicBezTo>
                  <a:cubicBezTo>
                    <a:pt x="95" y="607"/>
                    <a:pt x="110" y="600"/>
                    <a:pt x="103" y="613"/>
                  </a:cubicBezTo>
                  <a:cubicBezTo>
                    <a:pt x="99" y="619"/>
                    <a:pt x="99" y="624"/>
                    <a:pt x="106" y="620"/>
                  </a:cubicBezTo>
                  <a:cubicBezTo>
                    <a:pt x="112" y="616"/>
                    <a:pt x="113" y="619"/>
                    <a:pt x="110" y="626"/>
                  </a:cubicBezTo>
                  <a:cubicBezTo>
                    <a:pt x="107" y="633"/>
                    <a:pt x="103" y="629"/>
                    <a:pt x="106" y="637"/>
                  </a:cubicBezTo>
                  <a:cubicBezTo>
                    <a:pt x="109" y="645"/>
                    <a:pt x="125" y="646"/>
                    <a:pt x="118" y="651"/>
                  </a:cubicBezTo>
                  <a:cubicBezTo>
                    <a:pt x="114" y="654"/>
                    <a:pt x="117" y="659"/>
                    <a:pt x="115" y="661"/>
                  </a:cubicBezTo>
                  <a:cubicBezTo>
                    <a:pt x="110" y="667"/>
                    <a:pt x="127" y="664"/>
                    <a:pt x="123" y="679"/>
                  </a:cubicBezTo>
                  <a:cubicBezTo>
                    <a:pt x="118" y="698"/>
                    <a:pt x="132" y="702"/>
                    <a:pt x="126" y="709"/>
                  </a:cubicBezTo>
                  <a:cubicBezTo>
                    <a:pt x="119" y="717"/>
                    <a:pt x="130" y="709"/>
                    <a:pt x="124" y="719"/>
                  </a:cubicBezTo>
                  <a:cubicBezTo>
                    <a:pt x="119" y="729"/>
                    <a:pt x="134" y="727"/>
                    <a:pt x="130" y="736"/>
                  </a:cubicBezTo>
                  <a:cubicBezTo>
                    <a:pt x="125" y="746"/>
                    <a:pt x="136" y="746"/>
                    <a:pt x="132" y="752"/>
                  </a:cubicBezTo>
                  <a:cubicBezTo>
                    <a:pt x="129" y="759"/>
                    <a:pt x="133" y="775"/>
                    <a:pt x="137" y="778"/>
                  </a:cubicBezTo>
                  <a:cubicBezTo>
                    <a:pt x="138" y="779"/>
                    <a:pt x="145" y="767"/>
                    <a:pt x="150" y="771"/>
                  </a:cubicBezTo>
                  <a:cubicBezTo>
                    <a:pt x="158" y="777"/>
                    <a:pt x="149" y="779"/>
                    <a:pt x="153" y="784"/>
                  </a:cubicBezTo>
                  <a:cubicBezTo>
                    <a:pt x="157" y="789"/>
                    <a:pt x="153" y="793"/>
                    <a:pt x="162" y="794"/>
                  </a:cubicBezTo>
                  <a:cubicBezTo>
                    <a:pt x="170" y="795"/>
                    <a:pt x="170" y="799"/>
                    <a:pt x="170" y="799"/>
                  </a:cubicBezTo>
                  <a:cubicBezTo>
                    <a:pt x="201" y="799"/>
                    <a:pt x="201" y="799"/>
                    <a:pt x="201" y="799"/>
                  </a:cubicBezTo>
                  <a:cubicBezTo>
                    <a:pt x="207" y="803"/>
                    <a:pt x="208" y="795"/>
                    <a:pt x="225" y="80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 name="Freeform 23"/>
            <p:cNvSpPr>
              <a:spLocks/>
            </p:cNvSpPr>
            <p:nvPr/>
          </p:nvSpPr>
          <p:spPr bwMode="auto">
            <a:xfrm>
              <a:off x="16044864" y="6737350"/>
              <a:ext cx="123825" cy="128588"/>
            </a:xfrm>
            <a:custGeom>
              <a:avLst/>
              <a:gdLst/>
              <a:ahLst/>
              <a:cxnLst>
                <a:cxn ang="0">
                  <a:pos x="59" y="50"/>
                </a:cxn>
                <a:cxn ang="0">
                  <a:pos x="50" y="49"/>
                </a:cxn>
                <a:cxn ang="0">
                  <a:pos x="39" y="45"/>
                </a:cxn>
                <a:cxn ang="0">
                  <a:pos x="33" y="46"/>
                </a:cxn>
                <a:cxn ang="0">
                  <a:pos x="26" y="46"/>
                </a:cxn>
                <a:cxn ang="0">
                  <a:pos x="32" y="50"/>
                </a:cxn>
                <a:cxn ang="0">
                  <a:pos x="29" y="52"/>
                </a:cxn>
                <a:cxn ang="0">
                  <a:pos x="37" y="56"/>
                </a:cxn>
                <a:cxn ang="0">
                  <a:pos x="31" y="56"/>
                </a:cxn>
                <a:cxn ang="0">
                  <a:pos x="25" y="55"/>
                </a:cxn>
                <a:cxn ang="0">
                  <a:pos x="22" y="51"/>
                </a:cxn>
                <a:cxn ang="0">
                  <a:pos x="25" y="50"/>
                </a:cxn>
                <a:cxn ang="0">
                  <a:pos x="20" y="45"/>
                </a:cxn>
                <a:cxn ang="0">
                  <a:pos x="16" y="45"/>
                </a:cxn>
                <a:cxn ang="0">
                  <a:pos x="13" y="45"/>
                </a:cxn>
                <a:cxn ang="0">
                  <a:pos x="10" y="41"/>
                </a:cxn>
                <a:cxn ang="0">
                  <a:pos x="7" y="47"/>
                </a:cxn>
                <a:cxn ang="0">
                  <a:pos x="4" y="45"/>
                </a:cxn>
                <a:cxn ang="0">
                  <a:pos x="2" y="43"/>
                </a:cxn>
                <a:cxn ang="0">
                  <a:pos x="8" y="39"/>
                </a:cxn>
                <a:cxn ang="0">
                  <a:pos x="11" y="39"/>
                </a:cxn>
                <a:cxn ang="0">
                  <a:pos x="18" y="38"/>
                </a:cxn>
                <a:cxn ang="0">
                  <a:pos x="20" y="41"/>
                </a:cxn>
                <a:cxn ang="0">
                  <a:pos x="22" y="39"/>
                </a:cxn>
                <a:cxn ang="0">
                  <a:pos x="17" y="32"/>
                </a:cxn>
                <a:cxn ang="0">
                  <a:pos x="16" y="28"/>
                </a:cxn>
                <a:cxn ang="0">
                  <a:pos x="15" y="23"/>
                </a:cxn>
                <a:cxn ang="0">
                  <a:pos x="19" y="25"/>
                </a:cxn>
                <a:cxn ang="0">
                  <a:pos x="20" y="31"/>
                </a:cxn>
                <a:cxn ang="0">
                  <a:pos x="24" y="36"/>
                </a:cxn>
                <a:cxn ang="0">
                  <a:pos x="26" y="37"/>
                </a:cxn>
                <a:cxn ang="0">
                  <a:pos x="30" y="41"/>
                </a:cxn>
                <a:cxn ang="0">
                  <a:pos x="29" y="37"/>
                </a:cxn>
                <a:cxn ang="0">
                  <a:pos x="34" y="35"/>
                </a:cxn>
                <a:cxn ang="0">
                  <a:pos x="39" y="35"/>
                </a:cxn>
                <a:cxn ang="0">
                  <a:pos x="43" y="35"/>
                </a:cxn>
                <a:cxn ang="0">
                  <a:pos x="44" y="40"/>
                </a:cxn>
                <a:cxn ang="0">
                  <a:pos x="48" y="36"/>
                </a:cxn>
                <a:cxn ang="0">
                  <a:pos x="30" y="31"/>
                </a:cxn>
                <a:cxn ang="0">
                  <a:pos x="25" y="24"/>
                </a:cxn>
                <a:cxn ang="0">
                  <a:pos x="34" y="20"/>
                </a:cxn>
                <a:cxn ang="0">
                  <a:pos x="24" y="20"/>
                </a:cxn>
                <a:cxn ang="0">
                  <a:pos x="19" y="18"/>
                </a:cxn>
                <a:cxn ang="0">
                  <a:pos x="19" y="14"/>
                </a:cxn>
                <a:cxn ang="0">
                  <a:pos x="18" y="12"/>
                </a:cxn>
                <a:cxn ang="0">
                  <a:pos x="19" y="9"/>
                </a:cxn>
                <a:cxn ang="0">
                  <a:pos x="24" y="10"/>
                </a:cxn>
                <a:cxn ang="0">
                  <a:pos x="26" y="6"/>
                </a:cxn>
                <a:cxn ang="0">
                  <a:pos x="30" y="4"/>
                </a:cxn>
                <a:cxn ang="0">
                  <a:pos x="37" y="8"/>
                </a:cxn>
                <a:cxn ang="0">
                  <a:pos x="41" y="8"/>
                </a:cxn>
                <a:cxn ang="0">
                  <a:pos x="59" y="50"/>
                </a:cxn>
              </a:cxnLst>
              <a:rect l="0" t="0" r="r" b="b"/>
              <a:pathLst>
                <a:path w="59" h="61">
                  <a:moveTo>
                    <a:pt x="59" y="50"/>
                  </a:moveTo>
                  <a:cubicBezTo>
                    <a:pt x="56" y="50"/>
                    <a:pt x="52" y="50"/>
                    <a:pt x="50" y="49"/>
                  </a:cubicBezTo>
                  <a:cubicBezTo>
                    <a:pt x="47" y="48"/>
                    <a:pt x="41" y="43"/>
                    <a:pt x="39" y="45"/>
                  </a:cubicBezTo>
                  <a:cubicBezTo>
                    <a:pt x="38" y="46"/>
                    <a:pt x="38" y="47"/>
                    <a:pt x="33" y="46"/>
                  </a:cubicBezTo>
                  <a:cubicBezTo>
                    <a:pt x="28" y="45"/>
                    <a:pt x="26" y="46"/>
                    <a:pt x="26" y="46"/>
                  </a:cubicBezTo>
                  <a:cubicBezTo>
                    <a:pt x="26" y="46"/>
                    <a:pt x="34" y="46"/>
                    <a:pt x="32" y="50"/>
                  </a:cubicBezTo>
                  <a:cubicBezTo>
                    <a:pt x="31" y="53"/>
                    <a:pt x="30" y="50"/>
                    <a:pt x="29" y="52"/>
                  </a:cubicBezTo>
                  <a:cubicBezTo>
                    <a:pt x="28" y="54"/>
                    <a:pt x="36" y="54"/>
                    <a:pt x="37" y="56"/>
                  </a:cubicBezTo>
                  <a:cubicBezTo>
                    <a:pt x="38" y="61"/>
                    <a:pt x="33" y="52"/>
                    <a:pt x="31" y="56"/>
                  </a:cubicBezTo>
                  <a:cubicBezTo>
                    <a:pt x="30" y="58"/>
                    <a:pt x="28" y="57"/>
                    <a:pt x="25" y="55"/>
                  </a:cubicBezTo>
                  <a:cubicBezTo>
                    <a:pt x="23" y="54"/>
                    <a:pt x="21" y="53"/>
                    <a:pt x="22" y="51"/>
                  </a:cubicBezTo>
                  <a:cubicBezTo>
                    <a:pt x="24" y="47"/>
                    <a:pt x="24" y="52"/>
                    <a:pt x="25" y="50"/>
                  </a:cubicBezTo>
                  <a:cubicBezTo>
                    <a:pt x="27" y="48"/>
                    <a:pt x="19" y="46"/>
                    <a:pt x="20" y="45"/>
                  </a:cubicBezTo>
                  <a:cubicBezTo>
                    <a:pt x="20" y="44"/>
                    <a:pt x="15" y="48"/>
                    <a:pt x="16" y="45"/>
                  </a:cubicBezTo>
                  <a:cubicBezTo>
                    <a:pt x="17" y="41"/>
                    <a:pt x="14" y="43"/>
                    <a:pt x="13" y="45"/>
                  </a:cubicBezTo>
                  <a:cubicBezTo>
                    <a:pt x="10" y="48"/>
                    <a:pt x="11" y="40"/>
                    <a:pt x="10" y="41"/>
                  </a:cubicBezTo>
                  <a:cubicBezTo>
                    <a:pt x="9" y="41"/>
                    <a:pt x="10" y="47"/>
                    <a:pt x="7" y="47"/>
                  </a:cubicBezTo>
                  <a:cubicBezTo>
                    <a:pt x="5" y="47"/>
                    <a:pt x="5" y="45"/>
                    <a:pt x="4" y="45"/>
                  </a:cubicBezTo>
                  <a:cubicBezTo>
                    <a:pt x="2" y="46"/>
                    <a:pt x="0" y="45"/>
                    <a:pt x="2" y="43"/>
                  </a:cubicBezTo>
                  <a:cubicBezTo>
                    <a:pt x="3" y="41"/>
                    <a:pt x="7" y="38"/>
                    <a:pt x="8" y="39"/>
                  </a:cubicBezTo>
                  <a:cubicBezTo>
                    <a:pt x="9" y="40"/>
                    <a:pt x="9" y="37"/>
                    <a:pt x="11" y="39"/>
                  </a:cubicBezTo>
                  <a:cubicBezTo>
                    <a:pt x="13" y="40"/>
                    <a:pt x="16" y="38"/>
                    <a:pt x="18" y="38"/>
                  </a:cubicBezTo>
                  <a:cubicBezTo>
                    <a:pt x="19" y="38"/>
                    <a:pt x="19" y="43"/>
                    <a:pt x="20" y="41"/>
                  </a:cubicBezTo>
                  <a:cubicBezTo>
                    <a:pt x="21" y="39"/>
                    <a:pt x="24" y="43"/>
                    <a:pt x="22" y="39"/>
                  </a:cubicBezTo>
                  <a:cubicBezTo>
                    <a:pt x="20" y="35"/>
                    <a:pt x="14" y="32"/>
                    <a:pt x="17" y="32"/>
                  </a:cubicBezTo>
                  <a:cubicBezTo>
                    <a:pt x="19" y="32"/>
                    <a:pt x="11" y="27"/>
                    <a:pt x="16" y="28"/>
                  </a:cubicBezTo>
                  <a:cubicBezTo>
                    <a:pt x="20" y="28"/>
                    <a:pt x="14" y="25"/>
                    <a:pt x="15" y="23"/>
                  </a:cubicBezTo>
                  <a:cubicBezTo>
                    <a:pt x="17" y="21"/>
                    <a:pt x="16" y="20"/>
                    <a:pt x="19" y="25"/>
                  </a:cubicBezTo>
                  <a:cubicBezTo>
                    <a:pt x="24" y="32"/>
                    <a:pt x="17" y="29"/>
                    <a:pt x="20" y="31"/>
                  </a:cubicBezTo>
                  <a:cubicBezTo>
                    <a:pt x="22" y="33"/>
                    <a:pt x="20" y="36"/>
                    <a:pt x="24" y="36"/>
                  </a:cubicBezTo>
                  <a:cubicBezTo>
                    <a:pt x="27" y="36"/>
                    <a:pt x="28" y="36"/>
                    <a:pt x="26" y="37"/>
                  </a:cubicBezTo>
                  <a:cubicBezTo>
                    <a:pt x="28" y="36"/>
                    <a:pt x="26" y="41"/>
                    <a:pt x="30" y="41"/>
                  </a:cubicBezTo>
                  <a:cubicBezTo>
                    <a:pt x="32" y="41"/>
                    <a:pt x="28" y="40"/>
                    <a:pt x="29" y="37"/>
                  </a:cubicBezTo>
                  <a:cubicBezTo>
                    <a:pt x="31" y="34"/>
                    <a:pt x="32" y="31"/>
                    <a:pt x="34" y="35"/>
                  </a:cubicBezTo>
                  <a:cubicBezTo>
                    <a:pt x="36" y="39"/>
                    <a:pt x="36" y="32"/>
                    <a:pt x="39" y="35"/>
                  </a:cubicBezTo>
                  <a:cubicBezTo>
                    <a:pt x="42" y="38"/>
                    <a:pt x="41" y="34"/>
                    <a:pt x="43" y="35"/>
                  </a:cubicBezTo>
                  <a:cubicBezTo>
                    <a:pt x="45" y="35"/>
                    <a:pt x="44" y="37"/>
                    <a:pt x="44" y="40"/>
                  </a:cubicBezTo>
                  <a:cubicBezTo>
                    <a:pt x="46" y="36"/>
                    <a:pt x="45" y="35"/>
                    <a:pt x="48" y="36"/>
                  </a:cubicBezTo>
                  <a:cubicBezTo>
                    <a:pt x="44" y="33"/>
                    <a:pt x="35" y="31"/>
                    <a:pt x="30" y="31"/>
                  </a:cubicBezTo>
                  <a:cubicBezTo>
                    <a:pt x="25" y="30"/>
                    <a:pt x="24" y="26"/>
                    <a:pt x="25" y="24"/>
                  </a:cubicBezTo>
                  <a:cubicBezTo>
                    <a:pt x="27" y="21"/>
                    <a:pt x="32" y="23"/>
                    <a:pt x="34" y="20"/>
                  </a:cubicBezTo>
                  <a:cubicBezTo>
                    <a:pt x="35" y="18"/>
                    <a:pt x="29" y="18"/>
                    <a:pt x="24" y="20"/>
                  </a:cubicBezTo>
                  <a:cubicBezTo>
                    <a:pt x="22" y="21"/>
                    <a:pt x="19" y="20"/>
                    <a:pt x="19" y="18"/>
                  </a:cubicBezTo>
                  <a:cubicBezTo>
                    <a:pt x="19" y="16"/>
                    <a:pt x="16" y="15"/>
                    <a:pt x="19" y="14"/>
                  </a:cubicBezTo>
                  <a:cubicBezTo>
                    <a:pt x="21" y="13"/>
                    <a:pt x="23" y="11"/>
                    <a:pt x="18" y="12"/>
                  </a:cubicBezTo>
                  <a:cubicBezTo>
                    <a:pt x="15" y="9"/>
                    <a:pt x="17" y="9"/>
                    <a:pt x="19" y="9"/>
                  </a:cubicBezTo>
                  <a:cubicBezTo>
                    <a:pt x="21" y="8"/>
                    <a:pt x="23" y="12"/>
                    <a:pt x="24" y="10"/>
                  </a:cubicBezTo>
                  <a:cubicBezTo>
                    <a:pt x="26" y="8"/>
                    <a:pt x="27" y="8"/>
                    <a:pt x="26" y="6"/>
                  </a:cubicBezTo>
                  <a:cubicBezTo>
                    <a:pt x="25" y="4"/>
                    <a:pt x="29" y="0"/>
                    <a:pt x="30" y="4"/>
                  </a:cubicBezTo>
                  <a:cubicBezTo>
                    <a:pt x="32" y="8"/>
                    <a:pt x="35" y="10"/>
                    <a:pt x="37" y="8"/>
                  </a:cubicBezTo>
                  <a:cubicBezTo>
                    <a:pt x="39" y="6"/>
                    <a:pt x="37" y="6"/>
                    <a:pt x="41" y="8"/>
                  </a:cubicBezTo>
                  <a:cubicBezTo>
                    <a:pt x="59" y="50"/>
                    <a:pt x="59" y="50"/>
                    <a:pt x="59" y="5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 name="Freeform 24"/>
            <p:cNvSpPr>
              <a:spLocks/>
            </p:cNvSpPr>
            <p:nvPr/>
          </p:nvSpPr>
          <p:spPr bwMode="auto">
            <a:xfrm>
              <a:off x="15482889" y="2876550"/>
              <a:ext cx="128588" cy="103188"/>
            </a:xfrm>
            <a:custGeom>
              <a:avLst/>
              <a:gdLst/>
              <a:ahLst/>
              <a:cxnLst>
                <a:cxn ang="0">
                  <a:pos x="51" y="48"/>
                </a:cxn>
                <a:cxn ang="0">
                  <a:pos x="45" y="45"/>
                </a:cxn>
                <a:cxn ang="0">
                  <a:pos x="31" y="46"/>
                </a:cxn>
                <a:cxn ang="0">
                  <a:pos x="21" y="44"/>
                </a:cxn>
                <a:cxn ang="0">
                  <a:pos x="13" y="46"/>
                </a:cxn>
                <a:cxn ang="0">
                  <a:pos x="10" y="46"/>
                </a:cxn>
                <a:cxn ang="0">
                  <a:pos x="3" y="43"/>
                </a:cxn>
                <a:cxn ang="0">
                  <a:pos x="2" y="37"/>
                </a:cxn>
                <a:cxn ang="0">
                  <a:pos x="9" y="35"/>
                </a:cxn>
                <a:cxn ang="0">
                  <a:pos x="18" y="35"/>
                </a:cxn>
                <a:cxn ang="0">
                  <a:pos x="25" y="35"/>
                </a:cxn>
                <a:cxn ang="0">
                  <a:pos x="33" y="33"/>
                </a:cxn>
                <a:cxn ang="0">
                  <a:pos x="41" y="32"/>
                </a:cxn>
                <a:cxn ang="0">
                  <a:pos x="35" y="28"/>
                </a:cxn>
                <a:cxn ang="0">
                  <a:pos x="32" y="22"/>
                </a:cxn>
                <a:cxn ang="0">
                  <a:pos x="32" y="16"/>
                </a:cxn>
                <a:cxn ang="0">
                  <a:pos x="32" y="12"/>
                </a:cxn>
                <a:cxn ang="0">
                  <a:pos x="26" y="7"/>
                </a:cxn>
                <a:cxn ang="0">
                  <a:pos x="24" y="2"/>
                </a:cxn>
                <a:cxn ang="0">
                  <a:pos x="32" y="1"/>
                </a:cxn>
                <a:cxn ang="0">
                  <a:pos x="37" y="1"/>
                </a:cxn>
                <a:cxn ang="0">
                  <a:pos x="44" y="3"/>
                </a:cxn>
                <a:cxn ang="0">
                  <a:pos x="49" y="3"/>
                </a:cxn>
                <a:cxn ang="0">
                  <a:pos x="54" y="3"/>
                </a:cxn>
                <a:cxn ang="0">
                  <a:pos x="54" y="12"/>
                </a:cxn>
                <a:cxn ang="0">
                  <a:pos x="55" y="21"/>
                </a:cxn>
                <a:cxn ang="0">
                  <a:pos x="50" y="36"/>
                </a:cxn>
                <a:cxn ang="0">
                  <a:pos x="51" y="48"/>
                </a:cxn>
              </a:cxnLst>
              <a:rect l="0" t="0" r="r" b="b"/>
              <a:pathLst>
                <a:path w="61" h="49">
                  <a:moveTo>
                    <a:pt x="51" y="48"/>
                  </a:moveTo>
                  <a:cubicBezTo>
                    <a:pt x="49" y="47"/>
                    <a:pt x="48" y="46"/>
                    <a:pt x="45" y="45"/>
                  </a:cubicBezTo>
                  <a:cubicBezTo>
                    <a:pt x="41" y="44"/>
                    <a:pt x="36" y="45"/>
                    <a:pt x="31" y="46"/>
                  </a:cubicBezTo>
                  <a:cubicBezTo>
                    <a:pt x="26" y="47"/>
                    <a:pt x="25" y="44"/>
                    <a:pt x="21" y="44"/>
                  </a:cubicBezTo>
                  <a:cubicBezTo>
                    <a:pt x="16" y="44"/>
                    <a:pt x="14" y="44"/>
                    <a:pt x="13" y="46"/>
                  </a:cubicBezTo>
                  <a:cubicBezTo>
                    <a:pt x="12" y="49"/>
                    <a:pt x="11" y="48"/>
                    <a:pt x="10" y="46"/>
                  </a:cubicBezTo>
                  <a:cubicBezTo>
                    <a:pt x="9" y="45"/>
                    <a:pt x="7" y="43"/>
                    <a:pt x="3" y="43"/>
                  </a:cubicBezTo>
                  <a:cubicBezTo>
                    <a:pt x="0" y="42"/>
                    <a:pt x="4" y="40"/>
                    <a:pt x="2" y="37"/>
                  </a:cubicBezTo>
                  <a:cubicBezTo>
                    <a:pt x="1" y="34"/>
                    <a:pt x="8" y="34"/>
                    <a:pt x="9" y="35"/>
                  </a:cubicBezTo>
                  <a:cubicBezTo>
                    <a:pt x="11" y="35"/>
                    <a:pt x="17" y="34"/>
                    <a:pt x="18" y="35"/>
                  </a:cubicBezTo>
                  <a:cubicBezTo>
                    <a:pt x="19" y="37"/>
                    <a:pt x="20" y="34"/>
                    <a:pt x="25" y="35"/>
                  </a:cubicBezTo>
                  <a:cubicBezTo>
                    <a:pt x="29" y="35"/>
                    <a:pt x="30" y="34"/>
                    <a:pt x="33" y="33"/>
                  </a:cubicBezTo>
                  <a:cubicBezTo>
                    <a:pt x="36" y="32"/>
                    <a:pt x="41" y="32"/>
                    <a:pt x="41" y="32"/>
                  </a:cubicBezTo>
                  <a:cubicBezTo>
                    <a:pt x="41" y="32"/>
                    <a:pt x="39" y="30"/>
                    <a:pt x="35" y="28"/>
                  </a:cubicBezTo>
                  <a:cubicBezTo>
                    <a:pt x="31" y="25"/>
                    <a:pt x="36" y="25"/>
                    <a:pt x="32" y="22"/>
                  </a:cubicBezTo>
                  <a:cubicBezTo>
                    <a:pt x="28" y="19"/>
                    <a:pt x="33" y="17"/>
                    <a:pt x="32" y="16"/>
                  </a:cubicBezTo>
                  <a:cubicBezTo>
                    <a:pt x="31" y="15"/>
                    <a:pt x="30" y="15"/>
                    <a:pt x="32" y="12"/>
                  </a:cubicBezTo>
                  <a:cubicBezTo>
                    <a:pt x="34" y="9"/>
                    <a:pt x="31" y="8"/>
                    <a:pt x="26" y="7"/>
                  </a:cubicBezTo>
                  <a:cubicBezTo>
                    <a:pt x="22" y="7"/>
                    <a:pt x="22" y="5"/>
                    <a:pt x="24" y="2"/>
                  </a:cubicBezTo>
                  <a:cubicBezTo>
                    <a:pt x="24" y="0"/>
                    <a:pt x="31" y="0"/>
                    <a:pt x="32" y="1"/>
                  </a:cubicBezTo>
                  <a:cubicBezTo>
                    <a:pt x="36" y="3"/>
                    <a:pt x="35" y="1"/>
                    <a:pt x="37" y="1"/>
                  </a:cubicBezTo>
                  <a:cubicBezTo>
                    <a:pt x="40" y="2"/>
                    <a:pt x="42" y="2"/>
                    <a:pt x="44" y="3"/>
                  </a:cubicBezTo>
                  <a:cubicBezTo>
                    <a:pt x="46" y="5"/>
                    <a:pt x="46" y="5"/>
                    <a:pt x="49" y="3"/>
                  </a:cubicBezTo>
                  <a:cubicBezTo>
                    <a:pt x="51" y="1"/>
                    <a:pt x="52" y="3"/>
                    <a:pt x="54" y="3"/>
                  </a:cubicBezTo>
                  <a:cubicBezTo>
                    <a:pt x="57" y="6"/>
                    <a:pt x="57" y="8"/>
                    <a:pt x="54" y="12"/>
                  </a:cubicBezTo>
                  <a:cubicBezTo>
                    <a:pt x="52" y="16"/>
                    <a:pt x="60" y="16"/>
                    <a:pt x="55" y="21"/>
                  </a:cubicBezTo>
                  <a:cubicBezTo>
                    <a:pt x="50" y="25"/>
                    <a:pt x="61" y="31"/>
                    <a:pt x="50" y="36"/>
                  </a:cubicBezTo>
                  <a:cubicBezTo>
                    <a:pt x="44" y="39"/>
                    <a:pt x="52" y="40"/>
                    <a:pt x="51" y="4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 name="Freeform 25"/>
            <p:cNvSpPr>
              <a:spLocks/>
            </p:cNvSpPr>
            <p:nvPr/>
          </p:nvSpPr>
          <p:spPr bwMode="auto">
            <a:xfrm>
              <a:off x="14833601" y="3098800"/>
              <a:ext cx="268288" cy="176213"/>
            </a:xfrm>
            <a:custGeom>
              <a:avLst/>
              <a:gdLst/>
              <a:ahLst/>
              <a:cxnLst>
                <a:cxn ang="0">
                  <a:pos x="32" y="75"/>
                </a:cxn>
                <a:cxn ang="0">
                  <a:pos x="30" y="69"/>
                </a:cxn>
                <a:cxn ang="0">
                  <a:pos x="22" y="62"/>
                </a:cxn>
                <a:cxn ang="0">
                  <a:pos x="10" y="53"/>
                </a:cxn>
                <a:cxn ang="0">
                  <a:pos x="0" y="50"/>
                </a:cxn>
                <a:cxn ang="0">
                  <a:pos x="8" y="41"/>
                </a:cxn>
                <a:cxn ang="0">
                  <a:pos x="10" y="30"/>
                </a:cxn>
                <a:cxn ang="0">
                  <a:pos x="28" y="8"/>
                </a:cxn>
                <a:cxn ang="0">
                  <a:pos x="38" y="8"/>
                </a:cxn>
                <a:cxn ang="0">
                  <a:pos x="47" y="6"/>
                </a:cxn>
                <a:cxn ang="0">
                  <a:pos x="87" y="5"/>
                </a:cxn>
                <a:cxn ang="0">
                  <a:pos x="91" y="4"/>
                </a:cxn>
                <a:cxn ang="0">
                  <a:pos x="105" y="8"/>
                </a:cxn>
                <a:cxn ang="0">
                  <a:pos x="104" y="12"/>
                </a:cxn>
                <a:cxn ang="0">
                  <a:pos x="109" y="16"/>
                </a:cxn>
                <a:cxn ang="0">
                  <a:pos x="117" y="15"/>
                </a:cxn>
                <a:cxn ang="0">
                  <a:pos x="127" y="27"/>
                </a:cxn>
                <a:cxn ang="0">
                  <a:pos x="117" y="34"/>
                </a:cxn>
                <a:cxn ang="0">
                  <a:pos x="102" y="38"/>
                </a:cxn>
                <a:cxn ang="0">
                  <a:pos x="93" y="37"/>
                </a:cxn>
                <a:cxn ang="0">
                  <a:pos x="88" y="45"/>
                </a:cxn>
                <a:cxn ang="0">
                  <a:pos x="76" y="54"/>
                </a:cxn>
                <a:cxn ang="0">
                  <a:pos x="63" y="60"/>
                </a:cxn>
                <a:cxn ang="0">
                  <a:pos x="59" y="70"/>
                </a:cxn>
                <a:cxn ang="0">
                  <a:pos x="51" y="69"/>
                </a:cxn>
                <a:cxn ang="0">
                  <a:pos x="42" y="83"/>
                </a:cxn>
                <a:cxn ang="0">
                  <a:pos x="40" y="80"/>
                </a:cxn>
                <a:cxn ang="0">
                  <a:pos x="32" y="75"/>
                </a:cxn>
              </a:cxnLst>
              <a:rect l="0" t="0" r="r" b="b"/>
              <a:pathLst>
                <a:path w="127" h="83">
                  <a:moveTo>
                    <a:pt x="32" y="75"/>
                  </a:moveTo>
                  <a:cubicBezTo>
                    <a:pt x="28" y="72"/>
                    <a:pt x="33" y="71"/>
                    <a:pt x="30" y="69"/>
                  </a:cubicBezTo>
                  <a:cubicBezTo>
                    <a:pt x="28" y="67"/>
                    <a:pt x="33" y="62"/>
                    <a:pt x="22" y="62"/>
                  </a:cubicBezTo>
                  <a:cubicBezTo>
                    <a:pt x="13" y="62"/>
                    <a:pt x="17" y="52"/>
                    <a:pt x="10" y="53"/>
                  </a:cubicBezTo>
                  <a:cubicBezTo>
                    <a:pt x="4" y="55"/>
                    <a:pt x="12" y="51"/>
                    <a:pt x="0" y="50"/>
                  </a:cubicBezTo>
                  <a:cubicBezTo>
                    <a:pt x="3" y="42"/>
                    <a:pt x="2" y="48"/>
                    <a:pt x="8" y="41"/>
                  </a:cubicBezTo>
                  <a:cubicBezTo>
                    <a:pt x="15" y="34"/>
                    <a:pt x="2" y="39"/>
                    <a:pt x="10" y="30"/>
                  </a:cubicBezTo>
                  <a:cubicBezTo>
                    <a:pt x="20" y="18"/>
                    <a:pt x="23" y="25"/>
                    <a:pt x="28" y="8"/>
                  </a:cubicBezTo>
                  <a:cubicBezTo>
                    <a:pt x="34" y="14"/>
                    <a:pt x="32" y="8"/>
                    <a:pt x="38" y="8"/>
                  </a:cubicBezTo>
                  <a:cubicBezTo>
                    <a:pt x="38" y="8"/>
                    <a:pt x="37" y="1"/>
                    <a:pt x="47" y="6"/>
                  </a:cubicBezTo>
                  <a:cubicBezTo>
                    <a:pt x="56" y="11"/>
                    <a:pt x="77" y="0"/>
                    <a:pt x="87" y="5"/>
                  </a:cubicBezTo>
                  <a:cubicBezTo>
                    <a:pt x="92" y="7"/>
                    <a:pt x="88" y="3"/>
                    <a:pt x="91" y="4"/>
                  </a:cubicBezTo>
                  <a:cubicBezTo>
                    <a:pt x="94" y="6"/>
                    <a:pt x="94" y="2"/>
                    <a:pt x="105" y="8"/>
                  </a:cubicBezTo>
                  <a:cubicBezTo>
                    <a:pt x="117" y="13"/>
                    <a:pt x="109" y="9"/>
                    <a:pt x="104" y="12"/>
                  </a:cubicBezTo>
                  <a:cubicBezTo>
                    <a:pt x="98" y="15"/>
                    <a:pt x="102" y="11"/>
                    <a:pt x="109" y="16"/>
                  </a:cubicBezTo>
                  <a:cubicBezTo>
                    <a:pt x="121" y="23"/>
                    <a:pt x="106" y="8"/>
                    <a:pt x="117" y="15"/>
                  </a:cubicBezTo>
                  <a:cubicBezTo>
                    <a:pt x="127" y="21"/>
                    <a:pt x="124" y="25"/>
                    <a:pt x="127" y="27"/>
                  </a:cubicBezTo>
                  <a:cubicBezTo>
                    <a:pt x="122" y="31"/>
                    <a:pt x="122" y="28"/>
                    <a:pt x="117" y="34"/>
                  </a:cubicBezTo>
                  <a:cubicBezTo>
                    <a:pt x="111" y="39"/>
                    <a:pt x="106" y="36"/>
                    <a:pt x="102" y="38"/>
                  </a:cubicBezTo>
                  <a:cubicBezTo>
                    <a:pt x="99" y="40"/>
                    <a:pt x="94" y="31"/>
                    <a:pt x="93" y="37"/>
                  </a:cubicBezTo>
                  <a:cubicBezTo>
                    <a:pt x="92" y="41"/>
                    <a:pt x="87" y="35"/>
                    <a:pt x="88" y="45"/>
                  </a:cubicBezTo>
                  <a:cubicBezTo>
                    <a:pt x="89" y="54"/>
                    <a:pt x="84" y="43"/>
                    <a:pt x="76" y="54"/>
                  </a:cubicBezTo>
                  <a:cubicBezTo>
                    <a:pt x="69" y="65"/>
                    <a:pt x="67" y="57"/>
                    <a:pt x="63" y="60"/>
                  </a:cubicBezTo>
                  <a:cubicBezTo>
                    <a:pt x="58" y="63"/>
                    <a:pt x="62" y="68"/>
                    <a:pt x="59" y="70"/>
                  </a:cubicBezTo>
                  <a:cubicBezTo>
                    <a:pt x="55" y="72"/>
                    <a:pt x="54" y="66"/>
                    <a:pt x="51" y="69"/>
                  </a:cubicBezTo>
                  <a:cubicBezTo>
                    <a:pt x="47" y="72"/>
                    <a:pt x="57" y="73"/>
                    <a:pt x="42" y="83"/>
                  </a:cubicBezTo>
                  <a:cubicBezTo>
                    <a:pt x="42" y="82"/>
                    <a:pt x="42" y="81"/>
                    <a:pt x="40" y="80"/>
                  </a:cubicBezTo>
                  <a:cubicBezTo>
                    <a:pt x="36" y="78"/>
                    <a:pt x="42" y="71"/>
                    <a:pt x="32" y="7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 name="Freeform 26"/>
            <p:cNvSpPr>
              <a:spLocks/>
            </p:cNvSpPr>
            <p:nvPr/>
          </p:nvSpPr>
          <p:spPr bwMode="auto">
            <a:xfrm>
              <a:off x="14798676" y="3205163"/>
              <a:ext cx="104775" cy="76200"/>
            </a:xfrm>
            <a:custGeom>
              <a:avLst/>
              <a:gdLst/>
              <a:ahLst/>
              <a:cxnLst>
                <a:cxn ang="0">
                  <a:pos x="16" y="0"/>
                </a:cxn>
                <a:cxn ang="0">
                  <a:pos x="26" y="3"/>
                </a:cxn>
                <a:cxn ang="0">
                  <a:pos x="38" y="12"/>
                </a:cxn>
                <a:cxn ang="0">
                  <a:pos x="46" y="19"/>
                </a:cxn>
                <a:cxn ang="0">
                  <a:pos x="48" y="25"/>
                </a:cxn>
                <a:cxn ang="0">
                  <a:pos x="15" y="22"/>
                </a:cxn>
                <a:cxn ang="0">
                  <a:pos x="0" y="17"/>
                </a:cxn>
                <a:cxn ang="0">
                  <a:pos x="11" y="5"/>
                </a:cxn>
                <a:cxn ang="0">
                  <a:pos x="16" y="0"/>
                </a:cxn>
              </a:cxnLst>
              <a:rect l="0" t="0" r="r" b="b"/>
              <a:pathLst>
                <a:path w="49" h="36">
                  <a:moveTo>
                    <a:pt x="16" y="0"/>
                  </a:moveTo>
                  <a:cubicBezTo>
                    <a:pt x="28" y="1"/>
                    <a:pt x="20" y="5"/>
                    <a:pt x="26" y="3"/>
                  </a:cubicBezTo>
                  <a:cubicBezTo>
                    <a:pt x="33" y="2"/>
                    <a:pt x="29" y="12"/>
                    <a:pt x="38" y="12"/>
                  </a:cubicBezTo>
                  <a:cubicBezTo>
                    <a:pt x="49" y="12"/>
                    <a:pt x="44" y="17"/>
                    <a:pt x="46" y="19"/>
                  </a:cubicBezTo>
                  <a:cubicBezTo>
                    <a:pt x="49" y="21"/>
                    <a:pt x="44" y="22"/>
                    <a:pt x="48" y="25"/>
                  </a:cubicBezTo>
                  <a:cubicBezTo>
                    <a:pt x="25" y="36"/>
                    <a:pt x="27" y="24"/>
                    <a:pt x="15" y="22"/>
                  </a:cubicBezTo>
                  <a:cubicBezTo>
                    <a:pt x="3" y="20"/>
                    <a:pt x="9" y="19"/>
                    <a:pt x="0" y="17"/>
                  </a:cubicBezTo>
                  <a:cubicBezTo>
                    <a:pt x="4" y="6"/>
                    <a:pt x="9" y="11"/>
                    <a:pt x="11" y="5"/>
                  </a:cubicBezTo>
                  <a:cubicBezTo>
                    <a:pt x="13" y="0"/>
                    <a:pt x="13" y="0"/>
                    <a:pt x="16"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5" name="Freeform 27"/>
            <p:cNvSpPr>
              <a:spLocks/>
            </p:cNvSpPr>
            <p:nvPr/>
          </p:nvSpPr>
          <p:spPr bwMode="auto">
            <a:xfrm>
              <a:off x="14898689" y="3155950"/>
              <a:ext cx="211138" cy="258763"/>
            </a:xfrm>
            <a:custGeom>
              <a:avLst/>
              <a:gdLst/>
              <a:ahLst/>
              <a:cxnLst>
                <a:cxn ang="0">
                  <a:pos x="11" y="56"/>
                </a:cxn>
                <a:cxn ang="0">
                  <a:pos x="20" y="42"/>
                </a:cxn>
                <a:cxn ang="0">
                  <a:pos x="28" y="43"/>
                </a:cxn>
                <a:cxn ang="0">
                  <a:pos x="32" y="33"/>
                </a:cxn>
                <a:cxn ang="0">
                  <a:pos x="45" y="27"/>
                </a:cxn>
                <a:cxn ang="0">
                  <a:pos x="57" y="18"/>
                </a:cxn>
                <a:cxn ang="0">
                  <a:pos x="62" y="10"/>
                </a:cxn>
                <a:cxn ang="0">
                  <a:pos x="71" y="11"/>
                </a:cxn>
                <a:cxn ang="0">
                  <a:pos x="86" y="7"/>
                </a:cxn>
                <a:cxn ang="0">
                  <a:pos x="96" y="0"/>
                </a:cxn>
                <a:cxn ang="0">
                  <a:pos x="94" y="10"/>
                </a:cxn>
                <a:cxn ang="0">
                  <a:pos x="88" y="29"/>
                </a:cxn>
                <a:cxn ang="0">
                  <a:pos x="87" y="44"/>
                </a:cxn>
                <a:cxn ang="0">
                  <a:pos x="86" y="61"/>
                </a:cxn>
                <a:cxn ang="0">
                  <a:pos x="82" y="67"/>
                </a:cxn>
                <a:cxn ang="0">
                  <a:pos x="84" y="71"/>
                </a:cxn>
                <a:cxn ang="0">
                  <a:pos x="82" y="77"/>
                </a:cxn>
                <a:cxn ang="0">
                  <a:pos x="82" y="84"/>
                </a:cxn>
                <a:cxn ang="0">
                  <a:pos x="81" y="96"/>
                </a:cxn>
                <a:cxn ang="0">
                  <a:pos x="81" y="117"/>
                </a:cxn>
                <a:cxn ang="0">
                  <a:pos x="69" y="120"/>
                </a:cxn>
                <a:cxn ang="0">
                  <a:pos x="49" y="115"/>
                </a:cxn>
                <a:cxn ang="0">
                  <a:pos x="34" y="115"/>
                </a:cxn>
                <a:cxn ang="0">
                  <a:pos x="25" y="100"/>
                </a:cxn>
                <a:cxn ang="0">
                  <a:pos x="8" y="63"/>
                </a:cxn>
                <a:cxn ang="0">
                  <a:pos x="11" y="56"/>
                </a:cxn>
              </a:cxnLst>
              <a:rect l="0" t="0" r="r" b="b"/>
              <a:pathLst>
                <a:path w="100" h="122">
                  <a:moveTo>
                    <a:pt x="11" y="56"/>
                  </a:moveTo>
                  <a:cubicBezTo>
                    <a:pt x="26" y="46"/>
                    <a:pt x="16" y="45"/>
                    <a:pt x="20" y="42"/>
                  </a:cubicBezTo>
                  <a:cubicBezTo>
                    <a:pt x="23" y="39"/>
                    <a:pt x="24" y="45"/>
                    <a:pt x="28" y="43"/>
                  </a:cubicBezTo>
                  <a:cubicBezTo>
                    <a:pt x="31" y="41"/>
                    <a:pt x="27" y="36"/>
                    <a:pt x="32" y="33"/>
                  </a:cubicBezTo>
                  <a:cubicBezTo>
                    <a:pt x="36" y="30"/>
                    <a:pt x="38" y="38"/>
                    <a:pt x="45" y="27"/>
                  </a:cubicBezTo>
                  <a:cubicBezTo>
                    <a:pt x="53" y="16"/>
                    <a:pt x="58" y="27"/>
                    <a:pt x="57" y="18"/>
                  </a:cubicBezTo>
                  <a:cubicBezTo>
                    <a:pt x="56" y="8"/>
                    <a:pt x="61" y="14"/>
                    <a:pt x="62" y="10"/>
                  </a:cubicBezTo>
                  <a:cubicBezTo>
                    <a:pt x="63" y="4"/>
                    <a:pt x="68" y="13"/>
                    <a:pt x="71" y="11"/>
                  </a:cubicBezTo>
                  <a:cubicBezTo>
                    <a:pt x="75" y="9"/>
                    <a:pt x="80" y="12"/>
                    <a:pt x="86" y="7"/>
                  </a:cubicBezTo>
                  <a:cubicBezTo>
                    <a:pt x="91" y="1"/>
                    <a:pt x="91" y="4"/>
                    <a:pt x="96" y="0"/>
                  </a:cubicBezTo>
                  <a:cubicBezTo>
                    <a:pt x="100" y="2"/>
                    <a:pt x="87" y="7"/>
                    <a:pt x="94" y="10"/>
                  </a:cubicBezTo>
                  <a:cubicBezTo>
                    <a:pt x="99" y="11"/>
                    <a:pt x="94" y="28"/>
                    <a:pt x="88" y="29"/>
                  </a:cubicBezTo>
                  <a:cubicBezTo>
                    <a:pt x="93" y="30"/>
                    <a:pt x="89" y="34"/>
                    <a:pt x="87" y="44"/>
                  </a:cubicBezTo>
                  <a:cubicBezTo>
                    <a:pt x="85" y="54"/>
                    <a:pt x="86" y="56"/>
                    <a:pt x="86" y="61"/>
                  </a:cubicBezTo>
                  <a:cubicBezTo>
                    <a:pt x="86" y="65"/>
                    <a:pt x="79" y="69"/>
                    <a:pt x="82" y="67"/>
                  </a:cubicBezTo>
                  <a:cubicBezTo>
                    <a:pt x="85" y="65"/>
                    <a:pt x="84" y="67"/>
                    <a:pt x="84" y="71"/>
                  </a:cubicBezTo>
                  <a:cubicBezTo>
                    <a:pt x="83" y="74"/>
                    <a:pt x="84" y="80"/>
                    <a:pt x="82" y="77"/>
                  </a:cubicBezTo>
                  <a:cubicBezTo>
                    <a:pt x="80" y="74"/>
                    <a:pt x="79" y="85"/>
                    <a:pt x="82" y="84"/>
                  </a:cubicBezTo>
                  <a:cubicBezTo>
                    <a:pt x="84" y="84"/>
                    <a:pt x="85" y="93"/>
                    <a:pt x="81" y="96"/>
                  </a:cubicBezTo>
                  <a:cubicBezTo>
                    <a:pt x="75" y="99"/>
                    <a:pt x="80" y="113"/>
                    <a:pt x="81" y="117"/>
                  </a:cubicBezTo>
                  <a:cubicBezTo>
                    <a:pt x="72" y="122"/>
                    <a:pt x="73" y="117"/>
                    <a:pt x="69" y="120"/>
                  </a:cubicBezTo>
                  <a:cubicBezTo>
                    <a:pt x="65" y="122"/>
                    <a:pt x="57" y="111"/>
                    <a:pt x="49" y="115"/>
                  </a:cubicBezTo>
                  <a:cubicBezTo>
                    <a:pt x="44" y="118"/>
                    <a:pt x="39" y="109"/>
                    <a:pt x="34" y="115"/>
                  </a:cubicBezTo>
                  <a:cubicBezTo>
                    <a:pt x="27" y="108"/>
                    <a:pt x="37" y="108"/>
                    <a:pt x="25" y="100"/>
                  </a:cubicBezTo>
                  <a:cubicBezTo>
                    <a:pt x="13" y="91"/>
                    <a:pt x="15" y="71"/>
                    <a:pt x="8" y="63"/>
                  </a:cubicBezTo>
                  <a:cubicBezTo>
                    <a:pt x="0" y="54"/>
                    <a:pt x="10" y="53"/>
                    <a:pt x="11" y="5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6" name="Freeform 28"/>
            <p:cNvSpPr>
              <a:spLocks/>
            </p:cNvSpPr>
            <p:nvPr/>
          </p:nvSpPr>
          <p:spPr bwMode="auto">
            <a:xfrm>
              <a:off x="14728826" y="3009900"/>
              <a:ext cx="163513" cy="230188"/>
            </a:xfrm>
            <a:custGeom>
              <a:avLst/>
              <a:gdLst/>
              <a:ahLst/>
              <a:cxnLst>
                <a:cxn ang="0">
                  <a:pos x="33" y="109"/>
                </a:cxn>
                <a:cxn ang="0">
                  <a:pos x="44" y="97"/>
                </a:cxn>
                <a:cxn ang="0">
                  <a:pos x="49" y="92"/>
                </a:cxn>
                <a:cxn ang="0">
                  <a:pos x="57" y="83"/>
                </a:cxn>
                <a:cxn ang="0">
                  <a:pos x="59" y="72"/>
                </a:cxn>
                <a:cxn ang="0">
                  <a:pos x="77" y="50"/>
                </a:cxn>
                <a:cxn ang="0">
                  <a:pos x="71" y="46"/>
                </a:cxn>
                <a:cxn ang="0">
                  <a:pos x="62" y="46"/>
                </a:cxn>
                <a:cxn ang="0">
                  <a:pos x="67" y="0"/>
                </a:cxn>
                <a:cxn ang="0">
                  <a:pos x="35" y="0"/>
                </a:cxn>
                <a:cxn ang="0">
                  <a:pos x="38" y="15"/>
                </a:cxn>
                <a:cxn ang="0">
                  <a:pos x="28" y="24"/>
                </a:cxn>
                <a:cxn ang="0">
                  <a:pos x="37" y="34"/>
                </a:cxn>
                <a:cxn ang="0">
                  <a:pos x="41" y="46"/>
                </a:cxn>
                <a:cxn ang="0">
                  <a:pos x="0" y="85"/>
                </a:cxn>
                <a:cxn ang="0">
                  <a:pos x="33" y="109"/>
                </a:cxn>
              </a:cxnLst>
              <a:rect l="0" t="0" r="r" b="b"/>
              <a:pathLst>
                <a:path w="77" h="109">
                  <a:moveTo>
                    <a:pt x="33" y="109"/>
                  </a:moveTo>
                  <a:cubicBezTo>
                    <a:pt x="37" y="98"/>
                    <a:pt x="42" y="103"/>
                    <a:pt x="44" y="97"/>
                  </a:cubicBezTo>
                  <a:cubicBezTo>
                    <a:pt x="46" y="92"/>
                    <a:pt x="46" y="92"/>
                    <a:pt x="49" y="92"/>
                  </a:cubicBezTo>
                  <a:cubicBezTo>
                    <a:pt x="52" y="84"/>
                    <a:pt x="51" y="90"/>
                    <a:pt x="57" y="83"/>
                  </a:cubicBezTo>
                  <a:cubicBezTo>
                    <a:pt x="64" y="76"/>
                    <a:pt x="51" y="81"/>
                    <a:pt x="59" y="72"/>
                  </a:cubicBezTo>
                  <a:cubicBezTo>
                    <a:pt x="69" y="60"/>
                    <a:pt x="72" y="67"/>
                    <a:pt x="77" y="50"/>
                  </a:cubicBezTo>
                  <a:cubicBezTo>
                    <a:pt x="71" y="43"/>
                    <a:pt x="70" y="52"/>
                    <a:pt x="71" y="46"/>
                  </a:cubicBezTo>
                  <a:cubicBezTo>
                    <a:pt x="62" y="46"/>
                    <a:pt x="62" y="46"/>
                    <a:pt x="62" y="46"/>
                  </a:cubicBezTo>
                  <a:cubicBezTo>
                    <a:pt x="67" y="0"/>
                    <a:pt x="67" y="0"/>
                    <a:pt x="67" y="0"/>
                  </a:cubicBezTo>
                  <a:cubicBezTo>
                    <a:pt x="35" y="0"/>
                    <a:pt x="35" y="0"/>
                    <a:pt x="35" y="0"/>
                  </a:cubicBezTo>
                  <a:cubicBezTo>
                    <a:pt x="31" y="7"/>
                    <a:pt x="38" y="9"/>
                    <a:pt x="38" y="15"/>
                  </a:cubicBezTo>
                  <a:cubicBezTo>
                    <a:pt x="38" y="20"/>
                    <a:pt x="28" y="18"/>
                    <a:pt x="28" y="24"/>
                  </a:cubicBezTo>
                  <a:cubicBezTo>
                    <a:pt x="28" y="30"/>
                    <a:pt x="38" y="27"/>
                    <a:pt x="37" y="34"/>
                  </a:cubicBezTo>
                  <a:cubicBezTo>
                    <a:pt x="36" y="42"/>
                    <a:pt x="42" y="36"/>
                    <a:pt x="41" y="46"/>
                  </a:cubicBezTo>
                  <a:cubicBezTo>
                    <a:pt x="19" y="43"/>
                    <a:pt x="7" y="39"/>
                    <a:pt x="0" y="85"/>
                  </a:cubicBezTo>
                  <a:cubicBezTo>
                    <a:pt x="13" y="107"/>
                    <a:pt x="14" y="104"/>
                    <a:pt x="33" y="10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7" name="Freeform 29"/>
            <p:cNvSpPr>
              <a:spLocks/>
            </p:cNvSpPr>
            <p:nvPr/>
          </p:nvSpPr>
          <p:spPr bwMode="auto">
            <a:xfrm>
              <a:off x="15576551" y="2871788"/>
              <a:ext cx="169863" cy="130175"/>
            </a:xfrm>
            <a:custGeom>
              <a:avLst/>
              <a:gdLst/>
              <a:ahLst/>
              <a:cxnLst>
                <a:cxn ang="0">
                  <a:pos x="7" y="50"/>
                </a:cxn>
                <a:cxn ang="0">
                  <a:pos x="8" y="53"/>
                </a:cxn>
                <a:cxn ang="0">
                  <a:pos x="7" y="58"/>
                </a:cxn>
                <a:cxn ang="0">
                  <a:pos x="13" y="58"/>
                </a:cxn>
                <a:cxn ang="0">
                  <a:pos x="18" y="57"/>
                </a:cxn>
                <a:cxn ang="0">
                  <a:pos x="24" y="51"/>
                </a:cxn>
                <a:cxn ang="0">
                  <a:pos x="26" y="46"/>
                </a:cxn>
                <a:cxn ang="0">
                  <a:pos x="31" y="44"/>
                </a:cxn>
                <a:cxn ang="0">
                  <a:pos x="35" y="46"/>
                </a:cxn>
                <a:cxn ang="0">
                  <a:pos x="41" y="42"/>
                </a:cxn>
                <a:cxn ang="0">
                  <a:pos x="48" y="43"/>
                </a:cxn>
                <a:cxn ang="0">
                  <a:pos x="56" y="40"/>
                </a:cxn>
                <a:cxn ang="0">
                  <a:pos x="65" y="48"/>
                </a:cxn>
                <a:cxn ang="0">
                  <a:pos x="69" y="46"/>
                </a:cxn>
                <a:cxn ang="0">
                  <a:pos x="73" y="43"/>
                </a:cxn>
                <a:cxn ang="0">
                  <a:pos x="77" y="34"/>
                </a:cxn>
                <a:cxn ang="0">
                  <a:pos x="66" y="26"/>
                </a:cxn>
                <a:cxn ang="0">
                  <a:pos x="52" y="21"/>
                </a:cxn>
                <a:cxn ang="0">
                  <a:pos x="46" y="20"/>
                </a:cxn>
                <a:cxn ang="0">
                  <a:pos x="54" y="18"/>
                </a:cxn>
                <a:cxn ang="0">
                  <a:pos x="57" y="15"/>
                </a:cxn>
                <a:cxn ang="0">
                  <a:pos x="47" y="14"/>
                </a:cxn>
                <a:cxn ang="0">
                  <a:pos x="46" y="9"/>
                </a:cxn>
                <a:cxn ang="0">
                  <a:pos x="38" y="8"/>
                </a:cxn>
                <a:cxn ang="0">
                  <a:pos x="33" y="4"/>
                </a:cxn>
                <a:cxn ang="0">
                  <a:pos x="25" y="1"/>
                </a:cxn>
                <a:cxn ang="0">
                  <a:pos x="13" y="4"/>
                </a:cxn>
                <a:cxn ang="0">
                  <a:pos x="10" y="5"/>
                </a:cxn>
                <a:cxn ang="0">
                  <a:pos x="10" y="14"/>
                </a:cxn>
                <a:cxn ang="0">
                  <a:pos x="11" y="23"/>
                </a:cxn>
                <a:cxn ang="0">
                  <a:pos x="6" y="38"/>
                </a:cxn>
                <a:cxn ang="0">
                  <a:pos x="7" y="50"/>
                </a:cxn>
              </a:cxnLst>
              <a:rect l="0" t="0" r="r" b="b"/>
              <a:pathLst>
                <a:path w="80" h="61">
                  <a:moveTo>
                    <a:pt x="7" y="50"/>
                  </a:moveTo>
                  <a:cubicBezTo>
                    <a:pt x="7" y="51"/>
                    <a:pt x="8" y="52"/>
                    <a:pt x="8" y="53"/>
                  </a:cubicBezTo>
                  <a:cubicBezTo>
                    <a:pt x="7" y="55"/>
                    <a:pt x="4" y="59"/>
                    <a:pt x="7" y="58"/>
                  </a:cubicBezTo>
                  <a:cubicBezTo>
                    <a:pt x="9" y="57"/>
                    <a:pt x="12" y="56"/>
                    <a:pt x="13" y="58"/>
                  </a:cubicBezTo>
                  <a:cubicBezTo>
                    <a:pt x="13" y="61"/>
                    <a:pt x="17" y="60"/>
                    <a:pt x="18" y="57"/>
                  </a:cubicBezTo>
                  <a:cubicBezTo>
                    <a:pt x="20" y="54"/>
                    <a:pt x="21" y="52"/>
                    <a:pt x="24" y="51"/>
                  </a:cubicBezTo>
                  <a:cubicBezTo>
                    <a:pt x="27" y="50"/>
                    <a:pt x="29" y="48"/>
                    <a:pt x="26" y="46"/>
                  </a:cubicBezTo>
                  <a:cubicBezTo>
                    <a:pt x="23" y="45"/>
                    <a:pt x="31" y="47"/>
                    <a:pt x="31" y="44"/>
                  </a:cubicBezTo>
                  <a:cubicBezTo>
                    <a:pt x="31" y="41"/>
                    <a:pt x="32" y="46"/>
                    <a:pt x="35" y="46"/>
                  </a:cubicBezTo>
                  <a:cubicBezTo>
                    <a:pt x="37" y="46"/>
                    <a:pt x="40" y="46"/>
                    <a:pt x="41" y="42"/>
                  </a:cubicBezTo>
                  <a:cubicBezTo>
                    <a:pt x="42" y="39"/>
                    <a:pt x="45" y="43"/>
                    <a:pt x="48" y="43"/>
                  </a:cubicBezTo>
                  <a:cubicBezTo>
                    <a:pt x="51" y="42"/>
                    <a:pt x="53" y="39"/>
                    <a:pt x="56" y="40"/>
                  </a:cubicBezTo>
                  <a:cubicBezTo>
                    <a:pt x="59" y="41"/>
                    <a:pt x="62" y="45"/>
                    <a:pt x="65" y="48"/>
                  </a:cubicBezTo>
                  <a:cubicBezTo>
                    <a:pt x="67" y="51"/>
                    <a:pt x="67" y="48"/>
                    <a:pt x="69" y="46"/>
                  </a:cubicBezTo>
                  <a:cubicBezTo>
                    <a:pt x="71" y="43"/>
                    <a:pt x="68" y="42"/>
                    <a:pt x="73" y="43"/>
                  </a:cubicBezTo>
                  <a:cubicBezTo>
                    <a:pt x="76" y="44"/>
                    <a:pt x="80" y="37"/>
                    <a:pt x="77" y="34"/>
                  </a:cubicBezTo>
                  <a:cubicBezTo>
                    <a:pt x="73" y="32"/>
                    <a:pt x="69" y="29"/>
                    <a:pt x="66" y="26"/>
                  </a:cubicBezTo>
                  <a:cubicBezTo>
                    <a:pt x="63" y="22"/>
                    <a:pt x="56" y="21"/>
                    <a:pt x="52" y="21"/>
                  </a:cubicBezTo>
                  <a:cubicBezTo>
                    <a:pt x="48" y="22"/>
                    <a:pt x="49" y="19"/>
                    <a:pt x="46" y="20"/>
                  </a:cubicBezTo>
                  <a:cubicBezTo>
                    <a:pt x="49" y="18"/>
                    <a:pt x="53" y="18"/>
                    <a:pt x="54" y="18"/>
                  </a:cubicBezTo>
                  <a:cubicBezTo>
                    <a:pt x="56" y="19"/>
                    <a:pt x="61" y="17"/>
                    <a:pt x="57" y="15"/>
                  </a:cubicBezTo>
                  <a:cubicBezTo>
                    <a:pt x="54" y="13"/>
                    <a:pt x="48" y="15"/>
                    <a:pt x="47" y="14"/>
                  </a:cubicBezTo>
                  <a:cubicBezTo>
                    <a:pt x="47" y="14"/>
                    <a:pt x="49" y="10"/>
                    <a:pt x="46" y="9"/>
                  </a:cubicBezTo>
                  <a:cubicBezTo>
                    <a:pt x="43" y="7"/>
                    <a:pt x="42" y="9"/>
                    <a:pt x="38" y="8"/>
                  </a:cubicBezTo>
                  <a:cubicBezTo>
                    <a:pt x="34" y="7"/>
                    <a:pt x="35" y="4"/>
                    <a:pt x="33" y="4"/>
                  </a:cubicBezTo>
                  <a:cubicBezTo>
                    <a:pt x="31" y="4"/>
                    <a:pt x="29" y="0"/>
                    <a:pt x="25" y="1"/>
                  </a:cubicBezTo>
                  <a:cubicBezTo>
                    <a:pt x="20" y="4"/>
                    <a:pt x="18" y="0"/>
                    <a:pt x="13" y="4"/>
                  </a:cubicBezTo>
                  <a:cubicBezTo>
                    <a:pt x="12" y="5"/>
                    <a:pt x="11" y="5"/>
                    <a:pt x="10" y="5"/>
                  </a:cubicBezTo>
                  <a:cubicBezTo>
                    <a:pt x="13" y="8"/>
                    <a:pt x="13" y="10"/>
                    <a:pt x="10" y="14"/>
                  </a:cubicBezTo>
                  <a:cubicBezTo>
                    <a:pt x="8" y="18"/>
                    <a:pt x="16" y="18"/>
                    <a:pt x="11" y="23"/>
                  </a:cubicBezTo>
                  <a:cubicBezTo>
                    <a:pt x="6" y="27"/>
                    <a:pt x="17" y="33"/>
                    <a:pt x="6" y="38"/>
                  </a:cubicBezTo>
                  <a:cubicBezTo>
                    <a:pt x="0" y="41"/>
                    <a:pt x="8" y="42"/>
                    <a:pt x="7" y="5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8" name="Freeform 30"/>
            <p:cNvSpPr>
              <a:spLocks/>
            </p:cNvSpPr>
            <p:nvPr/>
          </p:nvSpPr>
          <p:spPr bwMode="auto">
            <a:xfrm>
              <a:off x="13939839" y="2203450"/>
              <a:ext cx="1071563" cy="985838"/>
            </a:xfrm>
            <a:custGeom>
              <a:avLst/>
              <a:gdLst/>
              <a:ahLst/>
              <a:cxnLst>
                <a:cxn ang="0">
                  <a:pos x="319" y="192"/>
                </a:cxn>
                <a:cxn ang="0">
                  <a:pos x="305" y="290"/>
                </a:cxn>
                <a:cxn ang="0">
                  <a:pos x="321" y="345"/>
                </a:cxn>
                <a:cxn ang="0">
                  <a:pos x="339" y="361"/>
                </a:cxn>
                <a:cxn ang="0">
                  <a:pos x="381" y="355"/>
                </a:cxn>
                <a:cxn ang="0">
                  <a:pos x="404" y="350"/>
                </a:cxn>
                <a:cxn ang="0">
                  <a:pos x="416" y="341"/>
                </a:cxn>
                <a:cxn ang="0">
                  <a:pos x="428" y="297"/>
                </a:cxn>
                <a:cxn ang="0">
                  <a:pos x="482" y="280"/>
                </a:cxn>
                <a:cxn ang="0">
                  <a:pos x="503" y="291"/>
                </a:cxn>
                <a:cxn ang="0">
                  <a:pos x="485" y="322"/>
                </a:cxn>
                <a:cxn ang="0">
                  <a:pos x="485" y="333"/>
                </a:cxn>
                <a:cxn ang="0">
                  <a:pos x="468" y="377"/>
                </a:cxn>
                <a:cxn ang="0">
                  <a:pos x="462" y="367"/>
                </a:cxn>
                <a:cxn ang="0">
                  <a:pos x="408" y="381"/>
                </a:cxn>
                <a:cxn ang="0">
                  <a:pos x="401" y="405"/>
                </a:cxn>
                <a:cxn ang="0">
                  <a:pos x="414" y="427"/>
                </a:cxn>
                <a:cxn ang="0">
                  <a:pos x="357" y="444"/>
                </a:cxn>
                <a:cxn ang="0">
                  <a:pos x="335" y="424"/>
                </a:cxn>
                <a:cxn ang="0">
                  <a:pos x="325" y="430"/>
                </a:cxn>
                <a:cxn ang="0">
                  <a:pos x="287" y="434"/>
                </a:cxn>
                <a:cxn ang="0">
                  <a:pos x="255" y="419"/>
                </a:cxn>
                <a:cxn ang="0">
                  <a:pos x="205" y="386"/>
                </a:cxn>
                <a:cxn ang="0">
                  <a:pos x="170" y="365"/>
                </a:cxn>
                <a:cxn ang="0">
                  <a:pos x="152" y="346"/>
                </a:cxn>
                <a:cxn ang="0">
                  <a:pos x="142" y="318"/>
                </a:cxn>
                <a:cxn ang="0">
                  <a:pos x="152" y="294"/>
                </a:cxn>
                <a:cxn ang="0">
                  <a:pos x="144" y="255"/>
                </a:cxn>
                <a:cxn ang="0">
                  <a:pos x="122" y="200"/>
                </a:cxn>
                <a:cxn ang="0">
                  <a:pos x="106" y="184"/>
                </a:cxn>
                <a:cxn ang="0">
                  <a:pos x="106" y="162"/>
                </a:cxn>
                <a:cxn ang="0">
                  <a:pos x="93" y="142"/>
                </a:cxn>
                <a:cxn ang="0">
                  <a:pos x="83" y="120"/>
                </a:cxn>
                <a:cxn ang="0">
                  <a:pos x="72" y="100"/>
                </a:cxn>
                <a:cxn ang="0">
                  <a:pos x="67" y="62"/>
                </a:cxn>
                <a:cxn ang="0">
                  <a:pos x="51" y="29"/>
                </a:cxn>
                <a:cxn ang="0">
                  <a:pos x="42" y="49"/>
                </a:cxn>
                <a:cxn ang="0">
                  <a:pos x="56" y="113"/>
                </a:cxn>
                <a:cxn ang="0">
                  <a:pos x="62" y="139"/>
                </a:cxn>
                <a:cxn ang="0">
                  <a:pos x="68" y="165"/>
                </a:cxn>
                <a:cxn ang="0">
                  <a:pos x="68" y="170"/>
                </a:cxn>
                <a:cxn ang="0">
                  <a:pos x="73" y="185"/>
                </a:cxn>
                <a:cxn ang="0">
                  <a:pos x="77" y="214"/>
                </a:cxn>
                <a:cxn ang="0">
                  <a:pos x="85" y="233"/>
                </a:cxn>
                <a:cxn ang="0">
                  <a:pos x="60" y="227"/>
                </a:cxn>
                <a:cxn ang="0">
                  <a:pos x="44" y="202"/>
                </a:cxn>
                <a:cxn ang="0">
                  <a:pos x="35" y="149"/>
                </a:cxn>
                <a:cxn ang="0">
                  <a:pos x="14" y="135"/>
                </a:cxn>
                <a:cxn ang="0">
                  <a:pos x="16" y="122"/>
                </a:cxn>
                <a:cxn ang="0">
                  <a:pos x="28" y="120"/>
                </a:cxn>
                <a:cxn ang="0">
                  <a:pos x="23" y="90"/>
                </a:cxn>
                <a:cxn ang="0">
                  <a:pos x="7" y="57"/>
                </a:cxn>
                <a:cxn ang="0">
                  <a:pos x="6" y="27"/>
                </a:cxn>
                <a:cxn ang="0">
                  <a:pos x="8" y="1"/>
                </a:cxn>
                <a:cxn ang="0">
                  <a:pos x="50" y="5"/>
                </a:cxn>
                <a:cxn ang="0">
                  <a:pos x="155" y="34"/>
                </a:cxn>
                <a:cxn ang="0">
                  <a:pos x="191" y="24"/>
                </a:cxn>
                <a:cxn ang="0">
                  <a:pos x="210" y="46"/>
                </a:cxn>
                <a:cxn ang="0">
                  <a:pos x="238" y="77"/>
                </a:cxn>
                <a:cxn ang="0">
                  <a:pos x="263" y="72"/>
                </a:cxn>
                <a:cxn ang="0">
                  <a:pos x="294" y="148"/>
                </a:cxn>
              </a:cxnLst>
              <a:rect l="0" t="0" r="r" b="b"/>
              <a:pathLst>
                <a:path w="506" h="466">
                  <a:moveTo>
                    <a:pt x="327" y="170"/>
                  </a:moveTo>
                  <a:cubicBezTo>
                    <a:pt x="326" y="175"/>
                    <a:pt x="328" y="180"/>
                    <a:pt x="319" y="192"/>
                  </a:cubicBezTo>
                  <a:cubicBezTo>
                    <a:pt x="307" y="209"/>
                    <a:pt x="313" y="241"/>
                    <a:pt x="304" y="256"/>
                  </a:cubicBezTo>
                  <a:cubicBezTo>
                    <a:pt x="294" y="271"/>
                    <a:pt x="310" y="280"/>
                    <a:pt x="305" y="290"/>
                  </a:cubicBezTo>
                  <a:cubicBezTo>
                    <a:pt x="299" y="299"/>
                    <a:pt x="310" y="317"/>
                    <a:pt x="315" y="329"/>
                  </a:cubicBezTo>
                  <a:cubicBezTo>
                    <a:pt x="320" y="342"/>
                    <a:pt x="314" y="343"/>
                    <a:pt x="321" y="345"/>
                  </a:cubicBezTo>
                  <a:cubicBezTo>
                    <a:pt x="327" y="347"/>
                    <a:pt x="318" y="359"/>
                    <a:pt x="329" y="358"/>
                  </a:cubicBezTo>
                  <a:cubicBezTo>
                    <a:pt x="335" y="357"/>
                    <a:pt x="335" y="361"/>
                    <a:pt x="339" y="361"/>
                  </a:cubicBezTo>
                  <a:cubicBezTo>
                    <a:pt x="343" y="362"/>
                    <a:pt x="347" y="371"/>
                    <a:pt x="356" y="363"/>
                  </a:cubicBezTo>
                  <a:cubicBezTo>
                    <a:pt x="365" y="356"/>
                    <a:pt x="371" y="361"/>
                    <a:pt x="381" y="355"/>
                  </a:cubicBezTo>
                  <a:cubicBezTo>
                    <a:pt x="391" y="350"/>
                    <a:pt x="393" y="354"/>
                    <a:pt x="399" y="349"/>
                  </a:cubicBezTo>
                  <a:cubicBezTo>
                    <a:pt x="405" y="345"/>
                    <a:pt x="409" y="348"/>
                    <a:pt x="404" y="350"/>
                  </a:cubicBezTo>
                  <a:cubicBezTo>
                    <a:pt x="398" y="352"/>
                    <a:pt x="398" y="357"/>
                    <a:pt x="407" y="352"/>
                  </a:cubicBezTo>
                  <a:cubicBezTo>
                    <a:pt x="419" y="345"/>
                    <a:pt x="401" y="347"/>
                    <a:pt x="416" y="341"/>
                  </a:cubicBezTo>
                  <a:cubicBezTo>
                    <a:pt x="422" y="338"/>
                    <a:pt x="416" y="324"/>
                    <a:pt x="425" y="321"/>
                  </a:cubicBezTo>
                  <a:cubicBezTo>
                    <a:pt x="429" y="320"/>
                    <a:pt x="427" y="309"/>
                    <a:pt x="428" y="297"/>
                  </a:cubicBezTo>
                  <a:cubicBezTo>
                    <a:pt x="428" y="285"/>
                    <a:pt x="456" y="280"/>
                    <a:pt x="458" y="282"/>
                  </a:cubicBezTo>
                  <a:cubicBezTo>
                    <a:pt x="463" y="285"/>
                    <a:pt x="470" y="278"/>
                    <a:pt x="482" y="280"/>
                  </a:cubicBezTo>
                  <a:cubicBezTo>
                    <a:pt x="494" y="282"/>
                    <a:pt x="491" y="274"/>
                    <a:pt x="496" y="282"/>
                  </a:cubicBezTo>
                  <a:cubicBezTo>
                    <a:pt x="501" y="291"/>
                    <a:pt x="500" y="282"/>
                    <a:pt x="503" y="291"/>
                  </a:cubicBezTo>
                  <a:cubicBezTo>
                    <a:pt x="506" y="299"/>
                    <a:pt x="497" y="302"/>
                    <a:pt x="494" y="309"/>
                  </a:cubicBezTo>
                  <a:cubicBezTo>
                    <a:pt x="491" y="316"/>
                    <a:pt x="493" y="323"/>
                    <a:pt x="485" y="322"/>
                  </a:cubicBezTo>
                  <a:cubicBezTo>
                    <a:pt x="481" y="322"/>
                    <a:pt x="484" y="325"/>
                    <a:pt x="485" y="324"/>
                  </a:cubicBezTo>
                  <a:cubicBezTo>
                    <a:pt x="487" y="324"/>
                    <a:pt x="492" y="324"/>
                    <a:pt x="485" y="333"/>
                  </a:cubicBezTo>
                  <a:cubicBezTo>
                    <a:pt x="477" y="341"/>
                    <a:pt x="477" y="358"/>
                    <a:pt x="473" y="361"/>
                  </a:cubicBezTo>
                  <a:cubicBezTo>
                    <a:pt x="470" y="364"/>
                    <a:pt x="474" y="376"/>
                    <a:pt x="468" y="377"/>
                  </a:cubicBezTo>
                  <a:cubicBezTo>
                    <a:pt x="471" y="364"/>
                    <a:pt x="466" y="368"/>
                    <a:pt x="467" y="358"/>
                  </a:cubicBezTo>
                  <a:cubicBezTo>
                    <a:pt x="465" y="363"/>
                    <a:pt x="461" y="364"/>
                    <a:pt x="462" y="367"/>
                  </a:cubicBezTo>
                  <a:cubicBezTo>
                    <a:pt x="442" y="394"/>
                    <a:pt x="450" y="366"/>
                    <a:pt x="440" y="381"/>
                  </a:cubicBezTo>
                  <a:cubicBezTo>
                    <a:pt x="408" y="381"/>
                    <a:pt x="408" y="381"/>
                    <a:pt x="408" y="381"/>
                  </a:cubicBezTo>
                  <a:cubicBezTo>
                    <a:pt x="404" y="388"/>
                    <a:pt x="411" y="390"/>
                    <a:pt x="411" y="396"/>
                  </a:cubicBezTo>
                  <a:cubicBezTo>
                    <a:pt x="411" y="401"/>
                    <a:pt x="401" y="399"/>
                    <a:pt x="401" y="405"/>
                  </a:cubicBezTo>
                  <a:cubicBezTo>
                    <a:pt x="401" y="411"/>
                    <a:pt x="411" y="408"/>
                    <a:pt x="410" y="415"/>
                  </a:cubicBezTo>
                  <a:cubicBezTo>
                    <a:pt x="409" y="423"/>
                    <a:pt x="415" y="417"/>
                    <a:pt x="414" y="427"/>
                  </a:cubicBezTo>
                  <a:cubicBezTo>
                    <a:pt x="392" y="424"/>
                    <a:pt x="380" y="420"/>
                    <a:pt x="373" y="466"/>
                  </a:cubicBezTo>
                  <a:cubicBezTo>
                    <a:pt x="370" y="461"/>
                    <a:pt x="372" y="459"/>
                    <a:pt x="357" y="444"/>
                  </a:cubicBezTo>
                  <a:cubicBezTo>
                    <a:pt x="341" y="427"/>
                    <a:pt x="338" y="434"/>
                    <a:pt x="333" y="429"/>
                  </a:cubicBezTo>
                  <a:cubicBezTo>
                    <a:pt x="339" y="428"/>
                    <a:pt x="339" y="421"/>
                    <a:pt x="335" y="424"/>
                  </a:cubicBezTo>
                  <a:cubicBezTo>
                    <a:pt x="330" y="427"/>
                    <a:pt x="329" y="422"/>
                    <a:pt x="326" y="426"/>
                  </a:cubicBezTo>
                  <a:cubicBezTo>
                    <a:pt x="322" y="430"/>
                    <a:pt x="336" y="429"/>
                    <a:pt x="325" y="430"/>
                  </a:cubicBezTo>
                  <a:cubicBezTo>
                    <a:pt x="315" y="431"/>
                    <a:pt x="321" y="436"/>
                    <a:pt x="310" y="436"/>
                  </a:cubicBezTo>
                  <a:cubicBezTo>
                    <a:pt x="300" y="436"/>
                    <a:pt x="301" y="448"/>
                    <a:pt x="287" y="434"/>
                  </a:cubicBezTo>
                  <a:cubicBezTo>
                    <a:pt x="283" y="438"/>
                    <a:pt x="273" y="435"/>
                    <a:pt x="269" y="430"/>
                  </a:cubicBezTo>
                  <a:cubicBezTo>
                    <a:pt x="265" y="424"/>
                    <a:pt x="262" y="429"/>
                    <a:pt x="255" y="419"/>
                  </a:cubicBezTo>
                  <a:cubicBezTo>
                    <a:pt x="250" y="411"/>
                    <a:pt x="245" y="420"/>
                    <a:pt x="237" y="408"/>
                  </a:cubicBezTo>
                  <a:cubicBezTo>
                    <a:pt x="230" y="398"/>
                    <a:pt x="213" y="403"/>
                    <a:pt x="205" y="386"/>
                  </a:cubicBezTo>
                  <a:cubicBezTo>
                    <a:pt x="200" y="376"/>
                    <a:pt x="205" y="384"/>
                    <a:pt x="190" y="378"/>
                  </a:cubicBezTo>
                  <a:cubicBezTo>
                    <a:pt x="164" y="369"/>
                    <a:pt x="178" y="367"/>
                    <a:pt x="170" y="365"/>
                  </a:cubicBezTo>
                  <a:cubicBezTo>
                    <a:pt x="163" y="362"/>
                    <a:pt x="163" y="358"/>
                    <a:pt x="158" y="356"/>
                  </a:cubicBezTo>
                  <a:cubicBezTo>
                    <a:pt x="152" y="353"/>
                    <a:pt x="160" y="349"/>
                    <a:pt x="152" y="346"/>
                  </a:cubicBezTo>
                  <a:cubicBezTo>
                    <a:pt x="146" y="344"/>
                    <a:pt x="144" y="332"/>
                    <a:pt x="140" y="328"/>
                  </a:cubicBezTo>
                  <a:cubicBezTo>
                    <a:pt x="135" y="323"/>
                    <a:pt x="152" y="320"/>
                    <a:pt x="142" y="318"/>
                  </a:cubicBezTo>
                  <a:cubicBezTo>
                    <a:pt x="134" y="317"/>
                    <a:pt x="145" y="313"/>
                    <a:pt x="147" y="303"/>
                  </a:cubicBezTo>
                  <a:cubicBezTo>
                    <a:pt x="150" y="293"/>
                    <a:pt x="156" y="303"/>
                    <a:pt x="152" y="294"/>
                  </a:cubicBezTo>
                  <a:cubicBezTo>
                    <a:pt x="148" y="286"/>
                    <a:pt x="158" y="298"/>
                    <a:pt x="153" y="282"/>
                  </a:cubicBezTo>
                  <a:cubicBezTo>
                    <a:pt x="147" y="267"/>
                    <a:pt x="157" y="279"/>
                    <a:pt x="144" y="255"/>
                  </a:cubicBezTo>
                  <a:cubicBezTo>
                    <a:pt x="138" y="245"/>
                    <a:pt x="135" y="229"/>
                    <a:pt x="121" y="205"/>
                  </a:cubicBezTo>
                  <a:cubicBezTo>
                    <a:pt x="118" y="200"/>
                    <a:pt x="132" y="211"/>
                    <a:pt x="122" y="200"/>
                  </a:cubicBezTo>
                  <a:cubicBezTo>
                    <a:pt x="112" y="189"/>
                    <a:pt x="125" y="207"/>
                    <a:pt x="114" y="197"/>
                  </a:cubicBezTo>
                  <a:cubicBezTo>
                    <a:pt x="103" y="187"/>
                    <a:pt x="108" y="189"/>
                    <a:pt x="106" y="184"/>
                  </a:cubicBezTo>
                  <a:cubicBezTo>
                    <a:pt x="105" y="180"/>
                    <a:pt x="103" y="188"/>
                    <a:pt x="103" y="176"/>
                  </a:cubicBezTo>
                  <a:cubicBezTo>
                    <a:pt x="104" y="170"/>
                    <a:pt x="107" y="168"/>
                    <a:pt x="106" y="162"/>
                  </a:cubicBezTo>
                  <a:cubicBezTo>
                    <a:pt x="105" y="156"/>
                    <a:pt x="99" y="148"/>
                    <a:pt x="97" y="151"/>
                  </a:cubicBezTo>
                  <a:cubicBezTo>
                    <a:pt x="95" y="154"/>
                    <a:pt x="92" y="147"/>
                    <a:pt x="93" y="142"/>
                  </a:cubicBezTo>
                  <a:cubicBezTo>
                    <a:pt x="93" y="137"/>
                    <a:pt x="83" y="133"/>
                    <a:pt x="85" y="126"/>
                  </a:cubicBezTo>
                  <a:cubicBezTo>
                    <a:pt x="87" y="119"/>
                    <a:pt x="84" y="115"/>
                    <a:pt x="83" y="120"/>
                  </a:cubicBezTo>
                  <a:cubicBezTo>
                    <a:pt x="82" y="124"/>
                    <a:pt x="79" y="119"/>
                    <a:pt x="76" y="112"/>
                  </a:cubicBezTo>
                  <a:cubicBezTo>
                    <a:pt x="73" y="106"/>
                    <a:pt x="70" y="104"/>
                    <a:pt x="72" y="100"/>
                  </a:cubicBezTo>
                  <a:cubicBezTo>
                    <a:pt x="74" y="95"/>
                    <a:pt x="69" y="93"/>
                    <a:pt x="69" y="82"/>
                  </a:cubicBezTo>
                  <a:cubicBezTo>
                    <a:pt x="68" y="70"/>
                    <a:pt x="71" y="68"/>
                    <a:pt x="67" y="62"/>
                  </a:cubicBezTo>
                  <a:cubicBezTo>
                    <a:pt x="64" y="55"/>
                    <a:pt x="76" y="41"/>
                    <a:pt x="58" y="35"/>
                  </a:cubicBezTo>
                  <a:cubicBezTo>
                    <a:pt x="61" y="29"/>
                    <a:pt x="53" y="25"/>
                    <a:pt x="51" y="29"/>
                  </a:cubicBezTo>
                  <a:cubicBezTo>
                    <a:pt x="47" y="37"/>
                    <a:pt x="47" y="23"/>
                    <a:pt x="42" y="23"/>
                  </a:cubicBezTo>
                  <a:cubicBezTo>
                    <a:pt x="47" y="30"/>
                    <a:pt x="34" y="48"/>
                    <a:pt x="42" y="49"/>
                  </a:cubicBezTo>
                  <a:cubicBezTo>
                    <a:pt x="40" y="53"/>
                    <a:pt x="39" y="78"/>
                    <a:pt x="43" y="83"/>
                  </a:cubicBezTo>
                  <a:cubicBezTo>
                    <a:pt x="58" y="101"/>
                    <a:pt x="53" y="115"/>
                    <a:pt x="56" y="113"/>
                  </a:cubicBezTo>
                  <a:cubicBezTo>
                    <a:pt x="59" y="111"/>
                    <a:pt x="56" y="121"/>
                    <a:pt x="59" y="123"/>
                  </a:cubicBezTo>
                  <a:cubicBezTo>
                    <a:pt x="63" y="126"/>
                    <a:pt x="55" y="131"/>
                    <a:pt x="62" y="139"/>
                  </a:cubicBezTo>
                  <a:cubicBezTo>
                    <a:pt x="71" y="149"/>
                    <a:pt x="63" y="150"/>
                    <a:pt x="68" y="158"/>
                  </a:cubicBezTo>
                  <a:cubicBezTo>
                    <a:pt x="73" y="163"/>
                    <a:pt x="65" y="157"/>
                    <a:pt x="68" y="165"/>
                  </a:cubicBezTo>
                  <a:cubicBezTo>
                    <a:pt x="67" y="163"/>
                    <a:pt x="62" y="178"/>
                    <a:pt x="66" y="178"/>
                  </a:cubicBezTo>
                  <a:cubicBezTo>
                    <a:pt x="71" y="176"/>
                    <a:pt x="67" y="173"/>
                    <a:pt x="68" y="170"/>
                  </a:cubicBezTo>
                  <a:cubicBezTo>
                    <a:pt x="70" y="167"/>
                    <a:pt x="68" y="159"/>
                    <a:pt x="73" y="169"/>
                  </a:cubicBezTo>
                  <a:cubicBezTo>
                    <a:pt x="78" y="179"/>
                    <a:pt x="74" y="179"/>
                    <a:pt x="73" y="185"/>
                  </a:cubicBezTo>
                  <a:cubicBezTo>
                    <a:pt x="73" y="190"/>
                    <a:pt x="75" y="201"/>
                    <a:pt x="72" y="203"/>
                  </a:cubicBezTo>
                  <a:cubicBezTo>
                    <a:pt x="68" y="204"/>
                    <a:pt x="71" y="218"/>
                    <a:pt x="77" y="214"/>
                  </a:cubicBezTo>
                  <a:cubicBezTo>
                    <a:pt x="82" y="211"/>
                    <a:pt x="79" y="220"/>
                    <a:pt x="83" y="222"/>
                  </a:cubicBezTo>
                  <a:cubicBezTo>
                    <a:pt x="87" y="223"/>
                    <a:pt x="81" y="230"/>
                    <a:pt x="85" y="233"/>
                  </a:cubicBezTo>
                  <a:cubicBezTo>
                    <a:pt x="90" y="236"/>
                    <a:pt x="85" y="244"/>
                    <a:pt x="75" y="247"/>
                  </a:cubicBezTo>
                  <a:cubicBezTo>
                    <a:pt x="66" y="251"/>
                    <a:pt x="70" y="233"/>
                    <a:pt x="60" y="227"/>
                  </a:cubicBezTo>
                  <a:cubicBezTo>
                    <a:pt x="50" y="220"/>
                    <a:pt x="51" y="213"/>
                    <a:pt x="49" y="209"/>
                  </a:cubicBezTo>
                  <a:cubicBezTo>
                    <a:pt x="47" y="206"/>
                    <a:pt x="46" y="200"/>
                    <a:pt x="44" y="202"/>
                  </a:cubicBezTo>
                  <a:cubicBezTo>
                    <a:pt x="42" y="204"/>
                    <a:pt x="40" y="203"/>
                    <a:pt x="44" y="187"/>
                  </a:cubicBezTo>
                  <a:cubicBezTo>
                    <a:pt x="52" y="161"/>
                    <a:pt x="32" y="161"/>
                    <a:pt x="35" y="149"/>
                  </a:cubicBezTo>
                  <a:cubicBezTo>
                    <a:pt x="31" y="155"/>
                    <a:pt x="29" y="144"/>
                    <a:pt x="26" y="148"/>
                  </a:cubicBezTo>
                  <a:cubicBezTo>
                    <a:pt x="21" y="154"/>
                    <a:pt x="25" y="143"/>
                    <a:pt x="14" y="135"/>
                  </a:cubicBezTo>
                  <a:cubicBezTo>
                    <a:pt x="10" y="132"/>
                    <a:pt x="16" y="132"/>
                    <a:pt x="11" y="126"/>
                  </a:cubicBezTo>
                  <a:cubicBezTo>
                    <a:pt x="5" y="121"/>
                    <a:pt x="9" y="121"/>
                    <a:pt x="16" y="122"/>
                  </a:cubicBezTo>
                  <a:cubicBezTo>
                    <a:pt x="23" y="122"/>
                    <a:pt x="23" y="116"/>
                    <a:pt x="25" y="121"/>
                  </a:cubicBezTo>
                  <a:cubicBezTo>
                    <a:pt x="27" y="126"/>
                    <a:pt x="31" y="121"/>
                    <a:pt x="28" y="120"/>
                  </a:cubicBezTo>
                  <a:cubicBezTo>
                    <a:pt x="24" y="119"/>
                    <a:pt x="25" y="117"/>
                    <a:pt x="29" y="113"/>
                  </a:cubicBezTo>
                  <a:cubicBezTo>
                    <a:pt x="32" y="110"/>
                    <a:pt x="36" y="103"/>
                    <a:pt x="23" y="90"/>
                  </a:cubicBezTo>
                  <a:cubicBezTo>
                    <a:pt x="10" y="77"/>
                    <a:pt x="9" y="76"/>
                    <a:pt x="10" y="68"/>
                  </a:cubicBezTo>
                  <a:cubicBezTo>
                    <a:pt x="12" y="60"/>
                    <a:pt x="4" y="71"/>
                    <a:pt x="7" y="57"/>
                  </a:cubicBezTo>
                  <a:cubicBezTo>
                    <a:pt x="10" y="44"/>
                    <a:pt x="0" y="55"/>
                    <a:pt x="6" y="41"/>
                  </a:cubicBezTo>
                  <a:cubicBezTo>
                    <a:pt x="10" y="33"/>
                    <a:pt x="1" y="35"/>
                    <a:pt x="6" y="27"/>
                  </a:cubicBezTo>
                  <a:cubicBezTo>
                    <a:pt x="13" y="15"/>
                    <a:pt x="1" y="16"/>
                    <a:pt x="7" y="9"/>
                  </a:cubicBezTo>
                  <a:cubicBezTo>
                    <a:pt x="13" y="1"/>
                    <a:pt x="3" y="7"/>
                    <a:pt x="8" y="1"/>
                  </a:cubicBezTo>
                  <a:cubicBezTo>
                    <a:pt x="23" y="2"/>
                    <a:pt x="42" y="0"/>
                    <a:pt x="52" y="1"/>
                  </a:cubicBezTo>
                  <a:cubicBezTo>
                    <a:pt x="50" y="5"/>
                    <a:pt x="50" y="5"/>
                    <a:pt x="50" y="5"/>
                  </a:cubicBezTo>
                  <a:cubicBezTo>
                    <a:pt x="111" y="34"/>
                    <a:pt x="111" y="34"/>
                    <a:pt x="111" y="34"/>
                  </a:cubicBezTo>
                  <a:cubicBezTo>
                    <a:pt x="155" y="34"/>
                    <a:pt x="155" y="34"/>
                    <a:pt x="155" y="34"/>
                  </a:cubicBezTo>
                  <a:cubicBezTo>
                    <a:pt x="160" y="24"/>
                    <a:pt x="160" y="24"/>
                    <a:pt x="160" y="24"/>
                  </a:cubicBezTo>
                  <a:cubicBezTo>
                    <a:pt x="191" y="24"/>
                    <a:pt x="191" y="24"/>
                    <a:pt x="191" y="24"/>
                  </a:cubicBezTo>
                  <a:cubicBezTo>
                    <a:pt x="191" y="24"/>
                    <a:pt x="192" y="27"/>
                    <a:pt x="199" y="34"/>
                  </a:cubicBezTo>
                  <a:cubicBezTo>
                    <a:pt x="206" y="40"/>
                    <a:pt x="200" y="39"/>
                    <a:pt x="210" y="46"/>
                  </a:cubicBezTo>
                  <a:cubicBezTo>
                    <a:pt x="221" y="55"/>
                    <a:pt x="207" y="66"/>
                    <a:pt x="219" y="75"/>
                  </a:cubicBezTo>
                  <a:cubicBezTo>
                    <a:pt x="232" y="85"/>
                    <a:pt x="232" y="87"/>
                    <a:pt x="238" y="77"/>
                  </a:cubicBezTo>
                  <a:cubicBezTo>
                    <a:pt x="243" y="67"/>
                    <a:pt x="247" y="73"/>
                    <a:pt x="250" y="69"/>
                  </a:cubicBezTo>
                  <a:cubicBezTo>
                    <a:pt x="253" y="66"/>
                    <a:pt x="254" y="68"/>
                    <a:pt x="263" y="72"/>
                  </a:cubicBezTo>
                  <a:cubicBezTo>
                    <a:pt x="273" y="77"/>
                    <a:pt x="279" y="79"/>
                    <a:pt x="283" y="106"/>
                  </a:cubicBezTo>
                  <a:cubicBezTo>
                    <a:pt x="290" y="148"/>
                    <a:pt x="292" y="133"/>
                    <a:pt x="294" y="148"/>
                  </a:cubicBezTo>
                  <a:cubicBezTo>
                    <a:pt x="296" y="164"/>
                    <a:pt x="293" y="161"/>
                    <a:pt x="327" y="17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9" name="Freeform 31"/>
            <p:cNvSpPr>
              <a:spLocks/>
            </p:cNvSpPr>
            <p:nvPr/>
          </p:nvSpPr>
          <p:spPr bwMode="auto">
            <a:xfrm>
              <a:off x="13827126" y="1377950"/>
              <a:ext cx="2274888" cy="1227138"/>
            </a:xfrm>
            <a:custGeom>
              <a:avLst/>
              <a:gdLst/>
              <a:ahLst/>
              <a:cxnLst>
                <a:cxn ang="0">
                  <a:pos x="390" y="520"/>
                </a:cxn>
                <a:cxn ang="0">
                  <a:pos x="417" y="491"/>
                </a:cxn>
                <a:cxn ang="0">
                  <a:pos x="448" y="470"/>
                </a:cxn>
                <a:cxn ang="0">
                  <a:pos x="502" y="465"/>
                </a:cxn>
                <a:cxn ang="0">
                  <a:pos x="542" y="472"/>
                </a:cxn>
                <a:cxn ang="0">
                  <a:pos x="534" y="449"/>
                </a:cxn>
                <a:cxn ang="0">
                  <a:pos x="573" y="447"/>
                </a:cxn>
                <a:cxn ang="0">
                  <a:pos x="607" y="447"/>
                </a:cxn>
                <a:cxn ang="0">
                  <a:pos x="662" y="459"/>
                </a:cxn>
                <a:cxn ang="0">
                  <a:pos x="672" y="533"/>
                </a:cxn>
                <a:cxn ang="0">
                  <a:pos x="682" y="571"/>
                </a:cxn>
                <a:cxn ang="0">
                  <a:pos x="705" y="560"/>
                </a:cxn>
                <a:cxn ang="0">
                  <a:pos x="706" y="487"/>
                </a:cxn>
                <a:cxn ang="0">
                  <a:pos x="728" y="397"/>
                </a:cxn>
                <a:cxn ang="0">
                  <a:pos x="764" y="368"/>
                </a:cxn>
                <a:cxn ang="0">
                  <a:pos x="829" y="324"/>
                </a:cxn>
                <a:cxn ang="0">
                  <a:pos x="839" y="309"/>
                </a:cxn>
                <a:cxn ang="0">
                  <a:pos x="844" y="286"/>
                </a:cxn>
                <a:cxn ang="0">
                  <a:pos x="835" y="247"/>
                </a:cxn>
                <a:cxn ang="0">
                  <a:pos x="850" y="239"/>
                </a:cxn>
                <a:cxn ang="0">
                  <a:pos x="867" y="247"/>
                </a:cxn>
                <a:cxn ang="0">
                  <a:pos x="863" y="220"/>
                </a:cxn>
                <a:cxn ang="0">
                  <a:pos x="895" y="217"/>
                </a:cxn>
                <a:cxn ang="0">
                  <a:pos x="912" y="194"/>
                </a:cxn>
                <a:cxn ang="0">
                  <a:pos x="967" y="169"/>
                </a:cxn>
                <a:cxn ang="0">
                  <a:pos x="993" y="132"/>
                </a:cxn>
                <a:cxn ang="0">
                  <a:pos x="1048" y="109"/>
                </a:cxn>
                <a:cxn ang="0">
                  <a:pos x="1062" y="50"/>
                </a:cxn>
                <a:cxn ang="0">
                  <a:pos x="1014" y="63"/>
                </a:cxn>
                <a:cxn ang="0">
                  <a:pos x="923" y="94"/>
                </a:cxn>
                <a:cxn ang="0">
                  <a:pos x="868" y="138"/>
                </a:cxn>
                <a:cxn ang="0">
                  <a:pos x="778" y="175"/>
                </a:cxn>
                <a:cxn ang="0">
                  <a:pos x="776" y="125"/>
                </a:cxn>
                <a:cxn ang="0">
                  <a:pos x="769" y="111"/>
                </a:cxn>
                <a:cxn ang="0">
                  <a:pos x="747" y="91"/>
                </a:cxn>
                <a:cxn ang="0">
                  <a:pos x="720" y="118"/>
                </a:cxn>
                <a:cxn ang="0">
                  <a:pos x="675" y="154"/>
                </a:cxn>
                <a:cxn ang="0">
                  <a:pos x="701" y="103"/>
                </a:cxn>
                <a:cxn ang="0">
                  <a:pos x="750" y="76"/>
                </a:cxn>
                <a:cxn ang="0">
                  <a:pos x="756" y="63"/>
                </a:cxn>
                <a:cxn ang="0">
                  <a:pos x="715" y="50"/>
                </a:cxn>
                <a:cxn ang="0">
                  <a:pos x="665" y="67"/>
                </a:cxn>
                <a:cxn ang="0">
                  <a:pos x="694" y="34"/>
                </a:cxn>
                <a:cxn ang="0">
                  <a:pos x="623" y="0"/>
                </a:cxn>
                <a:cxn ang="0">
                  <a:pos x="144" y="37"/>
                </a:cxn>
                <a:cxn ang="0">
                  <a:pos x="93" y="70"/>
                </a:cxn>
                <a:cxn ang="0">
                  <a:pos x="31" y="180"/>
                </a:cxn>
                <a:cxn ang="0">
                  <a:pos x="13" y="265"/>
                </a:cxn>
                <a:cxn ang="0">
                  <a:pos x="15" y="317"/>
                </a:cxn>
                <a:cxn ang="0">
                  <a:pos x="51" y="363"/>
                </a:cxn>
                <a:cxn ang="0">
                  <a:pos x="103" y="395"/>
                </a:cxn>
                <a:cxn ang="0">
                  <a:pos x="244" y="414"/>
                </a:cxn>
                <a:cxn ang="0">
                  <a:pos x="291" y="467"/>
                </a:cxn>
                <a:cxn ang="0">
                  <a:pos x="347" y="538"/>
                </a:cxn>
              </a:cxnLst>
              <a:rect l="0" t="0" r="r" b="b"/>
              <a:pathLst>
                <a:path w="1074" h="580">
                  <a:moveTo>
                    <a:pt x="380" y="560"/>
                  </a:moveTo>
                  <a:cubicBezTo>
                    <a:pt x="380" y="548"/>
                    <a:pt x="384" y="549"/>
                    <a:pt x="381" y="544"/>
                  </a:cubicBezTo>
                  <a:cubicBezTo>
                    <a:pt x="379" y="539"/>
                    <a:pt x="385" y="540"/>
                    <a:pt x="387" y="529"/>
                  </a:cubicBezTo>
                  <a:cubicBezTo>
                    <a:pt x="389" y="518"/>
                    <a:pt x="384" y="521"/>
                    <a:pt x="390" y="520"/>
                  </a:cubicBezTo>
                  <a:cubicBezTo>
                    <a:pt x="395" y="519"/>
                    <a:pt x="389" y="514"/>
                    <a:pt x="394" y="518"/>
                  </a:cubicBezTo>
                  <a:cubicBezTo>
                    <a:pt x="397" y="519"/>
                    <a:pt x="400" y="510"/>
                    <a:pt x="403" y="509"/>
                  </a:cubicBezTo>
                  <a:cubicBezTo>
                    <a:pt x="408" y="507"/>
                    <a:pt x="413" y="500"/>
                    <a:pt x="411" y="496"/>
                  </a:cubicBezTo>
                  <a:cubicBezTo>
                    <a:pt x="420" y="504"/>
                    <a:pt x="416" y="489"/>
                    <a:pt x="417" y="491"/>
                  </a:cubicBezTo>
                  <a:cubicBezTo>
                    <a:pt x="419" y="492"/>
                    <a:pt x="417" y="484"/>
                    <a:pt x="421" y="488"/>
                  </a:cubicBezTo>
                  <a:cubicBezTo>
                    <a:pt x="424" y="490"/>
                    <a:pt x="427" y="483"/>
                    <a:pt x="429" y="487"/>
                  </a:cubicBezTo>
                  <a:cubicBezTo>
                    <a:pt x="432" y="490"/>
                    <a:pt x="435" y="480"/>
                    <a:pt x="443" y="478"/>
                  </a:cubicBezTo>
                  <a:cubicBezTo>
                    <a:pt x="456" y="474"/>
                    <a:pt x="445" y="473"/>
                    <a:pt x="448" y="470"/>
                  </a:cubicBezTo>
                  <a:cubicBezTo>
                    <a:pt x="452" y="467"/>
                    <a:pt x="444" y="466"/>
                    <a:pt x="457" y="459"/>
                  </a:cubicBezTo>
                  <a:cubicBezTo>
                    <a:pt x="451" y="467"/>
                    <a:pt x="457" y="466"/>
                    <a:pt x="453" y="472"/>
                  </a:cubicBezTo>
                  <a:cubicBezTo>
                    <a:pt x="449" y="477"/>
                    <a:pt x="457" y="469"/>
                    <a:pt x="466" y="463"/>
                  </a:cubicBezTo>
                  <a:cubicBezTo>
                    <a:pt x="488" y="448"/>
                    <a:pt x="490" y="469"/>
                    <a:pt x="502" y="465"/>
                  </a:cubicBezTo>
                  <a:cubicBezTo>
                    <a:pt x="509" y="463"/>
                    <a:pt x="506" y="458"/>
                    <a:pt x="511" y="464"/>
                  </a:cubicBezTo>
                  <a:cubicBezTo>
                    <a:pt x="516" y="470"/>
                    <a:pt x="514" y="463"/>
                    <a:pt x="516" y="467"/>
                  </a:cubicBezTo>
                  <a:cubicBezTo>
                    <a:pt x="518" y="472"/>
                    <a:pt x="530" y="469"/>
                    <a:pt x="533" y="473"/>
                  </a:cubicBezTo>
                  <a:cubicBezTo>
                    <a:pt x="539" y="480"/>
                    <a:pt x="539" y="469"/>
                    <a:pt x="542" y="472"/>
                  </a:cubicBezTo>
                  <a:cubicBezTo>
                    <a:pt x="545" y="476"/>
                    <a:pt x="543" y="477"/>
                    <a:pt x="550" y="475"/>
                  </a:cubicBezTo>
                  <a:cubicBezTo>
                    <a:pt x="558" y="473"/>
                    <a:pt x="546" y="470"/>
                    <a:pt x="548" y="468"/>
                  </a:cubicBezTo>
                  <a:cubicBezTo>
                    <a:pt x="551" y="465"/>
                    <a:pt x="543" y="464"/>
                    <a:pt x="544" y="461"/>
                  </a:cubicBezTo>
                  <a:cubicBezTo>
                    <a:pt x="549" y="451"/>
                    <a:pt x="530" y="459"/>
                    <a:pt x="534" y="449"/>
                  </a:cubicBezTo>
                  <a:cubicBezTo>
                    <a:pt x="537" y="440"/>
                    <a:pt x="540" y="455"/>
                    <a:pt x="552" y="450"/>
                  </a:cubicBezTo>
                  <a:cubicBezTo>
                    <a:pt x="555" y="448"/>
                    <a:pt x="567" y="454"/>
                    <a:pt x="566" y="447"/>
                  </a:cubicBezTo>
                  <a:cubicBezTo>
                    <a:pt x="565" y="439"/>
                    <a:pt x="567" y="440"/>
                    <a:pt x="567" y="440"/>
                  </a:cubicBezTo>
                  <a:cubicBezTo>
                    <a:pt x="567" y="440"/>
                    <a:pt x="564" y="450"/>
                    <a:pt x="573" y="447"/>
                  </a:cubicBezTo>
                  <a:cubicBezTo>
                    <a:pt x="581" y="444"/>
                    <a:pt x="580" y="445"/>
                    <a:pt x="580" y="442"/>
                  </a:cubicBezTo>
                  <a:cubicBezTo>
                    <a:pt x="584" y="448"/>
                    <a:pt x="602" y="446"/>
                    <a:pt x="597" y="443"/>
                  </a:cubicBezTo>
                  <a:cubicBezTo>
                    <a:pt x="593" y="441"/>
                    <a:pt x="610" y="440"/>
                    <a:pt x="615" y="442"/>
                  </a:cubicBezTo>
                  <a:cubicBezTo>
                    <a:pt x="619" y="443"/>
                    <a:pt x="588" y="442"/>
                    <a:pt x="607" y="447"/>
                  </a:cubicBezTo>
                  <a:cubicBezTo>
                    <a:pt x="625" y="453"/>
                    <a:pt x="632" y="454"/>
                    <a:pt x="627" y="457"/>
                  </a:cubicBezTo>
                  <a:cubicBezTo>
                    <a:pt x="623" y="459"/>
                    <a:pt x="627" y="461"/>
                    <a:pt x="632" y="459"/>
                  </a:cubicBezTo>
                  <a:cubicBezTo>
                    <a:pt x="637" y="456"/>
                    <a:pt x="634" y="463"/>
                    <a:pt x="647" y="455"/>
                  </a:cubicBezTo>
                  <a:cubicBezTo>
                    <a:pt x="659" y="446"/>
                    <a:pt x="656" y="458"/>
                    <a:pt x="662" y="459"/>
                  </a:cubicBezTo>
                  <a:cubicBezTo>
                    <a:pt x="669" y="460"/>
                    <a:pt x="664" y="468"/>
                    <a:pt x="672" y="473"/>
                  </a:cubicBezTo>
                  <a:cubicBezTo>
                    <a:pt x="680" y="478"/>
                    <a:pt x="662" y="499"/>
                    <a:pt x="666" y="505"/>
                  </a:cubicBezTo>
                  <a:cubicBezTo>
                    <a:pt x="669" y="511"/>
                    <a:pt x="660" y="509"/>
                    <a:pt x="669" y="531"/>
                  </a:cubicBezTo>
                  <a:cubicBezTo>
                    <a:pt x="671" y="528"/>
                    <a:pt x="675" y="529"/>
                    <a:pt x="672" y="533"/>
                  </a:cubicBezTo>
                  <a:cubicBezTo>
                    <a:pt x="669" y="537"/>
                    <a:pt x="672" y="538"/>
                    <a:pt x="672" y="545"/>
                  </a:cubicBezTo>
                  <a:cubicBezTo>
                    <a:pt x="672" y="559"/>
                    <a:pt x="679" y="553"/>
                    <a:pt x="680" y="559"/>
                  </a:cubicBezTo>
                  <a:cubicBezTo>
                    <a:pt x="682" y="564"/>
                    <a:pt x="691" y="565"/>
                    <a:pt x="686" y="567"/>
                  </a:cubicBezTo>
                  <a:cubicBezTo>
                    <a:pt x="682" y="568"/>
                    <a:pt x="687" y="574"/>
                    <a:pt x="682" y="571"/>
                  </a:cubicBezTo>
                  <a:cubicBezTo>
                    <a:pt x="677" y="568"/>
                    <a:pt x="680" y="580"/>
                    <a:pt x="689" y="576"/>
                  </a:cubicBezTo>
                  <a:cubicBezTo>
                    <a:pt x="694" y="573"/>
                    <a:pt x="693" y="578"/>
                    <a:pt x="696" y="573"/>
                  </a:cubicBezTo>
                  <a:cubicBezTo>
                    <a:pt x="698" y="569"/>
                    <a:pt x="698" y="576"/>
                    <a:pt x="702" y="571"/>
                  </a:cubicBezTo>
                  <a:cubicBezTo>
                    <a:pt x="706" y="566"/>
                    <a:pt x="699" y="572"/>
                    <a:pt x="705" y="560"/>
                  </a:cubicBezTo>
                  <a:cubicBezTo>
                    <a:pt x="710" y="547"/>
                    <a:pt x="715" y="533"/>
                    <a:pt x="710" y="528"/>
                  </a:cubicBezTo>
                  <a:cubicBezTo>
                    <a:pt x="711" y="523"/>
                    <a:pt x="704" y="515"/>
                    <a:pt x="704" y="501"/>
                  </a:cubicBezTo>
                  <a:cubicBezTo>
                    <a:pt x="704" y="487"/>
                    <a:pt x="706" y="513"/>
                    <a:pt x="708" y="512"/>
                  </a:cubicBezTo>
                  <a:cubicBezTo>
                    <a:pt x="710" y="512"/>
                    <a:pt x="706" y="495"/>
                    <a:pt x="706" y="487"/>
                  </a:cubicBezTo>
                  <a:cubicBezTo>
                    <a:pt x="706" y="478"/>
                    <a:pt x="706" y="492"/>
                    <a:pt x="704" y="480"/>
                  </a:cubicBezTo>
                  <a:cubicBezTo>
                    <a:pt x="702" y="467"/>
                    <a:pt x="699" y="448"/>
                    <a:pt x="703" y="442"/>
                  </a:cubicBezTo>
                  <a:cubicBezTo>
                    <a:pt x="707" y="436"/>
                    <a:pt x="698" y="437"/>
                    <a:pt x="720" y="405"/>
                  </a:cubicBezTo>
                  <a:cubicBezTo>
                    <a:pt x="726" y="396"/>
                    <a:pt x="730" y="404"/>
                    <a:pt x="728" y="397"/>
                  </a:cubicBezTo>
                  <a:cubicBezTo>
                    <a:pt x="728" y="394"/>
                    <a:pt x="734" y="395"/>
                    <a:pt x="730" y="388"/>
                  </a:cubicBezTo>
                  <a:cubicBezTo>
                    <a:pt x="725" y="380"/>
                    <a:pt x="735" y="396"/>
                    <a:pt x="740" y="385"/>
                  </a:cubicBezTo>
                  <a:cubicBezTo>
                    <a:pt x="741" y="382"/>
                    <a:pt x="740" y="394"/>
                    <a:pt x="754" y="379"/>
                  </a:cubicBezTo>
                  <a:cubicBezTo>
                    <a:pt x="759" y="374"/>
                    <a:pt x="758" y="381"/>
                    <a:pt x="764" y="368"/>
                  </a:cubicBezTo>
                  <a:cubicBezTo>
                    <a:pt x="766" y="365"/>
                    <a:pt x="775" y="357"/>
                    <a:pt x="782" y="359"/>
                  </a:cubicBezTo>
                  <a:cubicBezTo>
                    <a:pt x="788" y="361"/>
                    <a:pt x="797" y="343"/>
                    <a:pt x="801" y="345"/>
                  </a:cubicBezTo>
                  <a:cubicBezTo>
                    <a:pt x="804" y="347"/>
                    <a:pt x="807" y="335"/>
                    <a:pt x="817" y="335"/>
                  </a:cubicBezTo>
                  <a:cubicBezTo>
                    <a:pt x="827" y="334"/>
                    <a:pt x="825" y="327"/>
                    <a:pt x="829" y="324"/>
                  </a:cubicBezTo>
                  <a:cubicBezTo>
                    <a:pt x="833" y="322"/>
                    <a:pt x="818" y="328"/>
                    <a:pt x="826" y="322"/>
                  </a:cubicBezTo>
                  <a:cubicBezTo>
                    <a:pt x="831" y="318"/>
                    <a:pt x="815" y="312"/>
                    <a:pt x="828" y="316"/>
                  </a:cubicBezTo>
                  <a:cubicBezTo>
                    <a:pt x="840" y="320"/>
                    <a:pt x="835" y="318"/>
                    <a:pt x="840" y="314"/>
                  </a:cubicBezTo>
                  <a:cubicBezTo>
                    <a:pt x="844" y="311"/>
                    <a:pt x="842" y="304"/>
                    <a:pt x="839" y="309"/>
                  </a:cubicBezTo>
                  <a:cubicBezTo>
                    <a:pt x="835" y="313"/>
                    <a:pt x="841" y="307"/>
                    <a:pt x="833" y="307"/>
                  </a:cubicBezTo>
                  <a:cubicBezTo>
                    <a:pt x="825" y="308"/>
                    <a:pt x="828" y="305"/>
                    <a:pt x="829" y="302"/>
                  </a:cubicBezTo>
                  <a:cubicBezTo>
                    <a:pt x="832" y="306"/>
                    <a:pt x="836" y="303"/>
                    <a:pt x="842" y="304"/>
                  </a:cubicBezTo>
                  <a:cubicBezTo>
                    <a:pt x="847" y="305"/>
                    <a:pt x="847" y="294"/>
                    <a:pt x="844" y="286"/>
                  </a:cubicBezTo>
                  <a:cubicBezTo>
                    <a:pt x="842" y="279"/>
                    <a:pt x="846" y="264"/>
                    <a:pt x="838" y="269"/>
                  </a:cubicBezTo>
                  <a:cubicBezTo>
                    <a:pt x="846" y="263"/>
                    <a:pt x="837" y="262"/>
                    <a:pt x="835" y="258"/>
                  </a:cubicBezTo>
                  <a:cubicBezTo>
                    <a:pt x="841" y="261"/>
                    <a:pt x="839" y="258"/>
                    <a:pt x="843" y="259"/>
                  </a:cubicBezTo>
                  <a:cubicBezTo>
                    <a:pt x="839" y="252"/>
                    <a:pt x="845" y="252"/>
                    <a:pt x="835" y="247"/>
                  </a:cubicBezTo>
                  <a:cubicBezTo>
                    <a:pt x="839" y="248"/>
                    <a:pt x="845" y="250"/>
                    <a:pt x="840" y="241"/>
                  </a:cubicBezTo>
                  <a:cubicBezTo>
                    <a:pt x="843" y="246"/>
                    <a:pt x="840" y="235"/>
                    <a:pt x="846" y="230"/>
                  </a:cubicBezTo>
                  <a:cubicBezTo>
                    <a:pt x="852" y="226"/>
                    <a:pt x="861" y="224"/>
                    <a:pt x="853" y="230"/>
                  </a:cubicBezTo>
                  <a:cubicBezTo>
                    <a:pt x="846" y="236"/>
                    <a:pt x="853" y="232"/>
                    <a:pt x="850" y="239"/>
                  </a:cubicBezTo>
                  <a:cubicBezTo>
                    <a:pt x="846" y="245"/>
                    <a:pt x="854" y="245"/>
                    <a:pt x="851" y="250"/>
                  </a:cubicBezTo>
                  <a:cubicBezTo>
                    <a:pt x="847" y="255"/>
                    <a:pt x="858" y="256"/>
                    <a:pt x="853" y="263"/>
                  </a:cubicBezTo>
                  <a:cubicBezTo>
                    <a:pt x="848" y="270"/>
                    <a:pt x="847" y="273"/>
                    <a:pt x="852" y="270"/>
                  </a:cubicBezTo>
                  <a:cubicBezTo>
                    <a:pt x="858" y="267"/>
                    <a:pt x="861" y="253"/>
                    <a:pt x="867" y="247"/>
                  </a:cubicBezTo>
                  <a:cubicBezTo>
                    <a:pt x="872" y="242"/>
                    <a:pt x="861" y="262"/>
                    <a:pt x="863" y="260"/>
                  </a:cubicBezTo>
                  <a:cubicBezTo>
                    <a:pt x="867" y="255"/>
                    <a:pt x="876" y="242"/>
                    <a:pt x="870" y="237"/>
                  </a:cubicBezTo>
                  <a:cubicBezTo>
                    <a:pt x="864" y="233"/>
                    <a:pt x="872" y="233"/>
                    <a:pt x="866" y="229"/>
                  </a:cubicBezTo>
                  <a:cubicBezTo>
                    <a:pt x="860" y="225"/>
                    <a:pt x="863" y="225"/>
                    <a:pt x="863" y="220"/>
                  </a:cubicBezTo>
                  <a:cubicBezTo>
                    <a:pt x="866" y="229"/>
                    <a:pt x="870" y="226"/>
                    <a:pt x="871" y="234"/>
                  </a:cubicBezTo>
                  <a:cubicBezTo>
                    <a:pt x="872" y="241"/>
                    <a:pt x="873" y="235"/>
                    <a:pt x="876" y="230"/>
                  </a:cubicBezTo>
                  <a:cubicBezTo>
                    <a:pt x="883" y="221"/>
                    <a:pt x="883" y="228"/>
                    <a:pt x="887" y="221"/>
                  </a:cubicBezTo>
                  <a:cubicBezTo>
                    <a:pt x="891" y="214"/>
                    <a:pt x="889" y="223"/>
                    <a:pt x="895" y="217"/>
                  </a:cubicBezTo>
                  <a:cubicBezTo>
                    <a:pt x="890" y="213"/>
                    <a:pt x="891" y="212"/>
                    <a:pt x="890" y="209"/>
                  </a:cubicBezTo>
                  <a:cubicBezTo>
                    <a:pt x="895" y="214"/>
                    <a:pt x="896" y="216"/>
                    <a:pt x="900" y="212"/>
                  </a:cubicBezTo>
                  <a:cubicBezTo>
                    <a:pt x="903" y="207"/>
                    <a:pt x="905" y="207"/>
                    <a:pt x="909" y="202"/>
                  </a:cubicBezTo>
                  <a:cubicBezTo>
                    <a:pt x="918" y="194"/>
                    <a:pt x="906" y="198"/>
                    <a:pt x="912" y="194"/>
                  </a:cubicBezTo>
                  <a:cubicBezTo>
                    <a:pt x="914" y="193"/>
                    <a:pt x="913" y="190"/>
                    <a:pt x="917" y="190"/>
                  </a:cubicBezTo>
                  <a:cubicBezTo>
                    <a:pt x="923" y="188"/>
                    <a:pt x="922" y="179"/>
                    <a:pt x="938" y="179"/>
                  </a:cubicBezTo>
                  <a:cubicBezTo>
                    <a:pt x="953" y="179"/>
                    <a:pt x="945" y="173"/>
                    <a:pt x="952" y="177"/>
                  </a:cubicBezTo>
                  <a:cubicBezTo>
                    <a:pt x="958" y="179"/>
                    <a:pt x="967" y="172"/>
                    <a:pt x="967" y="169"/>
                  </a:cubicBezTo>
                  <a:cubicBezTo>
                    <a:pt x="969" y="180"/>
                    <a:pt x="979" y="163"/>
                    <a:pt x="983" y="169"/>
                  </a:cubicBezTo>
                  <a:cubicBezTo>
                    <a:pt x="991" y="157"/>
                    <a:pt x="981" y="169"/>
                    <a:pt x="978" y="161"/>
                  </a:cubicBezTo>
                  <a:cubicBezTo>
                    <a:pt x="976" y="153"/>
                    <a:pt x="977" y="152"/>
                    <a:pt x="982" y="144"/>
                  </a:cubicBezTo>
                  <a:cubicBezTo>
                    <a:pt x="988" y="137"/>
                    <a:pt x="986" y="143"/>
                    <a:pt x="993" y="132"/>
                  </a:cubicBezTo>
                  <a:cubicBezTo>
                    <a:pt x="1000" y="121"/>
                    <a:pt x="1007" y="126"/>
                    <a:pt x="1014" y="120"/>
                  </a:cubicBezTo>
                  <a:cubicBezTo>
                    <a:pt x="1020" y="115"/>
                    <a:pt x="1020" y="129"/>
                    <a:pt x="1028" y="111"/>
                  </a:cubicBezTo>
                  <a:cubicBezTo>
                    <a:pt x="1030" y="105"/>
                    <a:pt x="1031" y="125"/>
                    <a:pt x="1034" y="112"/>
                  </a:cubicBezTo>
                  <a:cubicBezTo>
                    <a:pt x="1037" y="101"/>
                    <a:pt x="1044" y="114"/>
                    <a:pt x="1048" y="109"/>
                  </a:cubicBezTo>
                  <a:cubicBezTo>
                    <a:pt x="1047" y="110"/>
                    <a:pt x="1074" y="98"/>
                    <a:pt x="1070" y="94"/>
                  </a:cubicBezTo>
                  <a:cubicBezTo>
                    <a:pt x="1064" y="85"/>
                    <a:pt x="1064" y="96"/>
                    <a:pt x="1061" y="88"/>
                  </a:cubicBezTo>
                  <a:cubicBezTo>
                    <a:pt x="1057" y="79"/>
                    <a:pt x="1052" y="85"/>
                    <a:pt x="1054" y="78"/>
                  </a:cubicBezTo>
                  <a:cubicBezTo>
                    <a:pt x="1055" y="71"/>
                    <a:pt x="1061" y="54"/>
                    <a:pt x="1062" y="50"/>
                  </a:cubicBezTo>
                  <a:cubicBezTo>
                    <a:pt x="1063" y="47"/>
                    <a:pt x="1065" y="47"/>
                    <a:pt x="1061" y="45"/>
                  </a:cubicBezTo>
                  <a:cubicBezTo>
                    <a:pt x="1056" y="44"/>
                    <a:pt x="1065" y="32"/>
                    <a:pt x="1045" y="44"/>
                  </a:cubicBezTo>
                  <a:cubicBezTo>
                    <a:pt x="1032" y="52"/>
                    <a:pt x="1038" y="35"/>
                    <a:pt x="1027" y="50"/>
                  </a:cubicBezTo>
                  <a:cubicBezTo>
                    <a:pt x="1021" y="58"/>
                    <a:pt x="1019" y="56"/>
                    <a:pt x="1014" y="63"/>
                  </a:cubicBezTo>
                  <a:cubicBezTo>
                    <a:pt x="1010" y="70"/>
                    <a:pt x="1008" y="69"/>
                    <a:pt x="1008" y="74"/>
                  </a:cubicBezTo>
                  <a:cubicBezTo>
                    <a:pt x="1008" y="82"/>
                    <a:pt x="1000" y="78"/>
                    <a:pt x="994" y="85"/>
                  </a:cubicBezTo>
                  <a:cubicBezTo>
                    <a:pt x="989" y="92"/>
                    <a:pt x="990" y="86"/>
                    <a:pt x="982" y="94"/>
                  </a:cubicBezTo>
                  <a:cubicBezTo>
                    <a:pt x="982" y="94"/>
                    <a:pt x="930" y="94"/>
                    <a:pt x="923" y="94"/>
                  </a:cubicBezTo>
                  <a:cubicBezTo>
                    <a:pt x="907" y="94"/>
                    <a:pt x="905" y="112"/>
                    <a:pt x="896" y="116"/>
                  </a:cubicBezTo>
                  <a:cubicBezTo>
                    <a:pt x="886" y="121"/>
                    <a:pt x="898" y="122"/>
                    <a:pt x="892" y="123"/>
                  </a:cubicBezTo>
                  <a:cubicBezTo>
                    <a:pt x="888" y="124"/>
                    <a:pt x="896" y="131"/>
                    <a:pt x="892" y="131"/>
                  </a:cubicBezTo>
                  <a:cubicBezTo>
                    <a:pt x="875" y="131"/>
                    <a:pt x="877" y="137"/>
                    <a:pt x="868" y="138"/>
                  </a:cubicBezTo>
                  <a:cubicBezTo>
                    <a:pt x="849" y="140"/>
                    <a:pt x="861" y="136"/>
                    <a:pt x="838" y="139"/>
                  </a:cubicBezTo>
                  <a:cubicBezTo>
                    <a:pt x="839" y="146"/>
                    <a:pt x="844" y="144"/>
                    <a:pt x="832" y="151"/>
                  </a:cubicBezTo>
                  <a:cubicBezTo>
                    <a:pt x="817" y="161"/>
                    <a:pt x="820" y="154"/>
                    <a:pt x="802" y="166"/>
                  </a:cubicBezTo>
                  <a:cubicBezTo>
                    <a:pt x="784" y="177"/>
                    <a:pt x="783" y="171"/>
                    <a:pt x="778" y="175"/>
                  </a:cubicBezTo>
                  <a:cubicBezTo>
                    <a:pt x="773" y="179"/>
                    <a:pt x="769" y="175"/>
                    <a:pt x="760" y="172"/>
                  </a:cubicBezTo>
                  <a:cubicBezTo>
                    <a:pt x="751" y="168"/>
                    <a:pt x="754" y="169"/>
                    <a:pt x="762" y="158"/>
                  </a:cubicBezTo>
                  <a:cubicBezTo>
                    <a:pt x="767" y="152"/>
                    <a:pt x="769" y="142"/>
                    <a:pt x="772" y="144"/>
                  </a:cubicBezTo>
                  <a:cubicBezTo>
                    <a:pt x="775" y="147"/>
                    <a:pt x="776" y="133"/>
                    <a:pt x="776" y="125"/>
                  </a:cubicBezTo>
                  <a:cubicBezTo>
                    <a:pt x="777" y="116"/>
                    <a:pt x="775" y="115"/>
                    <a:pt x="773" y="120"/>
                  </a:cubicBezTo>
                  <a:cubicBezTo>
                    <a:pt x="771" y="125"/>
                    <a:pt x="769" y="120"/>
                    <a:pt x="767" y="121"/>
                  </a:cubicBezTo>
                  <a:cubicBezTo>
                    <a:pt x="765" y="122"/>
                    <a:pt x="760" y="120"/>
                    <a:pt x="765" y="118"/>
                  </a:cubicBezTo>
                  <a:cubicBezTo>
                    <a:pt x="771" y="115"/>
                    <a:pt x="764" y="114"/>
                    <a:pt x="769" y="111"/>
                  </a:cubicBezTo>
                  <a:cubicBezTo>
                    <a:pt x="772" y="109"/>
                    <a:pt x="775" y="100"/>
                    <a:pt x="775" y="98"/>
                  </a:cubicBezTo>
                  <a:cubicBezTo>
                    <a:pt x="771" y="89"/>
                    <a:pt x="776" y="96"/>
                    <a:pt x="774" y="91"/>
                  </a:cubicBezTo>
                  <a:cubicBezTo>
                    <a:pt x="772" y="87"/>
                    <a:pt x="764" y="81"/>
                    <a:pt x="760" y="81"/>
                  </a:cubicBezTo>
                  <a:cubicBezTo>
                    <a:pt x="749" y="82"/>
                    <a:pt x="753" y="88"/>
                    <a:pt x="747" y="91"/>
                  </a:cubicBezTo>
                  <a:cubicBezTo>
                    <a:pt x="740" y="94"/>
                    <a:pt x="745" y="92"/>
                    <a:pt x="741" y="99"/>
                  </a:cubicBezTo>
                  <a:cubicBezTo>
                    <a:pt x="736" y="106"/>
                    <a:pt x="734" y="103"/>
                    <a:pt x="737" y="99"/>
                  </a:cubicBezTo>
                  <a:cubicBezTo>
                    <a:pt x="739" y="97"/>
                    <a:pt x="736" y="94"/>
                    <a:pt x="733" y="99"/>
                  </a:cubicBezTo>
                  <a:cubicBezTo>
                    <a:pt x="728" y="106"/>
                    <a:pt x="728" y="101"/>
                    <a:pt x="720" y="118"/>
                  </a:cubicBezTo>
                  <a:cubicBezTo>
                    <a:pt x="715" y="129"/>
                    <a:pt x="713" y="128"/>
                    <a:pt x="715" y="131"/>
                  </a:cubicBezTo>
                  <a:cubicBezTo>
                    <a:pt x="718" y="135"/>
                    <a:pt x="718" y="146"/>
                    <a:pt x="708" y="156"/>
                  </a:cubicBezTo>
                  <a:cubicBezTo>
                    <a:pt x="697" y="166"/>
                    <a:pt x="686" y="170"/>
                    <a:pt x="678" y="172"/>
                  </a:cubicBezTo>
                  <a:cubicBezTo>
                    <a:pt x="670" y="173"/>
                    <a:pt x="674" y="155"/>
                    <a:pt x="675" y="154"/>
                  </a:cubicBezTo>
                  <a:cubicBezTo>
                    <a:pt x="689" y="136"/>
                    <a:pt x="688" y="129"/>
                    <a:pt x="694" y="124"/>
                  </a:cubicBezTo>
                  <a:cubicBezTo>
                    <a:pt x="696" y="123"/>
                    <a:pt x="705" y="108"/>
                    <a:pt x="716" y="97"/>
                  </a:cubicBezTo>
                  <a:cubicBezTo>
                    <a:pt x="724" y="89"/>
                    <a:pt x="727" y="83"/>
                    <a:pt x="718" y="91"/>
                  </a:cubicBezTo>
                  <a:cubicBezTo>
                    <a:pt x="709" y="99"/>
                    <a:pt x="713" y="92"/>
                    <a:pt x="701" y="103"/>
                  </a:cubicBezTo>
                  <a:cubicBezTo>
                    <a:pt x="706" y="94"/>
                    <a:pt x="714" y="88"/>
                    <a:pt x="720" y="83"/>
                  </a:cubicBezTo>
                  <a:cubicBezTo>
                    <a:pt x="725" y="78"/>
                    <a:pt x="728" y="79"/>
                    <a:pt x="725" y="81"/>
                  </a:cubicBezTo>
                  <a:cubicBezTo>
                    <a:pt x="721" y="84"/>
                    <a:pt x="725" y="87"/>
                    <a:pt x="732" y="81"/>
                  </a:cubicBezTo>
                  <a:cubicBezTo>
                    <a:pt x="739" y="75"/>
                    <a:pt x="747" y="79"/>
                    <a:pt x="750" y="76"/>
                  </a:cubicBezTo>
                  <a:cubicBezTo>
                    <a:pt x="755" y="72"/>
                    <a:pt x="763" y="82"/>
                    <a:pt x="762" y="78"/>
                  </a:cubicBezTo>
                  <a:cubicBezTo>
                    <a:pt x="762" y="74"/>
                    <a:pt x="787" y="82"/>
                    <a:pt x="780" y="73"/>
                  </a:cubicBezTo>
                  <a:cubicBezTo>
                    <a:pt x="773" y="64"/>
                    <a:pt x="778" y="69"/>
                    <a:pt x="768" y="70"/>
                  </a:cubicBezTo>
                  <a:cubicBezTo>
                    <a:pt x="755" y="70"/>
                    <a:pt x="772" y="61"/>
                    <a:pt x="756" y="63"/>
                  </a:cubicBezTo>
                  <a:cubicBezTo>
                    <a:pt x="744" y="63"/>
                    <a:pt x="741" y="59"/>
                    <a:pt x="730" y="64"/>
                  </a:cubicBezTo>
                  <a:cubicBezTo>
                    <a:pt x="716" y="58"/>
                    <a:pt x="727" y="59"/>
                    <a:pt x="720" y="55"/>
                  </a:cubicBezTo>
                  <a:cubicBezTo>
                    <a:pt x="714" y="52"/>
                    <a:pt x="709" y="56"/>
                    <a:pt x="708" y="55"/>
                  </a:cubicBezTo>
                  <a:cubicBezTo>
                    <a:pt x="706" y="55"/>
                    <a:pt x="708" y="52"/>
                    <a:pt x="715" y="50"/>
                  </a:cubicBezTo>
                  <a:cubicBezTo>
                    <a:pt x="721" y="48"/>
                    <a:pt x="724" y="45"/>
                    <a:pt x="712" y="48"/>
                  </a:cubicBezTo>
                  <a:cubicBezTo>
                    <a:pt x="699" y="52"/>
                    <a:pt x="704" y="56"/>
                    <a:pt x="692" y="61"/>
                  </a:cubicBezTo>
                  <a:cubicBezTo>
                    <a:pt x="680" y="65"/>
                    <a:pt x="680" y="62"/>
                    <a:pt x="674" y="66"/>
                  </a:cubicBezTo>
                  <a:cubicBezTo>
                    <a:pt x="668" y="69"/>
                    <a:pt x="665" y="69"/>
                    <a:pt x="665" y="67"/>
                  </a:cubicBezTo>
                  <a:cubicBezTo>
                    <a:pt x="665" y="61"/>
                    <a:pt x="669" y="60"/>
                    <a:pt x="654" y="63"/>
                  </a:cubicBezTo>
                  <a:cubicBezTo>
                    <a:pt x="647" y="64"/>
                    <a:pt x="632" y="66"/>
                    <a:pt x="642" y="60"/>
                  </a:cubicBezTo>
                  <a:cubicBezTo>
                    <a:pt x="652" y="54"/>
                    <a:pt x="663" y="50"/>
                    <a:pt x="671" y="43"/>
                  </a:cubicBezTo>
                  <a:cubicBezTo>
                    <a:pt x="680" y="35"/>
                    <a:pt x="678" y="32"/>
                    <a:pt x="694" y="34"/>
                  </a:cubicBezTo>
                  <a:cubicBezTo>
                    <a:pt x="680" y="20"/>
                    <a:pt x="667" y="33"/>
                    <a:pt x="660" y="26"/>
                  </a:cubicBezTo>
                  <a:cubicBezTo>
                    <a:pt x="654" y="20"/>
                    <a:pt x="654" y="26"/>
                    <a:pt x="645" y="23"/>
                  </a:cubicBezTo>
                  <a:cubicBezTo>
                    <a:pt x="636" y="19"/>
                    <a:pt x="633" y="15"/>
                    <a:pt x="628" y="15"/>
                  </a:cubicBezTo>
                  <a:cubicBezTo>
                    <a:pt x="611" y="15"/>
                    <a:pt x="630" y="0"/>
                    <a:pt x="623" y="0"/>
                  </a:cubicBezTo>
                  <a:cubicBezTo>
                    <a:pt x="612" y="0"/>
                    <a:pt x="613" y="13"/>
                    <a:pt x="604" y="13"/>
                  </a:cubicBezTo>
                  <a:cubicBezTo>
                    <a:pt x="587" y="13"/>
                    <a:pt x="152" y="13"/>
                    <a:pt x="152" y="13"/>
                  </a:cubicBezTo>
                  <a:cubicBezTo>
                    <a:pt x="161" y="24"/>
                    <a:pt x="145" y="16"/>
                    <a:pt x="153" y="25"/>
                  </a:cubicBezTo>
                  <a:cubicBezTo>
                    <a:pt x="161" y="34"/>
                    <a:pt x="150" y="22"/>
                    <a:pt x="144" y="37"/>
                  </a:cubicBezTo>
                  <a:cubicBezTo>
                    <a:pt x="137" y="53"/>
                    <a:pt x="137" y="41"/>
                    <a:pt x="139" y="35"/>
                  </a:cubicBezTo>
                  <a:cubicBezTo>
                    <a:pt x="141" y="28"/>
                    <a:pt x="126" y="34"/>
                    <a:pt x="116" y="28"/>
                  </a:cubicBezTo>
                  <a:cubicBezTo>
                    <a:pt x="107" y="22"/>
                    <a:pt x="104" y="37"/>
                    <a:pt x="104" y="45"/>
                  </a:cubicBezTo>
                  <a:cubicBezTo>
                    <a:pt x="104" y="53"/>
                    <a:pt x="99" y="61"/>
                    <a:pt x="93" y="70"/>
                  </a:cubicBezTo>
                  <a:cubicBezTo>
                    <a:pt x="87" y="79"/>
                    <a:pt x="101" y="77"/>
                    <a:pt x="106" y="84"/>
                  </a:cubicBezTo>
                  <a:cubicBezTo>
                    <a:pt x="106" y="84"/>
                    <a:pt x="98" y="81"/>
                    <a:pt x="89" y="80"/>
                  </a:cubicBezTo>
                  <a:cubicBezTo>
                    <a:pt x="79" y="97"/>
                    <a:pt x="47" y="141"/>
                    <a:pt x="45" y="142"/>
                  </a:cubicBezTo>
                  <a:cubicBezTo>
                    <a:pt x="26" y="152"/>
                    <a:pt x="34" y="179"/>
                    <a:pt x="31" y="180"/>
                  </a:cubicBezTo>
                  <a:cubicBezTo>
                    <a:pt x="13" y="190"/>
                    <a:pt x="31" y="183"/>
                    <a:pt x="20" y="193"/>
                  </a:cubicBezTo>
                  <a:cubicBezTo>
                    <a:pt x="3" y="208"/>
                    <a:pt x="19" y="208"/>
                    <a:pt x="15" y="218"/>
                  </a:cubicBezTo>
                  <a:cubicBezTo>
                    <a:pt x="7" y="237"/>
                    <a:pt x="12" y="244"/>
                    <a:pt x="10" y="249"/>
                  </a:cubicBezTo>
                  <a:cubicBezTo>
                    <a:pt x="7" y="254"/>
                    <a:pt x="11" y="265"/>
                    <a:pt x="13" y="265"/>
                  </a:cubicBezTo>
                  <a:cubicBezTo>
                    <a:pt x="17" y="266"/>
                    <a:pt x="17" y="259"/>
                    <a:pt x="23" y="260"/>
                  </a:cubicBezTo>
                  <a:cubicBezTo>
                    <a:pt x="19" y="261"/>
                    <a:pt x="25" y="263"/>
                    <a:pt x="12" y="269"/>
                  </a:cubicBezTo>
                  <a:cubicBezTo>
                    <a:pt x="0" y="274"/>
                    <a:pt x="24" y="288"/>
                    <a:pt x="14" y="293"/>
                  </a:cubicBezTo>
                  <a:cubicBezTo>
                    <a:pt x="5" y="299"/>
                    <a:pt x="21" y="310"/>
                    <a:pt x="15" y="317"/>
                  </a:cubicBezTo>
                  <a:cubicBezTo>
                    <a:pt x="10" y="324"/>
                    <a:pt x="19" y="321"/>
                    <a:pt x="17" y="325"/>
                  </a:cubicBezTo>
                  <a:cubicBezTo>
                    <a:pt x="15" y="329"/>
                    <a:pt x="20" y="329"/>
                    <a:pt x="17" y="335"/>
                  </a:cubicBezTo>
                  <a:cubicBezTo>
                    <a:pt x="11" y="350"/>
                    <a:pt x="36" y="341"/>
                    <a:pt x="36" y="353"/>
                  </a:cubicBezTo>
                  <a:cubicBezTo>
                    <a:pt x="37" y="360"/>
                    <a:pt x="43" y="353"/>
                    <a:pt x="51" y="363"/>
                  </a:cubicBezTo>
                  <a:cubicBezTo>
                    <a:pt x="59" y="373"/>
                    <a:pt x="66" y="376"/>
                    <a:pt x="60" y="381"/>
                  </a:cubicBezTo>
                  <a:cubicBezTo>
                    <a:pt x="55" y="386"/>
                    <a:pt x="66" y="384"/>
                    <a:pt x="61" y="391"/>
                  </a:cubicBezTo>
                  <a:cubicBezTo>
                    <a:pt x="76" y="392"/>
                    <a:pt x="95" y="390"/>
                    <a:pt x="105" y="391"/>
                  </a:cubicBezTo>
                  <a:cubicBezTo>
                    <a:pt x="103" y="395"/>
                    <a:pt x="103" y="395"/>
                    <a:pt x="103" y="395"/>
                  </a:cubicBezTo>
                  <a:cubicBezTo>
                    <a:pt x="164" y="424"/>
                    <a:pt x="164" y="424"/>
                    <a:pt x="164" y="424"/>
                  </a:cubicBezTo>
                  <a:cubicBezTo>
                    <a:pt x="208" y="424"/>
                    <a:pt x="208" y="424"/>
                    <a:pt x="208" y="424"/>
                  </a:cubicBezTo>
                  <a:cubicBezTo>
                    <a:pt x="213" y="414"/>
                    <a:pt x="213" y="414"/>
                    <a:pt x="213" y="414"/>
                  </a:cubicBezTo>
                  <a:cubicBezTo>
                    <a:pt x="244" y="414"/>
                    <a:pt x="244" y="414"/>
                    <a:pt x="244" y="414"/>
                  </a:cubicBezTo>
                  <a:cubicBezTo>
                    <a:pt x="244" y="414"/>
                    <a:pt x="245" y="417"/>
                    <a:pt x="252" y="424"/>
                  </a:cubicBezTo>
                  <a:cubicBezTo>
                    <a:pt x="259" y="430"/>
                    <a:pt x="253" y="429"/>
                    <a:pt x="263" y="436"/>
                  </a:cubicBezTo>
                  <a:cubicBezTo>
                    <a:pt x="274" y="445"/>
                    <a:pt x="260" y="456"/>
                    <a:pt x="272" y="465"/>
                  </a:cubicBezTo>
                  <a:cubicBezTo>
                    <a:pt x="285" y="475"/>
                    <a:pt x="285" y="477"/>
                    <a:pt x="291" y="467"/>
                  </a:cubicBezTo>
                  <a:cubicBezTo>
                    <a:pt x="296" y="457"/>
                    <a:pt x="300" y="463"/>
                    <a:pt x="303" y="459"/>
                  </a:cubicBezTo>
                  <a:cubicBezTo>
                    <a:pt x="306" y="456"/>
                    <a:pt x="307" y="458"/>
                    <a:pt x="316" y="462"/>
                  </a:cubicBezTo>
                  <a:cubicBezTo>
                    <a:pt x="326" y="467"/>
                    <a:pt x="332" y="469"/>
                    <a:pt x="336" y="496"/>
                  </a:cubicBezTo>
                  <a:cubicBezTo>
                    <a:pt x="343" y="538"/>
                    <a:pt x="345" y="523"/>
                    <a:pt x="347" y="538"/>
                  </a:cubicBezTo>
                  <a:cubicBezTo>
                    <a:pt x="349" y="554"/>
                    <a:pt x="346" y="551"/>
                    <a:pt x="380" y="56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0" name="Freeform 32"/>
            <p:cNvSpPr>
              <a:spLocks/>
            </p:cNvSpPr>
            <p:nvPr/>
          </p:nvSpPr>
          <p:spPr bwMode="auto">
            <a:xfrm>
              <a:off x="12944476" y="584200"/>
              <a:ext cx="1420813" cy="585788"/>
            </a:xfrm>
            <a:custGeom>
              <a:avLst/>
              <a:gdLst/>
              <a:ahLst/>
              <a:cxnLst>
                <a:cxn ang="0">
                  <a:pos x="532" y="245"/>
                </a:cxn>
                <a:cxn ang="0">
                  <a:pos x="532" y="200"/>
                </a:cxn>
                <a:cxn ang="0">
                  <a:pos x="499" y="202"/>
                </a:cxn>
                <a:cxn ang="0">
                  <a:pos x="484" y="185"/>
                </a:cxn>
                <a:cxn ang="0">
                  <a:pos x="419" y="177"/>
                </a:cxn>
                <a:cxn ang="0">
                  <a:pos x="389" y="161"/>
                </a:cxn>
                <a:cxn ang="0">
                  <a:pos x="345" y="163"/>
                </a:cxn>
                <a:cxn ang="0">
                  <a:pos x="336" y="179"/>
                </a:cxn>
                <a:cxn ang="0">
                  <a:pos x="287" y="187"/>
                </a:cxn>
                <a:cxn ang="0">
                  <a:pos x="292" y="174"/>
                </a:cxn>
                <a:cxn ang="0">
                  <a:pos x="334" y="134"/>
                </a:cxn>
                <a:cxn ang="0">
                  <a:pos x="277" y="166"/>
                </a:cxn>
                <a:cxn ang="0">
                  <a:pos x="230" y="187"/>
                </a:cxn>
                <a:cxn ang="0">
                  <a:pos x="232" y="202"/>
                </a:cxn>
                <a:cxn ang="0">
                  <a:pos x="197" y="218"/>
                </a:cxn>
                <a:cxn ang="0">
                  <a:pos x="163" y="232"/>
                </a:cxn>
                <a:cxn ang="0">
                  <a:pos x="111" y="248"/>
                </a:cxn>
                <a:cxn ang="0">
                  <a:pos x="62" y="260"/>
                </a:cxn>
                <a:cxn ang="0">
                  <a:pos x="8" y="267"/>
                </a:cxn>
                <a:cxn ang="0">
                  <a:pos x="67" y="253"/>
                </a:cxn>
                <a:cxn ang="0">
                  <a:pos x="131" y="225"/>
                </a:cxn>
                <a:cxn ang="0">
                  <a:pos x="184" y="198"/>
                </a:cxn>
                <a:cxn ang="0">
                  <a:pos x="141" y="202"/>
                </a:cxn>
                <a:cxn ang="0">
                  <a:pos x="121" y="193"/>
                </a:cxn>
                <a:cxn ang="0">
                  <a:pos x="152" y="169"/>
                </a:cxn>
                <a:cxn ang="0">
                  <a:pos x="106" y="177"/>
                </a:cxn>
                <a:cxn ang="0">
                  <a:pos x="116" y="167"/>
                </a:cxn>
                <a:cxn ang="0">
                  <a:pos x="97" y="166"/>
                </a:cxn>
                <a:cxn ang="0">
                  <a:pos x="104" y="153"/>
                </a:cxn>
                <a:cxn ang="0">
                  <a:pos x="112" y="141"/>
                </a:cxn>
                <a:cxn ang="0">
                  <a:pos x="145" y="126"/>
                </a:cxn>
                <a:cxn ang="0">
                  <a:pos x="186" y="128"/>
                </a:cxn>
                <a:cxn ang="0">
                  <a:pos x="213" y="126"/>
                </a:cxn>
                <a:cxn ang="0">
                  <a:pos x="264" y="102"/>
                </a:cxn>
                <a:cxn ang="0">
                  <a:pos x="208" y="101"/>
                </a:cxn>
                <a:cxn ang="0">
                  <a:pos x="184" y="85"/>
                </a:cxn>
                <a:cxn ang="0">
                  <a:pos x="218" y="74"/>
                </a:cxn>
                <a:cxn ang="0">
                  <a:pos x="277" y="63"/>
                </a:cxn>
                <a:cxn ang="0">
                  <a:pos x="308" y="76"/>
                </a:cxn>
                <a:cxn ang="0">
                  <a:pos x="334" y="73"/>
                </a:cxn>
                <a:cxn ang="0">
                  <a:pos x="320" y="62"/>
                </a:cxn>
                <a:cxn ang="0">
                  <a:pos x="282" y="49"/>
                </a:cxn>
                <a:cxn ang="0">
                  <a:pos x="278" y="33"/>
                </a:cxn>
                <a:cxn ang="0">
                  <a:pos x="339" y="29"/>
                </a:cxn>
                <a:cxn ang="0">
                  <a:pos x="405" y="10"/>
                </a:cxn>
                <a:cxn ang="0">
                  <a:pos x="421" y="16"/>
                </a:cxn>
                <a:cxn ang="0">
                  <a:pos x="432" y="11"/>
                </a:cxn>
                <a:cxn ang="0">
                  <a:pos x="494" y="0"/>
                </a:cxn>
                <a:cxn ang="0">
                  <a:pos x="509" y="1"/>
                </a:cxn>
                <a:cxn ang="0">
                  <a:pos x="533" y="11"/>
                </a:cxn>
                <a:cxn ang="0">
                  <a:pos x="585" y="12"/>
                </a:cxn>
                <a:cxn ang="0">
                  <a:pos x="647" y="12"/>
                </a:cxn>
                <a:cxn ang="0">
                  <a:pos x="466" y="174"/>
                </a:cxn>
                <a:cxn ang="0">
                  <a:pos x="490" y="176"/>
                </a:cxn>
                <a:cxn ang="0">
                  <a:pos x="520" y="186"/>
                </a:cxn>
                <a:cxn ang="0">
                  <a:pos x="540" y="183"/>
                </a:cxn>
                <a:cxn ang="0">
                  <a:pos x="540" y="239"/>
                </a:cxn>
                <a:cxn ang="0">
                  <a:pos x="531" y="269"/>
                </a:cxn>
              </a:cxnLst>
              <a:rect l="0" t="0" r="r" b="b"/>
              <a:pathLst>
                <a:path w="671" h="277">
                  <a:moveTo>
                    <a:pt x="531" y="269"/>
                  </a:moveTo>
                  <a:cubicBezTo>
                    <a:pt x="543" y="248"/>
                    <a:pt x="522" y="263"/>
                    <a:pt x="532" y="245"/>
                  </a:cubicBezTo>
                  <a:cubicBezTo>
                    <a:pt x="537" y="237"/>
                    <a:pt x="524" y="241"/>
                    <a:pt x="532" y="225"/>
                  </a:cubicBezTo>
                  <a:cubicBezTo>
                    <a:pt x="534" y="220"/>
                    <a:pt x="523" y="212"/>
                    <a:pt x="532" y="200"/>
                  </a:cubicBezTo>
                  <a:cubicBezTo>
                    <a:pt x="541" y="188"/>
                    <a:pt x="531" y="189"/>
                    <a:pt x="522" y="199"/>
                  </a:cubicBezTo>
                  <a:cubicBezTo>
                    <a:pt x="508" y="216"/>
                    <a:pt x="515" y="188"/>
                    <a:pt x="499" y="202"/>
                  </a:cubicBezTo>
                  <a:cubicBezTo>
                    <a:pt x="492" y="209"/>
                    <a:pt x="482" y="201"/>
                    <a:pt x="488" y="197"/>
                  </a:cubicBezTo>
                  <a:cubicBezTo>
                    <a:pt x="493" y="193"/>
                    <a:pt x="477" y="192"/>
                    <a:pt x="484" y="185"/>
                  </a:cubicBezTo>
                  <a:cubicBezTo>
                    <a:pt x="490" y="178"/>
                    <a:pt x="474" y="184"/>
                    <a:pt x="464" y="183"/>
                  </a:cubicBezTo>
                  <a:cubicBezTo>
                    <a:pt x="436" y="182"/>
                    <a:pt x="441" y="173"/>
                    <a:pt x="419" y="177"/>
                  </a:cubicBezTo>
                  <a:cubicBezTo>
                    <a:pt x="396" y="181"/>
                    <a:pt x="403" y="173"/>
                    <a:pt x="392" y="172"/>
                  </a:cubicBezTo>
                  <a:cubicBezTo>
                    <a:pt x="372" y="170"/>
                    <a:pt x="402" y="160"/>
                    <a:pt x="389" y="161"/>
                  </a:cubicBezTo>
                  <a:cubicBezTo>
                    <a:pt x="377" y="161"/>
                    <a:pt x="381" y="146"/>
                    <a:pt x="373" y="150"/>
                  </a:cubicBezTo>
                  <a:cubicBezTo>
                    <a:pt x="359" y="159"/>
                    <a:pt x="350" y="151"/>
                    <a:pt x="345" y="163"/>
                  </a:cubicBezTo>
                  <a:cubicBezTo>
                    <a:pt x="340" y="176"/>
                    <a:pt x="350" y="173"/>
                    <a:pt x="371" y="170"/>
                  </a:cubicBezTo>
                  <a:cubicBezTo>
                    <a:pt x="342" y="187"/>
                    <a:pt x="341" y="174"/>
                    <a:pt x="336" y="179"/>
                  </a:cubicBezTo>
                  <a:cubicBezTo>
                    <a:pt x="330" y="185"/>
                    <a:pt x="329" y="175"/>
                    <a:pt x="316" y="183"/>
                  </a:cubicBezTo>
                  <a:cubicBezTo>
                    <a:pt x="303" y="191"/>
                    <a:pt x="286" y="195"/>
                    <a:pt x="287" y="187"/>
                  </a:cubicBezTo>
                  <a:cubicBezTo>
                    <a:pt x="288" y="179"/>
                    <a:pt x="308" y="185"/>
                    <a:pt x="314" y="174"/>
                  </a:cubicBezTo>
                  <a:cubicBezTo>
                    <a:pt x="301" y="178"/>
                    <a:pt x="285" y="182"/>
                    <a:pt x="292" y="174"/>
                  </a:cubicBezTo>
                  <a:cubicBezTo>
                    <a:pt x="298" y="166"/>
                    <a:pt x="317" y="149"/>
                    <a:pt x="333" y="152"/>
                  </a:cubicBezTo>
                  <a:cubicBezTo>
                    <a:pt x="323" y="148"/>
                    <a:pt x="325" y="143"/>
                    <a:pt x="334" y="134"/>
                  </a:cubicBezTo>
                  <a:cubicBezTo>
                    <a:pt x="307" y="156"/>
                    <a:pt x="306" y="155"/>
                    <a:pt x="289" y="155"/>
                  </a:cubicBezTo>
                  <a:cubicBezTo>
                    <a:pt x="273" y="155"/>
                    <a:pt x="328" y="160"/>
                    <a:pt x="277" y="166"/>
                  </a:cubicBezTo>
                  <a:cubicBezTo>
                    <a:pt x="261" y="168"/>
                    <a:pt x="309" y="174"/>
                    <a:pt x="269" y="181"/>
                  </a:cubicBezTo>
                  <a:cubicBezTo>
                    <a:pt x="239" y="186"/>
                    <a:pt x="238" y="181"/>
                    <a:pt x="230" y="187"/>
                  </a:cubicBezTo>
                  <a:cubicBezTo>
                    <a:pt x="222" y="193"/>
                    <a:pt x="262" y="183"/>
                    <a:pt x="248" y="197"/>
                  </a:cubicBezTo>
                  <a:cubicBezTo>
                    <a:pt x="239" y="204"/>
                    <a:pt x="230" y="193"/>
                    <a:pt x="232" y="202"/>
                  </a:cubicBezTo>
                  <a:cubicBezTo>
                    <a:pt x="233" y="210"/>
                    <a:pt x="216" y="204"/>
                    <a:pt x="218" y="207"/>
                  </a:cubicBezTo>
                  <a:cubicBezTo>
                    <a:pt x="219" y="210"/>
                    <a:pt x="200" y="212"/>
                    <a:pt x="197" y="218"/>
                  </a:cubicBezTo>
                  <a:cubicBezTo>
                    <a:pt x="195" y="224"/>
                    <a:pt x="178" y="219"/>
                    <a:pt x="174" y="227"/>
                  </a:cubicBezTo>
                  <a:cubicBezTo>
                    <a:pt x="170" y="234"/>
                    <a:pt x="164" y="221"/>
                    <a:pt x="163" y="232"/>
                  </a:cubicBezTo>
                  <a:cubicBezTo>
                    <a:pt x="161" y="242"/>
                    <a:pt x="143" y="233"/>
                    <a:pt x="137" y="242"/>
                  </a:cubicBezTo>
                  <a:cubicBezTo>
                    <a:pt x="132" y="251"/>
                    <a:pt x="124" y="240"/>
                    <a:pt x="111" y="248"/>
                  </a:cubicBezTo>
                  <a:cubicBezTo>
                    <a:pt x="97" y="256"/>
                    <a:pt x="102" y="251"/>
                    <a:pt x="88" y="256"/>
                  </a:cubicBezTo>
                  <a:cubicBezTo>
                    <a:pt x="73" y="262"/>
                    <a:pt x="74" y="255"/>
                    <a:pt x="62" y="260"/>
                  </a:cubicBezTo>
                  <a:cubicBezTo>
                    <a:pt x="50" y="266"/>
                    <a:pt x="39" y="268"/>
                    <a:pt x="26" y="269"/>
                  </a:cubicBezTo>
                  <a:cubicBezTo>
                    <a:pt x="14" y="270"/>
                    <a:pt x="0" y="277"/>
                    <a:pt x="8" y="267"/>
                  </a:cubicBezTo>
                  <a:cubicBezTo>
                    <a:pt x="15" y="258"/>
                    <a:pt x="59" y="255"/>
                    <a:pt x="56" y="251"/>
                  </a:cubicBezTo>
                  <a:cubicBezTo>
                    <a:pt x="59" y="255"/>
                    <a:pt x="67" y="259"/>
                    <a:pt x="67" y="253"/>
                  </a:cubicBezTo>
                  <a:cubicBezTo>
                    <a:pt x="67" y="246"/>
                    <a:pt x="71" y="247"/>
                    <a:pt x="97" y="241"/>
                  </a:cubicBezTo>
                  <a:cubicBezTo>
                    <a:pt x="123" y="235"/>
                    <a:pt x="107" y="230"/>
                    <a:pt x="131" y="225"/>
                  </a:cubicBezTo>
                  <a:cubicBezTo>
                    <a:pt x="155" y="219"/>
                    <a:pt x="139" y="224"/>
                    <a:pt x="158" y="215"/>
                  </a:cubicBezTo>
                  <a:cubicBezTo>
                    <a:pt x="177" y="205"/>
                    <a:pt x="181" y="205"/>
                    <a:pt x="184" y="198"/>
                  </a:cubicBezTo>
                  <a:cubicBezTo>
                    <a:pt x="158" y="215"/>
                    <a:pt x="159" y="195"/>
                    <a:pt x="156" y="203"/>
                  </a:cubicBezTo>
                  <a:cubicBezTo>
                    <a:pt x="152" y="216"/>
                    <a:pt x="145" y="199"/>
                    <a:pt x="141" y="202"/>
                  </a:cubicBezTo>
                  <a:cubicBezTo>
                    <a:pt x="136" y="205"/>
                    <a:pt x="139" y="192"/>
                    <a:pt x="122" y="200"/>
                  </a:cubicBezTo>
                  <a:cubicBezTo>
                    <a:pt x="106" y="208"/>
                    <a:pt x="115" y="197"/>
                    <a:pt x="121" y="193"/>
                  </a:cubicBezTo>
                  <a:cubicBezTo>
                    <a:pt x="128" y="189"/>
                    <a:pt x="137" y="187"/>
                    <a:pt x="132" y="183"/>
                  </a:cubicBezTo>
                  <a:cubicBezTo>
                    <a:pt x="128" y="179"/>
                    <a:pt x="139" y="173"/>
                    <a:pt x="152" y="169"/>
                  </a:cubicBezTo>
                  <a:cubicBezTo>
                    <a:pt x="145" y="168"/>
                    <a:pt x="131" y="172"/>
                    <a:pt x="130" y="174"/>
                  </a:cubicBezTo>
                  <a:cubicBezTo>
                    <a:pt x="124" y="186"/>
                    <a:pt x="106" y="182"/>
                    <a:pt x="106" y="177"/>
                  </a:cubicBezTo>
                  <a:cubicBezTo>
                    <a:pt x="106" y="172"/>
                    <a:pt x="96" y="173"/>
                    <a:pt x="105" y="168"/>
                  </a:cubicBezTo>
                  <a:cubicBezTo>
                    <a:pt x="115" y="163"/>
                    <a:pt x="115" y="169"/>
                    <a:pt x="116" y="167"/>
                  </a:cubicBezTo>
                  <a:cubicBezTo>
                    <a:pt x="117" y="166"/>
                    <a:pt x="116" y="161"/>
                    <a:pt x="106" y="166"/>
                  </a:cubicBezTo>
                  <a:cubicBezTo>
                    <a:pt x="96" y="171"/>
                    <a:pt x="97" y="172"/>
                    <a:pt x="97" y="166"/>
                  </a:cubicBezTo>
                  <a:cubicBezTo>
                    <a:pt x="98" y="161"/>
                    <a:pt x="96" y="159"/>
                    <a:pt x="109" y="156"/>
                  </a:cubicBezTo>
                  <a:cubicBezTo>
                    <a:pt x="122" y="153"/>
                    <a:pt x="115" y="151"/>
                    <a:pt x="104" y="153"/>
                  </a:cubicBezTo>
                  <a:cubicBezTo>
                    <a:pt x="94" y="155"/>
                    <a:pt x="105" y="150"/>
                    <a:pt x="102" y="148"/>
                  </a:cubicBezTo>
                  <a:cubicBezTo>
                    <a:pt x="98" y="146"/>
                    <a:pt x="109" y="136"/>
                    <a:pt x="112" y="141"/>
                  </a:cubicBezTo>
                  <a:cubicBezTo>
                    <a:pt x="115" y="146"/>
                    <a:pt x="122" y="135"/>
                    <a:pt x="137" y="132"/>
                  </a:cubicBezTo>
                  <a:cubicBezTo>
                    <a:pt x="152" y="128"/>
                    <a:pt x="128" y="130"/>
                    <a:pt x="145" y="126"/>
                  </a:cubicBezTo>
                  <a:cubicBezTo>
                    <a:pt x="162" y="122"/>
                    <a:pt x="157" y="133"/>
                    <a:pt x="164" y="129"/>
                  </a:cubicBezTo>
                  <a:cubicBezTo>
                    <a:pt x="170" y="126"/>
                    <a:pt x="188" y="134"/>
                    <a:pt x="186" y="128"/>
                  </a:cubicBezTo>
                  <a:cubicBezTo>
                    <a:pt x="184" y="123"/>
                    <a:pt x="201" y="123"/>
                    <a:pt x="203" y="126"/>
                  </a:cubicBezTo>
                  <a:cubicBezTo>
                    <a:pt x="207" y="131"/>
                    <a:pt x="208" y="125"/>
                    <a:pt x="213" y="126"/>
                  </a:cubicBezTo>
                  <a:cubicBezTo>
                    <a:pt x="230" y="129"/>
                    <a:pt x="217" y="104"/>
                    <a:pt x="233" y="112"/>
                  </a:cubicBezTo>
                  <a:cubicBezTo>
                    <a:pt x="248" y="120"/>
                    <a:pt x="262" y="105"/>
                    <a:pt x="264" y="102"/>
                  </a:cubicBezTo>
                  <a:cubicBezTo>
                    <a:pt x="266" y="99"/>
                    <a:pt x="244" y="95"/>
                    <a:pt x="240" y="102"/>
                  </a:cubicBezTo>
                  <a:cubicBezTo>
                    <a:pt x="237" y="108"/>
                    <a:pt x="228" y="98"/>
                    <a:pt x="208" y="101"/>
                  </a:cubicBezTo>
                  <a:cubicBezTo>
                    <a:pt x="195" y="103"/>
                    <a:pt x="195" y="94"/>
                    <a:pt x="190" y="93"/>
                  </a:cubicBezTo>
                  <a:cubicBezTo>
                    <a:pt x="174" y="88"/>
                    <a:pt x="218" y="93"/>
                    <a:pt x="184" y="85"/>
                  </a:cubicBezTo>
                  <a:cubicBezTo>
                    <a:pt x="171" y="82"/>
                    <a:pt x="172" y="73"/>
                    <a:pt x="184" y="76"/>
                  </a:cubicBezTo>
                  <a:cubicBezTo>
                    <a:pt x="196" y="79"/>
                    <a:pt x="196" y="73"/>
                    <a:pt x="218" y="74"/>
                  </a:cubicBezTo>
                  <a:cubicBezTo>
                    <a:pt x="242" y="76"/>
                    <a:pt x="217" y="71"/>
                    <a:pt x="228" y="69"/>
                  </a:cubicBezTo>
                  <a:cubicBezTo>
                    <a:pt x="243" y="66"/>
                    <a:pt x="260" y="67"/>
                    <a:pt x="277" y="63"/>
                  </a:cubicBezTo>
                  <a:cubicBezTo>
                    <a:pt x="294" y="59"/>
                    <a:pt x="300" y="64"/>
                    <a:pt x="288" y="73"/>
                  </a:cubicBezTo>
                  <a:cubicBezTo>
                    <a:pt x="301" y="71"/>
                    <a:pt x="296" y="78"/>
                    <a:pt x="308" y="76"/>
                  </a:cubicBezTo>
                  <a:cubicBezTo>
                    <a:pt x="320" y="74"/>
                    <a:pt x="306" y="68"/>
                    <a:pt x="313" y="67"/>
                  </a:cubicBezTo>
                  <a:cubicBezTo>
                    <a:pt x="320" y="67"/>
                    <a:pt x="318" y="75"/>
                    <a:pt x="334" y="73"/>
                  </a:cubicBezTo>
                  <a:cubicBezTo>
                    <a:pt x="318" y="69"/>
                    <a:pt x="323" y="68"/>
                    <a:pt x="335" y="63"/>
                  </a:cubicBezTo>
                  <a:cubicBezTo>
                    <a:pt x="328" y="65"/>
                    <a:pt x="325" y="65"/>
                    <a:pt x="320" y="62"/>
                  </a:cubicBezTo>
                  <a:cubicBezTo>
                    <a:pt x="299" y="50"/>
                    <a:pt x="316" y="70"/>
                    <a:pt x="306" y="62"/>
                  </a:cubicBezTo>
                  <a:cubicBezTo>
                    <a:pt x="296" y="54"/>
                    <a:pt x="288" y="58"/>
                    <a:pt x="282" y="49"/>
                  </a:cubicBezTo>
                  <a:cubicBezTo>
                    <a:pt x="277" y="40"/>
                    <a:pt x="258" y="49"/>
                    <a:pt x="261" y="42"/>
                  </a:cubicBezTo>
                  <a:cubicBezTo>
                    <a:pt x="263" y="36"/>
                    <a:pt x="262" y="44"/>
                    <a:pt x="278" y="33"/>
                  </a:cubicBezTo>
                  <a:cubicBezTo>
                    <a:pt x="294" y="22"/>
                    <a:pt x="293" y="37"/>
                    <a:pt x="303" y="34"/>
                  </a:cubicBezTo>
                  <a:cubicBezTo>
                    <a:pt x="313" y="32"/>
                    <a:pt x="305" y="40"/>
                    <a:pt x="339" y="29"/>
                  </a:cubicBezTo>
                  <a:cubicBezTo>
                    <a:pt x="357" y="23"/>
                    <a:pt x="346" y="22"/>
                    <a:pt x="370" y="16"/>
                  </a:cubicBezTo>
                  <a:cubicBezTo>
                    <a:pt x="394" y="9"/>
                    <a:pt x="380" y="19"/>
                    <a:pt x="405" y="10"/>
                  </a:cubicBezTo>
                  <a:cubicBezTo>
                    <a:pt x="415" y="6"/>
                    <a:pt x="416" y="9"/>
                    <a:pt x="414" y="11"/>
                  </a:cubicBezTo>
                  <a:cubicBezTo>
                    <a:pt x="411" y="14"/>
                    <a:pt x="419" y="20"/>
                    <a:pt x="421" y="16"/>
                  </a:cubicBezTo>
                  <a:cubicBezTo>
                    <a:pt x="424" y="7"/>
                    <a:pt x="406" y="9"/>
                    <a:pt x="431" y="7"/>
                  </a:cubicBezTo>
                  <a:cubicBezTo>
                    <a:pt x="447" y="5"/>
                    <a:pt x="429" y="10"/>
                    <a:pt x="432" y="11"/>
                  </a:cubicBezTo>
                  <a:cubicBezTo>
                    <a:pt x="435" y="13"/>
                    <a:pt x="445" y="8"/>
                    <a:pt x="457" y="5"/>
                  </a:cubicBezTo>
                  <a:cubicBezTo>
                    <a:pt x="470" y="2"/>
                    <a:pt x="485" y="0"/>
                    <a:pt x="494" y="0"/>
                  </a:cubicBezTo>
                  <a:cubicBezTo>
                    <a:pt x="516" y="1"/>
                    <a:pt x="487" y="8"/>
                    <a:pt x="503" y="7"/>
                  </a:cubicBezTo>
                  <a:cubicBezTo>
                    <a:pt x="519" y="6"/>
                    <a:pt x="501" y="1"/>
                    <a:pt x="509" y="1"/>
                  </a:cubicBezTo>
                  <a:cubicBezTo>
                    <a:pt x="517" y="1"/>
                    <a:pt x="513" y="5"/>
                    <a:pt x="532" y="3"/>
                  </a:cubicBezTo>
                  <a:cubicBezTo>
                    <a:pt x="552" y="1"/>
                    <a:pt x="548" y="7"/>
                    <a:pt x="533" y="11"/>
                  </a:cubicBezTo>
                  <a:cubicBezTo>
                    <a:pt x="555" y="17"/>
                    <a:pt x="558" y="4"/>
                    <a:pt x="565" y="10"/>
                  </a:cubicBezTo>
                  <a:cubicBezTo>
                    <a:pt x="573" y="16"/>
                    <a:pt x="575" y="9"/>
                    <a:pt x="585" y="12"/>
                  </a:cubicBezTo>
                  <a:cubicBezTo>
                    <a:pt x="595" y="14"/>
                    <a:pt x="597" y="5"/>
                    <a:pt x="630" y="19"/>
                  </a:cubicBezTo>
                  <a:cubicBezTo>
                    <a:pt x="631" y="19"/>
                    <a:pt x="637" y="1"/>
                    <a:pt x="647" y="12"/>
                  </a:cubicBezTo>
                  <a:cubicBezTo>
                    <a:pt x="653" y="21"/>
                    <a:pt x="663" y="11"/>
                    <a:pt x="671" y="22"/>
                  </a:cubicBezTo>
                  <a:cubicBezTo>
                    <a:pt x="622" y="53"/>
                    <a:pt x="544" y="103"/>
                    <a:pt x="466" y="174"/>
                  </a:cubicBezTo>
                  <a:cubicBezTo>
                    <a:pt x="470" y="173"/>
                    <a:pt x="472" y="172"/>
                    <a:pt x="477" y="175"/>
                  </a:cubicBezTo>
                  <a:cubicBezTo>
                    <a:pt x="485" y="179"/>
                    <a:pt x="485" y="174"/>
                    <a:pt x="490" y="176"/>
                  </a:cubicBezTo>
                  <a:cubicBezTo>
                    <a:pt x="490" y="181"/>
                    <a:pt x="492" y="188"/>
                    <a:pt x="499" y="190"/>
                  </a:cubicBezTo>
                  <a:cubicBezTo>
                    <a:pt x="510" y="192"/>
                    <a:pt x="510" y="186"/>
                    <a:pt x="520" y="186"/>
                  </a:cubicBezTo>
                  <a:cubicBezTo>
                    <a:pt x="529" y="186"/>
                    <a:pt x="521" y="182"/>
                    <a:pt x="533" y="181"/>
                  </a:cubicBezTo>
                  <a:cubicBezTo>
                    <a:pt x="544" y="179"/>
                    <a:pt x="545" y="180"/>
                    <a:pt x="540" y="183"/>
                  </a:cubicBezTo>
                  <a:cubicBezTo>
                    <a:pt x="536" y="187"/>
                    <a:pt x="546" y="218"/>
                    <a:pt x="540" y="231"/>
                  </a:cubicBezTo>
                  <a:cubicBezTo>
                    <a:pt x="537" y="237"/>
                    <a:pt x="545" y="235"/>
                    <a:pt x="540" y="239"/>
                  </a:cubicBezTo>
                  <a:cubicBezTo>
                    <a:pt x="534" y="243"/>
                    <a:pt x="553" y="251"/>
                    <a:pt x="544" y="257"/>
                  </a:cubicBezTo>
                  <a:cubicBezTo>
                    <a:pt x="536" y="262"/>
                    <a:pt x="545" y="265"/>
                    <a:pt x="531" y="26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1" name="Freeform 33"/>
            <p:cNvSpPr>
              <a:spLocks/>
            </p:cNvSpPr>
            <p:nvPr/>
          </p:nvSpPr>
          <p:spPr bwMode="auto">
            <a:xfrm>
              <a:off x="15087601" y="2693988"/>
              <a:ext cx="433388" cy="193675"/>
            </a:xfrm>
            <a:custGeom>
              <a:avLst/>
              <a:gdLst/>
              <a:ahLst/>
              <a:cxnLst>
                <a:cxn ang="0">
                  <a:pos x="5" y="38"/>
                </a:cxn>
                <a:cxn ang="0">
                  <a:pos x="13" y="37"/>
                </a:cxn>
                <a:cxn ang="0">
                  <a:pos x="21" y="31"/>
                </a:cxn>
                <a:cxn ang="0">
                  <a:pos x="33" y="26"/>
                </a:cxn>
                <a:cxn ang="0">
                  <a:pos x="43" y="17"/>
                </a:cxn>
                <a:cxn ang="0">
                  <a:pos x="67" y="23"/>
                </a:cxn>
                <a:cxn ang="0">
                  <a:pos x="54" y="25"/>
                </a:cxn>
                <a:cxn ang="0">
                  <a:pos x="67" y="31"/>
                </a:cxn>
                <a:cxn ang="0">
                  <a:pos x="87" y="31"/>
                </a:cxn>
                <a:cxn ang="0">
                  <a:pos x="98" y="40"/>
                </a:cxn>
                <a:cxn ang="0">
                  <a:pos x="117" y="47"/>
                </a:cxn>
                <a:cxn ang="0">
                  <a:pos x="122" y="52"/>
                </a:cxn>
                <a:cxn ang="0">
                  <a:pos x="126" y="66"/>
                </a:cxn>
                <a:cxn ang="0">
                  <a:pos x="139" y="70"/>
                </a:cxn>
                <a:cxn ang="0">
                  <a:pos x="146" y="75"/>
                </a:cxn>
                <a:cxn ang="0">
                  <a:pos x="140" y="83"/>
                </a:cxn>
                <a:cxn ang="0">
                  <a:pos x="137" y="91"/>
                </a:cxn>
                <a:cxn ang="0">
                  <a:pos x="157" y="88"/>
                </a:cxn>
                <a:cxn ang="0">
                  <a:pos x="179" y="88"/>
                </a:cxn>
                <a:cxn ang="0">
                  <a:pos x="193" y="83"/>
                </a:cxn>
                <a:cxn ang="0">
                  <a:pos x="203" y="78"/>
                </a:cxn>
                <a:cxn ang="0">
                  <a:pos x="193" y="71"/>
                </a:cxn>
                <a:cxn ang="0">
                  <a:pos x="182" y="68"/>
                </a:cxn>
                <a:cxn ang="0">
                  <a:pos x="173" y="66"/>
                </a:cxn>
                <a:cxn ang="0">
                  <a:pos x="179" y="55"/>
                </a:cxn>
                <a:cxn ang="0">
                  <a:pos x="166" y="54"/>
                </a:cxn>
                <a:cxn ang="0">
                  <a:pos x="142" y="40"/>
                </a:cxn>
                <a:cxn ang="0">
                  <a:pos x="139" y="39"/>
                </a:cxn>
                <a:cxn ang="0">
                  <a:pos x="131" y="35"/>
                </a:cxn>
                <a:cxn ang="0">
                  <a:pos x="116" y="25"/>
                </a:cxn>
                <a:cxn ang="0">
                  <a:pos x="100" y="14"/>
                </a:cxn>
                <a:cxn ang="0">
                  <a:pos x="85" y="7"/>
                </a:cxn>
                <a:cxn ang="0">
                  <a:pos x="70" y="3"/>
                </a:cxn>
                <a:cxn ang="0">
                  <a:pos x="42" y="4"/>
                </a:cxn>
                <a:cxn ang="0">
                  <a:pos x="18" y="13"/>
                </a:cxn>
                <a:cxn ang="0">
                  <a:pos x="10" y="24"/>
                </a:cxn>
                <a:cxn ang="0">
                  <a:pos x="8" y="32"/>
                </a:cxn>
              </a:cxnLst>
              <a:rect l="0" t="0" r="r" b="b"/>
              <a:pathLst>
                <a:path w="205" h="91">
                  <a:moveTo>
                    <a:pt x="0" y="35"/>
                  </a:moveTo>
                  <a:cubicBezTo>
                    <a:pt x="1" y="39"/>
                    <a:pt x="3" y="40"/>
                    <a:pt x="5" y="38"/>
                  </a:cubicBezTo>
                  <a:cubicBezTo>
                    <a:pt x="7" y="36"/>
                    <a:pt x="13" y="32"/>
                    <a:pt x="11" y="35"/>
                  </a:cubicBezTo>
                  <a:cubicBezTo>
                    <a:pt x="8" y="38"/>
                    <a:pt x="11" y="38"/>
                    <a:pt x="13" y="37"/>
                  </a:cubicBezTo>
                  <a:cubicBezTo>
                    <a:pt x="15" y="35"/>
                    <a:pt x="16" y="33"/>
                    <a:pt x="18" y="34"/>
                  </a:cubicBezTo>
                  <a:cubicBezTo>
                    <a:pt x="20" y="35"/>
                    <a:pt x="23" y="33"/>
                    <a:pt x="21" y="31"/>
                  </a:cubicBezTo>
                  <a:cubicBezTo>
                    <a:pt x="19" y="29"/>
                    <a:pt x="21" y="28"/>
                    <a:pt x="25" y="27"/>
                  </a:cubicBezTo>
                  <a:cubicBezTo>
                    <a:pt x="28" y="27"/>
                    <a:pt x="30" y="28"/>
                    <a:pt x="33" y="26"/>
                  </a:cubicBezTo>
                  <a:cubicBezTo>
                    <a:pt x="37" y="24"/>
                    <a:pt x="36" y="23"/>
                    <a:pt x="39" y="21"/>
                  </a:cubicBezTo>
                  <a:cubicBezTo>
                    <a:pt x="42" y="20"/>
                    <a:pt x="39" y="18"/>
                    <a:pt x="43" y="17"/>
                  </a:cubicBezTo>
                  <a:cubicBezTo>
                    <a:pt x="47" y="17"/>
                    <a:pt x="63" y="18"/>
                    <a:pt x="66" y="19"/>
                  </a:cubicBezTo>
                  <a:cubicBezTo>
                    <a:pt x="68" y="21"/>
                    <a:pt x="70" y="23"/>
                    <a:pt x="67" y="23"/>
                  </a:cubicBezTo>
                  <a:cubicBezTo>
                    <a:pt x="64" y="23"/>
                    <a:pt x="64" y="24"/>
                    <a:pt x="61" y="24"/>
                  </a:cubicBezTo>
                  <a:cubicBezTo>
                    <a:pt x="58" y="24"/>
                    <a:pt x="54" y="24"/>
                    <a:pt x="54" y="25"/>
                  </a:cubicBezTo>
                  <a:cubicBezTo>
                    <a:pt x="53" y="26"/>
                    <a:pt x="56" y="26"/>
                    <a:pt x="57" y="27"/>
                  </a:cubicBezTo>
                  <a:cubicBezTo>
                    <a:pt x="59" y="29"/>
                    <a:pt x="64" y="32"/>
                    <a:pt x="67" y="31"/>
                  </a:cubicBezTo>
                  <a:cubicBezTo>
                    <a:pt x="70" y="30"/>
                    <a:pt x="79" y="33"/>
                    <a:pt x="82" y="31"/>
                  </a:cubicBezTo>
                  <a:cubicBezTo>
                    <a:pt x="83" y="30"/>
                    <a:pt x="85" y="33"/>
                    <a:pt x="87" y="31"/>
                  </a:cubicBezTo>
                  <a:cubicBezTo>
                    <a:pt x="90" y="28"/>
                    <a:pt x="86" y="34"/>
                    <a:pt x="90" y="36"/>
                  </a:cubicBezTo>
                  <a:cubicBezTo>
                    <a:pt x="95" y="38"/>
                    <a:pt x="92" y="38"/>
                    <a:pt x="98" y="40"/>
                  </a:cubicBezTo>
                  <a:cubicBezTo>
                    <a:pt x="103" y="42"/>
                    <a:pt x="107" y="46"/>
                    <a:pt x="110" y="46"/>
                  </a:cubicBezTo>
                  <a:cubicBezTo>
                    <a:pt x="113" y="46"/>
                    <a:pt x="116" y="49"/>
                    <a:pt x="117" y="47"/>
                  </a:cubicBezTo>
                  <a:cubicBezTo>
                    <a:pt x="117" y="45"/>
                    <a:pt x="120" y="46"/>
                    <a:pt x="119" y="48"/>
                  </a:cubicBezTo>
                  <a:cubicBezTo>
                    <a:pt x="119" y="49"/>
                    <a:pt x="122" y="47"/>
                    <a:pt x="122" y="52"/>
                  </a:cubicBezTo>
                  <a:cubicBezTo>
                    <a:pt x="121" y="56"/>
                    <a:pt x="123" y="58"/>
                    <a:pt x="123" y="60"/>
                  </a:cubicBezTo>
                  <a:cubicBezTo>
                    <a:pt x="122" y="63"/>
                    <a:pt x="124" y="62"/>
                    <a:pt x="126" y="66"/>
                  </a:cubicBezTo>
                  <a:cubicBezTo>
                    <a:pt x="128" y="69"/>
                    <a:pt x="130" y="69"/>
                    <a:pt x="133" y="69"/>
                  </a:cubicBezTo>
                  <a:cubicBezTo>
                    <a:pt x="136" y="68"/>
                    <a:pt x="136" y="71"/>
                    <a:pt x="139" y="70"/>
                  </a:cubicBezTo>
                  <a:cubicBezTo>
                    <a:pt x="141" y="69"/>
                    <a:pt x="145" y="68"/>
                    <a:pt x="144" y="70"/>
                  </a:cubicBezTo>
                  <a:cubicBezTo>
                    <a:pt x="142" y="72"/>
                    <a:pt x="143" y="74"/>
                    <a:pt x="146" y="75"/>
                  </a:cubicBezTo>
                  <a:cubicBezTo>
                    <a:pt x="149" y="76"/>
                    <a:pt x="149" y="75"/>
                    <a:pt x="146" y="78"/>
                  </a:cubicBezTo>
                  <a:cubicBezTo>
                    <a:pt x="143" y="82"/>
                    <a:pt x="142" y="80"/>
                    <a:pt x="140" y="83"/>
                  </a:cubicBezTo>
                  <a:cubicBezTo>
                    <a:pt x="137" y="85"/>
                    <a:pt x="136" y="84"/>
                    <a:pt x="133" y="87"/>
                  </a:cubicBezTo>
                  <a:cubicBezTo>
                    <a:pt x="131" y="90"/>
                    <a:pt x="129" y="91"/>
                    <a:pt x="137" y="91"/>
                  </a:cubicBezTo>
                  <a:cubicBezTo>
                    <a:pt x="144" y="91"/>
                    <a:pt x="142" y="88"/>
                    <a:pt x="146" y="90"/>
                  </a:cubicBezTo>
                  <a:cubicBezTo>
                    <a:pt x="150" y="91"/>
                    <a:pt x="153" y="88"/>
                    <a:pt x="157" y="88"/>
                  </a:cubicBezTo>
                  <a:cubicBezTo>
                    <a:pt x="167" y="89"/>
                    <a:pt x="162" y="86"/>
                    <a:pt x="168" y="87"/>
                  </a:cubicBezTo>
                  <a:cubicBezTo>
                    <a:pt x="174" y="87"/>
                    <a:pt x="178" y="90"/>
                    <a:pt x="179" y="88"/>
                  </a:cubicBezTo>
                  <a:cubicBezTo>
                    <a:pt x="181" y="86"/>
                    <a:pt x="180" y="88"/>
                    <a:pt x="184" y="87"/>
                  </a:cubicBezTo>
                  <a:cubicBezTo>
                    <a:pt x="188" y="86"/>
                    <a:pt x="188" y="83"/>
                    <a:pt x="193" y="83"/>
                  </a:cubicBezTo>
                  <a:cubicBezTo>
                    <a:pt x="197" y="83"/>
                    <a:pt x="199" y="83"/>
                    <a:pt x="202" y="81"/>
                  </a:cubicBezTo>
                  <a:cubicBezTo>
                    <a:pt x="205" y="80"/>
                    <a:pt x="205" y="80"/>
                    <a:pt x="203" y="78"/>
                  </a:cubicBezTo>
                  <a:cubicBezTo>
                    <a:pt x="202" y="75"/>
                    <a:pt x="199" y="78"/>
                    <a:pt x="197" y="74"/>
                  </a:cubicBezTo>
                  <a:cubicBezTo>
                    <a:pt x="194" y="70"/>
                    <a:pt x="194" y="73"/>
                    <a:pt x="193" y="71"/>
                  </a:cubicBezTo>
                  <a:cubicBezTo>
                    <a:pt x="191" y="70"/>
                    <a:pt x="188" y="71"/>
                    <a:pt x="187" y="68"/>
                  </a:cubicBezTo>
                  <a:cubicBezTo>
                    <a:pt x="185" y="66"/>
                    <a:pt x="183" y="70"/>
                    <a:pt x="182" y="68"/>
                  </a:cubicBezTo>
                  <a:cubicBezTo>
                    <a:pt x="181" y="67"/>
                    <a:pt x="177" y="69"/>
                    <a:pt x="177" y="67"/>
                  </a:cubicBezTo>
                  <a:cubicBezTo>
                    <a:pt x="177" y="66"/>
                    <a:pt x="170" y="67"/>
                    <a:pt x="173" y="66"/>
                  </a:cubicBezTo>
                  <a:cubicBezTo>
                    <a:pt x="177" y="65"/>
                    <a:pt x="180" y="63"/>
                    <a:pt x="177" y="61"/>
                  </a:cubicBezTo>
                  <a:cubicBezTo>
                    <a:pt x="174" y="58"/>
                    <a:pt x="181" y="57"/>
                    <a:pt x="179" y="55"/>
                  </a:cubicBezTo>
                  <a:cubicBezTo>
                    <a:pt x="176" y="53"/>
                    <a:pt x="174" y="56"/>
                    <a:pt x="170" y="54"/>
                  </a:cubicBezTo>
                  <a:cubicBezTo>
                    <a:pt x="166" y="53"/>
                    <a:pt x="170" y="56"/>
                    <a:pt x="166" y="54"/>
                  </a:cubicBezTo>
                  <a:cubicBezTo>
                    <a:pt x="161" y="52"/>
                    <a:pt x="160" y="50"/>
                    <a:pt x="157" y="50"/>
                  </a:cubicBezTo>
                  <a:cubicBezTo>
                    <a:pt x="154" y="50"/>
                    <a:pt x="146" y="41"/>
                    <a:pt x="142" y="40"/>
                  </a:cubicBezTo>
                  <a:cubicBezTo>
                    <a:pt x="139" y="40"/>
                    <a:pt x="142" y="43"/>
                    <a:pt x="139" y="41"/>
                  </a:cubicBezTo>
                  <a:cubicBezTo>
                    <a:pt x="135" y="39"/>
                    <a:pt x="142" y="41"/>
                    <a:pt x="139" y="39"/>
                  </a:cubicBezTo>
                  <a:cubicBezTo>
                    <a:pt x="136" y="36"/>
                    <a:pt x="137" y="35"/>
                    <a:pt x="134" y="34"/>
                  </a:cubicBezTo>
                  <a:cubicBezTo>
                    <a:pt x="132" y="32"/>
                    <a:pt x="132" y="37"/>
                    <a:pt x="131" y="35"/>
                  </a:cubicBezTo>
                  <a:cubicBezTo>
                    <a:pt x="130" y="33"/>
                    <a:pt x="129" y="35"/>
                    <a:pt x="125" y="33"/>
                  </a:cubicBezTo>
                  <a:cubicBezTo>
                    <a:pt x="116" y="28"/>
                    <a:pt x="120" y="27"/>
                    <a:pt x="116" y="25"/>
                  </a:cubicBezTo>
                  <a:cubicBezTo>
                    <a:pt x="111" y="22"/>
                    <a:pt x="112" y="20"/>
                    <a:pt x="107" y="19"/>
                  </a:cubicBezTo>
                  <a:cubicBezTo>
                    <a:pt x="102" y="19"/>
                    <a:pt x="101" y="17"/>
                    <a:pt x="100" y="14"/>
                  </a:cubicBezTo>
                  <a:cubicBezTo>
                    <a:pt x="99" y="12"/>
                    <a:pt x="98" y="12"/>
                    <a:pt x="94" y="10"/>
                  </a:cubicBezTo>
                  <a:cubicBezTo>
                    <a:pt x="91" y="9"/>
                    <a:pt x="90" y="7"/>
                    <a:pt x="85" y="7"/>
                  </a:cubicBezTo>
                  <a:cubicBezTo>
                    <a:pt x="81" y="8"/>
                    <a:pt x="83" y="6"/>
                    <a:pt x="80" y="7"/>
                  </a:cubicBezTo>
                  <a:cubicBezTo>
                    <a:pt x="78" y="7"/>
                    <a:pt x="81" y="4"/>
                    <a:pt x="70" y="3"/>
                  </a:cubicBezTo>
                  <a:cubicBezTo>
                    <a:pt x="60" y="3"/>
                    <a:pt x="56" y="0"/>
                    <a:pt x="54" y="3"/>
                  </a:cubicBezTo>
                  <a:cubicBezTo>
                    <a:pt x="52" y="6"/>
                    <a:pt x="53" y="1"/>
                    <a:pt x="42" y="4"/>
                  </a:cubicBezTo>
                  <a:cubicBezTo>
                    <a:pt x="30" y="7"/>
                    <a:pt x="36" y="7"/>
                    <a:pt x="33" y="7"/>
                  </a:cubicBezTo>
                  <a:cubicBezTo>
                    <a:pt x="30" y="8"/>
                    <a:pt x="19" y="10"/>
                    <a:pt x="18" y="13"/>
                  </a:cubicBezTo>
                  <a:cubicBezTo>
                    <a:pt x="17" y="16"/>
                    <a:pt x="18" y="13"/>
                    <a:pt x="14" y="16"/>
                  </a:cubicBezTo>
                  <a:cubicBezTo>
                    <a:pt x="11" y="19"/>
                    <a:pt x="9" y="20"/>
                    <a:pt x="10" y="24"/>
                  </a:cubicBezTo>
                  <a:cubicBezTo>
                    <a:pt x="11" y="28"/>
                    <a:pt x="15" y="28"/>
                    <a:pt x="13" y="29"/>
                  </a:cubicBezTo>
                  <a:cubicBezTo>
                    <a:pt x="10" y="33"/>
                    <a:pt x="11" y="29"/>
                    <a:pt x="8" y="32"/>
                  </a:cubicBezTo>
                  <a:cubicBezTo>
                    <a:pt x="5" y="35"/>
                    <a:pt x="3" y="36"/>
                    <a:pt x="0" y="3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2" name="Freeform 34"/>
            <p:cNvSpPr>
              <a:spLocks/>
            </p:cNvSpPr>
            <p:nvPr/>
          </p:nvSpPr>
          <p:spPr bwMode="auto">
            <a:xfrm>
              <a:off x="15311439" y="2951163"/>
              <a:ext cx="103188" cy="53975"/>
            </a:xfrm>
            <a:custGeom>
              <a:avLst/>
              <a:gdLst/>
              <a:ahLst/>
              <a:cxnLst>
                <a:cxn ang="0">
                  <a:pos x="25" y="25"/>
                </a:cxn>
                <a:cxn ang="0">
                  <a:pos x="18" y="20"/>
                </a:cxn>
                <a:cxn ang="0">
                  <a:pos x="13" y="13"/>
                </a:cxn>
                <a:cxn ang="0">
                  <a:pos x="8" y="9"/>
                </a:cxn>
                <a:cxn ang="0">
                  <a:pos x="4" y="4"/>
                </a:cxn>
                <a:cxn ang="0">
                  <a:pos x="15" y="2"/>
                </a:cxn>
                <a:cxn ang="0">
                  <a:pos x="22" y="2"/>
                </a:cxn>
                <a:cxn ang="0">
                  <a:pos x="33" y="5"/>
                </a:cxn>
                <a:cxn ang="0">
                  <a:pos x="42" y="12"/>
                </a:cxn>
                <a:cxn ang="0">
                  <a:pos x="48" y="17"/>
                </a:cxn>
                <a:cxn ang="0">
                  <a:pos x="43" y="20"/>
                </a:cxn>
                <a:cxn ang="0">
                  <a:pos x="34" y="20"/>
                </a:cxn>
                <a:cxn ang="0">
                  <a:pos x="31" y="20"/>
                </a:cxn>
                <a:cxn ang="0">
                  <a:pos x="27" y="22"/>
                </a:cxn>
                <a:cxn ang="0">
                  <a:pos x="26" y="23"/>
                </a:cxn>
                <a:cxn ang="0">
                  <a:pos x="25" y="25"/>
                </a:cxn>
              </a:cxnLst>
              <a:rect l="0" t="0" r="r" b="b"/>
              <a:pathLst>
                <a:path w="49" h="26">
                  <a:moveTo>
                    <a:pt x="25" y="25"/>
                  </a:moveTo>
                  <a:cubicBezTo>
                    <a:pt x="22" y="22"/>
                    <a:pt x="21" y="20"/>
                    <a:pt x="18" y="20"/>
                  </a:cubicBezTo>
                  <a:cubicBezTo>
                    <a:pt x="14" y="19"/>
                    <a:pt x="15" y="16"/>
                    <a:pt x="13" y="13"/>
                  </a:cubicBezTo>
                  <a:cubicBezTo>
                    <a:pt x="11" y="10"/>
                    <a:pt x="11" y="9"/>
                    <a:pt x="8" y="9"/>
                  </a:cubicBezTo>
                  <a:cubicBezTo>
                    <a:pt x="4" y="8"/>
                    <a:pt x="0" y="6"/>
                    <a:pt x="4" y="4"/>
                  </a:cubicBezTo>
                  <a:cubicBezTo>
                    <a:pt x="12" y="0"/>
                    <a:pt x="14" y="3"/>
                    <a:pt x="15" y="2"/>
                  </a:cubicBezTo>
                  <a:cubicBezTo>
                    <a:pt x="16" y="1"/>
                    <a:pt x="18" y="1"/>
                    <a:pt x="22" y="2"/>
                  </a:cubicBezTo>
                  <a:cubicBezTo>
                    <a:pt x="27" y="4"/>
                    <a:pt x="31" y="4"/>
                    <a:pt x="33" y="5"/>
                  </a:cubicBezTo>
                  <a:cubicBezTo>
                    <a:pt x="35" y="6"/>
                    <a:pt x="38" y="12"/>
                    <a:pt x="42" y="12"/>
                  </a:cubicBezTo>
                  <a:cubicBezTo>
                    <a:pt x="46" y="12"/>
                    <a:pt x="47" y="15"/>
                    <a:pt x="48" y="17"/>
                  </a:cubicBezTo>
                  <a:cubicBezTo>
                    <a:pt x="49" y="18"/>
                    <a:pt x="46" y="19"/>
                    <a:pt x="43" y="20"/>
                  </a:cubicBezTo>
                  <a:cubicBezTo>
                    <a:pt x="40" y="21"/>
                    <a:pt x="36" y="22"/>
                    <a:pt x="34" y="20"/>
                  </a:cubicBezTo>
                  <a:cubicBezTo>
                    <a:pt x="31" y="19"/>
                    <a:pt x="30" y="17"/>
                    <a:pt x="31" y="20"/>
                  </a:cubicBezTo>
                  <a:cubicBezTo>
                    <a:pt x="31" y="23"/>
                    <a:pt x="29" y="24"/>
                    <a:pt x="27" y="22"/>
                  </a:cubicBezTo>
                  <a:cubicBezTo>
                    <a:pt x="26" y="20"/>
                    <a:pt x="25" y="22"/>
                    <a:pt x="26" y="23"/>
                  </a:cubicBezTo>
                  <a:cubicBezTo>
                    <a:pt x="26" y="24"/>
                    <a:pt x="26" y="26"/>
                    <a:pt x="25" y="2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3" name="Freeform 35"/>
            <p:cNvSpPr>
              <a:spLocks/>
            </p:cNvSpPr>
            <p:nvPr/>
          </p:nvSpPr>
          <p:spPr bwMode="auto">
            <a:xfrm>
              <a:off x="15774989" y="2963863"/>
              <a:ext cx="76200" cy="26988"/>
            </a:xfrm>
            <a:custGeom>
              <a:avLst/>
              <a:gdLst/>
              <a:ahLst/>
              <a:cxnLst>
                <a:cxn ang="0">
                  <a:pos x="7" y="0"/>
                </a:cxn>
                <a:cxn ang="0">
                  <a:pos x="2" y="3"/>
                </a:cxn>
                <a:cxn ang="0">
                  <a:pos x="4" y="5"/>
                </a:cxn>
                <a:cxn ang="0">
                  <a:pos x="3" y="12"/>
                </a:cxn>
                <a:cxn ang="0">
                  <a:pos x="10" y="12"/>
                </a:cxn>
                <a:cxn ang="0">
                  <a:pos x="19" y="11"/>
                </a:cxn>
                <a:cxn ang="0">
                  <a:pos x="26" y="11"/>
                </a:cxn>
                <a:cxn ang="0">
                  <a:pos x="30" y="7"/>
                </a:cxn>
                <a:cxn ang="0">
                  <a:pos x="30" y="1"/>
                </a:cxn>
                <a:cxn ang="0">
                  <a:pos x="22" y="1"/>
                </a:cxn>
                <a:cxn ang="0">
                  <a:pos x="7" y="0"/>
                </a:cxn>
              </a:cxnLst>
              <a:rect l="0" t="0" r="r" b="b"/>
              <a:pathLst>
                <a:path w="36" h="13">
                  <a:moveTo>
                    <a:pt x="7" y="0"/>
                  </a:moveTo>
                  <a:cubicBezTo>
                    <a:pt x="2" y="0"/>
                    <a:pt x="7" y="2"/>
                    <a:pt x="2" y="3"/>
                  </a:cubicBezTo>
                  <a:cubicBezTo>
                    <a:pt x="0" y="4"/>
                    <a:pt x="4" y="4"/>
                    <a:pt x="4" y="5"/>
                  </a:cubicBezTo>
                  <a:cubicBezTo>
                    <a:pt x="4" y="7"/>
                    <a:pt x="0" y="11"/>
                    <a:pt x="3" y="12"/>
                  </a:cubicBezTo>
                  <a:cubicBezTo>
                    <a:pt x="6" y="13"/>
                    <a:pt x="7" y="11"/>
                    <a:pt x="10" y="12"/>
                  </a:cubicBezTo>
                  <a:cubicBezTo>
                    <a:pt x="12" y="12"/>
                    <a:pt x="16" y="10"/>
                    <a:pt x="19" y="11"/>
                  </a:cubicBezTo>
                  <a:cubicBezTo>
                    <a:pt x="22" y="12"/>
                    <a:pt x="23" y="13"/>
                    <a:pt x="26" y="11"/>
                  </a:cubicBezTo>
                  <a:cubicBezTo>
                    <a:pt x="29" y="9"/>
                    <a:pt x="27" y="7"/>
                    <a:pt x="30" y="7"/>
                  </a:cubicBezTo>
                  <a:cubicBezTo>
                    <a:pt x="36" y="6"/>
                    <a:pt x="33" y="2"/>
                    <a:pt x="30" y="1"/>
                  </a:cubicBezTo>
                  <a:cubicBezTo>
                    <a:pt x="28" y="1"/>
                    <a:pt x="27" y="2"/>
                    <a:pt x="22" y="1"/>
                  </a:cubicBezTo>
                  <a:cubicBezTo>
                    <a:pt x="17" y="1"/>
                    <a:pt x="20" y="0"/>
                    <a:pt x="7"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4" name="Freeform 36"/>
            <p:cNvSpPr>
              <a:spLocks/>
            </p:cNvSpPr>
            <p:nvPr/>
          </p:nvSpPr>
          <p:spPr bwMode="auto">
            <a:xfrm>
              <a:off x="13930314" y="544513"/>
              <a:ext cx="2687638" cy="1190625"/>
            </a:xfrm>
            <a:custGeom>
              <a:avLst/>
              <a:gdLst/>
              <a:ahLst/>
              <a:cxnLst>
                <a:cxn ang="0">
                  <a:pos x="574" y="394"/>
                </a:cxn>
                <a:cxn ang="0">
                  <a:pos x="52" y="362"/>
                </a:cxn>
                <a:cxn ang="0">
                  <a:pos x="74" y="258"/>
                </a:cxn>
                <a:cxn ang="0">
                  <a:pos x="33" y="209"/>
                </a:cxn>
                <a:cxn ang="0">
                  <a:pos x="251" y="53"/>
                </a:cxn>
                <a:cxn ang="0">
                  <a:pos x="362" y="29"/>
                </a:cxn>
                <a:cxn ang="0">
                  <a:pos x="395" y="33"/>
                </a:cxn>
                <a:cxn ang="0">
                  <a:pos x="448" y="28"/>
                </a:cxn>
                <a:cxn ang="0">
                  <a:pos x="551" y="42"/>
                </a:cxn>
                <a:cxn ang="0">
                  <a:pos x="606" y="58"/>
                </a:cxn>
                <a:cxn ang="0">
                  <a:pos x="664" y="56"/>
                </a:cxn>
                <a:cxn ang="0">
                  <a:pos x="644" y="53"/>
                </a:cxn>
                <a:cxn ang="0">
                  <a:pos x="696" y="58"/>
                </a:cxn>
                <a:cxn ang="0">
                  <a:pos x="802" y="62"/>
                </a:cxn>
                <a:cxn ang="0">
                  <a:pos x="818" y="57"/>
                </a:cxn>
                <a:cxn ang="0">
                  <a:pos x="877" y="41"/>
                </a:cxn>
                <a:cxn ang="0">
                  <a:pos x="876" y="10"/>
                </a:cxn>
                <a:cxn ang="0">
                  <a:pos x="892" y="38"/>
                </a:cxn>
                <a:cxn ang="0">
                  <a:pos x="963" y="52"/>
                </a:cxn>
                <a:cxn ang="0">
                  <a:pos x="1016" y="53"/>
                </a:cxn>
                <a:cxn ang="0">
                  <a:pos x="940" y="76"/>
                </a:cxn>
                <a:cxn ang="0">
                  <a:pos x="879" y="103"/>
                </a:cxn>
                <a:cxn ang="0">
                  <a:pos x="838" y="120"/>
                </a:cxn>
                <a:cxn ang="0">
                  <a:pos x="801" y="138"/>
                </a:cxn>
                <a:cxn ang="0">
                  <a:pos x="716" y="183"/>
                </a:cxn>
                <a:cxn ang="0">
                  <a:pos x="715" y="225"/>
                </a:cxn>
                <a:cxn ang="0">
                  <a:pos x="769" y="259"/>
                </a:cxn>
                <a:cxn ang="0">
                  <a:pos x="830" y="297"/>
                </a:cxn>
                <a:cxn ang="0">
                  <a:pos x="829" y="342"/>
                </a:cxn>
                <a:cxn ang="0">
                  <a:pos x="856" y="351"/>
                </a:cxn>
                <a:cxn ang="0">
                  <a:pos x="885" y="318"/>
                </a:cxn>
                <a:cxn ang="0">
                  <a:pos x="960" y="201"/>
                </a:cxn>
                <a:cxn ang="0">
                  <a:pos x="1034" y="149"/>
                </a:cxn>
                <a:cxn ang="0">
                  <a:pos x="1109" y="174"/>
                </a:cxn>
                <a:cxn ang="0">
                  <a:pos x="1095" y="219"/>
                </a:cxn>
                <a:cxn ang="0">
                  <a:pos x="1114" y="230"/>
                </a:cxn>
                <a:cxn ang="0">
                  <a:pos x="1171" y="183"/>
                </a:cxn>
                <a:cxn ang="0">
                  <a:pos x="1180" y="245"/>
                </a:cxn>
                <a:cxn ang="0">
                  <a:pos x="1219" y="283"/>
                </a:cxn>
                <a:cxn ang="0">
                  <a:pos x="1221" y="301"/>
                </a:cxn>
                <a:cxn ang="0">
                  <a:pos x="1256" y="324"/>
                </a:cxn>
                <a:cxn ang="0">
                  <a:pos x="1184" y="369"/>
                </a:cxn>
                <a:cxn ang="0">
                  <a:pos x="1025" y="398"/>
                </a:cxn>
                <a:cxn ang="0">
                  <a:pos x="1060" y="399"/>
                </a:cxn>
                <a:cxn ang="0">
                  <a:pos x="1051" y="424"/>
                </a:cxn>
                <a:cxn ang="0">
                  <a:pos x="1089" y="470"/>
                </a:cxn>
                <a:cxn ang="0">
                  <a:pos x="1084" y="495"/>
                </a:cxn>
                <a:cxn ang="0">
                  <a:pos x="1029" y="524"/>
                </a:cxn>
                <a:cxn ang="0">
                  <a:pos x="1063" y="483"/>
                </a:cxn>
                <a:cxn ang="0">
                  <a:pos x="1012" y="482"/>
                </a:cxn>
                <a:cxn ang="0">
                  <a:pos x="978" y="444"/>
                </a:cxn>
                <a:cxn ang="0">
                  <a:pos x="874" y="488"/>
                </a:cxn>
                <a:cxn ang="0">
                  <a:pos x="788" y="524"/>
                </a:cxn>
                <a:cxn ang="0">
                  <a:pos x="742" y="550"/>
                </a:cxn>
                <a:cxn ang="0">
                  <a:pos x="739" y="527"/>
                </a:cxn>
                <a:cxn ang="0">
                  <a:pos x="770" y="496"/>
                </a:cxn>
                <a:cxn ang="0">
                  <a:pos x="759" y="465"/>
                </a:cxn>
                <a:cxn ang="0">
                  <a:pos x="722" y="431"/>
                </a:cxn>
                <a:cxn ang="0">
                  <a:pos x="683" y="408"/>
                </a:cxn>
              </a:cxnLst>
              <a:rect l="0" t="0" r="r" b="b"/>
              <a:pathLst>
                <a:path w="1269" h="563">
                  <a:moveTo>
                    <a:pt x="645" y="428"/>
                  </a:moveTo>
                  <a:cubicBezTo>
                    <a:pt x="631" y="414"/>
                    <a:pt x="618" y="427"/>
                    <a:pt x="611" y="420"/>
                  </a:cubicBezTo>
                  <a:cubicBezTo>
                    <a:pt x="605" y="414"/>
                    <a:pt x="605" y="420"/>
                    <a:pt x="596" y="417"/>
                  </a:cubicBezTo>
                  <a:cubicBezTo>
                    <a:pt x="587" y="413"/>
                    <a:pt x="584" y="409"/>
                    <a:pt x="579" y="409"/>
                  </a:cubicBezTo>
                  <a:cubicBezTo>
                    <a:pt x="562" y="409"/>
                    <a:pt x="581" y="394"/>
                    <a:pt x="574" y="394"/>
                  </a:cubicBezTo>
                  <a:cubicBezTo>
                    <a:pt x="563" y="394"/>
                    <a:pt x="564" y="407"/>
                    <a:pt x="555" y="407"/>
                  </a:cubicBezTo>
                  <a:cubicBezTo>
                    <a:pt x="538" y="407"/>
                    <a:pt x="103" y="407"/>
                    <a:pt x="103" y="407"/>
                  </a:cubicBezTo>
                  <a:cubicBezTo>
                    <a:pt x="94" y="396"/>
                    <a:pt x="92" y="392"/>
                    <a:pt x="83" y="385"/>
                  </a:cubicBezTo>
                  <a:cubicBezTo>
                    <a:pt x="74" y="378"/>
                    <a:pt x="76" y="371"/>
                    <a:pt x="66" y="371"/>
                  </a:cubicBezTo>
                  <a:cubicBezTo>
                    <a:pt x="57" y="371"/>
                    <a:pt x="59" y="365"/>
                    <a:pt x="52" y="362"/>
                  </a:cubicBezTo>
                  <a:cubicBezTo>
                    <a:pt x="66" y="347"/>
                    <a:pt x="56" y="336"/>
                    <a:pt x="61" y="324"/>
                  </a:cubicBezTo>
                  <a:cubicBezTo>
                    <a:pt x="65" y="312"/>
                    <a:pt x="48" y="323"/>
                    <a:pt x="62" y="301"/>
                  </a:cubicBezTo>
                  <a:cubicBezTo>
                    <a:pt x="69" y="290"/>
                    <a:pt x="53" y="309"/>
                    <a:pt x="65" y="288"/>
                  </a:cubicBezTo>
                  <a:cubicBezTo>
                    <a:pt x="79" y="284"/>
                    <a:pt x="70" y="281"/>
                    <a:pt x="78" y="276"/>
                  </a:cubicBezTo>
                  <a:cubicBezTo>
                    <a:pt x="87" y="270"/>
                    <a:pt x="68" y="262"/>
                    <a:pt x="74" y="258"/>
                  </a:cubicBezTo>
                  <a:cubicBezTo>
                    <a:pt x="79" y="254"/>
                    <a:pt x="71" y="256"/>
                    <a:pt x="74" y="250"/>
                  </a:cubicBezTo>
                  <a:cubicBezTo>
                    <a:pt x="80" y="237"/>
                    <a:pt x="70" y="206"/>
                    <a:pt x="74" y="202"/>
                  </a:cubicBezTo>
                  <a:cubicBezTo>
                    <a:pt x="79" y="199"/>
                    <a:pt x="78" y="198"/>
                    <a:pt x="67" y="200"/>
                  </a:cubicBezTo>
                  <a:cubicBezTo>
                    <a:pt x="55" y="201"/>
                    <a:pt x="63" y="205"/>
                    <a:pt x="54" y="205"/>
                  </a:cubicBezTo>
                  <a:cubicBezTo>
                    <a:pt x="44" y="205"/>
                    <a:pt x="44" y="211"/>
                    <a:pt x="33" y="209"/>
                  </a:cubicBezTo>
                  <a:cubicBezTo>
                    <a:pt x="26" y="207"/>
                    <a:pt x="24" y="200"/>
                    <a:pt x="24" y="195"/>
                  </a:cubicBezTo>
                  <a:cubicBezTo>
                    <a:pt x="19" y="193"/>
                    <a:pt x="19" y="198"/>
                    <a:pt x="11" y="194"/>
                  </a:cubicBezTo>
                  <a:cubicBezTo>
                    <a:pt x="6" y="191"/>
                    <a:pt x="4" y="192"/>
                    <a:pt x="0" y="193"/>
                  </a:cubicBezTo>
                  <a:cubicBezTo>
                    <a:pt x="78" y="122"/>
                    <a:pt x="156" y="72"/>
                    <a:pt x="205" y="41"/>
                  </a:cubicBezTo>
                  <a:cubicBezTo>
                    <a:pt x="221" y="38"/>
                    <a:pt x="235" y="46"/>
                    <a:pt x="251" y="53"/>
                  </a:cubicBezTo>
                  <a:cubicBezTo>
                    <a:pt x="266" y="61"/>
                    <a:pt x="241" y="43"/>
                    <a:pt x="271" y="44"/>
                  </a:cubicBezTo>
                  <a:cubicBezTo>
                    <a:pt x="287" y="44"/>
                    <a:pt x="292" y="39"/>
                    <a:pt x="284" y="47"/>
                  </a:cubicBezTo>
                  <a:cubicBezTo>
                    <a:pt x="277" y="55"/>
                    <a:pt x="286" y="51"/>
                    <a:pt x="297" y="44"/>
                  </a:cubicBezTo>
                  <a:cubicBezTo>
                    <a:pt x="307" y="37"/>
                    <a:pt x="314" y="44"/>
                    <a:pt x="328" y="39"/>
                  </a:cubicBezTo>
                  <a:cubicBezTo>
                    <a:pt x="342" y="33"/>
                    <a:pt x="358" y="31"/>
                    <a:pt x="362" y="29"/>
                  </a:cubicBezTo>
                  <a:cubicBezTo>
                    <a:pt x="367" y="27"/>
                    <a:pt x="380" y="33"/>
                    <a:pt x="367" y="36"/>
                  </a:cubicBezTo>
                  <a:cubicBezTo>
                    <a:pt x="352" y="39"/>
                    <a:pt x="343" y="36"/>
                    <a:pt x="331" y="48"/>
                  </a:cubicBezTo>
                  <a:cubicBezTo>
                    <a:pt x="336" y="44"/>
                    <a:pt x="340" y="43"/>
                    <a:pt x="349" y="43"/>
                  </a:cubicBezTo>
                  <a:cubicBezTo>
                    <a:pt x="367" y="43"/>
                    <a:pt x="377" y="34"/>
                    <a:pt x="377" y="40"/>
                  </a:cubicBezTo>
                  <a:cubicBezTo>
                    <a:pt x="376" y="48"/>
                    <a:pt x="390" y="37"/>
                    <a:pt x="395" y="33"/>
                  </a:cubicBezTo>
                  <a:cubicBezTo>
                    <a:pt x="399" y="30"/>
                    <a:pt x="389" y="18"/>
                    <a:pt x="408" y="28"/>
                  </a:cubicBezTo>
                  <a:cubicBezTo>
                    <a:pt x="423" y="35"/>
                    <a:pt x="405" y="44"/>
                    <a:pt x="421" y="43"/>
                  </a:cubicBezTo>
                  <a:cubicBezTo>
                    <a:pt x="432" y="42"/>
                    <a:pt x="420" y="38"/>
                    <a:pt x="429" y="33"/>
                  </a:cubicBezTo>
                  <a:cubicBezTo>
                    <a:pt x="438" y="29"/>
                    <a:pt x="426" y="29"/>
                    <a:pt x="440" y="24"/>
                  </a:cubicBezTo>
                  <a:cubicBezTo>
                    <a:pt x="447" y="22"/>
                    <a:pt x="460" y="21"/>
                    <a:pt x="448" y="28"/>
                  </a:cubicBezTo>
                  <a:cubicBezTo>
                    <a:pt x="437" y="35"/>
                    <a:pt x="453" y="30"/>
                    <a:pt x="441" y="41"/>
                  </a:cubicBezTo>
                  <a:cubicBezTo>
                    <a:pt x="465" y="41"/>
                    <a:pt x="456" y="34"/>
                    <a:pt x="469" y="33"/>
                  </a:cubicBezTo>
                  <a:cubicBezTo>
                    <a:pt x="483" y="31"/>
                    <a:pt x="487" y="37"/>
                    <a:pt x="506" y="41"/>
                  </a:cubicBezTo>
                  <a:cubicBezTo>
                    <a:pt x="526" y="45"/>
                    <a:pt x="547" y="46"/>
                    <a:pt x="541" y="43"/>
                  </a:cubicBezTo>
                  <a:cubicBezTo>
                    <a:pt x="534" y="40"/>
                    <a:pt x="544" y="41"/>
                    <a:pt x="551" y="42"/>
                  </a:cubicBezTo>
                  <a:cubicBezTo>
                    <a:pt x="557" y="44"/>
                    <a:pt x="561" y="52"/>
                    <a:pt x="558" y="53"/>
                  </a:cubicBezTo>
                  <a:cubicBezTo>
                    <a:pt x="553" y="57"/>
                    <a:pt x="545" y="46"/>
                    <a:pt x="537" y="58"/>
                  </a:cubicBezTo>
                  <a:cubicBezTo>
                    <a:pt x="554" y="57"/>
                    <a:pt x="544" y="63"/>
                    <a:pt x="556" y="62"/>
                  </a:cubicBezTo>
                  <a:cubicBezTo>
                    <a:pt x="569" y="61"/>
                    <a:pt x="565" y="69"/>
                    <a:pt x="580" y="64"/>
                  </a:cubicBezTo>
                  <a:cubicBezTo>
                    <a:pt x="594" y="60"/>
                    <a:pt x="596" y="65"/>
                    <a:pt x="606" y="58"/>
                  </a:cubicBezTo>
                  <a:cubicBezTo>
                    <a:pt x="616" y="51"/>
                    <a:pt x="619" y="58"/>
                    <a:pt x="630" y="64"/>
                  </a:cubicBezTo>
                  <a:cubicBezTo>
                    <a:pt x="640" y="71"/>
                    <a:pt x="621" y="64"/>
                    <a:pt x="622" y="88"/>
                  </a:cubicBezTo>
                  <a:cubicBezTo>
                    <a:pt x="624" y="79"/>
                    <a:pt x="622" y="79"/>
                    <a:pt x="631" y="74"/>
                  </a:cubicBezTo>
                  <a:cubicBezTo>
                    <a:pt x="644" y="66"/>
                    <a:pt x="625" y="66"/>
                    <a:pt x="643" y="61"/>
                  </a:cubicBezTo>
                  <a:cubicBezTo>
                    <a:pt x="652" y="57"/>
                    <a:pt x="658" y="55"/>
                    <a:pt x="664" y="56"/>
                  </a:cubicBezTo>
                  <a:cubicBezTo>
                    <a:pt x="670" y="56"/>
                    <a:pt x="671" y="53"/>
                    <a:pt x="678" y="53"/>
                  </a:cubicBezTo>
                  <a:cubicBezTo>
                    <a:pt x="683" y="54"/>
                    <a:pt x="682" y="48"/>
                    <a:pt x="678" y="50"/>
                  </a:cubicBezTo>
                  <a:cubicBezTo>
                    <a:pt x="672" y="53"/>
                    <a:pt x="672" y="49"/>
                    <a:pt x="669" y="51"/>
                  </a:cubicBezTo>
                  <a:cubicBezTo>
                    <a:pt x="663" y="55"/>
                    <a:pt x="666" y="47"/>
                    <a:pt x="657" y="53"/>
                  </a:cubicBezTo>
                  <a:cubicBezTo>
                    <a:pt x="648" y="60"/>
                    <a:pt x="650" y="50"/>
                    <a:pt x="644" y="53"/>
                  </a:cubicBezTo>
                  <a:cubicBezTo>
                    <a:pt x="644" y="53"/>
                    <a:pt x="643" y="45"/>
                    <a:pt x="656" y="45"/>
                  </a:cubicBezTo>
                  <a:cubicBezTo>
                    <a:pt x="675" y="45"/>
                    <a:pt x="674" y="35"/>
                    <a:pt x="687" y="39"/>
                  </a:cubicBezTo>
                  <a:cubicBezTo>
                    <a:pt x="694" y="42"/>
                    <a:pt x="680" y="47"/>
                    <a:pt x="686" y="49"/>
                  </a:cubicBezTo>
                  <a:cubicBezTo>
                    <a:pt x="692" y="51"/>
                    <a:pt x="685" y="55"/>
                    <a:pt x="691" y="52"/>
                  </a:cubicBezTo>
                  <a:cubicBezTo>
                    <a:pt x="698" y="50"/>
                    <a:pt x="691" y="55"/>
                    <a:pt x="696" y="58"/>
                  </a:cubicBezTo>
                  <a:cubicBezTo>
                    <a:pt x="701" y="61"/>
                    <a:pt x="714" y="59"/>
                    <a:pt x="728" y="61"/>
                  </a:cubicBezTo>
                  <a:cubicBezTo>
                    <a:pt x="742" y="62"/>
                    <a:pt x="756" y="53"/>
                    <a:pt x="764" y="59"/>
                  </a:cubicBezTo>
                  <a:cubicBezTo>
                    <a:pt x="775" y="66"/>
                    <a:pt x="768" y="59"/>
                    <a:pt x="780" y="60"/>
                  </a:cubicBezTo>
                  <a:cubicBezTo>
                    <a:pt x="791" y="61"/>
                    <a:pt x="785" y="49"/>
                    <a:pt x="792" y="57"/>
                  </a:cubicBezTo>
                  <a:cubicBezTo>
                    <a:pt x="798" y="66"/>
                    <a:pt x="802" y="68"/>
                    <a:pt x="802" y="62"/>
                  </a:cubicBezTo>
                  <a:cubicBezTo>
                    <a:pt x="801" y="56"/>
                    <a:pt x="795" y="62"/>
                    <a:pt x="790" y="50"/>
                  </a:cubicBezTo>
                  <a:cubicBezTo>
                    <a:pt x="805" y="55"/>
                    <a:pt x="798" y="44"/>
                    <a:pt x="805" y="50"/>
                  </a:cubicBezTo>
                  <a:cubicBezTo>
                    <a:pt x="811" y="57"/>
                    <a:pt x="819" y="52"/>
                    <a:pt x="811" y="58"/>
                  </a:cubicBezTo>
                  <a:cubicBezTo>
                    <a:pt x="804" y="63"/>
                    <a:pt x="814" y="61"/>
                    <a:pt x="803" y="70"/>
                  </a:cubicBezTo>
                  <a:cubicBezTo>
                    <a:pt x="819" y="66"/>
                    <a:pt x="809" y="63"/>
                    <a:pt x="818" y="57"/>
                  </a:cubicBezTo>
                  <a:cubicBezTo>
                    <a:pt x="824" y="53"/>
                    <a:pt x="827" y="60"/>
                    <a:pt x="840" y="59"/>
                  </a:cubicBezTo>
                  <a:cubicBezTo>
                    <a:pt x="854" y="58"/>
                    <a:pt x="862" y="56"/>
                    <a:pt x="857" y="53"/>
                  </a:cubicBezTo>
                  <a:cubicBezTo>
                    <a:pt x="853" y="50"/>
                    <a:pt x="854" y="58"/>
                    <a:pt x="849" y="55"/>
                  </a:cubicBezTo>
                  <a:cubicBezTo>
                    <a:pt x="843" y="51"/>
                    <a:pt x="857" y="45"/>
                    <a:pt x="863" y="48"/>
                  </a:cubicBezTo>
                  <a:cubicBezTo>
                    <a:pt x="866" y="49"/>
                    <a:pt x="879" y="42"/>
                    <a:pt x="877" y="41"/>
                  </a:cubicBezTo>
                  <a:cubicBezTo>
                    <a:pt x="873" y="39"/>
                    <a:pt x="858" y="48"/>
                    <a:pt x="852" y="44"/>
                  </a:cubicBezTo>
                  <a:cubicBezTo>
                    <a:pt x="846" y="40"/>
                    <a:pt x="847" y="50"/>
                    <a:pt x="838" y="38"/>
                  </a:cubicBezTo>
                  <a:cubicBezTo>
                    <a:pt x="827" y="26"/>
                    <a:pt x="857" y="29"/>
                    <a:pt x="853" y="22"/>
                  </a:cubicBezTo>
                  <a:cubicBezTo>
                    <a:pt x="850" y="18"/>
                    <a:pt x="859" y="17"/>
                    <a:pt x="865" y="12"/>
                  </a:cubicBezTo>
                  <a:cubicBezTo>
                    <a:pt x="872" y="7"/>
                    <a:pt x="869" y="14"/>
                    <a:pt x="876" y="10"/>
                  </a:cubicBezTo>
                  <a:cubicBezTo>
                    <a:pt x="884" y="7"/>
                    <a:pt x="862" y="8"/>
                    <a:pt x="884" y="2"/>
                  </a:cubicBezTo>
                  <a:cubicBezTo>
                    <a:pt x="894" y="0"/>
                    <a:pt x="905" y="6"/>
                    <a:pt x="903" y="11"/>
                  </a:cubicBezTo>
                  <a:cubicBezTo>
                    <a:pt x="897" y="19"/>
                    <a:pt x="914" y="22"/>
                    <a:pt x="908" y="26"/>
                  </a:cubicBezTo>
                  <a:cubicBezTo>
                    <a:pt x="898" y="30"/>
                    <a:pt x="904" y="22"/>
                    <a:pt x="897" y="25"/>
                  </a:cubicBezTo>
                  <a:cubicBezTo>
                    <a:pt x="889" y="28"/>
                    <a:pt x="906" y="29"/>
                    <a:pt x="892" y="38"/>
                  </a:cubicBezTo>
                  <a:cubicBezTo>
                    <a:pt x="900" y="37"/>
                    <a:pt x="910" y="39"/>
                    <a:pt x="898" y="50"/>
                  </a:cubicBezTo>
                  <a:cubicBezTo>
                    <a:pt x="904" y="49"/>
                    <a:pt x="912" y="51"/>
                    <a:pt x="918" y="43"/>
                  </a:cubicBezTo>
                  <a:cubicBezTo>
                    <a:pt x="924" y="36"/>
                    <a:pt x="939" y="48"/>
                    <a:pt x="929" y="53"/>
                  </a:cubicBezTo>
                  <a:cubicBezTo>
                    <a:pt x="920" y="59"/>
                    <a:pt x="930" y="63"/>
                    <a:pt x="926" y="72"/>
                  </a:cubicBezTo>
                  <a:cubicBezTo>
                    <a:pt x="946" y="54"/>
                    <a:pt x="957" y="58"/>
                    <a:pt x="963" y="52"/>
                  </a:cubicBezTo>
                  <a:cubicBezTo>
                    <a:pt x="969" y="47"/>
                    <a:pt x="971" y="46"/>
                    <a:pt x="977" y="45"/>
                  </a:cubicBezTo>
                  <a:cubicBezTo>
                    <a:pt x="964" y="42"/>
                    <a:pt x="982" y="29"/>
                    <a:pt x="993" y="33"/>
                  </a:cubicBezTo>
                  <a:cubicBezTo>
                    <a:pt x="1004" y="38"/>
                    <a:pt x="1011" y="35"/>
                    <a:pt x="1017" y="39"/>
                  </a:cubicBezTo>
                  <a:cubicBezTo>
                    <a:pt x="1023" y="42"/>
                    <a:pt x="1034" y="48"/>
                    <a:pt x="1028" y="49"/>
                  </a:cubicBezTo>
                  <a:cubicBezTo>
                    <a:pt x="1021" y="50"/>
                    <a:pt x="1027" y="55"/>
                    <a:pt x="1016" y="53"/>
                  </a:cubicBezTo>
                  <a:cubicBezTo>
                    <a:pt x="1008" y="52"/>
                    <a:pt x="1014" y="57"/>
                    <a:pt x="1012" y="59"/>
                  </a:cubicBezTo>
                  <a:cubicBezTo>
                    <a:pt x="1004" y="67"/>
                    <a:pt x="1021" y="67"/>
                    <a:pt x="1006" y="76"/>
                  </a:cubicBezTo>
                  <a:cubicBezTo>
                    <a:pt x="990" y="85"/>
                    <a:pt x="990" y="76"/>
                    <a:pt x="980" y="81"/>
                  </a:cubicBezTo>
                  <a:cubicBezTo>
                    <a:pt x="969" y="85"/>
                    <a:pt x="969" y="80"/>
                    <a:pt x="962" y="84"/>
                  </a:cubicBezTo>
                  <a:cubicBezTo>
                    <a:pt x="955" y="88"/>
                    <a:pt x="952" y="72"/>
                    <a:pt x="940" y="76"/>
                  </a:cubicBezTo>
                  <a:cubicBezTo>
                    <a:pt x="939" y="75"/>
                    <a:pt x="945" y="72"/>
                    <a:pt x="951" y="82"/>
                  </a:cubicBezTo>
                  <a:cubicBezTo>
                    <a:pt x="956" y="91"/>
                    <a:pt x="952" y="85"/>
                    <a:pt x="943" y="88"/>
                  </a:cubicBezTo>
                  <a:cubicBezTo>
                    <a:pt x="929" y="92"/>
                    <a:pt x="943" y="74"/>
                    <a:pt x="919" y="83"/>
                  </a:cubicBezTo>
                  <a:cubicBezTo>
                    <a:pt x="904" y="89"/>
                    <a:pt x="944" y="88"/>
                    <a:pt x="909" y="97"/>
                  </a:cubicBezTo>
                  <a:cubicBezTo>
                    <a:pt x="887" y="103"/>
                    <a:pt x="895" y="105"/>
                    <a:pt x="879" y="103"/>
                  </a:cubicBezTo>
                  <a:cubicBezTo>
                    <a:pt x="864" y="101"/>
                    <a:pt x="877" y="90"/>
                    <a:pt x="854" y="91"/>
                  </a:cubicBezTo>
                  <a:cubicBezTo>
                    <a:pt x="870" y="94"/>
                    <a:pt x="863" y="101"/>
                    <a:pt x="875" y="105"/>
                  </a:cubicBezTo>
                  <a:cubicBezTo>
                    <a:pt x="887" y="108"/>
                    <a:pt x="899" y="104"/>
                    <a:pt x="886" y="110"/>
                  </a:cubicBezTo>
                  <a:cubicBezTo>
                    <a:pt x="874" y="117"/>
                    <a:pt x="868" y="124"/>
                    <a:pt x="858" y="123"/>
                  </a:cubicBezTo>
                  <a:cubicBezTo>
                    <a:pt x="849" y="123"/>
                    <a:pt x="844" y="128"/>
                    <a:pt x="838" y="120"/>
                  </a:cubicBezTo>
                  <a:cubicBezTo>
                    <a:pt x="837" y="129"/>
                    <a:pt x="834" y="125"/>
                    <a:pt x="826" y="127"/>
                  </a:cubicBezTo>
                  <a:cubicBezTo>
                    <a:pt x="819" y="129"/>
                    <a:pt x="816" y="121"/>
                    <a:pt x="785" y="124"/>
                  </a:cubicBezTo>
                  <a:cubicBezTo>
                    <a:pt x="800" y="125"/>
                    <a:pt x="801" y="126"/>
                    <a:pt x="794" y="129"/>
                  </a:cubicBezTo>
                  <a:cubicBezTo>
                    <a:pt x="809" y="124"/>
                    <a:pt x="813" y="127"/>
                    <a:pt x="816" y="132"/>
                  </a:cubicBezTo>
                  <a:cubicBezTo>
                    <a:pt x="818" y="136"/>
                    <a:pt x="818" y="141"/>
                    <a:pt x="801" y="138"/>
                  </a:cubicBezTo>
                  <a:cubicBezTo>
                    <a:pt x="775" y="135"/>
                    <a:pt x="802" y="142"/>
                    <a:pt x="791" y="144"/>
                  </a:cubicBezTo>
                  <a:cubicBezTo>
                    <a:pt x="772" y="147"/>
                    <a:pt x="777" y="153"/>
                    <a:pt x="769" y="153"/>
                  </a:cubicBezTo>
                  <a:cubicBezTo>
                    <a:pt x="762" y="154"/>
                    <a:pt x="748" y="166"/>
                    <a:pt x="742" y="165"/>
                  </a:cubicBezTo>
                  <a:cubicBezTo>
                    <a:pt x="733" y="164"/>
                    <a:pt x="749" y="168"/>
                    <a:pt x="724" y="176"/>
                  </a:cubicBezTo>
                  <a:cubicBezTo>
                    <a:pt x="714" y="180"/>
                    <a:pt x="727" y="181"/>
                    <a:pt x="716" y="183"/>
                  </a:cubicBezTo>
                  <a:cubicBezTo>
                    <a:pt x="704" y="184"/>
                    <a:pt x="720" y="184"/>
                    <a:pt x="707" y="191"/>
                  </a:cubicBezTo>
                  <a:cubicBezTo>
                    <a:pt x="695" y="198"/>
                    <a:pt x="704" y="204"/>
                    <a:pt x="690" y="212"/>
                  </a:cubicBezTo>
                  <a:cubicBezTo>
                    <a:pt x="696" y="211"/>
                    <a:pt x="696" y="211"/>
                    <a:pt x="696" y="219"/>
                  </a:cubicBezTo>
                  <a:cubicBezTo>
                    <a:pt x="700" y="213"/>
                    <a:pt x="702" y="216"/>
                    <a:pt x="709" y="215"/>
                  </a:cubicBezTo>
                  <a:cubicBezTo>
                    <a:pt x="715" y="213"/>
                    <a:pt x="716" y="222"/>
                    <a:pt x="715" y="225"/>
                  </a:cubicBezTo>
                  <a:cubicBezTo>
                    <a:pt x="714" y="228"/>
                    <a:pt x="719" y="237"/>
                    <a:pt x="716" y="239"/>
                  </a:cubicBezTo>
                  <a:cubicBezTo>
                    <a:pt x="705" y="249"/>
                    <a:pt x="707" y="238"/>
                    <a:pt x="698" y="247"/>
                  </a:cubicBezTo>
                  <a:cubicBezTo>
                    <a:pt x="703" y="244"/>
                    <a:pt x="702" y="246"/>
                    <a:pt x="709" y="246"/>
                  </a:cubicBezTo>
                  <a:cubicBezTo>
                    <a:pt x="716" y="246"/>
                    <a:pt x="737" y="234"/>
                    <a:pt x="739" y="244"/>
                  </a:cubicBezTo>
                  <a:cubicBezTo>
                    <a:pt x="742" y="254"/>
                    <a:pt x="766" y="250"/>
                    <a:pt x="769" y="259"/>
                  </a:cubicBezTo>
                  <a:cubicBezTo>
                    <a:pt x="771" y="267"/>
                    <a:pt x="772" y="260"/>
                    <a:pt x="779" y="265"/>
                  </a:cubicBezTo>
                  <a:cubicBezTo>
                    <a:pt x="790" y="273"/>
                    <a:pt x="797" y="264"/>
                    <a:pt x="794" y="275"/>
                  </a:cubicBezTo>
                  <a:cubicBezTo>
                    <a:pt x="793" y="281"/>
                    <a:pt x="821" y="275"/>
                    <a:pt x="824" y="279"/>
                  </a:cubicBezTo>
                  <a:cubicBezTo>
                    <a:pt x="828" y="284"/>
                    <a:pt x="843" y="278"/>
                    <a:pt x="833" y="286"/>
                  </a:cubicBezTo>
                  <a:cubicBezTo>
                    <a:pt x="823" y="294"/>
                    <a:pt x="834" y="291"/>
                    <a:pt x="830" y="297"/>
                  </a:cubicBezTo>
                  <a:cubicBezTo>
                    <a:pt x="826" y="304"/>
                    <a:pt x="825" y="297"/>
                    <a:pt x="822" y="301"/>
                  </a:cubicBezTo>
                  <a:cubicBezTo>
                    <a:pt x="819" y="305"/>
                    <a:pt x="817" y="301"/>
                    <a:pt x="809" y="299"/>
                  </a:cubicBezTo>
                  <a:cubicBezTo>
                    <a:pt x="814" y="308"/>
                    <a:pt x="825" y="301"/>
                    <a:pt x="825" y="310"/>
                  </a:cubicBezTo>
                  <a:cubicBezTo>
                    <a:pt x="825" y="319"/>
                    <a:pt x="826" y="317"/>
                    <a:pt x="815" y="318"/>
                  </a:cubicBezTo>
                  <a:cubicBezTo>
                    <a:pt x="836" y="322"/>
                    <a:pt x="823" y="338"/>
                    <a:pt x="829" y="342"/>
                  </a:cubicBezTo>
                  <a:cubicBezTo>
                    <a:pt x="835" y="345"/>
                    <a:pt x="822" y="344"/>
                    <a:pt x="818" y="355"/>
                  </a:cubicBezTo>
                  <a:cubicBezTo>
                    <a:pt x="820" y="349"/>
                    <a:pt x="825" y="351"/>
                    <a:pt x="832" y="345"/>
                  </a:cubicBezTo>
                  <a:cubicBezTo>
                    <a:pt x="839" y="340"/>
                    <a:pt x="835" y="360"/>
                    <a:pt x="836" y="358"/>
                  </a:cubicBezTo>
                  <a:cubicBezTo>
                    <a:pt x="838" y="356"/>
                    <a:pt x="847" y="363"/>
                    <a:pt x="843" y="357"/>
                  </a:cubicBezTo>
                  <a:cubicBezTo>
                    <a:pt x="841" y="354"/>
                    <a:pt x="849" y="354"/>
                    <a:pt x="856" y="351"/>
                  </a:cubicBezTo>
                  <a:cubicBezTo>
                    <a:pt x="863" y="347"/>
                    <a:pt x="855" y="358"/>
                    <a:pt x="867" y="365"/>
                  </a:cubicBezTo>
                  <a:cubicBezTo>
                    <a:pt x="859" y="358"/>
                    <a:pt x="865" y="356"/>
                    <a:pt x="871" y="356"/>
                  </a:cubicBezTo>
                  <a:cubicBezTo>
                    <a:pt x="865" y="353"/>
                    <a:pt x="864" y="353"/>
                    <a:pt x="864" y="347"/>
                  </a:cubicBezTo>
                  <a:cubicBezTo>
                    <a:pt x="865" y="341"/>
                    <a:pt x="884" y="347"/>
                    <a:pt x="883" y="329"/>
                  </a:cubicBezTo>
                  <a:cubicBezTo>
                    <a:pt x="882" y="320"/>
                    <a:pt x="885" y="321"/>
                    <a:pt x="885" y="318"/>
                  </a:cubicBezTo>
                  <a:cubicBezTo>
                    <a:pt x="886" y="291"/>
                    <a:pt x="882" y="305"/>
                    <a:pt x="881" y="299"/>
                  </a:cubicBezTo>
                  <a:cubicBezTo>
                    <a:pt x="880" y="292"/>
                    <a:pt x="873" y="297"/>
                    <a:pt x="877" y="291"/>
                  </a:cubicBezTo>
                  <a:cubicBezTo>
                    <a:pt x="879" y="287"/>
                    <a:pt x="919" y="291"/>
                    <a:pt x="945" y="261"/>
                  </a:cubicBezTo>
                  <a:cubicBezTo>
                    <a:pt x="979" y="223"/>
                    <a:pt x="938" y="219"/>
                    <a:pt x="946" y="213"/>
                  </a:cubicBezTo>
                  <a:cubicBezTo>
                    <a:pt x="951" y="210"/>
                    <a:pt x="938" y="207"/>
                    <a:pt x="960" y="201"/>
                  </a:cubicBezTo>
                  <a:cubicBezTo>
                    <a:pt x="974" y="197"/>
                    <a:pt x="961" y="199"/>
                    <a:pt x="970" y="196"/>
                  </a:cubicBezTo>
                  <a:cubicBezTo>
                    <a:pt x="981" y="192"/>
                    <a:pt x="963" y="192"/>
                    <a:pt x="977" y="184"/>
                  </a:cubicBezTo>
                  <a:cubicBezTo>
                    <a:pt x="995" y="172"/>
                    <a:pt x="968" y="181"/>
                    <a:pt x="984" y="169"/>
                  </a:cubicBezTo>
                  <a:cubicBezTo>
                    <a:pt x="994" y="163"/>
                    <a:pt x="988" y="149"/>
                    <a:pt x="998" y="143"/>
                  </a:cubicBezTo>
                  <a:cubicBezTo>
                    <a:pt x="1008" y="138"/>
                    <a:pt x="1024" y="144"/>
                    <a:pt x="1034" y="149"/>
                  </a:cubicBezTo>
                  <a:cubicBezTo>
                    <a:pt x="1058" y="159"/>
                    <a:pt x="1051" y="132"/>
                    <a:pt x="1077" y="155"/>
                  </a:cubicBezTo>
                  <a:cubicBezTo>
                    <a:pt x="1075" y="167"/>
                    <a:pt x="1082" y="164"/>
                    <a:pt x="1086" y="168"/>
                  </a:cubicBezTo>
                  <a:cubicBezTo>
                    <a:pt x="1093" y="175"/>
                    <a:pt x="1092" y="166"/>
                    <a:pt x="1097" y="169"/>
                  </a:cubicBezTo>
                  <a:cubicBezTo>
                    <a:pt x="1102" y="171"/>
                    <a:pt x="1093" y="173"/>
                    <a:pt x="1097" y="176"/>
                  </a:cubicBezTo>
                  <a:cubicBezTo>
                    <a:pt x="1101" y="180"/>
                    <a:pt x="1107" y="172"/>
                    <a:pt x="1109" y="174"/>
                  </a:cubicBezTo>
                  <a:cubicBezTo>
                    <a:pt x="1112" y="177"/>
                    <a:pt x="1114" y="179"/>
                    <a:pt x="1102" y="182"/>
                  </a:cubicBezTo>
                  <a:cubicBezTo>
                    <a:pt x="1084" y="186"/>
                    <a:pt x="1115" y="191"/>
                    <a:pt x="1088" y="194"/>
                  </a:cubicBezTo>
                  <a:cubicBezTo>
                    <a:pt x="1088" y="194"/>
                    <a:pt x="1096" y="194"/>
                    <a:pt x="1097" y="197"/>
                  </a:cubicBezTo>
                  <a:cubicBezTo>
                    <a:pt x="1098" y="207"/>
                    <a:pt x="1077" y="206"/>
                    <a:pt x="1079" y="215"/>
                  </a:cubicBezTo>
                  <a:cubicBezTo>
                    <a:pt x="1094" y="207"/>
                    <a:pt x="1102" y="212"/>
                    <a:pt x="1095" y="219"/>
                  </a:cubicBezTo>
                  <a:cubicBezTo>
                    <a:pt x="1087" y="228"/>
                    <a:pt x="1082" y="226"/>
                    <a:pt x="1083" y="220"/>
                  </a:cubicBezTo>
                  <a:cubicBezTo>
                    <a:pt x="1080" y="225"/>
                    <a:pt x="1080" y="226"/>
                    <a:pt x="1073" y="228"/>
                  </a:cubicBezTo>
                  <a:cubicBezTo>
                    <a:pt x="1078" y="228"/>
                    <a:pt x="1084" y="228"/>
                    <a:pt x="1082" y="235"/>
                  </a:cubicBezTo>
                  <a:cubicBezTo>
                    <a:pt x="1093" y="222"/>
                    <a:pt x="1110" y="217"/>
                    <a:pt x="1108" y="224"/>
                  </a:cubicBezTo>
                  <a:cubicBezTo>
                    <a:pt x="1106" y="232"/>
                    <a:pt x="1113" y="225"/>
                    <a:pt x="1114" y="230"/>
                  </a:cubicBezTo>
                  <a:cubicBezTo>
                    <a:pt x="1115" y="222"/>
                    <a:pt x="1127" y="221"/>
                    <a:pt x="1133" y="213"/>
                  </a:cubicBezTo>
                  <a:cubicBezTo>
                    <a:pt x="1139" y="205"/>
                    <a:pt x="1136" y="222"/>
                    <a:pt x="1139" y="220"/>
                  </a:cubicBezTo>
                  <a:cubicBezTo>
                    <a:pt x="1141" y="218"/>
                    <a:pt x="1138" y="211"/>
                    <a:pt x="1149" y="208"/>
                  </a:cubicBezTo>
                  <a:cubicBezTo>
                    <a:pt x="1161" y="205"/>
                    <a:pt x="1148" y="198"/>
                    <a:pt x="1156" y="194"/>
                  </a:cubicBezTo>
                  <a:cubicBezTo>
                    <a:pt x="1166" y="190"/>
                    <a:pt x="1167" y="176"/>
                    <a:pt x="1171" y="183"/>
                  </a:cubicBezTo>
                  <a:cubicBezTo>
                    <a:pt x="1176" y="191"/>
                    <a:pt x="1180" y="188"/>
                    <a:pt x="1179" y="193"/>
                  </a:cubicBezTo>
                  <a:cubicBezTo>
                    <a:pt x="1178" y="197"/>
                    <a:pt x="1184" y="196"/>
                    <a:pt x="1182" y="202"/>
                  </a:cubicBezTo>
                  <a:cubicBezTo>
                    <a:pt x="1180" y="207"/>
                    <a:pt x="1188" y="206"/>
                    <a:pt x="1186" y="212"/>
                  </a:cubicBezTo>
                  <a:cubicBezTo>
                    <a:pt x="1184" y="218"/>
                    <a:pt x="1196" y="219"/>
                    <a:pt x="1190" y="228"/>
                  </a:cubicBezTo>
                  <a:cubicBezTo>
                    <a:pt x="1203" y="233"/>
                    <a:pt x="1197" y="243"/>
                    <a:pt x="1180" y="245"/>
                  </a:cubicBezTo>
                  <a:cubicBezTo>
                    <a:pt x="1184" y="247"/>
                    <a:pt x="1187" y="246"/>
                    <a:pt x="1197" y="243"/>
                  </a:cubicBezTo>
                  <a:cubicBezTo>
                    <a:pt x="1207" y="240"/>
                    <a:pt x="1190" y="252"/>
                    <a:pt x="1197" y="257"/>
                  </a:cubicBezTo>
                  <a:cubicBezTo>
                    <a:pt x="1205" y="263"/>
                    <a:pt x="1194" y="279"/>
                    <a:pt x="1203" y="274"/>
                  </a:cubicBezTo>
                  <a:cubicBezTo>
                    <a:pt x="1212" y="269"/>
                    <a:pt x="1202" y="280"/>
                    <a:pt x="1211" y="279"/>
                  </a:cubicBezTo>
                  <a:cubicBezTo>
                    <a:pt x="1221" y="278"/>
                    <a:pt x="1212" y="283"/>
                    <a:pt x="1219" y="283"/>
                  </a:cubicBezTo>
                  <a:cubicBezTo>
                    <a:pt x="1226" y="282"/>
                    <a:pt x="1221" y="289"/>
                    <a:pt x="1228" y="288"/>
                  </a:cubicBezTo>
                  <a:cubicBezTo>
                    <a:pt x="1234" y="288"/>
                    <a:pt x="1248" y="291"/>
                    <a:pt x="1235" y="293"/>
                  </a:cubicBezTo>
                  <a:cubicBezTo>
                    <a:pt x="1222" y="295"/>
                    <a:pt x="1217" y="300"/>
                    <a:pt x="1202" y="299"/>
                  </a:cubicBezTo>
                  <a:cubicBezTo>
                    <a:pt x="1183" y="299"/>
                    <a:pt x="1206" y="301"/>
                    <a:pt x="1186" y="308"/>
                  </a:cubicBezTo>
                  <a:cubicBezTo>
                    <a:pt x="1197" y="310"/>
                    <a:pt x="1211" y="306"/>
                    <a:pt x="1221" y="301"/>
                  </a:cubicBezTo>
                  <a:cubicBezTo>
                    <a:pt x="1231" y="297"/>
                    <a:pt x="1235" y="295"/>
                    <a:pt x="1241" y="300"/>
                  </a:cubicBezTo>
                  <a:cubicBezTo>
                    <a:pt x="1246" y="305"/>
                    <a:pt x="1237" y="304"/>
                    <a:pt x="1241" y="306"/>
                  </a:cubicBezTo>
                  <a:cubicBezTo>
                    <a:pt x="1244" y="309"/>
                    <a:pt x="1243" y="305"/>
                    <a:pt x="1250" y="305"/>
                  </a:cubicBezTo>
                  <a:cubicBezTo>
                    <a:pt x="1258" y="305"/>
                    <a:pt x="1261" y="313"/>
                    <a:pt x="1254" y="316"/>
                  </a:cubicBezTo>
                  <a:cubicBezTo>
                    <a:pt x="1248" y="319"/>
                    <a:pt x="1260" y="323"/>
                    <a:pt x="1256" y="324"/>
                  </a:cubicBezTo>
                  <a:cubicBezTo>
                    <a:pt x="1251" y="324"/>
                    <a:pt x="1269" y="330"/>
                    <a:pt x="1250" y="340"/>
                  </a:cubicBezTo>
                  <a:cubicBezTo>
                    <a:pt x="1230" y="350"/>
                    <a:pt x="1246" y="336"/>
                    <a:pt x="1225" y="349"/>
                  </a:cubicBezTo>
                  <a:cubicBezTo>
                    <a:pt x="1217" y="353"/>
                    <a:pt x="1212" y="351"/>
                    <a:pt x="1213" y="356"/>
                  </a:cubicBezTo>
                  <a:cubicBezTo>
                    <a:pt x="1215" y="361"/>
                    <a:pt x="1211" y="352"/>
                    <a:pt x="1205" y="361"/>
                  </a:cubicBezTo>
                  <a:cubicBezTo>
                    <a:pt x="1199" y="369"/>
                    <a:pt x="1213" y="357"/>
                    <a:pt x="1184" y="369"/>
                  </a:cubicBezTo>
                  <a:cubicBezTo>
                    <a:pt x="1156" y="381"/>
                    <a:pt x="1173" y="367"/>
                    <a:pt x="1147" y="373"/>
                  </a:cubicBezTo>
                  <a:cubicBezTo>
                    <a:pt x="1128" y="378"/>
                    <a:pt x="1150" y="369"/>
                    <a:pt x="1103" y="373"/>
                  </a:cubicBezTo>
                  <a:cubicBezTo>
                    <a:pt x="1069" y="375"/>
                    <a:pt x="1060" y="376"/>
                    <a:pt x="1061" y="382"/>
                  </a:cubicBezTo>
                  <a:cubicBezTo>
                    <a:pt x="1061" y="388"/>
                    <a:pt x="1052" y="389"/>
                    <a:pt x="1041" y="391"/>
                  </a:cubicBezTo>
                  <a:cubicBezTo>
                    <a:pt x="1030" y="394"/>
                    <a:pt x="1032" y="402"/>
                    <a:pt x="1025" y="398"/>
                  </a:cubicBezTo>
                  <a:cubicBezTo>
                    <a:pt x="1022" y="396"/>
                    <a:pt x="1024" y="402"/>
                    <a:pt x="1016" y="404"/>
                  </a:cubicBezTo>
                  <a:cubicBezTo>
                    <a:pt x="1003" y="406"/>
                    <a:pt x="982" y="430"/>
                    <a:pt x="973" y="433"/>
                  </a:cubicBezTo>
                  <a:cubicBezTo>
                    <a:pt x="964" y="435"/>
                    <a:pt x="969" y="439"/>
                    <a:pt x="956" y="447"/>
                  </a:cubicBezTo>
                  <a:cubicBezTo>
                    <a:pt x="962" y="445"/>
                    <a:pt x="964" y="446"/>
                    <a:pt x="977" y="435"/>
                  </a:cubicBezTo>
                  <a:cubicBezTo>
                    <a:pt x="989" y="425"/>
                    <a:pt x="1041" y="402"/>
                    <a:pt x="1060" y="399"/>
                  </a:cubicBezTo>
                  <a:cubicBezTo>
                    <a:pt x="1080" y="396"/>
                    <a:pt x="1090" y="401"/>
                    <a:pt x="1089" y="406"/>
                  </a:cubicBezTo>
                  <a:cubicBezTo>
                    <a:pt x="1088" y="411"/>
                    <a:pt x="1087" y="405"/>
                    <a:pt x="1085" y="407"/>
                  </a:cubicBezTo>
                  <a:cubicBezTo>
                    <a:pt x="1082" y="409"/>
                    <a:pt x="1089" y="410"/>
                    <a:pt x="1087" y="412"/>
                  </a:cubicBezTo>
                  <a:cubicBezTo>
                    <a:pt x="1082" y="415"/>
                    <a:pt x="1081" y="411"/>
                    <a:pt x="1070" y="418"/>
                  </a:cubicBezTo>
                  <a:cubicBezTo>
                    <a:pt x="1059" y="426"/>
                    <a:pt x="1063" y="418"/>
                    <a:pt x="1051" y="424"/>
                  </a:cubicBezTo>
                  <a:cubicBezTo>
                    <a:pt x="1057" y="423"/>
                    <a:pt x="1057" y="424"/>
                    <a:pt x="1059" y="426"/>
                  </a:cubicBezTo>
                  <a:cubicBezTo>
                    <a:pt x="1061" y="427"/>
                    <a:pt x="1067" y="423"/>
                    <a:pt x="1069" y="426"/>
                  </a:cubicBezTo>
                  <a:cubicBezTo>
                    <a:pt x="1071" y="429"/>
                    <a:pt x="1069" y="435"/>
                    <a:pt x="1058" y="438"/>
                  </a:cubicBezTo>
                  <a:cubicBezTo>
                    <a:pt x="1063" y="438"/>
                    <a:pt x="1068" y="448"/>
                    <a:pt x="1071" y="461"/>
                  </a:cubicBezTo>
                  <a:cubicBezTo>
                    <a:pt x="1082" y="461"/>
                    <a:pt x="1075" y="469"/>
                    <a:pt x="1089" y="470"/>
                  </a:cubicBezTo>
                  <a:cubicBezTo>
                    <a:pt x="1104" y="472"/>
                    <a:pt x="1088" y="481"/>
                    <a:pt x="1102" y="474"/>
                  </a:cubicBezTo>
                  <a:cubicBezTo>
                    <a:pt x="1116" y="466"/>
                    <a:pt x="1101" y="479"/>
                    <a:pt x="1112" y="474"/>
                  </a:cubicBezTo>
                  <a:cubicBezTo>
                    <a:pt x="1117" y="471"/>
                    <a:pt x="1121" y="476"/>
                    <a:pt x="1117" y="476"/>
                  </a:cubicBezTo>
                  <a:cubicBezTo>
                    <a:pt x="1125" y="477"/>
                    <a:pt x="1115" y="484"/>
                    <a:pt x="1107" y="486"/>
                  </a:cubicBezTo>
                  <a:cubicBezTo>
                    <a:pt x="1099" y="487"/>
                    <a:pt x="1093" y="499"/>
                    <a:pt x="1084" y="495"/>
                  </a:cubicBezTo>
                  <a:cubicBezTo>
                    <a:pt x="1076" y="491"/>
                    <a:pt x="1085" y="501"/>
                    <a:pt x="1073" y="498"/>
                  </a:cubicBezTo>
                  <a:cubicBezTo>
                    <a:pt x="1061" y="494"/>
                    <a:pt x="1069" y="502"/>
                    <a:pt x="1058" y="502"/>
                  </a:cubicBezTo>
                  <a:cubicBezTo>
                    <a:pt x="1047" y="503"/>
                    <a:pt x="1060" y="508"/>
                    <a:pt x="1052" y="510"/>
                  </a:cubicBezTo>
                  <a:cubicBezTo>
                    <a:pt x="1044" y="512"/>
                    <a:pt x="1036" y="521"/>
                    <a:pt x="1033" y="519"/>
                  </a:cubicBezTo>
                  <a:cubicBezTo>
                    <a:pt x="1031" y="516"/>
                    <a:pt x="1032" y="523"/>
                    <a:pt x="1029" y="524"/>
                  </a:cubicBezTo>
                  <a:cubicBezTo>
                    <a:pt x="1023" y="521"/>
                    <a:pt x="1027" y="516"/>
                    <a:pt x="1025" y="515"/>
                  </a:cubicBezTo>
                  <a:cubicBezTo>
                    <a:pt x="1020" y="511"/>
                    <a:pt x="1026" y="505"/>
                    <a:pt x="1038" y="494"/>
                  </a:cubicBezTo>
                  <a:cubicBezTo>
                    <a:pt x="1051" y="482"/>
                    <a:pt x="1064" y="488"/>
                    <a:pt x="1063" y="486"/>
                  </a:cubicBezTo>
                  <a:cubicBezTo>
                    <a:pt x="1061" y="485"/>
                    <a:pt x="1067" y="486"/>
                    <a:pt x="1081" y="483"/>
                  </a:cubicBezTo>
                  <a:cubicBezTo>
                    <a:pt x="1075" y="483"/>
                    <a:pt x="1068" y="485"/>
                    <a:pt x="1063" y="483"/>
                  </a:cubicBezTo>
                  <a:cubicBezTo>
                    <a:pt x="1057" y="480"/>
                    <a:pt x="1049" y="486"/>
                    <a:pt x="1047" y="485"/>
                  </a:cubicBezTo>
                  <a:cubicBezTo>
                    <a:pt x="1044" y="483"/>
                    <a:pt x="1066" y="477"/>
                    <a:pt x="1054" y="469"/>
                  </a:cubicBezTo>
                  <a:cubicBezTo>
                    <a:pt x="1056" y="474"/>
                    <a:pt x="1056" y="475"/>
                    <a:pt x="1041" y="483"/>
                  </a:cubicBezTo>
                  <a:cubicBezTo>
                    <a:pt x="1027" y="491"/>
                    <a:pt x="1024" y="482"/>
                    <a:pt x="1021" y="488"/>
                  </a:cubicBezTo>
                  <a:cubicBezTo>
                    <a:pt x="1015" y="479"/>
                    <a:pt x="1015" y="490"/>
                    <a:pt x="1012" y="482"/>
                  </a:cubicBezTo>
                  <a:cubicBezTo>
                    <a:pt x="1008" y="473"/>
                    <a:pt x="1003" y="479"/>
                    <a:pt x="1005" y="472"/>
                  </a:cubicBezTo>
                  <a:cubicBezTo>
                    <a:pt x="1006" y="465"/>
                    <a:pt x="1012" y="448"/>
                    <a:pt x="1013" y="444"/>
                  </a:cubicBezTo>
                  <a:cubicBezTo>
                    <a:pt x="1014" y="441"/>
                    <a:pt x="1016" y="441"/>
                    <a:pt x="1012" y="439"/>
                  </a:cubicBezTo>
                  <a:cubicBezTo>
                    <a:pt x="1007" y="438"/>
                    <a:pt x="1016" y="426"/>
                    <a:pt x="996" y="438"/>
                  </a:cubicBezTo>
                  <a:cubicBezTo>
                    <a:pt x="983" y="446"/>
                    <a:pt x="989" y="429"/>
                    <a:pt x="978" y="444"/>
                  </a:cubicBezTo>
                  <a:cubicBezTo>
                    <a:pt x="972" y="452"/>
                    <a:pt x="970" y="450"/>
                    <a:pt x="965" y="457"/>
                  </a:cubicBezTo>
                  <a:cubicBezTo>
                    <a:pt x="961" y="464"/>
                    <a:pt x="959" y="463"/>
                    <a:pt x="959" y="468"/>
                  </a:cubicBezTo>
                  <a:cubicBezTo>
                    <a:pt x="959" y="476"/>
                    <a:pt x="951" y="472"/>
                    <a:pt x="945" y="479"/>
                  </a:cubicBezTo>
                  <a:cubicBezTo>
                    <a:pt x="940" y="486"/>
                    <a:pt x="941" y="480"/>
                    <a:pt x="933" y="488"/>
                  </a:cubicBezTo>
                  <a:cubicBezTo>
                    <a:pt x="933" y="488"/>
                    <a:pt x="881" y="488"/>
                    <a:pt x="874" y="488"/>
                  </a:cubicBezTo>
                  <a:cubicBezTo>
                    <a:pt x="858" y="488"/>
                    <a:pt x="856" y="506"/>
                    <a:pt x="847" y="510"/>
                  </a:cubicBezTo>
                  <a:cubicBezTo>
                    <a:pt x="841" y="511"/>
                    <a:pt x="846" y="511"/>
                    <a:pt x="836" y="512"/>
                  </a:cubicBezTo>
                  <a:cubicBezTo>
                    <a:pt x="826" y="512"/>
                    <a:pt x="840" y="512"/>
                    <a:pt x="835" y="516"/>
                  </a:cubicBezTo>
                  <a:cubicBezTo>
                    <a:pt x="829" y="520"/>
                    <a:pt x="830" y="514"/>
                    <a:pt x="812" y="516"/>
                  </a:cubicBezTo>
                  <a:cubicBezTo>
                    <a:pt x="795" y="518"/>
                    <a:pt x="801" y="518"/>
                    <a:pt x="788" y="524"/>
                  </a:cubicBezTo>
                  <a:cubicBezTo>
                    <a:pt x="775" y="530"/>
                    <a:pt x="776" y="531"/>
                    <a:pt x="788" y="534"/>
                  </a:cubicBezTo>
                  <a:cubicBezTo>
                    <a:pt x="791" y="542"/>
                    <a:pt x="775" y="536"/>
                    <a:pt x="769" y="542"/>
                  </a:cubicBezTo>
                  <a:cubicBezTo>
                    <a:pt x="777" y="545"/>
                    <a:pt x="769" y="544"/>
                    <a:pt x="764" y="543"/>
                  </a:cubicBezTo>
                  <a:cubicBezTo>
                    <a:pt x="753" y="542"/>
                    <a:pt x="754" y="549"/>
                    <a:pt x="750" y="548"/>
                  </a:cubicBezTo>
                  <a:cubicBezTo>
                    <a:pt x="743" y="547"/>
                    <a:pt x="747" y="550"/>
                    <a:pt x="742" y="550"/>
                  </a:cubicBezTo>
                  <a:cubicBezTo>
                    <a:pt x="729" y="550"/>
                    <a:pt x="728" y="563"/>
                    <a:pt x="724" y="558"/>
                  </a:cubicBezTo>
                  <a:cubicBezTo>
                    <a:pt x="719" y="554"/>
                    <a:pt x="719" y="561"/>
                    <a:pt x="713" y="556"/>
                  </a:cubicBezTo>
                  <a:cubicBezTo>
                    <a:pt x="716" y="551"/>
                    <a:pt x="717" y="549"/>
                    <a:pt x="721" y="548"/>
                  </a:cubicBezTo>
                  <a:cubicBezTo>
                    <a:pt x="726" y="547"/>
                    <a:pt x="730" y="547"/>
                    <a:pt x="727" y="542"/>
                  </a:cubicBezTo>
                  <a:cubicBezTo>
                    <a:pt x="723" y="537"/>
                    <a:pt x="730" y="531"/>
                    <a:pt x="739" y="527"/>
                  </a:cubicBezTo>
                  <a:cubicBezTo>
                    <a:pt x="755" y="521"/>
                    <a:pt x="740" y="516"/>
                    <a:pt x="753" y="507"/>
                  </a:cubicBezTo>
                  <a:cubicBezTo>
                    <a:pt x="762" y="501"/>
                    <a:pt x="762" y="500"/>
                    <a:pt x="762" y="492"/>
                  </a:cubicBezTo>
                  <a:cubicBezTo>
                    <a:pt x="761" y="485"/>
                    <a:pt x="758" y="488"/>
                    <a:pt x="758" y="485"/>
                  </a:cubicBezTo>
                  <a:cubicBezTo>
                    <a:pt x="759" y="482"/>
                    <a:pt x="763" y="482"/>
                    <a:pt x="766" y="488"/>
                  </a:cubicBezTo>
                  <a:cubicBezTo>
                    <a:pt x="768" y="495"/>
                    <a:pt x="767" y="498"/>
                    <a:pt x="770" y="496"/>
                  </a:cubicBezTo>
                  <a:cubicBezTo>
                    <a:pt x="773" y="494"/>
                    <a:pt x="781" y="507"/>
                    <a:pt x="780" y="494"/>
                  </a:cubicBezTo>
                  <a:cubicBezTo>
                    <a:pt x="780" y="486"/>
                    <a:pt x="786" y="497"/>
                    <a:pt x="788" y="494"/>
                  </a:cubicBezTo>
                  <a:cubicBezTo>
                    <a:pt x="789" y="490"/>
                    <a:pt x="784" y="491"/>
                    <a:pt x="785" y="483"/>
                  </a:cubicBezTo>
                  <a:cubicBezTo>
                    <a:pt x="786" y="474"/>
                    <a:pt x="784" y="483"/>
                    <a:pt x="778" y="473"/>
                  </a:cubicBezTo>
                  <a:cubicBezTo>
                    <a:pt x="772" y="462"/>
                    <a:pt x="770" y="470"/>
                    <a:pt x="759" y="465"/>
                  </a:cubicBezTo>
                  <a:cubicBezTo>
                    <a:pt x="748" y="461"/>
                    <a:pt x="751" y="465"/>
                    <a:pt x="739" y="463"/>
                  </a:cubicBezTo>
                  <a:cubicBezTo>
                    <a:pt x="726" y="461"/>
                    <a:pt x="725" y="457"/>
                    <a:pt x="730" y="455"/>
                  </a:cubicBezTo>
                  <a:cubicBezTo>
                    <a:pt x="727" y="454"/>
                    <a:pt x="723" y="453"/>
                    <a:pt x="727" y="448"/>
                  </a:cubicBezTo>
                  <a:cubicBezTo>
                    <a:pt x="732" y="442"/>
                    <a:pt x="721" y="442"/>
                    <a:pt x="725" y="437"/>
                  </a:cubicBezTo>
                  <a:cubicBezTo>
                    <a:pt x="728" y="433"/>
                    <a:pt x="732" y="429"/>
                    <a:pt x="722" y="431"/>
                  </a:cubicBezTo>
                  <a:cubicBezTo>
                    <a:pt x="711" y="432"/>
                    <a:pt x="716" y="426"/>
                    <a:pt x="712" y="420"/>
                  </a:cubicBezTo>
                  <a:cubicBezTo>
                    <a:pt x="707" y="415"/>
                    <a:pt x="708" y="409"/>
                    <a:pt x="703" y="410"/>
                  </a:cubicBezTo>
                  <a:cubicBezTo>
                    <a:pt x="693" y="412"/>
                    <a:pt x="693" y="406"/>
                    <a:pt x="687" y="407"/>
                  </a:cubicBezTo>
                  <a:cubicBezTo>
                    <a:pt x="690" y="412"/>
                    <a:pt x="689" y="413"/>
                    <a:pt x="680" y="417"/>
                  </a:cubicBezTo>
                  <a:cubicBezTo>
                    <a:pt x="685" y="412"/>
                    <a:pt x="685" y="408"/>
                    <a:pt x="683" y="408"/>
                  </a:cubicBezTo>
                  <a:cubicBezTo>
                    <a:pt x="679" y="409"/>
                    <a:pt x="681" y="413"/>
                    <a:pt x="674" y="417"/>
                  </a:cubicBezTo>
                  <a:cubicBezTo>
                    <a:pt x="667" y="421"/>
                    <a:pt x="676" y="406"/>
                    <a:pt x="666" y="416"/>
                  </a:cubicBezTo>
                  <a:cubicBezTo>
                    <a:pt x="662" y="421"/>
                    <a:pt x="658" y="425"/>
                    <a:pt x="645" y="42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5" name="Freeform 37"/>
            <p:cNvSpPr>
              <a:spLocks/>
            </p:cNvSpPr>
            <p:nvPr/>
          </p:nvSpPr>
          <p:spPr bwMode="auto">
            <a:xfrm>
              <a:off x="14860589" y="2973388"/>
              <a:ext cx="80963" cy="133350"/>
            </a:xfrm>
            <a:custGeom>
              <a:avLst/>
              <a:gdLst/>
              <a:ahLst/>
              <a:cxnLst>
                <a:cxn ang="0">
                  <a:pos x="5" y="17"/>
                </a:cxn>
                <a:cxn ang="0">
                  <a:pos x="27" y="3"/>
                </a:cxn>
                <a:cxn ang="0">
                  <a:pos x="26" y="26"/>
                </a:cxn>
                <a:cxn ang="0">
                  <a:pos x="17" y="50"/>
                </a:cxn>
                <a:cxn ang="0">
                  <a:pos x="9" y="63"/>
                </a:cxn>
                <a:cxn ang="0">
                  <a:pos x="0" y="63"/>
                </a:cxn>
                <a:cxn ang="0">
                  <a:pos x="5" y="17"/>
                </a:cxn>
              </a:cxnLst>
              <a:rect l="0" t="0" r="r" b="b"/>
              <a:pathLst>
                <a:path w="38" h="63">
                  <a:moveTo>
                    <a:pt x="5" y="17"/>
                  </a:moveTo>
                  <a:cubicBezTo>
                    <a:pt x="15" y="2"/>
                    <a:pt x="7" y="30"/>
                    <a:pt x="27" y="3"/>
                  </a:cubicBezTo>
                  <a:cubicBezTo>
                    <a:pt x="38" y="0"/>
                    <a:pt x="24" y="17"/>
                    <a:pt x="26" y="26"/>
                  </a:cubicBezTo>
                  <a:cubicBezTo>
                    <a:pt x="28" y="35"/>
                    <a:pt x="22" y="42"/>
                    <a:pt x="17" y="50"/>
                  </a:cubicBezTo>
                  <a:cubicBezTo>
                    <a:pt x="11" y="57"/>
                    <a:pt x="8" y="54"/>
                    <a:pt x="9" y="63"/>
                  </a:cubicBezTo>
                  <a:cubicBezTo>
                    <a:pt x="0" y="63"/>
                    <a:pt x="0" y="63"/>
                    <a:pt x="0" y="63"/>
                  </a:cubicBezTo>
                  <a:cubicBezTo>
                    <a:pt x="5" y="17"/>
                    <a:pt x="5" y="17"/>
                    <a:pt x="5" y="1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6" name="Freeform 38"/>
            <p:cNvSpPr>
              <a:spLocks/>
            </p:cNvSpPr>
            <p:nvPr/>
          </p:nvSpPr>
          <p:spPr bwMode="auto">
            <a:xfrm>
              <a:off x="19402426" y="2716213"/>
              <a:ext cx="700088" cy="1108075"/>
            </a:xfrm>
            <a:custGeom>
              <a:avLst/>
              <a:gdLst/>
              <a:ahLst/>
              <a:cxnLst>
                <a:cxn ang="0">
                  <a:pos x="275" y="2"/>
                </a:cxn>
                <a:cxn ang="0">
                  <a:pos x="293" y="24"/>
                </a:cxn>
                <a:cxn ang="0">
                  <a:pos x="303" y="55"/>
                </a:cxn>
                <a:cxn ang="0">
                  <a:pos x="303" y="88"/>
                </a:cxn>
                <a:cxn ang="0">
                  <a:pos x="312" y="105"/>
                </a:cxn>
                <a:cxn ang="0">
                  <a:pos x="321" y="112"/>
                </a:cxn>
                <a:cxn ang="0">
                  <a:pos x="330" y="121"/>
                </a:cxn>
                <a:cxn ang="0">
                  <a:pos x="301" y="167"/>
                </a:cxn>
                <a:cxn ang="0">
                  <a:pos x="292" y="232"/>
                </a:cxn>
                <a:cxn ang="0">
                  <a:pos x="272" y="291"/>
                </a:cxn>
                <a:cxn ang="0">
                  <a:pos x="260" y="345"/>
                </a:cxn>
                <a:cxn ang="0">
                  <a:pos x="243" y="382"/>
                </a:cxn>
                <a:cxn ang="0">
                  <a:pos x="238" y="396"/>
                </a:cxn>
                <a:cxn ang="0">
                  <a:pos x="267" y="430"/>
                </a:cxn>
                <a:cxn ang="0">
                  <a:pos x="279" y="453"/>
                </a:cxn>
                <a:cxn ang="0">
                  <a:pos x="295" y="483"/>
                </a:cxn>
                <a:cxn ang="0">
                  <a:pos x="254" y="499"/>
                </a:cxn>
                <a:cxn ang="0">
                  <a:pos x="201" y="510"/>
                </a:cxn>
                <a:cxn ang="0">
                  <a:pos x="174" y="491"/>
                </a:cxn>
                <a:cxn ang="0">
                  <a:pos x="158" y="491"/>
                </a:cxn>
                <a:cxn ang="0">
                  <a:pos x="140" y="487"/>
                </a:cxn>
                <a:cxn ang="0">
                  <a:pos x="126" y="472"/>
                </a:cxn>
                <a:cxn ang="0">
                  <a:pos x="117" y="452"/>
                </a:cxn>
                <a:cxn ang="0">
                  <a:pos x="108" y="437"/>
                </a:cxn>
                <a:cxn ang="0">
                  <a:pos x="98" y="420"/>
                </a:cxn>
                <a:cxn ang="0">
                  <a:pos x="85" y="406"/>
                </a:cxn>
                <a:cxn ang="0">
                  <a:pos x="76" y="392"/>
                </a:cxn>
                <a:cxn ang="0">
                  <a:pos x="63" y="381"/>
                </a:cxn>
                <a:cxn ang="0">
                  <a:pos x="50" y="364"/>
                </a:cxn>
                <a:cxn ang="0">
                  <a:pos x="47" y="339"/>
                </a:cxn>
                <a:cxn ang="0">
                  <a:pos x="39" y="323"/>
                </a:cxn>
                <a:cxn ang="0">
                  <a:pos x="35" y="311"/>
                </a:cxn>
                <a:cxn ang="0">
                  <a:pos x="31" y="301"/>
                </a:cxn>
                <a:cxn ang="0">
                  <a:pos x="24" y="277"/>
                </a:cxn>
                <a:cxn ang="0">
                  <a:pos x="23" y="266"/>
                </a:cxn>
                <a:cxn ang="0">
                  <a:pos x="6" y="262"/>
                </a:cxn>
                <a:cxn ang="0">
                  <a:pos x="13" y="236"/>
                </a:cxn>
                <a:cxn ang="0">
                  <a:pos x="18" y="223"/>
                </a:cxn>
                <a:cxn ang="0">
                  <a:pos x="17" y="208"/>
                </a:cxn>
                <a:cxn ang="0">
                  <a:pos x="30" y="181"/>
                </a:cxn>
                <a:cxn ang="0">
                  <a:pos x="46" y="179"/>
                </a:cxn>
                <a:cxn ang="0">
                  <a:pos x="43" y="74"/>
                </a:cxn>
                <a:cxn ang="0">
                  <a:pos x="58" y="74"/>
                </a:cxn>
                <a:cxn ang="0">
                  <a:pos x="55" y="16"/>
                </a:cxn>
                <a:cxn ang="0">
                  <a:pos x="243" y="16"/>
                </a:cxn>
                <a:cxn ang="0">
                  <a:pos x="258" y="15"/>
                </a:cxn>
                <a:cxn ang="0">
                  <a:pos x="265" y="8"/>
                </a:cxn>
                <a:cxn ang="0">
                  <a:pos x="275" y="2"/>
                </a:cxn>
              </a:cxnLst>
              <a:rect l="0" t="0" r="r" b="b"/>
              <a:pathLst>
                <a:path w="330" h="524">
                  <a:moveTo>
                    <a:pt x="275" y="2"/>
                  </a:moveTo>
                  <a:cubicBezTo>
                    <a:pt x="289" y="21"/>
                    <a:pt x="294" y="13"/>
                    <a:pt x="293" y="24"/>
                  </a:cubicBezTo>
                  <a:cubicBezTo>
                    <a:pt x="291" y="34"/>
                    <a:pt x="308" y="51"/>
                    <a:pt x="303" y="55"/>
                  </a:cubicBezTo>
                  <a:cubicBezTo>
                    <a:pt x="300" y="56"/>
                    <a:pt x="302" y="84"/>
                    <a:pt x="303" y="88"/>
                  </a:cubicBezTo>
                  <a:cubicBezTo>
                    <a:pt x="306" y="96"/>
                    <a:pt x="307" y="108"/>
                    <a:pt x="312" y="105"/>
                  </a:cubicBezTo>
                  <a:cubicBezTo>
                    <a:pt x="317" y="103"/>
                    <a:pt x="320" y="116"/>
                    <a:pt x="321" y="112"/>
                  </a:cubicBezTo>
                  <a:cubicBezTo>
                    <a:pt x="323" y="107"/>
                    <a:pt x="326" y="113"/>
                    <a:pt x="330" y="121"/>
                  </a:cubicBezTo>
                  <a:cubicBezTo>
                    <a:pt x="316" y="146"/>
                    <a:pt x="305" y="132"/>
                    <a:pt x="301" y="167"/>
                  </a:cubicBezTo>
                  <a:cubicBezTo>
                    <a:pt x="297" y="202"/>
                    <a:pt x="294" y="213"/>
                    <a:pt x="292" y="232"/>
                  </a:cubicBezTo>
                  <a:cubicBezTo>
                    <a:pt x="289" y="270"/>
                    <a:pt x="274" y="265"/>
                    <a:pt x="272" y="291"/>
                  </a:cubicBezTo>
                  <a:cubicBezTo>
                    <a:pt x="271" y="317"/>
                    <a:pt x="260" y="297"/>
                    <a:pt x="260" y="345"/>
                  </a:cubicBezTo>
                  <a:cubicBezTo>
                    <a:pt x="260" y="381"/>
                    <a:pt x="248" y="382"/>
                    <a:pt x="243" y="382"/>
                  </a:cubicBezTo>
                  <a:cubicBezTo>
                    <a:pt x="238" y="396"/>
                    <a:pt x="238" y="396"/>
                    <a:pt x="238" y="396"/>
                  </a:cubicBezTo>
                  <a:cubicBezTo>
                    <a:pt x="238" y="396"/>
                    <a:pt x="260" y="411"/>
                    <a:pt x="267" y="430"/>
                  </a:cubicBezTo>
                  <a:cubicBezTo>
                    <a:pt x="274" y="450"/>
                    <a:pt x="273" y="436"/>
                    <a:pt x="279" y="453"/>
                  </a:cubicBezTo>
                  <a:cubicBezTo>
                    <a:pt x="286" y="470"/>
                    <a:pt x="299" y="465"/>
                    <a:pt x="295" y="483"/>
                  </a:cubicBezTo>
                  <a:cubicBezTo>
                    <a:pt x="275" y="505"/>
                    <a:pt x="286" y="466"/>
                    <a:pt x="254" y="499"/>
                  </a:cubicBezTo>
                  <a:cubicBezTo>
                    <a:pt x="231" y="524"/>
                    <a:pt x="218" y="499"/>
                    <a:pt x="201" y="510"/>
                  </a:cubicBezTo>
                  <a:cubicBezTo>
                    <a:pt x="195" y="512"/>
                    <a:pt x="185" y="501"/>
                    <a:pt x="174" y="491"/>
                  </a:cubicBezTo>
                  <a:cubicBezTo>
                    <a:pt x="163" y="481"/>
                    <a:pt x="163" y="492"/>
                    <a:pt x="158" y="491"/>
                  </a:cubicBezTo>
                  <a:cubicBezTo>
                    <a:pt x="145" y="487"/>
                    <a:pt x="145" y="495"/>
                    <a:pt x="140" y="487"/>
                  </a:cubicBezTo>
                  <a:cubicBezTo>
                    <a:pt x="134" y="479"/>
                    <a:pt x="131" y="482"/>
                    <a:pt x="126" y="472"/>
                  </a:cubicBezTo>
                  <a:cubicBezTo>
                    <a:pt x="122" y="456"/>
                    <a:pt x="118" y="468"/>
                    <a:pt x="117" y="452"/>
                  </a:cubicBezTo>
                  <a:cubicBezTo>
                    <a:pt x="116" y="446"/>
                    <a:pt x="111" y="438"/>
                    <a:pt x="108" y="437"/>
                  </a:cubicBezTo>
                  <a:cubicBezTo>
                    <a:pt x="102" y="437"/>
                    <a:pt x="105" y="422"/>
                    <a:pt x="98" y="420"/>
                  </a:cubicBezTo>
                  <a:cubicBezTo>
                    <a:pt x="90" y="418"/>
                    <a:pt x="96" y="416"/>
                    <a:pt x="85" y="406"/>
                  </a:cubicBezTo>
                  <a:cubicBezTo>
                    <a:pt x="78" y="399"/>
                    <a:pt x="91" y="398"/>
                    <a:pt x="76" y="392"/>
                  </a:cubicBezTo>
                  <a:cubicBezTo>
                    <a:pt x="62" y="386"/>
                    <a:pt x="80" y="385"/>
                    <a:pt x="63" y="381"/>
                  </a:cubicBezTo>
                  <a:cubicBezTo>
                    <a:pt x="47" y="376"/>
                    <a:pt x="67" y="370"/>
                    <a:pt x="50" y="364"/>
                  </a:cubicBezTo>
                  <a:cubicBezTo>
                    <a:pt x="34" y="358"/>
                    <a:pt x="56" y="348"/>
                    <a:pt x="47" y="339"/>
                  </a:cubicBezTo>
                  <a:cubicBezTo>
                    <a:pt x="41" y="332"/>
                    <a:pt x="48" y="333"/>
                    <a:pt x="39" y="323"/>
                  </a:cubicBezTo>
                  <a:cubicBezTo>
                    <a:pt x="34" y="317"/>
                    <a:pt x="35" y="315"/>
                    <a:pt x="35" y="311"/>
                  </a:cubicBezTo>
                  <a:cubicBezTo>
                    <a:pt x="34" y="305"/>
                    <a:pt x="36" y="304"/>
                    <a:pt x="31" y="301"/>
                  </a:cubicBezTo>
                  <a:cubicBezTo>
                    <a:pt x="25" y="298"/>
                    <a:pt x="30" y="290"/>
                    <a:pt x="24" y="277"/>
                  </a:cubicBezTo>
                  <a:cubicBezTo>
                    <a:pt x="17" y="264"/>
                    <a:pt x="26" y="272"/>
                    <a:pt x="23" y="266"/>
                  </a:cubicBezTo>
                  <a:cubicBezTo>
                    <a:pt x="18" y="255"/>
                    <a:pt x="9" y="270"/>
                    <a:pt x="6" y="262"/>
                  </a:cubicBezTo>
                  <a:cubicBezTo>
                    <a:pt x="0" y="243"/>
                    <a:pt x="15" y="242"/>
                    <a:pt x="13" y="236"/>
                  </a:cubicBezTo>
                  <a:cubicBezTo>
                    <a:pt x="12" y="230"/>
                    <a:pt x="20" y="225"/>
                    <a:pt x="18" y="223"/>
                  </a:cubicBezTo>
                  <a:cubicBezTo>
                    <a:pt x="11" y="214"/>
                    <a:pt x="18" y="219"/>
                    <a:pt x="17" y="208"/>
                  </a:cubicBezTo>
                  <a:cubicBezTo>
                    <a:pt x="17" y="197"/>
                    <a:pt x="23" y="191"/>
                    <a:pt x="30" y="181"/>
                  </a:cubicBezTo>
                  <a:cubicBezTo>
                    <a:pt x="37" y="171"/>
                    <a:pt x="35" y="185"/>
                    <a:pt x="46" y="179"/>
                  </a:cubicBezTo>
                  <a:cubicBezTo>
                    <a:pt x="43" y="74"/>
                    <a:pt x="43" y="74"/>
                    <a:pt x="43" y="74"/>
                  </a:cubicBezTo>
                  <a:cubicBezTo>
                    <a:pt x="58" y="74"/>
                    <a:pt x="58" y="74"/>
                    <a:pt x="58" y="74"/>
                  </a:cubicBezTo>
                  <a:cubicBezTo>
                    <a:pt x="55" y="16"/>
                    <a:pt x="55" y="16"/>
                    <a:pt x="55" y="16"/>
                  </a:cubicBezTo>
                  <a:cubicBezTo>
                    <a:pt x="243" y="16"/>
                    <a:pt x="243" y="16"/>
                    <a:pt x="243" y="16"/>
                  </a:cubicBezTo>
                  <a:cubicBezTo>
                    <a:pt x="252" y="21"/>
                    <a:pt x="263" y="20"/>
                    <a:pt x="258" y="15"/>
                  </a:cubicBezTo>
                  <a:cubicBezTo>
                    <a:pt x="253" y="10"/>
                    <a:pt x="261" y="17"/>
                    <a:pt x="265" y="8"/>
                  </a:cubicBezTo>
                  <a:cubicBezTo>
                    <a:pt x="270" y="0"/>
                    <a:pt x="271" y="9"/>
                    <a:pt x="275" y="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7" name="Freeform 39"/>
            <p:cNvSpPr>
              <a:spLocks/>
            </p:cNvSpPr>
            <p:nvPr/>
          </p:nvSpPr>
          <p:spPr bwMode="auto">
            <a:xfrm>
              <a:off x="19742151" y="4138613"/>
              <a:ext cx="85725" cy="141288"/>
            </a:xfrm>
            <a:custGeom>
              <a:avLst/>
              <a:gdLst/>
              <a:ahLst/>
              <a:cxnLst>
                <a:cxn ang="0">
                  <a:pos x="12" y="49"/>
                </a:cxn>
                <a:cxn ang="0">
                  <a:pos x="18" y="67"/>
                </a:cxn>
                <a:cxn ang="0">
                  <a:pos x="34" y="36"/>
                </a:cxn>
                <a:cxn ang="0">
                  <a:pos x="38" y="20"/>
                </a:cxn>
                <a:cxn ang="0">
                  <a:pos x="29" y="6"/>
                </a:cxn>
                <a:cxn ang="0">
                  <a:pos x="14" y="10"/>
                </a:cxn>
                <a:cxn ang="0">
                  <a:pos x="0" y="15"/>
                </a:cxn>
                <a:cxn ang="0">
                  <a:pos x="12" y="49"/>
                </a:cxn>
              </a:cxnLst>
              <a:rect l="0" t="0" r="r" b="b"/>
              <a:pathLst>
                <a:path w="41" h="67">
                  <a:moveTo>
                    <a:pt x="12" y="49"/>
                  </a:moveTo>
                  <a:cubicBezTo>
                    <a:pt x="15" y="66"/>
                    <a:pt x="15" y="61"/>
                    <a:pt x="18" y="67"/>
                  </a:cubicBezTo>
                  <a:cubicBezTo>
                    <a:pt x="30" y="54"/>
                    <a:pt x="34" y="43"/>
                    <a:pt x="34" y="36"/>
                  </a:cubicBezTo>
                  <a:cubicBezTo>
                    <a:pt x="34" y="29"/>
                    <a:pt x="41" y="30"/>
                    <a:pt x="38" y="20"/>
                  </a:cubicBezTo>
                  <a:cubicBezTo>
                    <a:pt x="37" y="14"/>
                    <a:pt x="21" y="19"/>
                    <a:pt x="29" y="6"/>
                  </a:cubicBezTo>
                  <a:cubicBezTo>
                    <a:pt x="25" y="4"/>
                    <a:pt x="13" y="0"/>
                    <a:pt x="14" y="10"/>
                  </a:cubicBezTo>
                  <a:cubicBezTo>
                    <a:pt x="15" y="25"/>
                    <a:pt x="13" y="9"/>
                    <a:pt x="0" y="15"/>
                  </a:cubicBezTo>
                  <a:cubicBezTo>
                    <a:pt x="8" y="63"/>
                    <a:pt x="11" y="40"/>
                    <a:pt x="12" y="4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8" name="Freeform 40"/>
            <p:cNvSpPr>
              <a:spLocks/>
            </p:cNvSpPr>
            <p:nvPr/>
          </p:nvSpPr>
          <p:spPr bwMode="auto">
            <a:xfrm>
              <a:off x="19761201" y="3771900"/>
              <a:ext cx="246063" cy="311150"/>
            </a:xfrm>
            <a:custGeom>
              <a:avLst/>
              <a:gdLst/>
              <a:ahLst/>
              <a:cxnLst>
                <a:cxn ang="0">
                  <a:pos x="90" y="109"/>
                </a:cxn>
                <a:cxn ang="0">
                  <a:pos x="84" y="108"/>
                </a:cxn>
                <a:cxn ang="0">
                  <a:pos x="78" y="108"/>
                </a:cxn>
                <a:cxn ang="0">
                  <a:pos x="69" y="111"/>
                </a:cxn>
                <a:cxn ang="0">
                  <a:pos x="61" y="115"/>
                </a:cxn>
                <a:cxn ang="0">
                  <a:pos x="57" y="122"/>
                </a:cxn>
                <a:cxn ang="0">
                  <a:pos x="52" y="135"/>
                </a:cxn>
                <a:cxn ang="0">
                  <a:pos x="36" y="136"/>
                </a:cxn>
                <a:cxn ang="0">
                  <a:pos x="27" y="137"/>
                </a:cxn>
                <a:cxn ang="0">
                  <a:pos x="7" y="141"/>
                </a:cxn>
                <a:cxn ang="0">
                  <a:pos x="11" y="106"/>
                </a:cxn>
                <a:cxn ang="0">
                  <a:pos x="33" y="66"/>
                </a:cxn>
                <a:cxn ang="0">
                  <a:pos x="42" y="50"/>
                </a:cxn>
                <a:cxn ang="0">
                  <a:pos x="28" y="33"/>
                </a:cxn>
                <a:cxn ang="0">
                  <a:pos x="32" y="11"/>
                </a:cxn>
                <a:cxn ang="0">
                  <a:pos x="85" y="0"/>
                </a:cxn>
                <a:cxn ang="0">
                  <a:pos x="98" y="27"/>
                </a:cxn>
                <a:cxn ang="0">
                  <a:pos x="104" y="35"/>
                </a:cxn>
                <a:cxn ang="0">
                  <a:pos x="109" y="66"/>
                </a:cxn>
                <a:cxn ang="0">
                  <a:pos x="104" y="89"/>
                </a:cxn>
                <a:cxn ang="0">
                  <a:pos x="90" y="109"/>
                </a:cxn>
              </a:cxnLst>
              <a:rect l="0" t="0" r="r" b="b"/>
              <a:pathLst>
                <a:path w="116" h="147">
                  <a:moveTo>
                    <a:pt x="90" y="109"/>
                  </a:moveTo>
                  <a:cubicBezTo>
                    <a:pt x="88" y="106"/>
                    <a:pt x="85" y="111"/>
                    <a:pt x="84" y="108"/>
                  </a:cubicBezTo>
                  <a:cubicBezTo>
                    <a:pt x="83" y="106"/>
                    <a:pt x="83" y="104"/>
                    <a:pt x="78" y="108"/>
                  </a:cubicBezTo>
                  <a:cubicBezTo>
                    <a:pt x="73" y="113"/>
                    <a:pt x="74" y="107"/>
                    <a:pt x="69" y="111"/>
                  </a:cubicBezTo>
                  <a:cubicBezTo>
                    <a:pt x="66" y="112"/>
                    <a:pt x="58" y="108"/>
                    <a:pt x="61" y="115"/>
                  </a:cubicBezTo>
                  <a:cubicBezTo>
                    <a:pt x="63" y="119"/>
                    <a:pt x="58" y="118"/>
                    <a:pt x="57" y="122"/>
                  </a:cubicBezTo>
                  <a:cubicBezTo>
                    <a:pt x="56" y="126"/>
                    <a:pt x="51" y="129"/>
                    <a:pt x="52" y="135"/>
                  </a:cubicBezTo>
                  <a:cubicBezTo>
                    <a:pt x="46" y="140"/>
                    <a:pt x="42" y="139"/>
                    <a:pt x="36" y="136"/>
                  </a:cubicBezTo>
                  <a:cubicBezTo>
                    <a:pt x="29" y="132"/>
                    <a:pt x="33" y="134"/>
                    <a:pt x="27" y="137"/>
                  </a:cubicBezTo>
                  <a:cubicBezTo>
                    <a:pt x="7" y="147"/>
                    <a:pt x="22" y="133"/>
                    <a:pt x="7" y="141"/>
                  </a:cubicBezTo>
                  <a:cubicBezTo>
                    <a:pt x="0" y="120"/>
                    <a:pt x="9" y="124"/>
                    <a:pt x="11" y="106"/>
                  </a:cubicBezTo>
                  <a:cubicBezTo>
                    <a:pt x="13" y="91"/>
                    <a:pt x="23" y="94"/>
                    <a:pt x="33" y="66"/>
                  </a:cubicBezTo>
                  <a:cubicBezTo>
                    <a:pt x="40" y="46"/>
                    <a:pt x="41" y="57"/>
                    <a:pt x="42" y="50"/>
                  </a:cubicBezTo>
                  <a:cubicBezTo>
                    <a:pt x="43" y="45"/>
                    <a:pt x="25" y="53"/>
                    <a:pt x="28" y="33"/>
                  </a:cubicBezTo>
                  <a:cubicBezTo>
                    <a:pt x="30" y="16"/>
                    <a:pt x="20" y="30"/>
                    <a:pt x="32" y="11"/>
                  </a:cubicBezTo>
                  <a:cubicBezTo>
                    <a:pt x="49" y="0"/>
                    <a:pt x="62" y="25"/>
                    <a:pt x="85" y="0"/>
                  </a:cubicBezTo>
                  <a:cubicBezTo>
                    <a:pt x="100" y="14"/>
                    <a:pt x="86" y="15"/>
                    <a:pt x="98" y="27"/>
                  </a:cubicBezTo>
                  <a:cubicBezTo>
                    <a:pt x="104" y="34"/>
                    <a:pt x="107" y="26"/>
                    <a:pt x="104" y="35"/>
                  </a:cubicBezTo>
                  <a:cubicBezTo>
                    <a:pt x="101" y="46"/>
                    <a:pt x="116" y="51"/>
                    <a:pt x="109" y="66"/>
                  </a:cubicBezTo>
                  <a:cubicBezTo>
                    <a:pt x="103" y="81"/>
                    <a:pt x="113" y="88"/>
                    <a:pt x="104" y="89"/>
                  </a:cubicBezTo>
                  <a:cubicBezTo>
                    <a:pt x="100" y="89"/>
                    <a:pt x="100" y="92"/>
                    <a:pt x="90" y="10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39" name="Freeform 41"/>
            <p:cNvSpPr>
              <a:spLocks/>
            </p:cNvSpPr>
            <p:nvPr/>
          </p:nvSpPr>
          <p:spPr bwMode="auto">
            <a:xfrm>
              <a:off x="18999201" y="4249738"/>
              <a:ext cx="66675" cy="106363"/>
            </a:xfrm>
            <a:custGeom>
              <a:avLst/>
              <a:gdLst/>
              <a:ahLst/>
              <a:cxnLst>
                <a:cxn ang="0">
                  <a:pos x="4" y="13"/>
                </a:cxn>
                <a:cxn ang="0">
                  <a:pos x="11" y="18"/>
                </a:cxn>
                <a:cxn ang="0">
                  <a:pos x="11" y="22"/>
                </a:cxn>
                <a:cxn ang="0">
                  <a:pos x="13" y="33"/>
                </a:cxn>
                <a:cxn ang="0">
                  <a:pos x="13" y="43"/>
                </a:cxn>
                <a:cxn ang="0">
                  <a:pos x="16" y="50"/>
                </a:cxn>
                <a:cxn ang="0">
                  <a:pos x="23" y="30"/>
                </a:cxn>
                <a:cxn ang="0">
                  <a:pos x="32" y="9"/>
                </a:cxn>
                <a:cxn ang="0">
                  <a:pos x="21" y="9"/>
                </a:cxn>
                <a:cxn ang="0">
                  <a:pos x="14" y="14"/>
                </a:cxn>
                <a:cxn ang="0">
                  <a:pos x="4" y="13"/>
                </a:cxn>
              </a:cxnLst>
              <a:rect l="0" t="0" r="r" b="b"/>
              <a:pathLst>
                <a:path w="32" h="50">
                  <a:moveTo>
                    <a:pt x="4" y="13"/>
                  </a:moveTo>
                  <a:cubicBezTo>
                    <a:pt x="6" y="18"/>
                    <a:pt x="8" y="20"/>
                    <a:pt x="11" y="18"/>
                  </a:cubicBezTo>
                  <a:cubicBezTo>
                    <a:pt x="14" y="16"/>
                    <a:pt x="19" y="23"/>
                    <a:pt x="11" y="22"/>
                  </a:cubicBezTo>
                  <a:cubicBezTo>
                    <a:pt x="0" y="19"/>
                    <a:pt x="15" y="31"/>
                    <a:pt x="13" y="33"/>
                  </a:cubicBezTo>
                  <a:cubicBezTo>
                    <a:pt x="11" y="35"/>
                    <a:pt x="17" y="44"/>
                    <a:pt x="13" y="43"/>
                  </a:cubicBezTo>
                  <a:cubicBezTo>
                    <a:pt x="10" y="43"/>
                    <a:pt x="16" y="48"/>
                    <a:pt x="16" y="50"/>
                  </a:cubicBezTo>
                  <a:cubicBezTo>
                    <a:pt x="28" y="47"/>
                    <a:pt x="25" y="46"/>
                    <a:pt x="23" y="30"/>
                  </a:cubicBezTo>
                  <a:cubicBezTo>
                    <a:pt x="21" y="14"/>
                    <a:pt x="27" y="13"/>
                    <a:pt x="32" y="9"/>
                  </a:cubicBezTo>
                  <a:cubicBezTo>
                    <a:pt x="29" y="6"/>
                    <a:pt x="24" y="0"/>
                    <a:pt x="21" y="9"/>
                  </a:cubicBezTo>
                  <a:cubicBezTo>
                    <a:pt x="21" y="11"/>
                    <a:pt x="17" y="8"/>
                    <a:pt x="14" y="14"/>
                  </a:cubicBezTo>
                  <a:cubicBezTo>
                    <a:pt x="12" y="20"/>
                    <a:pt x="14" y="10"/>
                    <a:pt x="4" y="1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0" name="Freeform 42"/>
            <p:cNvSpPr>
              <a:spLocks/>
            </p:cNvSpPr>
            <p:nvPr/>
          </p:nvSpPr>
          <p:spPr bwMode="auto">
            <a:xfrm>
              <a:off x="18905539" y="3884613"/>
              <a:ext cx="90488" cy="73025"/>
            </a:xfrm>
            <a:custGeom>
              <a:avLst/>
              <a:gdLst/>
              <a:ahLst/>
              <a:cxnLst>
                <a:cxn ang="0">
                  <a:pos x="12" y="3"/>
                </a:cxn>
                <a:cxn ang="0">
                  <a:pos x="8" y="13"/>
                </a:cxn>
                <a:cxn ang="0">
                  <a:pos x="1" y="29"/>
                </a:cxn>
                <a:cxn ang="0">
                  <a:pos x="16" y="33"/>
                </a:cxn>
                <a:cxn ang="0">
                  <a:pos x="41" y="33"/>
                </a:cxn>
                <a:cxn ang="0">
                  <a:pos x="43" y="19"/>
                </a:cxn>
                <a:cxn ang="0">
                  <a:pos x="39" y="19"/>
                </a:cxn>
                <a:cxn ang="0">
                  <a:pos x="42" y="16"/>
                </a:cxn>
                <a:cxn ang="0">
                  <a:pos x="43" y="4"/>
                </a:cxn>
                <a:cxn ang="0">
                  <a:pos x="35" y="3"/>
                </a:cxn>
                <a:cxn ang="0">
                  <a:pos x="12" y="3"/>
                </a:cxn>
              </a:cxnLst>
              <a:rect l="0" t="0" r="r" b="b"/>
              <a:pathLst>
                <a:path w="43" h="35">
                  <a:moveTo>
                    <a:pt x="12" y="3"/>
                  </a:moveTo>
                  <a:cubicBezTo>
                    <a:pt x="12" y="3"/>
                    <a:pt x="6" y="9"/>
                    <a:pt x="8" y="13"/>
                  </a:cubicBezTo>
                  <a:cubicBezTo>
                    <a:pt x="10" y="19"/>
                    <a:pt x="0" y="23"/>
                    <a:pt x="1" y="29"/>
                  </a:cubicBezTo>
                  <a:cubicBezTo>
                    <a:pt x="2" y="35"/>
                    <a:pt x="8" y="30"/>
                    <a:pt x="16" y="33"/>
                  </a:cubicBezTo>
                  <a:cubicBezTo>
                    <a:pt x="41" y="33"/>
                    <a:pt x="41" y="33"/>
                    <a:pt x="41" y="33"/>
                  </a:cubicBezTo>
                  <a:cubicBezTo>
                    <a:pt x="43" y="19"/>
                    <a:pt x="43" y="19"/>
                    <a:pt x="43" y="19"/>
                  </a:cubicBezTo>
                  <a:cubicBezTo>
                    <a:pt x="39" y="19"/>
                    <a:pt x="39" y="19"/>
                    <a:pt x="39" y="19"/>
                  </a:cubicBezTo>
                  <a:cubicBezTo>
                    <a:pt x="42" y="16"/>
                    <a:pt x="42" y="16"/>
                    <a:pt x="42" y="16"/>
                  </a:cubicBezTo>
                  <a:cubicBezTo>
                    <a:pt x="43" y="4"/>
                    <a:pt x="43" y="4"/>
                    <a:pt x="43" y="4"/>
                  </a:cubicBezTo>
                  <a:cubicBezTo>
                    <a:pt x="43" y="4"/>
                    <a:pt x="40" y="4"/>
                    <a:pt x="35" y="3"/>
                  </a:cubicBezTo>
                  <a:cubicBezTo>
                    <a:pt x="29" y="5"/>
                    <a:pt x="25" y="0"/>
                    <a:pt x="12" y="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1" name="Freeform 43"/>
            <p:cNvSpPr>
              <a:spLocks/>
            </p:cNvSpPr>
            <p:nvPr/>
          </p:nvSpPr>
          <p:spPr bwMode="auto">
            <a:xfrm>
              <a:off x="18873789" y="3865563"/>
              <a:ext cx="274638" cy="381000"/>
            </a:xfrm>
            <a:custGeom>
              <a:avLst/>
              <a:gdLst/>
              <a:ahLst/>
              <a:cxnLst>
                <a:cxn ang="0">
                  <a:pos x="31" y="42"/>
                </a:cxn>
                <a:cxn ang="0">
                  <a:pos x="19" y="55"/>
                </a:cxn>
                <a:cxn ang="0">
                  <a:pos x="27" y="64"/>
                </a:cxn>
                <a:cxn ang="0">
                  <a:pos x="28" y="69"/>
                </a:cxn>
                <a:cxn ang="0">
                  <a:pos x="17" y="62"/>
                </a:cxn>
                <a:cxn ang="0">
                  <a:pos x="14" y="79"/>
                </a:cxn>
                <a:cxn ang="0">
                  <a:pos x="4" y="86"/>
                </a:cxn>
                <a:cxn ang="0">
                  <a:pos x="13" y="111"/>
                </a:cxn>
                <a:cxn ang="0">
                  <a:pos x="14" y="116"/>
                </a:cxn>
                <a:cxn ang="0">
                  <a:pos x="19" y="129"/>
                </a:cxn>
                <a:cxn ang="0">
                  <a:pos x="19" y="131"/>
                </a:cxn>
                <a:cxn ang="0">
                  <a:pos x="35" y="151"/>
                </a:cxn>
                <a:cxn ang="0">
                  <a:pos x="47" y="167"/>
                </a:cxn>
                <a:cxn ang="0">
                  <a:pos x="49" y="174"/>
                </a:cxn>
                <a:cxn ang="0">
                  <a:pos x="64" y="169"/>
                </a:cxn>
                <a:cxn ang="0">
                  <a:pos x="58" y="136"/>
                </a:cxn>
                <a:cxn ang="0">
                  <a:pos x="65" y="138"/>
                </a:cxn>
                <a:cxn ang="0">
                  <a:pos x="72" y="138"/>
                </a:cxn>
                <a:cxn ang="0">
                  <a:pos x="76" y="123"/>
                </a:cxn>
                <a:cxn ang="0">
                  <a:pos x="86" y="134"/>
                </a:cxn>
                <a:cxn ang="0">
                  <a:pos x="98" y="132"/>
                </a:cxn>
                <a:cxn ang="0">
                  <a:pos x="111" y="138"/>
                </a:cxn>
                <a:cxn ang="0">
                  <a:pos x="116" y="126"/>
                </a:cxn>
                <a:cxn ang="0">
                  <a:pos x="123" y="112"/>
                </a:cxn>
                <a:cxn ang="0">
                  <a:pos x="122" y="99"/>
                </a:cxn>
                <a:cxn ang="0">
                  <a:pos x="121" y="86"/>
                </a:cxn>
                <a:cxn ang="0">
                  <a:pos x="115" y="74"/>
                </a:cxn>
                <a:cxn ang="0">
                  <a:pos x="118" y="63"/>
                </a:cxn>
                <a:cxn ang="0">
                  <a:pos x="125" y="44"/>
                </a:cxn>
                <a:cxn ang="0">
                  <a:pos x="121" y="33"/>
                </a:cxn>
                <a:cxn ang="0">
                  <a:pos x="105" y="33"/>
                </a:cxn>
                <a:cxn ang="0">
                  <a:pos x="106" y="12"/>
                </a:cxn>
                <a:cxn ang="0">
                  <a:pos x="94" y="11"/>
                </a:cxn>
                <a:cxn ang="0">
                  <a:pos x="50" y="12"/>
                </a:cxn>
                <a:cxn ang="0">
                  <a:pos x="58" y="13"/>
                </a:cxn>
                <a:cxn ang="0">
                  <a:pos x="57" y="25"/>
                </a:cxn>
                <a:cxn ang="0">
                  <a:pos x="54" y="28"/>
                </a:cxn>
                <a:cxn ang="0">
                  <a:pos x="58" y="28"/>
                </a:cxn>
                <a:cxn ang="0">
                  <a:pos x="56" y="42"/>
                </a:cxn>
                <a:cxn ang="0">
                  <a:pos x="31" y="42"/>
                </a:cxn>
              </a:cxnLst>
              <a:rect l="0" t="0" r="r" b="b"/>
              <a:pathLst>
                <a:path w="130" h="180">
                  <a:moveTo>
                    <a:pt x="31" y="42"/>
                  </a:moveTo>
                  <a:cubicBezTo>
                    <a:pt x="19" y="49"/>
                    <a:pt x="32" y="57"/>
                    <a:pt x="19" y="55"/>
                  </a:cubicBezTo>
                  <a:cubicBezTo>
                    <a:pt x="13" y="55"/>
                    <a:pt x="23" y="64"/>
                    <a:pt x="27" y="64"/>
                  </a:cubicBezTo>
                  <a:cubicBezTo>
                    <a:pt x="31" y="65"/>
                    <a:pt x="29" y="70"/>
                    <a:pt x="28" y="69"/>
                  </a:cubicBezTo>
                  <a:cubicBezTo>
                    <a:pt x="18" y="66"/>
                    <a:pt x="20" y="61"/>
                    <a:pt x="17" y="62"/>
                  </a:cubicBezTo>
                  <a:cubicBezTo>
                    <a:pt x="15" y="63"/>
                    <a:pt x="18" y="73"/>
                    <a:pt x="14" y="79"/>
                  </a:cubicBezTo>
                  <a:cubicBezTo>
                    <a:pt x="10" y="85"/>
                    <a:pt x="14" y="92"/>
                    <a:pt x="4" y="86"/>
                  </a:cubicBezTo>
                  <a:cubicBezTo>
                    <a:pt x="0" y="84"/>
                    <a:pt x="13" y="111"/>
                    <a:pt x="13" y="111"/>
                  </a:cubicBezTo>
                  <a:cubicBezTo>
                    <a:pt x="18" y="110"/>
                    <a:pt x="15" y="116"/>
                    <a:pt x="14" y="116"/>
                  </a:cubicBezTo>
                  <a:cubicBezTo>
                    <a:pt x="11" y="116"/>
                    <a:pt x="17" y="127"/>
                    <a:pt x="19" y="129"/>
                  </a:cubicBezTo>
                  <a:cubicBezTo>
                    <a:pt x="24" y="132"/>
                    <a:pt x="20" y="133"/>
                    <a:pt x="19" y="131"/>
                  </a:cubicBezTo>
                  <a:cubicBezTo>
                    <a:pt x="27" y="148"/>
                    <a:pt x="35" y="148"/>
                    <a:pt x="35" y="151"/>
                  </a:cubicBezTo>
                  <a:cubicBezTo>
                    <a:pt x="35" y="157"/>
                    <a:pt x="49" y="164"/>
                    <a:pt x="47" y="167"/>
                  </a:cubicBezTo>
                  <a:cubicBezTo>
                    <a:pt x="41" y="171"/>
                    <a:pt x="52" y="171"/>
                    <a:pt x="49" y="174"/>
                  </a:cubicBezTo>
                  <a:cubicBezTo>
                    <a:pt x="64" y="150"/>
                    <a:pt x="60" y="180"/>
                    <a:pt x="64" y="169"/>
                  </a:cubicBezTo>
                  <a:cubicBezTo>
                    <a:pt x="70" y="154"/>
                    <a:pt x="57" y="147"/>
                    <a:pt x="58" y="136"/>
                  </a:cubicBezTo>
                  <a:cubicBezTo>
                    <a:pt x="59" y="139"/>
                    <a:pt x="60" y="142"/>
                    <a:pt x="65" y="138"/>
                  </a:cubicBezTo>
                  <a:cubicBezTo>
                    <a:pt x="69" y="133"/>
                    <a:pt x="69" y="139"/>
                    <a:pt x="72" y="138"/>
                  </a:cubicBezTo>
                  <a:cubicBezTo>
                    <a:pt x="78" y="135"/>
                    <a:pt x="71" y="125"/>
                    <a:pt x="76" y="123"/>
                  </a:cubicBezTo>
                  <a:cubicBezTo>
                    <a:pt x="81" y="121"/>
                    <a:pt x="82" y="136"/>
                    <a:pt x="86" y="134"/>
                  </a:cubicBezTo>
                  <a:cubicBezTo>
                    <a:pt x="89" y="132"/>
                    <a:pt x="96" y="135"/>
                    <a:pt x="98" y="132"/>
                  </a:cubicBezTo>
                  <a:cubicBezTo>
                    <a:pt x="100" y="129"/>
                    <a:pt x="107" y="136"/>
                    <a:pt x="111" y="138"/>
                  </a:cubicBezTo>
                  <a:cubicBezTo>
                    <a:pt x="114" y="141"/>
                    <a:pt x="114" y="136"/>
                    <a:pt x="116" y="126"/>
                  </a:cubicBezTo>
                  <a:cubicBezTo>
                    <a:pt x="118" y="116"/>
                    <a:pt x="126" y="119"/>
                    <a:pt x="123" y="112"/>
                  </a:cubicBezTo>
                  <a:cubicBezTo>
                    <a:pt x="120" y="105"/>
                    <a:pt x="125" y="108"/>
                    <a:pt x="122" y="99"/>
                  </a:cubicBezTo>
                  <a:cubicBezTo>
                    <a:pt x="119" y="90"/>
                    <a:pt x="129" y="92"/>
                    <a:pt x="121" y="86"/>
                  </a:cubicBezTo>
                  <a:cubicBezTo>
                    <a:pt x="118" y="84"/>
                    <a:pt x="122" y="84"/>
                    <a:pt x="115" y="74"/>
                  </a:cubicBezTo>
                  <a:cubicBezTo>
                    <a:pt x="106" y="59"/>
                    <a:pt x="125" y="79"/>
                    <a:pt x="118" y="63"/>
                  </a:cubicBezTo>
                  <a:cubicBezTo>
                    <a:pt x="114" y="53"/>
                    <a:pt x="128" y="61"/>
                    <a:pt x="125" y="44"/>
                  </a:cubicBezTo>
                  <a:cubicBezTo>
                    <a:pt x="123" y="37"/>
                    <a:pt x="130" y="32"/>
                    <a:pt x="121" y="33"/>
                  </a:cubicBezTo>
                  <a:cubicBezTo>
                    <a:pt x="112" y="33"/>
                    <a:pt x="111" y="31"/>
                    <a:pt x="105" y="33"/>
                  </a:cubicBezTo>
                  <a:cubicBezTo>
                    <a:pt x="102" y="33"/>
                    <a:pt x="96" y="29"/>
                    <a:pt x="106" y="12"/>
                  </a:cubicBezTo>
                  <a:cubicBezTo>
                    <a:pt x="103" y="11"/>
                    <a:pt x="99" y="11"/>
                    <a:pt x="94" y="11"/>
                  </a:cubicBezTo>
                  <a:cubicBezTo>
                    <a:pt x="71" y="11"/>
                    <a:pt x="83" y="0"/>
                    <a:pt x="50" y="12"/>
                  </a:cubicBezTo>
                  <a:cubicBezTo>
                    <a:pt x="55" y="13"/>
                    <a:pt x="58" y="13"/>
                    <a:pt x="58" y="13"/>
                  </a:cubicBezTo>
                  <a:cubicBezTo>
                    <a:pt x="57" y="25"/>
                    <a:pt x="57" y="25"/>
                    <a:pt x="57" y="25"/>
                  </a:cubicBezTo>
                  <a:cubicBezTo>
                    <a:pt x="54" y="28"/>
                    <a:pt x="54" y="28"/>
                    <a:pt x="54" y="28"/>
                  </a:cubicBezTo>
                  <a:cubicBezTo>
                    <a:pt x="58" y="28"/>
                    <a:pt x="58" y="28"/>
                    <a:pt x="58" y="28"/>
                  </a:cubicBezTo>
                  <a:cubicBezTo>
                    <a:pt x="56" y="42"/>
                    <a:pt x="56" y="42"/>
                    <a:pt x="56" y="42"/>
                  </a:cubicBezTo>
                  <a:cubicBezTo>
                    <a:pt x="31" y="42"/>
                    <a:pt x="31" y="42"/>
                    <a:pt x="31" y="4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2" name="Freeform 44"/>
            <p:cNvSpPr>
              <a:spLocks/>
            </p:cNvSpPr>
            <p:nvPr/>
          </p:nvSpPr>
          <p:spPr bwMode="auto">
            <a:xfrm>
              <a:off x="18872201" y="3282950"/>
              <a:ext cx="333375" cy="642938"/>
            </a:xfrm>
            <a:custGeom>
              <a:avLst/>
              <a:gdLst/>
              <a:ahLst/>
              <a:cxnLst>
                <a:cxn ang="0">
                  <a:pos x="5" y="225"/>
                </a:cxn>
                <a:cxn ang="0">
                  <a:pos x="8" y="203"/>
                </a:cxn>
                <a:cxn ang="0">
                  <a:pos x="18" y="177"/>
                </a:cxn>
                <a:cxn ang="0">
                  <a:pos x="34" y="159"/>
                </a:cxn>
                <a:cxn ang="0">
                  <a:pos x="45" y="163"/>
                </a:cxn>
                <a:cxn ang="0">
                  <a:pos x="55" y="171"/>
                </a:cxn>
                <a:cxn ang="0">
                  <a:pos x="61" y="161"/>
                </a:cxn>
                <a:cxn ang="0">
                  <a:pos x="70" y="143"/>
                </a:cxn>
                <a:cxn ang="0">
                  <a:pos x="73" y="127"/>
                </a:cxn>
                <a:cxn ang="0">
                  <a:pos x="83" y="112"/>
                </a:cxn>
                <a:cxn ang="0">
                  <a:pos x="90" y="101"/>
                </a:cxn>
                <a:cxn ang="0">
                  <a:pos x="89" y="89"/>
                </a:cxn>
                <a:cxn ang="0">
                  <a:pos x="95" y="83"/>
                </a:cxn>
                <a:cxn ang="0">
                  <a:pos x="103" y="44"/>
                </a:cxn>
                <a:cxn ang="0">
                  <a:pos x="117" y="22"/>
                </a:cxn>
                <a:cxn ang="0">
                  <a:pos x="115" y="4"/>
                </a:cxn>
                <a:cxn ang="0">
                  <a:pos x="122" y="0"/>
                </a:cxn>
                <a:cxn ang="0">
                  <a:pos x="126" y="33"/>
                </a:cxn>
                <a:cxn ang="0">
                  <a:pos x="142" y="72"/>
                </a:cxn>
                <a:cxn ang="0">
                  <a:pos x="131" y="71"/>
                </a:cxn>
                <a:cxn ang="0">
                  <a:pos x="121" y="74"/>
                </a:cxn>
                <a:cxn ang="0">
                  <a:pos x="113" y="83"/>
                </a:cxn>
                <a:cxn ang="0">
                  <a:pos x="129" y="110"/>
                </a:cxn>
                <a:cxn ang="0">
                  <a:pos x="140" y="143"/>
                </a:cxn>
                <a:cxn ang="0">
                  <a:pos x="126" y="180"/>
                </a:cxn>
                <a:cxn ang="0">
                  <a:pos x="120" y="215"/>
                </a:cxn>
                <a:cxn ang="0">
                  <a:pos x="138" y="241"/>
                </a:cxn>
                <a:cxn ang="0">
                  <a:pos x="153" y="264"/>
                </a:cxn>
                <a:cxn ang="0">
                  <a:pos x="153" y="276"/>
                </a:cxn>
                <a:cxn ang="0">
                  <a:pos x="143" y="290"/>
                </a:cxn>
                <a:cxn ang="0">
                  <a:pos x="130" y="290"/>
                </a:cxn>
                <a:cxn ang="0">
                  <a:pos x="107" y="287"/>
                </a:cxn>
                <a:cxn ang="0">
                  <a:pos x="95" y="286"/>
                </a:cxn>
                <a:cxn ang="0">
                  <a:pos x="51" y="287"/>
                </a:cxn>
                <a:cxn ang="0">
                  <a:pos x="28" y="287"/>
                </a:cxn>
                <a:cxn ang="0">
                  <a:pos x="29" y="264"/>
                </a:cxn>
                <a:cxn ang="0">
                  <a:pos x="26" y="249"/>
                </a:cxn>
                <a:cxn ang="0">
                  <a:pos x="25" y="243"/>
                </a:cxn>
                <a:cxn ang="0">
                  <a:pos x="27" y="237"/>
                </a:cxn>
                <a:cxn ang="0">
                  <a:pos x="22" y="236"/>
                </a:cxn>
                <a:cxn ang="0">
                  <a:pos x="16" y="236"/>
                </a:cxn>
                <a:cxn ang="0">
                  <a:pos x="7" y="226"/>
                </a:cxn>
                <a:cxn ang="0">
                  <a:pos x="5" y="225"/>
                </a:cxn>
              </a:cxnLst>
              <a:rect l="0" t="0" r="r" b="b"/>
              <a:pathLst>
                <a:path w="158" h="304">
                  <a:moveTo>
                    <a:pt x="5" y="225"/>
                  </a:moveTo>
                  <a:cubicBezTo>
                    <a:pt x="2" y="213"/>
                    <a:pt x="0" y="210"/>
                    <a:pt x="8" y="203"/>
                  </a:cubicBezTo>
                  <a:cubicBezTo>
                    <a:pt x="16" y="196"/>
                    <a:pt x="2" y="197"/>
                    <a:pt x="18" y="177"/>
                  </a:cubicBezTo>
                  <a:cubicBezTo>
                    <a:pt x="27" y="167"/>
                    <a:pt x="22" y="161"/>
                    <a:pt x="34" y="159"/>
                  </a:cubicBezTo>
                  <a:cubicBezTo>
                    <a:pt x="46" y="156"/>
                    <a:pt x="38" y="165"/>
                    <a:pt x="45" y="163"/>
                  </a:cubicBezTo>
                  <a:cubicBezTo>
                    <a:pt x="53" y="162"/>
                    <a:pt x="45" y="167"/>
                    <a:pt x="55" y="171"/>
                  </a:cubicBezTo>
                  <a:cubicBezTo>
                    <a:pt x="59" y="172"/>
                    <a:pt x="55" y="163"/>
                    <a:pt x="61" y="161"/>
                  </a:cubicBezTo>
                  <a:cubicBezTo>
                    <a:pt x="67" y="159"/>
                    <a:pt x="59" y="158"/>
                    <a:pt x="70" y="143"/>
                  </a:cubicBezTo>
                  <a:cubicBezTo>
                    <a:pt x="82" y="128"/>
                    <a:pt x="71" y="136"/>
                    <a:pt x="73" y="127"/>
                  </a:cubicBezTo>
                  <a:cubicBezTo>
                    <a:pt x="75" y="118"/>
                    <a:pt x="82" y="121"/>
                    <a:pt x="83" y="112"/>
                  </a:cubicBezTo>
                  <a:cubicBezTo>
                    <a:pt x="84" y="99"/>
                    <a:pt x="88" y="109"/>
                    <a:pt x="90" y="101"/>
                  </a:cubicBezTo>
                  <a:cubicBezTo>
                    <a:pt x="93" y="92"/>
                    <a:pt x="86" y="96"/>
                    <a:pt x="89" y="89"/>
                  </a:cubicBezTo>
                  <a:cubicBezTo>
                    <a:pt x="92" y="81"/>
                    <a:pt x="93" y="89"/>
                    <a:pt x="95" y="83"/>
                  </a:cubicBezTo>
                  <a:cubicBezTo>
                    <a:pt x="97" y="76"/>
                    <a:pt x="88" y="89"/>
                    <a:pt x="103" y="44"/>
                  </a:cubicBezTo>
                  <a:cubicBezTo>
                    <a:pt x="110" y="24"/>
                    <a:pt x="111" y="40"/>
                    <a:pt x="117" y="22"/>
                  </a:cubicBezTo>
                  <a:cubicBezTo>
                    <a:pt x="122" y="4"/>
                    <a:pt x="111" y="17"/>
                    <a:pt x="115" y="4"/>
                  </a:cubicBezTo>
                  <a:cubicBezTo>
                    <a:pt x="119" y="4"/>
                    <a:pt x="120" y="4"/>
                    <a:pt x="122" y="0"/>
                  </a:cubicBezTo>
                  <a:cubicBezTo>
                    <a:pt x="119" y="27"/>
                    <a:pt x="129" y="7"/>
                    <a:pt x="126" y="33"/>
                  </a:cubicBezTo>
                  <a:cubicBezTo>
                    <a:pt x="123" y="51"/>
                    <a:pt x="131" y="55"/>
                    <a:pt x="142" y="72"/>
                  </a:cubicBezTo>
                  <a:cubicBezTo>
                    <a:pt x="139" y="76"/>
                    <a:pt x="135" y="73"/>
                    <a:pt x="131" y="71"/>
                  </a:cubicBezTo>
                  <a:cubicBezTo>
                    <a:pt x="135" y="77"/>
                    <a:pt x="130" y="74"/>
                    <a:pt x="121" y="74"/>
                  </a:cubicBezTo>
                  <a:cubicBezTo>
                    <a:pt x="112" y="74"/>
                    <a:pt x="108" y="72"/>
                    <a:pt x="113" y="83"/>
                  </a:cubicBezTo>
                  <a:cubicBezTo>
                    <a:pt x="120" y="101"/>
                    <a:pt x="118" y="88"/>
                    <a:pt x="129" y="110"/>
                  </a:cubicBezTo>
                  <a:cubicBezTo>
                    <a:pt x="139" y="131"/>
                    <a:pt x="143" y="130"/>
                    <a:pt x="140" y="143"/>
                  </a:cubicBezTo>
                  <a:cubicBezTo>
                    <a:pt x="131" y="154"/>
                    <a:pt x="130" y="161"/>
                    <a:pt x="126" y="180"/>
                  </a:cubicBezTo>
                  <a:cubicBezTo>
                    <a:pt x="120" y="211"/>
                    <a:pt x="113" y="193"/>
                    <a:pt x="120" y="215"/>
                  </a:cubicBezTo>
                  <a:cubicBezTo>
                    <a:pt x="127" y="238"/>
                    <a:pt x="128" y="222"/>
                    <a:pt x="138" y="241"/>
                  </a:cubicBezTo>
                  <a:cubicBezTo>
                    <a:pt x="148" y="260"/>
                    <a:pt x="157" y="255"/>
                    <a:pt x="153" y="264"/>
                  </a:cubicBezTo>
                  <a:cubicBezTo>
                    <a:pt x="151" y="268"/>
                    <a:pt x="152" y="270"/>
                    <a:pt x="153" y="276"/>
                  </a:cubicBezTo>
                  <a:cubicBezTo>
                    <a:pt x="158" y="304"/>
                    <a:pt x="151" y="289"/>
                    <a:pt x="143" y="290"/>
                  </a:cubicBezTo>
                  <a:cubicBezTo>
                    <a:pt x="135" y="292"/>
                    <a:pt x="138" y="289"/>
                    <a:pt x="130" y="290"/>
                  </a:cubicBezTo>
                  <a:cubicBezTo>
                    <a:pt x="122" y="291"/>
                    <a:pt x="120" y="286"/>
                    <a:pt x="107" y="287"/>
                  </a:cubicBezTo>
                  <a:cubicBezTo>
                    <a:pt x="104" y="286"/>
                    <a:pt x="100" y="286"/>
                    <a:pt x="95" y="286"/>
                  </a:cubicBezTo>
                  <a:cubicBezTo>
                    <a:pt x="72" y="286"/>
                    <a:pt x="84" y="275"/>
                    <a:pt x="51" y="287"/>
                  </a:cubicBezTo>
                  <a:cubicBezTo>
                    <a:pt x="45" y="289"/>
                    <a:pt x="41" y="284"/>
                    <a:pt x="28" y="287"/>
                  </a:cubicBezTo>
                  <a:cubicBezTo>
                    <a:pt x="28" y="275"/>
                    <a:pt x="26" y="271"/>
                    <a:pt x="29" y="264"/>
                  </a:cubicBezTo>
                  <a:cubicBezTo>
                    <a:pt x="33" y="255"/>
                    <a:pt x="24" y="253"/>
                    <a:pt x="26" y="249"/>
                  </a:cubicBezTo>
                  <a:cubicBezTo>
                    <a:pt x="28" y="246"/>
                    <a:pt x="15" y="243"/>
                    <a:pt x="25" y="243"/>
                  </a:cubicBezTo>
                  <a:cubicBezTo>
                    <a:pt x="34" y="243"/>
                    <a:pt x="21" y="241"/>
                    <a:pt x="27" y="237"/>
                  </a:cubicBezTo>
                  <a:cubicBezTo>
                    <a:pt x="33" y="233"/>
                    <a:pt x="22" y="239"/>
                    <a:pt x="22" y="236"/>
                  </a:cubicBezTo>
                  <a:cubicBezTo>
                    <a:pt x="22" y="233"/>
                    <a:pt x="23" y="242"/>
                    <a:pt x="16" y="236"/>
                  </a:cubicBezTo>
                  <a:cubicBezTo>
                    <a:pt x="9" y="231"/>
                    <a:pt x="9" y="220"/>
                    <a:pt x="7" y="226"/>
                  </a:cubicBezTo>
                  <a:cubicBezTo>
                    <a:pt x="7" y="227"/>
                    <a:pt x="7" y="228"/>
                    <a:pt x="5" y="22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3" name="Freeform 45"/>
            <p:cNvSpPr>
              <a:spLocks/>
            </p:cNvSpPr>
            <p:nvPr/>
          </p:nvSpPr>
          <p:spPr bwMode="auto">
            <a:xfrm>
              <a:off x="18970626" y="3790950"/>
              <a:ext cx="333375" cy="531813"/>
            </a:xfrm>
            <a:custGeom>
              <a:avLst/>
              <a:gdLst/>
              <a:ahLst/>
              <a:cxnLst>
                <a:cxn ang="0">
                  <a:pos x="60" y="47"/>
                </a:cxn>
                <a:cxn ang="0">
                  <a:pos x="83" y="50"/>
                </a:cxn>
                <a:cxn ang="0">
                  <a:pos x="96" y="50"/>
                </a:cxn>
                <a:cxn ang="0">
                  <a:pos x="106" y="36"/>
                </a:cxn>
                <a:cxn ang="0">
                  <a:pos x="123" y="0"/>
                </a:cxn>
                <a:cxn ang="0">
                  <a:pos x="157" y="2"/>
                </a:cxn>
                <a:cxn ang="0">
                  <a:pos x="151" y="37"/>
                </a:cxn>
                <a:cxn ang="0">
                  <a:pos x="145" y="75"/>
                </a:cxn>
                <a:cxn ang="0">
                  <a:pos x="141" y="115"/>
                </a:cxn>
                <a:cxn ang="0">
                  <a:pos x="120" y="143"/>
                </a:cxn>
                <a:cxn ang="0">
                  <a:pos x="108" y="200"/>
                </a:cxn>
                <a:cxn ang="0">
                  <a:pos x="83" y="229"/>
                </a:cxn>
                <a:cxn ang="0">
                  <a:pos x="69" y="227"/>
                </a:cxn>
                <a:cxn ang="0">
                  <a:pos x="59" y="228"/>
                </a:cxn>
                <a:cxn ang="0">
                  <a:pos x="45" y="226"/>
                </a:cxn>
                <a:cxn ang="0">
                  <a:pos x="34" y="226"/>
                </a:cxn>
                <a:cxn ang="0">
                  <a:pos x="27" y="231"/>
                </a:cxn>
                <a:cxn ang="0">
                  <a:pos x="17" y="230"/>
                </a:cxn>
                <a:cxn ang="0">
                  <a:pos x="3" y="209"/>
                </a:cxn>
                <a:cxn ang="0">
                  <a:pos x="18" y="204"/>
                </a:cxn>
                <a:cxn ang="0">
                  <a:pos x="12" y="171"/>
                </a:cxn>
                <a:cxn ang="0">
                  <a:pos x="19" y="173"/>
                </a:cxn>
                <a:cxn ang="0">
                  <a:pos x="26" y="173"/>
                </a:cxn>
                <a:cxn ang="0">
                  <a:pos x="30" y="158"/>
                </a:cxn>
                <a:cxn ang="0">
                  <a:pos x="40" y="169"/>
                </a:cxn>
                <a:cxn ang="0">
                  <a:pos x="52" y="167"/>
                </a:cxn>
                <a:cxn ang="0">
                  <a:pos x="65" y="173"/>
                </a:cxn>
                <a:cxn ang="0">
                  <a:pos x="70" y="161"/>
                </a:cxn>
                <a:cxn ang="0">
                  <a:pos x="77" y="147"/>
                </a:cxn>
                <a:cxn ang="0">
                  <a:pos x="76" y="134"/>
                </a:cxn>
                <a:cxn ang="0">
                  <a:pos x="75" y="121"/>
                </a:cxn>
                <a:cxn ang="0">
                  <a:pos x="69" y="109"/>
                </a:cxn>
                <a:cxn ang="0">
                  <a:pos x="72" y="98"/>
                </a:cxn>
                <a:cxn ang="0">
                  <a:pos x="79" y="79"/>
                </a:cxn>
                <a:cxn ang="0">
                  <a:pos x="75" y="68"/>
                </a:cxn>
                <a:cxn ang="0">
                  <a:pos x="59" y="68"/>
                </a:cxn>
                <a:cxn ang="0">
                  <a:pos x="60" y="47"/>
                </a:cxn>
              </a:cxnLst>
              <a:rect l="0" t="0" r="r" b="b"/>
              <a:pathLst>
                <a:path w="157" h="251">
                  <a:moveTo>
                    <a:pt x="60" y="47"/>
                  </a:moveTo>
                  <a:cubicBezTo>
                    <a:pt x="73" y="46"/>
                    <a:pt x="75" y="51"/>
                    <a:pt x="83" y="50"/>
                  </a:cubicBezTo>
                  <a:cubicBezTo>
                    <a:pt x="91" y="49"/>
                    <a:pt x="88" y="52"/>
                    <a:pt x="96" y="50"/>
                  </a:cubicBezTo>
                  <a:cubicBezTo>
                    <a:pt x="104" y="49"/>
                    <a:pt x="111" y="64"/>
                    <a:pt x="106" y="36"/>
                  </a:cubicBezTo>
                  <a:cubicBezTo>
                    <a:pt x="123" y="16"/>
                    <a:pt x="111" y="1"/>
                    <a:pt x="123" y="0"/>
                  </a:cubicBezTo>
                  <a:cubicBezTo>
                    <a:pt x="134" y="0"/>
                    <a:pt x="150" y="2"/>
                    <a:pt x="157" y="2"/>
                  </a:cubicBezTo>
                  <a:cubicBezTo>
                    <a:pt x="156" y="32"/>
                    <a:pt x="148" y="28"/>
                    <a:pt x="151" y="37"/>
                  </a:cubicBezTo>
                  <a:cubicBezTo>
                    <a:pt x="155" y="48"/>
                    <a:pt x="148" y="36"/>
                    <a:pt x="145" y="75"/>
                  </a:cubicBezTo>
                  <a:cubicBezTo>
                    <a:pt x="143" y="103"/>
                    <a:pt x="149" y="97"/>
                    <a:pt x="141" y="115"/>
                  </a:cubicBezTo>
                  <a:cubicBezTo>
                    <a:pt x="125" y="149"/>
                    <a:pt x="127" y="129"/>
                    <a:pt x="120" y="143"/>
                  </a:cubicBezTo>
                  <a:cubicBezTo>
                    <a:pt x="114" y="158"/>
                    <a:pt x="118" y="178"/>
                    <a:pt x="108" y="200"/>
                  </a:cubicBezTo>
                  <a:cubicBezTo>
                    <a:pt x="98" y="221"/>
                    <a:pt x="94" y="204"/>
                    <a:pt x="83" y="229"/>
                  </a:cubicBezTo>
                  <a:cubicBezTo>
                    <a:pt x="74" y="251"/>
                    <a:pt x="78" y="224"/>
                    <a:pt x="69" y="227"/>
                  </a:cubicBezTo>
                  <a:cubicBezTo>
                    <a:pt x="62" y="229"/>
                    <a:pt x="65" y="219"/>
                    <a:pt x="59" y="228"/>
                  </a:cubicBezTo>
                  <a:cubicBezTo>
                    <a:pt x="55" y="234"/>
                    <a:pt x="48" y="230"/>
                    <a:pt x="45" y="226"/>
                  </a:cubicBezTo>
                  <a:cubicBezTo>
                    <a:pt x="42" y="223"/>
                    <a:pt x="37" y="217"/>
                    <a:pt x="34" y="226"/>
                  </a:cubicBezTo>
                  <a:cubicBezTo>
                    <a:pt x="34" y="228"/>
                    <a:pt x="30" y="225"/>
                    <a:pt x="27" y="231"/>
                  </a:cubicBezTo>
                  <a:cubicBezTo>
                    <a:pt x="25" y="237"/>
                    <a:pt x="27" y="227"/>
                    <a:pt x="17" y="230"/>
                  </a:cubicBezTo>
                  <a:cubicBezTo>
                    <a:pt x="8" y="208"/>
                    <a:pt x="0" y="211"/>
                    <a:pt x="3" y="209"/>
                  </a:cubicBezTo>
                  <a:cubicBezTo>
                    <a:pt x="18" y="185"/>
                    <a:pt x="14" y="215"/>
                    <a:pt x="18" y="204"/>
                  </a:cubicBezTo>
                  <a:cubicBezTo>
                    <a:pt x="24" y="189"/>
                    <a:pt x="11" y="182"/>
                    <a:pt x="12" y="171"/>
                  </a:cubicBezTo>
                  <a:cubicBezTo>
                    <a:pt x="13" y="174"/>
                    <a:pt x="14" y="177"/>
                    <a:pt x="19" y="173"/>
                  </a:cubicBezTo>
                  <a:cubicBezTo>
                    <a:pt x="23" y="168"/>
                    <a:pt x="23" y="174"/>
                    <a:pt x="26" y="173"/>
                  </a:cubicBezTo>
                  <a:cubicBezTo>
                    <a:pt x="32" y="170"/>
                    <a:pt x="25" y="160"/>
                    <a:pt x="30" y="158"/>
                  </a:cubicBezTo>
                  <a:cubicBezTo>
                    <a:pt x="35" y="156"/>
                    <a:pt x="36" y="171"/>
                    <a:pt x="40" y="169"/>
                  </a:cubicBezTo>
                  <a:cubicBezTo>
                    <a:pt x="43" y="167"/>
                    <a:pt x="50" y="170"/>
                    <a:pt x="52" y="167"/>
                  </a:cubicBezTo>
                  <a:cubicBezTo>
                    <a:pt x="54" y="164"/>
                    <a:pt x="61" y="171"/>
                    <a:pt x="65" y="173"/>
                  </a:cubicBezTo>
                  <a:cubicBezTo>
                    <a:pt x="68" y="176"/>
                    <a:pt x="68" y="171"/>
                    <a:pt x="70" y="161"/>
                  </a:cubicBezTo>
                  <a:cubicBezTo>
                    <a:pt x="72" y="151"/>
                    <a:pt x="80" y="154"/>
                    <a:pt x="77" y="147"/>
                  </a:cubicBezTo>
                  <a:cubicBezTo>
                    <a:pt x="74" y="140"/>
                    <a:pt x="79" y="143"/>
                    <a:pt x="76" y="134"/>
                  </a:cubicBezTo>
                  <a:cubicBezTo>
                    <a:pt x="73" y="125"/>
                    <a:pt x="83" y="127"/>
                    <a:pt x="75" y="121"/>
                  </a:cubicBezTo>
                  <a:cubicBezTo>
                    <a:pt x="72" y="119"/>
                    <a:pt x="76" y="119"/>
                    <a:pt x="69" y="109"/>
                  </a:cubicBezTo>
                  <a:cubicBezTo>
                    <a:pt x="60" y="94"/>
                    <a:pt x="79" y="114"/>
                    <a:pt x="72" y="98"/>
                  </a:cubicBezTo>
                  <a:cubicBezTo>
                    <a:pt x="68" y="88"/>
                    <a:pt x="82" y="96"/>
                    <a:pt x="79" y="79"/>
                  </a:cubicBezTo>
                  <a:cubicBezTo>
                    <a:pt x="77" y="72"/>
                    <a:pt x="84" y="67"/>
                    <a:pt x="75" y="68"/>
                  </a:cubicBezTo>
                  <a:cubicBezTo>
                    <a:pt x="66" y="68"/>
                    <a:pt x="65" y="66"/>
                    <a:pt x="59" y="68"/>
                  </a:cubicBezTo>
                  <a:cubicBezTo>
                    <a:pt x="56" y="68"/>
                    <a:pt x="50" y="64"/>
                    <a:pt x="60" y="4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4" name="Freeform 46"/>
            <p:cNvSpPr>
              <a:spLocks/>
            </p:cNvSpPr>
            <p:nvPr/>
          </p:nvSpPr>
          <p:spPr bwMode="auto">
            <a:xfrm>
              <a:off x="19870739" y="4567238"/>
              <a:ext cx="155575" cy="438150"/>
            </a:xfrm>
            <a:custGeom>
              <a:avLst/>
              <a:gdLst/>
              <a:ahLst/>
              <a:cxnLst>
                <a:cxn ang="0">
                  <a:pos x="11" y="124"/>
                </a:cxn>
                <a:cxn ang="0">
                  <a:pos x="3" y="121"/>
                </a:cxn>
                <a:cxn ang="0">
                  <a:pos x="6" y="105"/>
                </a:cxn>
                <a:cxn ang="0">
                  <a:pos x="17" y="89"/>
                </a:cxn>
                <a:cxn ang="0">
                  <a:pos x="21" y="81"/>
                </a:cxn>
                <a:cxn ang="0">
                  <a:pos x="17" y="61"/>
                </a:cxn>
                <a:cxn ang="0">
                  <a:pos x="24" y="39"/>
                </a:cxn>
                <a:cxn ang="0">
                  <a:pos x="23" y="22"/>
                </a:cxn>
                <a:cxn ang="0">
                  <a:pos x="21" y="0"/>
                </a:cxn>
                <a:cxn ang="0">
                  <a:pos x="35" y="8"/>
                </a:cxn>
                <a:cxn ang="0">
                  <a:pos x="39" y="21"/>
                </a:cxn>
                <a:cxn ang="0">
                  <a:pos x="41" y="50"/>
                </a:cxn>
                <a:cxn ang="0">
                  <a:pos x="36" y="77"/>
                </a:cxn>
                <a:cxn ang="0">
                  <a:pos x="37" y="93"/>
                </a:cxn>
                <a:cxn ang="0">
                  <a:pos x="38" y="114"/>
                </a:cxn>
                <a:cxn ang="0">
                  <a:pos x="44" y="127"/>
                </a:cxn>
                <a:cxn ang="0">
                  <a:pos x="53" y="129"/>
                </a:cxn>
                <a:cxn ang="0">
                  <a:pos x="55" y="122"/>
                </a:cxn>
                <a:cxn ang="0">
                  <a:pos x="65" y="149"/>
                </a:cxn>
                <a:cxn ang="0">
                  <a:pos x="60" y="175"/>
                </a:cxn>
                <a:cxn ang="0">
                  <a:pos x="54" y="201"/>
                </a:cxn>
                <a:cxn ang="0">
                  <a:pos x="44" y="192"/>
                </a:cxn>
                <a:cxn ang="0">
                  <a:pos x="35" y="160"/>
                </a:cxn>
                <a:cxn ang="0">
                  <a:pos x="36" y="135"/>
                </a:cxn>
                <a:cxn ang="0">
                  <a:pos x="23" y="140"/>
                </a:cxn>
                <a:cxn ang="0">
                  <a:pos x="11" y="124"/>
                </a:cxn>
              </a:cxnLst>
              <a:rect l="0" t="0" r="r" b="b"/>
              <a:pathLst>
                <a:path w="73" h="207">
                  <a:moveTo>
                    <a:pt x="11" y="124"/>
                  </a:moveTo>
                  <a:cubicBezTo>
                    <a:pt x="7" y="120"/>
                    <a:pt x="6" y="128"/>
                    <a:pt x="3" y="121"/>
                  </a:cubicBezTo>
                  <a:cubicBezTo>
                    <a:pt x="0" y="116"/>
                    <a:pt x="3" y="120"/>
                    <a:pt x="6" y="105"/>
                  </a:cubicBezTo>
                  <a:cubicBezTo>
                    <a:pt x="9" y="91"/>
                    <a:pt x="11" y="94"/>
                    <a:pt x="17" y="89"/>
                  </a:cubicBezTo>
                  <a:cubicBezTo>
                    <a:pt x="23" y="85"/>
                    <a:pt x="25" y="79"/>
                    <a:pt x="21" y="81"/>
                  </a:cubicBezTo>
                  <a:cubicBezTo>
                    <a:pt x="17" y="82"/>
                    <a:pt x="17" y="77"/>
                    <a:pt x="17" y="61"/>
                  </a:cubicBezTo>
                  <a:cubicBezTo>
                    <a:pt x="17" y="44"/>
                    <a:pt x="19" y="42"/>
                    <a:pt x="24" y="39"/>
                  </a:cubicBezTo>
                  <a:cubicBezTo>
                    <a:pt x="30" y="35"/>
                    <a:pt x="20" y="31"/>
                    <a:pt x="23" y="22"/>
                  </a:cubicBezTo>
                  <a:cubicBezTo>
                    <a:pt x="28" y="12"/>
                    <a:pt x="14" y="11"/>
                    <a:pt x="21" y="0"/>
                  </a:cubicBezTo>
                  <a:cubicBezTo>
                    <a:pt x="28" y="3"/>
                    <a:pt x="32" y="5"/>
                    <a:pt x="35" y="8"/>
                  </a:cubicBezTo>
                  <a:cubicBezTo>
                    <a:pt x="34" y="11"/>
                    <a:pt x="36" y="14"/>
                    <a:pt x="39" y="21"/>
                  </a:cubicBezTo>
                  <a:cubicBezTo>
                    <a:pt x="41" y="29"/>
                    <a:pt x="35" y="43"/>
                    <a:pt x="41" y="50"/>
                  </a:cubicBezTo>
                  <a:cubicBezTo>
                    <a:pt x="49" y="58"/>
                    <a:pt x="28" y="70"/>
                    <a:pt x="36" y="77"/>
                  </a:cubicBezTo>
                  <a:cubicBezTo>
                    <a:pt x="42" y="82"/>
                    <a:pt x="36" y="87"/>
                    <a:pt x="37" y="93"/>
                  </a:cubicBezTo>
                  <a:cubicBezTo>
                    <a:pt x="39" y="99"/>
                    <a:pt x="30" y="108"/>
                    <a:pt x="38" y="114"/>
                  </a:cubicBezTo>
                  <a:cubicBezTo>
                    <a:pt x="46" y="121"/>
                    <a:pt x="32" y="117"/>
                    <a:pt x="44" y="127"/>
                  </a:cubicBezTo>
                  <a:cubicBezTo>
                    <a:pt x="54" y="134"/>
                    <a:pt x="50" y="123"/>
                    <a:pt x="53" y="129"/>
                  </a:cubicBezTo>
                  <a:cubicBezTo>
                    <a:pt x="56" y="134"/>
                    <a:pt x="58" y="137"/>
                    <a:pt x="55" y="122"/>
                  </a:cubicBezTo>
                  <a:cubicBezTo>
                    <a:pt x="66" y="132"/>
                    <a:pt x="72" y="136"/>
                    <a:pt x="65" y="149"/>
                  </a:cubicBezTo>
                  <a:cubicBezTo>
                    <a:pt x="57" y="163"/>
                    <a:pt x="73" y="163"/>
                    <a:pt x="60" y="175"/>
                  </a:cubicBezTo>
                  <a:cubicBezTo>
                    <a:pt x="49" y="186"/>
                    <a:pt x="59" y="196"/>
                    <a:pt x="54" y="201"/>
                  </a:cubicBezTo>
                  <a:cubicBezTo>
                    <a:pt x="49" y="207"/>
                    <a:pt x="51" y="193"/>
                    <a:pt x="44" y="192"/>
                  </a:cubicBezTo>
                  <a:cubicBezTo>
                    <a:pt x="38" y="190"/>
                    <a:pt x="27" y="157"/>
                    <a:pt x="35" y="160"/>
                  </a:cubicBezTo>
                  <a:cubicBezTo>
                    <a:pt x="38" y="161"/>
                    <a:pt x="40" y="137"/>
                    <a:pt x="36" y="135"/>
                  </a:cubicBezTo>
                  <a:cubicBezTo>
                    <a:pt x="33" y="134"/>
                    <a:pt x="27" y="141"/>
                    <a:pt x="23" y="140"/>
                  </a:cubicBezTo>
                  <a:cubicBezTo>
                    <a:pt x="19" y="140"/>
                    <a:pt x="19" y="130"/>
                    <a:pt x="11" y="12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5" name="Freeform 47"/>
            <p:cNvSpPr>
              <a:spLocks/>
            </p:cNvSpPr>
            <p:nvPr/>
          </p:nvSpPr>
          <p:spPr bwMode="auto">
            <a:xfrm>
              <a:off x="19551651" y="4913313"/>
              <a:ext cx="341313" cy="387350"/>
            </a:xfrm>
            <a:custGeom>
              <a:avLst/>
              <a:gdLst/>
              <a:ahLst/>
              <a:cxnLst>
                <a:cxn ang="0">
                  <a:pos x="78" y="177"/>
                </a:cxn>
                <a:cxn ang="0">
                  <a:pos x="107" y="180"/>
                </a:cxn>
                <a:cxn ang="0">
                  <a:pos x="120" y="183"/>
                </a:cxn>
                <a:cxn ang="0">
                  <a:pos x="133" y="155"/>
                </a:cxn>
                <a:cxn ang="0">
                  <a:pos x="133" y="145"/>
                </a:cxn>
                <a:cxn ang="0">
                  <a:pos x="141" y="133"/>
                </a:cxn>
                <a:cxn ang="0">
                  <a:pos x="149" y="117"/>
                </a:cxn>
                <a:cxn ang="0">
                  <a:pos x="141" y="102"/>
                </a:cxn>
                <a:cxn ang="0">
                  <a:pos x="152" y="78"/>
                </a:cxn>
                <a:cxn ang="0">
                  <a:pos x="153" y="54"/>
                </a:cxn>
                <a:cxn ang="0">
                  <a:pos x="153" y="34"/>
                </a:cxn>
                <a:cxn ang="0">
                  <a:pos x="140" y="26"/>
                </a:cxn>
                <a:cxn ang="0">
                  <a:pos x="115" y="13"/>
                </a:cxn>
                <a:cxn ang="0">
                  <a:pos x="102" y="0"/>
                </a:cxn>
                <a:cxn ang="0">
                  <a:pos x="80" y="11"/>
                </a:cxn>
                <a:cxn ang="0">
                  <a:pos x="47" y="54"/>
                </a:cxn>
                <a:cxn ang="0">
                  <a:pos x="32" y="58"/>
                </a:cxn>
                <a:cxn ang="0">
                  <a:pos x="0" y="58"/>
                </a:cxn>
                <a:cxn ang="0">
                  <a:pos x="12" y="87"/>
                </a:cxn>
                <a:cxn ang="0">
                  <a:pos x="30" y="119"/>
                </a:cxn>
                <a:cxn ang="0">
                  <a:pos x="43" y="138"/>
                </a:cxn>
                <a:cxn ang="0">
                  <a:pos x="63" y="168"/>
                </a:cxn>
                <a:cxn ang="0">
                  <a:pos x="78" y="177"/>
                </a:cxn>
              </a:cxnLst>
              <a:rect l="0" t="0" r="r" b="b"/>
              <a:pathLst>
                <a:path w="161" h="183">
                  <a:moveTo>
                    <a:pt x="78" y="177"/>
                  </a:moveTo>
                  <a:cubicBezTo>
                    <a:pt x="93" y="171"/>
                    <a:pt x="97" y="182"/>
                    <a:pt x="107" y="180"/>
                  </a:cubicBezTo>
                  <a:cubicBezTo>
                    <a:pt x="117" y="179"/>
                    <a:pt x="120" y="183"/>
                    <a:pt x="120" y="183"/>
                  </a:cubicBezTo>
                  <a:cubicBezTo>
                    <a:pt x="124" y="175"/>
                    <a:pt x="127" y="168"/>
                    <a:pt x="133" y="155"/>
                  </a:cubicBezTo>
                  <a:cubicBezTo>
                    <a:pt x="131" y="147"/>
                    <a:pt x="134" y="155"/>
                    <a:pt x="133" y="145"/>
                  </a:cubicBezTo>
                  <a:cubicBezTo>
                    <a:pt x="133" y="136"/>
                    <a:pt x="135" y="151"/>
                    <a:pt x="141" y="133"/>
                  </a:cubicBezTo>
                  <a:cubicBezTo>
                    <a:pt x="147" y="116"/>
                    <a:pt x="154" y="128"/>
                    <a:pt x="149" y="117"/>
                  </a:cubicBezTo>
                  <a:cubicBezTo>
                    <a:pt x="144" y="106"/>
                    <a:pt x="156" y="113"/>
                    <a:pt x="141" y="102"/>
                  </a:cubicBezTo>
                  <a:cubicBezTo>
                    <a:pt x="159" y="85"/>
                    <a:pt x="148" y="81"/>
                    <a:pt x="152" y="78"/>
                  </a:cubicBezTo>
                  <a:cubicBezTo>
                    <a:pt x="161" y="72"/>
                    <a:pt x="153" y="66"/>
                    <a:pt x="153" y="54"/>
                  </a:cubicBezTo>
                  <a:cubicBezTo>
                    <a:pt x="153" y="37"/>
                    <a:pt x="161" y="47"/>
                    <a:pt x="153" y="34"/>
                  </a:cubicBezTo>
                  <a:cubicBezTo>
                    <a:pt x="146" y="23"/>
                    <a:pt x="150" y="28"/>
                    <a:pt x="140" y="26"/>
                  </a:cubicBezTo>
                  <a:cubicBezTo>
                    <a:pt x="124" y="22"/>
                    <a:pt x="131" y="15"/>
                    <a:pt x="115" y="13"/>
                  </a:cubicBezTo>
                  <a:cubicBezTo>
                    <a:pt x="103" y="12"/>
                    <a:pt x="107" y="15"/>
                    <a:pt x="102" y="0"/>
                  </a:cubicBezTo>
                  <a:cubicBezTo>
                    <a:pt x="73" y="8"/>
                    <a:pt x="102" y="2"/>
                    <a:pt x="80" y="11"/>
                  </a:cubicBezTo>
                  <a:cubicBezTo>
                    <a:pt x="58" y="19"/>
                    <a:pt x="58" y="54"/>
                    <a:pt x="47" y="54"/>
                  </a:cubicBezTo>
                  <a:cubicBezTo>
                    <a:pt x="36" y="55"/>
                    <a:pt x="39" y="62"/>
                    <a:pt x="32" y="58"/>
                  </a:cubicBezTo>
                  <a:cubicBezTo>
                    <a:pt x="26" y="56"/>
                    <a:pt x="4" y="57"/>
                    <a:pt x="0" y="58"/>
                  </a:cubicBezTo>
                  <a:cubicBezTo>
                    <a:pt x="7" y="79"/>
                    <a:pt x="11" y="68"/>
                    <a:pt x="12" y="87"/>
                  </a:cubicBezTo>
                  <a:cubicBezTo>
                    <a:pt x="14" y="105"/>
                    <a:pt x="17" y="105"/>
                    <a:pt x="30" y="119"/>
                  </a:cubicBezTo>
                  <a:cubicBezTo>
                    <a:pt x="42" y="134"/>
                    <a:pt x="39" y="136"/>
                    <a:pt x="43" y="138"/>
                  </a:cubicBezTo>
                  <a:cubicBezTo>
                    <a:pt x="46" y="140"/>
                    <a:pt x="43" y="162"/>
                    <a:pt x="63" y="168"/>
                  </a:cubicBezTo>
                  <a:cubicBezTo>
                    <a:pt x="83" y="173"/>
                    <a:pt x="78" y="177"/>
                    <a:pt x="78" y="17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6" name="Freeform 48"/>
            <p:cNvSpPr>
              <a:spLocks/>
            </p:cNvSpPr>
            <p:nvPr/>
          </p:nvSpPr>
          <p:spPr bwMode="auto">
            <a:xfrm>
              <a:off x="19319876" y="5030788"/>
              <a:ext cx="406400" cy="508000"/>
            </a:xfrm>
            <a:custGeom>
              <a:avLst/>
              <a:gdLst/>
              <a:ahLst/>
              <a:cxnLst>
                <a:cxn ang="0">
                  <a:pos x="0" y="190"/>
                </a:cxn>
                <a:cxn ang="0">
                  <a:pos x="4" y="113"/>
                </a:cxn>
                <a:cxn ang="0">
                  <a:pos x="23" y="113"/>
                </a:cxn>
                <a:cxn ang="0">
                  <a:pos x="26" y="24"/>
                </a:cxn>
                <a:cxn ang="0">
                  <a:pos x="63" y="13"/>
                </a:cxn>
                <a:cxn ang="0">
                  <a:pos x="87" y="17"/>
                </a:cxn>
                <a:cxn ang="0">
                  <a:pos x="109" y="2"/>
                </a:cxn>
                <a:cxn ang="0">
                  <a:pos x="121" y="31"/>
                </a:cxn>
                <a:cxn ang="0">
                  <a:pos x="139" y="63"/>
                </a:cxn>
                <a:cxn ang="0">
                  <a:pos x="152" y="82"/>
                </a:cxn>
                <a:cxn ang="0">
                  <a:pos x="172" y="112"/>
                </a:cxn>
                <a:cxn ang="0">
                  <a:pos x="187" y="121"/>
                </a:cxn>
                <a:cxn ang="0">
                  <a:pos x="174" y="129"/>
                </a:cxn>
                <a:cxn ang="0">
                  <a:pos x="155" y="145"/>
                </a:cxn>
                <a:cxn ang="0">
                  <a:pos x="139" y="168"/>
                </a:cxn>
                <a:cxn ang="0">
                  <a:pos x="117" y="202"/>
                </a:cxn>
                <a:cxn ang="0">
                  <a:pos x="87" y="209"/>
                </a:cxn>
                <a:cxn ang="0">
                  <a:pos x="77" y="201"/>
                </a:cxn>
                <a:cxn ang="0">
                  <a:pos x="58" y="216"/>
                </a:cxn>
                <a:cxn ang="0">
                  <a:pos x="47" y="231"/>
                </a:cxn>
                <a:cxn ang="0">
                  <a:pos x="40" y="235"/>
                </a:cxn>
                <a:cxn ang="0">
                  <a:pos x="25" y="237"/>
                </a:cxn>
                <a:cxn ang="0">
                  <a:pos x="23" y="225"/>
                </a:cxn>
                <a:cxn ang="0">
                  <a:pos x="0" y="190"/>
                </a:cxn>
              </a:cxnLst>
              <a:rect l="0" t="0" r="r" b="b"/>
              <a:pathLst>
                <a:path w="192" h="240">
                  <a:moveTo>
                    <a:pt x="0" y="190"/>
                  </a:moveTo>
                  <a:cubicBezTo>
                    <a:pt x="1" y="171"/>
                    <a:pt x="4" y="113"/>
                    <a:pt x="4" y="113"/>
                  </a:cubicBezTo>
                  <a:cubicBezTo>
                    <a:pt x="23" y="113"/>
                    <a:pt x="23" y="113"/>
                    <a:pt x="23" y="113"/>
                  </a:cubicBezTo>
                  <a:cubicBezTo>
                    <a:pt x="26" y="24"/>
                    <a:pt x="26" y="24"/>
                    <a:pt x="26" y="24"/>
                  </a:cubicBezTo>
                  <a:cubicBezTo>
                    <a:pt x="26" y="24"/>
                    <a:pt x="48" y="17"/>
                    <a:pt x="63" y="13"/>
                  </a:cubicBezTo>
                  <a:cubicBezTo>
                    <a:pt x="77" y="8"/>
                    <a:pt x="79" y="27"/>
                    <a:pt x="87" y="17"/>
                  </a:cubicBezTo>
                  <a:cubicBezTo>
                    <a:pt x="102" y="0"/>
                    <a:pt x="98" y="14"/>
                    <a:pt x="109" y="2"/>
                  </a:cubicBezTo>
                  <a:cubicBezTo>
                    <a:pt x="116" y="23"/>
                    <a:pt x="120" y="12"/>
                    <a:pt x="121" y="31"/>
                  </a:cubicBezTo>
                  <a:cubicBezTo>
                    <a:pt x="123" y="49"/>
                    <a:pt x="126" y="49"/>
                    <a:pt x="139" y="63"/>
                  </a:cubicBezTo>
                  <a:cubicBezTo>
                    <a:pt x="151" y="78"/>
                    <a:pt x="148" y="80"/>
                    <a:pt x="152" y="82"/>
                  </a:cubicBezTo>
                  <a:cubicBezTo>
                    <a:pt x="155" y="84"/>
                    <a:pt x="152" y="106"/>
                    <a:pt x="172" y="112"/>
                  </a:cubicBezTo>
                  <a:cubicBezTo>
                    <a:pt x="192" y="117"/>
                    <a:pt x="187" y="121"/>
                    <a:pt x="187" y="121"/>
                  </a:cubicBezTo>
                  <a:cubicBezTo>
                    <a:pt x="178" y="125"/>
                    <a:pt x="189" y="126"/>
                    <a:pt x="174" y="129"/>
                  </a:cubicBezTo>
                  <a:cubicBezTo>
                    <a:pt x="165" y="131"/>
                    <a:pt x="174" y="137"/>
                    <a:pt x="155" y="145"/>
                  </a:cubicBezTo>
                  <a:cubicBezTo>
                    <a:pt x="149" y="147"/>
                    <a:pt x="147" y="154"/>
                    <a:pt x="139" y="168"/>
                  </a:cubicBezTo>
                  <a:cubicBezTo>
                    <a:pt x="130" y="182"/>
                    <a:pt x="126" y="170"/>
                    <a:pt x="117" y="202"/>
                  </a:cubicBezTo>
                  <a:cubicBezTo>
                    <a:pt x="108" y="200"/>
                    <a:pt x="101" y="213"/>
                    <a:pt x="87" y="209"/>
                  </a:cubicBezTo>
                  <a:cubicBezTo>
                    <a:pt x="74" y="204"/>
                    <a:pt x="88" y="203"/>
                    <a:pt x="77" y="201"/>
                  </a:cubicBezTo>
                  <a:cubicBezTo>
                    <a:pt x="66" y="198"/>
                    <a:pt x="52" y="210"/>
                    <a:pt x="58" y="216"/>
                  </a:cubicBezTo>
                  <a:cubicBezTo>
                    <a:pt x="61" y="220"/>
                    <a:pt x="49" y="220"/>
                    <a:pt x="47" y="231"/>
                  </a:cubicBezTo>
                  <a:cubicBezTo>
                    <a:pt x="45" y="240"/>
                    <a:pt x="43" y="226"/>
                    <a:pt x="40" y="235"/>
                  </a:cubicBezTo>
                  <a:cubicBezTo>
                    <a:pt x="39" y="239"/>
                    <a:pt x="34" y="235"/>
                    <a:pt x="25" y="237"/>
                  </a:cubicBezTo>
                  <a:cubicBezTo>
                    <a:pt x="17" y="239"/>
                    <a:pt x="19" y="233"/>
                    <a:pt x="23" y="225"/>
                  </a:cubicBezTo>
                  <a:cubicBezTo>
                    <a:pt x="26" y="219"/>
                    <a:pt x="25" y="201"/>
                    <a:pt x="0" y="19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7" name="Freeform 49"/>
            <p:cNvSpPr>
              <a:spLocks/>
            </p:cNvSpPr>
            <p:nvPr/>
          </p:nvSpPr>
          <p:spPr bwMode="auto">
            <a:xfrm>
              <a:off x="19005551" y="4984750"/>
              <a:ext cx="546100" cy="655638"/>
            </a:xfrm>
            <a:custGeom>
              <a:avLst/>
              <a:gdLst/>
              <a:ahLst/>
              <a:cxnLst>
                <a:cxn ang="0">
                  <a:pos x="1" y="16"/>
                </a:cxn>
                <a:cxn ang="0">
                  <a:pos x="19" y="80"/>
                </a:cxn>
                <a:cxn ang="0">
                  <a:pos x="52" y="163"/>
                </a:cxn>
                <a:cxn ang="0">
                  <a:pos x="51" y="187"/>
                </a:cxn>
                <a:cxn ang="0">
                  <a:pos x="63" y="267"/>
                </a:cxn>
                <a:cxn ang="0">
                  <a:pos x="75" y="301"/>
                </a:cxn>
                <a:cxn ang="0">
                  <a:pos x="98" y="289"/>
                </a:cxn>
                <a:cxn ang="0">
                  <a:pos x="113" y="308"/>
                </a:cxn>
                <a:cxn ang="0">
                  <a:pos x="145" y="295"/>
                </a:cxn>
                <a:cxn ang="0">
                  <a:pos x="149" y="212"/>
                </a:cxn>
                <a:cxn ang="0">
                  <a:pos x="153" y="135"/>
                </a:cxn>
                <a:cxn ang="0">
                  <a:pos x="172" y="135"/>
                </a:cxn>
                <a:cxn ang="0">
                  <a:pos x="175" y="46"/>
                </a:cxn>
                <a:cxn ang="0">
                  <a:pos x="212" y="35"/>
                </a:cxn>
                <a:cxn ang="0">
                  <a:pos x="236" y="39"/>
                </a:cxn>
                <a:cxn ang="0">
                  <a:pos x="258" y="24"/>
                </a:cxn>
                <a:cxn ang="0">
                  <a:pos x="242" y="16"/>
                </a:cxn>
                <a:cxn ang="0">
                  <a:pos x="217" y="17"/>
                </a:cxn>
                <a:cxn ang="0">
                  <a:pos x="164" y="26"/>
                </a:cxn>
                <a:cxn ang="0">
                  <a:pos x="149" y="25"/>
                </a:cxn>
                <a:cxn ang="0">
                  <a:pos x="124" y="12"/>
                </a:cxn>
                <a:cxn ang="0">
                  <a:pos x="55" y="12"/>
                </a:cxn>
                <a:cxn ang="0">
                  <a:pos x="23" y="7"/>
                </a:cxn>
                <a:cxn ang="0">
                  <a:pos x="1" y="16"/>
                </a:cxn>
              </a:cxnLst>
              <a:rect l="0" t="0" r="r" b="b"/>
              <a:pathLst>
                <a:path w="258" h="310">
                  <a:moveTo>
                    <a:pt x="1" y="16"/>
                  </a:moveTo>
                  <a:cubicBezTo>
                    <a:pt x="0" y="46"/>
                    <a:pt x="20" y="64"/>
                    <a:pt x="19" y="80"/>
                  </a:cubicBezTo>
                  <a:cubicBezTo>
                    <a:pt x="18" y="105"/>
                    <a:pt x="54" y="155"/>
                    <a:pt x="52" y="163"/>
                  </a:cubicBezTo>
                  <a:cubicBezTo>
                    <a:pt x="46" y="179"/>
                    <a:pt x="55" y="170"/>
                    <a:pt x="51" y="187"/>
                  </a:cubicBezTo>
                  <a:cubicBezTo>
                    <a:pt x="47" y="203"/>
                    <a:pt x="66" y="260"/>
                    <a:pt x="63" y="267"/>
                  </a:cubicBezTo>
                  <a:cubicBezTo>
                    <a:pt x="61" y="271"/>
                    <a:pt x="67" y="289"/>
                    <a:pt x="75" y="301"/>
                  </a:cubicBezTo>
                  <a:cubicBezTo>
                    <a:pt x="82" y="296"/>
                    <a:pt x="87" y="289"/>
                    <a:pt x="98" y="289"/>
                  </a:cubicBezTo>
                  <a:cubicBezTo>
                    <a:pt x="105" y="289"/>
                    <a:pt x="100" y="307"/>
                    <a:pt x="113" y="308"/>
                  </a:cubicBezTo>
                  <a:cubicBezTo>
                    <a:pt x="138" y="310"/>
                    <a:pt x="131" y="294"/>
                    <a:pt x="145" y="295"/>
                  </a:cubicBezTo>
                  <a:cubicBezTo>
                    <a:pt x="149" y="212"/>
                    <a:pt x="149" y="212"/>
                    <a:pt x="149" y="212"/>
                  </a:cubicBezTo>
                  <a:cubicBezTo>
                    <a:pt x="150" y="193"/>
                    <a:pt x="153" y="135"/>
                    <a:pt x="153" y="135"/>
                  </a:cubicBezTo>
                  <a:cubicBezTo>
                    <a:pt x="172" y="135"/>
                    <a:pt x="172" y="135"/>
                    <a:pt x="172" y="135"/>
                  </a:cubicBezTo>
                  <a:cubicBezTo>
                    <a:pt x="175" y="46"/>
                    <a:pt x="175" y="46"/>
                    <a:pt x="175" y="46"/>
                  </a:cubicBezTo>
                  <a:cubicBezTo>
                    <a:pt x="175" y="46"/>
                    <a:pt x="197" y="39"/>
                    <a:pt x="212" y="35"/>
                  </a:cubicBezTo>
                  <a:cubicBezTo>
                    <a:pt x="226" y="30"/>
                    <a:pt x="228" y="49"/>
                    <a:pt x="236" y="39"/>
                  </a:cubicBezTo>
                  <a:cubicBezTo>
                    <a:pt x="251" y="22"/>
                    <a:pt x="247" y="36"/>
                    <a:pt x="258" y="24"/>
                  </a:cubicBezTo>
                  <a:cubicBezTo>
                    <a:pt x="252" y="19"/>
                    <a:pt x="257" y="11"/>
                    <a:pt x="242" y="16"/>
                  </a:cubicBezTo>
                  <a:cubicBezTo>
                    <a:pt x="226" y="21"/>
                    <a:pt x="227" y="13"/>
                    <a:pt x="217" y="17"/>
                  </a:cubicBezTo>
                  <a:cubicBezTo>
                    <a:pt x="168" y="38"/>
                    <a:pt x="177" y="25"/>
                    <a:pt x="164" y="26"/>
                  </a:cubicBezTo>
                  <a:cubicBezTo>
                    <a:pt x="152" y="28"/>
                    <a:pt x="146" y="29"/>
                    <a:pt x="149" y="25"/>
                  </a:cubicBezTo>
                  <a:cubicBezTo>
                    <a:pt x="120" y="18"/>
                    <a:pt x="124" y="12"/>
                    <a:pt x="124" y="12"/>
                  </a:cubicBezTo>
                  <a:cubicBezTo>
                    <a:pt x="124" y="12"/>
                    <a:pt x="74" y="12"/>
                    <a:pt x="55" y="12"/>
                  </a:cubicBezTo>
                  <a:cubicBezTo>
                    <a:pt x="21" y="12"/>
                    <a:pt x="34" y="0"/>
                    <a:pt x="23" y="7"/>
                  </a:cubicBezTo>
                  <a:cubicBezTo>
                    <a:pt x="12" y="14"/>
                    <a:pt x="19" y="3"/>
                    <a:pt x="1" y="1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8" name="Freeform 50"/>
            <p:cNvSpPr>
              <a:spLocks/>
            </p:cNvSpPr>
            <p:nvPr/>
          </p:nvSpPr>
          <p:spPr bwMode="auto">
            <a:xfrm>
              <a:off x="19432589" y="4478338"/>
              <a:ext cx="501650" cy="565150"/>
            </a:xfrm>
            <a:custGeom>
              <a:avLst/>
              <a:gdLst/>
              <a:ahLst/>
              <a:cxnLst>
                <a:cxn ang="0">
                  <a:pos x="158" y="205"/>
                </a:cxn>
                <a:cxn ang="0">
                  <a:pos x="156" y="193"/>
                </a:cxn>
                <a:cxn ang="0">
                  <a:pos x="188" y="180"/>
                </a:cxn>
                <a:cxn ang="0">
                  <a:pos x="218" y="166"/>
                </a:cxn>
                <a:cxn ang="0">
                  <a:pos x="210" y="163"/>
                </a:cxn>
                <a:cxn ang="0">
                  <a:pos x="213" y="147"/>
                </a:cxn>
                <a:cxn ang="0">
                  <a:pos x="224" y="131"/>
                </a:cxn>
                <a:cxn ang="0">
                  <a:pos x="228" y="123"/>
                </a:cxn>
                <a:cxn ang="0">
                  <a:pos x="224" y="103"/>
                </a:cxn>
                <a:cxn ang="0">
                  <a:pos x="231" y="81"/>
                </a:cxn>
                <a:cxn ang="0">
                  <a:pos x="230" y="64"/>
                </a:cxn>
                <a:cxn ang="0">
                  <a:pos x="228" y="42"/>
                </a:cxn>
                <a:cxn ang="0">
                  <a:pos x="186" y="20"/>
                </a:cxn>
                <a:cxn ang="0">
                  <a:pos x="178" y="17"/>
                </a:cxn>
                <a:cxn ang="0">
                  <a:pos x="171" y="4"/>
                </a:cxn>
                <a:cxn ang="0">
                  <a:pos x="144" y="16"/>
                </a:cxn>
                <a:cxn ang="0">
                  <a:pos x="138" y="37"/>
                </a:cxn>
                <a:cxn ang="0">
                  <a:pos x="143" y="51"/>
                </a:cxn>
                <a:cxn ang="0">
                  <a:pos x="137" y="69"/>
                </a:cxn>
                <a:cxn ang="0">
                  <a:pos x="134" y="96"/>
                </a:cxn>
                <a:cxn ang="0">
                  <a:pos x="142" y="111"/>
                </a:cxn>
                <a:cxn ang="0">
                  <a:pos x="153" y="112"/>
                </a:cxn>
                <a:cxn ang="0">
                  <a:pos x="153" y="139"/>
                </a:cxn>
                <a:cxn ang="0">
                  <a:pos x="146" y="135"/>
                </a:cxn>
                <a:cxn ang="0">
                  <a:pos x="128" y="123"/>
                </a:cxn>
                <a:cxn ang="0">
                  <a:pos x="106" y="106"/>
                </a:cxn>
                <a:cxn ang="0">
                  <a:pos x="87" y="104"/>
                </a:cxn>
                <a:cxn ang="0">
                  <a:pos x="72" y="99"/>
                </a:cxn>
                <a:cxn ang="0">
                  <a:pos x="57" y="88"/>
                </a:cxn>
                <a:cxn ang="0">
                  <a:pos x="45" y="82"/>
                </a:cxn>
                <a:cxn ang="0">
                  <a:pos x="45" y="110"/>
                </a:cxn>
                <a:cxn ang="0">
                  <a:pos x="47" y="135"/>
                </a:cxn>
                <a:cxn ang="0">
                  <a:pos x="0" y="135"/>
                </a:cxn>
                <a:cxn ang="0">
                  <a:pos x="0" y="236"/>
                </a:cxn>
                <a:cxn ang="0">
                  <a:pos x="5" y="244"/>
                </a:cxn>
                <a:cxn ang="0">
                  <a:pos x="15" y="256"/>
                </a:cxn>
                <a:cxn ang="0">
                  <a:pos x="40" y="255"/>
                </a:cxn>
                <a:cxn ang="0">
                  <a:pos x="56" y="263"/>
                </a:cxn>
                <a:cxn ang="0">
                  <a:pos x="88" y="263"/>
                </a:cxn>
                <a:cxn ang="0">
                  <a:pos x="103" y="259"/>
                </a:cxn>
                <a:cxn ang="0">
                  <a:pos x="136" y="216"/>
                </a:cxn>
                <a:cxn ang="0">
                  <a:pos x="158" y="205"/>
                </a:cxn>
              </a:cxnLst>
              <a:rect l="0" t="0" r="r" b="b"/>
              <a:pathLst>
                <a:path w="237" h="267">
                  <a:moveTo>
                    <a:pt x="158" y="205"/>
                  </a:moveTo>
                  <a:cubicBezTo>
                    <a:pt x="154" y="197"/>
                    <a:pt x="159" y="198"/>
                    <a:pt x="156" y="193"/>
                  </a:cubicBezTo>
                  <a:cubicBezTo>
                    <a:pt x="167" y="189"/>
                    <a:pt x="174" y="184"/>
                    <a:pt x="188" y="180"/>
                  </a:cubicBezTo>
                  <a:cubicBezTo>
                    <a:pt x="202" y="175"/>
                    <a:pt x="206" y="172"/>
                    <a:pt x="218" y="166"/>
                  </a:cubicBezTo>
                  <a:cubicBezTo>
                    <a:pt x="214" y="162"/>
                    <a:pt x="213" y="170"/>
                    <a:pt x="210" y="163"/>
                  </a:cubicBezTo>
                  <a:cubicBezTo>
                    <a:pt x="207" y="158"/>
                    <a:pt x="210" y="162"/>
                    <a:pt x="213" y="147"/>
                  </a:cubicBezTo>
                  <a:cubicBezTo>
                    <a:pt x="216" y="133"/>
                    <a:pt x="218" y="136"/>
                    <a:pt x="224" y="131"/>
                  </a:cubicBezTo>
                  <a:cubicBezTo>
                    <a:pt x="230" y="127"/>
                    <a:pt x="232" y="121"/>
                    <a:pt x="228" y="123"/>
                  </a:cubicBezTo>
                  <a:cubicBezTo>
                    <a:pt x="224" y="124"/>
                    <a:pt x="224" y="119"/>
                    <a:pt x="224" y="103"/>
                  </a:cubicBezTo>
                  <a:cubicBezTo>
                    <a:pt x="224" y="86"/>
                    <a:pt x="226" y="84"/>
                    <a:pt x="231" y="81"/>
                  </a:cubicBezTo>
                  <a:cubicBezTo>
                    <a:pt x="237" y="77"/>
                    <a:pt x="227" y="73"/>
                    <a:pt x="230" y="64"/>
                  </a:cubicBezTo>
                  <a:cubicBezTo>
                    <a:pt x="235" y="54"/>
                    <a:pt x="221" y="53"/>
                    <a:pt x="228" y="42"/>
                  </a:cubicBezTo>
                  <a:cubicBezTo>
                    <a:pt x="199" y="34"/>
                    <a:pt x="205" y="25"/>
                    <a:pt x="186" y="20"/>
                  </a:cubicBezTo>
                  <a:cubicBezTo>
                    <a:pt x="181" y="19"/>
                    <a:pt x="180" y="24"/>
                    <a:pt x="178" y="17"/>
                  </a:cubicBezTo>
                  <a:cubicBezTo>
                    <a:pt x="172" y="0"/>
                    <a:pt x="171" y="18"/>
                    <a:pt x="171" y="4"/>
                  </a:cubicBezTo>
                  <a:cubicBezTo>
                    <a:pt x="144" y="16"/>
                    <a:pt x="144" y="16"/>
                    <a:pt x="144" y="16"/>
                  </a:cubicBezTo>
                  <a:cubicBezTo>
                    <a:pt x="149" y="19"/>
                    <a:pt x="147" y="32"/>
                    <a:pt x="138" y="37"/>
                  </a:cubicBezTo>
                  <a:cubicBezTo>
                    <a:pt x="139" y="49"/>
                    <a:pt x="147" y="44"/>
                    <a:pt x="143" y="51"/>
                  </a:cubicBezTo>
                  <a:cubicBezTo>
                    <a:pt x="140" y="59"/>
                    <a:pt x="144" y="62"/>
                    <a:pt x="137" y="69"/>
                  </a:cubicBezTo>
                  <a:cubicBezTo>
                    <a:pt x="126" y="80"/>
                    <a:pt x="136" y="94"/>
                    <a:pt x="134" y="96"/>
                  </a:cubicBezTo>
                  <a:cubicBezTo>
                    <a:pt x="131" y="99"/>
                    <a:pt x="132" y="102"/>
                    <a:pt x="142" y="111"/>
                  </a:cubicBezTo>
                  <a:cubicBezTo>
                    <a:pt x="152" y="121"/>
                    <a:pt x="146" y="111"/>
                    <a:pt x="153" y="112"/>
                  </a:cubicBezTo>
                  <a:cubicBezTo>
                    <a:pt x="153" y="139"/>
                    <a:pt x="153" y="139"/>
                    <a:pt x="153" y="139"/>
                  </a:cubicBezTo>
                  <a:cubicBezTo>
                    <a:pt x="153" y="138"/>
                    <a:pt x="147" y="140"/>
                    <a:pt x="146" y="135"/>
                  </a:cubicBezTo>
                  <a:cubicBezTo>
                    <a:pt x="144" y="127"/>
                    <a:pt x="137" y="136"/>
                    <a:pt x="128" y="123"/>
                  </a:cubicBezTo>
                  <a:cubicBezTo>
                    <a:pt x="120" y="109"/>
                    <a:pt x="113" y="117"/>
                    <a:pt x="106" y="106"/>
                  </a:cubicBezTo>
                  <a:cubicBezTo>
                    <a:pt x="100" y="96"/>
                    <a:pt x="97" y="109"/>
                    <a:pt x="87" y="104"/>
                  </a:cubicBezTo>
                  <a:cubicBezTo>
                    <a:pt x="72" y="98"/>
                    <a:pt x="81" y="107"/>
                    <a:pt x="72" y="99"/>
                  </a:cubicBezTo>
                  <a:cubicBezTo>
                    <a:pt x="60" y="88"/>
                    <a:pt x="78" y="84"/>
                    <a:pt x="57" y="88"/>
                  </a:cubicBezTo>
                  <a:cubicBezTo>
                    <a:pt x="43" y="90"/>
                    <a:pt x="53" y="81"/>
                    <a:pt x="45" y="82"/>
                  </a:cubicBezTo>
                  <a:cubicBezTo>
                    <a:pt x="41" y="97"/>
                    <a:pt x="45" y="92"/>
                    <a:pt x="45" y="110"/>
                  </a:cubicBezTo>
                  <a:cubicBezTo>
                    <a:pt x="45" y="128"/>
                    <a:pt x="43" y="132"/>
                    <a:pt x="47" y="135"/>
                  </a:cubicBezTo>
                  <a:cubicBezTo>
                    <a:pt x="0" y="135"/>
                    <a:pt x="0" y="135"/>
                    <a:pt x="0" y="135"/>
                  </a:cubicBezTo>
                  <a:cubicBezTo>
                    <a:pt x="0" y="135"/>
                    <a:pt x="0" y="237"/>
                    <a:pt x="0" y="236"/>
                  </a:cubicBezTo>
                  <a:cubicBezTo>
                    <a:pt x="0" y="235"/>
                    <a:pt x="3" y="238"/>
                    <a:pt x="5" y="244"/>
                  </a:cubicBezTo>
                  <a:cubicBezTo>
                    <a:pt x="5" y="247"/>
                    <a:pt x="7" y="240"/>
                    <a:pt x="15" y="256"/>
                  </a:cubicBezTo>
                  <a:cubicBezTo>
                    <a:pt x="25" y="252"/>
                    <a:pt x="24" y="260"/>
                    <a:pt x="40" y="255"/>
                  </a:cubicBezTo>
                  <a:cubicBezTo>
                    <a:pt x="55" y="250"/>
                    <a:pt x="50" y="258"/>
                    <a:pt x="56" y="263"/>
                  </a:cubicBezTo>
                  <a:cubicBezTo>
                    <a:pt x="60" y="262"/>
                    <a:pt x="82" y="261"/>
                    <a:pt x="88" y="263"/>
                  </a:cubicBezTo>
                  <a:cubicBezTo>
                    <a:pt x="95" y="267"/>
                    <a:pt x="92" y="260"/>
                    <a:pt x="103" y="259"/>
                  </a:cubicBezTo>
                  <a:cubicBezTo>
                    <a:pt x="114" y="259"/>
                    <a:pt x="114" y="224"/>
                    <a:pt x="136" y="216"/>
                  </a:cubicBezTo>
                  <a:cubicBezTo>
                    <a:pt x="158" y="207"/>
                    <a:pt x="129" y="213"/>
                    <a:pt x="158" y="20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49" name="Freeform 51"/>
            <p:cNvSpPr>
              <a:spLocks/>
            </p:cNvSpPr>
            <p:nvPr/>
          </p:nvSpPr>
          <p:spPr bwMode="auto">
            <a:xfrm>
              <a:off x="18994439" y="4344988"/>
              <a:ext cx="544513" cy="720725"/>
            </a:xfrm>
            <a:custGeom>
              <a:avLst/>
              <a:gdLst/>
              <a:ahLst/>
              <a:cxnLst>
                <a:cxn ang="0">
                  <a:pos x="252" y="145"/>
                </a:cxn>
                <a:cxn ang="0">
                  <a:pos x="214" y="152"/>
                </a:cxn>
                <a:cxn ang="0">
                  <a:pos x="205" y="94"/>
                </a:cxn>
                <a:cxn ang="0">
                  <a:pos x="204" y="54"/>
                </a:cxn>
                <a:cxn ang="0">
                  <a:pos x="193" y="42"/>
                </a:cxn>
                <a:cxn ang="0">
                  <a:pos x="184" y="35"/>
                </a:cxn>
                <a:cxn ang="0">
                  <a:pos x="168" y="39"/>
                </a:cxn>
                <a:cxn ang="0">
                  <a:pos x="159" y="50"/>
                </a:cxn>
                <a:cxn ang="0">
                  <a:pos x="149" y="61"/>
                </a:cxn>
                <a:cxn ang="0">
                  <a:pos x="130" y="64"/>
                </a:cxn>
                <a:cxn ang="0">
                  <a:pos x="113" y="38"/>
                </a:cxn>
                <a:cxn ang="0">
                  <a:pos x="102" y="5"/>
                </a:cxn>
                <a:cxn ang="0">
                  <a:pos x="77" y="2"/>
                </a:cxn>
                <a:cxn ang="0">
                  <a:pos x="38" y="5"/>
                </a:cxn>
                <a:cxn ang="0">
                  <a:pos x="22" y="13"/>
                </a:cxn>
                <a:cxn ang="0">
                  <a:pos x="30" y="35"/>
                </a:cxn>
                <a:cxn ang="0">
                  <a:pos x="38" y="80"/>
                </a:cxn>
                <a:cxn ang="0">
                  <a:pos x="38" y="100"/>
                </a:cxn>
                <a:cxn ang="0">
                  <a:pos x="47" y="155"/>
                </a:cxn>
                <a:cxn ang="0">
                  <a:pos x="33" y="180"/>
                </a:cxn>
                <a:cxn ang="0">
                  <a:pos x="17" y="204"/>
                </a:cxn>
                <a:cxn ang="0">
                  <a:pos x="8" y="281"/>
                </a:cxn>
                <a:cxn ang="0">
                  <a:pos x="6" y="318"/>
                </a:cxn>
                <a:cxn ang="0">
                  <a:pos x="28" y="309"/>
                </a:cxn>
                <a:cxn ang="0">
                  <a:pos x="60" y="314"/>
                </a:cxn>
                <a:cxn ang="0">
                  <a:pos x="129" y="314"/>
                </a:cxn>
                <a:cxn ang="0">
                  <a:pos x="154" y="327"/>
                </a:cxn>
                <a:cxn ang="0">
                  <a:pos x="169" y="328"/>
                </a:cxn>
                <a:cxn ang="0">
                  <a:pos x="222" y="319"/>
                </a:cxn>
                <a:cxn ang="0">
                  <a:pos x="212" y="307"/>
                </a:cxn>
                <a:cxn ang="0">
                  <a:pos x="207" y="299"/>
                </a:cxn>
                <a:cxn ang="0">
                  <a:pos x="207" y="198"/>
                </a:cxn>
                <a:cxn ang="0">
                  <a:pos x="254" y="198"/>
                </a:cxn>
                <a:cxn ang="0">
                  <a:pos x="252" y="173"/>
                </a:cxn>
                <a:cxn ang="0">
                  <a:pos x="252" y="145"/>
                </a:cxn>
              </a:cxnLst>
              <a:rect l="0" t="0" r="r" b="b"/>
              <a:pathLst>
                <a:path w="257" h="340">
                  <a:moveTo>
                    <a:pt x="252" y="145"/>
                  </a:moveTo>
                  <a:cubicBezTo>
                    <a:pt x="222" y="149"/>
                    <a:pt x="257" y="138"/>
                    <a:pt x="214" y="152"/>
                  </a:cubicBezTo>
                  <a:cubicBezTo>
                    <a:pt x="215" y="104"/>
                    <a:pt x="205" y="137"/>
                    <a:pt x="205" y="94"/>
                  </a:cubicBezTo>
                  <a:cubicBezTo>
                    <a:pt x="205" y="72"/>
                    <a:pt x="200" y="67"/>
                    <a:pt x="204" y="54"/>
                  </a:cubicBezTo>
                  <a:cubicBezTo>
                    <a:pt x="208" y="41"/>
                    <a:pt x="206" y="42"/>
                    <a:pt x="193" y="42"/>
                  </a:cubicBezTo>
                  <a:cubicBezTo>
                    <a:pt x="180" y="42"/>
                    <a:pt x="195" y="35"/>
                    <a:pt x="184" y="35"/>
                  </a:cubicBezTo>
                  <a:cubicBezTo>
                    <a:pt x="172" y="35"/>
                    <a:pt x="183" y="37"/>
                    <a:pt x="168" y="39"/>
                  </a:cubicBezTo>
                  <a:cubicBezTo>
                    <a:pt x="153" y="40"/>
                    <a:pt x="163" y="46"/>
                    <a:pt x="159" y="50"/>
                  </a:cubicBezTo>
                  <a:cubicBezTo>
                    <a:pt x="155" y="54"/>
                    <a:pt x="158" y="67"/>
                    <a:pt x="149" y="61"/>
                  </a:cubicBezTo>
                  <a:cubicBezTo>
                    <a:pt x="140" y="55"/>
                    <a:pt x="145" y="64"/>
                    <a:pt x="130" y="64"/>
                  </a:cubicBezTo>
                  <a:cubicBezTo>
                    <a:pt x="115" y="64"/>
                    <a:pt x="123" y="49"/>
                    <a:pt x="113" y="38"/>
                  </a:cubicBezTo>
                  <a:cubicBezTo>
                    <a:pt x="103" y="28"/>
                    <a:pt x="112" y="4"/>
                    <a:pt x="102" y="5"/>
                  </a:cubicBezTo>
                  <a:cubicBezTo>
                    <a:pt x="86" y="6"/>
                    <a:pt x="92" y="0"/>
                    <a:pt x="77" y="2"/>
                  </a:cubicBezTo>
                  <a:cubicBezTo>
                    <a:pt x="57" y="4"/>
                    <a:pt x="47" y="2"/>
                    <a:pt x="38" y="5"/>
                  </a:cubicBezTo>
                  <a:cubicBezTo>
                    <a:pt x="36" y="10"/>
                    <a:pt x="28" y="11"/>
                    <a:pt x="22" y="13"/>
                  </a:cubicBezTo>
                  <a:cubicBezTo>
                    <a:pt x="15" y="16"/>
                    <a:pt x="28" y="21"/>
                    <a:pt x="30" y="35"/>
                  </a:cubicBezTo>
                  <a:cubicBezTo>
                    <a:pt x="32" y="49"/>
                    <a:pt x="42" y="65"/>
                    <a:pt x="38" y="80"/>
                  </a:cubicBezTo>
                  <a:cubicBezTo>
                    <a:pt x="32" y="100"/>
                    <a:pt x="40" y="90"/>
                    <a:pt x="38" y="100"/>
                  </a:cubicBezTo>
                  <a:cubicBezTo>
                    <a:pt x="34" y="116"/>
                    <a:pt x="54" y="128"/>
                    <a:pt x="47" y="155"/>
                  </a:cubicBezTo>
                  <a:cubicBezTo>
                    <a:pt x="41" y="182"/>
                    <a:pt x="39" y="164"/>
                    <a:pt x="33" y="180"/>
                  </a:cubicBezTo>
                  <a:cubicBezTo>
                    <a:pt x="26" y="199"/>
                    <a:pt x="27" y="179"/>
                    <a:pt x="17" y="204"/>
                  </a:cubicBezTo>
                  <a:cubicBezTo>
                    <a:pt x="6" y="234"/>
                    <a:pt x="17" y="275"/>
                    <a:pt x="8" y="281"/>
                  </a:cubicBezTo>
                  <a:cubicBezTo>
                    <a:pt x="0" y="287"/>
                    <a:pt x="8" y="274"/>
                    <a:pt x="6" y="318"/>
                  </a:cubicBezTo>
                  <a:cubicBezTo>
                    <a:pt x="24" y="305"/>
                    <a:pt x="17" y="316"/>
                    <a:pt x="28" y="309"/>
                  </a:cubicBezTo>
                  <a:cubicBezTo>
                    <a:pt x="39" y="302"/>
                    <a:pt x="26" y="314"/>
                    <a:pt x="60" y="314"/>
                  </a:cubicBezTo>
                  <a:cubicBezTo>
                    <a:pt x="79" y="314"/>
                    <a:pt x="129" y="314"/>
                    <a:pt x="129" y="314"/>
                  </a:cubicBezTo>
                  <a:cubicBezTo>
                    <a:pt x="129" y="314"/>
                    <a:pt x="125" y="320"/>
                    <a:pt x="154" y="327"/>
                  </a:cubicBezTo>
                  <a:cubicBezTo>
                    <a:pt x="151" y="331"/>
                    <a:pt x="157" y="330"/>
                    <a:pt x="169" y="328"/>
                  </a:cubicBezTo>
                  <a:cubicBezTo>
                    <a:pt x="182" y="327"/>
                    <a:pt x="173" y="340"/>
                    <a:pt x="222" y="319"/>
                  </a:cubicBezTo>
                  <a:cubicBezTo>
                    <a:pt x="214" y="303"/>
                    <a:pt x="212" y="310"/>
                    <a:pt x="212" y="307"/>
                  </a:cubicBezTo>
                  <a:cubicBezTo>
                    <a:pt x="210" y="301"/>
                    <a:pt x="207" y="298"/>
                    <a:pt x="207" y="299"/>
                  </a:cubicBezTo>
                  <a:cubicBezTo>
                    <a:pt x="207" y="300"/>
                    <a:pt x="207" y="198"/>
                    <a:pt x="207" y="198"/>
                  </a:cubicBezTo>
                  <a:cubicBezTo>
                    <a:pt x="254" y="198"/>
                    <a:pt x="254" y="198"/>
                    <a:pt x="254" y="198"/>
                  </a:cubicBezTo>
                  <a:cubicBezTo>
                    <a:pt x="250" y="195"/>
                    <a:pt x="252" y="191"/>
                    <a:pt x="252" y="173"/>
                  </a:cubicBezTo>
                  <a:cubicBezTo>
                    <a:pt x="252" y="155"/>
                    <a:pt x="248" y="160"/>
                    <a:pt x="252" y="14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0" name="Freeform 52"/>
            <p:cNvSpPr>
              <a:spLocks/>
            </p:cNvSpPr>
            <p:nvPr/>
          </p:nvSpPr>
          <p:spPr bwMode="auto">
            <a:xfrm>
              <a:off x="19032539" y="3702050"/>
              <a:ext cx="819150" cy="1073150"/>
            </a:xfrm>
            <a:custGeom>
              <a:avLst/>
              <a:gdLst/>
              <a:ahLst/>
              <a:cxnLst>
                <a:cxn ang="0">
                  <a:pos x="128" y="44"/>
                </a:cxn>
                <a:cxn ang="0">
                  <a:pos x="151" y="4"/>
                </a:cxn>
                <a:cxn ang="0">
                  <a:pos x="177" y="15"/>
                </a:cxn>
                <a:cxn ang="0">
                  <a:pos x="213" y="23"/>
                </a:cxn>
                <a:cxn ang="0">
                  <a:pos x="233" y="9"/>
                </a:cxn>
                <a:cxn ang="0">
                  <a:pos x="252" y="0"/>
                </a:cxn>
                <a:cxn ang="0">
                  <a:pos x="301" y="6"/>
                </a:cxn>
                <a:cxn ang="0">
                  <a:pos x="315" y="21"/>
                </a:cxn>
                <a:cxn ang="0">
                  <a:pos x="333" y="25"/>
                </a:cxn>
                <a:cxn ang="0">
                  <a:pos x="349" y="25"/>
                </a:cxn>
                <a:cxn ang="0">
                  <a:pos x="376" y="44"/>
                </a:cxn>
                <a:cxn ang="0">
                  <a:pos x="372" y="66"/>
                </a:cxn>
                <a:cxn ang="0">
                  <a:pos x="386" y="83"/>
                </a:cxn>
                <a:cxn ang="0">
                  <a:pos x="377" y="99"/>
                </a:cxn>
                <a:cxn ang="0">
                  <a:pos x="355" y="139"/>
                </a:cxn>
                <a:cxn ang="0">
                  <a:pos x="351" y="174"/>
                </a:cxn>
                <a:cxn ang="0">
                  <a:pos x="340" y="205"/>
                </a:cxn>
                <a:cxn ang="0">
                  <a:pos x="335" y="221"/>
                </a:cxn>
                <a:cxn ang="0">
                  <a:pos x="347" y="255"/>
                </a:cxn>
                <a:cxn ang="0">
                  <a:pos x="343" y="321"/>
                </a:cxn>
                <a:cxn ang="0">
                  <a:pos x="360" y="371"/>
                </a:cxn>
                <a:cxn ang="0">
                  <a:pos x="333" y="383"/>
                </a:cxn>
                <a:cxn ang="0">
                  <a:pos x="327" y="404"/>
                </a:cxn>
                <a:cxn ang="0">
                  <a:pos x="332" y="418"/>
                </a:cxn>
                <a:cxn ang="0">
                  <a:pos x="326" y="436"/>
                </a:cxn>
                <a:cxn ang="0">
                  <a:pos x="323" y="463"/>
                </a:cxn>
                <a:cxn ang="0">
                  <a:pos x="331" y="478"/>
                </a:cxn>
                <a:cxn ang="0">
                  <a:pos x="342" y="479"/>
                </a:cxn>
                <a:cxn ang="0">
                  <a:pos x="342" y="506"/>
                </a:cxn>
                <a:cxn ang="0">
                  <a:pos x="335" y="502"/>
                </a:cxn>
                <a:cxn ang="0">
                  <a:pos x="317" y="490"/>
                </a:cxn>
                <a:cxn ang="0">
                  <a:pos x="295" y="473"/>
                </a:cxn>
                <a:cxn ang="0">
                  <a:pos x="276" y="471"/>
                </a:cxn>
                <a:cxn ang="0">
                  <a:pos x="261" y="466"/>
                </a:cxn>
                <a:cxn ang="0">
                  <a:pos x="246" y="455"/>
                </a:cxn>
                <a:cxn ang="0">
                  <a:pos x="234" y="449"/>
                </a:cxn>
                <a:cxn ang="0">
                  <a:pos x="196" y="456"/>
                </a:cxn>
                <a:cxn ang="0">
                  <a:pos x="187" y="398"/>
                </a:cxn>
                <a:cxn ang="0">
                  <a:pos x="186" y="358"/>
                </a:cxn>
                <a:cxn ang="0">
                  <a:pos x="175" y="346"/>
                </a:cxn>
                <a:cxn ang="0">
                  <a:pos x="166" y="339"/>
                </a:cxn>
                <a:cxn ang="0">
                  <a:pos x="150" y="343"/>
                </a:cxn>
                <a:cxn ang="0">
                  <a:pos x="141" y="354"/>
                </a:cxn>
                <a:cxn ang="0">
                  <a:pos x="131" y="365"/>
                </a:cxn>
                <a:cxn ang="0">
                  <a:pos x="112" y="368"/>
                </a:cxn>
                <a:cxn ang="0">
                  <a:pos x="95" y="342"/>
                </a:cxn>
                <a:cxn ang="0">
                  <a:pos x="84" y="309"/>
                </a:cxn>
                <a:cxn ang="0">
                  <a:pos x="59" y="306"/>
                </a:cxn>
                <a:cxn ang="0">
                  <a:pos x="20" y="309"/>
                </a:cxn>
                <a:cxn ang="0">
                  <a:pos x="9" y="312"/>
                </a:cxn>
                <a:cxn ang="0">
                  <a:pos x="0" y="309"/>
                </a:cxn>
                <a:cxn ang="0">
                  <a:pos x="7" y="289"/>
                </a:cxn>
                <a:cxn ang="0">
                  <a:pos x="16" y="268"/>
                </a:cxn>
                <a:cxn ang="0">
                  <a:pos x="30" y="270"/>
                </a:cxn>
                <a:cxn ang="0">
                  <a:pos x="40" y="269"/>
                </a:cxn>
                <a:cxn ang="0">
                  <a:pos x="54" y="271"/>
                </a:cxn>
                <a:cxn ang="0">
                  <a:pos x="79" y="242"/>
                </a:cxn>
                <a:cxn ang="0">
                  <a:pos x="91" y="185"/>
                </a:cxn>
                <a:cxn ang="0">
                  <a:pos x="112" y="157"/>
                </a:cxn>
                <a:cxn ang="0">
                  <a:pos x="116" y="117"/>
                </a:cxn>
                <a:cxn ang="0">
                  <a:pos x="122" y="79"/>
                </a:cxn>
                <a:cxn ang="0">
                  <a:pos x="128" y="44"/>
                </a:cxn>
              </a:cxnLst>
              <a:rect l="0" t="0" r="r" b="b"/>
              <a:pathLst>
                <a:path w="387" h="507">
                  <a:moveTo>
                    <a:pt x="128" y="44"/>
                  </a:moveTo>
                  <a:cubicBezTo>
                    <a:pt x="132" y="9"/>
                    <a:pt x="138" y="4"/>
                    <a:pt x="151" y="4"/>
                  </a:cubicBezTo>
                  <a:cubicBezTo>
                    <a:pt x="167" y="3"/>
                    <a:pt x="167" y="18"/>
                    <a:pt x="177" y="15"/>
                  </a:cubicBezTo>
                  <a:cubicBezTo>
                    <a:pt x="188" y="11"/>
                    <a:pt x="193" y="28"/>
                    <a:pt x="213" y="23"/>
                  </a:cubicBezTo>
                  <a:cubicBezTo>
                    <a:pt x="218" y="22"/>
                    <a:pt x="218" y="10"/>
                    <a:pt x="233" y="9"/>
                  </a:cubicBezTo>
                  <a:cubicBezTo>
                    <a:pt x="258" y="8"/>
                    <a:pt x="244" y="0"/>
                    <a:pt x="252" y="0"/>
                  </a:cubicBezTo>
                  <a:cubicBezTo>
                    <a:pt x="261" y="0"/>
                    <a:pt x="243" y="2"/>
                    <a:pt x="301" y="6"/>
                  </a:cubicBezTo>
                  <a:cubicBezTo>
                    <a:pt x="306" y="16"/>
                    <a:pt x="309" y="13"/>
                    <a:pt x="315" y="21"/>
                  </a:cubicBezTo>
                  <a:cubicBezTo>
                    <a:pt x="320" y="29"/>
                    <a:pt x="320" y="21"/>
                    <a:pt x="333" y="25"/>
                  </a:cubicBezTo>
                  <a:cubicBezTo>
                    <a:pt x="338" y="26"/>
                    <a:pt x="338" y="15"/>
                    <a:pt x="349" y="25"/>
                  </a:cubicBezTo>
                  <a:cubicBezTo>
                    <a:pt x="360" y="35"/>
                    <a:pt x="370" y="46"/>
                    <a:pt x="376" y="44"/>
                  </a:cubicBezTo>
                  <a:cubicBezTo>
                    <a:pt x="364" y="63"/>
                    <a:pt x="374" y="49"/>
                    <a:pt x="372" y="66"/>
                  </a:cubicBezTo>
                  <a:cubicBezTo>
                    <a:pt x="369" y="86"/>
                    <a:pt x="387" y="78"/>
                    <a:pt x="386" y="83"/>
                  </a:cubicBezTo>
                  <a:cubicBezTo>
                    <a:pt x="385" y="90"/>
                    <a:pt x="384" y="79"/>
                    <a:pt x="377" y="99"/>
                  </a:cubicBezTo>
                  <a:cubicBezTo>
                    <a:pt x="367" y="127"/>
                    <a:pt x="357" y="124"/>
                    <a:pt x="355" y="139"/>
                  </a:cubicBezTo>
                  <a:cubicBezTo>
                    <a:pt x="353" y="157"/>
                    <a:pt x="344" y="153"/>
                    <a:pt x="351" y="174"/>
                  </a:cubicBezTo>
                  <a:cubicBezTo>
                    <a:pt x="337" y="184"/>
                    <a:pt x="356" y="196"/>
                    <a:pt x="340" y="205"/>
                  </a:cubicBezTo>
                  <a:cubicBezTo>
                    <a:pt x="334" y="208"/>
                    <a:pt x="332" y="205"/>
                    <a:pt x="335" y="221"/>
                  </a:cubicBezTo>
                  <a:cubicBezTo>
                    <a:pt x="343" y="269"/>
                    <a:pt x="346" y="246"/>
                    <a:pt x="347" y="255"/>
                  </a:cubicBezTo>
                  <a:cubicBezTo>
                    <a:pt x="334" y="303"/>
                    <a:pt x="351" y="311"/>
                    <a:pt x="343" y="321"/>
                  </a:cubicBezTo>
                  <a:cubicBezTo>
                    <a:pt x="335" y="331"/>
                    <a:pt x="360" y="352"/>
                    <a:pt x="360" y="371"/>
                  </a:cubicBezTo>
                  <a:cubicBezTo>
                    <a:pt x="333" y="383"/>
                    <a:pt x="333" y="383"/>
                    <a:pt x="333" y="383"/>
                  </a:cubicBezTo>
                  <a:cubicBezTo>
                    <a:pt x="338" y="386"/>
                    <a:pt x="336" y="399"/>
                    <a:pt x="327" y="404"/>
                  </a:cubicBezTo>
                  <a:cubicBezTo>
                    <a:pt x="328" y="416"/>
                    <a:pt x="336" y="411"/>
                    <a:pt x="332" y="418"/>
                  </a:cubicBezTo>
                  <a:cubicBezTo>
                    <a:pt x="329" y="426"/>
                    <a:pt x="333" y="429"/>
                    <a:pt x="326" y="436"/>
                  </a:cubicBezTo>
                  <a:cubicBezTo>
                    <a:pt x="315" y="447"/>
                    <a:pt x="325" y="461"/>
                    <a:pt x="323" y="463"/>
                  </a:cubicBezTo>
                  <a:cubicBezTo>
                    <a:pt x="320" y="466"/>
                    <a:pt x="321" y="469"/>
                    <a:pt x="331" y="478"/>
                  </a:cubicBezTo>
                  <a:cubicBezTo>
                    <a:pt x="341" y="488"/>
                    <a:pt x="335" y="478"/>
                    <a:pt x="342" y="479"/>
                  </a:cubicBezTo>
                  <a:cubicBezTo>
                    <a:pt x="342" y="506"/>
                    <a:pt x="342" y="506"/>
                    <a:pt x="342" y="506"/>
                  </a:cubicBezTo>
                  <a:cubicBezTo>
                    <a:pt x="342" y="505"/>
                    <a:pt x="336" y="507"/>
                    <a:pt x="335" y="502"/>
                  </a:cubicBezTo>
                  <a:cubicBezTo>
                    <a:pt x="333" y="494"/>
                    <a:pt x="326" y="503"/>
                    <a:pt x="317" y="490"/>
                  </a:cubicBezTo>
                  <a:cubicBezTo>
                    <a:pt x="309" y="476"/>
                    <a:pt x="302" y="484"/>
                    <a:pt x="295" y="473"/>
                  </a:cubicBezTo>
                  <a:cubicBezTo>
                    <a:pt x="289" y="463"/>
                    <a:pt x="286" y="476"/>
                    <a:pt x="276" y="471"/>
                  </a:cubicBezTo>
                  <a:cubicBezTo>
                    <a:pt x="261" y="465"/>
                    <a:pt x="270" y="474"/>
                    <a:pt x="261" y="466"/>
                  </a:cubicBezTo>
                  <a:cubicBezTo>
                    <a:pt x="249" y="455"/>
                    <a:pt x="267" y="451"/>
                    <a:pt x="246" y="455"/>
                  </a:cubicBezTo>
                  <a:cubicBezTo>
                    <a:pt x="232" y="457"/>
                    <a:pt x="242" y="448"/>
                    <a:pt x="234" y="449"/>
                  </a:cubicBezTo>
                  <a:cubicBezTo>
                    <a:pt x="204" y="453"/>
                    <a:pt x="239" y="442"/>
                    <a:pt x="196" y="456"/>
                  </a:cubicBezTo>
                  <a:cubicBezTo>
                    <a:pt x="197" y="408"/>
                    <a:pt x="187" y="441"/>
                    <a:pt x="187" y="398"/>
                  </a:cubicBezTo>
                  <a:cubicBezTo>
                    <a:pt x="187" y="376"/>
                    <a:pt x="182" y="371"/>
                    <a:pt x="186" y="358"/>
                  </a:cubicBezTo>
                  <a:cubicBezTo>
                    <a:pt x="190" y="345"/>
                    <a:pt x="188" y="346"/>
                    <a:pt x="175" y="346"/>
                  </a:cubicBezTo>
                  <a:cubicBezTo>
                    <a:pt x="162" y="346"/>
                    <a:pt x="177" y="339"/>
                    <a:pt x="166" y="339"/>
                  </a:cubicBezTo>
                  <a:cubicBezTo>
                    <a:pt x="154" y="339"/>
                    <a:pt x="165" y="341"/>
                    <a:pt x="150" y="343"/>
                  </a:cubicBezTo>
                  <a:cubicBezTo>
                    <a:pt x="135" y="344"/>
                    <a:pt x="145" y="350"/>
                    <a:pt x="141" y="354"/>
                  </a:cubicBezTo>
                  <a:cubicBezTo>
                    <a:pt x="137" y="358"/>
                    <a:pt x="140" y="371"/>
                    <a:pt x="131" y="365"/>
                  </a:cubicBezTo>
                  <a:cubicBezTo>
                    <a:pt x="122" y="359"/>
                    <a:pt x="127" y="368"/>
                    <a:pt x="112" y="368"/>
                  </a:cubicBezTo>
                  <a:cubicBezTo>
                    <a:pt x="97" y="368"/>
                    <a:pt x="105" y="353"/>
                    <a:pt x="95" y="342"/>
                  </a:cubicBezTo>
                  <a:cubicBezTo>
                    <a:pt x="85" y="332"/>
                    <a:pt x="94" y="308"/>
                    <a:pt x="84" y="309"/>
                  </a:cubicBezTo>
                  <a:cubicBezTo>
                    <a:pt x="68" y="310"/>
                    <a:pt x="74" y="304"/>
                    <a:pt x="59" y="306"/>
                  </a:cubicBezTo>
                  <a:cubicBezTo>
                    <a:pt x="39" y="308"/>
                    <a:pt x="29" y="306"/>
                    <a:pt x="20" y="309"/>
                  </a:cubicBezTo>
                  <a:cubicBezTo>
                    <a:pt x="14" y="312"/>
                    <a:pt x="14" y="307"/>
                    <a:pt x="9" y="312"/>
                  </a:cubicBezTo>
                  <a:cubicBezTo>
                    <a:pt x="4" y="317"/>
                    <a:pt x="0" y="311"/>
                    <a:pt x="0" y="309"/>
                  </a:cubicBezTo>
                  <a:cubicBezTo>
                    <a:pt x="12" y="306"/>
                    <a:pt x="9" y="305"/>
                    <a:pt x="7" y="289"/>
                  </a:cubicBezTo>
                  <a:cubicBezTo>
                    <a:pt x="5" y="273"/>
                    <a:pt x="11" y="272"/>
                    <a:pt x="16" y="268"/>
                  </a:cubicBezTo>
                  <a:cubicBezTo>
                    <a:pt x="19" y="272"/>
                    <a:pt x="26" y="276"/>
                    <a:pt x="30" y="270"/>
                  </a:cubicBezTo>
                  <a:cubicBezTo>
                    <a:pt x="36" y="261"/>
                    <a:pt x="33" y="271"/>
                    <a:pt x="40" y="269"/>
                  </a:cubicBezTo>
                  <a:cubicBezTo>
                    <a:pt x="49" y="266"/>
                    <a:pt x="45" y="293"/>
                    <a:pt x="54" y="271"/>
                  </a:cubicBezTo>
                  <a:cubicBezTo>
                    <a:pt x="65" y="246"/>
                    <a:pt x="69" y="263"/>
                    <a:pt x="79" y="242"/>
                  </a:cubicBezTo>
                  <a:cubicBezTo>
                    <a:pt x="89" y="220"/>
                    <a:pt x="85" y="200"/>
                    <a:pt x="91" y="185"/>
                  </a:cubicBezTo>
                  <a:cubicBezTo>
                    <a:pt x="98" y="171"/>
                    <a:pt x="96" y="191"/>
                    <a:pt x="112" y="157"/>
                  </a:cubicBezTo>
                  <a:cubicBezTo>
                    <a:pt x="120" y="139"/>
                    <a:pt x="114" y="145"/>
                    <a:pt x="116" y="117"/>
                  </a:cubicBezTo>
                  <a:cubicBezTo>
                    <a:pt x="119" y="78"/>
                    <a:pt x="126" y="90"/>
                    <a:pt x="122" y="79"/>
                  </a:cubicBezTo>
                  <a:cubicBezTo>
                    <a:pt x="119" y="70"/>
                    <a:pt x="127" y="74"/>
                    <a:pt x="128" y="4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1" name="Freeform 53"/>
            <p:cNvSpPr>
              <a:spLocks/>
            </p:cNvSpPr>
            <p:nvPr/>
          </p:nvSpPr>
          <p:spPr bwMode="auto">
            <a:xfrm>
              <a:off x="19164301" y="5275263"/>
              <a:ext cx="669925" cy="711200"/>
            </a:xfrm>
            <a:custGeom>
              <a:avLst/>
              <a:gdLst/>
              <a:ahLst/>
              <a:cxnLst>
                <a:cxn ang="0">
                  <a:pos x="261" y="6"/>
                </a:cxn>
                <a:cxn ang="0">
                  <a:pos x="290" y="9"/>
                </a:cxn>
                <a:cxn ang="0">
                  <a:pos x="303" y="12"/>
                </a:cxn>
                <a:cxn ang="0">
                  <a:pos x="307" y="51"/>
                </a:cxn>
                <a:cxn ang="0">
                  <a:pos x="298" y="96"/>
                </a:cxn>
                <a:cxn ang="0">
                  <a:pos x="283" y="104"/>
                </a:cxn>
                <a:cxn ang="0">
                  <a:pos x="285" y="129"/>
                </a:cxn>
                <a:cxn ang="0">
                  <a:pos x="304" y="132"/>
                </a:cxn>
                <a:cxn ang="0">
                  <a:pos x="307" y="119"/>
                </a:cxn>
                <a:cxn ang="0">
                  <a:pos x="317" y="120"/>
                </a:cxn>
                <a:cxn ang="0">
                  <a:pos x="295" y="171"/>
                </a:cxn>
                <a:cxn ang="0">
                  <a:pos x="248" y="238"/>
                </a:cxn>
                <a:cxn ang="0">
                  <a:pos x="222" y="270"/>
                </a:cxn>
                <a:cxn ang="0">
                  <a:pos x="181" y="303"/>
                </a:cxn>
                <a:cxn ang="0">
                  <a:pos x="161" y="313"/>
                </a:cxn>
                <a:cxn ang="0">
                  <a:pos x="146" y="317"/>
                </a:cxn>
                <a:cxn ang="0">
                  <a:pos x="127" y="314"/>
                </a:cxn>
                <a:cxn ang="0">
                  <a:pos x="110" y="315"/>
                </a:cxn>
                <a:cxn ang="0">
                  <a:pos x="97" y="321"/>
                </a:cxn>
                <a:cxn ang="0">
                  <a:pos x="80" y="325"/>
                </a:cxn>
                <a:cxn ang="0">
                  <a:pos x="46" y="314"/>
                </a:cxn>
                <a:cxn ang="0">
                  <a:pos x="48" y="324"/>
                </a:cxn>
                <a:cxn ang="0">
                  <a:pos x="35" y="301"/>
                </a:cxn>
                <a:cxn ang="0">
                  <a:pos x="29" y="283"/>
                </a:cxn>
                <a:cxn ang="0">
                  <a:pos x="35" y="268"/>
                </a:cxn>
                <a:cxn ang="0">
                  <a:pos x="28" y="239"/>
                </a:cxn>
                <a:cxn ang="0">
                  <a:pos x="8" y="173"/>
                </a:cxn>
                <a:cxn ang="0">
                  <a:pos x="0" y="164"/>
                </a:cxn>
                <a:cxn ang="0">
                  <a:pos x="23" y="152"/>
                </a:cxn>
                <a:cxn ang="0">
                  <a:pos x="38" y="171"/>
                </a:cxn>
                <a:cxn ang="0">
                  <a:pos x="70" y="158"/>
                </a:cxn>
                <a:cxn ang="0">
                  <a:pos x="74" y="75"/>
                </a:cxn>
                <a:cxn ang="0">
                  <a:pos x="97" y="110"/>
                </a:cxn>
                <a:cxn ang="0">
                  <a:pos x="99" y="122"/>
                </a:cxn>
                <a:cxn ang="0">
                  <a:pos x="114" y="120"/>
                </a:cxn>
                <a:cxn ang="0">
                  <a:pos x="121" y="116"/>
                </a:cxn>
                <a:cxn ang="0">
                  <a:pos x="132" y="101"/>
                </a:cxn>
                <a:cxn ang="0">
                  <a:pos x="151" y="86"/>
                </a:cxn>
                <a:cxn ang="0">
                  <a:pos x="161" y="94"/>
                </a:cxn>
                <a:cxn ang="0">
                  <a:pos x="191" y="87"/>
                </a:cxn>
                <a:cxn ang="0">
                  <a:pos x="213" y="53"/>
                </a:cxn>
                <a:cxn ang="0">
                  <a:pos x="229" y="30"/>
                </a:cxn>
                <a:cxn ang="0">
                  <a:pos x="248" y="14"/>
                </a:cxn>
                <a:cxn ang="0">
                  <a:pos x="261" y="6"/>
                </a:cxn>
              </a:cxnLst>
              <a:rect l="0" t="0" r="r" b="b"/>
              <a:pathLst>
                <a:path w="317" h="336">
                  <a:moveTo>
                    <a:pt x="261" y="6"/>
                  </a:moveTo>
                  <a:cubicBezTo>
                    <a:pt x="276" y="0"/>
                    <a:pt x="280" y="11"/>
                    <a:pt x="290" y="9"/>
                  </a:cubicBezTo>
                  <a:cubicBezTo>
                    <a:pt x="300" y="8"/>
                    <a:pt x="303" y="12"/>
                    <a:pt x="303" y="12"/>
                  </a:cubicBezTo>
                  <a:cubicBezTo>
                    <a:pt x="313" y="34"/>
                    <a:pt x="305" y="21"/>
                    <a:pt x="307" y="51"/>
                  </a:cubicBezTo>
                  <a:cubicBezTo>
                    <a:pt x="310" y="77"/>
                    <a:pt x="304" y="72"/>
                    <a:pt x="298" y="96"/>
                  </a:cubicBezTo>
                  <a:cubicBezTo>
                    <a:pt x="288" y="89"/>
                    <a:pt x="288" y="91"/>
                    <a:pt x="283" y="104"/>
                  </a:cubicBezTo>
                  <a:cubicBezTo>
                    <a:pt x="278" y="116"/>
                    <a:pt x="274" y="120"/>
                    <a:pt x="285" y="129"/>
                  </a:cubicBezTo>
                  <a:cubicBezTo>
                    <a:pt x="297" y="138"/>
                    <a:pt x="298" y="136"/>
                    <a:pt x="304" y="132"/>
                  </a:cubicBezTo>
                  <a:cubicBezTo>
                    <a:pt x="310" y="129"/>
                    <a:pt x="300" y="125"/>
                    <a:pt x="307" y="119"/>
                  </a:cubicBezTo>
                  <a:cubicBezTo>
                    <a:pt x="317" y="120"/>
                    <a:pt x="317" y="120"/>
                    <a:pt x="317" y="120"/>
                  </a:cubicBezTo>
                  <a:cubicBezTo>
                    <a:pt x="307" y="164"/>
                    <a:pt x="309" y="169"/>
                    <a:pt x="295" y="171"/>
                  </a:cubicBezTo>
                  <a:cubicBezTo>
                    <a:pt x="280" y="172"/>
                    <a:pt x="267" y="232"/>
                    <a:pt x="248" y="238"/>
                  </a:cubicBezTo>
                  <a:cubicBezTo>
                    <a:pt x="238" y="241"/>
                    <a:pt x="231" y="265"/>
                    <a:pt x="222" y="270"/>
                  </a:cubicBezTo>
                  <a:cubicBezTo>
                    <a:pt x="214" y="276"/>
                    <a:pt x="211" y="301"/>
                    <a:pt x="181" y="303"/>
                  </a:cubicBezTo>
                  <a:cubicBezTo>
                    <a:pt x="169" y="304"/>
                    <a:pt x="174" y="317"/>
                    <a:pt x="161" y="313"/>
                  </a:cubicBezTo>
                  <a:cubicBezTo>
                    <a:pt x="152" y="310"/>
                    <a:pt x="159" y="324"/>
                    <a:pt x="146" y="317"/>
                  </a:cubicBezTo>
                  <a:cubicBezTo>
                    <a:pt x="142" y="315"/>
                    <a:pt x="132" y="312"/>
                    <a:pt x="127" y="314"/>
                  </a:cubicBezTo>
                  <a:cubicBezTo>
                    <a:pt x="123" y="316"/>
                    <a:pt x="114" y="308"/>
                    <a:pt x="110" y="315"/>
                  </a:cubicBezTo>
                  <a:cubicBezTo>
                    <a:pt x="106" y="322"/>
                    <a:pt x="102" y="318"/>
                    <a:pt x="97" y="321"/>
                  </a:cubicBezTo>
                  <a:cubicBezTo>
                    <a:pt x="91" y="325"/>
                    <a:pt x="91" y="317"/>
                    <a:pt x="80" y="325"/>
                  </a:cubicBezTo>
                  <a:cubicBezTo>
                    <a:pt x="62" y="336"/>
                    <a:pt x="53" y="311"/>
                    <a:pt x="46" y="314"/>
                  </a:cubicBezTo>
                  <a:cubicBezTo>
                    <a:pt x="43" y="316"/>
                    <a:pt x="48" y="324"/>
                    <a:pt x="48" y="324"/>
                  </a:cubicBezTo>
                  <a:cubicBezTo>
                    <a:pt x="30" y="317"/>
                    <a:pt x="45" y="310"/>
                    <a:pt x="35" y="301"/>
                  </a:cubicBezTo>
                  <a:cubicBezTo>
                    <a:pt x="28" y="295"/>
                    <a:pt x="39" y="292"/>
                    <a:pt x="29" y="283"/>
                  </a:cubicBezTo>
                  <a:cubicBezTo>
                    <a:pt x="34" y="277"/>
                    <a:pt x="38" y="280"/>
                    <a:pt x="35" y="268"/>
                  </a:cubicBezTo>
                  <a:cubicBezTo>
                    <a:pt x="32" y="257"/>
                    <a:pt x="43" y="250"/>
                    <a:pt x="28" y="239"/>
                  </a:cubicBezTo>
                  <a:cubicBezTo>
                    <a:pt x="8" y="223"/>
                    <a:pt x="14" y="177"/>
                    <a:pt x="8" y="173"/>
                  </a:cubicBezTo>
                  <a:cubicBezTo>
                    <a:pt x="5" y="171"/>
                    <a:pt x="3" y="168"/>
                    <a:pt x="0" y="164"/>
                  </a:cubicBezTo>
                  <a:cubicBezTo>
                    <a:pt x="7" y="159"/>
                    <a:pt x="12" y="152"/>
                    <a:pt x="23" y="152"/>
                  </a:cubicBezTo>
                  <a:cubicBezTo>
                    <a:pt x="30" y="152"/>
                    <a:pt x="25" y="170"/>
                    <a:pt x="38" y="171"/>
                  </a:cubicBezTo>
                  <a:cubicBezTo>
                    <a:pt x="63" y="173"/>
                    <a:pt x="56" y="157"/>
                    <a:pt x="70" y="158"/>
                  </a:cubicBezTo>
                  <a:cubicBezTo>
                    <a:pt x="74" y="75"/>
                    <a:pt x="74" y="75"/>
                    <a:pt x="74" y="75"/>
                  </a:cubicBezTo>
                  <a:cubicBezTo>
                    <a:pt x="99" y="86"/>
                    <a:pt x="100" y="104"/>
                    <a:pt x="97" y="110"/>
                  </a:cubicBezTo>
                  <a:cubicBezTo>
                    <a:pt x="93" y="118"/>
                    <a:pt x="91" y="124"/>
                    <a:pt x="99" y="122"/>
                  </a:cubicBezTo>
                  <a:cubicBezTo>
                    <a:pt x="108" y="120"/>
                    <a:pt x="113" y="124"/>
                    <a:pt x="114" y="120"/>
                  </a:cubicBezTo>
                  <a:cubicBezTo>
                    <a:pt x="117" y="111"/>
                    <a:pt x="119" y="125"/>
                    <a:pt x="121" y="116"/>
                  </a:cubicBezTo>
                  <a:cubicBezTo>
                    <a:pt x="123" y="105"/>
                    <a:pt x="135" y="105"/>
                    <a:pt x="132" y="101"/>
                  </a:cubicBezTo>
                  <a:cubicBezTo>
                    <a:pt x="126" y="95"/>
                    <a:pt x="140" y="83"/>
                    <a:pt x="151" y="86"/>
                  </a:cubicBezTo>
                  <a:cubicBezTo>
                    <a:pt x="162" y="88"/>
                    <a:pt x="148" y="89"/>
                    <a:pt x="161" y="94"/>
                  </a:cubicBezTo>
                  <a:cubicBezTo>
                    <a:pt x="175" y="98"/>
                    <a:pt x="182" y="85"/>
                    <a:pt x="191" y="87"/>
                  </a:cubicBezTo>
                  <a:cubicBezTo>
                    <a:pt x="200" y="55"/>
                    <a:pt x="204" y="67"/>
                    <a:pt x="213" y="53"/>
                  </a:cubicBezTo>
                  <a:cubicBezTo>
                    <a:pt x="221" y="39"/>
                    <a:pt x="223" y="32"/>
                    <a:pt x="229" y="30"/>
                  </a:cubicBezTo>
                  <a:cubicBezTo>
                    <a:pt x="248" y="22"/>
                    <a:pt x="239" y="16"/>
                    <a:pt x="248" y="14"/>
                  </a:cubicBezTo>
                  <a:cubicBezTo>
                    <a:pt x="263" y="11"/>
                    <a:pt x="252" y="10"/>
                    <a:pt x="261" y="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2" name="Freeform 54"/>
            <p:cNvSpPr>
              <a:spLocks/>
            </p:cNvSpPr>
            <p:nvPr/>
          </p:nvSpPr>
          <p:spPr bwMode="auto">
            <a:xfrm>
              <a:off x="19758026" y="4629150"/>
              <a:ext cx="466725" cy="900113"/>
            </a:xfrm>
            <a:custGeom>
              <a:avLst/>
              <a:gdLst/>
              <a:ahLst/>
              <a:cxnLst>
                <a:cxn ang="0">
                  <a:pos x="22" y="317"/>
                </a:cxn>
                <a:cxn ang="0">
                  <a:pos x="35" y="289"/>
                </a:cxn>
                <a:cxn ang="0">
                  <a:pos x="35" y="279"/>
                </a:cxn>
                <a:cxn ang="0">
                  <a:pos x="43" y="267"/>
                </a:cxn>
                <a:cxn ang="0">
                  <a:pos x="51" y="251"/>
                </a:cxn>
                <a:cxn ang="0">
                  <a:pos x="43" y="236"/>
                </a:cxn>
                <a:cxn ang="0">
                  <a:pos x="54" y="212"/>
                </a:cxn>
                <a:cxn ang="0">
                  <a:pos x="55" y="188"/>
                </a:cxn>
                <a:cxn ang="0">
                  <a:pos x="55" y="168"/>
                </a:cxn>
                <a:cxn ang="0">
                  <a:pos x="42" y="160"/>
                </a:cxn>
                <a:cxn ang="0">
                  <a:pos x="17" y="147"/>
                </a:cxn>
                <a:cxn ang="0">
                  <a:pos x="4" y="134"/>
                </a:cxn>
                <a:cxn ang="0">
                  <a:pos x="2" y="122"/>
                </a:cxn>
                <a:cxn ang="0">
                  <a:pos x="34" y="109"/>
                </a:cxn>
                <a:cxn ang="0">
                  <a:pos x="64" y="95"/>
                </a:cxn>
                <a:cxn ang="0">
                  <a:pos x="76" y="111"/>
                </a:cxn>
                <a:cxn ang="0">
                  <a:pos x="89" y="106"/>
                </a:cxn>
                <a:cxn ang="0">
                  <a:pos x="88" y="131"/>
                </a:cxn>
                <a:cxn ang="0">
                  <a:pos x="97" y="163"/>
                </a:cxn>
                <a:cxn ang="0">
                  <a:pos x="107" y="172"/>
                </a:cxn>
                <a:cxn ang="0">
                  <a:pos x="113" y="146"/>
                </a:cxn>
                <a:cxn ang="0">
                  <a:pos x="118" y="120"/>
                </a:cxn>
                <a:cxn ang="0">
                  <a:pos x="108" y="93"/>
                </a:cxn>
                <a:cxn ang="0">
                  <a:pos x="105" y="85"/>
                </a:cxn>
                <a:cxn ang="0">
                  <a:pos x="103" y="49"/>
                </a:cxn>
                <a:cxn ang="0">
                  <a:pos x="106" y="29"/>
                </a:cxn>
                <a:cxn ang="0">
                  <a:pos x="129" y="26"/>
                </a:cxn>
                <a:cxn ang="0">
                  <a:pos x="153" y="26"/>
                </a:cxn>
                <a:cxn ang="0">
                  <a:pos x="168" y="20"/>
                </a:cxn>
                <a:cxn ang="0">
                  <a:pos x="183" y="14"/>
                </a:cxn>
                <a:cxn ang="0">
                  <a:pos x="213" y="0"/>
                </a:cxn>
                <a:cxn ang="0">
                  <a:pos x="216" y="27"/>
                </a:cxn>
                <a:cxn ang="0">
                  <a:pos x="212" y="54"/>
                </a:cxn>
                <a:cxn ang="0">
                  <a:pos x="213" y="98"/>
                </a:cxn>
                <a:cxn ang="0">
                  <a:pos x="209" y="139"/>
                </a:cxn>
                <a:cxn ang="0">
                  <a:pos x="196" y="156"/>
                </a:cxn>
                <a:cxn ang="0">
                  <a:pos x="164" y="183"/>
                </a:cxn>
                <a:cxn ang="0">
                  <a:pos x="149" y="194"/>
                </a:cxn>
                <a:cxn ang="0">
                  <a:pos x="101" y="238"/>
                </a:cxn>
                <a:cxn ang="0">
                  <a:pos x="87" y="276"/>
                </a:cxn>
                <a:cxn ang="0">
                  <a:pos x="94" y="303"/>
                </a:cxn>
                <a:cxn ang="0">
                  <a:pos x="96" y="328"/>
                </a:cxn>
                <a:cxn ang="0">
                  <a:pos x="89" y="356"/>
                </a:cxn>
                <a:cxn ang="0">
                  <a:pos x="55" y="393"/>
                </a:cxn>
                <a:cxn ang="0">
                  <a:pos x="36" y="425"/>
                </a:cxn>
                <a:cxn ang="0">
                  <a:pos x="26" y="424"/>
                </a:cxn>
                <a:cxn ang="0">
                  <a:pos x="17" y="401"/>
                </a:cxn>
                <a:cxn ang="0">
                  <a:pos x="26" y="356"/>
                </a:cxn>
                <a:cxn ang="0">
                  <a:pos x="22" y="317"/>
                </a:cxn>
              </a:cxnLst>
              <a:rect l="0" t="0" r="r" b="b"/>
              <a:pathLst>
                <a:path w="220" h="425">
                  <a:moveTo>
                    <a:pt x="22" y="317"/>
                  </a:moveTo>
                  <a:cubicBezTo>
                    <a:pt x="26" y="309"/>
                    <a:pt x="29" y="302"/>
                    <a:pt x="35" y="289"/>
                  </a:cubicBezTo>
                  <a:cubicBezTo>
                    <a:pt x="33" y="281"/>
                    <a:pt x="36" y="289"/>
                    <a:pt x="35" y="279"/>
                  </a:cubicBezTo>
                  <a:cubicBezTo>
                    <a:pt x="35" y="270"/>
                    <a:pt x="37" y="285"/>
                    <a:pt x="43" y="267"/>
                  </a:cubicBezTo>
                  <a:cubicBezTo>
                    <a:pt x="49" y="250"/>
                    <a:pt x="56" y="262"/>
                    <a:pt x="51" y="251"/>
                  </a:cubicBezTo>
                  <a:cubicBezTo>
                    <a:pt x="46" y="240"/>
                    <a:pt x="58" y="247"/>
                    <a:pt x="43" y="236"/>
                  </a:cubicBezTo>
                  <a:cubicBezTo>
                    <a:pt x="61" y="219"/>
                    <a:pt x="50" y="215"/>
                    <a:pt x="54" y="212"/>
                  </a:cubicBezTo>
                  <a:cubicBezTo>
                    <a:pt x="63" y="206"/>
                    <a:pt x="55" y="200"/>
                    <a:pt x="55" y="188"/>
                  </a:cubicBezTo>
                  <a:cubicBezTo>
                    <a:pt x="55" y="171"/>
                    <a:pt x="63" y="181"/>
                    <a:pt x="55" y="168"/>
                  </a:cubicBezTo>
                  <a:cubicBezTo>
                    <a:pt x="48" y="157"/>
                    <a:pt x="52" y="162"/>
                    <a:pt x="42" y="160"/>
                  </a:cubicBezTo>
                  <a:cubicBezTo>
                    <a:pt x="26" y="156"/>
                    <a:pt x="33" y="149"/>
                    <a:pt x="17" y="147"/>
                  </a:cubicBezTo>
                  <a:cubicBezTo>
                    <a:pt x="5" y="146"/>
                    <a:pt x="9" y="149"/>
                    <a:pt x="4" y="134"/>
                  </a:cubicBezTo>
                  <a:cubicBezTo>
                    <a:pt x="0" y="126"/>
                    <a:pt x="5" y="127"/>
                    <a:pt x="2" y="122"/>
                  </a:cubicBezTo>
                  <a:cubicBezTo>
                    <a:pt x="13" y="118"/>
                    <a:pt x="20" y="113"/>
                    <a:pt x="34" y="109"/>
                  </a:cubicBezTo>
                  <a:cubicBezTo>
                    <a:pt x="48" y="104"/>
                    <a:pt x="52" y="101"/>
                    <a:pt x="64" y="95"/>
                  </a:cubicBezTo>
                  <a:cubicBezTo>
                    <a:pt x="72" y="101"/>
                    <a:pt x="72" y="111"/>
                    <a:pt x="76" y="111"/>
                  </a:cubicBezTo>
                  <a:cubicBezTo>
                    <a:pt x="80" y="112"/>
                    <a:pt x="86" y="105"/>
                    <a:pt x="89" y="106"/>
                  </a:cubicBezTo>
                  <a:cubicBezTo>
                    <a:pt x="93" y="108"/>
                    <a:pt x="91" y="132"/>
                    <a:pt x="88" y="131"/>
                  </a:cubicBezTo>
                  <a:cubicBezTo>
                    <a:pt x="80" y="128"/>
                    <a:pt x="91" y="161"/>
                    <a:pt x="97" y="163"/>
                  </a:cubicBezTo>
                  <a:cubicBezTo>
                    <a:pt x="104" y="164"/>
                    <a:pt x="102" y="178"/>
                    <a:pt x="107" y="172"/>
                  </a:cubicBezTo>
                  <a:cubicBezTo>
                    <a:pt x="112" y="167"/>
                    <a:pt x="102" y="157"/>
                    <a:pt x="113" y="146"/>
                  </a:cubicBezTo>
                  <a:cubicBezTo>
                    <a:pt x="126" y="134"/>
                    <a:pt x="110" y="134"/>
                    <a:pt x="118" y="120"/>
                  </a:cubicBezTo>
                  <a:cubicBezTo>
                    <a:pt x="125" y="107"/>
                    <a:pt x="119" y="103"/>
                    <a:pt x="108" y="93"/>
                  </a:cubicBezTo>
                  <a:cubicBezTo>
                    <a:pt x="108" y="92"/>
                    <a:pt x="107" y="86"/>
                    <a:pt x="105" y="85"/>
                  </a:cubicBezTo>
                  <a:cubicBezTo>
                    <a:pt x="93" y="77"/>
                    <a:pt x="112" y="62"/>
                    <a:pt x="103" y="49"/>
                  </a:cubicBezTo>
                  <a:cubicBezTo>
                    <a:pt x="99" y="42"/>
                    <a:pt x="106" y="39"/>
                    <a:pt x="106" y="29"/>
                  </a:cubicBezTo>
                  <a:cubicBezTo>
                    <a:pt x="121" y="28"/>
                    <a:pt x="118" y="17"/>
                    <a:pt x="129" y="26"/>
                  </a:cubicBezTo>
                  <a:cubicBezTo>
                    <a:pt x="148" y="41"/>
                    <a:pt x="140" y="19"/>
                    <a:pt x="153" y="26"/>
                  </a:cubicBezTo>
                  <a:cubicBezTo>
                    <a:pt x="159" y="29"/>
                    <a:pt x="169" y="21"/>
                    <a:pt x="168" y="20"/>
                  </a:cubicBezTo>
                  <a:cubicBezTo>
                    <a:pt x="163" y="14"/>
                    <a:pt x="177" y="13"/>
                    <a:pt x="183" y="14"/>
                  </a:cubicBezTo>
                  <a:cubicBezTo>
                    <a:pt x="190" y="16"/>
                    <a:pt x="208" y="14"/>
                    <a:pt x="213" y="0"/>
                  </a:cubicBezTo>
                  <a:cubicBezTo>
                    <a:pt x="219" y="9"/>
                    <a:pt x="214" y="19"/>
                    <a:pt x="216" y="27"/>
                  </a:cubicBezTo>
                  <a:cubicBezTo>
                    <a:pt x="218" y="35"/>
                    <a:pt x="209" y="39"/>
                    <a:pt x="212" y="54"/>
                  </a:cubicBezTo>
                  <a:cubicBezTo>
                    <a:pt x="216" y="70"/>
                    <a:pt x="206" y="74"/>
                    <a:pt x="213" y="98"/>
                  </a:cubicBezTo>
                  <a:cubicBezTo>
                    <a:pt x="220" y="122"/>
                    <a:pt x="219" y="117"/>
                    <a:pt x="209" y="139"/>
                  </a:cubicBezTo>
                  <a:cubicBezTo>
                    <a:pt x="202" y="156"/>
                    <a:pt x="204" y="140"/>
                    <a:pt x="196" y="156"/>
                  </a:cubicBezTo>
                  <a:cubicBezTo>
                    <a:pt x="190" y="167"/>
                    <a:pt x="174" y="185"/>
                    <a:pt x="164" y="183"/>
                  </a:cubicBezTo>
                  <a:cubicBezTo>
                    <a:pt x="159" y="182"/>
                    <a:pt x="164" y="192"/>
                    <a:pt x="149" y="194"/>
                  </a:cubicBezTo>
                  <a:cubicBezTo>
                    <a:pt x="131" y="197"/>
                    <a:pt x="114" y="231"/>
                    <a:pt x="101" y="238"/>
                  </a:cubicBezTo>
                  <a:cubicBezTo>
                    <a:pt x="85" y="246"/>
                    <a:pt x="77" y="272"/>
                    <a:pt x="87" y="276"/>
                  </a:cubicBezTo>
                  <a:cubicBezTo>
                    <a:pt x="92" y="279"/>
                    <a:pt x="88" y="286"/>
                    <a:pt x="94" y="303"/>
                  </a:cubicBezTo>
                  <a:cubicBezTo>
                    <a:pt x="95" y="308"/>
                    <a:pt x="93" y="315"/>
                    <a:pt x="96" y="328"/>
                  </a:cubicBezTo>
                  <a:cubicBezTo>
                    <a:pt x="99" y="341"/>
                    <a:pt x="88" y="342"/>
                    <a:pt x="89" y="356"/>
                  </a:cubicBezTo>
                  <a:cubicBezTo>
                    <a:pt x="89" y="360"/>
                    <a:pt x="84" y="382"/>
                    <a:pt x="55" y="393"/>
                  </a:cubicBezTo>
                  <a:cubicBezTo>
                    <a:pt x="21" y="407"/>
                    <a:pt x="39" y="410"/>
                    <a:pt x="36" y="425"/>
                  </a:cubicBezTo>
                  <a:cubicBezTo>
                    <a:pt x="26" y="424"/>
                    <a:pt x="26" y="424"/>
                    <a:pt x="26" y="424"/>
                  </a:cubicBezTo>
                  <a:cubicBezTo>
                    <a:pt x="19" y="412"/>
                    <a:pt x="27" y="408"/>
                    <a:pt x="17" y="401"/>
                  </a:cubicBezTo>
                  <a:cubicBezTo>
                    <a:pt x="23" y="377"/>
                    <a:pt x="29" y="382"/>
                    <a:pt x="26" y="356"/>
                  </a:cubicBezTo>
                  <a:cubicBezTo>
                    <a:pt x="24" y="326"/>
                    <a:pt x="32" y="339"/>
                    <a:pt x="22" y="31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3" name="Freeform 55"/>
            <p:cNvSpPr>
              <a:spLocks/>
            </p:cNvSpPr>
            <p:nvPr/>
          </p:nvSpPr>
          <p:spPr bwMode="auto">
            <a:xfrm>
              <a:off x="19907251" y="3181350"/>
              <a:ext cx="623888" cy="622300"/>
            </a:xfrm>
            <a:custGeom>
              <a:avLst/>
              <a:gdLst/>
              <a:ahLst/>
              <a:cxnLst>
                <a:cxn ang="0">
                  <a:pos x="57" y="263"/>
                </a:cxn>
                <a:cxn ang="0">
                  <a:pos x="41" y="233"/>
                </a:cxn>
                <a:cxn ang="0">
                  <a:pos x="29" y="210"/>
                </a:cxn>
                <a:cxn ang="0">
                  <a:pos x="0" y="176"/>
                </a:cxn>
                <a:cxn ang="0">
                  <a:pos x="5" y="162"/>
                </a:cxn>
                <a:cxn ang="0">
                  <a:pos x="22" y="125"/>
                </a:cxn>
                <a:cxn ang="0">
                  <a:pos x="34" y="71"/>
                </a:cxn>
                <a:cxn ang="0">
                  <a:pos x="54" y="12"/>
                </a:cxn>
                <a:cxn ang="0">
                  <a:pos x="77" y="15"/>
                </a:cxn>
                <a:cxn ang="0">
                  <a:pos x="86" y="1"/>
                </a:cxn>
                <a:cxn ang="0">
                  <a:pos x="110" y="10"/>
                </a:cxn>
                <a:cxn ang="0">
                  <a:pos x="130" y="9"/>
                </a:cxn>
                <a:cxn ang="0">
                  <a:pos x="182" y="55"/>
                </a:cxn>
                <a:cxn ang="0">
                  <a:pos x="173" y="63"/>
                </a:cxn>
                <a:cxn ang="0">
                  <a:pos x="170" y="90"/>
                </a:cxn>
                <a:cxn ang="0">
                  <a:pos x="189" y="93"/>
                </a:cxn>
                <a:cxn ang="0">
                  <a:pos x="183" y="100"/>
                </a:cxn>
                <a:cxn ang="0">
                  <a:pos x="194" y="122"/>
                </a:cxn>
                <a:cxn ang="0">
                  <a:pos x="200" y="135"/>
                </a:cxn>
                <a:cxn ang="0">
                  <a:pos x="266" y="167"/>
                </a:cxn>
                <a:cxn ang="0">
                  <a:pos x="295" y="175"/>
                </a:cxn>
                <a:cxn ang="0">
                  <a:pos x="226" y="255"/>
                </a:cxn>
                <a:cxn ang="0">
                  <a:pos x="175" y="285"/>
                </a:cxn>
                <a:cxn ang="0">
                  <a:pos x="147" y="281"/>
                </a:cxn>
                <a:cxn ang="0">
                  <a:pos x="120" y="294"/>
                </a:cxn>
                <a:cxn ang="0">
                  <a:pos x="57" y="263"/>
                </a:cxn>
              </a:cxnLst>
              <a:rect l="0" t="0" r="r" b="b"/>
              <a:pathLst>
                <a:path w="295" h="294">
                  <a:moveTo>
                    <a:pt x="57" y="263"/>
                  </a:moveTo>
                  <a:cubicBezTo>
                    <a:pt x="61" y="245"/>
                    <a:pt x="48" y="250"/>
                    <a:pt x="41" y="233"/>
                  </a:cubicBezTo>
                  <a:cubicBezTo>
                    <a:pt x="35" y="216"/>
                    <a:pt x="36" y="230"/>
                    <a:pt x="29" y="210"/>
                  </a:cubicBezTo>
                  <a:cubicBezTo>
                    <a:pt x="22" y="191"/>
                    <a:pt x="0" y="176"/>
                    <a:pt x="0" y="176"/>
                  </a:cubicBezTo>
                  <a:cubicBezTo>
                    <a:pt x="5" y="162"/>
                    <a:pt x="5" y="162"/>
                    <a:pt x="5" y="162"/>
                  </a:cubicBezTo>
                  <a:cubicBezTo>
                    <a:pt x="10" y="162"/>
                    <a:pt x="22" y="161"/>
                    <a:pt x="22" y="125"/>
                  </a:cubicBezTo>
                  <a:cubicBezTo>
                    <a:pt x="22" y="77"/>
                    <a:pt x="33" y="97"/>
                    <a:pt x="34" y="71"/>
                  </a:cubicBezTo>
                  <a:cubicBezTo>
                    <a:pt x="36" y="45"/>
                    <a:pt x="51" y="50"/>
                    <a:pt x="54" y="12"/>
                  </a:cubicBezTo>
                  <a:cubicBezTo>
                    <a:pt x="79" y="4"/>
                    <a:pt x="69" y="16"/>
                    <a:pt x="77" y="15"/>
                  </a:cubicBezTo>
                  <a:cubicBezTo>
                    <a:pt x="85" y="14"/>
                    <a:pt x="79" y="2"/>
                    <a:pt x="86" y="1"/>
                  </a:cubicBezTo>
                  <a:cubicBezTo>
                    <a:pt x="93" y="0"/>
                    <a:pt x="89" y="15"/>
                    <a:pt x="110" y="10"/>
                  </a:cubicBezTo>
                  <a:cubicBezTo>
                    <a:pt x="122" y="7"/>
                    <a:pt x="115" y="12"/>
                    <a:pt x="130" y="9"/>
                  </a:cubicBezTo>
                  <a:cubicBezTo>
                    <a:pt x="153" y="5"/>
                    <a:pt x="170" y="36"/>
                    <a:pt x="182" y="55"/>
                  </a:cubicBezTo>
                  <a:cubicBezTo>
                    <a:pt x="182" y="55"/>
                    <a:pt x="175" y="54"/>
                    <a:pt x="173" y="63"/>
                  </a:cubicBezTo>
                  <a:cubicBezTo>
                    <a:pt x="166" y="89"/>
                    <a:pt x="171" y="91"/>
                    <a:pt x="170" y="90"/>
                  </a:cubicBezTo>
                  <a:cubicBezTo>
                    <a:pt x="178" y="100"/>
                    <a:pt x="178" y="85"/>
                    <a:pt x="189" y="93"/>
                  </a:cubicBezTo>
                  <a:cubicBezTo>
                    <a:pt x="183" y="100"/>
                    <a:pt x="183" y="100"/>
                    <a:pt x="183" y="100"/>
                  </a:cubicBezTo>
                  <a:cubicBezTo>
                    <a:pt x="194" y="122"/>
                    <a:pt x="194" y="122"/>
                    <a:pt x="194" y="122"/>
                  </a:cubicBezTo>
                  <a:cubicBezTo>
                    <a:pt x="200" y="135"/>
                    <a:pt x="200" y="135"/>
                    <a:pt x="200" y="135"/>
                  </a:cubicBezTo>
                  <a:cubicBezTo>
                    <a:pt x="266" y="167"/>
                    <a:pt x="266" y="167"/>
                    <a:pt x="266" y="167"/>
                  </a:cubicBezTo>
                  <a:cubicBezTo>
                    <a:pt x="295" y="175"/>
                    <a:pt x="295" y="175"/>
                    <a:pt x="295" y="175"/>
                  </a:cubicBezTo>
                  <a:cubicBezTo>
                    <a:pt x="237" y="249"/>
                    <a:pt x="231" y="257"/>
                    <a:pt x="226" y="255"/>
                  </a:cubicBezTo>
                  <a:cubicBezTo>
                    <a:pt x="209" y="251"/>
                    <a:pt x="195" y="269"/>
                    <a:pt x="175" y="285"/>
                  </a:cubicBezTo>
                  <a:cubicBezTo>
                    <a:pt x="152" y="286"/>
                    <a:pt x="167" y="275"/>
                    <a:pt x="147" y="281"/>
                  </a:cubicBezTo>
                  <a:cubicBezTo>
                    <a:pt x="130" y="287"/>
                    <a:pt x="158" y="294"/>
                    <a:pt x="120" y="294"/>
                  </a:cubicBezTo>
                  <a:cubicBezTo>
                    <a:pt x="79" y="294"/>
                    <a:pt x="97" y="267"/>
                    <a:pt x="57" y="26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4" name="Freeform 56"/>
            <p:cNvSpPr>
              <a:spLocks/>
            </p:cNvSpPr>
            <p:nvPr/>
          </p:nvSpPr>
          <p:spPr bwMode="auto">
            <a:xfrm>
              <a:off x="20239039" y="3332163"/>
              <a:ext cx="428625" cy="776288"/>
            </a:xfrm>
            <a:custGeom>
              <a:avLst/>
              <a:gdLst/>
              <a:ahLst/>
              <a:cxnLst>
                <a:cxn ang="0">
                  <a:pos x="21" y="367"/>
                </a:cxn>
                <a:cxn ang="0">
                  <a:pos x="33" y="344"/>
                </a:cxn>
                <a:cxn ang="0">
                  <a:pos x="65" y="301"/>
                </a:cxn>
                <a:cxn ang="0">
                  <a:pos x="104" y="259"/>
                </a:cxn>
                <a:cxn ang="0">
                  <a:pos x="139" y="202"/>
                </a:cxn>
                <a:cxn ang="0">
                  <a:pos x="164" y="151"/>
                </a:cxn>
                <a:cxn ang="0">
                  <a:pos x="184" y="90"/>
                </a:cxn>
                <a:cxn ang="0">
                  <a:pos x="192" y="69"/>
                </a:cxn>
                <a:cxn ang="0">
                  <a:pos x="194" y="54"/>
                </a:cxn>
                <a:cxn ang="0">
                  <a:pos x="196" y="33"/>
                </a:cxn>
                <a:cxn ang="0">
                  <a:pos x="194" y="10"/>
                </a:cxn>
                <a:cxn ang="0">
                  <a:pos x="180" y="4"/>
                </a:cxn>
                <a:cxn ang="0">
                  <a:pos x="151" y="21"/>
                </a:cxn>
                <a:cxn ang="0">
                  <a:pos x="131" y="24"/>
                </a:cxn>
                <a:cxn ang="0">
                  <a:pos x="101" y="32"/>
                </a:cxn>
                <a:cxn ang="0">
                  <a:pos x="76" y="40"/>
                </a:cxn>
                <a:cxn ang="0">
                  <a:pos x="40" y="15"/>
                </a:cxn>
                <a:cxn ang="0">
                  <a:pos x="32" y="22"/>
                </a:cxn>
                <a:cxn ang="0">
                  <a:pos x="26" y="29"/>
                </a:cxn>
                <a:cxn ang="0">
                  <a:pos x="37" y="51"/>
                </a:cxn>
                <a:cxn ang="0">
                  <a:pos x="43" y="64"/>
                </a:cxn>
                <a:cxn ang="0">
                  <a:pos x="109" y="96"/>
                </a:cxn>
                <a:cxn ang="0">
                  <a:pos x="138" y="104"/>
                </a:cxn>
                <a:cxn ang="0">
                  <a:pos x="69" y="184"/>
                </a:cxn>
                <a:cxn ang="0">
                  <a:pos x="18" y="214"/>
                </a:cxn>
                <a:cxn ang="0">
                  <a:pos x="0" y="248"/>
                </a:cxn>
                <a:cxn ang="0">
                  <a:pos x="0" y="339"/>
                </a:cxn>
                <a:cxn ang="0">
                  <a:pos x="21" y="367"/>
                </a:cxn>
              </a:cxnLst>
              <a:rect l="0" t="0" r="r" b="b"/>
              <a:pathLst>
                <a:path w="202" h="367">
                  <a:moveTo>
                    <a:pt x="21" y="367"/>
                  </a:moveTo>
                  <a:cubicBezTo>
                    <a:pt x="25" y="363"/>
                    <a:pt x="25" y="363"/>
                    <a:pt x="33" y="344"/>
                  </a:cubicBezTo>
                  <a:cubicBezTo>
                    <a:pt x="40" y="325"/>
                    <a:pt x="55" y="323"/>
                    <a:pt x="65" y="301"/>
                  </a:cubicBezTo>
                  <a:cubicBezTo>
                    <a:pt x="76" y="280"/>
                    <a:pt x="87" y="283"/>
                    <a:pt x="104" y="259"/>
                  </a:cubicBezTo>
                  <a:cubicBezTo>
                    <a:pt x="121" y="235"/>
                    <a:pt x="136" y="220"/>
                    <a:pt x="139" y="202"/>
                  </a:cubicBezTo>
                  <a:cubicBezTo>
                    <a:pt x="142" y="188"/>
                    <a:pt x="164" y="182"/>
                    <a:pt x="164" y="151"/>
                  </a:cubicBezTo>
                  <a:cubicBezTo>
                    <a:pt x="165" y="129"/>
                    <a:pt x="185" y="105"/>
                    <a:pt x="184" y="90"/>
                  </a:cubicBezTo>
                  <a:cubicBezTo>
                    <a:pt x="183" y="83"/>
                    <a:pt x="184" y="94"/>
                    <a:pt x="192" y="69"/>
                  </a:cubicBezTo>
                  <a:cubicBezTo>
                    <a:pt x="200" y="47"/>
                    <a:pt x="191" y="61"/>
                    <a:pt x="194" y="54"/>
                  </a:cubicBezTo>
                  <a:cubicBezTo>
                    <a:pt x="199" y="41"/>
                    <a:pt x="191" y="31"/>
                    <a:pt x="196" y="33"/>
                  </a:cubicBezTo>
                  <a:cubicBezTo>
                    <a:pt x="202" y="35"/>
                    <a:pt x="190" y="28"/>
                    <a:pt x="194" y="10"/>
                  </a:cubicBezTo>
                  <a:cubicBezTo>
                    <a:pt x="196" y="0"/>
                    <a:pt x="186" y="3"/>
                    <a:pt x="180" y="4"/>
                  </a:cubicBezTo>
                  <a:cubicBezTo>
                    <a:pt x="177" y="5"/>
                    <a:pt x="159" y="22"/>
                    <a:pt x="151" y="21"/>
                  </a:cubicBezTo>
                  <a:cubicBezTo>
                    <a:pt x="139" y="19"/>
                    <a:pt x="147" y="25"/>
                    <a:pt x="131" y="24"/>
                  </a:cubicBezTo>
                  <a:cubicBezTo>
                    <a:pt x="116" y="23"/>
                    <a:pt x="120" y="34"/>
                    <a:pt x="101" y="32"/>
                  </a:cubicBezTo>
                  <a:cubicBezTo>
                    <a:pt x="87" y="30"/>
                    <a:pt x="89" y="35"/>
                    <a:pt x="76" y="40"/>
                  </a:cubicBezTo>
                  <a:cubicBezTo>
                    <a:pt x="63" y="46"/>
                    <a:pt x="44" y="20"/>
                    <a:pt x="40" y="15"/>
                  </a:cubicBezTo>
                  <a:cubicBezTo>
                    <a:pt x="32" y="22"/>
                    <a:pt x="32" y="22"/>
                    <a:pt x="32" y="22"/>
                  </a:cubicBezTo>
                  <a:cubicBezTo>
                    <a:pt x="26" y="29"/>
                    <a:pt x="26" y="29"/>
                    <a:pt x="26" y="29"/>
                  </a:cubicBezTo>
                  <a:cubicBezTo>
                    <a:pt x="37" y="51"/>
                    <a:pt x="37" y="51"/>
                    <a:pt x="37" y="51"/>
                  </a:cubicBezTo>
                  <a:cubicBezTo>
                    <a:pt x="43" y="64"/>
                    <a:pt x="43" y="64"/>
                    <a:pt x="43" y="64"/>
                  </a:cubicBezTo>
                  <a:cubicBezTo>
                    <a:pt x="109" y="96"/>
                    <a:pt x="109" y="96"/>
                    <a:pt x="109" y="96"/>
                  </a:cubicBezTo>
                  <a:cubicBezTo>
                    <a:pt x="138" y="104"/>
                    <a:pt x="138" y="104"/>
                    <a:pt x="138" y="104"/>
                  </a:cubicBezTo>
                  <a:cubicBezTo>
                    <a:pt x="80" y="178"/>
                    <a:pt x="74" y="186"/>
                    <a:pt x="69" y="184"/>
                  </a:cubicBezTo>
                  <a:cubicBezTo>
                    <a:pt x="52" y="180"/>
                    <a:pt x="38" y="198"/>
                    <a:pt x="18" y="214"/>
                  </a:cubicBezTo>
                  <a:cubicBezTo>
                    <a:pt x="13" y="235"/>
                    <a:pt x="0" y="231"/>
                    <a:pt x="0" y="248"/>
                  </a:cubicBezTo>
                  <a:cubicBezTo>
                    <a:pt x="0" y="265"/>
                    <a:pt x="0" y="328"/>
                    <a:pt x="0" y="339"/>
                  </a:cubicBezTo>
                  <a:cubicBezTo>
                    <a:pt x="0" y="344"/>
                    <a:pt x="1" y="345"/>
                    <a:pt x="21" y="36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5" name="Freeform 57"/>
            <p:cNvSpPr>
              <a:spLocks/>
            </p:cNvSpPr>
            <p:nvPr/>
          </p:nvSpPr>
          <p:spPr bwMode="auto">
            <a:xfrm>
              <a:off x="19940589" y="3702050"/>
              <a:ext cx="342900" cy="596900"/>
            </a:xfrm>
            <a:custGeom>
              <a:avLst/>
              <a:gdLst/>
              <a:ahLst/>
              <a:cxnLst>
                <a:cxn ang="0">
                  <a:pos x="118" y="281"/>
                </a:cxn>
                <a:cxn ang="0">
                  <a:pos x="123" y="271"/>
                </a:cxn>
                <a:cxn ang="0">
                  <a:pos x="130" y="250"/>
                </a:cxn>
                <a:cxn ang="0">
                  <a:pos x="134" y="227"/>
                </a:cxn>
                <a:cxn ang="0">
                  <a:pos x="162" y="192"/>
                </a:cxn>
                <a:cxn ang="0">
                  <a:pos x="141" y="164"/>
                </a:cxn>
                <a:cxn ang="0">
                  <a:pos x="141" y="73"/>
                </a:cxn>
                <a:cxn ang="0">
                  <a:pos x="159" y="39"/>
                </a:cxn>
                <a:cxn ang="0">
                  <a:pos x="131" y="35"/>
                </a:cxn>
                <a:cxn ang="0">
                  <a:pos x="104" y="48"/>
                </a:cxn>
                <a:cxn ang="0">
                  <a:pos x="41" y="17"/>
                </a:cxn>
                <a:cxn ang="0">
                  <a:pos x="0" y="33"/>
                </a:cxn>
                <a:cxn ang="0">
                  <a:pos x="13" y="60"/>
                </a:cxn>
                <a:cxn ang="0">
                  <a:pos x="19" y="68"/>
                </a:cxn>
                <a:cxn ang="0">
                  <a:pos x="24" y="99"/>
                </a:cxn>
                <a:cxn ang="0">
                  <a:pos x="19" y="122"/>
                </a:cxn>
                <a:cxn ang="0">
                  <a:pos x="5" y="142"/>
                </a:cxn>
                <a:cxn ang="0">
                  <a:pos x="6" y="151"/>
                </a:cxn>
                <a:cxn ang="0">
                  <a:pos x="10" y="155"/>
                </a:cxn>
                <a:cxn ang="0">
                  <a:pos x="20" y="156"/>
                </a:cxn>
                <a:cxn ang="0">
                  <a:pos x="11" y="165"/>
                </a:cxn>
                <a:cxn ang="0">
                  <a:pos x="12" y="174"/>
                </a:cxn>
                <a:cxn ang="0">
                  <a:pos x="75" y="222"/>
                </a:cxn>
                <a:cxn ang="0">
                  <a:pos x="86" y="251"/>
                </a:cxn>
                <a:cxn ang="0">
                  <a:pos x="118" y="281"/>
                </a:cxn>
              </a:cxnLst>
              <a:rect l="0" t="0" r="r" b="b"/>
              <a:pathLst>
                <a:path w="162" h="282">
                  <a:moveTo>
                    <a:pt x="118" y="281"/>
                  </a:moveTo>
                  <a:cubicBezTo>
                    <a:pt x="121" y="277"/>
                    <a:pt x="122" y="282"/>
                    <a:pt x="123" y="271"/>
                  </a:cubicBezTo>
                  <a:cubicBezTo>
                    <a:pt x="124" y="261"/>
                    <a:pt x="130" y="262"/>
                    <a:pt x="130" y="250"/>
                  </a:cubicBezTo>
                  <a:cubicBezTo>
                    <a:pt x="132" y="232"/>
                    <a:pt x="134" y="241"/>
                    <a:pt x="134" y="227"/>
                  </a:cubicBezTo>
                  <a:cubicBezTo>
                    <a:pt x="132" y="207"/>
                    <a:pt x="145" y="212"/>
                    <a:pt x="162" y="192"/>
                  </a:cubicBezTo>
                  <a:cubicBezTo>
                    <a:pt x="142" y="170"/>
                    <a:pt x="141" y="169"/>
                    <a:pt x="141" y="164"/>
                  </a:cubicBezTo>
                  <a:cubicBezTo>
                    <a:pt x="141" y="153"/>
                    <a:pt x="141" y="90"/>
                    <a:pt x="141" y="73"/>
                  </a:cubicBezTo>
                  <a:cubicBezTo>
                    <a:pt x="141" y="56"/>
                    <a:pt x="154" y="60"/>
                    <a:pt x="159" y="39"/>
                  </a:cubicBezTo>
                  <a:cubicBezTo>
                    <a:pt x="136" y="40"/>
                    <a:pt x="151" y="29"/>
                    <a:pt x="131" y="35"/>
                  </a:cubicBezTo>
                  <a:cubicBezTo>
                    <a:pt x="114" y="41"/>
                    <a:pt x="142" y="48"/>
                    <a:pt x="104" y="48"/>
                  </a:cubicBezTo>
                  <a:cubicBezTo>
                    <a:pt x="63" y="48"/>
                    <a:pt x="81" y="21"/>
                    <a:pt x="41" y="17"/>
                  </a:cubicBezTo>
                  <a:cubicBezTo>
                    <a:pt x="21" y="39"/>
                    <a:pt x="32" y="0"/>
                    <a:pt x="0" y="33"/>
                  </a:cubicBezTo>
                  <a:cubicBezTo>
                    <a:pt x="15" y="47"/>
                    <a:pt x="1" y="48"/>
                    <a:pt x="13" y="60"/>
                  </a:cubicBezTo>
                  <a:cubicBezTo>
                    <a:pt x="19" y="67"/>
                    <a:pt x="22" y="59"/>
                    <a:pt x="19" y="68"/>
                  </a:cubicBezTo>
                  <a:cubicBezTo>
                    <a:pt x="16" y="79"/>
                    <a:pt x="31" y="84"/>
                    <a:pt x="24" y="99"/>
                  </a:cubicBezTo>
                  <a:cubicBezTo>
                    <a:pt x="18" y="114"/>
                    <a:pt x="28" y="121"/>
                    <a:pt x="19" y="122"/>
                  </a:cubicBezTo>
                  <a:cubicBezTo>
                    <a:pt x="15" y="122"/>
                    <a:pt x="15" y="125"/>
                    <a:pt x="5" y="142"/>
                  </a:cubicBezTo>
                  <a:cubicBezTo>
                    <a:pt x="10" y="146"/>
                    <a:pt x="9" y="146"/>
                    <a:pt x="6" y="151"/>
                  </a:cubicBezTo>
                  <a:cubicBezTo>
                    <a:pt x="3" y="156"/>
                    <a:pt x="10" y="158"/>
                    <a:pt x="10" y="155"/>
                  </a:cubicBezTo>
                  <a:cubicBezTo>
                    <a:pt x="11" y="151"/>
                    <a:pt x="19" y="151"/>
                    <a:pt x="20" y="156"/>
                  </a:cubicBezTo>
                  <a:cubicBezTo>
                    <a:pt x="21" y="160"/>
                    <a:pt x="16" y="154"/>
                    <a:pt x="11" y="165"/>
                  </a:cubicBezTo>
                  <a:cubicBezTo>
                    <a:pt x="9" y="171"/>
                    <a:pt x="13" y="168"/>
                    <a:pt x="12" y="174"/>
                  </a:cubicBezTo>
                  <a:cubicBezTo>
                    <a:pt x="12" y="174"/>
                    <a:pt x="63" y="212"/>
                    <a:pt x="75" y="222"/>
                  </a:cubicBezTo>
                  <a:cubicBezTo>
                    <a:pt x="88" y="232"/>
                    <a:pt x="74" y="242"/>
                    <a:pt x="86" y="251"/>
                  </a:cubicBezTo>
                  <a:cubicBezTo>
                    <a:pt x="98" y="261"/>
                    <a:pt x="109" y="271"/>
                    <a:pt x="118" y="28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6" name="Freeform 58"/>
            <p:cNvSpPr>
              <a:spLocks/>
            </p:cNvSpPr>
            <p:nvPr/>
          </p:nvSpPr>
          <p:spPr bwMode="auto">
            <a:xfrm>
              <a:off x="19770726" y="4057650"/>
              <a:ext cx="439738" cy="658813"/>
            </a:xfrm>
            <a:custGeom>
              <a:avLst/>
              <a:gdLst/>
              <a:ahLst/>
              <a:cxnLst>
                <a:cxn ang="0">
                  <a:pos x="47" y="0"/>
                </a:cxn>
                <a:cxn ang="0">
                  <a:pos x="43" y="39"/>
                </a:cxn>
                <a:cxn ang="0">
                  <a:pos x="42" y="49"/>
                </a:cxn>
                <a:cxn ang="0">
                  <a:pos x="47" y="57"/>
                </a:cxn>
                <a:cxn ang="0">
                  <a:pos x="54" y="52"/>
                </a:cxn>
                <a:cxn ang="0">
                  <a:pos x="68" y="55"/>
                </a:cxn>
                <a:cxn ang="0">
                  <a:pos x="79" y="46"/>
                </a:cxn>
                <a:cxn ang="0">
                  <a:pos x="79" y="37"/>
                </a:cxn>
                <a:cxn ang="0">
                  <a:pos x="81" y="26"/>
                </a:cxn>
                <a:cxn ang="0">
                  <a:pos x="92" y="6"/>
                </a:cxn>
                <a:cxn ang="0">
                  <a:pos x="155" y="54"/>
                </a:cxn>
                <a:cxn ang="0">
                  <a:pos x="166" y="83"/>
                </a:cxn>
                <a:cxn ang="0">
                  <a:pos x="198" y="113"/>
                </a:cxn>
                <a:cxn ang="0">
                  <a:pos x="186" y="147"/>
                </a:cxn>
                <a:cxn ang="0">
                  <a:pos x="195" y="190"/>
                </a:cxn>
                <a:cxn ang="0">
                  <a:pos x="191" y="208"/>
                </a:cxn>
                <a:cxn ang="0">
                  <a:pos x="198" y="249"/>
                </a:cxn>
                <a:cxn ang="0">
                  <a:pos x="207" y="270"/>
                </a:cxn>
                <a:cxn ang="0">
                  <a:pos x="177" y="284"/>
                </a:cxn>
                <a:cxn ang="0">
                  <a:pos x="162" y="290"/>
                </a:cxn>
                <a:cxn ang="0">
                  <a:pos x="147" y="296"/>
                </a:cxn>
                <a:cxn ang="0">
                  <a:pos x="123" y="296"/>
                </a:cxn>
                <a:cxn ang="0">
                  <a:pos x="100" y="299"/>
                </a:cxn>
                <a:cxn ang="0">
                  <a:pos x="96" y="281"/>
                </a:cxn>
                <a:cxn ang="0">
                  <a:pos x="93" y="261"/>
                </a:cxn>
                <a:cxn ang="0">
                  <a:pos x="82" y="249"/>
                </a:cxn>
                <a:cxn ang="0">
                  <a:pos x="68" y="241"/>
                </a:cxn>
                <a:cxn ang="0">
                  <a:pos x="26" y="219"/>
                </a:cxn>
                <a:cxn ang="0">
                  <a:pos x="19" y="185"/>
                </a:cxn>
                <a:cxn ang="0">
                  <a:pos x="10" y="159"/>
                </a:cxn>
                <a:cxn ang="0">
                  <a:pos x="7" y="139"/>
                </a:cxn>
                <a:cxn ang="0">
                  <a:pos x="4" y="105"/>
                </a:cxn>
                <a:cxn ang="0">
                  <a:pos x="20" y="74"/>
                </a:cxn>
                <a:cxn ang="0">
                  <a:pos x="24" y="58"/>
                </a:cxn>
                <a:cxn ang="0">
                  <a:pos x="15" y="44"/>
                </a:cxn>
                <a:cxn ang="0">
                  <a:pos x="31" y="33"/>
                </a:cxn>
                <a:cxn ang="0">
                  <a:pos x="31" y="1"/>
                </a:cxn>
                <a:cxn ang="0">
                  <a:pos x="47" y="0"/>
                </a:cxn>
              </a:cxnLst>
              <a:rect l="0" t="0" r="r" b="b"/>
              <a:pathLst>
                <a:path w="207" h="311">
                  <a:moveTo>
                    <a:pt x="47" y="0"/>
                  </a:moveTo>
                  <a:cubicBezTo>
                    <a:pt x="51" y="13"/>
                    <a:pt x="48" y="28"/>
                    <a:pt x="43" y="39"/>
                  </a:cubicBezTo>
                  <a:cubicBezTo>
                    <a:pt x="39" y="50"/>
                    <a:pt x="44" y="42"/>
                    <a:pt x="42" y="49"/>
                  </a:cubicBezTo>
                  <a:cubicBezTo>
                    <a:pt x="41" y="57"/>
                    <a:pt x="45" y="50"/>
                    <a:pt x="47" y="57"/>
                  </a:cubicBezTo>
                  <a:cubicBezTo>
                    <a:pt x="50" y="51"/>
                    <a:pt x="50" y="53"/>
                    <a:pt x="54" y="52"/>
                  </a:cubicBezTo>
                  <a:cubicBezTo>
                    <a:pt x="61" y="50"/>
                    <a:pt x="59" y="61"/>
                    <a:pt x="68" y="55"/>
                  </a:cubicBezTo>
                  <a:cubicBezTo>
                    <a:pt x="75" y="51"/>
                    <a:pt x="81" y="53"/>
                    <a:pt x="79" y="46"/>
                  </a:cubicBezTo>
                  <a:cubicBezTo>
                    <a:pt x="78" y="39"/>
                    <a:pt x="83" y="40"/>
                    <a:pt x="79" y="37"/>
                  </a:cubicBezTo>
                  <a:cubicBezTo>
                    <a:pt x="74" y="34"/>
                    <a:pt x="84" y="30"/>
                    <a:pt x="81" y="26"/>
                  </a:cubicBezTo>
                  <a:cubicBezTo>
                    <a:pt x="79" y="23"/>
                    <a:pt x="93" y="19"/>
                    <a:pt x="92" y="6"/>
                  </a:cubicBezTo>
                  <a:cubicBezTo>
                    <a:pt x="92" y="6"/>
                    <a:pt x="143" y="44"/>
                    <a:pt x="155" y="54"/>
                  </a:cubicBezTo>
                  <a:cubicBezTo>
                    <a:pt x="168" y="64"/>
                    <a:pt x="154" y="74"/>
                    <a:pt x="166" y="83"/>
                  </a:cubicBezTo>
                  <a:cubicBezTo>
                    <a:pt x="178" y="93"/>
                    <a:pt x="189" y="103"/>
                    <a:pt x="198" y="113"/>
                  </a:cubicBezTo>
                  <a:cubicBezTo>
                    <a:pt x="189" y="126"/>
                    <a:pt x="199" y="126"/>
                    <a:pt x="186" y="147"/>
                  </a:cubicBezTo>
                  <a:cubicBezTo>
                    <a:pt x="171" y="172"/>
                    <a:pt x="206" y="171"/>
                    <a:pt x="195" y="190"/>
                  </a:cubicBezTo>
                  <a:cubicBezTo>
                    <a:pt x="190" y="200"/>
                    <a:pt x="199" y="194"/>
                    <a:pt x="191" y="208"/>
                  </a:cubicBezTo>
                  <a:cubicBezTo>
                    <a:pt x="183" y="222"/>
                    <a:pt x="198" y="223"/>
                    <a:pt x="198" y="249"/>
                  </a:cubicBezTo>
                  <a:cubicBezTo>
                    <a:pt x="198" y="260"/>
                    <a:pt x="202" y="261"/>
                    <a:pt x="207" y="270"/>
                  </a:cubicBezTo>
                  <a:cubicBezTo>
                    <a:pt x="202" y="284"/>
                    <a:pt x="184" y="286"/>
                    <a:pt x="177" y="284"/>
                  </a:cubicBezTo>
                  <a:cubicBezTo>
                    <a:pt x="171" y="283"/>
                    <a:pt x="157" y="284"/>
                    <a:pt x="162" y="290"/>
                  </a:cubicBezTo>
                  <a:cubicBezTo>
                    <a:pt x="163" y="291"/>
                    <a:pt x="153" y="299"/>
                    <a:pt x="147" y="296"/>
                  </a:cubicBezTo>
                  <a:cubicBezTo>
                    <a:pt x="134" y="289"/>
                    <a:pt x="142" y="311"/>
                    <a:pt x="123" y="296"/>
                  </a:cubicBezTo>
                  <a:cubicBezTo>
                    <a:pt x="112" y="287"/>
                    <a:pt x="115" y="298"/>
                    <a:pt x="100" y="299"/>
                  </a:cubicBezTo>
                  <a:cubicBezTo>
                    <a:pt x="100" y="288"/>
                    <a:pt x="95" y="297"/>
                    <a:pt x="96" y="281"/>
                  </a:cubicBezTo>
                  <a:cubicBezTo>
                    <a:pt x="98" y="265"/>
                    <a:pt x="94" y="272"/>
                    <a:pt x="93" y="261"/>
                  </a:cubicBezTo>
                  <a:cubicBezTo>
                    <a:pt x="92" y="250"/>
                    <a:pt x="87" y="240"/>
                    <a:pt x="82" y="249"/>
                  </a:cubicBezTo>
                  <a:cubicBezTo>
                    <a:pt x="79" y="246"/>
                    <a:pt x="75" y="244"/>
                    <a:pt x="68" y="241"/>
                  </a:cubicBezTo>
                  <a:cubicBezTo>
                    <a:pt x="39" y="233"/>
                    <a:pt x="45" y="224"/>
                    <a:pt x="26" y="219"/>
                  </a:cubicBezTo>
                  <a:cubicBezTo>
                    <a:pt x="33" y="206"/>
                    <a:pt x="16" y="192"/>
                    <a:pt x="19" y="185"/>
                  </a:cubicBezTo>
                  <a:cubicBezTo>
                    <a:pt x="24" y="175"/>
                    <a:pt x="0" y="167"/>
                    <a:pt x="10" y="159"/>
                  </a:cubicBezTo>
                  <a:cubicBezTo>
                    <a:pt x="15" y="154"/>
                    <a:pt x="6" y="148"/>
                    <a:pt x="7" y="139"/>
                  </a:cubicBezTo>
                  <a:cubicBezTo>
                    <a:pt x="9" y="124"/>
                    <a:pt x="1" y="121"/>
                    <a:pt x="4" y="105"/>
                  </a:cubicBezTo>
                  <a:cubicBezTo>
                    <a:pt x="16" y="92"/>
                    <a:pt x="20" y="81"/>
                    <a:pt x="20" y="74"/>
                  </a:cubicBezTo>
                  <a:cubicBezTo>
                    <a:pt x="20" y="67"/>
                    <a:pt x="27" y="68"/>
                    <a:pt x="24" y="58"/>
                  </a:cubicBezTo>
                  <a:cubicBezTo>
                    <a:pt x="23" y="52"/>
                    <a:pt x="7" y="57"/>
                    <a:pt x="15" y="44"/>
                  </a:cubicBezTo>
                  <a:cubicBezTo>
                    <a:pt x="30" y="47"/>
                    <a:pt x="27" y="47"/>
                    <a:pt x="31" y="33"/>
                  </a:cubicBezTo>
                  <a:cubicBezTo>
                    <a:pt x="35" y="19"/>
                    <a:pt x="23" y="12"/>
                    <a:pt x="31" y="1"/>
                  </a:cubicBezTo>
                  <a:cubicBezTo>
                    <a:pt x="37" y="4"/>
                    <a:pt x="41" y="5"/>
                    <a:pt x="47"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7" name="Freeform 59"/>
            <p:cNvSpPr>
              <a:spLocks/>
            </p:cNvSpPr>
            <p:nvPr/>
          </p:nvSpPr>
          <p:spPr bwMode="auto">
            <a:xfrm>
              <a:off x="18527714" y="2620963"/>
              <a:ext cx="646113" cy="712788"/>
            </a:xfrm>
            <a:custGeom>
              <a:avLst/>
              <a:gdLst/>
              <a:ahLst/>
              <a:cxnLst>
                <a:cxn ang="0">
                  <a:pos x="2" y="261"/>
                </a:cxn>
                <a:cxn ang="0">
                  <a:pos x="9" y="259"/>
                </a:cxn>
                <a:cxn ang="0">
                  <a:pos x="24" y="250"/>
                </a:cxn>
                <a:cxn ang="0">
                  <a:pos x="55" y="241"/>
                </a:cxn>
                <a:cxn ang="0">
                  <a:pos x="74" y="228"/>
                </a:cxn>
                <a:cxn ang="0">
                  <a:pos x="77" y="209"/>
                </a:cxn>
                <a:cxn ang="0">
                  <a:pos x="80" y="198"/>
                </a:cxn>
                <a:cxn ang="0">
                  <a:pos x="80" y="146"/>
                </a:cxn>
                <a:cxn ang="0">
                  <a:pos x="100" y="138"/>
                </a:cxn>
                <a:cxn ang="0">
                  <a:pos x="116" y="124"/>
                </a:cxn>
                <a:cxn ang="0">
                  <a:pos x="140" y="100"/>
                </a:cxn>
                <a:cxn ang="0">
                  <a:pos x="221" y="0"/>
                </a:cxn>
                <a:cxn ang="0">
                  <a:pos x="263" y="10"/>
                </a:cxn>
                <a:cxn ang="0">
                  <a:pos x="271" y="19"/>
                </a:cxn>
                <a:cxn ang="0">
                  <a:pos x="282" y="14"/>
                </a:cxn>
                <a:cxn ang="0">
                  <a:pos x="286" y="67"/>
                </a:cxn>
                <a:cxn ang="0">
                  <a:pos x="291" y="87"/>
                </a:cxn>
                <a:cxn ang="0">
                  <a:pos x="305" y="107"/>
                </a:cxn>
                <a:cxn ang="0">
                  <a:pos x="296" y="126"/>
                </a:cxn>
                <a:cxn ang="0">
                  <a:pos x="296" y="189"/>
                </a:cxn>
                <a:cxn ang="0">
                  <a:pos x="280" y="233"/>
                </a:cxn>
                <a:cxn ang="0">
                  <a:pos x="268" y="253"/>
                </a:cxn>
                <a:cxn ang="0">
                  <a:pos x="264" y="271"/>
                </a:cxn>
                <a:cxn ang="0">
                  <a:pos x="256" y="284"/>
                </a:cxn>
                <a:cxn ang="0">
                  <a:pos x="238" y="294"/>
                </a:cxn>
                <a:cxn ang="0">
                  <a:pos x="193" y="300"/>
                </a:cxn>
                <a:cxn ang="0">
                  <a:pos x="155" y="299"/>
                </a:cxn>
                <a:cxn ang="0">
                  <a:pos x="140" y="296"/>
                </a:cxn>
                <a:cxn ang="0">
                  <a:pos x="128" y="293"/>
                </a:cxn>
                <a:cxn ang="0">
                  <a:pos x="117" y="284"/>
                </a:cxn>
                <a:cxn ang="0">
                  <a:pos x="101" y="283"/>
                </a:cxn>
                <a:cxn ang="0">
                  <a:pos x="87" y="285"/>
                </a:cxn>
                <a:cxn ang="0">
                  <a:pos x="72" y="309"/>
                </a:cxn>
                <a:cxn ang="0">
                  <a:pos x="69" y="337"/>
                </a:cxn>
                <a:cxn ang="0">
                  <a:pos x="43" y="333"/>
                </a:cxn>
                <a:cxn ang="0">
                  <a:pos x="40" y="320"/>
                </a:cxn>
                <a:cxn ang="0">
                  <a:pos x="19" y="309"/>
                </a:cxn>
                <a:cxn ang="0">
                  <a:pos x="14" y="300"/>
                </a:cxn>
                <a:cxn ang="0">
                  <a:pos x="13" y="292"/>
                </a:cxn>
                <a:cxn ang="0">
                  <a:pos x="2" y="261"/>
                </a:cxn>
              </a:cxnLst>
              <a:rect l="0" t="0" r="r" b="b"/>
              <a:pathLst>
                <a:path w="305" h="337">
                  <a:moveTo>
                    <a:pt x="2" y="261"/>
                  </a:moveTo>
                  <a:cubicBezTo>
                    <a:pt x="5" y="261"/>
                    <a:pt x="7" y="263"/>
                    <a:pt x="9" y="259"/>
                  </a:cubicBezTo>
                  <a:cubicBezTo>
                    <a:pt x="11" y="254"/>
                    <a:pt x="18" y="262"/>
                    <a:pt x="24" y="250"/>
                  </a:cubicBezTo>
                  <a:cubicBezTo>
                    <a:pt x="31" y="238"/>
                    <a:pt x="44" y="252"/>
                    <a:pt x="55" y="241"/>
                  </a:cubicBezTo>
                  <a:cubicBezTo>
                    <a:pt x="61" y="235"/>
                    <a:pt x="74" y="236"/>
                    <a:pt x="74" y="228"/>
                  </a:cubicBezTo>
                  <a:cubicBezTo>
                    <a:pt x="75" y="221"/>
                    <a:pt x="77" y="225"/>
                    <a:pt x="77" y="209"/>
                  </a:cubicBezTo>
                  <a:cubicBezTo>
                    <a:pt x="77" y="199"/>
                    <a:pt x="80" y="208"/>
                    <a:pt x="80" y="198"/>
                  </a:cubicBezTo>
                  <a:cubicBezTo>
                    <a:pt x="80" y="188"/>
                    <a:pt x="80" y="156"/>
                    <a:pt x="80" y="146"/>
                  </a:cubicBezTo>
                  <a:cubicBezTo>
                    <a:pt x="96" y="139"/>
                    <a:pt x="97" y="138"/>
                    <a:pt x="100" y="138"/>
                  </a:cubicBezTo>
                  <a:cubicBezTo>
                    <a:pt x="107" y="137"/>
                    <a:pt x="106" y="138"/>
                    <a:pt x="116" y="124"/>
                  </a:cubicBezTo>
                  <a:cubicBezTo>
                    <a:pt x="127" y="110"/>
                    <a:pt x="127" y="115"/>
                    <a:pt x="140" y="100"/>
                  </a:cubicBezTo>
                  <a:cubicBezTo>
                    <a:pt x="161" y="76"/>
                    <a:pt x="221" y="0"/>
                    <a:pt x="221" y="0"/>
                  </a:cubicBezTo>
                  <a:cubicBezTo>
                    <a:pt x="263" y="10"/>
                    <a:pt x="263" y="10"/>
                    <a:pt x="263" y="10"/>
                  </a:cubicBezTo>
                  <a:cubicBezTo>
                    <a:pt x="271" y="19"/>
                    <a:pt x="271" y="19"/>
                    <a:pt x="271" y="19"/>
                  </a:cubicBezTo>
                  <a:cubicBezTo>
                    <a:pt x="282" y="14"/>
                    <a:pt x="282" y="14"/>
                    <a:pt x="282" y="14"/>
                  </a:cubicBezTo>
                  <a:cubicBezTo>
                    <a:pt x="291" y="52"/>
                    <a:pt x="286" y="62"/>
                    <a:pt x="286" y="67"/>
                  </a:cubicBezTo>
                  <a:cubicBezTo>
                    <a:pt x="286" y="73"/>
                    <a:pt x="291" y="72"/>
                    <a:pt x="291" y="87"/>
                  </a:cubicBezTo>
                  <a:cubicBezTo>
                    <a:pt x="291" y="102"/>
                    <a:pt x="304" y="100"/>
                    <a:pt x="305" y="107"/>
                  </a:cubicBezTo>
                  <a:cubicBezTo>
                    <a:pt x="305" y="114"/>
                    <a:pt x="296" y="115"/>
                    <a:pt x="296" y="126"/>
                  </a:cubicBezTo>
                  <a:cubicBezTo>
                    <a:pt x="296" y="138"/>
                    <a:pt x="296" y="175"/>
                    <a:pt x="296" y="189"/>
                  </a:cubicBezTo>
                  <a:cubicBezTo>
                    <a:pt x="296" y="203"/>
                    <a:pt x="288" y="216"/>
                    <a:pt x="280" y="233"/>
                  </a:cubicBezTo>
                  <a:cubicBezTo>
                    <a:pt x="272" y="251"/>
                    <a:pt x="268" y="243"/>
                    <a:pt x="268" y="253"/>
                  </a:cubicBezTo>
                  <a:cubicBezTo>
                    <a:pt x="268" y="263"/>
                    <a:pt x="263" y="261"/>
                    <a:pt x="264" y="271"/>
                  </a:cubicBezTo>
                  <a:cubicBezTo>
                    <a:pt x="260" y="268"/>
                    <a:pt x="255" y="272"/>
                    <a:pt x="256" y="284"/>
                  </a:cubicBezTo>
                  <a:cubicBezTo>
                    <a:pt x="235" y="287"/>
                    <a:pt x="257" y="299"/>
                    <a:pt x="238" y="294"/>
                  </a:cubicBezTo>
                  <a:cubicBezTo>
                    <a:pt x="221" y="289"/>
                    <a:pt x="197" y="291"/>
                    <a:pt x="193" y="300"/>
                  </a:cubicBezTo>
                  <a:cubicBezTo>
                    <a:pt x="186" y="315"/>
                    <a:pt x="155" y="300"/>
                    <a:pt x="155" y="299"/>
                  </a:cubicBezTo>
                  <a:cubicBezTo>
                    <a:pt x="142" y="286"/>
                    <a:pt x="146" y="300"/>
                    <a:pt x="140" y="296"/>
                  </a:cubicBezTo>
                  <a:cubicBezTo>
                    <a:pt x="134" y="292"/>
                    <a:pt x="133" y="306"/>
                    <a:pt x="128" y="293"/>
                  </a:cubicBezTo>
                  <a:cubicBezTo>
                    <a:pt x="123" y="280"/>
                    <a:pt x="124" y="290"/>
                    <a:pt x="117" y="284"/>
                  </a:cubicBezTo>
                  <a:cubicBezTo>
                    <a:pt x="110" y="277"/>
                    <a:pt x="105" y="289"/>
                    <a:pt x="101" y="283"/>
                  </a:cubicBezTo>
                  <a:cubicBezTo>
                    <a:pt x="100" y="279"/>
                    <a:pt x="98" y="277"/>
                    <a:pt x="87" y="285"/>
                  </a:cubicBezTo>
                  <a:cubicBezTo>
                    <a:pt x="75" y="294"/>
                    <a:pt x="82" y="298"/>
                    <a:pt x="72" y="309"/>
                  </a:cubicBezTo>
                  <a:cubicBezTo>
                    <a:pt x="64" y="317"/>
                    <a:pt x="72" y="329"/>
                    <a:pt x="69" y="337"/>
                  </a:cubicBezTo>
                  <a:cubicBezTo>
                    <a:pt x="53" y="323"/>
                    <a:pt x="54" y="324"/>
                    <a:pt x="43" y="333"/>
                  </a:cubicBezTo>
                  <a:cubicBezTo>
                    <a:pt x="31" y="318"/>
                    <a:pt x="47" y="325"/>
                    <a:pt x="40" y="320"/>
                  </a:cubicBezTo>
                  <a:cubicBezTo>
                    <a:pt x="33" y="315"/>
                    <a:pt x="36" y="323"/>
                    <a:pt x="19" y="309"/>
                  </a:cubicBezTo>
                  <a:cubicBezTo>
                    <a:pt x="9" y="301"/>
                    <a:pt x="11" y="302"/>
                    <a:pt x="14" y="300"/>
                  </a:cubicBezTo>
                  <a:cubicBezTo>
                    <a:pt x="16" y="298"/>
                    <a:pt x="22" y="295"/>
                    <a:pt x="13" y="292"/>
                  </a:cubicBezTo>
                  <a:cubicBezTo>
                    <a:pt x="3" y="290"/>
                    <a:pt x="0" y="274"/>
                    <a:pt x="2" y="26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8" name="Freeform 60"/>
            <p:cNvSpPr>
              <a:spLocks/>
            </p:cNvSpPr>
            <p:nvPr/>
          </p:nvSpPr>
          <p:spPr bwMode="auto">
            <a:xfrm>
              <a:off x="17829214" y="2443163"/>
              <a:ext cx="346075" cy="382588"/>
            </a:xfrm>
            <a:custGeom>
              <a:avLst/>
              <a:gdLst/>
              <a:ahLst/>
              <a:cxnLst>
                <a:cxn ang="0">
                  <a:pos x="9" y="171"/>
                </a:cxn>
                <a:cxn ang="0">
                  <a:pos x="6" y="162"/>
                </a:cxn>
                <a:cxn ang="0">
                  <a:pos x="23" y="119"/>
                </a:cxn>
                <a:cxn ang="0">
                  <a:pos x="54" y="57"/>
                </a:cxn>
                <a:cxn ang="0">
                  <a:pos x="76" y="21"/>
                </a:cxn>
                <a:cxn ang="0">
                  <a:pos x="86" y="0"/>
                </a:cxn>
                <a:cxn ang="0">
                  <a:pos x="163" y="0"/>
                </a:cxn>
                <a:cxn ang="0">
                  <a:pos x="163" y="13"/>
                </a:cxn>
                <a:cxn ang="0">
                  <a:pos x="163" y="47"/>
                </a:cxn>
                <a:cxn ang="0">
                  <a:pos x="100" y="47"/>
                </a:cxn>
                <a:cxn ang="0">
                  <a:pos x="97" y="109"/>
                </a:cxn>
                <a:cxn ang="0">
                  <a:pos x="79" y="134"/>
                </a:cxn>
                <a:cxn ang="0">
                  <a:pos x="79" y="163"/>
                </a:cxn>
                <a:cxn ang="0">
                  <a:pos x="21" y="163"/>
                </a:cxn>
                <a:cxn ang="0">
                  <a:pos x="9" y="171"/>
                </a:cxn>
              </a:cxnLst>
              <a:rect l="0" t="0" r="r" b="b"/>
              <a:pathLst>
                <a:path w="163" h="181">
                  <a:moveTo>
                    <a:pt x="9" y="171"/>
                  </a:moveTo>
                  <a:cubicBezTo>
                    <a:pt x="12" y="161"/>
                    <a:pt x="0" y="181"/>
                    <a:pt x="6" y="162"/>
                  </a:cubicBezTo>
                  <a:cubicBezTo>
                    <a:pt x="13" y="144"/>
                    <a:pt x="19" y="146"/>
                    <a:pt x="23" y="119"/>
                  </a:cubicBezTo>
                  <a:cubicBezTo>
                    <a:pt x="28" y="92"/>
                    <a:pt x="45" y="86"/>
                    <a:pt x="54" y="57"/>
                  </a:cubicBezTo>
                  <a:cubicBezTo>
                    <a:pt x="65" y="18"/>
                    <a:pt x="69" y="51"/>
                    <a:pt x="76" y="21"/>
                  </a:cubicBezTo>
                  <a:cubicBezTo>
                    <a:pt x="80" y="7"/>
                    <a:pt x="81" y="11"/>
                    <a:pt x="86" y="0"/>
                  </a:cubicBezTo>
                  <a:cubicBezTo>
                    <a:pt x="163" y="0"/>
                    <a:pt x="163" y="0"/>
                    <a:pt x="163" y="0"/>
                  </a:cubicBezTo>
                  <a:cubicBezTo>
                    <a:pt x="163" y="13"/>
                    <a:pt x="163" y="13"/>
                    <a:pt x="163" y="13"/>
                  </a:cubicBezTo>
                  <a:cubicBezTo>
                    <a:pt x="163" y="47"/>
                    <a:pt x="163" y="47"/>
                    <a:pt x="163" y="47"/>
                  </a:cubicBezTo>
                  <a:cubicBezTo>
                    <a:pt x="100" y="47"/>
                    <a:pt x="100" y="47"/>
                    <a:pt x="100" y="47"/>
                  </a:cubicBezTo>
                  <a:cubicBezTo>
                    <a:pt x="100" y="47"/>
                    <a:pt x="98" y="94"/>
                    <a:pt x="97" y="109"/>
                  </a:cubicBezTo>
                  <a:cubicBezTo>
                    <a:pt x="97" y="123"/>
                    <a:pt x="79" y="107"/>
                    <a:pt x="79" y="134"/>
                  </a:cubicBezTo>
                  <a:cubicBezTo>
                    <a:pt x="79" y="160"/>
                    <a:pt x="79" y="163"/>
                    <a:pt x="79" y="163"/>
                  </a:cubicBezTo>
                  <a:cubicBezTo>
                    <a:pt x="79" y="163"/>
                    <a:pt x="31" y="163"/>
                    <a:pt x="21" y="163"/>
                  </a:cubicBezTo>
                  <a:cubicBezTo>
                    <a:pt x="11" y="163"/>
                    <a:pt x="12" y="165"/>
                    <a:pt x="9" y="17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59" name="Freeform 61"/>
            <p:cNvSpPr>
              <a:spLocks/>
            </p:cNvSpPr>
            <p:nvPr/>
          </p:nvSpPr>
          <p:spPr bwMode="auto">
            <a:xfrm>
              <a:off x="20293014" y="2951163"/>
              <a:ext cx="447675" cy="342900"/>
            </a:xfrm>
            <a:custGeom>
              <a:avLst/>
              <a:gdLst/>
              <a:ahLst/>
              <a:cxnLst>
                <a:cxn ang="0">
                  <a:pos x="0" y="66"/>
                </a:cxn>
                <a:cxn ang="0">
                  <a:pos x="8" y="105"/>
                </a:cxn>
                <a:cxn ang="0">
                  <a:pos x="15" y="136"/>
                </a:cxn>
                <a:cxn ang="0">
                  <a:pos x="19" y="155"/>
                </a:cxn>
                <a:cxn ang="0">
                  <a:pos x="49" y="155"/>
                </a:cxn>
                <a:cxn ang="0">
                  <a:pos x="61" y="146"/>
                </a:cxn>
                <a:cxn ang="0">
                  <a:pos x="95" y="132"/>
                </a:cxn>
                <a:cxn ang="0">
                  <a:pos x="128" y="114"/>
                </a:cxn>
                <a:cxn ang="0">
                  <a:pos x="171" y="91"/>
                </a:cxn>
                <a:cxn ang="0">
                  <a:pos x="191" y="78"/>
                </a:cxn>
                <a:cxn ang="0">
                  <a:pos x="206" y="56"/>
                </a:cxn>
                <a:cxn ang="0">
                  <a:pos x="196" y="36"/>
                </a:cxn>
                <a:cxn ang="0">
                  <a:pos x="170" y="0"/>
                </a:cxn>
                <a:cxn ang="0">
                  <a:pos x="125" y="21"/>
                </a:cxn>
                <a:cxn ang="0">
                  <a:pos x="73" y="84"/>
                </a:cxn>
                <a:cxn ang="0">
                  <a:pos x="66" y="63"/>
                </a:cxn>
                <a:cxn ang="0">
                  <a:pos x="33" y="48"/>
                </a:cxn>
                <a:cxn ang="0">
                  <a:pos x="14" y="53"/>
                </a:cxn>
                <a:cxn ang="0">
                  <a:pos x="0" y="66"/>
                </a:cxn>
              </a:cxnLst>
              <a:rect l="0" t="0" r="r" b="b"/>
              <a:pathLst>
                <a:path w="212" h="162">
                  <a:moveTo>
                    <a:pt x="0" y="66"/>
                  </a:moveTo>
                  <a:cubicBezTo>
                    <a:pt x="5" y="108"/>
                    <a:pt x="9" y="100"/>
                    <a:pt x="8" y="105"/>
                  </a:cubicBezTo>
                  <a:cubicBezTo>
                    <a:pt x="8" y="120"/>
                    <a:pt x="18" y="129"/>
                    <a:pt x="15" y="136"/>
                  </a:cubicBezTo>
                  <a:cubicBezTo>
                    <a:pt x="12" y="143"/>
                    <a:pt x="17" y="148"/>
                    <a:pt x="19" y="155"/>
                  </a:cubicBezTo>
                  <a:cubicBezTo>
                    <a:pt x="21" y="160"/>
                    <a:pt x="46" y="162"/>
                    <a:pt x="49" y="155"/>
                  </a:cubicBezTo>
                  <a:cubicBezTo>
                    <a:pt x="51" y="145"/>
                    <a:pt x="53" y="157"/>
                    <a:pt x="61" y="146"/>
                  </a:cubicBezTo>
                  <a:cubicBezTo>
                    <a:pt x="70" y="136"/>
                    <a:pt x="88" y="145"/>
                    <a:pt x="95" y="132"/>
                  </a:cubicBezTo>
                  <a:cubicBezTo>
                    <a:pt x="101" y="121"/>
                    <a:pt x="120" y="130"/>
                    <a:pt x="128" y="114"/>
                  </a:cubicBezTo>
                  <a:cubicBezTo>
                    <a:pt x="135" y="102"/>
                    <a:pt x="167" y="97"/>
                    <a:pt x="171" y="91"/>
                  </a:cubicBezTo>
                  <a:cubicBezTo>
                    <a:pt x="175" y="85"/>
                    <a:pt x="197" y="83"/>
                    <a:pt x="191" y="78"/>
                  </a:cubicBezTo>
                  <a:cubicBezTo>
                    <a:pt x="179" y="68"/>
                    <a:pt x="199" y="59"/>
                    <a:pt x="206" y="56"/>
                  </a:cubicBezTo>
                  <a:cubicBezTo>
                    <a:pt x="186" y="47"/>
                    <a:pt x="212" y="41"/>
                    <a:pt x="196" y="36"/>
                  </a:cubicBezTo>
                  <a:cubicBezTo>
                    <a:pt x="164" y="24"/>
                    <a:pt x="171" y="14"/>
                    <a:pt x="170" y="0"/>
                  </a:cubicBezTo>
                  <a:cubicBezTo>
                    <a:pt x="157" y="6"/>
                    <a:pt x="125" y="21"/>
                    <a:pt x="125" y="21"/>
                  </a:cubicBezTo>
                  <a:cubicBezTo>
                    <a:pt x="125" y="21"/>
                    <a:pt x="90" y="68"/>
                    <a:pt x="73" y="84"/>
                  </a:cubicBezTo>
                  <a:cubicBezTo>
                    <a:pt x="75" y="65"/>
                    <a:pt x="75" y="66"/>
                    <a:pt x="66" y="63"/>
                  </a:cubicBezTo>
                  <a:cubicBezTo>
                    <a:pt x="57" y="60"/>
                    <a:pt x="61" y="54"/>
                    <a:pt x="33" y="48"/>
                  </a:cubicBezTo>
                  <a:cubicBezTo>
                    <a:pt x="8" y="43"/>
                    <a:pt x="23" y="48"/>
                    <a:pt x="14" y="53"/>
                  </a:cubicBezTo>
                  <a:cubicBezTo>
                    <a:pt x="7" y="58"/>
                    <a:pt x="21" y="62"/>
                    <a:pt x="0" y="6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0" name="Freeform 62"/>
            <p:cNvSpPr>
              <a:spLocks/>
            </p:cNvSpPr>
            <p:nvPr/>
          </p:nvSpPr>
          <p:spPr bwMode="auto">
            <a:xfrm>
              <a:off x="21266151" y="1976438"/>
              <a:ext cx="1189038" cy="1592263"/>
            </a:xfrm>
            <a:custGeom>
              <a:avLst/>
              <a:gdLst/>
              <a:ahLst/>
              <a:cxnLst>
                <a:cxn ang="0">
                  <a:pos x="358" y="263"/>
                </a:cxn>
                <a:cxn ang="0">
                  <a:pos x="311" y="253"/>
                </a:cxn>
                <a:cxn ang="0">
                  <a:pos x="260" y="237"/>
                </a:cxn>
                <a:cxn ang="0">
                  <a:pos x="209" y="208"/>
                </a:cxn>
                <a:cxn ang="0">
                  <a:pos x="229" y="167"/>
                </a:cxn>
                <a:cxn ang="0">
                  <a:pos x="173" y="131"/>
                </a:cxn>
                <a:cxn ang="0">
                  <a:pos x="157" y="54"/>
                </a:cxn>
                <a:cxn ang="0">
                  <a:pos x="119" y="44"/>
                </a:cxn>
                <a:cxn ang="0">
                  <a:pos x="65" y="69"/>
                </a:cxn>
                <a:cxn ang="0">
                  <a:pos x="97" y="96"/>
                </a:cxn>
                <a:cxn ang="0">
                  <a:pos x="70" y="185"/>
                </a:cxn>
                <a:cxn ang="0">
                  <a:pos x="17" y="239"/>
                </a:cxn>
                <a:cxn ang="0">
                  <a:pos x="59" y="303"/>
                </a:cxn>
                <a:cxn ang="0">
                  <a:pos x="21" y="310"/>
                </a:cxn>
                <a:cxn ang="0">
                  <a:pos x="21" y="328"/>
                </a:cxn>
                <a:cxn ang="0">
                  <a:pos x="41" y="354"/>
                </a:cxn>
                <a:cxn ang="0">
                  <a:pos x="16" y="365"/>
                </a:cxn>
                <a:cxn ang="0">
                  <a:pos x="74" y="403"/>
                </a:cxn>
                <a:cxn ang="0">
                  <a:pos x="99" y="374"/>
                </a:cxn>
                <a:cxn ang="0">
                  <a:pos x="98" y="398"/>
                </a:cxn>
                <a:cxn ang="0">
                  <a:pos x="104" y="448"/>
                </a:cxn>
                <a:cxn ang="0">
                  <a:pos x="151" y="597"/>
                </a:cxn>
                <a:cxn ang="0">
                  <a:pos x="193" y="702"/>
                </a:cxn>
                <a:cxn ang="0">
                  <a:pos x="235" y="740"/>
                </a:cxn>
                <a:cxn ang="0">
                  <a:pos x="258" y="686"/>
                </a:cxn>
                <a:cxn ang="0">
                  <a:pos x="269" y="616"/>
                </a:cxn>
                <a:cxn ang="0">
                  <a:pos x="274" y="533"/>
                </a:cxn>
                <a:cxn ang="0">
                  <a:pos x="305" y="502"/>
                </a:cxn>
                <a:cxn ang="0">
                  <a:pos x="352" y="428"/>
                </a:cxn>
                <a:cxn ang="0">
                  <a:pos x="372" y="382"/>
                </a:cxn>
                <a:cxn ang="0">
                  <a:pos x="394" y="378"/>
                </a:cxn>
                <a:cxn ang="0">
                  <a:pos x="398" y="338"/>
                </a:cxn>
                <a:cxn ang="0">
                  <a:pos x="388" y="284"/>
                </a:cxn>
                <a:cxn ang="0">
                  <a:pos x="378" y="240"/>
                </a:cxn>
                <a:cxn ang="0">
                  <a:pos x="419" y="286"/>
                </a:cxn>
                <a:cxn ang="0">
                  <a:pos x="437" y="326"/>
                </a:cxn>
                <a:cxn ang="0">
                  <a:pos x="462" y="333"/>
                </a:cxn>
                <a:cxn ang="0">
                  <a:pos x="501" y="331"/>
                </a:cxn>
                <a:cxn ang="0">
                  <a:pos x="528" y="228"/>
                </a:cxn>
                <a:cxn ang="0">
                  <a:pos x="524" y="194"/>
                </a:cxn>
                <a:cxn ang="0">
                  <a:pos x="473" y="182"/>
                </a:cxn>
                <a:cxn ang="0">
                  <a:pos x="441" y="214"/>
                </a:cxn>
                <a:cxn ang="0">
                  <a:pos x="405" y="229"/>
                </a:cxn>
                <a:cxn ang="0">
                  <a:pos x="370" y="216"/>
                </a:cxn>
              </a:cxnLst>
              <a:rect l="0" t="0" r="r" b="b"/>
              <a:pathLst>
                <a:path w="561" h="752">
                  <a:moveTo>
                    <a:pt x="370" y="216"/>
                  </a:moveTo>
                  <a:cubicBezTo>
                    <a:pt x="377" y="229"/>
                    <a:pt x="355" y="235"/>
                    <a:pt x="360" y="243"/>
                  </a:cubicBezTo>
                  <a:cubicBezTo>
                    <a:pt x="366" y="251"/>
                    <a:pt x="362" y="262"/>
                    <a:pt x="358" y="263"/>
                  </a:cubicBezTo>
                  <a:cubicBezTo>
                    <a:pt x="346" y="267"/>
                    <a:pt x="348" y="261"/>
                    <a:pt x="341" y="265"/>
                  </a:cubicBezTo>
                  <a:cubicBezTo>
                    <a:pt x="334" y="268"/>
                    <a:pt x="337" y="258"/>
                    <a:pt x="325" y="260"/>
                  </a:cubicBezTo>
                  <a:cubicBezTo>
                    <a:pt x="314" y="262"/>
                    <a:pt x="317" y="251"/>
                    <a:pt x="311" y="253"/>
                  </a:cubicBezTo>
                  <a:cubicBezTo>
                    <a:pt x="305" y="256"/>
                    <a:pt x="312" y="247"/>
                    <a:pt x="301" y="243"/>
                  </a:cubicBezTo>
                  <a:cubicBezTo>
                    <a:pt x="290" y="238"/>
                    <a:pt x="275" y="233"/>
                    <a:pt x="275" y="238"/>
                  </a:cubicBezTo>
                  <a:cubicBezTo>
                    <a:pt x="275" y="242"/>
                    <a:pt x="267" y="237"/>
                    <a:pt x="260" y="237"/>
                  </a:cubicBezTo>
                  <a:cubicBezTo>
                    <a:pt x="253" y="236"/>
                    <a:pt x="261" y="234"/>
                    <a:pt x="255" y="231"/>
                  </a:cubicBezTo>
                  <a:cubicBezTo>
                    <a:pt x="249" y="228"/>
                    <a:pt x="237" y="225"/>
                    <a:pt x="229" y="216"/>
                  </a:cubicBezTo>
                  <a:cubicBezTo>
                    <a:pt x="221" y="208"/>
                    <a:pt x="220" y="215"/>
                    <a:pt x="209" y="208"/>
                  </a:cubicBezTo>
                  <a:cubicBezTo>
                    <a:pt x="201" y="203"/>
                    <a:pt x="212" y="201"/>
                    <a:pt x="219" y="190"/>
                  </a:cubicBezTo>
                  <a:cubicBezTo>
                    <a:pt x="226" y="179"/>
                    <a:pt x="220" y="183"/>
                    <a:pt x="222" y="177"/>
                  </a:cubicBezTo>
                  <a:cubicBezTo>
                    <a:pt x="224" y="171"/>
                    <a:pt x="229" y="167"/>
                    <a:pt x="229" y="167"/>
                  </a:cubicBezTo>
                  <a:cubicBezTo>
                    <a:pt x="227" y="166"/>
                    <a:pt x="225" y="165"/>
                    <a:pt x="223" y="162"/>
                  </a:cubicBezTo>
                  <a:cubicBezTo>
                    <a:pt x="214" y="149"/>
                    <a:pt x="205" y="154"/>
                    <a:pt x="198" y="145"/>
                  </a:cubicBezTo>
                  <a:cubicBezTo>
                    <a:pt x="194" y="139"/>
                    <a:pt x="180" y="145"/>
                    <a:pt x="173" y="131"/>
                  </a:cubicBezTo>
                  <a:cubicBezTo>
                    <a:pt x="165" y="115"/>
                    <a:pt x="173" y="118"/>
                    <a:pt x="164" y="107"/>
                  </a:cubicBezTo>
                  <a:cubicBezTo>
                    <a:pt x="151" y="90"/>
                    <a:pt x="180" y="116"/>
                    <a:pt x="169" y="88"/>
                  </a:cubicBezTo>
                  <a:cubicBezTo>
                    <a:pt x="158" y="63"/>
                    <a:pt x="145" y="67"/>
                    <a:pt x="157" y="54"/>
                  </a:cubicBezTo>
                  <a:cubicBezTo>
                    <a:pt x="127" y="0"/>
                    <a:pt x="123" y="24"/>
                    <a:pt x="110" y="14"/>
                  </a:cubicBezTo>
                  <a:cubicBezTo>
                    <a:pt x="112" y="22"/>
                    <a:pt x="118" y="16"/>
                    <a:pt x="125" y="29"/>
                  </a:cubicBezTo>
                  <a:cubicBezTo>
                    <a:pt x="131" y="42"/>
                    <a:pt x="127" y="44"/>
                    <a:pt x="119" y="44"/>
                  </a:cubicBezTo>
                  <a:cubicBezTo>
                    <a:pt x="96" y="44"/>
                    <a:pt x="107" y="53"/>
                    <a:pt x="74" y="46"/>
                  </a:cubicBezTo>
                  <a:cubicBezTo>
                    <a:pt x="46" y="40"/>
                    <a:pt x="58" y="54"/>
                    <a:pt x="60" y="55"/>
                  </a:cubicBezTo>
                  <a:cubicBezTo>
                    <a:pt x="49" y="58"/>
                    <a:pt x="66" y="62"/>
                    <a:pt x="65" y="69"/>
                  </a:cubicBezTo>
                  <a:cubicBezTo>
                    <a:pt x="65" y="81"/>
                    <a:pt x="75" y="67"/>
                    <a:pt x="79" y="70"/>
                  </a:cubicBezTo>
                  <a:cubicBezTo>
                    <a:pt x="86" y="79"/>
                    <a:pt x="75" y="87"/>
                    <a:pt x="90" y="83"/>
                  </a:cubicBezTo>
                  <a:cubicBezTo>
                    <a:pt x="105" y="79"/>
                    <a:pt x="87" y="94"/>
                    <a:pt x="97" y="96"/>
                  </a:cubicBezTo>
                  <a:cubicBezTo>
                    <a:pt x="107" y="99"/>
                    <a:pt x="80" y="106"/>
                    <a:pt x="94" y="118"/>
                  </a:cubicBezTo>
                  <a:cubicBezTo>
                    <a:pt x="110" y="131"/>
                    <a:pt x="89" y="121"/>
                    <a:pt x="88" y="149"/>
                  </a:cubicBezTo>
                  <a:cubicBezTo>
                    <a:pt x="88" y="183"/>
                    <a:pt x="68" y="169"/>
                    <a:pt x="70" y="185"/>
                  </a:cubicBezTo>
                  <a:cubicBezTo>
                    <a:pt x="71" y="187"/>
                    <a:pt x="64" y="204"/>
                    <a:pt x="48" y="213"/>
                  </a:cubicBezTo>
                  <a:cubicBezTo>
                    <a:pt x="31" y="222"/>
                    <a:pt x="43" y="200"/>
                    <a:pt x="31" y="213"/>
                  </a:cubicBezTo>
                  <a:cubicBezTo>
                    <a:pt x="22" y="222"/>
                    <a:pt x="11" y="233"/>
                    <a:pt x="17" y="239"/>
                  </a:cubicBezTo>
                  <a:cubicBezTo>
                    <a:pt x="22" y="244"/>
                    <a:pt x="31" y="240"/>
                    <a:pt x="28" y="254"/>
                  </a:cubicBezTo>
                  <a:cubicBezTo>
                    <a:pt x="26" y="267"/>
                    <a:pt x="36" y="267"/>
                    <a:pt x="53" y="283"/>
                  </a:cubicBezTo>
                  <a:cubicBezTo>
                    <a:pt x="77" y="305"/>
                    <a:pt x="47" y="296"/>
                    <a:pt x="59" y="303"/>
                  </a:cubicBezTo>
                  <a:cubicBezTo>
                    <a:pt x="69" y="308"/>
                    <a:pt x="64" y="305"/>
                    <a:pt x="57" y="308"/>
                  </a:cubicBezTo>
                  <a:cubicBezTo>
                    <a:pt x="42" y="315"/>
                    <a:pt x="59" y="299"/>
                    <a:pt x="44" y="306"/>
                  </a:cubicBezTo>
                  <a:cubicBezTo>
                    <a:pt x="35" y="310"/>
                    <a:pt x="28" y="306"/>
                    <a:pt x="21" y="310"/>
                  </a:cubicBezTo>
                  <a:cubicBezTo>
                    <a:pt x="14" y="314"/>
                    <a:pt x="16" y="305"/>
                    <a:pt x="11" y="311"/>
                  </a:cubicBezTo>
                  <a:cubicBezTo>
                    <a:pt x="5" y="318"/>
                    <a:pt x="5" y="308"/>
                    <a:pt x="0" y="320"/>
                  </a:cubicBezTo>
                  <a:cubicBezTo>
                    <a:pt x="12" y="327"/>
                    <a:pt x="4" y="332"/>
                    <a:pt x="21" y="328"/>
                  </a:cubicBezTo>
                  <a:cubicBezTo>
                    <a:pt x="18" y="332"/>
                    <a:pt x="12" y="332"/>
                    <a:pt x="17" y="340"/>
                  </a:cubicBezTo>
                  <a:cubicBezTo>
                    <a:pt x="22" y="346"/>
                    <a:pt x="16" y="361"/>
                    <a:pt x="27" y="355"/>
                  </a:cubicBezTo>
                  <a:cubicBezTo>
                    <a:pt x="30" y="353"/>
                    <a:pt x="35" y="358"/>
                    <a:pt x="41" y="354"/>
                  </a:cubicBezTo>
                  <a:cubicBezTo>
                    <a:pt x="38" y="360"/>
                    <a:pt x="42" y="362"/>
                    <a:pt x="36" y="365"/>
                  </a:cubicBezTo>
                  <a:cubicBezTo>
                    <a:pt x="30" y="369"/>
                    <a:pt x="24" y="364"/>
                    <a:pt x="22" y="366"/>
                  </a:cubicBezTo>
                  <a:cubicBezTo>
                    <a:pt x="19" y="369"/>
                    <a:pt x="17" y="362"/>
                    <a:pt x="16" y="365"/>
                  </a:cubicBezTo>
                  <a:cubicBezTo>
                    <a:pt x="14" y="368"/>
                    <a:pt x="14" y="371"/>
                    <a:pt x="21" y="376"/>
                  </a:cubicBezTo>
                  <a:cubicBezTo>
                    <a:pt x="29" y="381"/>
                    <a:pt x="43" y="411"/>
                    <a:pt x="59" y="412"/>
                  </a:cubicBezTo>
                  <a:cubicBezTo>
                    <a:pt x="67" y="412"/>
                    <a:pt x="60" y="409"/>
                    <a:pt x="74" y="403"/>
                  </a:cubicBezTo>
                  <a:cubicBezTo>
                    <a:pt x="80" y="400"/>
                    <a:pt x="84" y="395"/>
                    <a:pt x="81" y="386"/>
                  </a:cubicBezTo>
                  <a:cubicBezTo>
                    <a:pt x="78" y="377"/>
                    <a:pt x="83" y="375"/>
                    <a:pt x="86" y="368"/>
                  </a:cubicBezTo>
                  <a:cubicBezTo>
                    <a:pt x="87" y="376"/>
                    <a:pt x="82" y="378"/>
                    <a:pt x="99" y="374"/>
                  </a:cubicBezTo>
                  <a:cubicBezTo>
                    <a:pt x="89" y="378"/>
                    <a:pt x="85" y="379"/>
                    <a:pt x="87" y="386"/>
                  </a:cubicBezTo>
                  <a:cubicBezTo>
                    <a:pt x="88" y="392"/>
                    <a:pt x="92" y="391"/>
                    <a:pt x="92" y="391"/>
                  </a:cubicBezTo>
                  <a:cubicBezTo>
                    <a:pt x="92" y="391"/>
                    <a:pt x="86" y="401"/>
                    <a:pt x="98" y="398"/>
                  </a:cubicBezTo>
                  <a:cubicBezTo>
                    <a:pt x="91" y="404"/>
                    <a:pt x="95" y="406"/>
                    <a:pt x="101" y="419"/>
                  </a:cubicBezTo>
                  <a:cubicBezTo>
                    <a:pt x="97" y="423"/>
                    <a:pt x="96" y="436"/>
                    <a:pt x="99" y="440"/>
                  </a:cubicBezTo>
                  <a:cubicBezTo>
                    <a:pt x="101" y="444"/>
                    <a:pt x="98" y="452"/>
                    <a:pt x="104" y="448"/>
                  </a:cubicBezTo>
                  <a:cubicBezTo>
                    <a:pt x="110" y="443"/>
                    <a:pt x="98" y="449"/>
                    <a:pt x="104" y="466"/>
                  </a:cubicBezTo>
                  <a:cubicBezTo>
                    <a:pt x="110" y="484"/>
                    <a:pt x="112" y="527"/>
                    <a:pt x="127" y="543"/>
                  </a:cubicBezTo>
                  <a:cubicBezTo>
                    <a:pt x="142" y="558"/>
                    <a:pt x="139" y="582"/>
                    <a:pt x="151" y="597"/>
                  </a:cubicBezTo>
                  <a:cubicBezTo>
                    <a:pt x="156" y="602"/>
                    <a:pt x="143" y="584"/>
                    <a:pt x="156" y="616"/>
                  </a:cubicBezTo>
                  <a:cubicBezTo>
                    <a:pt x="165" y="638"/>
                    <a:pt x="183" y="655"/>
                    <a:pt x="184" y="685"/>
                  </a:cubicBezTo>
                  <a:cubicBezTo>
                    <a:pt x="184" y="689"/>
                    <a:pt x="190" y="681"/>
                    <a:pt x="193" y="702"/>
                  </a:cubicBezTo>
                  <a:cubicBezTo>
                    <a:pt x="196" y="716"/>
                    <a:pt x="198" y="710"/>
                    <a:pt x="202" y="723"/>
                  </a:cubicBezTo>
                  <a:cubicBezTo>
                    <a:pt x="207" y="736"/>
                    <a:pt x="214" y="737"/>
                    <a:pt x="219" y="742"/>
                  </a:cubicBezTo>
                  <a:cubicBezTo>
                    <a:pt x="229" y="752"/>
                    <a:pt x="228" y="742"/>
                    <a:pt x="235" y="740"/>
                  </a:cubicBezTo>
                  <a:cubicBezTo>
                    <a:pt x="249" y="736"/>
                    <a:pt x="231" y="725"/>
                    <a:pt x="255" y="716"/>
                  </a:cubicBezTo>
                  <a:cubicBezTo>
                    <a:pt x="253" y="710"/>
                    <a:pt x="238" y="713"/>
                    <a:pt x="248" y="702"/>
                  </a:cubicBezTo>
                  <a:cubicBezTo>
                    <a:pt x="257" y="690"/>
                    <a:pt x="245" y="681"/>
                    <a:pt x="258" y="686"/>
                  </a:cubicBezTo>
                  <a:cubicBezTo>
                    <a:pt x="270" y="691"/>
                    <a:pt x="260" y="679"/>
                    <a:pt x="263" y="668"/>
                  </a:cubicBezTo>
                  <a:cubicBezTo>
                    <a:pt x="265" y="657"/>
                    <a:pt x="257" y="655"/>
                    <a:pt x="260" y="643"/>
                  </a:cubicBezTo>
                  <a:cubicBezTo>
                    <a:pt x="263" y="632"/>
                    <a:pt x="269" y="635"/>
                    <a:pt x="269" y="616"/>
                  </a:cubicBezTo>
                  <a:cubicBezTo>
                    <a:pt x="270" y="597"/>
                    <a:pt x="277" y="602"/>
                    <a:pt x="265" y="594"/>
                  </a:cubicBezTo>
                  <a:cubicBezTo>
                    <a:pt x="252" y="586"/>
                    <a:pt x="274" y="594"/>
                    <a:pt x="263" y="565"/>
                  </a:cubicBezTo>
                  <a:cubicBezTo>
                    <a:pt x="252" y="535"/>
                    <a:pt x="269" y="530"/>
                    <a:pt x="274" y="533"/>
                  </a:cubicBezTo>
                  <a:cubicBezTo>
                    <a:pt x="280" y="537"/>
                    <a:pt x="276" y="526"/>
                    <a:pt x="282" y="523"/>
                  </a:cubicBezTo>
                  <a:cubicBezTo>
                    <a:pt x="289" y="520"/>
                    <a:pt x="280" y="516"/>
                    <a:pt x="291" y="515"/>
                  </a:cubicBezTo>
                  <a:cubicBezTo>
                    <a:pt x="302" y="513"/>
                    <a:pt x="300" y="508"/>
                    <a:pt x="305" y="502"/>
                  </a:cubicBezTo>
                  <a:cubicBezTo>
                    <a:pt x="309" y="497"/>
                    <a:pt x="294" y="499"/>
                    <a:pt x="308" y="492"/>
                  </a:cubicBezTo>
                  <a:cubicBezTo>
                    <a:pt x="321" y="485"/>
                    <a:pt x="319" y="474"/>
                    <a:pt x="327" y="468"/>
                  </a:cubicBezTo>
                  <a:cubicBezTo>
                    <a:pt x="347" y="452"/>
                    <a:pt x="330" y="441"/>
                    <a:pt x="352" y="428"/>
                  </a:cubicBezTo>
                  <a:cubicBezTo>
                    <a:pt x="344" y="428"/>
                    <a:pt x="354" y="420"/>
                    <a:pt x="355" y="426"/>
                  </a:cubicBezTo>
                  <a:cubicBezTo>
                    <a:pt x="372" y="422"/>
                    <a:pt x="369" y="408"/>
                    <a:pt x="373" y="403"/>
                  </a:cubicBezTo>
                  <a:cubicBezTo>
                    <a:pt x="379" y="395"/>
                    <a:pt x="364" y="385"/>
                    <a:pt x="372" y="382"/>
                  </a:cubicBezTo>
                  <a:cubicBezTo>
                    <a:pt x="380" y="378"/>
                    <a:pt x="384" y="377"/>
                    <a:pt x="385" y="371"/>
                  </a:cubicBezTo>
                  <a:cubicBezTo>
                    <a:pt x="392" y="377"/>
                    <a:pt x="387" y="361"/>
                    <a:pt x="391" y="365"/>
                  </a:cubicBezTo>
                  <a:cubicBezTo>
                    <a:pt x="394" y="369"/>
                    <a:pt x="389" y="378"/>
                    <a:pt x="394" y="378"/>
                  </a:cubicBezTo>
                  <a:cubicBezTo>
                    <a:pt x="399" y="377"/>
                    <a:pt x="399" y="370"/>
                    <a:pt x="402" y="369"/>
                  </a:cubicBezTo>
                  <a:cubicBezTo>
                    <a:pt x="405" y="369"/>
                    <a:pt x="401" y="376"/>
                    <a:pt x="405" y="374"/>
                  </a:cubicBezTo>
                  <a:cubicBezTo>
                    <a:pt x="407" y="340"/>
                    <a:pt x="392" y="347"/>
                    <a:pt x="398" y="338"/>
                  </a:cubicBezTo>
                  <a:cubicBezTo>
                    <a:pt x="404" y="331"/>
                    <a:pt x="395" y="337"/>
                    <a:pt x="398" y="324"/>
                  </a:cubicBezTo>
                  <a:cubicBezTo>
                    <a:pt x="400" y="311"/>
                    <a:pt x="376" y="312"/>
                    <a:pt x="379" y="296"/>
                  </a:cubicBezTo>
                  <a:cubicBezTo>
                    <a:pt x="382" y="285"/>
                    <a:pt x="387" y="288"/>
                    <a:pt x="388" y="284"/>
                  </a:cubicBezTo>
                  <a:cubicBezTo>
                    <a:pt x="390" y="276"/>
                    <a:pt x="361" y="267"/>
                    <a:pt x="362" y="264"/>
                  </a:cubicBezTo>
                  <a:cubicBezTo>
                    <a:pt x="363" y="261"/>
                    <a:pt x="375" y="260"/>
                    <a:pt x="375" y="253"/>
                  </a:cubicBezTo>
                  <a:cubicBezTo>
                    <a:pt x="376" y="246"/>
                    <a:pt x="376" y="233"/>
                    <a:pt x="378" y="240"/>
                  </a:cubicBezTo>
                  <a:cubicBezTo>
                    <a:pt x="390" y="273"/>
                    <a:pt x="386" y="242"/>
                    <a:pt x="392" y="252"/>
                  </a:cubicBezTo>
                  <a:cubicBezTo>
                    <a:pt x="395" y="256"/>
                    <a:pt x="390" y="267"/>
                    <a:pt x="396" y="260"/>
                  </a:cubicBezTo>
                  <a:cubicBezTo>
                    <a:pt x="404" y="250"/>
                    <a:pt x="402" y="277"/>
                    <a:pt x="419" y="286"/>
                  </a:cubicBezTo>
                  <a:cubicBezTo>
                    <a:pt x="437" y="295"/>
                    <a:pt x="460" y="281"/>
                    <a:pt x="467" y="291"/>
                  </a:cubicBezTo>
                  <a:cubicBezTo>
                    <a:pt x="469" y="294"/>
                    <a:pt x="458" y="299"/>
                    <a:pt x="461" y="307"/>
                  </a:cubicBezTo>
                  <a:cubicBezTo>
                    <a:pt x="466" y="317"/>
                    <a:pt x="437" y="303"/>
                    <a:pt x="437" y="326"/>
                  </a:cubicBezTo>
                  <a:cubicBezTo>
                    <a:pt x="437" y="333"/>
                    <a:pt x="443" y="330"/>
                    <a:pt x="446" y="333"/>
                  </a:cubicBezTo>
                  <a:cubicBezTo>
                    <a:pt x="450" y="340"/>
                    <a:pt x="447" y="329"/>
                    <a:pt x="452" y="331"/>
                  </a:cubicBezTo>
                  <a:cubicBezTo>
                    <a:pt x="458" y="333"/>
                    <a:pt x="457" y="324"/>
                    <a:pt x="462" y="333"/>
                  </a:cubicBezTo>
                  <a:cubicBezTo>
                    <a:pt x="467" y="341"/>
                    <a:pt x="472" y="373"/>
                    <a:pt x="480" y="376"/>
                  </a:cubicBezTo>
                  <a:cubicBezTo>
                    <a:pt x="488" y="379"/>
                    <a:pt x="491" y="370"/>
                    <a:pt x="489" y="349"/>
                  </a:cubicBezTo>
                  <a:cubicBezTo>
                    <a:pt x="488" y="328"/>
                    <a:pt x="505" y="356"/>
                    <a:pt x="501" y="331"/>
                  </a:cubicBezTo>
                  <a:cubicBezTo>
                    <a:pt x="499" y="314"/>
                    <a:pt x="509" y="308"/>
                    <a:pt x="497" y="289"/>
                  </a:cubicBezTo>
                  <a:cubicBezTo>
                    <a:pt x="490" y="279"/>
                    <a:pt x="501" y="279"/>
                    <a:pt x="500" y="268"/>
                  </a:cubicBezTo>
                  <a:cubicBezTo>
                    <a:pt x="498" y="260"/>
                    <a:pt x="515" y="251"/>
                    <a:pt x="528" y="228"/>
                  </a:cubicBezTo>
                  <a:cubicBezTo>
                    <a:pt x="534" y="219"/>
                    <a:pt x="554" y="231"/>
                    <a:pt x="543" y="217"/>
                  </a:cubicBezTo>
                  <a:cubicBezTo>
                    <a:pt x="532" y="205"/>
                    <a:pt x="561" y="214"/>
                    <a:pt x="534" y="193"/>
                  </a:cubicBezTo>
                  <a:cubicBezTo>
                    <a:pt x="531" y="194"/>
                    <a:pt x="530" y="198"/>
                    <a:pt x="524" y="194"/>
                  </a:cubicBezTo>
                  <a:cubicBezTo>
                    <a:pt x="518" y="191"/>
                    <a:pt x="508" y="201"/>
                    <a:pt x="518" y="186"/>
                  </a:cubicBezTo>
                  <a:cubicBezTo>
                    <a:pt x="501" y="189"/>
                    <a:pt x="524" y="171"/>
                    <a:pt x="501" y="181"/>
                  </a:cubicBezTo>
                  <a:cubicBezTo>
                    <a:pt x="482" y="189"/>
                    <a:pt x="482" y="178"/>
                    <a:pt x="473" y="182"/>
                  </a:cubicBezTo>
                  <a:cubicBezTo>
                    <a:pt x="463" y="187"/>
                    <a:pt x="471" y="190"/>
                    <a:pt x="454" y="197"/>
                  </a:cubicBezTo>
                  <a:cubicBezTo>
                    <a:pt x="442" y="202"/>
                    <a:pt x="434" y="207"/>
                    <a:pt x="429" y="208"/>
                  </a:cubicBezTo>
                  <a:cubicBezTo>
                    <a:pt x="430" y="215"/>
                    <a:pt x="435" y="215"/>
                    <a:pt x="441" y="214"/>
                  </a:cubicBezTo>
                  <a:cubicBezTo>
                    <a:pt x="448" y="213"/>
                    <a:pt x="446" y="224"/>
                    <a:pt x="446" y="230"/>
                  </a:cubicBezTo>
                  <a:cubicBezTo>
                    <a:pt x="447" y="235"/>
                    <a:pt x="428" y="228"/>
                    <a:pt x="422" y="232"/>
                  </a:cubicBezTo>
                  <a:cubicBezTo>
                    <a:pt x="416" y="236"/>
                    <a:pt x="409" y="234"/>
                    <a:pt x="405" y="229"/>
                  </a:cubicBezTo>
                  <a:cubicBezTo>
                    <a:pt x="401" y="224"/>
                    <a:pt x="388" y="231"/>
                    <a:pt x="382" y="223"/>
                  </a:cubicBezTo>
                  <a:cubicBezTo>
                    <a:pt x="382" y="201"/>
                    <a:pt x="383" y="204"/>
                    <a:pt x="376" y="204"/>
                  </a:cubicBezTo>
                  <a:cubicBezTo>
                    <a:pt x="370" y="205"/>
                    <a:pt x="369" y="206"/>
                    <a:pt x="370" y="21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1" name="Freeform 63"/>
            <p:cNvSpPr>
              <a:spLocks/>
            </p:cNvSpPr>
            <p:nvPr/>
          </p:nvSpPr>
          <p:spPr bwMode="auto">
            <a:xfrm>
              <a:off x="21670964" y="1231900"/>
              <a:ext cx="1171575" cy="493713"/>
            </a:xfrm>
            <a:custGeom>
              <a:avLst/>
              <a:gdLst/>
              <a:ahLst/>
              <a:cxnLst>
                <a:cxn ang="0">
                  <a:pos x="2" y="72"/>
                </a:cxn>
                <a:cxn ang="0">
                  <a:pos x="10" y="61"/>
                </a:cxn>
                <a:cxn ang="0">
                  <a:pos x="22" y="55"/>
                </a:cxn>
                <a:cxn ang="0">
                  <a:pos x="28" y="46"/>
                </a:cxn>
                <a:cxn ang="0">
                  <a:pos x="42" y="42"/>
                </a:cxn>
                <a:cxn ang="0">
                  <a:pos x="55" y="36"/>
                </a:cxn>
                <a:cxn ang="0">
                  <a:pos x="72" y="33"/>
                </a:cxn>
                <a:cxn ang="0">
                  <a:pos x="92" y="43"/>
                </a:cxn>
                <a:cxn ang="0">
                  <a:pos x="106" y="50"/>
                </a:cxn>
                <a:cxn ang="0">
                  <a:pos x="129" y="55"/>
                </a:cxn>
                <a:cxn ang="0">
                  <a:pos x="151" y="52"/>
                </a:cxn>
                <a:cxn ang="0">
                  <a:pos x="152" y="39"/>
                </a:cxn>
                <a:cxn ang="0">
                  <a:pos x="147" y="23"/>
                </a:cxn>
                <a:cxn ang="0">
                  <a:pos x="145" y="0"/>
                </a:cxn>
                <a:cxn ang="0">
                  <a:pos x="181" y="11"/>
                </a:cxn>
                <a:cxn ang="0">
                  <a:pos x="235" y="49"/>
                </a:cxn>
                <a:cxn ang="0">
                  <a:pos x="276" y="48"/>
                </a:cxn>
                <a:cxn ang="0">
                  <a:pos x="324" y="60"/>
                </a:cxn>
                <a:cxn ang="0">
                  <a:pos x="386" y="55"/>
                </a:cxn>
                <a:cxn ang="0">
                  <a:pos x="441" y="51"/>
                </a:cxn>
                <a:cxn ang="0">
                  <a:pos x="427" y="80"/>
                </a:cxn>
                <a:cxn ang="0">
                  <a:pos x="443" y="91"/>
                </a:cxn>
                <a:cxn ang="0">
                  <a:pos x="492" y="84"/>
                </a:cxn>
                <a:cxn ang="0">
                  <a:pos x="539" y="95"/>
                </a:cxn>
                <a:cxn ang="0">
                  <a:pos x="538" y="117"/>
                </a:cxn>
                <a:cxn ang="0">
                  <a:pos x="523" y="121"/>
                </a:cxn>
                <a:cxn ang="0">
                  <a:pos x="506" y="132"/>
                </a:cxn>
                <a:cxn ang="0">
                  <a:pos x="483" y="148"/>
                </a:cxn>
                <a:cxn ang="0">
                  <a:pos x="458" y="157"/>
                </a:cxn>
                <a:cxn ang="0">
                  <a:pos x="471" y="169"/>
                </a:cxn>
                <a:cxn ang="0">
                  <a:pos x="464" y="197"/>
                </a:cxn>
                <a:cxn ang="0">
                  <a:pos x="436" y="212"/>
                </a:cxn>
                <a:cxn ang="0">
                  <a:pos x="349" y="221"/>
                </a:cxn>
                <a:cxn ang="0">
                  <a:pos x="300" y="203"/>
                </a:cxn>
                <a:cxn ang="0">
                  <a:pos x="267" y="201"/>
                </a:cxn>
                <a:cxn ang="0">
                  <a:pos x="233" y="200"/>
                </a:cxn>
                <a:cxn ang="0">
                  <a:pos x="208" y="207"/>
                </a:cxn>
                <a:cxn ang="0">
                  <a:pos x="198" y="187"/>
                </a:cxn>
                <a:cxn ang="0">
                  <a:pos x="189" y="173"/>
                </a:cxn>
                <a:cxn ang="0">
                  <a:pos x="183" y="168"/>
                </a:cxn>
                <a:cxn ang="0">
                  <a:pos x="144" y="159"/>
                </a:cxn>
                <a:cxn ang="0">
                  <a:pos x="97" y="159"/>
                </a:cxn>
                <a:cxn ang="0">
                  <a:pos x="89" y="145"/>
                </a:cxn>
                <a:cxn ang="0">
                  <a:pos x="83" y="129"/>
                </a:cxn>
                <a:cxn ang="0">
                  <a:pos x="61" y="99"/>
                </a:cxn>
                <a:cxn ang="0">
                  <a:pos x="53" y="93"/>
                </a:cxn>
                <a:cxn ang="0">
                  <a:pos x="31" y="91"/>
                </a:cxn>
                <a:cxn ang="0">
                  <a:pos x="3" y="74"/>
                </a:cxn>
                <a:cxn ang="0">
                  <a:pos x="2" y="72"/>
                </a:cxn>
              </a:cxnLst>
              <a:rect l="0" t="0" r="r" b="b"/>
              <a:pathLst>
                <a:path w="553" h="233">
                  <a:moveTo>
                    <a:pt x="2" y="72"/>
                  </a:moveTo>
                  <a:cubicBezTo>
                    <a:pt x="5" y="70"/>
                    <a:pt x="0" y="62"/>
                    <a:pt x="10" y="61"/>
                  </a:cubicBezTo>
                  <a:cubicBezTo>
                    <a:pt x="17" y="61"/>
                    <a:pt x="17" y="51"/>
                    <a:pt x="22" y="55"/>
                  </a:cubicBezTo>
                  <a:cubicBezTo>
                    <a:pt x="27" y="59"/>
                    <a:pt x="23" y="44"/>
                    <a:pt x="28" y="46"/>
                  </a:cubicBezTo>
                  <a:cubicBezTo>
                    <a:pt x="32" y="49"/>
                    <a:pt x="38" y="40"/>
                    <a:pt x="42" y="42"/>
                  </a:cubicBezTo>
                  <a:cubicBezTo>
                    <a:pt x="46" y="45"/>
                    <a:pt x="50" y="32"/>
                    <a:pt x="55" y="36"/>
                  </a:cubicBezTo>
                  <a:cubicBezTo>
                    <a:pt x="61" y="40"/>
                    <a:pt x="67" y="27"/>
                    <a:pt x="72" y="33"/>
                  </a:cubicBezTo>
                  <a:cubicBezTo>
                    <a:pt x="80" y="43"/>
                    <a:pt x="84" y="29"/>
                    <a:pt x="92" y="43"/>
                  </a:cubicBezTo>
                  <a:cubicBezTo>
                    <a:pt x="100" y="57"/>
                    <a:pt x="99" y="45"/>
                    <a:pt x="106" y="50"/>
                  </a:cubicBezTo>
                  <a:cubicBezTo>
                    <a:pt x="113" y="55"/>
                    <a:pt x="112" y="50"/>
                    <a:pt x="129" y="55"/>
                  </a:cubicBezTo>
                  <a:cubicBezTo>
                    <a:pt x="147" y="59"/>
                    <a:pt x="148" y="50"/>
                    <a:pt x="151" y="52"/>
                  </a:cubicBezTo>
                  <a:cubicBezTo>
                    <a:pt x="153" y="54"/>
                    <a:pt x="165" y="48"/>
                    <a:pt x="152" y="39"/>
                  </a:cubicBezTo>
                  <a:cubicBezTo>
                    <a:pt x="131" y="26"/>
                    <a:pt x="144" y="33"/>
                    <a:pt x="147" y="23"/>
                  </a:cubicBezTo>
                  <a:cubicBezTo>
                    <a:pt x="151" y="13"/>
                    <a:pt x="140" y="9"/>
                    <a:pt x="145" y="0"/>
                  </a:cubicBezTo>
                  <a:cubicBezTo>
                    <a:pt x="155" y="2"/>
                    <a:pt x="153" y="5"/>
                    <a:pt x="181" y="11"/>
                  </a:cubicBezTo>
                  <a:cubicBezTo>
                    <a:pt x="207" y="16"/>
                    <a:pt x="198" y="56"/>
                    <a:pt x="235" y="49"/>
                  </a:cubicBezTo>
                  <a:cubicBezTo>
                    <a:pt x="276" y="41"/>
                    <a:pt x="259" y="49"/>
                    <a:pt x="276" y="48"/>
                  </a:cubicBezTo>
                  <a:cubicBezTo>
                    <a:pt x="308" y="45"/>
                    <a:pt x="285" y="68"/>
                    <a:pt x="324" y="60"/>
                  </a:cubicBezTo>
                  <a:cubicBezTo>
                    <a:pt x="348" y="56"/>
                    <a:pt x="361" y="64"/>
                    <a:pt x="386" y="55"/>
                  </a:cubicBezTo>
                  <a:cubicBezTo>
                    <a:pt x="406" y="47"/>
                    <a:pt x="414" y="45"/>
                    <a:pt x="441" y="51"/>
                  </a:cubicBezTo>
                  <a:cubicBezTo>
                    <a:pt x="410" y="69"/>
                    <a:pt x="444" y="69"/>
                    <a:pt x="427" y="80"/>
                  </a:cubicBezTo>
                  <a:cubicBezTo>
                    <a:pt x="416" y="87"/>
                    <a:pt x="414" y="98"/>
                    <a:pt x="443" y="91"/>
                  </a:cubicBezTo>
                  <a:cubicBezTo>
                    <a:pt x="487" y="82"/>
                    <a:pt x="471" y="104"/>
                    <a:pt x="492" y="84"/>
                  </a:cubicBezTo>
                  <a:cubicBezTo>
                    <a:pt x="507" y="70"/>
                    <a:pt x="510" y="77"/>
                    <a:pt x="539" y="95"/>
                  </a:cubicBezTo>
                  <a:cubicBezTo>
                    <a:pt x="553" y="104"/>
                    <a:pt x="549" y="118"/>
                    <a:pt x="538" y="117"/>
                  </a:cubicBezTo>
                  <a:cubicBezTo>
                    <a:pt x="524" y="116"/>
                    <a:pt x="536" y="121"/>
                    <a:pt x="523" y="121"/>
                  </a:cubicBezTo>
                  <a:cubicBezTo>
                    <a:pt x="506" y="122"/>
                    <a:pt x="514" y="119"/>
                    <a:pt x="506" y="132"/>
                  </a:cubicBezTo>
                  <a:cubicBezTo>
                    <a:pt x="493" y="150"/>
                    <a:pt x="487" y="133"/>
                    <a:pt x="483" y="148"/>
                  </a:cubicBezTo>
                  <a:cubicBezTo>
                    <a:pt x="476" y="171"/>
                    <a:pt x="462" y="144"/>
                    <a:pt x="458" y="157"/>
                  </a:cubicBezTo>
                  <a:cubicBezTo>
                    <a:pt x="455" y="165"/>
                    <a:pt x="458" y="166"/>
                    <a:pt x="471" y="169"/>
                  </a:cubicBezTo>
                  <a:cubicBezTo>
                    <a:pt x="484" y="172"/>
                    <a:pt x="477" y="198"/>
                    <a:pt x="464" y="197"/>
                  </a:cubicBezTo>
                  <a:cubicBezTo>
                    <a:pt x="456" y="196"/>
                    <a:pt x="460" y="214"/>
                    <a:pt x="436" y="212"/>
                  </a:cubicBezTo>
                  <a:cubicBezTo>
                    <a:pt x="386" y="207"/>
                    <a:pt x="398" y="233"/>
                    <a:pt x="349" y="221"/>
                  </a:cubicBezTo>
                  <a:cubicBezTo>
                    <a:pt x="296" y="209"/>
                    <a:pt x="322" y="203"/>
                    <a:pt x="300" y="203"/>
                  </a:cubicBezTo>
                  <a:cubicBezTo>
                    <a:pt x="285" y="203"/>
                    <a:pt x="280" y="195"/>
                    <a:pt x="267" y="201"/>
                  </a:cubicBezTo>
                  <a:cubicBezTo>
                    <a:pt x="255" y="206"/>
                    <a:pt x="244" y="197"/>
                    <a:pt x="233" y="200"/>
                  </a:cubicBezTo>
                  <a:cubicBezTo>
                    <a:pt x="222" y="204"/>
                    <a:pt x="221" y="194"/>
                    <a:pt x="208" y="207"/>
                  </a:cubicBezTo>
                  <a:cubicBezTo>
                    <a:pt x="198" y="217"/>
                    <a:pt x="207" y="192"/>
                    <a:pt x="198" y="187"/>
                  </a:cubicBezTo>
                  <a:cubicBezTo>
                    <a:pt x="189" y="181"/>
                    <a:pt x="195" y="172"/>
                    <a:pt x="189" y="173"/>
                  </a:cubicBezTo>
                  <a:cubicBezTo>
                    <a:pt x="183" y="174"/>
                    <a:pt x="188" y="160"/>
                    <a:pt x="183" y="168"/>
                  </a:cubicBezTo>
                  <a:cubicBezTo>
                    <a:pt x="177" y="176"/>
                    <a:pt x="144" y="159"/>
                    <a:pt x="144" y="159"/>
                  </a:cubicBezTo>
                  <a:cubicBezTo>
                    <a:pt x="130" y="151"/>
                    <a:pt x="122" y="156"/>
                    <a:pt x="97" y="159"/>
                  </a:cubicBezTo>
                  <a:cubicBezTo>
                    <a:pt x="73" y="161"/>
                    <a:pt x="97" y="156"/>
                    <a:pt x="89" y="145"/>
                  </a:cubicBezTo>
                  <a:cubicBezTo>
                    <a:pt x="82" y="135"/>
                    <a:pt x="95" y="137"/>
                    <a:pt x="83" y="129"/>
                  </a:cubicBezTo>
                  <a:cubicBezTo>
                    <a:pt x="66" y="118"/>
                    <a:pt x="76" y="105"/>
                    <a:pt x="61" y="99"/>
                  </a:cubicBezTo>
                  <a:cubicBezTo>
                    <a:pt x="50" y="95"/>
                    <a:pt x="55" y="95"/>
                    <a:pt x="53" y="93"/>
                  </a:cubicBezTo>
                  <a:cubicBezTo>
                    <a:pt x="42" y="83"/>
                    <a:pt x="43" y="105"/>
                    <a:pt x="31" y="91"/>
                  </a:cubicBezTo>
                  <a:cubicBezTo>
                    <a:pt x="19" y="78"/>
                    <a:pt x="12" y="89"/>
                    <a:pt x="3" y="74"/>
                  </a:cubicBezTo>
                  <a:cubicBezTo>
                    <a:pt x="2" y="72"/>
                    <a:pt x="2" y="72"/>
                    <a:pt x="2" y="7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2" name="Freeform 64"/>
            <p:cNvSpPr>
              <a:spLocks/>
            </p:cNvSpPr>
            <p:nvPr/>
          </p:nvSpPr>
          <p:spPr bwMode="auto">
            <a:xfrm>
              <a:off x="19389726" y="417513"/>
              <a:ext cx="5011738" cy="1328738"/>
            </a:xfrm>
            <a:custGeom>
              <a:avLst/>
              <a:gdLst/>
              <a:ahLst/>
              <a:cxnLst>
                <a:cxn ang="0">
                  <a:pos x="1829" y="357"/>
                </a:cxn>
                <a:cxn ang="0">
                  <a:pos x="1933" y="251"/>
                </a:cxn>
                <a:cxn ang="0">
                  <a:pos x="2063" y="213"/>
                </a:cxn>
                <a:cxn ang="0">
                  <a:pos x="2076" y="311"/>
                </a:cxn>
                <a:cxn ang="0">
                  <a:pos x="2187" y="316"/>
                </a:cxn>
                <a:cxn ang="0">
                  <a:pos x="2151" y="233"/>
                </a:cxn>
                <a:cxn ang="0">
                  <a:pos x="2204" y="166"/>
                </a:cxn>
                <a:cxn ang="0">
                  <a:pos x="2351" y="160"/>
                </a:cxn>
                <a:cxn ang="0">
                  <a:pos x="2301" y="128"/>
                </a:cxn>
                <a:cxn ang="0">
                  <a:pos x="1962" y="96"/>
                </a:cxn>
                <a:cxn ang="0">
                  <a:pos x="1708" y="70"/>
                </a:cxn>
                <a:cxn ang="0">
                  <a:pos x="1527" y="55"/>
                </a:cxn>
                <a:cxn ang="0">
                  <a:pos x="1422" y="81"/>
                </a:cxn>
                <a:cxn ang="0">
                  <a:pos x="1261" y="30"/>
                </a:cxn>
                <a:cxn ang="0">
                  <a:pos x="1180" y="40"/>
                </a:cxn>
                <a:cxn ang="0">
                  <a:pos x="1044" y="47"/>
                </a:cxn>
                <a:cxn ang="0">
                  <a:pos x="1042" y="33"/>
                </a:cxn>
                <a:cxn ang="0">
                  <a:pos x="956" y="14"/>
                </a:cxn>
                <a:cxn ang="0">
                  <a:pos x="867" y="18"/>
                </a:cxn>
                <a:cxn ang="0">
                  <a:pos x="801" y="20"/>
                </a:cxn>
                <a:cxn ang="0">
                  <a:pos x="735" y="38"/>
                </a:cxn>
                <a:cxn ang="0">
                  <a:pos x="758" y="87"/>
                </a:cxn>
                <a:cxn ang="0">
                  <a:pos x="641" y="59"/>
                </a:cxn>
                <a:cxn ang="0">
                  <a:pos x="627" y="73"/>
                </a:cxn>
                <a:cxn ang="0">
                  <a:pos x="629" y="100"/>
                </a:cxn>
                <a:cxn ang="0">
                  <a:pos x="643" y="119"/>
                </a:cxn>
                <a:cxn ang="0">
                  <a:pos x="626" y="130"/>
                </a:cxn>
                <a:cxn ang="0">
                  <a:pos x="527" y="47"/>
                </a:cxn>
                <a:cxn ang="0">
                  <a:pos x="567" y="103"/>
                </a:cxn>
                <a:cxn ang="0">
                  <a:pos x="444" y="105"/>
                </a:cxn>
                <a:cxn ang="0">
                  <a:pos x="383" y="110"/>
                </a:cxn>
                <a:cxn ang="0">
                  <a:pos x="340" y="114"/>
                </a:cxn>
                <a:cxn ang="0">
                  <a:pos x="266" y="137"/>
                </a:cxn>
                <a:cxn ang="0">
                  <a:pos x="221" y="120"/>
                </a:cxn>
                <a:cxn ang="0">
                  <a:pos x="179" y="149"/>
                </a:cxn>
                <a:cxn ang="0">
                  <a:pos x="135" y="169"/>
                </a:cxn>
                <a:cxn ang="0">
                  <a:pos x="105" y="166"/>
                </a:cxn>
                <a:cxn ang="0">
                  <a:pos x="53" y="136"/>
                </a:cxn>
                <a:cxn ang="0">
                  <a:pos x="185" y="139"/>
                </a:cxn>
                <a:cxn ang="0">
                  <a:pos x="52" y="104"/>
                </a:cxn>
                <a:cxn ang="0">
                  <a:pos x="0" y="117"/>
                </a:cxn>
                <a:cxn ang="0">
                  <a:pos x="52" y="213"/>
                </a:cxn>
                <a:cxn ang="0">
                  <a:pos x="60" y="251"/>
                </a:cxn>
                <a:cxn ang="0">
                  <a:pos x="30" y="296"/>
                </a:cxn>
                <a:cxn ang="0">
                  <a:pos x="100" y="339"/>
                </a:cxn>
                <a:cxn ang="0">
                  <a:pos x="113" y="382"/>
                </a:cxn>
                <a:cxn ang="0">
                  <a:pos x="234" y="436"/>
                </a:cxn>
                <a:cxn ang="0">
                  <a:pos x="249" y="519"/>
                </a:cxn>
                <a:cxn ang="0">
                  <a:pos x="417" y="618"/>
                </a:cxn>
                <a:cxn ang="0">
                  <a:pos x="440" y="514"/>
                </a:cxn>
                <a:cxn ang="0">
                  <a:pos x="401" y="425"/>
                </a:cxn>
                <a:cxn ang="0">
                  <a:pos x="490" y="411"/>
                </a:cxn>
                <a:cxn ang="0">
                  <a:pos x="622" y="412"/>
                </a:cxn>
                <a:cxn ang="0">
                  <a:pos x="692" y="348"/>
                </a:cxn>
                <a:cxn ang="0">
                  <a:pos x="794" y="366"/>
                </a:cxn>
                <a:cxn ang="0">
                  <a:pos x="987" y="440"/>
                </a:cxn>
                <a:cxn ang="0">
                  <a:pos x="1079" y="457"/>
                </a:cxn>
                <a:cxn ang="0">
                  <a:pos x="1169" y="428"/>
                </a:cxn>
                <a:cxn ang="0">
                  <a:pos x="1258" y="396"/>
                </a:cxn>
                <a:cxn ang="0">
                  <a:pos x="1581" y="409"/>
                </a:cxn>
                <a:cxn ang="0">
                  <a:pos x="1879" y="482"/>
                </a:cxn>
              </a:cxnLst>
              <a:rect l="0" t="0" r="r" b="b"/>
              <a:pathLst>
                <a:path w="2366" h="628">
                  <a:moveTo>
                    <a:pt x="1889" y="594"/>
                  </a:moveTo>
                  <a:cubicBezTo>
                    <a:pt x="1895" y="596"/>
                    <a:pt x="1901" y="574"/>
                    <a:pt x="1906" y="589"/>
                  </a:cubicBezTo>
                  <a:cubicBezTo>
                    <a:pt x="1913" y="610"/>
                    <a:pt x="1953" y="548"/>
                    <a:pt x="1948" y="511"/>
                  </a:cubicBezTo>
                  <a:cubicBezTo>
                    <a:pt x="1945" y="491"/>
                    <a:pt x="1961" y="444"/>
                    <a:pt x="1934" y="433"/>
                  </a:cubicBezTo>
                  <a:cubicBezTo>
                    <a:pt x="1893" y="417"/>
                    <a:pt x="1939" y="408"/>
                    <a:pt x="1914" y="392"/>
                  </a:cubicBezTo>
                  <a:cubicBezTo>
                    <a:pt x="1889" y="376"/>
                    <a:pt x="1884" y="363"/>
                    <a:pt x="1856" y="352"/>
                  </a:cubicBezTo>
                  <a:cubicBezTo>
                    <a:pt x="1828" y="341"/>
                    <a:pt x="1845" y="364"/>
                    <a:pt x="1829" y="357"/>
                  </a:cubicBezTo>
                  <a:cubicBezTo>
                    <a:pt x="1813" y="350"/>
                    <a:pt x="1821" y="365"/>
                    <a:pt x="1808" y="352"/>
                  </a:cubicBezTo>
                  <a:cubicBezTo>
                    <a:pt x="1795" y="339"/>
                    <a:pt x="1833" y="334"/>
                    <a:pt x="1806" y="330"/>
                  </a:cubicBezTo>
                  <a:cubicBezTo>
                    <a:pt x="1778" y="326"/>
                    <a:pt x="1826" y="347"/>
                    <a:pt x="1782" y="342"/>
                  </a:cubicBezTo>
                  <a:cubicBezTo>
                    <a:pt x="1763" y="340"/>
                    <a:pt x="1773" y="316"/>
                    <a:pt x="1787" y="294"/>
                  </a:cubicBezTo>
                  <a:cubicBezTo>
                    <a:pt x="1806" y="262"/>
                    <a:pt x="1782" y="266"/>
                    <a:pt x="1813" y="254"/>
                  </a:cubicBezTo>
                  <a:cubicBezTo>
                    <a:pt x="1855" y="237"/>
                    <a:pt x="1847" y="263"/>
                    <a:pt x="1891" y="253"/>
                  </a:cubicBezTo>
                  <a:cubicBezTo>
                    <a:pt x="1934" y="244"/>
                    <a:pt x="1918" y="254"/>
                    <a:pt x="1933" y="251"/>
                  </a:cubicBezTo>
                  <a:cubicBezTo>
                    <a:pt x="1974" y="245"/>
                    <a:pt x="1924" y="275"/>
                    <a:pt x="1959" y="265"/>
                  </a:cubicBezTo>
                  <a:cubicBezTo>
                    <a:pt x="1979" y="260"/>
                    <a:pt x="2003" y="262"/>
                    <a:pt x="1984" y="249"/>
                  </a:cubicBezTo>
                  <a:cubicBezTo>
                    <a:pt x="1966" y="236"/>
                    <a:pt x="1987" y="246"/>
                    <a:pt x="1986" y="224"/>
                  </a:cubicBezTo>
                  <a:cubicBezTo>
                    <a:pt x="1985" y="203"/>
                    <a:pt x="1989" y="219"/>
                    <a:pt x="1997" y="211"/>
                  </a:cubicBezTo>
                  <a:cubicBezTo>
                    <a:pt x="2005" y="203"/>
                    <a:pt x="2009" y="213"/>
                    <a:pt x="2019" y="203"/>
                  </a:cubicBezTo>
                  <a:cubicBezTo>
                    <a:pt x="2029" y="193"/>
                    <a:pt x="2016" y="204"/>
                    <a:pt x="2041" y="218"/>
                  </a:cubicBezTo>
                  <a:cubicBezTo>
                    <a:pt x="2066" y="232"/>
                    <a:pt x="2055" y="217"/>
                    <a:pt x="2063" y="213"/>
                  </a:cubicBezTo>
                  <a:cubicBezTo>
                    <a:pt x="2076" y="207"/>
                    <a:pt x="2049" y="200"/>
                    <a:pt x="2070" y="195"/>
                  </a:cubicBezTo>
                  <a:cubicBezTo>
                    <a:pt x="2090" y="190"/>
                    <a:pt x="2090" y="194"/>
                    <a:pt x="2079" y="199"/>
                  </a:cubicBezTo>
                  <a:cubicBezTo>
                    <a:pt x="2069" y="203"/>
                    <a:pt x="2086" y="217"/>
                    <a:pt x="2094" y="220"/>
                  </a:cubicBezTo>
                  <a:cubicBezTo>
                    <a:pt x="2101" y="223"/>
                    <a:pt x="2081" y="233"/>
                    <a:pt x="2087" y="245"/>
                  </a:cubicBezTo>
                  <a:cubicBezTo>
                    <a:pt x="2091" y="255"/>
                    <a:pt x="2071" y="273"/>
                    <a:pt x="2074" y="278"/>
                  </a:cubicBezTo>
                  <a:cubicBezTo>
                    <a:pt x="2079" y="286"/>
                    <a:pt x="2064" y="280"/>
                    <a:pt x="2072" y="291"/>
                  </a:cubicBezTo>
                  <a:cubicBezTo>
                    <a:pt x="2084" y="309"/>
                    <a:pt x="2067" y="300"/>
                    <a:pt x="2076" y="311"/>
                  </a:cubicBezTo>
                  <a:cubicBezTo>
                    <a:pt x="2101" y="343"/>
                    <a:pt x="2112" y="338"/>
                    <a:pt x="2133" y="356"/>
                  </a:cubicBezTo>
                  <a:cubicBezTo>
                    <a:pt x="2154" y="375"/>
                    <a:pt x="2183" y="386"/>
                    <a:pt x="2197" y="402"/>
                  </a:cubicBezTo>
                  <a:cubicBezTo>
                    <a:pt x="2212" y="418"/>
                    <a:pt x="2211" y="404"/>
                    <a:pt x="2210" y="389"/>
                  </a:cubicBezTo>
                  <a:cubicBezTo>
                    <a:pt x="2208" y="374"/>
                    <a:pt x="2198" y="368"/>
                    <a:pt x="2208" y="366"/>
                  </a:cubicBezTo>
                  <a:cubicBezTo>
                    <a:pt x="2217" y="365"/>
                    <a:pt x="2208" y="364"/>
                    <a:pt x="2200" y="350"/>
                  </a:cubicBezTo>
                  <a:cubicBezTo>
                    <a:pt x="2191" y="336"/>
                    <a:pt x="2211" y="346"/>
                    <a:pt x="2203" y="330"/>
                  </a:cubicBezTo>
                  <a:cubicBezTo>
                    <a:pt x="2195" y="314"/>
                    <a:pt x="2197" y="330"/>
                    <a:pt x="2187" y="316"/>
                  </a:cubicBezTo>
                  <a:cubicBezTo>
                    <a:pt x="2178" y="302"/>
                    <a:pt x="2186" y="303"/>
                    <a:pt x="2187" y="307"/>
                  </a:cubicBezTo>
                  <a:cubicBezTo>
                    <a:pt x="2188" y="311"/>
                    <a:pt x="2201" y="301"/>
                    <a:pt x="2180" y="293"/>
                  </a:cubicBezTo>
                  <a:cubicBezTo>
                    <a:pt x="2159" y="286"/>
                    <a:pt x="2181" y="277"/>
                    <a:pt x="2161" y="275"/>
                  </a:cubicBezTo>
                  <a:cubicBezTo>
                    <a:pt x="2136" y="272"/>
                    <a:pt x="2158" y="277"/>
                    <a:pt x="2149" y="280"/>
                  </a:cubicBezTo>
                  <a:cubicBezTo>
                    <a:pt x="2141" y="283"/>
                    <a:pt x="2137" y="262"/>
                    <a:pt x="2136" y="256"/>
                  </a:cubicBezTo>
                  <a:cubicBezTo>
                    <a:pt x="2135" y="250"/>
                    <a:pt x="2115" y="240"/>
                    <a:pt x="2138" y="242"/>
                  </a:cubicBezTo>
                  <a:cubicBezTo>
                    <a:pt x="2158" y="244"/>
                    <a:pt x="2135" y="236"/>
                    <a:pt x="2151" y="233"/>
                  </a:cubicBezTo>
                  <a:cubicBezTo>
                    <a:pt x="2170" y="229"/>
                    <a:pt x="2163" y="263"/>
                    <a:pt x="2170" y="236"/>
                  </a:cubicBezTo>
                  <a:cubicBezTo>
                    <a:pt x="2174" y="219"/>
                    <a:pt x="2195" y="227"/>
                    <a:pt x="2207" y="233"/>
                  </a:cubicBezTo>
                  <a:cubicBezTo>
                    <a:pt x="2220" y="240"/>
                    <a:pt x="2217" y="227"/>
                    <a:pt x="2224" y="224"/>
                  </a:cubicBezTo>
                  <a:cubicBezTo>
                    <a:pt x="2231" y="222"/>
                    <a:pt x="2254" y="188"/>
                    <a:pt x="2266" y="194"/>
                  </a:cubicBezTo>
                  <a:cubicBezTo>
                    <a:pt x="2274" y="198"/>
                    <a:pt x="2284" y="183"/>
                    <a:pt x="2264" y="182"/>
                  </a:cubicBezTo>
                  <a:cubicBezTo>
                    <a:pt x="2244" y="180"/>
                    <a:pt x="2240" y="171"/>
                    <a:pt x="2228" y="171"/>
                  </a:cubicBezTo>
                  <a:cubicBezTo>
                    <a:pt x="2217" y="170"/>
                    <a:pt x="2211" y="157"/>
                    <a:pt x="2204" y="166"/>
                  </a:cubicBezTo>
                  <a:cubicBezTo>
                    <a:pt x="2200" y="172"/>
                    <a:pt x="2182" y="158"/>
                    <a:pt x="2215" y="157"/>
                  </a:cubicBezTo>
                  <a:cubicBezTo>
                    <a:pt x="2247" y="156"/>
                    <a:pt x="2236" y="145"/>
                    <a:pt x="2230" y="143"/>
                  </a:cubicBezTo>
                  <a:cubicBezTo>
                    <a:pt x="2217" y="138"/>
                    <a:pt x="2243" y="130"/>
                    <a:pt x="2245" y="142"/>
                  </a:cubicBezTo>
                  <a:cubicBezTo>
                    <a:pt x="2250" y="162"/>
                    <a:pt x="2268" y="146"/>
                    <a:pt x="2261" y="156"/>
                  </a:cubicBezTo>
                  <a:cubicBezTo>
                    <a:pt x="2257" y="164"/>
                    <a:pt x="2284" y="151"/>
                    <a:pt x="2290" y="159"/>
                  </a:cubicBezTo>
                  <a:cubicBezTo>
                    <a:pt x="2306" y="177"/>
                    <a:pt x="2306" y="156"/>
                    <a:pt x="2325" y="164"/>
                  </a:cubicBezTo>
                  <a:cubicBezTo>
                    <a:pt x="2344" y="172"/>
                    <a:pt x="2366" y="169"/>
                    <a:pt x="2351" y="160"/>
                  </a:cubicBezTo>
                  <a:cubicBezTo>
                    <a:pt x="2336" y="152"/>
                    <a:pt x="2355" y="153"/>
                    <a:pt x="2336" y="146"/>
                  </a:cubicBezTo>
                  <a:cubicBezTo>
                    <a:pt x="2307" y="134"/>
                    <a:pt x="2356" y="146"/>
                    <a:pt x="2346" y="139"/>
                  </a:cubicBezTo>
                  <a:cubicBezTo>
                    <a:pt x="2336" y="132"/>
                    <a:pt x="2361" y="133"/>
                    <a:pt x="2354" y="131"/>
                  </a:cubicBezTo>
                  <a:cubicBezTo>
                    <a:pt x="2347" y="128"/>
                    <a:pt x="2361" y="119"/>
                    <a:pt x="2345" y="118"/>
                  </a:cubicBezTo>
                  <a:cubicBezTo>
                    <a:pt x="2330" y="116"/>
                    <a:pt x="2303" y="111"/>
                    <a:pt x="2285" y="108"/>
                  </a:cubicBezTo>
                  <a:cubicBezTo>
                    <a:pt x="2267" y="105"/>
                    <a:pt x="2265" y="110"/>
                    <a:pt x="2279" y="115"/>
                  </a:cubicBezTo>
                  <a:cubicBezTo>
                    <a:pt x="2292" y="120"/>
                    <a:pt x="2301" y="128"/>
                    <a:pt x="2301" y="128"/>
                  </a:cubicBezTo>
                  <a:cubicBezTo>
                    <a:pt x="2301" y="128"/>
                    <a:pt x="2291" y="132"/>
                    <a:pt x="2276" y="121"/>
                  </a:cubicBezTo>
                  <a:cubicBezTo>
                    <a:pt x="2262" y="110"/>
                    <a:pt x="2248" y="115"/>
                    <a:pt x="2204" y="103"/>
                  </a:cubicBezTo>
                  <a:cubicBezTo>
                    <a:pt x="2160" y="91"/>
                    <a:pt x="2149" y="91"/>
                    <a:pt x="2130" y="96"/>
                  </a:cubicBezTo>
                  <a:cubicBezTo>
                    <a:pt x="2112" y="100"/>
                    <a:pt x="2089" y="87"/>
                    <a:pt x="2061" y="87"/>
                  </a:cubicBezTo>
                  <a:cubicBezTo>
                    <a:pt x="2033" y="88"/>
                    <a:pt x="1998" y="84"/>
                    <a:pt x="1979" y="83"/>
                  </a:cubicBezTo>
                  <a:cubicBezTo>
                    <a:pt x="1959" y="83"/>
                    <a:pt x="1994" y="93"/>
                    <a:pt x="1986" y="98"/>
                  </a:cubicBezTo>
                  <a:cubicBezTo>
                    <a:pt x="1977" y="104"/>
                    <a:pt x="1976" y="97"/>
                    <a:pt x="1962" y="96"/>
                  </a:cubicBezTo>
                  <a:cubicBezTo>
                    <a:pt x="1948" y="96"/>
                    <a:pt x="1948" y="69"/>
                    <a:pt x="1936" y="83"/>
                  </a:cubicBezTo>
                  <a:cubicBezTo>
                    <a:pt x="1928" y="91"/>
                    <a:pt x="1938" y="84"/>
                    <a:pt x="1906" y="86"/>
                  </a:cubicBezTo>
                  <a:cubicBezTo>
                    <a:pt x="1874" y="88"/>
                    <a:pt x="1901" y="78"/>
                    <a:pt x="1875" y="80"/>
                  </a:cubicBezTo>
                  <a:cubicBezTo>
                    <a:pt x="1849" y="82"/>
                    <a:pt x="1883" y="84"/>
                    <a:pt x="1861" y="87"/>
                  </a:cubicBezTo>
                  <a:cubicBezTo>
                    <a:pt x="1840" y="90"/>
                    <a:pt x="1845" y="78"/>
                    <a:pt x="1814" y="78"/>
                  </a:cubicBezTo>
                  <a:cubicBezTo>
                    <a:pt x="1784" y="78"/>
                    <a:pt x="1801" y="71"/>
                    <a:pt x="1745" y="68"/>
                  </a:cubicBezTo>
                  <a:cubicBezTo>
                    <a:pt x="1722" y="67"/>
                    <a:pt x="1702" y="66"/>
                    <a:pt x="1708" y="70"/>
                  </a:cubicBezTo>
                  <a:cubicBezTo>
                    <a:pt x="1713" y="74"/>
                    <a:pt x="1698" y="74"/>
                    <a:pt x="1689" y="67"/>
                  </a:cubicBezTo>
                  <a:cubicBezTo>
                    <a:pt x="1680" y="59"/>
                    <a:pt x="1663" y="54"/>
                    <a:pt x="1638" y="62"/>
                  </a:cubicBezTo>
                  <a:cubicBezTo>
                    <a:pt x="1612" y="69"/>
                    <a:pt x="1606" y="56"/>
                    <a:pt x="1584" y="58"/>
                  </a:cubicBezTo>
                  <a:cubicBezTo>
                    <a:pt x="1551" y="60"/>
                    <a:pt x="1603" y="50"/>
                    <a:pt x="1564" y="49"/>
                  </a:cubicBezTo>
                  <a:cubicBezTo>
                    <a:pt x="1542" y="48"/>
                    <a:pt x="1557" y="62"/>
                    <a:pt x="1544" y="59"/>
                  </a:cubicBezTo>
                  <a:cubicBezTo>
                    <a:pt x="1531" y="56"/>
                    <a:pt x="1557" y="52"/>
                    <a:pt x="1546" y="48"/>
                  </a:cubicBezTo>
                  <a:cubicBezTo>
                    <a:pt x="1535" y="45"/>
                    <a:pt x="1528" y="53"/>
                    <a:pt x="1527" y="55"/>
                  </a:cubicBezTo>
                  <a:cubicBezTo>
                    <a:pt x="1525" y="57"/>
                    <a:pt x="1505" y="46"/>
                    <a:pt x="1528" y="46"/>
                  </a:cubicBezTo>
                  <a:cubicBezTo>
                    <a:pt x="1550" y="45"/>
                    <a:pt x="1540" y="44"/>
                    <a:pt x="1527" y="43"/>
                  </a:cubicBezTo>
                  <a:cubicBezTo>
                    <a:pt x="1514" y="41"/>
                    <a:pt x="1498" y="43"/>
                    <a:pt x="1478" y="42"/>
                  </a:cubicBezTo>
                  <a:cubicBezTo>
                    <a:pt x="1459" y="42"/>
                    <a:pt x="1490" y="66"/>
                    <a:pt x="1463" y="60"/>
                  </a:cubicBezTo>
                  <a:cubicBezTo>
                    <a:pt x="1448" y="56"/>
                    <a:pt x="1451" y="67"/>
                    <a:pt x="1414" y="53"/>
                  </a:cubicBezTo>
                  <a:cubicBezTo>
                    <a:pt x="1391" y="44"/>
                    <a:pt x="1452" y="78"/>
                    <a:pt x="1431" y="78"/>
                  </a:cubicBezTo>
                  <a:cubicBezTo>
                    <a:pt x="1419" y="77"/>
                    <a:pt x="1434" y="85"/>
                    <a:pt x="1422" y="81"/>
                  </a:cubicBezTo>
                  <a:cubicBezTo>
                    <a:pt x="1411" y="77"/>
                    <a:pt x="1400" y="74"/>
                    <a:pt x="1387" y="68"/>
                  </a:cubicBezTo>
                  <a:cubicBezTo>
                    <a:pt x="1374" y="62"/>
                    <a:pt x="1385" y="69"/>
                    <a:pt x="1371" y="67"/>
                  </a:cubicBezTo>
                  <a:cubicBezTo>
                    <a:pt x="1357" y="65"/>
                    <a:pt x="1374" y="62"/>
                    <a:pt x="1366" y="59"/>
                  </a:cubicBezTo>
                  <a:cubicBezTo>
                    <a:pt x="1358" y="55"/>
                    <a:pt x="1351" y="54"/>
                    <a:pt x="1350" y="48"/>
                  </a:cubicBezTo>
                  <a:cubicBezTo>
                    <a:pt x="1348" y="42"/>
                    <a:pt x="1333" y="41"/>
                    <a:pt x="1319" y="38"/>
                  </a:cubicBezTo>
                  <a:cubicBezTo>
                    <a:pt x="1306" y="34"/>
                    <a:pt x="1289" y="24"/>
                    <a:pt x="1280" y="29"/>
                  </a:cubicBezTo>
                  <a:cubicBezTo>
                    <a:pt x="1272" y="34"/>
                    <a:pt x="1268" y="29"/>
                    <a:pt x="1261" y="30"/>
                  </a:cubicBezTo>
                  <a:cubicBezTo>
                    <a:pt x="1254" y="31"/>
                    <a:pt x="1244" y="26"/>
                    <a:pt x="1242" y="32"/>
                  </a:cubicBezTo>
                  <a:cubicBezTo>
                    <a:pt x="1240" y="37"/>
                    <a:pt x="1224" y="33"/>
                    <a:pt x="1242" y="43"/>
                  </a:cubicBezTo>
                  <a:cubicBezTo>
                    <a:pt x="1260" y="52"/>
                    <a:pt x="1242" y="48"/>
                    <a:pt x="1221" y="49"/>
                  </a:cubicBezTo>
                  <a:cubicBezTo>
                    <a:pt x="1205" y="48"/>
                    <a:pt x="1207" y="48"/>
                    <a:pt x="1210" y="53"/>
                  </a:cubicBezTo>
                  <a:cubicBezTo>
                    <a:pt x="1213" y="59"/>
                    <a:pt x="1179" y="52"/>
                    <a:pt x="1181" y="49"/>
                  </a:cubicBezTo>
                  <a:cubicBezTo>
                    <a:pt x="1182" y="46"/>
                    <a:pt x="1178" y="49"/>
                    <a:pt x="1177" y="46"/>
                  </a:cubicBezTo>
                  <a:cubicBezTo>
                    <a:pt x="1175" y="43"/>
                    <a:pt x="1183" y="43"/>
                    <a:pt x="1180" y="40"/>
                  </a:cubicBezTo>
                  <a:cubicBezTo>
                    <a:pt x="1176" y="37"/>
                    <a:pt x="1169" y="44"/>
                    <a:pt x="1141" y="43"/>
                  </a:cubicBezTo>
                  <a:cubicBezTo>
                    <a:pt x="1112" y="42"/>
                    <a:pt x="1123" y="47"/>
                    <a:pt x="1109" y="49"/>
                  </a:cubicBezTo>
                  <a:cubicBezTo>
                    <a:pt x="1094" y="51"/>
                    <a:pt x="1109" y="40"/>
                    <a:pt x="1086" y="41"/>
                  </a:cubicBezTo>
                  <a:cubicBezTo>
                    <a:pt x="1068" y="42"/>
                    <a:pt x="1070" y="46"/>
                    <a:pt x="1068" y="44"/>
                  </a:cubicBezTo>
                  <a:cubicBezTo>
                    <a:pt x="1065" y="42"/>
                    <a:pt x="1056" y="49"/>
                    <a:pt x="1053" y="43"/>
                  </a:cubicBezTo>
                  <a:cubicBezTo>
                    <a:pt x="1051" y="40"/>
                    <a:pt x="1047" y="39"/>
                    <a:pt x="1039" y="41"/>
                  </a:cubicBezTo>
                  <a:cubicBezTo>
                    <a:pt x="1032" y="43"/>
                    <a:pt x="1033" y="43"/>
                    <a:pt x="1044" y="47"/>
                  </a:cubicBezTo>
                  <a:cubicBezTo>
                    <a:pt x="1037" y="51"/>
                    <a:pt x="1031" y="41"/>
                    <a:pt x="1028" y="48"/>
                  </a:cubicBezTo>
                  <a:cubicBezTo>
                    <a:pt x="1027" y="52"/>
                    <a:pt x="1015" y="54"/>
                    <a:pt x="1013" y="52"/>
                  </a:cubicBezTo>
                  <a:cubicBezTo>
                    <a:pt x="1010" y="51"/>
                    <a:pt x="1009" y="55"/>
                    <a:pt x="1004" y="57"/>
                  </a:cubicBezTo>
                  <a:cubicBezTo>
                    <a:pt x="999" y="58"/>
                    <a:pt x="986" y="61"/>
                    <a:pt x="1000" y="56"/>
                  </a:cubicBezTo>
                  <a:cubicBezTo>
                    <a:pt x="1013" y="51"/>
                    <a:pt x="1003" y="48"/>
                    <a:pt x="1011" y="48"/>
                  </a:cubicBezTo>
                  <a:cubicBezTo>
                    <a:pt x="1020" y="49"/>
                    <a:pt x="1016" y="45"/>
                    <a:pt x="1025" y="42"/>
                  </a:cubicBezTo>
                  <a:cubicBezTo>
                    <a:pt x="1034" y="39"/>
                    <a:pt x="1037" y="34"/>
                    <a:pt x="1042" y="33"/>
                  </a:cubicBezTo>
                  <a:cubicBezTo>
                    <a:pt x="1047" y="31"/>
                    <a:pt x="1041" y="25"/>
                    <a:pt x="1037" y="26"/>
                  </a:cubicBezTo>
                  <a:cubicBezTo>
                    <a:pt x="1032" y="27"/>
                    <a:pt x="1022" y="24"/>
                    <a:pt x="1024" y="23"/>
                  </a:cubicBezTo>
                  <a:cubicBezTo>
                    <a:pt x="1025" y="21"/>
                    <a:pt x="1038" y="25"/>
                    <a:pt x="1038" y="23"/>
                  </a:cubicBezTo>
                  <a:cubicBezTo>
                    <a:pt x="1039" y="21"/>
                    <a:pt x="1018" y="13"/>
                    <a:pt x="1013" y="15"/>
                  </a:cubicBezTo>
                  <a:cubicBezTo>
                    <a:pt x="1009" y="17"/>
                    <a:pt x="1003" y="14"/>
                    <a:pt x="984" y="13"/>
                  </a:cubicBezTo>
                  <a:cubicBezTo>
                    <a:pt x="966" y="13"/>
                    <a:pt x="978" y="17"/>
                    <a:pt x="973" y="17"/>
                  </a:cubicBezTo>
                  <a:cubicBezTo>
                    <a:pt x="967" y="17"/>
                    <a:pt x="975" y="12"/>
                    <a:pt x="956" y="14"/>
                  </a:cubicBezTo>
                  <a:cubicBezTo>
                    <a:pt x="942" y="16"/>
                    <a:pt x="933" y="10"/>
                    <a:pt x="929" y="11"/>
                  </a:cubicBezTo>
                  <a:cubicBezTo>
                    <a:pt x="925" y="12"/>
                    <a:pt x="923" y="9"/>
                    <a:pt x="911" y="12"/>
                  </a:cubicBezTo>
                  <a:cubicBezTo>
                    <a:pt x="911" y="12"/>
                    <a:pt x="904" y="28"/>
                    <a:pt x="907" y="14"/>
                  </a:cubicBezTo>
                  <a:cubicBezTo>
                    <a:pt x="911" y="0"/>
                    <a:pt x="883" y="26"/>
                    <a:pt x="895" y="13"/>
                  </a:cubicBezTo>
                  <a:cubicBezTo>
                    <a:pt x="899" y="7"/>
                    <a:pt x="900" y="9"/>
                    <a:pt x="891" y="8"/>
                  </a:cubicBezTo>
                  <a:cubicBezTo>
                    <a:pt x="881" y="8"/>
                    <a:pt x="880" y="9"/>
                    <a:pt x="874" y="12"/>
                  </a:cubicBezTo>
                  <a:cubicBezTo>
                    <a:pt x="868" y="14"/>
                    <a:pt x="866" y="15"/>
                    <a:pt x="867" y="18"/>
                  </a:cubicBezTo>
                  <a:cubicBezTo>
                    <a:pt x="868" y="21"/>
                    <a:pt x="858" y="18"/>
                    <a:pt x="866" y="24"/>
                  </a:cubicBezTo>
                  <a:cubicBezTo>
                    <a:pt x="851" y="17"/>
                    <a:pt x="852" y="21"/>
                    <a:pt x="845" y="19"/>
                  </a:cubicBezTo>
                  <a:cubicBezTo>
                    <a:pt x="838" y="17"/>
                    <a:pt x="845" y="21"/>
                    <a:pt x="836" y="22"/>
                  </a:cubicBezTo>
                  <a:cubicBezTo>
                    <a:pt x="826" y="24"/>
                    <a:pt x="830" y="21"/>
                    <a:pt x="826" y="21"/>
                  </a:cubicBezTo>
                  <a:cubicBezTo>
                    <a:pt x="823" y="21"/>
                    <a:pt x="831" y="18"/>
                    <a:pt x="821" y="17"/>
                  </a:cubicBezTo>
                  <a:cubicBezTo>
                    <a:pt x="813" y="17"/>
                    <a:pt x="807" y="17"/>
                    <a:pt x="811" y="18"/>
                  </a:cubicBezTo>
                  <a:cubicBezTo>
                    <a:pt x="815" y="20"/>
                    <a:pt x="809" y="19"/>
                    <a:pt x="801" y="20"/>
                  </a:cubicBezTo>
                  <a:cubicBezTo>
                    <a:pt x="773" y="22"/>
                    <a:pt x="783" y="26"/>
                    <a:pt x="777" y="24"/>
                  </a:cubicBezTo>
                  <a:cubicBezTo>
                    <a:pt x="771" y="21"/>
                    <a:pt x="770" y="25"/>
                    <a:pt x="760" y="23"/>
                  </a:cubicBezTo>
                  <a:cubicBezTo>
                    <a:pt x="751" y="21"/>
                    <a:pt x="756" y="26"/>
                    <a:pt x="749" y="26"/>
                  </a:cubicBezTo>
                  <a:cubicBezTo>
                    <a:pt x="742" y="25"/>
                    <a:pt x="749" y="30"/>
                    <a:pt x="732" y="28"/>
                  </a:cubicBezTo>
                  <a:cubicBezTo>
                    <a:pt x="722" y="27"/>
                    <a:pt x="727" y="29"/>
                    <a:pt x="722" y="30"/>
                  </a:cubicBezTo>
                  <a:cubicBezTo>
                    <a:pt x="716" y="31"/>
                    <a:pt x="722" y="30"/>
                    <a:pt x="722" y="33"/>
                  </a:cubicBezTo>
                  <a:cubicBezTo>
                    <a:pt x="723" y="37"/>
                    <a:pt x="739" y="38"/>
                    <a:pt x="735" y="38"/>
                  </a:cubicBezTo>
                  <a:cubicBezTo>
                    <a:pt x="730" y="38"/>
                    <a:pt x="730" y="50"/>
                    <a:pt x="730" y="42"/>
                  </a:cubicBezTo>
                  <a:cubicBezTo>
                    <a:pt x="730" y="34"/>
                    <a:pt x="732" y="41"/>
                    <a:pt x="715" y="41"/>
                  </a:cubicBezTo>
                  <a:cubicBezTo>
                    <a:pt x="698" y="41"/>
                    <a:pt x="688" y="44"/>
                    <a:pt x="678" y="44"/>
                  </a:cubicBezTo>
                  <a:cubicBezTo>
                    <a:pt x="675" y="44"/>
                    <a:pt x="655" y="44"/>
                    <a:pt x="681" y="57"/>
                  </a:cubicBezTo>
                  <a:cubicBezTo>
                    <a:pt x="704" y="69"/>
                    <a:pt x="700" y="57"/>
                    <a:pt x="711" y="65"/>
                  </a:cubicBezTo>
                  <a:cubicBezTo>
                    <a:pt x="721" y="72"/>
                    <a:pt x="731" y="65"/>
                    <a:pt x="732" y="74"/>
                  </a:cubicBezTo>
                  <a:cubicBezTo>
                    <a:pt x="733" y="83"/>
                    <a:pt x="743" y="81"/>
                    <a:pt x="758" y="87"/>
                  </a:cubicBezTo>
                  <a:cubicBezTo>
                    <a:pt x="772" y="93"/>
                    <a:pt x="759" y="97"/>
                    <a:pt x="749" y="90"/>
                  </a:cubicBezTo>
                  <a:cubicBezTo>
                    <a:pt x="740" y="83"/>
                    <a:pt x="740" y="91"/>
                    <a:pt x="740" y="91"/>
                  </a:cubicBezTo>
                  <a:cubicBezTo>
                    <a:pt x="740" y="91"/>
                    <a:pt x="742" y="88"/>
                    <a:pt x="730" y="85"/>
                  </a:cubicBezTo>
                  <a:cubicBezTo>
                    <a:pt x="718" y="81"/>
                    <a:pt x="740" y="71"/>
                    <a:pt x="716" y="72"/>
                  </a:cubicBezTo>
                  <a:cubicBezTo>
                    <a:pt x="698" y="74"/>
                    <a:pt x="691" y="66"/>
                    <a:pt x="684" y="66"/>
                  </a:cubicBezTo>
                  <a:cubicBezTo>
                    <a:pt x="677" y="66"/>
                    <a:pt x="665" y="61"/>
                    <a:pt x="658" y="59"/>
                  </a:cubicBezTo>
                  <a:cubicBezTo>
                    <a:pt x="651" y="56"/>
                    <a:pt x="637" y="54"/>
                    <a:pt x="641" y="59"/>
                  </a:cubicBezTo>
                  <a:cubicBezTo>
                    <a:pt x="645" y="64"/>
                    <a:pt x="636" y="61"/>
                    <a:pt x="633" y="59"/>
                  </a:cubicBezTo>
                  <a:cubicBezTo>
                    <a:pt x="629" y="57"/>
                    <a:pt x="618" y="63"/>
                    <a:pt x="628" y="65"/>
                  </a:cubicBezTo>
                  <a:cubicBezTo>
                    <a:pt x="637" y="67"/>
                    <a:pt x="634" y="72"/>
                    <a:pt x="641" y="71"/>
                  </a:cubicBezTo>
                  <a:cubicBezTo>
                    <a:pt x="648" y="70"/>
                    <a:pt x="653" y="76"/>
                    <a:pt x="662" y="78"/>
                  </a:cubicBezTo>
                  <a:cubicBezTo>
                    <a:pt x="663" y="77"/>
                    <a:pt x="662" y="81"/>
                    <a:pt x="650" y="76"/>
                  </a:cubicBezTo>
                  <a:cubicBezTo>
                    <a:pt x="638" y="71"/>
                    <a:pt x="640" y="77"/>
                    <a:pt x="635" y="74"/>
                  </a:cubicBezTo>
                  <a:cubicBezTo>
                    <a:pt x="630" y="71"/>
                    <a:pt x="631" y="76"/>
                    <a:pt x="627" y="73"/>
                  </a:cubicBezTo>
                  <a:cubicBezTo>
                    <a:pt x="623" y="70"/>
                    <a:pt x="626" y="78"/>
                    <a:pt x="612" y="61"/>
                  </a:cubicBezTo>
                  <a:cubicBezTo>
                    <a:pt x="597" y="45"/>
                    <a:pt x="586" y="42"/>
                    <a:pt x="583" y="43"/>
                  </a:cubicBezTo>
                  <a:cubicBezTo>
                    <a:pt x="580" y="44"/>
                    <a:pt x="601" y="52"/>
                    <a:pt x="593" y="56"/>
                  </a:cubicBezTo>
                  <a:cubicBezTo>
                    <a:pt x="585" y="61"/>
                    <a:pt x="594" y="63"/>
                    <a:pt x="591" y="68"/>
                  </a:cubicBezTo>
                  <a:cubicBezTo>
                    <a:pt x="589" y="73"/>
                    <a:pt x="595" y="69"/>
                    <a:pt x="600" y="74"/>
                  </a:cubicBezTo>
                  <a:cubicBezTo>
                    <a:pt x="606" y="79"/>
                    <a:pt x="614" y="74"/>
                    <a:pt x="614" y="86"/>
                  </a:cubicBezTo>
                  <a:cubicBezTo>
                    <a:pt x="614" y="97"/>
                    <a:pt x="626" y="93"/>
                    <a:pt x="629" y="100"/>
                  </a:cubicBezTo>
                  <a:cubicBezTo>
                    <a:pt x="632" y="106"/>
                    <a:pt x="636" y="104"/>
                    <a:pt x="641" y="101"/>
                  </a:cubicBezTo>
                  <a:cubicBezTo>
                    <a:pt x="647" y="99"/>
                    <a:pt x="654" y="98"/>
                    <a:pt x="663" y="105"/>
                  </a:cubicBezTo>
                  <a:cubicBezTo>
                    <a:pt x="672" y="111"/>
                    <a:pt x="671" y="110"/>
                    <a:pt x="667" y="112"/>
                  </a:cubicBezTo>
                  <a:cubicBezTo>
                    <a:pt x="662" y="114"/>
                    <a:pt x="664" y="116"/>
                    <a:pt x="675" y="121"/>
                  </a:cubicBezTo>
                  <a:cubicBezTo>
                    <a:pt x="653" y="121"/>
                    <a:pt x="667" y="105"/>
                    <a:pt x="650" y="106"/>
                  </a:cubicBezTo>
                  <a:cubicBezTo>
                    <a:pt x="640" y="107"/>
                    <a:pt x="641" y="107"/>
                    <a:pt x="638" y="109"/>
                  </a:cubicBezTo>
                  <a:cubicBezTo>
                    <a:pt x="634" y="110"/>
                    <a:pt x="634" y="114"/>
                    <a:pt x="643" y="119"/>
                  </a:cubicBezTo>
                  <a:cubicBezTo>
                    <a:pt x="652" y="123"/>
                    <a:pt x="650" y="122"/>
                    <a:pt x="647" y="127"/>
                  </a:cubicBezTo>
                  <a:cubicBezTo>
                    <a:pt x="644" y="132"/>
                    <a:pt x="645" y="135"/>
                    <a:pt x="636" y="141"/>
                  </a:cubicBezTo>
                  <a:cubicBezTo>
                    <a:pt x="626" y="146"/>
                    <a:pt x="629" y="149"/>
                    <a:pt x="624" y="146"/>
                  </a:cubicBezTo>
                  <a:cubicBezTo>
                    <a:pt x="618" y="143"/>
                    <a:pt x="603" y="146"/>
                    <a:pt x="608" y="145"/>
                  </a:cubicBezTo>
                  <a:cubicBezTo>
                    <a:pt x="613" y="144"/>
                    <a:pt x="612" y="142"/>
                    <a:pt x="616" y="141"/>
                  </a:cubicBezTo>
                  <a:cubicBezTo>
                    <a:pt x="621" y="141"/>
                    <a:pt x="615" y="137"/>
                    <a:pt x="621" y="136"/>
                  </a:cubicBezTo>
                  <a:cubicBezTo>
                    <a:pt x="626" y="136"/>
                    <a:pt x="621" y="130"/>
                    <a:pt x="626" y="130"/>
                  </a:cubicBezTo>
                  <a:cubicBezTo>
                    <a:pt x="631" y="130"/>
                    <a:pt x="629" y="122"/>
                    <a:pt x="632" y="120"/>
                  </a:cubicBezTo>
                  <a:cubicBezTo>
                    <a:pt x="634" y="117"/>
                    <a:pt x="632" y="113"/>
                    <a:pt x="616" y="110"/>
                  </a:cubicBezTo>
                  <a:cubicBezTo>
                    <a:pt x="600" y="106"/>
                    <a:pt x="613" y="99"/>
                    <a:pt x="592" y="92"/>
                  </a:cubicBezTo>
                  <a:cubicBezTo>
                    <a:pt x="583" y="89"/>
                    <a:pt x="595" y="90"/>
                    <a:pt x="584" y="79"/>
                  </a:cubicBezTo>
                  <a:cubicBezTo>
                    <a:pt x="577" y="73"/>
                    <a:pt x="562" y="71"/>
                    <a:pt x="565" y="66"/>
                  </a:cubicBezTo>
                  <a:cubicBezTo>
                    <a:pt x="567" y="62"/>
                    <a:pt x="550" y="45"/>
                    <a:pt x="542" y="48"/>
                  </a:cubicBezTo>
                  <a:cubicBezTo>
                    <a:pt x="535" y="51"/>
                    <a:pt x="532" y="44"/>
                    <a:pt x="527" y="47"/>
                  </a:cubicBezTo>
                  <a:cubicBezTo>
                    <a:pt x="522" y="49"/>
                    <a:pt x="509" y="40"/>
                    <a:pt x="517" y="55"/>
                  </a:cubicBezTo>
                  <a:cubicBezTo>
                    <a:pt x="527" y="73"/>
                    <a:pt x="513" y="63"/>
                    <a:pt x="512" y="72"/>
                  </a:cubicBezTo>
                  <a:cubicBezTo>
                    <a:pt x="512" y="81"/>
                    <a:pt x="511" y="69"/>
                    <a:pt x="518" y="78"/>
                  </a:cubicBezTo>
                  <a:cubicBezTo>
                    <a:pt x="525" y="88"/>
                    <a:pt x="515" y="79"/>
                    <a:pt x="523" y="88"/>
                  </a:cubicBezTo>
                  <a:cubicBezTo>
                    <a:pt x="531" y="99"/>
                    <a:pt x="522" y="87"/>
                    <a:pt x="532" y="92"/>
                  </a:cubicBezTo>
                  <a:cubicBezTo>
                    <a:pt x="551" y="102"/>
                    <a:pt x="542" y="88"/>
                    <a:pt x="550" y="98"/>
                  </a:cubicBezTo>
                  <a:cubicBezTo>
                    <a:pt x="559" y="108"/>
                    <a:pt x="567" y="103"/>
                    <a:pt x="567" y="103"/>
                  </a:cubicBezTo>
                  <a:cubicBezTo>
                    <a:pt x="567" y="103"/>
                    <a:pt x="570" y="116"/>
                    <a:pt x="565" y="112"/>
                  </a:cubicBezTo>
                  <a:cubicBezTo>
                    <a:pt x="562" y="110"/>
                    <a:pt x="539" y="112"/>
                    <a:pt x="534" y="107"/>
                  </a:cubicBezTo>
                  <a:cubicBezTo>
                    <a:pt x="531" y="104"/>
                    <a:pt x="502" y="100"/>
                    <a:pt x="498" y="101"/>
                  </a:cubicBezTo>
                  <a:cubicBezTo>
                    <a:pt x="494" y="102"/>
                    <a:pt x="493" y="99"/>
                    <a:pt x="482" y="100"/>
                  </a:cubicBezTo>
                  <a:cubicBezTo>
                    <a:pt x="473" y="101"/>
                    <a:pt x="457" y="97"/>
                    <a:pt x="450" y="97"/>
                  </a:cubicBezTo>
                  <a:cubicBezTo>
                    <a:pt x="443" y="97"/>
                    <a:pt x="435" y="97"/>
                    <a:pt x="432" y="99"/>
                  </a:cubicBezTo>
                  <a:cubicBezTo>
                    <a:pt x="428" y="101"/>
                    <a:pt x="438" y="103"/>
                    <a:pt x="444" y="105"/>
                  </a:cubicBezTo>
                  <a:cubicBezTo>
                    <a:pt x="451" y="107"/>
                    <a:pt x="451" y="109"/>
                    <a:pt x="440" y="109"/>
                  </a:cubicBezTo>
                  <a:cubicBezTo>
                    <a:pt x="430" y="110"/>
                    <a:pt x="440" y="111"/>
                    <a:pt x="437" y="116"/>
                  </a:cubicBezTo>
                  <a:cubicBezTo>
                    <a:pt x="438" y="113"/>
                    <a:pt x="429" y="114"/>
                    <a:pt x="432" y="111"/>
                  </a:cubicBezTo>
                  <a:cubicBezTo>
                    <a:pt x="435" y="108"/>
                    <a:pt x="425" y="110"/>
                    <a:pt x="433" y="107"/>
                  </a:cubicBezTo>
                  <a:cubicBezTo>
                    <a:pt x="435" y="106"/>
                    <a:pt x="426" y="105"/>
                    <a:pt x="422" y="107"/>
                  </a:cubicBezTo>
                  <a:cubicBezTo>
                    <a:pt x="417" y="110"/>
                    <a:pt x="416" y="107"/>
                    <a:pt x="408" y="111"/>
                  </a:cubicBezTo>
                  <a:cubicBezTo>
                    <a:pt x="400" y="116"/>
                    <a:pt x="400" y="110"/>
                    <a:pt x="383" y="110"/>
                  </a:cubicBezTo>
                  <a:cubicBezTo>
                    <a:pt x="367" y="110"/>
                    <a:pt x="375" y="117"/>
                    <a:pt x="369" y="115"/>
                  </a:cubicBezTo>
                  <a:cubicBezTo>
                    <a:pt x="366" y="113"/>
                    <a:pt x="355" y="120"/>
                    <a:pt x="359" y="115"/>
                  </a:cubicBezTo>
                  <a:cubicBezTo>
                    <a:pt x="362" y="111"/>
                    <a:pt x="360" y="116"/>
                    <a:pt x="359" y="112"/>
                  </a:cubicBezTo>
                  <a:cubicBezTo>
                    <a:pt x="358" y="107"/>
                    <a:pt x="365" y="113"/>
                    <a:pt x="364" y="110"/>
                  </a:cubicBezTo>
                  <a:cubicBezTo>
                    <a:pt x="364" y="108"/>
                    <a:pt x="359" y="107"/>
                    <a:pt x="348" y="110"/>
                  </a:cubicBezTo>
                  <a:cubicBezTo>
                    <a:pt x="337" y="112"/>
                    <a:pt x="345" y="115"/>
                    <a:pt x="341" y="118"/>
                  </a:cubicBezTo>
                  <a:cubicBezTo>
                    <a:pt x="335" y="122"/>
                    <a:pt x="341" y="116"/>
                    <a:pt x="340" y="114"/>
                  </a:cubicBezTo>
                  <a:cubicBezTo>
                    <a:pt x="337" y="107"/>
                    <a:pt x="323" y="117"/>
                    <a:pt x="320" y="114"/>
                  </a:cubicBezTo>
                  <a:cubicBezTo>
                    <a:pt x="317" y="110"/>
                    <a:pt x="306" y="116"/>
                    <a:pt x="298" y="119"/>
                  </a:cubicBezTo>
                  <a:cubicBezTo>
                    <a:pt x="289" y="122"/>
                    <a:pt x="287" y="118"/>
                    <a:pt x="284" y="121"/>
                  </a:cubicBezTo>
                  <a:cubicBezTo>
                    <a:pt x="281" y="124"/>
                    <a:pt x="277" y="115"/>
                    <a:pt x="281" y="125"/>
                  </a:cubicBezTo>
                  <a:cubicBezTo>
                    <a:pt x="285" y="135"/>
                    <a:pt x="283" y="127"/>
                    <a:pt x="281" y="134"/>
                  </a:cubicBezTo>
                  <a:cubicBezTo>
                    <a:pt x="278" y="140"/>
                    <a:pt x="280" y="134"/>
                    <a:pt x="275" y="136"/>
                  </a:cubicBezTo>
                  <a:cubicBezTo>
                    <a:pt x="270" y="139"/>
                    <a:pt x="270" y="135"/>
                    <a:pt x="266" y="137"/>
                  </a:cubicBezTo>
                  <a:cubicBezTo>
                    <a:pt x="262" y="138"/>
                    <a:pt x="261" y="135"/>
                    <a:pt x="258" y="137"/>
                  </a:cubicBezTo>
                  <a:cubicBezTo>
                    <a:pt x="255" y="139"/>
                    <a:pt x="251" y="133"/>
                    <a:pt x="246" y="132"/>
                  </a:cubicBezTo>
                  <a:cubicBezTo>
                    <a:pt x="241" y="132"/>
                    <a:pt x="232" y="123"/>
                    <a:pt x="243" y="125"/>
                  </a:cubicBezTo>
                  <a:cubicBezTo>
                    <a:pt x="254" y="127"/>
                    <a:pt x="246" y="121"/>
                    <a:pt x="240" y="118"/>
                  </a:cubicBezTo>
                  <a:cubicBezTo>
                    <a:pt x="234" y="116"/>
                    <a:pt x="243" y="115"/>
                    <a:pt x="235" y="113"/>
                  </a:cubicBezTo>
                  <a:cubicBezTo>
                    <a:pt x="219" y="109"/>
                    <a:pt x="210" y="106"/>
                    <a:pt x="209" y="107"/>
                  </a:cubicBezTo>
                  <a:cubicBezTo>
                    <a:pt x="208" y="109"/>
                    <a:pt x="214" y="110"/>
                    <a:pt x="221" y="120"/>
                  </a:cubicBezTo>
                  <a:cubicBezTo>
                    <a:pt x="227" y="130"/>
                    <a:pt x="219" y="132"/>
                    <a:pt x="227" y="132"/>
                  </a:cubicBezTo>
                  <a:cubicBezTo>
                    <a:pt x="234" y="133"/>
                    <a:pt x="232" y="133"/>
                    <a:pt x="232" y="136"/>
                  </a:cubicBezTo>
                  <a:cubicBezTo>
                    <a:pt x="232" y="139"/>
                    <a:pt x="236" y="153"/>
                    <a:pt x="231" y="147"/>
                  </a:cubicBezTo>
                  <a:cubicBezTo>
                    <a:pt x="227" y="144"/>
                    <a:pt x="217" y="153"/>
                    <a:pt x="223" y="147"/>
                  </a:cubicBezTo>
                  <a:cubicBezTo>
                    <a:pt x="228" y="142"/>
                    <a:pt x="217" y="143"/>
                    <a:pt x="210" y="144"/>
                  </a:cubicBezTo>
                  <a:cubicBezTo>
                    <a:pt x="204" y="144"/>
                    <a:pt x="212" y="138"/>
                    <a:pt x="193" y="144"/>
                  </a:cubicBezTo>
                  <a:cubicBezTo>
                    <a:pt x="183" y="147"/>
                    <a:pt x="183" y="145"/>
                    <a:pt x="179" y="149"/>
                  </a:cubicBezTo>
                  <a:cubicBezTo>
                    <a:pt x="173" y="155"/>
                    <a:pt x="173" y="151"/>
                    <a:pt x="171" y="155"/>
                  </a:cubicBezTo>
                  <a:cubicBezTo>
                    <a:pt x="167" y="161"/>
                    <a:pt x="196" y="162"/>
                    <a:pt x="193" y="169"/>
                  </a:cubicBezTo>
                  <a:cubicBezTo>
                    <a:pt x="192" y="171"/>
                    <a:pt x="188" y="167"/>
                    <a:pt x="182" y="169"/>
                  </a:cubicBezTo>
                  <a:cubicBezTo>
                    <a:pt x="172" y="173"/>
                    <a:pt x="174" y="164"/>
                    <a:pt x="156" y="169"/>
                  </a:cubicBezTo>
                  <a:cubicBezTo>
                    <a:pt x="146" y="172"/>
                    <a:pt x="163" y="165"/>
                    <a:pt x="150" y="165"/>
                  </a:cubicBezTo>
                  <a:cubicBezTo>
                    <a:pt x="141" y="166"/>
                    <a:pt x="139" y="163"/>
                    <a:pt x="138" y="165"/>
                  </a:cubicBezTo>
                  <a:cubicBezTo>
                    <a:pt x="137" y="167"/>
                    <a:pt x="131" y="168"/>
                    <a:pt x="135" y="169"/>
                  </a:cubicBezTo>
                  <a:cubicBezTo>
                    <a:pt x="141" y="172"/>
                    <a:pt x="130" y="174"/>
                    <a:pt x="148" y="175"/>
                  </a:cubicBezTo>
                  <a:cubicBezTo>
                    <a:pt x="157" y="175"/>
                    <a:pt x="162" y="179"/>
                    <a:pt x="158" y="180"/>
                  </a:cubicBezTo>
                  <a:cubicBezTo>
                    <a:pt x="154" y="180"/>
                    <a:pt x="155" y="186"/>
                    <a:pt x="152" y="184"/>
                  </a:cubicBezTo>
                  <a:cubicBezTo>
                    <a:pt x="146" y="179"/>
                    <a:pt x="132" y="183"/>
                    <a:pt x="129" y="179"/>
                  </a:cubicBezTo>
                  <a:cubicBezTo>
                    <a:pt x="125" y="175"/>
                    <a:pt x="122" y="177"/>
                    <a:pt x="114" y="176"/>
                  </a:cubicBezTo>
                  <a:cubicBezTo>
                    <a:pt x="98" y="173"/>
                    <a:pt x="116" y="175"/>
                    <a:pt x="110" y="171"/>
                  </a:cubicBezTo>
                  <a:cubicBezTo>
                    <a:pt x="104" y="166"/>
                    <a:pt x="113" y="167"/>
                    <a:pt x="105" y="166"/>
                  </a:cubicBezTo>
                  <a:cubicBezTo>
                    <a:pt x="98" y="165"/>
                    <a:pt x="104" y="163"/>
                    <a:pt x="102" y="160"/>
                  </a:cubicBezTo>
                  <a:cubicBezTo>
                    <a:pt x="100" y="158"/>
                    <a:pt x="104" y="159"/>
                    <a:pt x="103" y="154"/>
                  </a:cubicBezTo>
                  <a:cubicBezTo>
                    <a:pt x="102" y="149"/>
                    <a:pt x="101" y="155"/>
                    <a:pt x="95" y="151"/>
                  </a:cubicBezTo>
                  <a:cubicBezTo>
                    <a:pt x="89" y="146"/>
                    <a:pt x="87" y="151"/>
                    <a:pt x="79" y="148"/>
                  </a:cubicBezTo>
                  <a:cubicBezTo>
                    <a:pt x="67" y="143"/>
                    <a:pt x="86" y="146"/>
                    <a:pt x="73" y="142"/>
                  </a:cubicBezTo>
                  <a:cubicBezTo>
                    <a:pt x="66" y="140"/>
                    <a:pt x="70" y="141"/>
                    <a:pt x="70" y="140"/>
                  </a:cubicBezTo>
                  <a:cubicBezTo>
                    <a:pt x="70" y="138"/>
                    <a:pt x="53" y="140"/>
                    <a:pt x="53" y="136"/>
                  </a:cubicBezTo>
                  <a:cubicBezTo>
                    <a:pt x="52" y="131"/>
                    <a:pt x="54" y="136"/>
                    <a:pt x="60" y="135"/>
                  </a:cubicBezTo>
                  <a:cubicBezTo>
                    <a:pt x="67" y="134"/>
                    <a:pt x="68" y="138"/>
                    <a:pt x="70" y="136"/>
                  </a:cubicBezTo>
                  <a:cubicBezTo>
                    <a:pt x="75" y="134"/>
                    <a:pt x="73" y="139"/>
                    <a:pt x="77" y="137"/>
                  </a:cubicBezTo>
                  <a:cubicBezTo>
                    <a:pt x="82" y="135"/>
                    <a:pt x="82" y="142"/>
                    <a:pt x="86" y="139"/>
                  </a:cubicBezTo>
                  <a:cubicBezTo>
                    <a:pt x="93" y="133"/>
                    <a:pt x="79" y="145"/>
                    <a:pt x="125" y="146"/>
                  </a:cubicBezTo>
                  <a:cubicBezTo>
                    <a:pt x="160" y="147"/>
                    <a:pt x="162" y="151"/>
                    <a:pt x="166" y="150"/>
                  </a:cubicBezTo>
                  <a:cubicBezTo>
                    <a:pt x="178" y="146"/>
                    <a:pt x="182" y="140"/>
                    <a:pt x="185" y="139"/>
                  </a:cubicBezTo>
                  <a:cubicBezTo>
                    <a:pt x="188" y="137"/>
                    <a:pt x="184" y="136"/>
                    <a:pt x="186" y="135"/>
                  </a:cubicBezTo>
                  <a:cubicBezTo>
                    <a:pt x="189" y="133"/>
                    <a:pt x="177" y="125"/>
                    <a:pt x="176" y="125"/>
                  </a:cubicBezTo>
                  <a:cubicBezTo>
                    <a:pt x="173" y="125"/>
                    <a:pt x="174" y="122"/>
                    <a:pt x="170" y="122"/>
                  </a:cubicBezTo>
                  <a:cubicBezTo>
                    <a:pt x="166" y="123"/>
                    <a:pt x="152" y="112"/>
                    <a:pt x="143" y="116"/>
                  </a:cubicBezTo>
                  <a:cubicBezTo>
                    <a:pt x="135" y="120"/>
                    <a:pt x="112" y="105"/>
                    <a:pt x="106" y="109"/>
                  </a:cubicBezTo>
                  <a:cubicBezTo>
                    <a:pt x="99" y="113"/>
                    <a:pt x="79" y="101"/>
                    <a:pt x="69" y="102"/>
                  </a:cubicBezTo>
                  <a:cubicBezTo>
                    <a:pt x="57" y="104"/>
                    <a:pt x="54" y="103"/>
                    <a:pt x="52" y="104"/>
                  </a:cubicBezTo>
                  <a:cubicBezTo>
                    <a:pt x="48" y="106"/>
                    <a:pt x="47" y="104"/>
                    <a:pt x="45" y="104"/>
                  </a:cubicBezTo>
                  <a:cubicBezTo>
                    <a:pt x="43" y="105"/>
                    <a:pt x="33" y="101"/>
                    <a:pt x="30" y="101"/>
                  </a:cubicBezTo>
                  <a:cubicBezTo>
                    <a:pt x="28" y="100"/>
                    <a:pt x="41" y="102"/>
                    <a:pt x="41" y="100"/>
                  </a:cubicBezTo>
                  <a:cubicBezTo>
                    <a:pt x="40" y="98"/>
                    <a:pt x="24" y="93"/>
                    <a:pt x="26" y="99"/>
                  </a:cubicBezTo>
                  <a:cubicBezTo>
                    <a:pt x="28" y="105"/>
                    <a:pt x="21" y="96"/>
                    <a:pt x="13" y="99"/>
                  </a:cubicBezTo>
                  <a:cubicBezTo>
                    <a:pt x="16" y="110"/>
                    <a:pt x="10" y="101"/>
                    <a:pt x="8" y="104"/>
                  </a:cubicBezTo>
                  <a:cubicBezTo>
                    <a:pt x="5" y="107"/>
                    <a:pt x="6" y="113"/>
                    <a:pt x="0" y="117"/>
                  </a:cubicBezTo>
                  <a:cubicBezTo>
                    <a:pt x="6" y="126"/>
                    <a:pt x="6" y="118"/>
                    <a:pt x="12" y="126"/>
                  </a:cubicBezTo>
                  <a:cubicBezTo>
                    <a:pt x="22" y="138"/>
                    <a:pt x="5" y="134"/>
                    <a:pt x="23" y="148"/>
                  </a:cubicBezTo>
                  <a:cubicBezTo>
                    <a:pt x="34" y="157"/>
                    <a:pt x="35" y="162"/>
                    <a:pt x="30" y="161"/>
                  </a:cubicBezTo>
                  <a:cubicBezTo>
                    <a:pt x="27" y="160"/>
                    <a:pt x="32" y="170"/>
                    <a:pt x="35" y="171"/>
                  </a:cubicBezTo>
                  <a:cubicBezTo>
                    <a:pt x="42" y="173"/>
                    <a:pt x="26" y="175"/>
                    <a:pt x="37" y="180"/>
                  </a:cubicBezTo>
                  <a:cubicBezTo>
                    <a:pt x="58" y="190"/>
                    <a:pt x="28" y="188"/>
                    <a:pt x="52" y="196"/>
                  </a:cubicBezTo>
                  <a:cubicBezTo>
                    <a:pt x="63" y="200"/>
                    <a:pt x="59" y="210"/>
                    <a:pt x="52" y="213"/>
                  </a:cubicBezTo>
                  <a:cubicBezTo>
                    <a:pt x="47" y="215"/>
                    <a:pt x="53" y="219"/>
                    <a:pt x="48" y="219"/>
                  </a:cubicBezTo>
                  <a:cubicBezTo>
                    <a:pt x="45" y="219"/>
                    <a:pt x="43" y="225"/>
                    <a:pt x="31" y="232"/>
                  </a:cubicBezTo>
                  <a:cubicBezTo>
                    <a:pt x="29" y="234"/>
                    <a:pt x="20" y="241"/>
                    <a:pt x="21" y="244"/>
                  </a:cubicBezTo>
                  <a:cubicBezTo>
                    <a:pt x="31" y="238"/>
                    <a:pt x="28" y="244"/>
                    <a:pt x="26" y="244"/>
                  </a:cubicBezTo>
                  <a:cubicBezTo>
                    <a:pt x="23" y="245"/>
                    <a:pt x="32" y="249"/>
                    <a:pt x="35" y="248"/>
                  </a:cubicBezTo>
                  <a:cubicBezTo>
                    <a:pt x="41" y="245"/>
                    <a:pt x="42" y="254"/>
                    <a:pt x="49" y="251"/>
                  </a:cubicBezTo>
                  <a:cubicBezTo>
                    <a:pt x="54" y="249"/>
                    <a:pt x="55" y="252"/>
                    <a:pt x="60" y="251"/>
                  </a:cubicBezTo>
                  <a:cubicBezTo>
                    <a:pt x="62" y="251"/>
                    <a:pt x="58" y="258"/>
                    <a:pt x="55" y="258"/>
                  </a:cubicBezTo>
                  <a:cubicBezTo>
                    <a:pt x="48" y="257"/>
                    <a:pt x="43" y="253"/>
                    <a:pt x="41" y="258"/>
                  </a:cubicBezTo>
                  <a:cubicBezTo>
                    <a:pt x="39" y="265"/>
                    <a:pt x="32" y="255"/>
                    <a:pt x="32" y="262"/>
                  </a:cubicBezTo>
                  <a:cubicBezTo>
                    <a:pt x="32" y="268"/>
                    <a:pt x="29" y="258"/>
                    <a:pt x="27" y="260"/>
                  </a:cubicBezTo>
                  <a:cubicBezTo>
                    <a:pt x="25" y="262"/>
                    <a:pt x="29" y="262"/>
                    <a:pt x="27" y="266"/>
                  </a:cubicBezTo>
                  <a:cubicBezTo>
                    <a:pt x="36" y="270"/>
                    <a:pt x="25" y="263"/>
                    <a:pt x="28" y="288"/>
                  </a:cubicBezTo>
                  <a:cubicBezTo>
                    <a:pt x="24" y="297"/>
                    <a:pt x="34" y="289"/>
                    <a:pt x="30" y="296"/>
                  </a:cubicBezTo>
                  <a:cubicBezTo>
                    <a:pt x="24" y="307"/>
                    <a:pt x="32" y="294"/>
                    <a:pt x="34" y="310"/>
                  </a:cubicBezTo>
                  <a:cubicBezTo>
                    <a:pt x="34" y="313"/>
                    <a:pt x="56" y="311"/>
                    <a:pt x="55" y="315"/>
                  </a:cubicBezTo>
                  <a:cubicBezTo>
                    <a:pt x="55" y="321"/>
                    <a:pt x="62" y="310"/>
                    <a:pt x="67" y="308"/>
                  </a:cubicBezTo>
                  <a:cubicBezTo>
                    <a:pt x="71" y="306"/>
                    <a:pt x="73" y="312"/>
                    <a:pt x="76" y="312"/>
                  </a:cubicBezTo>
                  <a:cubicBezTo>
                    <a:pt x="89" y="313"/>
                    <a:pt x="71" y="317"/>
                    <a:pt x="82" y="324"/>
                  </a:cubicBezTo>
                  <a:cubicBezTo>
                    <a:pt x="87" y="327"/>
                    <a:pt x="87" y="328"/>
                    <a:pt x="85" y="330"/>
                  </a:cubicBezTo>
                  <a:cubicBezTo>
                    <a:pt x="83" y="332"/>
                    <a:pt x="89" y="334"/>
                    <a:pt x="100" y="339"/>
                  </a:cubicBezTo>
                  <a:cubicBezTo>
                    <a:pt x="105" y="341"/>
                    <a:pt x="106" y="338"/>
                    <a:pt x="109" y="340"/>
                  </a:cubicBezTo>
                  <a:cubicBezTo>
                    <a:pt x="118" y="344"/>
                    <a:pt x="106" y="342"/>
                    <a:pt x="114" y="346"/>
                  </a:cubicBezTo>
                  <a:cubicBezTo>
                    <a:pt x="115" y="347"/>
                    <a:pt x="119" y="345"/>
                    <a:pt x="122" y="347"/>
                  </a:cubicBezTo>
                  <a:cubicBezTo>
                    <a:pt x="125" y="348"/>
                    <a:pt x="123" y="350"/>
                    <a:pt x="131" y="353"/>
                  </a:cubicBezTo>
                  <a:cubicBezTo>
                    <a:pt x="133" y="354"/>
                    <a:pt x="139" y="360"/>
                    <a:pt x="127" y="363"/>
                  </a:cubicBezTo>
                  <a:cubicBezTo>
                    <a:pt x="122" y="364"/>
                    <a:pt x="116" y="368"/>
                    <a:pt x="112" y="363"/>
                  </a:cubicBezTo>
                  <a:cubicBezTo>
                    <a:pt x="107" y="358"/>
                    <a:pt x="97" y="360"/>
                    <a:pt x="113" y="382"/>
                  </a:cubicBezTo>
                  <a:cubicBezTo>
                    <a:pt x="120" y="383"/>
                    <a:pt x="112" y="377"/>
                    <a:pt x="133" y="378"/>
                  </a:cubicBezTo>
                  <a:cubicBezTo>
                    <a:pt x="160" y="380"/>
                    <a:pt x="142" y="382"/>
                    <a:pt x="152" y="385"/>
                  </a:cubicBezTo>
                  <a:cubicBezTo>
                    <a:pt x="168" y="388"/>
                    <a:pt x="142" y="404"/>
                    <a:pt x="159" y="401"/>
                  </a:cubicBezTo>
                  <a:cubicBezTo>
                    <a:pt x="180" y="398"/>
                    <a:pt x="163" y="399"/>
                    <a:pt x="175" y="406"/>
                  </a:cubicBezTo>
                  <a:cubicBezTo>
                    <a:pt x="190" y="415"/>
                    <a:pt x="171" y="421"/>
                    <a:pt x="182" y="424"/>
                  </a:cubicBezTo>
                  <a:cubicBezTo>
                    <a:pt x="201" y="429"/>
                    <a:pt x="189" y="438"/>
                    <a:pt x="205" y="427"/>
                  </a:cubicBezTo>
                  <a:cubicBezTo>
                    <a:pt x="218" y="418"/>
                    <a:pt x="218" y="436"/>
                    <a:pt x="234" y="436"/>
                  </a:cubicBezTo>
                  <a:cubicBezTo>
                    <a:pt x="250" y="436"/>
                    <a:pt x="241" y="440"/>
                    <a:pt x="260" y="441"/>
                  </a:cubicBezTo>
                  <a:cubicBezTo>
                    <a:pt x="277" y="442"/>
                    <a:pt x="247" y="454"/>
                    <a:pt x="258" y="455"/>
                  </a:cubicBezTo>
                  <a:cubicBezTo>
                    <a:pt x="266" y="455"/>
                    <a:pt x="254" y="460"/>
                    <a:pt x="261" y="464"/>
                  </a:cubicBezTo>
                  <a:cubicBezTo>
                    <a:pt x="271" y="471"/>
                    <a:pt x="264" y="482"/>
                    <a:pt x="256" y="485"/>
                  </a:cubicBezTo>
                  <a:cubicBezTo>
                    <a:pt x="248" y="488"/>
                    <a:pt x="242" y="490"/>
                    <a:pt x="244" y="504"/>
                  </a:cubicBezTo>
                  <a:cubicBezTo>
                    <a:pt x="267" y="497"/>
                    <a:pt x="267" y="499"/>
                    <a:pt x="260" y="505"/>
                  </a:cubicBezTo>
                  <a:cubicBezTo>
                    <a:pt x="243" y="523"/>
                    <a:pt x="236" y="502"/>
                    <a:pt x="249" y="519"/>
                  </a:cubicBezTo>
                  <a:cubicBezTo>
                    <a:pt x="263" y="536"/>
                    <a:pt x="248" y="519"/>
                    <a:pt x="243" y="534"/>
                  </a:cubicBezTo>
                  <a:cubicBezTo>
                    <a:pt x="239" y="549"/>
                    <a:pt x="229" y="537"/>
                    <a:pt x="232" y="546"/>
                  </a:cubicBezTo>
                  <a:cubicBezTo>
                    <a:pt x="236" y="555"/>
                    <a:pt x="257" y="553"/>
                    <a:pt x="278" y="572"/>
                  </a:cubicBezTo>
                  <a:cubicBezTo>
                    <a:pt x="278" y="572"/>
                    <a:pt x="284" y="565"/>
                    <a:pt x="300" y="573"/>
                  </a:cubicBezTo>
                  <a:cubicBezTo>
                    <a:pt x="322" y="584"/>
                    <a:pt x="334" y="575"/>
                    <a:pt x="350" y="588"/>
                  </a:cubicBezTo>
                  <a:cubicBezTo>
                    <a:pt x="367" y="602"/>
                    <a:pt x="362" y="587"/>
                    <a:pt x="386" y="595"/>
                  </a:cubicBezTo>
                  <a:cubicBezTo>
                    <a:pt x="402" y="600"/>
                    <a:pt x="389" y="602"/>
                    <a:pt x="417" y="618"/>
                  </a:cubicBezTo>
                  <a:cubicBezTo>
                    <a:pt x="437" y="628"/>
                    <a:pt x="440" y="622"/>
                    <a:pt x="451" y="616"/>
                  </a:cubicBezTo>
                  <a:cubicBezTo>
                    <a:pt x="431" y="600"/>
                    <a:pt x="430" y="587"/>
                    <a:pt x="425" y="574"/>
                  </a:cubicBezTo>
                  <a:cubicBezTo>
                    <a:pt x="420" y="561"/>
                    <a:pt x="395" y="555"/>
                    <a:pt x="409" y="553"/>
                  </a:cubicBezTo>
                  <a:cubicBezTo>
                    <a:pt x="422" y="551"/>
                    <a:pt x="406" y="545"/>
                    <a:pt x="410" y="544"/>
                  </a:cubicBezTo>
                  <a:cubicBezTo>
                    <a:pt x="421" y="541"/>
                    <a:pt x="403" y="519"/>
                    <a:pt x="417" y="527"/>
                  </a:cubicBezTo>
                  <a:cubicBezTo>
                    <a:pt x="423" y="530"/>
                    <a:pt x="430" y="527"/>
                    <a:pt x="429" y="517"/>
                  </a:cubicBezTo>
                  <a:cubicBezTo>
                    <a:pt x="429" y="511"/>
                    <a:pt x="436" y="520"/>
                    <a:pt x="440" y="514"/>
                  </a:cubicBezTo>
                  <a:cubicBezTo>
                    <a:pt x="440" y="514"/>
                    <a:pt x="441" y="511"/>
                    <a:pt x="438" y="510"/>
                  </a:cubicBezTo>
                  <a:cubicBezTo>
                    <a:pt x="427" y="503"/>
                    <a:pt x="453" y="508"/>
                    <a:pt x="430" y="491"/>
                  </a:cubicBezTo>
                  <a:cubicBezTo>
                    <a:pt x="416" y="480"/>
                    <a:pt x="416" y="488"/>
                    <a:pt x="411" y="481"/>
                  </a:cubicBezTo>
                  <a:cubicBezTo>
                    <a:pt x="406" y="475"/>
                    <a:pt x="401" y="493"/>
                    <a:pt x="397" y="476"/>
                  </a:cubicBezTo>
                  <a:cubicBezTo>
                    <a:pt x="395" y="466"/>
                    <a:pt x="382" y="475"/>
                    <a:pt x="391" y="457"/>
                  </a:cubicBezTo>
                  <a:cubicBezTo>
                    <a:pt x="400" y="439"/>
                    <a:pt x="389" y="447"/>
                    <a:pt x="394" y="436"/>
                  </a:cubicBezTo>
                  <a:cubicBezTo>
                    <a:pt x="397" y="428"/>
                    <a:pt x="394" y="417"/>
                    <a:pt x="401" y="425"/>
                  </a:cubicBezTo>
                  <a:cubicBezTo>
                    <a:pt x="406" y="432"/>
                    <a:pt x="407" y="443"/>
                    <a:pt x="415" y="439"/>
                  </a:cubicBezTo>
                  <a:cubicBezTo>
                    <a:pt x="421" y="436"/>
                    <a:pt x="418" y="431"/>
                    <a:pt x="407" y="421"/>
                  </a:cubicBezTo>
                  <a:cubicBezTo>
                    <a:pt x="416" y="419"/>
                    <a:pt x="414" y="429"/>
                    <a:pt x="419" y="420"/>
                  </a:cubicBezTo>
                  <a:cubicBezTo>
                    <a:pt x="422" y="413"/>
                    <a:pt x="431" y="410"/>
                    <a:pt x="430" y="403"/>
                  </a:cubicBezTo>
                  <a:cubicBezTo>
                    <a:pt x="427" y="394"/>
                    <a:pt x="437" y="396"/>
                    <a:pt x="440" y="400"/>
                  </a:cubicBezTo>
                  <a:cubicBezTo>
                    <a:pt x="448" y="414"/>
                    <a:pt x="451" y="392"/>
                    <a:pt x="460" y="400"/>
                  </a:cubicBezTo>
                  <a:cubicBezTo>
                    <a:pt x="473" y="410"/>
                    <a:pt x="469" y="388"/>
                    <a:pt x="490" y="411"/>
                  </a:cubicBezTo>
                  <a:cubicBezTo>
                    <a:pt x="502" y="423"/>
                    <a:pt x="487" y="395"/>
                    <a:pt x="511" y="413"/>
                  </a:cubicBezTo>
                  <a:cubicBezTo>
                    <a:pt x="527" y="424"/>
                    <a:pt x="523" y="417"/>
                    <a:pt x="525" y="411"/>
                  </a:cubicBezTo>
                  <a:cubicBezTo>
                    <a:pt x="527" y="406"/>
                    <a:pt x="529" y="414"/>
                    <a:pt x="537" y="410"/>
                  </a:cubicBezTo>
                  <a:cubicBezTo>
                    <a:pt x="548" y="405"/>
                    <a:pt x="542" y="419"/>
                    <a:pt x="554" y="413"/>
                  </a:cubicBezTo>
                  <a:cubicBezTo>
                    <a:pt x="557" y="411"/>
                    <a:pt x="579" y="402"/>
                    <a:pt x="574" y="411"/>
                  </a:cubicBezTo>
                  <a:cubicBezTo>
                    <a:pt x="566" y="424"/>
                    <a:pt x="584" y="425"/>
                    <a:pt x="589" y="414"/>
                  </a:cubicBezTo>
                  <a:cubicBezTo>
                    <a:pt x="605" y="423"/>
                    <a:pt x="622" y="427"/>
                    <a:pt x="622" y="412"/>
                  </a:cubicBezTo>
                  <a:cubicBezTo>
                    <a:pt x="622" y="397"/>
                    <a:pt x="606" y="405"/>
                    <a:pt x="586" y="399"/>
                  </a:cubicBezTo>
                  <a:cubicBezTo>
                    <a:pt x="563" y="393"/>
                    <a:pt x="618" y="384"/>
                    <a:pt x="593" y="380"/>
                  </a:cubicBezTo>
                  <a:cubicBezTo>
                    <a:pt x="574" y="378"/>
                    <a:pt x="598" y="376"/>
                    <a:pt x="584" y="373"/>
                  </a:cubicBezTo>
                  <a:cubicBezTo>
                    <a:pt x="576" y="371"/>
                    <a:pt x="581" y="366"/>
                    <a:pt x="586" y="362"/>
                  </a:cubicBezTo>
                  <a:cubicBezTo>
                    <a:pt x="590" y="359"/>
                    <a:pt x="603" y="356"/>
                    <a:pt x="616" y="357"/>
                  </a:cubicBezTo>
                  <a:cubicBezTo>
                    <a:pt x="615" y="357"/>
                    <a:pt x="655" y="357"/>
                    <a:pt x="657" y="353"/>
                  </a:cubicBezTo>
                  <a:cubicBezTo>
                    <a:pt x="659" y="349"/>
                    <a:pt x="675" y="350"/>
                    <a:pt x="692" y="348"/>
                  </a:cubicBezTo>
                  <a:cubicBezTo>
                    <a:pt x="709" y="345"/>
                    <a:pt x="702" y="332"/>
                    <a:pt x="719" y="335"/>
                  </a:cubicBezTo>
                  <a:cubicBezTo>
                    <a:pt x="731" y="337"/>
                    <a:pt x="736" y="329"/>
                    <a:pt x="735" y="338"/>
                  </a:cubicBezTo>
                  <a:cubicBezTo>
                    <a:pt x="734" y="347"/>
                    <a:pt x="745" y="344"/>
                    <a:pt x="739" y="349"/>
                  </a:cubicBezTo>
                  <a:cubicBezTo>
                    <a:pt x="734" y="354"/>
                    <a:pt x="749" y="360"/>
                    <a:pt x="752" y="355"/>
                  </a:cubicBezTo>
                  <a:cubicBezTo>
                    <a:pt x="756" y="348"/>
                    <a:pt x="758" y="365"/>
                    <a:pt x="764" y="355"/>
                  </a:cubicBezTo>
                  <a:cubicBezTo>
                    <a:pt x="768" y="351"/>
                    <a:pt x="770" y="359"/>
                    <a:pt x="780" y="357"/>
                  </a:cubicBezTo>
                  <a:cubicBezTo>
                    <a:pt x="774" y="380"/>
                    <a:pt x="781" y="364"/>
                    <a:pt x="794" y="366"/>
                  </a:cubicBezTo>
                  <a:cubicBezTo>
                    <a:pt x="808" y="369"/>
                    <a:pt x="792" y="359"/>
                    <a:pt x="800" y="359"/>
                  </a:cubicBezTo>
                  <a:cubicBezTo>
                    <a:pt x="808" y="358"/>
                    <a:pt x="807" y="355"/>
                    <a:pt x="816" y="353"/>
                  </a:cubicBezTo>
                  <a:cubicBezTo>
                    <a:pt x="825" y="352"/>
                    <a:pt x="829" y="352"/>
                    <a:pt x="817" y="360"/>
                  </a:cubicBezTo>
                  <a:cubicBezTo>
                    <a:pt x="882" y="382"/>
                    <a:pt x="893" y="405"/>
                    <a:pt x="910" y="422"/>
                  </a:cubicBezTo>
                  <a:cubicBezTo>
                    <a:pt x="926" y="440"/>
                    <a:pt x="921" y="399"/>
                    <a:pt x="930" y="421"/>
                  </a:cubicBezTo>
                  <a:cubicBezTo>
                    <a:pt x="937" y="438"/>
                    <a:pt x="963" y="412"/>
                    <a:pt x="971" y="426"/>
                  </a:cubicBezTo>
                  <a:cubicBezTo>
                    <a:pt x="979" y="440"/>
                    <a:pt x="977" y="425"/>
                    <a:pt x="987" y="440"/>
                  </a:cubicBezTo>
                  <a:cubicBezTo>
                    <a:pt x="995" y="452"/>
                    <a:pt x="995" y="433"/>
                    <a:pt x="1005" y="447"/>
                  </a:cubicBezTo>
                  <a:cubicBezTo>
                    <a:pt x="1008" y="451"/>
                    <a:pt x="1015" y="450"/>
                    <a:pt x="1017" y="447"/>
                  </a:cubicBezTo>
                  <a:cubicBezTo>
                    <a:pt x="1019" y="441"/>
                    <a:pt x="1023" y="441"/>
                    <a:pt x="1028" y="443"/>
                  </a:cubicBezTo>
                  <a:cubicBezTo>
                    <a:pt x="1034" y="445"/>
                    <a:pt x="1031" y="439"/>
                    <a:pt x="1045" y="441"/>
                  </a:cubicBezTo>
                  <a:cubicBezTo>
                    <a:pt x="1056" y="442"/>
                    <a:pt x="1057" y="455"/>
                    <a:pt x="1062" y="452"/>
                  </a:cubicBezTo>
                  <a:cubicBezTo>
                    <a:pt x="1067" y="450"/>
                    <a:pt x="1059" y="458"/>
                    <a:pt x="1073" y="458"/>
                  </a:cubicBezTo>
                  <a:cubicBezTo>
                    <a:pt x="1076" y="458"/>
                    <a:pt x="1078" y="458"/>
                    <a:pt x="1079" y="457"/>
                  </a:cubicBezTo>
                  <a:cubicBezTo>
                    <a:pt x="1082" y="455"/>
                    <a:pt x="1077" y="447"/>
                    <a:pt x="1087" y="446"/>
                  </a:cubicBezTo>
                  <a:cubicBezTo>
                    <a:pt x="1094" y="446"/>
                    <a:pt x="1094" y="436"/>
                    <a:pt x="1099" y="440"/>
                  </a:cubicBezTo>
                  <a:cubicBezTo>
                    <a:pt x="1104" y="444"/>
                    <a:pt x="1100" y="429"/>
                    <a:pt x="1105" y="431"/>
                  </a:cubicBezTo>
                  <a:cubicBezTo>
                    <a:pt x="1109" y="434"/>
                    <a:pt x="1115" y="425"/>
                    <a:pt x="1119" y="427"/>
                  </a:cubicBezTo>
                  <a:cubicBezTo>
                    <a:pt x="1123" y="430"/>
                    <a:pt x="1127" y="417"/>
                    <a:pt x="1132" y="421"/>
                  </a:cubicBezTo>
                  <a:cubicBezTo>
                    <a:pt x="1138" y="425"/>
                    <a:pt x="1144" y="412"/>
                    <a:pt x="1149" y="418"/>
                  </a:cubicBezTo>
                  <a:cubicBezTo>
                    <a:pt x="1157" y="428"/>
                    <a:pt x="1161" y="414"/>
                    <a:pt x="1169" y="428"/>
                  </a:cubicBezTo>
                  <a:cubicBezTo>
                    <a:pt x="1177" y="442"/>
                    <a:pt x="1176" y="430"/>
                    <a:pt x="1183" y="435"/>
                  </a:cubicBezTo>
                  <a:cubicBezTo>
                    <a:pt x="1190" y="440"/>
                    <a:pt x="1189" y="435"/>
                    <a:pt x="1206" y="440"/>
                  </a:cubicBezTo>
                  <a:cubicBezTo>
                    <a:pt x="1224" y="444"/>
                    <a:pt x="1225" y="435"/>
                    <a:pt x="1228" y="437"/>
                  </a:cubicBezTo>
                  <a:cubicBezTo>
                    <a:pt x="1230" y="439"/>
                    <a:pt x="1242" y="433"/>
                    <a:pt x="1229" y="424"/>
                  </a:cubicBezTo>
                  <a:cubicBezTo>
                    <a:pt x="1208" y="411"/>
                    <a:pt x="1221" y="418"/>
                    <a:pt x="1224" y="408"/>
                  </a:cubicBezTo>
                  <a:cubicBezTo>
                    <a:pt x="1228" y="398"/>
                    <a:pt x="1217" y="394"/>
                    <a:pt x="1222" y="385"/>
                  </a:cubicBezTo>
                  <a:cubicBezTo>
                    <a:pt x="1232" y="387"/>
                    <a:pt x="1230" y="390"/>
                    <a:pt x="1258" y="396"/>
                  </a:cubicBezTo>
                  <a:cubicBezTo>
                    <a:pt x="1284" y="401"/>
                    <a:pt x="1275" y="441"/>
                    <a:pt x="1312" y="434"/>
                  </a:cubicBezTo>
                  <a:cubicBezTo>
                    <a:pt x="1353" y="426"/>
                    <a:pt x="1336" y="434"/>
                    <a:pt x="1353" y="433"/>
                  </a:cubicBezTo>
                  <a:cubicBezTo>
                    <a:pt x="1385" y="430"/>
                    <a:pt x="1362" y="453"/>
                    <a:pt x="1401" y="445"/>
                  </a:cubicBezTo>
                  <a:cubicBezTo>
                    <a:pt x="1425" y="441"/>
                    <a:pt x="1438" y="449"/>
                    <a:pt x="1463" y="440"/>
                  </a:cubicBezTo>
                  <a:cubicBezTo>
                    <a:pt x="1483" y="432"/>
                    <a:pt x="1491" y="430"/>
                    <a:pt x="1518" y="436"/>
                  </a:cubicBezTo>
                  <a:cubicBezTo>
                    <a:pt x="1524" y="438"/>
                    <a:pt x="1531" y="440"/>
                    <a:pt x="1540" y="442"/>
                  </a:cubicBezTo>
                  <a:cubicBezTo>
                    <a:pt x="1585" y="456"/>
                    <a:pt x="1577" y="421"/>
                    <a:pt x="1581" y="409"/>
                  </a:cubicBezTo>
                  <a:cubicBezTo>
                    <a:pt x="1586" y="396"/>
                    <a:pt x="1599" y="383"/>
                    <a:pt x="1578" y="385"/>
                  </a:cubicBezTo>
                  <a:cubicBezTo>
                    <a:pt x="1562" y="386"/>
                    <a:pt x="1558" y="374"/>
                    <a:pt x="1580" y="372"/>
                  </a:cubicBezTo>
                  <a:cubicBezTo>
                    <a:pt x="1603" y="371"/>
                    <a:pt x="1586" y="365"/>
                    <a:pt x="1620" y="365"/>
                  </a:cubicBezTo>
                  <a:cubicBezTo>
                    <a:pt x="1654" y="365"/>
                    <a:pt x="1684" y="376"/>
                    <a:pt x="1718" y="413"/>
                  </a:cubicBezTo>
                  <a:cubicBezTo>
                    <a:pt x="1753" y="449"/>
                    <a:pt x="1774" y="440"/>
                    <a:pt x="1801" y="460"/>
                  </a:cubicBezTo>
                  <a:cubicBezTo>
                    <a:pt x="1829" y="481"/>
                    <a:pt x="1838" y="472"/>
                    <a:pt x="1853" y="461"/>
                  </a:cubicBezTo>
                  <a:cubicBezTo>
                    <a:pt x="1868" y="450"/>
                    <a:pt x="1890" y="468"/>
                    <a:pt x="1879" y="482"/>
                  </a:cubicBezTo>
                  <a:cubicBezTo>
                    <a:pt x="1867" y="497"/>
                    <a:pt x="1905" y="497"/>
                    <a:pt x="1883" y="514"/>
                  </a:cubicBezTo>
                  <a:cubicBezTo>
                    <a:pt x="1872" y="522"/>
                    <a:pt x="1891" y="522"/>
                    <a:pt x="1863" y="543"/>
                  </a:cubicBezTo>
                  <a:cubicBezTo>
                    <a:pt x="1851" y="551"/>
                    <a:pt x="1876" y="553"/>
                    <a:pt x="1880" y="573"/>
                  </a:cubicBezTo>
                  <a:cubicBezTo>
                    <a:pt x="1883" y="589"/>
                    <a:pt x="1889" y="594"/>
                    <a:pt x="1889" y="59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3" name="Freeform 65"/>
            <p:cNvSpPr>
              <a:spLocks/>
            </p:cNvSpPr>
            <p:nvPr/>
          </p:nvSpPr>
          <p:spPr bwMode="auto">
            <a:xfrm>
              <a:off x="23382289" y="1136650"/>
              <a:ext cx="360363" cy="414338"/>
            </a:xfrm>
            <a:custGeom>
              <a:avLst/>
              <a:gdLst/>
              <a:ahLst/>
              <a:cxnLst>
                <a:cxn ang="0">
                  <a:pos x="21" y="22"/>
                </a:cxn>
                <a:cxn ang="0">
                  <a:pos x="4" y="4"/>
                </a:cxn>
                <a:cxn ang="0">
                  <a:pos x="22" y="7"/>
                </a:cxn>
                <a:cxn ang="0">
                  <a:pos x="28" y="17"/>
                </a:cxn>
                <a:cxn ang="0">
                  <a:pos x="42" y="23"/>
                </a:cxn>
                <a:cxn ang="0">
                  <a:pos x="44" y="29"/>
                </a:cxn>
                <a:cxn ang="0">
                  <a:pos x="54" y="39"/>
                </a:cxn>
                <a:cxn ang="0">
                  <a:pos x="66" y="52"/>
                </a:cxn>
                <a:cxn ang="0">
                  <a:pos x="87" y="68"/>
                </a:cxn>
                <a:cxn ang="0">
                  <a:pos x="110" y="90"/>
                </a:cxn>
                <a:cxn ang="0">
                  <a:pos x="137" y="112"/>
                </a:cxn>
                <a:cxn ang="0">
                  <a:pos x="124" y="108"/>
                </a:cxn>
                <a:cxn ang="0">
                  <a:pos x="117" y="115"/>
                </a:cxn>
                <a:cxn ang="0">
                  <a:pos x="132" y="143"/>
                </a:cxn>
                <a:cxn ang="0">
                  <a:pos x="146" y="152"/>
                </a:cxn>
                <a:cxn ang="0">
                  <a:pos x="162" y="163"/>
                </a:cxn>
                <a:cxn ang="0">
                  <a:pos x="166" y="176"/>
                </a:cxn>
                <a:cxn ang="0">
                  <a:pos x="156" y="167"/>
                </a:cxn>
                <a:cxn ang="0">
                  <a:pos x="145" y="169"/>
                </a:cxn>
                <a:cxn ang="0">
                  <a:pos x="144" y="188"/>
                </a:cxn>
                <a:cxn ang="0">
                  <a:pos x="135" y="163"/>
                </a:cxn>
                <a:cxn ang="0">
                  <a:pos x="121" y="145"/>
                </a:cxn>
                <a:cxn ang="0">
                  <a:pos x="108" y="126"/>
                </a:cxn>
                <a:cxn ang="0">
                  <a:pos x="93" y="104"/>
                </a:cxn>
                <a:cxn ang="0">
                  <a:pos x="59" y="68"/>
                </a:cxn>
                <a:cxn ang="0">
                  <a:pos x="46" y="53"/>
                </a:cxn>
                <a:cxn ang="0">
                  <a:pos x="25" y="40"/>
                </a:cxn>
                <a:cxn ang="0">
                  <a:pos x="14" y="22"/>
                </a:cxn>
                <a:cxn ang="0">
                  <a:pos x="21" y="22"/>
                </a:cxn>
              </a:cxnLst>
              <a:rect l="0" t="0" r="r" b="b"/>
              <a:pathLst>
                <a:path w="170" h="196">
                  <a:moveTo>
                    <a:pt x="21" y="22"/>
                  </a:moveTo>
                  <a:cubicBezTo>
                    <a:pt x="20" y="12"/>
                    <a:pt x="0" y="5"/>
                    <a:pt x="4" y="4"/>
                  </a:cubicBezTo>
                  <a:cubicBezTo>
                    <a:pt x="7" y="4"/>
                    <a:pt x="19" y="0"/>
                    <a:pt x="22" y="7"/>
                  </a:cubicBezTo>
                  <a:cubicBezTo>
                    <a:pt x="24" y="11"/>
                    <a:pt x="25" y="16"/>
                    <a:pt x="28" y="17"/>
                  </a:cubicBezTo>
                  <a:cubicBezTo>
                    <a:pt x="32" y="18"/>
                    <a:pt x="36" y="19"/>
                    <a:pt x="42" y="23"/>
                  </a:cubicBezTo>
                  <a:cubicBezTo>
                    <a:pt x="47" y="27"/>
                    <a:pt x="35" y="23"/>
                    <a:pt x="44" y="29"/>
                  </a:cubicBezTo>
                  <a:cubicBezTo>
                    <a:pt x="53" y="34"/>
                    <a:pt x="51" y="34"/>
                    <a:pt x="54" y="39"/>
                  </a:cubicBezTo>
                  <a:cubicBezTo>
                    <a:pt x="57" y="44"/>
                    <a:pt x="55" y="45"/>
                    <a:pt x="66" y="52"/>
                  </a:cubicBezTo>
                  <a:cubicBezTo>
                    <a:pt x="77" y="58"/>
                    <a:pt x="83" y="62"/>
                    <a:pt x="87" y="68"/>
                  </a:cubicBezTo>
                  <a:cubicBezTo>
                    <a:pt x="90" y="75"/>
                    <a:pt x="98" y="75"/>
                    <a:pt x="110" y="90"/>
                  </a:cubicBezTo>
                  <a:cubicBezTo>
                    <a:pt x="121" y="104"/>
                    <a:pt x="135" y="107"/>
                    <a:pt x="137" y="112"/>
                  </a:cubicBezTo>
                  <a:cubicBezTo>
                    <a:pt x="138" y="115"/>
                    <a:pt x="129" y="109"/>
                    <a:pt x="124" y="108"/>
                  </a:cubicBezTo>
                  <a:cubicBezTo>
                    <a:pt x="118" y="107"/>
                    <a:pt x="108" y="105"/>
                    <a:pt x="117" y="115"/>
                  </a:cubicBezTo>
                  <a:cubicBezTo>
                    <a:pt x="123" y="122"/>
                    <a:pt x="118" y="129"/>
                    <a:pt x="132" y="143"/>
                  </a:cubicBezTo>
                  <a:cubicBezTo>
                    <a:pt x="138" y="149"/>
                    <a:pt x="141" y="144"/>
                    <a:pt x="146" y="152"/>
                  </a:cubicBezTo>
                  <a:cubicBezTo>
                    <a:pt x="151" y="159"/>
                    <a:pt x="153" y="153"/>
                    <a:pt x="162" y="163"/>
                  </a:cubicBezTo>
                  <a:cubicBezTo>
                    <a:pt x="170" y="171"/>
                    <a:pt x="168" y="179"/>
                    <a:pt x="166" y="176"/>
                  </a:cubicBezTo>
                  <a:cubicBezTo>
                    <a:pt x="163" y="171"/>
                    <a:pt x="161" y="167"/>
                    <a:pt x="156" y="167"/>
                  </a:cubicBezTo>
                  <a:cubicBezTo>
                    <a:pt x="145" y="169"/>
                    <a:pt x="144" y="161"/>
                    <a:pt x="145" y="169"/>
                  </a:cubicBezTo>
                  <a:cubicBezTo>
                    <a:pt x="150" y="194"/>
                    <a:pt x="153" y="196"/>
                    <a:pt x="144" y="188"/>
                  </a:cubicBezTo>
                  <a:cubicBezTo>
                    <a:pt x="125" y="170"/>
                    <a:pt x="138" y="174"/>
                    <a:pt x="135" y="163"/>
                  </a:cubicBezTo>
                  <a:cubicBezTo>
                    <a:pt x="131" y="151"/>
                    <a:pt x="125" y="157"/>
                    <a:pt x="121" y="145"/>
                  </a:cubicBezTo>
                  <a:cubicBezTo>
                    <a:pt x="117" y="133"/>
                    <a:pt x="116" y="130"/>
                    <a:pt x="108" y="126"/>
                  </a:cubicBezTo>
                  <a:cubicBezTo>
                    <a:pt x="96" y="121"/>
                    <a:pt x="97" y="115"/>
                    <a:pt x="93" y="104"/>
                  </a:cubicBezTo>
                  <a:cubicBezTo>
                    <a:pt x="89" y="94"/>
                    <a:pt x="69" y="74"/>
                    <a:pt x="59" y="68"/>
                  </a:cubicBezTo>
                  <a:cubicBezTo>
                    <a:pt x="50" y="62"/>
                    <a:pt x="61" y="61"/>
                    <a:pt x="46" y="53"/>
                  </a:cubicBezTo>
                  <a:cubicBezTo>
                    <a:pt x="30" y="44"/>
                    <a:pt x="29" y="47"/>
                    <a:pt x="25" y="40"/>
                  </a:cubicBezTo>
                  <a:cubicBezTo>
                    <a:pt x="22" y="34"/>
                    <a:pt x="11" y="26"/>
                    <a:pt x="14" y="22"/>
                  </a:cubicBezTo>
                  <a:cubicBezTo>
                    <a:pt x="18" y="18"/>
                    <a:pt x="21" y="24"/>
                    <a:pt x="21" y="2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4" name="Freeform 66"/>
            <p:cNvSpPr>
              <a:spLocks/>
            </p:cNvSpPr>
            <p:nvPr/>
          </p:nvSpPr>
          <p:spPr bwMode="auto">
            <a:xfrm>
              <a:off x="22931439" y="2859088"/>
              <a:ext cx="115888" cy="114300"/>
            </a:xfrm>
            <a:custGeom>
              <a:avLst/>
              <a:gdLst/>
              <a:ahLst/>
              <a:cxnLst>
                <a:cxn ang="0">
                  <a:pos x="15" y="11"/>
                </a:cxn>
                <a:cxn ang="0">
                  <a:pos x="22" y="9"/>
                </a:cxn>
                <a:cxn ang="0">
                  <a:pos x="28" y="6"/>
                </a:cxn>
                <a:cxn ang="0">
                  <a:pos x="37" y="5"/>
                </a:cxn>
                <a:cxn ang="0">
                  <a:pos x="44" y="4"/>
                </a:cxn>
                <a:cxn ang="0">
                  <a:pos x="49" y="6"/>
                </a:cxn>
                <a:cxn ang="0">
                  <a:pos x="50" y="15"/>
                </a:cxn>
                <a:cxn ang="0">
                  <a:pos x="46" y="24"/>
                </a:cxn>
                <a:cxn ang="0">
                  <a:pos x="45" y="35"/>
                </a:cxn>
                <a:cxn ang="0">
                  <a:pos x="38" y="44"/>
                </a:cxn>
                <a:cxn ang="0">
                  <a:pos x="28" y="50"/>
                </a:cxn>
                <a:cxn ang="0">
                  <a:pos x="25" y="52"/>
                </a:cxn>
                <a:cxn ang="0">
                  <a:pos x="19" y="51"/>
                </a:cxn>
                <a:cxn ang="0">
                  <a:pos x="13" y="47"/>
                </a:cxn>
                <a:cxn ang="0">
                  <a:pos x="4" y="35"/>
                </a:cxn>
                <a:cxn ang="0">
                  <a:pos x="4" y="22"/>
                </a:cxn>
                <a:cxn ang="0">
                  <a:pos x="14" y="14"/>
                </a:cxn>
                <a:cxn ang="0">
                  <a:pos x="15" y="11"/>
                </a:cxn>
              </a:cxnLst>
              <a:rect l="0" t="0" r="r" b="b"/>
              <a:pathLst>
                <a:path w="55" h="54">
                  <a:moveTo>
                    <a:pt x="15" y="11"/>
                  </a:moveTo>
                  <a:cubicBezTo>
                    <a:pt x="19" y="9"/>
                    <a:pt x="19" y="10"/>
                    <a:pt x="22" y="9"/>
                  </a:cubicBezTo>
                  <a:cubicBezTo>
                    <a:pt x="24" y="7"/>
                    <a:pt x="24" y="6"/>
                    <a:pt x="28" y="6"/>
                  </a:cubicBezTo>
                  <a:cubicBezTo>
                    <a:pt x="31" y="5"/>
                    <a:pt x="34" y="6"/>
                    <a:pt x="37" y="5"/>
                  </a:cubicBezTo>
                  <a:cubicBezTo>
                    <a:pt x="39" y="4"/>
                    <a:pt x="42" y="2"/>
                    <a:pt x="44" y="4"/>
                  </a:cubicBezTo>
                  <a:cubicBezTo>
                    <a:pt x="46" y="7"/>
                    <a:pt x="48" y="0"/>
                    <a:pt x="49" y="6"/>
                  </a:cubicBezTo>
                  <a:cubicBezTo>
                    <a:pt x="50" y="11"/>
                    <a:pt x="55" y="11"/>
                    <a:pt x="50" y="15"/>
                  </a:cubicBezTo>
                  <a:cubicBezTo>
                    <a:pt x="45" y="20"/>
                    <a:pt x="48" y="22"/>
                    <a:pt x="46" y="24"/>
                  </a:cubicBezTo>
                  <a:cubicBezTo>
                    <a:pt x="43" y="26"/>
                    <a:pt x="46" y="32"/>
                    <a:pt x="45" y="35"/>
                  </a:cubicBezTo>
                  <a:cubicBezTo>
                    <a:pt x="44" y="38"/>
                    <a:pt x="40" y="40"/>
                    <a:pt x="38" y="44"/>
                  </a:cubicBezTo>
                  <a:cubicBezTo>
                    <a:pt x="37" y="49"/>
                    <a:pt x="30" y="51"/>
                    <a:pt x="28" y="50"/>
                  </a:cubicBezTo>
                  <a:cubicBezTo>
                    <a:pt x="26" y="48"/>
                    <a:pt x="27" y="50"/>
                    <a:pt x="25" y="52"/>
                  </a:cubicBezTo>
                  <a:cubicBezTo>
                    <a:pt x="22" y="53"/>
                    <a:pt x="21" y="54"/>
                    <a:pt x="19" y="51"/>
                  </a:cubicBezTo>
                  <a:cubicBezTo>
                    <a:pt x="17" y="49"/>
                    <a:pt x="16" y="51"/>
                    <a:pt x="13" y="47"/>
                  </a:cubicBezTo>
                  <a:cubicBezTo>
                    <a:pt x="11" y="43"/>
                    <a:pt x="2" y="40"/>
                    <a:pt x="4" y="35"/>
                  </a:cubicBezTo>
                  <a:cubicBezTo>
                    <a:pt x="7" y="30"/>
                    <a:pt x="0" y="27"/>
                    <a:pt x="4" y="22"/>
                  </a:cubicBezTo>
                  <a:cubicBezTo>
                    <a:pt x="8" y="17"/>
                    <a:pt x="12" y="15"/>
                    <a:pt x="14" y="14"/>
                  </a:cubicBezTo>
                  <a:cubicBezTo>
                    <a:pt x="16" y="13"/>
                    <a:pt x="12" y="13"/>
                    <a:pt x="15" y="1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5" name="Freeform 67"/>
            <p:cNvSpPr>
              <a:spLocks/>
            </p:cNvSpPr>
            <p:nvPr/>
          </p:nvSpPr>
          <p:spPr bwMode="auto">
            <a:xfrm>
              <a:off x="23915689" y="6191250"/>
              <a:ext cx="180975" cy="152400"/>
            </a:xfrm>
            <a:custGeom>
              <a:avLst/>
              <a:gdLst/>
              <a:ahLst/>
              <a:cxnLst>
                <a:cxn ang="0">
                  <a:pos x="50" y="12"/>
                </a:cxn>
                <a:cxn ang="0">
                  <a:pos x="33" y="8"/>
                </a:cxn>
                <a:cxn ang="0">
                  <a:pos x="24" y="8"/>
                </a:cxn>
                <a:cxn ang="0">
                  <a:pos x="13" y="24"/>
                </a:cxn>
                <a:cxn ang="0">
                  <a:pos x="9" y="42"/>
                </a:cxn>
                <a:cxn ang="0">
                  <a:pos x="8" y="36"/>
                </a:cxn>
                <a:cxn ang="0">
                  <a:pos x="4" y="49"/>
                </a:cxn>
                <a:cxn ang="0">
                  <a:pos x="4" y="64"/>
                </a:cxn>
                <a:cxn ang="0">
                  <a:pos x="2" y="66"/>
                </a:cxn>
                <a:cxn ang="0">
                  <a:pos x="15" y="69"/>
                </a:cxn>
                <a:cxn ang="0">
                  <a:pos x="28" y="60"/>
                </a:cxn>
                <a:cxn ang="0">
                  <a:pos x="42" y="53"/>
                </a:cxn>
                <a:cxn ang="0">
                  <a:pos x="60" y="38"/>
                </a:cxn>
                <a:cxn ang="0">
                  <a:pos x="65" y="34"/>
                </a:cxn>
                <a:cxn ang="0">
                  <a:pos x="68" y="34"/>
                </a:cxn>
                <a:cxn ang="0">
                  <a:pos x="74" y="21"/>
                </a:cxn>
                <a:cxn ang="0">
                  <a:pos x="80" y="15"/>
                </a:cxn>
                <a:cxn ang="0">
                  <a:pos x="82" y="4"/>
                </a:cxn>
                <a:cxn ang="0">
                  <a:pos x="61" y="11"/>
                </a:cxn>
                <a:cxn ang="0">
                  <a:pos x="50" y="12"/>
                </a:cxn>
              </a:cxnLst>
              <a:rect l="0" t="0" r="r" b="b"/>
              <a:pathLst>
                <a:path w="85" h="72">
                  <a:moveTo>
                    <a:pt x="50" y="12"/>
                  </a:moveTo>
                  <a:cubicBezTo>
                    <a:pt x="47" y="11"/>
                    <a:pt x="38" y="11"/>
                    <a:pt x="33" y="8"/>
                  </a:cubicBezTo>
                  <a:cubicBezTo>
                    <a:pt x="27" y="4"/>
                    <a:pt x="31" y="12"/>
                    <a:pt x="24" y="8"/>
                  </a:cubicBezTo>
                  <a:cubicBezTo>
                    <a:pt x="17" y="5"/>
                    <a:pt x="9" y="18"/>
                    <a:pt x="13" y="24"/>
                  </a:cubicBezTo>
                  <a:cubicBezTo>
                    <a:pt x="18" y="30"/>
                    <a:pt x="12" y="38"/>
                    <a:pt x="9" y="42"/>
                  </a:cubicBezTo>
                  <a:cubicBezTo>
                    <a:pt x="7" y="47"/>
                    <a:pt x="10" y="37"/>
                    <a:pt x="8" y="36"/>
                  </a:cubicBezTo>
                  <a:cubicBezTo>
                    <a:pt x="6" y="34"/>
                    <a:pt x="3" y="41"/>
                    <a:pt x="4" y="49"/>
                  </a:cubicBezTo>
                  <a:cubicBezTo>
                    <a:pt x="4" y="57"/>
                    <a:pt x="0" y="57"/>
                    <a:pt x="4" y="64"/>
                  </a:cubicBezTo>
                  <a:cubicBezTo>
                    <a:pt x="6" y="68"/>
                    <a:pt x="1" y="64"/>
                    <a:pt x="2" y="66"/>
                  </a:cubicBezTo>
                  <a:cubicBezTo>
                    <a:pt x="3" y="69"/>
                    <a:pt x="12" y="72"/>
                    <a:pt x="15" y="69"/>
                  </a:cubicBezTo>
                  <a:cubicBezTo>
                    <a:pt x="19" y="67"/>
                    <a:pt x="20" y="60"/>
                    <a:pt x="28" y="60"/>
                  </a:cubicBezTo>
                  <a:cubicBezTo>
                    <a:pt x="35" y="60"/>
                    <a:pt x="36" y="52"/>
                    <a:pt x="42" y="53"/>
                  </a:cubicBezTo>
                  <a:cubicBezTo>
                    <a:pt x="49" y="54"/>
                    <a:pt x="57" y="44"/>
                    <a:pt x="60" y="38"/>
                  </a:cubicBezTo>
                  <a:cubicBezTo>
                    <a:pt x="64" y="32"/>
                    <a:pt x="66" y="30"/>
                    <a:pt x="65" y="34"/>
                  </a:cubicBezTo>
                  <a:cubicBezTo>
                    <a:pt x="65" y="38"/>
                    <a:pt x="64" y="39"/>
                    <a:pt x="68" y="34"/>
                  </a:cubicBezTo>
                  <a:cubicBezTo>
                    <a:pt x="72" y="28"/>
                    <a:pt x="72" y="26"/>
                    <a:pt x="74" y="21"/>
                  </a:cubicBezTo>
                  <a:cubicBezTo>
                    <a:pt x="77" y="14"/>
                    <a:pt x="80" y="19"/>
                    <a:pt x="80" y="15"/>
                  </a:cubicBezTo>
                  <a:cubicBezTo>
                    <a:pt x="79" y="8"/>
                    <a:pt x="85" y="6"/>
                    <a:pt x="82" y="4"/>
                  </a:cubicBezTo>
                  <a:cubicBezTo>
                    <a:pt x="75" y="0"/>
                    <a:pt x="64" y="11"/>
                    <a:pt x="61" y="11"/>
                  </a:cubicBezTo>
                  <a:cubicBezTo>
                    <a:pt x="57" y="10"/>
                    <a:pt x="55" y="14"/>
                    <a:pt x="50" y="1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6" name="Freeform 68"/>
            <p:cNvSpPr>
              <a:spLocks/>
            </p:cNvSpPr>
            <p:nvPr/>
          </p:nvSpPr>
          <p:spPr bwMode="auto">
            <a:xfrm>
              <a:off x="25112664" y="5853113"/>
              <a:ext cx="261938" cy="352425"/>
            </a:xfrm>
            <a:custGeom>
              <a:avLst/>
              <a:gdLst/>
              <a:ahLst/>
              <a:cxnLst>
                <a:cxn ang="0">
                  <a:pos x="66" y="7"/>
                </a:cxn>
                <a:cxn ang="0">
                  <a:pos x="67" y="1"/>
                </a:cxn>
                <a:cxn ang="0">
                  <a:pos x="69" y="10"/>
                </a:cxn>
                <a:cxn ang="0">
                  <a:pos x="73" y="12"/>
                </a:cxn>
                <a:cxn ang="0">
                  <a:pos x="76" y="17"/>
                </a:cxn>
                <a:cxn ang="0">
                  <a:pos x="81" y="30"/>
                </a:cxn>
                <a:cxn ang="0">
                  <a:pos x="78" y="33"/>
                </a:cxn>
                <a:cxn ang="0">
                  <a:pos x="78" y="34"/>
                </a:cxn>
                <a:cxn ang="0">
                  <a:pos x="77" y="47"/>
                </a:cxn>
                <a:cxn ang="0">
                  <a:pos x="74" y="58"/>
                </a:cxn>
                <a:cxn ang="0">
                  <a:pos x="70" y="60"/>
                </a:cxn>
                <a:cxn ang="0">
                  <a:pos x="78" y="63"/>
                </a:cxn>
                <a:cxn ang="0">
                  <a:pos x="81" y="66"/>
                </a:cxn>
                <a:cxn ang="0">
                  <a:pos x="83" y="57"/>
                </a:cxn>
                <a:cxn ang="0">
                  <a:pos x="85" y="58"/>
                </a:cxn>
                <a:cxn ang="0">
                  <a:pos x="86" y="65"/>
                </a:cxn>
                <a:cxn ang="0">
                  <a:pos x="88" y="79"/>
                </a:cxn>
                <a:cxn ang="0">
                  <a:pos x="108" y="80"/>
                </a:cxn>
                <a:cxn ang="0">
                  <a:pos x="120" y="78"/>
                </a:cxn>
                <a:cxn ang="0">
                  <a:pos x="121" y="83"/>
                </a:cxn>
                <a:cxn ang="0">
                  <a:pos x="116" y="93"/>
                </a:cxn>
                <a:cxn ang="0">
                  <a:pos x="105" y="100"/>
                </a:cxn>
                <a:cxn ang="0">
                  <a:pos x="100" y="110"/>
                </a:cxn>
                <a:cxn ang="0">
                  <a:pos x="96" y="118"/>
                </a:cxn>
                <a:cxn ang="0">
                  <a:pos x="95" y="114"/>
                </a:cxn>
                <a:cxn ang="0">
                  <a:pos x="70" y="121"/>
                </a:cxn>
                <a:cxn ang="0">
                  <a:pos x="64" y="132"/>
                </a:cxn>
                <a:cxn ang="0">
                  <a:pos x="53" y="140"/>
                </a:cxn>
                <a:cxn ang="0">
                  <a:pos x="46" y="146"/>
                </a:cxn>
                <a:cxn ang="0">
                  <a:pos x="33" y="155"/>
                </a:cxn>
                <a:cxn ang="0">
                  <a:pos x="16" y="166"/>
                </a:cxn>
                <a:cxn ang="0">
                  <a:pos x="10" y="164"/>
                </a:cxn>
                <a:cxn ang="0">
                  <a:pos x="8" y="160"/>
                </a:cxn>
                <a:cxn ang="0">
                  <a:pos x="3" y="163"/>
                </a:cxn>
                <a:cxn ang="0">
                  <a:pos x="8" y="155"/>
                </a:cxn>
                <a:cxn ang="0">
                  <a:pos x="19" y="139"/>
                </a:cxn>
                <a:cxn ang="0">
                  <a:pos x="13" y="129"/>
                </a:cxn>
                <a:cxn ang="0">
                  <a:pos x="13" y="115"/>
                </a:cxn>
                <a:cxn ang="0">
                  <a:pos x="32" y="105"/>
                </a:cxn>
                <a:cxn ang="0">
                  <a:pos x="47" y="89"/>
                </a:cxn>
                <a:cxn ang="0">
                  <a:pos x="51" y="85"/>
                </a:cxn>
                <a:cxn ang="0">
                  <a:pos x="53" y="81"/>
                </a:cxn>
                <a:cxn ang="0">
                  <a:pos x="63" y="65"/>
                </a:cxn>
                <a:cxn ang="0">
                  <a:pos x="70" y="65"/>
                </a:cxn>
                <a:cxn ang="0">
                  <a:pos x="64" y="64"/>
                </a:cxn>
                <a:cxn ang="0">
                  <a:pos x="65" y="48"/>
                </a:cxn>
                <a:cxn ang="0">
                  <a:pos x="68" y="49"/>
                </a:cxn>
                <a:cxn ang="0">
                  <a:pos x="69" y="43"/>
                </a:cxn>
                <a:cxn ang="0">
                  <a:pos x="67" y="41"/>
                </a:cxn>
                <a:cxn ang="0">
                  <a:pos x="65" y="30"/>
                </a:cxn>
                <a:cxn ang="0">
                  <a:pos x="70" y="20"/>
                </a:cxn>
                <a:cxn ang="0">
                  <a:pos x="64" y="17"/>
                </a:cxn>
              </a:cxnLst>
              <a:rect l="0" t="0" r="r" b="b"/>
              <a:pathLst>
                <a:path w="124" h="167">
                  <a:moveTo>
                    <a:pt x="64" y="13"/>
                  </a:moveTo>
                  <a:cubicBezTo>
                    <a:pt x="64" y="12"/>
                    <a:pt x="65" y="16"/>
                    <a:pt x="66" y="14"/>
                  </a:cubicBezTo>
                  <a:cubicBezTo>
                    <a:pt x="66" y="12"/>
                    <a:pt x="66" y="10"/>
                    <a:pt x="66" y="7"/>
                  </a:cubicBezTo>
                  <a:cubicBezTo>
                    <a:pt x="65" y="4"/>
                    <a:pt x="64" y="2"/>
                    <a:pt x="63" y="2"/>
                  </a:cubicBezTo>
                  <a:cubicBezTo>
                    <a:pt x="62" y="1"/>
                    <a:pt x="64" y="1"/>
                    <a:pt x="64" y="1"/>
                  </a:cubicBezTo>
                  <a:cubicBezTo>
                    <a:pt x="64" y="0"/>
                    <a:pt x="67" y="2"/>
                    <a:pt x="67" y="1"/>
                  </a:cubicBezTo>
                  <a:cubicBezTo>
                    <a:pt x="67" y="0"/>
                    <a:pt x="66" y="2"/>
                    <a:pt x="67" y="3"/>
                  </a:cubicBezTo>
                  <a:cubicBezTo>
                    <a:pt x="67" y="4"/>
                    <a:pt x="67" y="6"/>
                    <a:pt x="69" y="8"/>
                  </a:cubicBezTo>
                  <a:cubicBezTo>
                    <a:pt x="70" y="9"/>
                    <a:pt x="67" y="9"/>
                    <a:pt x="69" y="10"/>
                  </a:cubicBezTo>
                  <a:cubicBezTo>
                    <a:pt x="71" y="11"/>
                    <a:pt x="68" y="11"/>
                    <a:pt x="69" y="12"/>
                  </a:cubicBezTo>
                  <a:cubicBezTo>
                    <a:pt x="71" y="13"/>
                    <a:pt x="70" y="11"/>
                    <a:pt x="72" y="11"/>
                  </a:cubicBezTo>
                  <a:cubicBezTo>
                    <a:pt x="73" y="11"/>
                    <a:pt x="74" y="12"/>
                    <a:pt x="73" y="12"/>
                  </a:cubicBezTo>
                  <a:cubicBezTo>
                    <a:pt x="72" y="12"/>
                    <a:pt x="71" y="14"/>
                    <a:pt x="72" y="15"/>
                  </a:cubicBezTo>
                  <a:cubicBezTo>
                    <a:pt x="74" y="15"/>
                    <a:pt x="74" y="14"/>
                    <a:pt x="75" y="15"/>
                  </a:cubicBezTo>
                  <a:cubicBezTo>
                    <a:pt x="78" y="15"/>
                    <a:pt x="74" y="16"/>
                    <a:pt x="76" y="17"/>
                  </a:cubicBezTo>
                  <a:cubicBezTo>
                    <a:pt x="79" y="18"/>
                    <a:pt x="77" y="19"/>
                    <a:pt x="79" y="20"/>
                  </a:cubicBezTo>
                  <a:cubicBezTo>
                    <a:pt x="83" y="22"/>
                    <a:pt x="79" y="23"/>
                    <a:pt x="81" y="24"/>
                  </a:cubicBezTo>
                  <a:cubicBezTo>
                    <a:pt x="83" y="25"/>
                    <a:pt x="83" y="29"/>
                    <a:pt x="81" y="30"/>
                  </a:cubicBezTo>
                  <a:cubicBezTo>
                    <a:pt x="80" y="31"/>
                    <a:pt x="81" y="32"/>
                    <a:pt x="80" y="33"/>
                  </a:cubicBezTo>
                  <a:cubicBezTo>
                    <a:pt x="79" y="33"/>
                    <a:pt x="81" y="35"/>
                    <a:pt x="80" y="35"/>
                  </a:cubicBezTo>
                  <a:cubicBezTo>
                    <a:pt x="79" y="35"/>
                    <a:pt x="79" y="34"/>
                    <a:pt x="78" y="33"/>
                  </a:cubicBezTo>
                  <a:cubicBezTo>
                    <a:pt x="78" y="32"/>
                    <a:pt x="77" y="33"/>
                    <a:pt x="77" y="31"/>
                  </a:cubicBezTo>
                  <a:cubicBezTo>
                    <a:pt x="76" y="29"/>
                    <a:pt x="76" y="32"/>
                    <a:pt x="76" y="33"/>
                  </a:cubicBezTo>
                  <a:cubicBezTo>
                    <a:pt x="76" y="35"/>
                    <a:pt x="79" y="32"/>
                    <a:pt x="78" y="34"/>
                  </a:cubicBezTo>
                  <a:cubicBezTo>
                    <a:pt x="77" y="36"/>
                    <a:pt x="76" y="39"/>
                    <a:pt x="77" y="39"/>
                  </a:cubicBezTo>
                  <a:cubicBezTo>
                    <a:pt x="77" y="39"/>
                    <a:pt x="75" y="43"/>
                    <a:pt x="77" y="44"/>
                  </a:cubicBezTo>
                  <a:cubicBezTo>
                    <a:pt x="79" y="46"/>
                    <a:pt x="77" y="45"/>
                    <a:pt x="77" y="47"/>
                  </a:cubicBezTo>
                  <a:cubicBezTo>
                    <a:pt x="76" y="48"/>
                    <a:pt x="76" y="49"/>
                    <a:pt x="75" y="50"/>
                  </a:cubicBezTo>
                  <a:cubicBezTo>
                    <a:pt x="74" y="51"/>
                    <a:pt x="74" y="51"/>
                    <a:pt x="75" y="53"/>
                  </a:cubicBezTo>
                  <a:cubicBezTo>
                    <a:pt x="76" y="54"/>
                    <a:pt x="74" y="56"/>
                    <a:pt x="74" y="58"/>
                  </a:cubicBezTo>
                  <a:cubicBezTo>
                    <a:pt x="74" y="60"/>
                    <a:pt x="72" y="59"/>
                    <a:pt x="72" y="58"/>
                  </a:cubicBezTo>
                  <a:cubicBezTo>
                    <a:pt x="72" y="57"/>
                    <a:pt x="70" y="57"/>
                    <a:pt x="69" y="57"/>
                  </a:cubicBezTo>
                  <a:cubicBezTo>
                    <a:pt x="67" y="57"/>
                    <a:pt x="73" y="59"/>
                    <a:pt x="70" y="60"/>
                  </a:cubicBezTo>
                  <a:cubicBezTo>
                    <a:pt x="67" y="61"/>
                    <a:pt x="73" y="59"/>
                    <a:pt x="73" y="61"/>
                  </a:cubicBezTo>
                  <a:cubicBezTo>
                    <a:pt x="73" y="63"/>
                    <a:pt x="76" y="58"/>
                    <a:pt x="76" y="61"/>
                  </a:cubicBezTo>
                  <a:cubicBezTo>
                    <a:pt x="77" y="64"/>
                    <a:pt x="77" y="62"/>
                    <a:pt x="78" y="63"/>
                  </a:cubicBezTo>
                  <a:cubicBezTo>
                    <a:pt x="79" y="63"/>
                    <a:pt x="79" y="64"/>
                    <a:pt x="78" y="66"/>
                  </a:cubicBezTo>
                  <a:cubicBezTo>
                    <a:pt x="78" y="68"/>
                    <a:pt x="77" y="69"/>
                    <a:pt x="79" y="69"/>
                  </a:cubicBezTo>
                  <a:cubicBezTo>
                    <a:pt x="82" y="69"/>
                    <a:pt x="82" y="68"/>
                    <a:pt x="81" y="66"/>
                  </a:cubicBezTo>
                  <a:cubicBezTo>
                    <a:pt x="81" y="64"/>
                    <a:pt x="83" y="64"/>
                    <a:pt x="82" y="63"/>
                  </a:cubicBezTo>
                  <a:cubicBezTo>
                    <a:pt x="82" y="61"/>
                    <a:pt x="81" y="60"/>
                    <a:pt x="82" y="60"/>
                  </a:cubicBezTo>
                  <a:cubicBezTo>
                    <a:pt x="83" y="59"/>
                    <a:pt x="82" y="57"/>
                    <a:pt x="83" y="57"/>
                  </a:cubicBezTo>
                  <a:cubicBezTo>
                    <a:pt x="83" y="57"/>
                    <a:pt x="82" y="55"/>
                    <a:pt x="83" y="55"/>
                  </a:cubicBezTo>
                  <a:cubicBezTo>
                    <a:pt x="84" y="54"/>
                    <a:pt x="86" y="55"/>
                    <a:pt x="85" y="56"/>
                  </a:cubicBezTo>
                  <a:cubicBezTo>
                    <a:pt x="84" y="57"/>
                    <a:pt x="84" y="58"/>
                    <a:pt x="85" y="58"/>
                  </a:cubicBezTo>
                  <a:cubicBezTo>
                    <a:pt x="87" y="58"/>
                    <a:pt x="89" y="58"/>
                    <a:pt x="87" y="59"/>
                  </a:cubicBezTo>
                  <a:cubicBezTo>
                    <a:pt x="84" y="60"/>
                    <a:pt x="84" y="60"/>
                    <a:pt x="86" y="61"/>
                  </a:cubicBezTo>
                  <a:cubicBezTo>
                    <a:pt x="87" y="62"/>
                    <a:pt x="87" y="64"/>
                    <a:pt x="86" y="65"/>
                  </a:cubicBezTo>
                  <a:cubicBezTo>
                    <a:pt x="86" y="67"/>
                    <a:pt x="86" y="68"/>
                    <a:pt x="85" y="70"/>
                  </a:cubicBezTo>
                  <a:cubicBezTo>
                    <a:pt x="85" y="73"/>
                    <a:pt x="84" y="73"/>
                    <a:pt x="86" y="75"/>
                  </a:cubicBezTo>
                  <a:cubicBezTo>
                    <a:pt x="87" y="77"/>
                    <a:pt x="85" y="78"/>
                    <a:pt x="88" y="79"/>
                  </a:cubicBezTo>
                  <a:cubicBezTo>
                    <a:pt x="90" y="80"/>
                    <a:pt x="92" y="80"/>
                    <a:pt x="93" y="82"/>
                  </a:cubicBezTo>
                  <a:cubicBezTo>
                    <a:pt x="95" y="83"/>
                    <a:pt x="98" y="83"/>
                    <a:pt x="101" y="83"/>
                  </a:cubicBezTo>
                  <a:cubicBezTo>
                    <a:pt x="104" y="82"/>
                    <a:pt x="107" y="81"/>
                    <a:pt x="108" y="80"/>
                  </a:cubicBezTo>
                  <a:cubicBezTo>
                    <a:pt x="109" y="79"/>
                    <a:pt x="110" y="79"/>
                    <a:pt x="111" y="79"/>
                  </a:cubicBezTo>
                  <a:cubicBezTo>
                    <a:pt x="111" y="78"/>
                    <a:pt x="114" y="77"/>
                    <a:pt x="116" y="77"/>
                  </a:cubicBezTo>
                  <a:cubicBezTo>
                    <a:pt x="117" y="76"/>
                    <a:pt x="119" y="77"/>
                    <a:pt x="120" y="78"/>
                  </a:cubicBezTo>
                  <a:cubicBezTo>
                    <a:pt x="122" y="78"/>
                    <a:pt x="120" y="79"/>
                    <a:pt x="122" y="79"/>
                  </a:cubicBezTo>
                  <a:cubicBezTo>
                    <a:pt x="123" y="79"/>
                    <a:pt x="124" y="80"/>
                    <a:pt x="124" y="81"/>
                  </a:cubicBezTo>
                  <a:cubicBezTo>
                    <a:pt x="123" y="83"/>
                    <a:pt x="122" y="83"/>
                    <a:pt x="121" y="83"/>
                  </a:cubicBezTo>
                  <a:cubicBezTo>
                    <a:pt x="120" y="83"/>
                    <a:pt x="121" y="85"/>
                    <a:pt x="119" y="85"/>
                  </a:cubicBezTo>
                  <a:cubicBezTo>
                    <a:pt x="118" y="86"/>
                    <a:pt x="119" y="88"/>
                    <a:pt x="117" y="89"/>
                  </a:cubicBezTo>
                  <a:cubicBezTo>
                    <a:pt x="116" y="90"/>
                    <a:pt x="118" y="93"/>
                    <a:pt x="116" y="93"/>
                  </a:cubicBezTo>
                  <a:cubicBezTo>
                    <a:pt x="114" y="94"/>
                    <a:pt x="115" y="97"/>
                    <a:pt x="113" y="98"/>
                  </a:cubicBezTo>
                  <a:cubicBezTo>
                    <a:pt x="112" y="98"/>
                    <a:pt x="108" y="99"/>
                    <a:pt x="107" y="100"/>
                  </a:cubicBezTo>
                  <a:cubicBezTo>
                    <a:pt x="107" y="101"/>
                    <a:pt x="105" y="102"/>
                    <a:pt x="105" y="100"/>
                  </a:cubicBezTo>
                  <a:cubicBezTo>
                    <a:pt x="105" y="99"/>
                    <a:pt x="105" y="102"/>
                    <a:pt x="104" y="101"/>
                  </a:cubicBezTo>
                  <a:cubicBezTo>
                    <a:pt x="103" y="100"/>
                    <a:pt x="104" y="102"/>
                    <a:pt x="103" y="103"/>
                  </a:cubicBezTo>
                  <a:cubicBezTo>
                    <a:pt x="102" y="105"/>
                    <a:pt x="101" y="109"/>
                    <a:pt x="100" y="110"/>
                  </a:cubicBezTo>
                  <a:cubicBezTo>
                    <a:pt x="98" y="112"/>
                    <a:pt x="96" y="113"/>
                    <a:pt x="97" y="113"/>
                  </a:cubicBezTo>
                  <a:cubicBezTo>
                    <a:pt x="98" y="113"/>
                    <a:pt x="101" y="114"/>
                    <a:pt x="99" y="115"/>
                  </a:cubicBezTo>
                  <a:cubicBezTo>
                    <a:pt x="97" y="116"/>
                    <a:pt x="97" y="118"/>
                    <a:pt x="96" y="118"/>
                  </a:cubicBezTo>
                  <a:cubicBezTo>
                    <a:pt x="95" y="119"/>
                    <a:pt x="95" y="118"/>
                    <a:pt x="95" y="117"/>
                  </a:cubicBezTo>
                  <a:cubicBezTo>
                    <a:pt x="95" y="116"/>
                    <a:pt x="95" y="116"/>
                    <a:pt x="96" y="115"/>
                  </a:cubicBezTo>
                  <a:cubicBezTo>
                    <a:pt x="97" y="114"/>
                    <a:pt x="97" y="114"/>
                    <a:pt x="95" y="114"/>
                  </a:cubicBezTo>
                  <a:cubicBezTo>
                    <a:pt x="94" y="114"/>
                    <a:pt x="86" y="114"/>
                    <a:pt x="84" y="114"/>
                  </a:cubicBezTo>
                  <a:cubicBezTo>
                    <a:pt x="82" y="114"/>
                    <a:pt x="74" y="116"/>
                    <a:pt x="71" y="118"/>
                  </a:cubicBezTo>
                  <a:cubicBezTo>
                    <a:pt x="68" y="119"/>
                    <a:pt x="71" y="119"/>
                    <a:pt x="70" y="121"/>
                  </a:cubicBezTo>
                  <a:cubicBezTo>
                    <a:pt x="68" y="124"/>
                    <a:pt x="64" y="125"/>
                    <a:pt x="65" y="126"/>
                  </a:cubicBezTo>
                  <a:cubicBezTo>
                    <a:pt x="66" y="127"/>
                    <a:pt x="62" y="129"/>
                    <a:pt x="65" y="130"/>
                  </a:cubicBezTo>
                  <a:cubicBezTo>
                    <a:pt x="68" y="132"/>
                    <a:pt x="65" y="132"/>
                    <a:pt x="64" y="132"/>
                  </a:cubicBezTo>
                  <a:cubicBezTo>
                    <a:pt x="63" y="133"/>
                    <a:pt x="60" y="133"/>
                    <a:pt x="60" y="134"/>
                  </a:cubicBezTo>
                  <a:cubicBezTo>
                    <a:pt x="60" y="136"/>
                    <a:pt x="57" y="135"/>
                    <a:pt x="56" y="138"/>
                  </a:cubicBezTo>
                  <a:cubicBezTo>
                    <a:pt x="55" y="140"/>
                    <a:pt x="54" y="139"/>
                    <a:pt x="53" y="140"/>
                  </a:cubicBezTo>
                  <a:cubicBezTo>
                    <a:pt x="51" y="140"/>
                    <a:pt x="53" y="139"/>
                    <a:pt x="51" y="140"/>
                  </a:cubicBezTo>
                  <a:cubicBezTo>
                    <a:pt x="50" y="141"/>
                    <a:pt x="51" y="141"/>
                    <a:pt x="49" y="142"/>
                  </a:cubicBezTo>
                  <a:cubicBezTo>
                    <a:pt x="48" y="144"/>
                    <a:pt x="48" y="146"/>
                    <a:pt x="46" y="146"/>
                  </a:cubicBezTo>
                  <a:cubicBezTo>
                    <a:pt x="45" y="147"/>
                    <a:pt x="43" y="146"/>
                    <a:pt x="41" y="148"/>
                  </a:cubicBezTo>
                  <a:cubicBezTo>
                    <a:pt x="40" y="150"/>
                    <a:pt x="39" y="148"/>
                    <a:pt x="37" y="151"/>
                  </a:cubicBezTo>
                  <a:cubicBezTo>
                    <a:pt x="35" y="153"/>
                    <a:pt x="35" y="154"/>
                    <a:pt x="33" y="155"/>
                  </a:cubicBezTo>
                  <a:cubicBezTo>
                    <a:pt x="31" y="156"/>
                    <a:pt x="31" y="159"/>
                    <a:pt x="29" y="160"/>
                  </a:cubicBezTo>
                  <a:cubicBezTo>
                    <a:pt x="26" y="162"/>
                    <a:pt x="26" y="163"/>
                    <a:pt x="23" y="164"/>
                  </a:cubicBezTo>
                  <a:cubicBezTo>
                    <a:pt x="20" y="165"/>
                    <a:pt x="18" y="166"/>
                    <a:pt x="16" y="166"/>
                  </a:cubicBezTo>
                  <a:cubicBezTo>
                    <a:pt x="15" y="166"/>
                    <a:pt x="15" y="167"/>
                    <a:pt x="14" y="167"/>
                  </a:cubicBezTo>
                  <a:cubicBezTo>
                    <a:pt x="12" y="167"/>
                    <a:pt x="13" y="165"/>
                    <a:pt x="13" y="165"/>
                  </a:cubicBezTo>
                  <a:cubicBezTo>
                    <a:pt x="12" y="164"/>
                    <a:pt x="12" y="163"/>
                    <a:pt x="10" y="164"/>
                  </a:cubicBezTo>
                  <a:cubicBezTo>
                    <a:pt x="9" y="165"/>
                    <a:pt x="8" y="166"/>
                    <a:pt x="7" y="165"/>
                  </a:cubicBezTo>
                  <a:cubicBezTo>
                    <a:pt x="6" y="164"/>
                    <a:pt x="8" y="163"/>
                    <a:pt x="7" y="163"/>
                  </a:cubicBezTo>
                  <a:cubicBezTo>
                    <a:pt x="7" y="163"/>
                    <a:pt x="9" y="161"/>
                    <a:pt x="8" y="160"/>
                  </a:cubicBezTo>
                  <a:cubicBezTo>
                    <a:pt x="7" y="159"/>
                    <a:pt x="6" y="159"/>
                    <a:pt x="5" y="160"/>
                  </a:cubicBezTo>
                  <a:cubicBezTo>
                    <a:pt x="5" y="161"/>
                    <a:pt x="6" y="160"/>
                    <a:pt x="6" y="161"/>
                  </a:cubicBezTo>
                  <a:cubicBezTo>
                    <a:pt x="6" y="163"/>
                    <a:pt x="4" y="164"/>
                    <a:pt x="3" y="163"/>
                  </a:cubicBezTo>
                  <a:cubicBezTo>
                    <a:pt x="2" y="162"/>
                    <a:pt x="0" y="161"/>
                    <a:pt x="1" y="160"/>
                  </a:cubicBezTo>
                  <a:cubicBezTo>
                    <a:pt x="2" y="158"/>
                    <a:pt x="3" y="160"/>
                    <a:pt x="4" y="158"/>
                  </a:cubicBezTo>
                  <a:cubicBezTo>
                    <a:pt x="5" y="156"/>
                    <a:pt x="7" y="155"/>
                    <a:pt x="8" y="155"/>
                  </a:cubicBezTo>
                  <a:cubicBezTo>
                    <a:pt x="8" y="156"/>
                    <a:pt x="7" y="155"/>
                    <a:pt x="10" y="153"/>
                  </a:cubicBezTo>
                  <a:cubicBezTo>
                    <a:pt x="12" y="151"/>
                    <a:pt x="10" y="152"/>
                    <a:pt x="14" y="149"/>
                  </a:cubicBezTo>
                  <a:cubicBezTo>
                    <a:pt x="17" y="146"/>
                    <a:pt x="18" y="141"/>
                    <a:pt x="19" y="139"/>
                  </a:cubicBezTo>
                  <a:cubicBezTo>
                    <a:pt x="19" y="137"/>
                    <a:pt x="19" y="133"/>
                    <a:pt x="17" y="132"/>
                  </a:cubicBezTo>
                  <a:cubicBezTo>
                    <a:pt x="16" y="132"/>
                    <a:pt x="16" y="133"/>
                    <a:pt x="14" y="132"/>
                  </a:cubicBezTo>
                  <a:cubicBezTo>
                    <a:pt x="13" y="130"/>
                    <a:pt x="13" y="131"/>
                    <a:pt x="13" y="129"/>
                  </a:cubicBezTo>
                  <a:cubicBezTo>
                    <a:pt x="12" y="127"/>
                    <a:pt x="11" y="129"/>
                    <a:pt x="10" y="128"/>
                  </a:cubicBezTo>
                  <a:cubicBezTo>
                    <a:pt x="9" y="127"/>
                    <a:pt x="8" y="125"/>
                    <a:pt x="8" y="122"/>
                  </a:cubicBezTo>
                  <a:cubicBezTo>
                    <a:pt x="9" y="120"/>
                    <a:pt x="10" y="117"/>
                    <a:pt x="13" y="115"/>
                  </a:cubicBezTo>
                  <a:cubicBezTo>
                    <a:pt x="15" y="114"/>
                    <a:pt x="18" y="110"/>
                    <a:pt x="21" y="110"/>
                  </a:cubicBezTo>
                  <a:cubicBezTo>
                    <a:pt x="24" y="110"/>
                    <a:pt x="24" y="111"/>
                    <a:pt x="27" y="109"/>
                  </a:cubicBezTo>
                  <a:cubicBezTo>
                    <a:pt x="30" y="106"/>
                    <a:pt x="30" y="106"/>
                    <a:pt x="32" y="105"/>
                  </a:cubicBezTo>
                  <a:cubicBezTo>
                    <a:pt x="34" y="105"/>
                    <a:pt x="36" y="100"/>
                    <a:pt x="38" y="98"/>
                  </a:cubicBezTo>
                  <a:cubicBezTo>
                    <a:pt x="40" y="95"/>
                    <a:pt x="41" y="98"/>
                    <a:pt x="42" y="96"/>
                  </a:cubicBezTo>
                  <a:cubicBezTo>
                    <a:pt x="44" y="93"/>
                    <a:pt x="45" y="92"/>
                    <a:pt x="47" y="89"/>
                  </a:cubicBezTo>
                  <a:cubicBezTo>
                    <a:pt x="48" y="86"/>
                    <a:pt x="49" y="83"/>
                    <a:pt x="49" y="83"/>
                  </a:cubicBezTo>
                  <a:cubicBezTo>
                    <a:pt x="48" y="82"/>
                    <a:pt x="50" y="83"/>
                    <a:pt x="51" y="83"/>
                  </a:cubicBezTo>
                  <a:cubicBezTo>
                    <a:pt x="52" y="83"/>
                    <a:pt x="50" y="84"/>
                    <a:pt x="51" y="85"/>
                  </a:cubicBezTo>
                  <a:cubicBezTo>
                    <a:pt x="53" y="85"/>
                    <a:pt x="56" y="83"/>
                    <a:pt x="54" y="83"/>
                  </a:cubicBezTo>
                  <a:cubicBezTo>
                    <a:pt x="52" y="83"/>
                    <a:pt x="51" y="83"/>
                    <a:pt x="52" y="82"/>
                  </a:cubicBezTo>
                  <a:cubicBezTo>
                    <a:pt x="53" y="81"/>
                    <a:pt x="55" y="82"/>
                    <a:pt x="53" y="81"/>
                  </a:cubicBezTo>
                  <a:cubicBezTo>
                    <a:pt x="51" y="80"/>
                    <a:pt x="56" y="79"/>
                    <a:pt x="57" y="78"/>
                  </a:cubicBezTo>
                  <a:cubicBezTo>
                    <a:pt x="57" y="78"/>
                    <a:pt x="59" y="72"/>
                    <a:pt x="60" y="72"/>
                  </a:cubicBezTo>
                  <a:cubicBezTo>
                    <a:pt x="61" y="72"/>
                    <a:pt x="62" y="67"/>
                    <a:pt x="63" y="65"/>
                  </a:cubicBezTo>
                  <a:cubicBezTo>
                    <a:pt x="63" y="64"/>
                    <a:pt x="64" y="66"/>
                    <a:pt x="64" y="66"/>
                  </a:cubicBezTo>
                  <a:cubicBezTo>
                    <a:pt x="65" y="65"/>
                    <a:pt x="63" y="69"/>
                    <a:pt x="65" y="67"/>
                  </a:cubicBezTo>
                  <a:cubicBezTo>
                    <a:pt x="68" y="66"/>
                    <a:pt x="72" y="67"/>
                    <a:pt x="70" y="65"/>
                  </a:cubicBezTo>
                  <a:cubicBezTo>
                    <a:pt x="69" y="65"/>
                    <a:pt x="69" y="66"/>
                    <a:pt x="68" y="64"/>
                  </a:cubicBezTo>
                  <a:cubicBezTo>
                    <a:pt x="67" y="62"/>
                    <a:pt x="67" y="62"/>
                    <a:pt x="66" y="63"/>
                  </a:cubicBezTo>
                  <a:cubicBezTo>
                    <a:pt x="64" y="65"/>
                    <a:pt x="65" y="64"/>
                    <a:pt x="64" y="64"/>
                  </a:cubicBezTo>
                  <a:cubicBezTo>
                    <a:pt x="63" y="64"/>
                    <a:pt x="62" y="63"/>
                    <a:pt x="63" y="62"/>
                  </a:cubicBezTo>
                  <a:cubicBezTo>
                    <a:pt x="64" y="60"/>
                    <a:pt x="65" y="60"/>
                    <a:pt x="65" y="57"/>
                  </a:cubicBezTo>
                  <a:cubicBezTo>
                    <a:pt x="64" y="55"/>
                    <a:pt x="65" y="51"/>
                    <a:pt x="65" y="48"/>
                  </a:cubicBezTo>
                  <a:cubicBezTo>
                    <a:pt x="66" y="45"/>
                    <a:pt x="65" y="45"/>
                    <a:pt x="66" y="45"/>
                  </a:cubicBezTo>
                  <a:cubicBezTo>
                    <a:pt x="68" y="45"/>
                    <a:pt x="68" y="46"/>
                    <a:pt x="68" y="47"/>
                  </a:cubicBezTo>
                  <a:cubicBezTo>
                    <a:pt x="68" y="48"/>
                    <a:pt x="67" y="51"/>
                    <a:pt x="68" y="49"/>
                  </a:cubicBezTo>
                  <a:cubicBezTo>
                    <a:pt x="69" y="48"/>
                    <a:pt x="71" y="50"/>
                    <a:pt x="70" y="48"/>
                  </a:cubicBezTo>
                  <a:cubicBezTo>
                    <a:pt x="70" y="46"/>
                    <a:pt x="72" y="45"/>
                    <a:pt x="70" y="45"/>
                  </a:cubicBezTo>
                  <a:cubicBezTo>
                    <a:pt x="68" y="45"/>
                    <a:pt x="67" y="43"/>
                    <a:pt x="69" y="43"/>
                  </a:cubicBezTo>
                  <a:cubicBezTo>
                    <a:pt x="71" y="43"/>
                    <a:pt x="73" y="41"/>
                    <a:pt x="71" y="42"/>
                  </a:cubicBezTo>
                  <a:cubicBezTo>
                    <a:pt x="69" y="42"/>
                    <a:pt x="69" y="37"/>
                    <a:pt x="69" y="39"/>
                  </a:cubicBezTo>
                  <a:cubicBezTo>
                    <a:pt x="68" y="42"/>
                    <a:pt x="67" y="39"/>
                    <a:pt x="67" y="41"/>
                  </a:cubicBezTo>
                  <a:cubicBezTo>
                    <a:pt x="67" y="43"/>
                    <a:pt x="67" y="44"/>
                    <a:pt x="66" y="44"/>
                  </a:cubicBezTo>
                  <a:cubicBezTo>
                    <a:pt x="65" y="44"/>
                    <a:pt x="64" y="44"/>
                    <a:pt x="65" y="41"/>
                  </a:cubicBezTo>
                  <a:cubicBezTo>
                    <a:pt x="66" y="38"/>
                    <a:pt x="66" y="33"/>
                    <a:pt x="65" y="30"/>
                  </a:cubicBezTo>
                  <a:cubicBezTo>
                    <a:pt x="65" y="26"/>
                    <a:pt x="64" y="23"/>
                    <a:pt x="64" y="23"/>
                  </a:cubicBezTo>
                  <a:cubicBezTo>
                    <a:pt x="65" y="23"/>
                    <a:pt x="65" y="20"/>
                    <a:pt x="67" y="21"/>
                  </a:cubicBezTo>
                  <a:cubicBezTo>
                    <a:pt x="68" y="21"/>
                    <a:pt x="70" y="21"/>
                    <a:pt x="70" y="20"/>
                  </a:cubicBezTo>
                  <a:cubicBezTo>
                    <a:pt x="69" y="20"/>
                    <a:pt x="67" y="19"/>
                    <a:pt x="66" y="20"/>
                  </a:cubicBezTo>
                  <a:cubicBezTo>
                    <a:pt x="65" y="20"/>
                    <a:pt x="64" y="22"/>
                    <a:pt x="64" y="22"/>
                  </a:cubicBezTo>
                  <a:cubicBezTo>
                    <a:pt x="64" y="22"/>
                    <a:pt x="63" y="18"/>
                    <a:pt x="64" y="17"/>
                  </a:cubicBezTo>
                  <a:cubicBezTo>
                    <a:pt x="64" y="17"/>
                    <a:pt x="63" y="14"/>
                    <a:pt x="64" y="1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7" name="Freeform 69"/>
            <p:cNvSpPr>
              <a:spLocks/>
            </p:cNvSpPr>
            <p:nvPr/>
          </p:nvSpPr>
          <p:spPr bwMode="auto">
            <a:xfrm>
              <a:off x="24611014" y="6167438"/>
              <a:ext cx="481013" cy="307975"/>
            </a:xfrm>
            <a:custGeom>
              <a:avLst/>
              <a:gdLst/>
              <a:ahLst/>
              <a:cxnLst>
                <a:cxn ang="0">
                  <a:pos x="153" y="73"/>
                </a:cxn>
                <a:cxn ang="0">
                  <a:pos x="156" y="75"/>
                </a:cxn>
                <a:cxn ang="0">
                  <a:pos x="160" y="78"/>
                </a:cxn>
                <a:cxn ang="0">
                  <a:pos x="164" y="76"/>
                </a:cxn>
                <a:cxn ang="0">
                  <a:pos x="161" y="72"/>
                </a:cxn>
                <a:cxn ang="0">
                  <a:pos x="163" y="74"/>
                </a:cxn>
                <a:cxn ang="0">
                  <a:pos x="166" y="75"/>
                </a:cxn>
                <a:cxn ang="0">
                  <a:pos x="166" y="72"/>
                </a:cxn>
                <a:cxn ang="0">
                  <a:pos x="163" y="69"/>
                </a:cxn>
                <a:cxn ang="0">
                  <a:pos x="162" y="68"/>
                </a:cxn>
                <a:cxn ang="0">
                  <a:pos x="167" y="59"/>
                </a:cxn>
                <a:cxn ang="0">
                  <a:pos x="182" y="56"/>
                </a:cxn>
                <a:cxn ang="0">
                  <a:pos x="186" y="53"/>
                </a:cxn>
                <a:cxn ang="0">
                  <a:pos x="195" y="42"/>
                </a:cxn>
                <a:cxn ang="0">
                  <a:pos x="200" y="41"/>
                </a:cxn>
                <a:cxn ang="0">
                  <a:pos x="206" y="36"/>
                </a:cxn>
                <a:cxn ang="0">
                  <a:pos x="218" y="26"/>
                </a:cxn>
                <a:cxn ang="0">
                  <a:pos x="221" y="20"/>
                </a:cxn>
                <a:cxn ang="0">
                  <a:pos x="220" y="16"/>
                </a:cxn>
                <a:cxn ang="0">
                  <a:pos x="224" y="14"/>
                </a:cxn>
                <a:cxn ang="0">
                  <a:pos x="221" y="13"/>
                </a:cxn>
                <a:cxn ang="0">
                  <a:pos x="223" y="12"/>
                </a:cxn>
                <a:cxn ang="0">
                  <a:pos x="225" y="10"/>
                </a:cxn>
                <a:cxn ang="0">
                  <a:pos x="221" y="8"/>
                </a:cxn>
                <a:cxn ang="0">
                  <a:pos x="220" y="4"/>
                </a:cxn>
                <a:cxn ang="0">
                  <a:pos x="215" y="9"/>
                </a:cxn>
                <a:cxn ang="0">
                  <a:pos x="210" y="10"/>
                </a:cxn>
                <a:cxn ang="0">
                  <a:pos x="206" y="9"/>
                </a:cxn>
                <a:cxn ang="0">
                  <a:pos x="207" y="5"/>
                </a:cxn>
                <a:cxn ang="0">
                  <a:pos x="209" y="1"/>
                </a:cxn>
                <a:cxn ang="0">
                  <a:pos x="208" y="0"/>
                </a:cxn>
                <a:cxn ang="0">
                  <a:pos x="201" y="3"/>
                </a:cxn>
                <a:cxn ang="0">
                  <a:pos x="191" y="14"/>
                </a:cxn>
                <a:cxn ang="0">
                  <a:pos x="183" y="20"/>
                </a:cxn>
                <a:cxn ang="0">
                  <a:pos x="171" y="22"/>
                </a:cxn>
                <a:cxn ang="0">
                  <a:pos x="164" y="30"/>
                </a:cxn>
                <a:cxn ang="0">
                  <a:pos x="157" y="39"/>
                </a:cxn>
                <a:cxn ang="0">
                  <a:pos x="147" y="45"/>
                </a:cxn>
                <a:cxn ang="0">
                  <a:pos x="129" y="54"/>
                </a:cxn>
                <a:cxn ang="0">
                  <a:pos x="106" y="67"/>
                </a:cxn>
                <a:cxn ang="0">
                  <a:pos x="83" y="78"/>
                </a:cxn>
                <a:cxn ang="0">
                  <a:pos x="67" y="85"/>
                </a:cxn>
                <a:cxn ang="0">
                  <a:pos x="47" y="97"/>
                </a:cxn>
                <a:cxn ang="0">
                  <a:pos x="20" y="108"/>
                </a:cxn>
                <a:cxn ang="0">
                  <a:pos x="7" y="118"/>
                </a:cxn>
                <a:cxn ang="0">
                  <a:pos x="5" y="125"/>
                </a:cxn>
                <a:cxn ang="0">
                  <a:pos x="2" y="130"/>
                </a:cxn>
                <a:cxn ang="0">
                  <a:pos x="15" y="135"/>
                </a:cxn>
                <a:cxn ang="0">
                  <a:pos x="25" y="137"/>
                </a:cxn>
                <a:cxn ang="0">
                  <a:pos x="31" y="141"/>
                </a:cxn>
                <a:cxn ang="0">
                  <a:pos x="51" y="143"/>
                </a:cxn>
                <a:cxn ang="0">
                  <a:pos x="68" y="137"/>
                </a:cxn>
                <a:cxn ang="0">
                  <a:pos x="83" y="124"/>
                </a:cxn>
                <a:cxn ang="0">
                  <a:pos x="107" y="106"/>
                </a:cxn>
                <a:cxn ang="0">
                  <a:pos x="124" y="85"/>
                </a:cxn>
                <a:cxn ang="0">
                  <a:pos x="148" y="74"/>
                </a:cxn>
              </a:cxnLst>
              <a:rect l="0" t="0" r="r" b="b"/>
              <a:pathLst>
                <a:path w="227" h="145">
                  <a:moveTo>
                    <a:pt x="148" y="74"/>
                  </a:moveTo>
                  <a:cubicBezTo>
                    <a:pt x="150" y="73"/>
                    <a:pt x="152" y="74"/>
                    <a:pt x="153" y="73"/>
                  </a:cubicBezTo>
                  <a:cubicBezTo>
                    <a:pt x="155" y="73"/>
                    <a:pt x="157" y="72"/>
                    <a:pt x="155" y="73"/>
                  </a:cubicBezTo>
                  <a:cubicBezTo>
                    <a:pt x="154" y="75"/>
                    <a:pt x="155" y="75"/>
                    <a:pt x="156" y="75"/>
                  </a:cubicBezTo>
                  <a:cubicBezTo>
                    <a:pt x="156" y="76"/>
                    <a:pt x="156" y="77"/>
                    <a:pt x="158" y="76"/>
                  </a:cubicBezTo>
                  <a:cubicBezTo>
                    <a:pt x="159" y="76"/>
                    <a:pt x="159" y="78"/>
                    <a:pt x="160" y="78"/>
                  </a:cubicBezTo>
                  <a:cubicBezTo>
                    <a:pt x="162" y="77"/>
                    <a:pt x="163" y="77"/>
                    <a:pt x="163" y="77"/>
                  </a:cubicBezTo>
                  <a:cubicBezTo>
                    <a:pt x="164" y="78"/>
                    <a:pt x="165" y="77"/>
                    <a:pt x="164" y="76"/>
                  </a:cubicBezTo>
                  <a:cubicBezTo>
                    <a:pt x="162" y="76"/>
                    <a:pt x="162" y="75"/>
                    <a:pt x="162" y="74"/>
                  </a:cubicBezTo>
                  <a:cubicBezTo>
                    <a:pt x="163" y="74"/>
                    <a:pt x="161" y="74"/>
                    <a:pt x="161" y="72"/>
                  </a:cubicBezTo>
                  <a:cubicBezTo>
                    <a:pt x="162" y="71"/>
                    <a:pt x="163" y="71"/>
                    <a:pt x="163" y="72"/>
                  </a:cubicBezTo>
                  <a:cubicBezTo>
                    <a:pt x="162" y="73"/>
                    <a:pt x="164" y="73"/>
                    <a:pt x="163" y="74"/>
                  </a:cubicBezTo>
                  <a:cubicBezTo>
                    <a:pt x="163" y="76"/>
                    <a:pt x="164" y="76"/>
                    <a:pt x="165" y="76"/>
                  </a:cubicBezTo>
                  <a:cubicBezTo>
                    <a:pt x="166" y="77"/>
                    <a:pt x="166" y="76"/>
                    <a:pt x="166" y="75"/>
                  </a:cubicBezTo>
                  <a:cubicBezTo>
                    <a:pt x="165" y="75"/>
                    <a:pt x="167" y="74"/>
                    <a:pt x="166" y="74"/>
                  </a:cubicBezTo>
                  <a:cubicBezTo>
                    <a:pt x="165" y="73"/>
                    <a:pt x="167" y="72"/>
                    <a:pt x="166" y="72"/>
                  </a:cubicBezTo>
                  <a:cubicBezTo>
                    <a:pt x="165" y="72"/>
                    <a:pt x="166" y="70"/>
                    <a:pt x="165" y="70"/>
                  </a:cubicBezTo>
                  <a:cubicBezTo>
                    <a:pt x="164" y="70"/>
                    <a:pt x="164" y="68"/>
                    <a:pt x="163" y="69"/>
                  </a:cubicBezTo>
                  <a:cubicBezTo>
                    <a:pt x="162" y="69"/>
                    <a:pt x="160" y="70"/>
                    <a:pt x="159" y="69"/>
                  </a:cubicBezTo>
                  <a:cubicBezTo>
                    <a:pt x="159" y="68"/>
                    <a:pt x="163" y="69"/>
                    <a:pt x="162" y="68"/>
                  </a:cubicBezTo>
                  <a:cubicBezTo>
                    <a:pt x="161" y="66"/>
                    <a:pt x="162" y="66"/>
                    <a:pt x="163" y="64"/>
                  </a:cubicBezTo>
                  <a:cubicBezTo>
                    <a:pt x="163" y="63"/>
                    <a:pt x="165" y="60"/>
                    <a:pt x="167" y="59"/>
                  </a:cubicBezTo>
                  <a:cubicBezTo>
                    <a:pt x="169" y="59"/>
                    <a:pt x="176" y="60"/>
                    <a:pt x="177" y="58"/>
                  </a:cubicBezTo>
                  <a:cubicBezTo>
                    <a:pt x="179" y="56"/>
                    <a:pt x="182" y="57"/>
                    <a:pt x="182" y="56"/>
                  </a:cubicBezTo>
                  <a:cubicBezTo>
                    <a:pt x="183" y="55"/>
                    <a:pt x="184" y="56"/>
                    <a:pt x="184" y="54"/>
                  </a:cubicBezTo>
                  <a:cubicBezTo>
                    <a:pt x="184" y="53"/>
                    <a:pt x="185" y="54"/>
                    <a:pt x="186" y="53"/>
                  </a:cubicBezTo>
                  <a:cubicBezTo>
                    <a:pt x="187" y="51"/>
                    <a:pt x="193" y="45"/>
                    <a:pt x="194" y="44"/>
                  </a:cubicBezTo>
                  <a:cubicBezTo>
                    <a:pt x="195" y="44"/>
                    <a:pt x="193" y="43"/>
                    <a:pt x="195" y="42"/>
                  </a:cubicBezTo>
                  <a:cubicBezTo>
                    <a:pt x="197" y="41"/>
                    <a:pt x="198" y="40"/>
                    <a:pt x="198" y="41"/>
                  </a:cubicBezTo>
                  <a:cubicBezTo>
                    <a:pt x="199" y="42"/>
                    <a:pt x="200" y="42"/>
                    <a:pt x="200" y="41"/>
                  </a:cubicBezTo>
                  <a:cubicBezTo>
                    <a:pt x="199" y="40"/>
                    <a:pt x="198" y="40"/>
                    <a:pt x="201" y="38"/>
                  </a:cubicBezTo>
                  <a:cubicBezTo>
                    <a:pt x="203" y="37"/>
                    <a:pt x="204" y="37"/>
                    <a:pt x="206" y="36"/>
                  </a:cubicBezTo>
                  <a:cubicBezTo>
                    <a:pt x="209" y="34"/>
                    <a:pt x="207" y="33"/>
                    <a:pt x="210" y="31"/>
                  </a:cubicBezTo>
                  <a:cubicBezTo>
                    <a:pt x="214" y="29"/>
                    <a:pt x="217" y="27"/>
                    <a:pt x="218" y="26"/>
                  </a:cubicBezTo>
                  <a:cubicBezTo>
                    <a:pt x="220" y="24"/>
                    <a:pt x="220" y="22"/>
                    <a:pt x="221" y="21"/>
                  </a:cubicBezTo>
                  <a:cubicBezTo>
                    <a:pt x="222" y="20"/>
                    <a:pt x="221" y="21"/>
                    <a:pt x="221" y="20"/>
                  </a:cubicBezTo>
                  <a:cubicBezTo>
                    <a:pt x="220" y="20"/>
                    <a:pt x="222" y="19"/>
                    <a:pt x="221" y="18"/>
                  </a:cubicBezTo>
                  <a:cubicBezTo>
                    <a:pt x="219" y="16"/>
                    <a:pt x="218" y="18"/>
                    <a:pt x="220" y="16"/>
                  </a:cubicBezTo>
                  <a:cubicBezTo>
                    <a:pt x="222" y="14"/>
                    <a:pt x="222" y="14"/>
                    <a:pt x="222" y="15"/>
                  </a:cubicBezTo>
                  <a:cubicBezTo>
                    <a:pt x="222" y="16"/>
                    <a:pt x="222" y="15"/>
                    <a:pt x="224" y="14"/>
                  </a:cubicBezTo>
                  <a:cubicBezTo>
                    <a:pt x="226" y="13"/>
                    <a:pt x="227" y="11"/>
                    <a:pt x="225" y="12"/>
                  </a:cubicBezTo>
                  <a:cubicBezTo>
                    <a:pt x="223" y="13"/>
                    <a:pt x="222" y="13"/>
                    <a:pt x="221" y="13"/>
                  </a:cubicBezTo>
                  <a:cubicBezTo>
                    <a:pt x="219" y="14"/>
                    <a:pt x="215" y="14"/>
                    <a:pt x="218" y="13"/>
                  </a:cubicBezTo>
                  <a:cubicBezTo>
                    <a:pt x="221" y="13"/>
                    <a:pt x="223" y="13"/>
                    <a:pt x="223" y="12"/>
                  </a:cubicBezTo>
                  <a:cubicBezTo>
                    <a:pt x="224" y="11"/>
                    <a:pt x="221" y="11"/>
                    <a:pt x="223" y="11"/>
                  </a:cubicBezTo>
                  <a:cubicBezTo>
                    <a:pt x="224" y="11"/>
                    <a:pt x="224" y="12"/>
                    <a:pt x="225" y="10"/>
                  </a:cubicBezTo>
                  <a:cubicBezTo>
                    <a:pt x="226" y="9"/>
                    <a:pt x="226" y="9"/>
                    <a:pt x="224" y="10"/>
                  </a:cubicBezTo>
                  <a:cubicBezTo>
                    <a:pt x="222" y="10"/>
                    <a:pt x="223" y="7"/>
                    <a:pt x="221" y="8"/>
                  </a:cubicBezTo>
                  <a:cubicBezTo>
                    <a:pt x="218" y="9"/>
                    <a:pt x="221" y="5"/>
                    <a:pt x="219" y="7"/>
                  </a:cubicBezTo>
                  <a:cubicBezTo>
                    <a:pt x="217" y="8"/>
                    <a:pt x="222" y="5"/>
                    <a:pt x="220" y="4"/>
                  </a:cubicBezTo>
                  <a:cubicBezTo>
                    <a:pt x="218" y="3"/>
                    <a:pt x="220" y="6"/>
                    <a:pt x="217" y="7"/>
                  </a:cubicBezTo>
                  <a:cubicBezTo>
                    <a:pt x="215" y="8"/>
                    <a:pt x="214" y="8"/>
                    <a:pt x="215" y="9"/>
                  </a:cubicBezTo>
                  <a:cubicBezTo>
                    <a:pt x="216" y="10"/>
                    <a:pt x="214" y="8"/>
                    <a:pt x="213" y="9"/>
                  </a:cubicBezTo>
                  <a:cubicBezTo>
                    <a:pt x="212" y="9"/>
                    <a:pt x="211" y="9"/>
                    <a:pt x="210" y="10"/>
                  </a:cubicBezTo>
                  <a:cubicBezTo>
                    <a:pt x="208" y="11"/>
                    <a:pt x="208" y="12"/>
                    <a:pt x="207" y="12"/>
                  </a:cubicBezTo>
                  <a:cubicBezTo>
                    <a:pt x="206" y="11"/>
                    <a:pt x="207" y="11"/>
                    <a:pt x="206" y="9"/>
                  </a:cubicBezTo>
                  <a:cubicBezTo>
                    <a:pt x="206" y="8"/>
                    <a:pt x="208" y="9"/>
                    <a:pt x="208" y="8"/>
                  </a:cubicBezTo>
                  <a:cubicBezTo>
                    <a:pt x="208" y="6"/>
                    <a:pt x="209" y="5"/>
                    <a:pt x="207" y="5"/>
                  </a:cubicBezTo>
                  <a:cubicBezTo>
                    <a:pt x="205" y="6"/>
                    <a:pt x="205" y="6"/>
                    <a:pt x="206" y="4"/>
                  </a:cubicBezTo>
                  <a:cubicBezTo>
                    <a:pt x="206" y="2"/>
                    <a:pt x="206" y="1"/>
                    <a:pt x="209" y="1"/>
                  </a:cubicBezTo>
                  <a:cubicBezTo>
                    <a:pt x="211" y="2"/>
                    <a:pt x="213" y="2"/>
                    <a:pt x="213" y="2"/>
                  </a:cubicBezTo>
                  <a:cubicBezTo>
                    <a:pt x="213" y="1"/>
                    <a:pt x="210" y="0"/>
                    <a:pt x="208" y="0"/>
                  </a:cubicBezTo>
                  <a:cubicBezTo>
                    <a:pt x="206" y="0"/>
                    <a:pt x="202" y="1"/>
                    <a:pt x="203" y="2"/>
                  </a:cubicBezTo>
                  <a:cubicBezTo>
                    <a:pt x="204" y="3"/>
                    <a:pt x="203" y="2"/>
                    <a:pt x="201" y="3"/>
                  </a:cubicBezTo>
                  <a:cubicBezTo>
                    <a:pt x="199" y="4"/>
                    <a:pt x="195" y="6"/>
                    <a:pt x="195" y="7"/>
                  </a:cubicBezTo>
                  <a:cubicBezTo>
                    <a:pt x="194" y="8"/>
                    <a:pt x="194" y="11"/>
                    <a:pt x="191" y="14"/>
                  </a:cubicBezTo>
                  <a:cubicBezTo>
                    <a:pt x="190" y="16"/>
                    <a:pt x="188" y="16"/>
                    <a:pt x="187" y="17"/>
                  </a:cubicBezTo>
                  <a:cubicBezTo>
                    <a:pt x="186" y="18"/>
                    <a:pt x="184" y="19"/>
                    <a:pt x="183" y="20"/>
                  </a:cubicBezTo>
                  <a:cubicBezTo>
                    <a:pt x="181" y="20"/>
                    <a:pt x="179" y="22"/>
                    <a:pt x="176" y="23"/>
                  </a:cubicBezTo>
                  <a:cubicBezTo>
                    <a:pt x="173" y="23"/>
                    <a:pt x="172" y="22"/>
                    <a:pt x="171" y="22"/>
                  </a:cubicBezTo>
                  <a:cubicBezTo>
                    <a:pt x="171" y="23"/>
                    <a:pt x="170" y="24"/>
                    <a:pt x="169" y="25"/>
                  </a:cubicBezTo>
                  <a:cubicBezTo>
                    <a:pt x="168" y="27"/>
                    <a:pt x="165" y="29"/>
                    <a:pt x="164" y="30"/>
                  </a:cubicBezTo>
                  <a:cubicBezTo>
                    <a:pt x="163" y="32"/>
                    <a:pt x="163" y="32"/>
                    <a:pt x="161" y="35"/>
                  </a:cubicBezTo>
                  <a:cubicBezTo>
                    <a:pt x="159" y="37"/>
                    <a:pt x="158" y="39"/>
                    <a:pt x="157" y="39"/>
                  </a:cubicBezTo>
                  <a:cubicBezTo>
                    <a:pt x="155" y="39"/>
                    <a:pt x="156" y="40"/>
                    <a:pt x="154" y="41"/>
                  </a:cubicBezTo>
                  <a:cubicBezTo>
                    <a:pt x="152" y="41"/>
                    <a:pt x="151" y="44"/>
                    <a:pt x="147" y="45"/>
                  </a:cubicBezTo>
                  <a:cubicBezTo>
                    <a:pt x="142" y="47"/>
                    <a:pt x="138" y="49"/>
                    <a:pt x="137" y="50"/>
                  </a:cubicBezTo>
                  <a:cubicBezTo>
                    <a:pt x="136" y="51"/>
                    <a:pt x="132" y="50"/>
                    <a:pt x="129" y="54"/>
                  </a:cubicBezTo>
                  <a:cubicBezTo>
                    <a:pt x="127" y="57"/>
                    <a:pt x="122" y="57"/>
                    <a:pt x="118" y="61"/>
                  </a:cubicBezTo>
                  <a:cubicBezTo>
                    <a:pt x="115" y="65"/>
                    <a:pt x="108" y="65"/>
                    <a:pt x="106" y="67"/>
                  </a:cubicBezTo>
                  <a:cubicBezTo>
                    <a:pt x="103" y="70"/>
                    <a:pt x="104" y="66"/>
                    <a:pt x="100" y="68"/>
                  </a:cubicBezTo>
                  <a:cubicBezTo>
                    <a:pt x="95" y="71"/>
                    <a:pt x="87" y="73"/>
                    <a:pt x="83" y="78"/>
                  </a:cubicBezTo>
                  <a:cubicBezTo>
                    <a:pt x="78" y="83"/>
                    <a:pt x="74" y="82"/>
                    <a:pt x="73" y="82"/>
                  </a:cubicBezTo>
                  <a:cubicBezTo>
                    <a:pt x="71" y="82"/>
                    <a:pt x="69" y="82"/>
                    <a:pt x="67" y="85"/>
                  </a:cubicBezTo>
                  <a:cubicBezTo>
                    <a:pt x="65" y="88"/>
                    <a:pt x="60" y="89"/>
                    <a:pt x="58" y="91"/>
                  </a:cubicBezTo>
                  <a:cubicBezTo>
                    <a:pt x="56" y="93"/>
                    <a:pt x="53" y="90"/>
                    <a:pt x="47" y="97"/>
                  </a:cubicBezTo>
                  <a:cubicBezTo>
                    <a:pt x="45" y="100"/>
                    <a:pt x="37" y="97"/>
                    <a:pt x="29" y="103"/>
                  </a:cubicBezTo>
                  <a:cubicBezTo>
                    <a:pt x="20" y="108"/>
                    <a:pt x="19" y="107"/>
                    <a:pt x="20" y="108"/>
                  </a:cubicBezTo>
                  <a:cubicBezTo>
                    <a:pt x="22" y="109"/>
                    <a:pt x="12" y="112"/>
                    <a:pt x="15" y="113"/>
                  </a:cubicBezTo>
                  <a:cubicBezTo>
                    <a:pt x="12" y="113"/>
                    <a:pt x="5" y="118"/>
                    <a:pt x="7" y="118"/>
                  </a:cubicBezTo>
                  <a:cubicBezTo>
                    <a:pt x="3" y="119"/>
                    <a:pt x="0" y="122"/>
                    <a:pt x="4" y="122"/>
                  </a:cubicBezTo>
                  <a:cubicBezTo>
                    <a:pt x="7" y="122"/>
                    <a:pt x="6" y="123"/>
                    <a:pt x="5" y="125"/>
                  </a:cubicBezTo>
                  <a:cubicBezTo>
                    <a:pt x="5" y="127"/>
                    <a:pt x="12" y="127"/>
                    <a:pt x="8" y="128"/>
                  </a:cubicBezTo>
                  <a:cubicBezTo>
                    <a:pt x="4" y="129"/>
                    <a:pt x="0" y="127"/>
                    <a:pt x="2" y="130"/>
                  </a:cubicBezTo>
                  <a:cubicBezTo>
                    <a:pt x="4" y="132"/>
                    <a:pt x="4" y="134"/>
                    <a:pt x="9" y="134"/>
                  </a:cubicBezTo>
                  <a:cubicBezTo>
                    <a:pt x="13" y="134"/>
                    <a:pt x="14" y="137"/>
                    <a:pt x="15" y="135"/>
                  </a:cubicBezTo>
                  <a:cubicBezTo>
                    <a:pt x="16" y="134"/>
                    <a:pt x="18" y="132"/>
                    <a:pt x="20" y="135"/>
                  </a:cubicBezTo>
                  <a:cubicBezTo>
                    <a:pt x="21" y="137"/>
                    <a:pt x="22" y="137"/>
                    <a:pt x="25" y="137"/>
                  </a:cubicBezTo>
                  <a:cubicBezTo>
                    <a:pt x="27" y="136"/>
                    <a:pt x="27" y="138"/>
                    <a:pt x="27" y="139"/>
                  </a:cubicBezTo>
                  <a:cubicBezTo>
                    <a:pt x="26" y="140"/>
                    <a:pt x="26" y="142"/>
                    <a:pt x="31" y="141"/>
                  </a:cubicBezTo>
                  <a:cubicBezTo>
                    <a:pt x="35" y="141"/>
                    <a:pt x="41" y="139"/>
                    <a:pt x="42" y="141"/>
                  </a:cubicBezTo>
                  <a:cubicBezTo>
                    <a:pt x="44" y="143"/>
                    <a:pt x="47" y="145"/>
                    <a:pt x="51" y="143"/>
                  </a:cubicBezTo>
                  <a:cubicBezTo>
                    <a:pt x="55" y="141"/>
                    <a:pt x="58" y="142"/>
                    <a:pt x="59" y="139"/>
                  </a:cubicBezTo>
                  <a:cubicBezTo>
                    <a:pt x="61" y="136"/>
                    <a:pt x="67" y="140"/>
                    <a:pt x="68" y="137"/>
                  </a:cubicBezTo>
                  <a:cubicBezTo>
                    <a:pt x="70" y="134"/>
                    <a:pt x="77" y="132"/>
                    <a:pt x="76" y="130"/>
                  </a:cubicBezTo>
                  <a:cubicBezTo>
                    <a:pt x="75" y="127"/>
                    <a:pt x="77" y="125"/>
                    <a:pt x="83" y="124"/>
                  </a:cubicBezTo>
                  <a:cubicBezTo>
                    <a:pt x="89" y="123"/>
                    <a:pt x="85" y="119"/>
                    <a:pt x="93" y="116"/>
                  </a:cubicBezTo>
                  <a:cubicBezTo>
                    <a:pt x="102" y="114"/>
                    <a:pt x="97" y="109"/>
                    <a:pt x="107" y="106"/>
                  </a:cubicBezTo>
                  <a:cubicBezTo>
                    <a:pt x="118" y="103"/>
                    <a:pt x="113" y="98"/>
                    <a:pt x="117" y="95"/>
                  </a:cubicBezTo>
                  <a:cubicBezTo>
                    <a:pt x="120" y="92"/>
                    <a:pt x="119" y="88"/>
                    <a:pt x="124" y="85"/>
                  </a:cubicBezTo>
                  <a:cubicBezTo>
                    <a:pt x="129" y="83"/>
                    <a:pt x="129" y="82"/>
                    <a:pt x="136" y="79"/>
                  </a:cubicBezTo>
                  <a:cubicBezTo>
                    <a:pt x="143" y="75"/>
                    <a:pt x="145" y="74"/>
                    <a:pt x="148" y="7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8" name="Freeform 70"/>
            <p:cNvSpPr>
              <a:spLocks/>
            </p:cNvSpPr>
            <p:nvPr/>
          </p:nvSpPr>
          <p:spPr bwMode="auto">
            <a:xfrm>
              <a:off x="23568026" y="3436938"/>
              <a:ext cx="207963" cy="252413"/>
            </a:xfrm>
            <a:custGeom>
              <a:avLst/>
              <a:gdLst/>
              <a:ahLst/>
              <a:cxnLst>
                <a:cxn ang="0">
                  <a:pos x="0" y="71"/>
                </a:cxn>
                <a:cxn ang="0">
                  <a:pos x="3" y="65"/>
                </a:cxn>
                <a:cxn ang="0">
                  <a:pos x="5" y="55"/>
                </a:cxn>
                <a:cxn ang="0">
                  <a:pos x="13" y="44"/>
                </a:cxn>
                <a:cxn ang="0">
                  <a:pos x="20" y="36"/>
                </a:cxn>
                <a:cxn ang="0">
                  <a:pos x="27" y="31"/>
                </a:cxn>
                <a:cxn ang="0">
                  <a:pos x="32" y="28"/>
                </a:cxn>
                <a:cxn ang="0">
                  <a:pos x="40" y="37"/>
                </a:cxn>
                <a:cxn ang="0">
                  <a:pos x="42" y="39"/>
                </a:cxn>
                <a:cxn ang="0">
                  <a:pos x="47" y="31"/>
                </a:cxn>
                <a:cxn ang="0">
                  <a:pos x="54" y="27"/>
                </a:cxn>
                <a:cxn ang="0">
                  <a:pos x="63" y="23"/>
                </a:cxn>
                <a:cxn ang="0">
                  <a:pos x="70" y="18"/>
                </a:cxn>
                <a:cxn ang="0">
                  <a:pos x="76" y="11"/>
                </a:cxn>
                <a:cxn ang="0">
                  <a:pos x="84" y="22"/>
                </a:cxn>
                <a:cxn ang="0">
                  <a:pos x="87" y="32"/>
                </a:cxn>
                <a:cxn ang="0">
                  <a:pos x="86" y="42"/>
                </a:cxn>
                <a:cxn ang="0">
                  <a:pos x="91" y="47"/>
                </a:cxn>
                <a:cxn ang="0">
                  <a:pos x="92" y="55"/>
                </a:cxn>
                <a:cxn ang="0">
                  <a:pos x="96" y="67"/>
                </a:cxn>
                <a:cxn ang="0">
                  <a:pos x="91" y="76"/>
                </a:cxn>
                <a:cxn ang="0">
                  <a:pos x="92" y="91"/>
                </a:cxn>
                <a:cxn ang="0">
                  <a:pos x="86" y="75"/>
                </a:cxn>
                <a:cxn ang="0">
                  <a:pos x="81" y="64"/>
                </a:cxn>
                <a:cxn ang="0">
                  <a:pos x="77" y="78"/>
                </a:cxn>
                <a:cxn ang="0">
                  <a:pos x="81" y="89"/>
                </a:cxn>
                <a:cxn ang="0">
                  <a:pos x="85" y="107"/>
                </a:cxn>
                <a:cxn ang="0">
                  <a:pos x="75" y="116"/>
                </a:cxn>
                <a:cxn ang="0">
                  <a:pos x="73" y="102"/>
                </a:cxn>
                <a:cxn ang="0">
                  <a:pos x="59" y="103"/>
                </a:cxn>
                <a:cxn ang="0">
                  <a:pos x="44" y="88"/>
                </a:cxn>
                <a:cxn ang="0">
                  <a:pos x="41" y="75"/>
                </a:cxn>
                <a:cxn ang="0">
                  <a:pos x="48" y="62"/>
                </a:cxn>
                <a:cxn ang="0">
                  <a:pos x="41" y="52"/>
                </a:cxn>
                <a:cxn ang="0">
                  <a:pos x="37" y="55"/>
                </a:cxn>
                <a:cxn ang="0">
                  <a:pos x="37" y="62"/>
                </a:cxn>
                <a:cxn ang="0">
                  <a:pos x="27" y="62"/>
                </a:cxn>
                <a:cxn ang="0">
                  <a:pos x="21" y="55"/>
                </a:cxn>
                <a:cxn ang="0">
                  <a:pos x="14" y="57"/>
                </a:cxn>
                <a:cxn ang="0">
                  <a:pos x="13" y="69"/>
                </a:cxn>
                <a:cxn ang="0">
                  <a:pos x="3" y="79"/>
                </a:cxn>
              </a:cxnLst>
              <a:rect l="0" t="0" r="r" b="b"/>
              <a:pathLst>
                <a:path w="98" h="119">
                  <a:moveTo>
                    <a:pt x="3" y="79"/>
                  </a:moveTo>
                  <a:cubicBezTo>
                    <a:pt x="0" y="78"/>
                    <a:pt x="0" y="75"/>
                    <a:pt x="0" y="71"/>
                  </a:cubicBezTo>
                  <a:cubicBezTo>
                    <a:pt x="0" y="68"/>
                    <a:pt x="2" y="69"/>
                    <a:pt x="4" y="68"/>
                  </a:cubicBezTo>
                  <a:cubicBezTo>
                    <a:pt x="5" y="68"/>
                    <a:pt x="0" y="65"/>
                    <a:pt x="3" y="65"/>
                  </a:cubicBezTo>
                  <a:cubicBezTo>
                    <a:pt x="6" y="64"/>
                    <a:pt x="3" y="60"/>
                    <a:pt x="4" y="60"/>
                  </a:cubicBezTo>
                  <a:cubicBezTo>
                    <a:pt x="6" y="60"/>
                    <a:pt x="5" y="58"/>
                    <a:pt x="5" y="55"/>
                  </a:cubicBezTo>
                  <a:cubicBezTo>
                    <a:pt x="5" y="51"/>
                    <a:pt x="4" y="49"/>
                    <a:pt x="7" y="48"/>
                  </a:cubicBezTo>
                  <a:cubicBezTo>
                    <a:pt x="9" y="47"/>
                    <a:pt x="10" y="44"/>
                    <a:pt x="13" y="44"/>
                  </a:cubicBezTo>
                  <a:cubicBezTo>
                    <a:pt x="17" y="44"/>
                    <a:pt x="22" y="43"/>
                    <a:pt x="20" y="40"/>
                  </a:cubicBezTo>
                  <a:cubicBezTo>
                    <a:pt x="17" y="37"/>
                    <a:pt x="22" y="38"/>
                    <a:pt x="20" y="36"/>
                  </a:cubicBezTo>
                  <a:cubicBezTo>
                    <a:pt x="18" y="34"/>
                    <a:pt x="24" y="34"/>
                    <a:pt x="22" y="32"/>
                  </a:cubicBezTo>
                  <a:cubicBezTo>
                    <a:pt x="20" y="30"/>
                    <a:pt x="24" y="30"/>
                    <a:pt x="27" y="31"/>
                  </a:cubicBezTo>
                  <a:cubicBezTo>
                    <a:pt x="30" y="32"/>
                    <a:pt x="30" y="28"/>
                    <a:pt x="32" y="29"/>
                  </a:cubicBezTo>
                  <a:cubicBezTo>
                    <a:pt x="33" y="30"/>
                    <a:pt x="29" y="27"/>
                    <a:pt x="32" y="28"/>
                  </a:cubicBezTo>
                  <a:cubicBezTo>
                    <a:pt x="35" y="29"/>
                    <a:pt x="35" y="27"/>
                    <a:pt x="37" y="29"/>
                  </a:cubicBezTo>
                  <a:cubicBezTo>
                    <a:pt x="39" y="31"/>
                    <a:pt x="39" y="33"/>
                    <a:pt x="40" y="37"/>
                  </a:cubicBezTo>
                  <a:cubicBezTo>
                    <a:pt x="40" y="40"/>
                    <a:pt x="34" y="40"/>
                    <a:pt x="35" y="42"/>
                  </a:cubicBezTo>
                  <a:cubicBezTo>
                    <a:pt x="36" y="43"/>
                    <a:pt x="38" y="40"/>
                    <a:pt x="42" y="39"/>
                  </a:cubicBezTo>
                  <a:cubicBezTo>
                    <a:pt x="45" y="38"/>
                    <a:pt x="45" y="40"/>
                    <a:pt x="45" y="36"/>
                  </a:cubicBezTo>
                  <a:cubicBezTo>
                    <a:pt x="46" y="32"/>
                    <a:pt x="45" y="29"/>
                    <a:pt x="47" y="31"/>
                  </a:cubicBezTo>
                  <a:cubicBezTo>
                    <a:pt x="49" y="32"/>
                    <a:pt x="51" y="34"/>
                    <a:pt x="52" y="33"/>
                  </a:cubicBezTo>
                  <a:cubicBezTo>
                    <a:pt x="53" y="32"/>
                    <a:pt x="52" y="29"/>
                    <a:pt x="54" y="27"/>
                  </a:cubicBezTo>
                  <a:cubicBezTo>
                    <a:pt x="55" y="25"/>
                    <a:pt x="58" y="31"/>
                    <a:pt x="60" y="30"/>
                  </a:cubicBezTo>
                  <a:cubicBezTo>
                    <a:pt x="62" y="28"/>
                    <a:pt x="60" y="23"/>
                    <a:pt x="63" y="23"/>
                  </a:cubicBezTo>
                  <a:cubicBezTo>
                    <a:pt x="65" y="22"/>
                    <a:pt x="65" y="28"/>
                    <a:pt x="68" y="26"/>
                  </a:cubicBezTo>
                  <a:cubicBezTo>
                    <a:pt x="71" y="24"/>
                    <a:pt x="70" y="22"/>
                    <a:pt x="70" y="18"/>
                  </a:cubicBezTo>
                  <a:cubicBezTo>
                    <a:pt x="69" y="14"/>
                    <a:pt x="68" y="8"/>
                    <a:pt x="70" y="7"/>
                  </a:cubicBezTo>
                  <a:cubicBezTo>
                    <a:pt x="72" y="6"/>
                    <a:pt x="68" y="0"/>
                    <a:pt x="76" y="11"/>
                  </a:cubicBezTo>
                  <a:cubicBezTo>
                    <a:pt x="78" y="14"/>
                    <a:pt x="81" y="13"/>
                    <a:pt x="83" y="17"/>
                  </a:cubicBezTo>
                  <a:cubicBezTo>
                    <a:pt x="85" y="21"/>
                    <a:pt x="81" y="22"/>
                    <a:pt x="84" y="22"/>
                  </a:cubicBezTo>
                  <a:cubicBezTo>
                    <a:pt x="87" y="22"/>
                    <a:pt x="88" y="21"/>
                    <a:pt x="86" y="25"/>
                  </a:cubicBezTo>
                  <a:cubicBezTo>
                    <a:pt x="84" y="29"/>
                    <a:pt x="86" y="30"/>
                    <a:pt x="87" y="32"/>
                  </a:cubicBezTo>
                  <a:cubicBezTo>
                    <a:pt x="89" y="33"/>
                    <a:pt x="90" y="36"/>
                    <a:pt x="88" y="38"/>
                  </a:cubicBezTo>
                  <a:cubicBezTo>
                    <a:pt x="86" y="39"/>
                    <a:pt x="85" y="40"/>
                    <a:pt x="86" y="42"/>
                  </a:cubicBezTo>
                  <a:cubicBezTo>
                    <a:pt x="88" y="44"/>
                    <a:pt x="89" y="40"/>
                    <a:pt x="91" y="42"/>
                  </a:cubicBezTo>
                  <a:cubicBezTo>
                    <a:pt x="93" y="44"/>
                    <a:pt x="91" y="45"/>
                    <a:pt x="91" y="47"/>
                  </a:cubicBezTo>
                  <a:cubicBezTo>
                    <a:pt x="92" y="48"/>
                    <a:pt x="94" y="45"/>
                    <a:pt x="94" y="48"/>
                  </a:cubicBezTo>
                  <a:cubicBezTo>
                    <a:pt x="94" y="52"/>
                    <a:pt x="91" y="54"/>
                    <a:pt x="92" y="55"/>
                  </a:cubicBezTo>
                  <a:cubicBezTo>
                    <a:pt x="92" y="57"/>
                    <a:pt x="95" y="55"/>
                    <a:pt x="96" y="60"/>
                  </a:cubicBezTo>
                  <a:cubicBezTo>
                    <a:pt x="96" y="64"/>
                    <a:pt x="98" y="64"/>
                    <a:pt x="96" y="67"/>
                  </a:cubicBezTo>
                  <a:cubicBezTo>
                    <a:pt x="94" y="69"/>
                    <a:pt x="96" y="72"/>
                    <a:pt x="94" y="73"/>
                  </a:cubicBezTo>
                  <a:cubicBezTo>
                    <a:pt x="92" y="73"/>
                    <a:pt x="90" y="74"/>
                    <a:pt x="91" y="76"/>
                  </a:cubicBezTo>
                  <a:cubicBezTo>
                    <a:pt x="92" y="81"/>
                    <a:pt x="90" y="80"/>
                    <a:pt x="91" y="84"/>
                  </a:cubicBezTo>
                  <a:cubicBezTo>
                    <a:pt x="92" y="88"/>
                    <a:pt x="93" y="89"/>
                    <a:pt x="92" y="91"/>
                  </a:cubicBezTo>
                  <a:cubicBezTo>
                    <a:pt x="91" y="93"/>
                    <a:pt x="91" y="89"/>
                    <a:pt x="89" y="86"/>
                  </a:cubicBezTo>
                  <a:cubicBezTo>
                    <a:pt x="86" y="81"/>
                    <a:pt x="89" y="78"/>
                    <a:pt x="86" y="75"/>
                  </a:cubicBezTo>
                  <a:cubicBezTo>
                    <a:pt x="85" y="73"/>
                    <a:pt x="84" y="74"/>
                    <a:pt x="83" y="70"/>
                  </a:cubicBezTo>
                  <a:cubicBezTo>
                    <a:pt x="83" y="66"/>
                    <a:pt x="82" y="61"/>
                    <a:pt x="81" y="64"/>
                  </a:cubicBezTo>
                  <a:cubicBezTo>
                    <a:pt x="80" y="68"/>
                    <a:pt x="82" y="73"/>
                    <a:pt x="81" y="74"/>
                  </a:cubicBezTo>
                  <a:cubicBezTo>
                    <a:pt x="79" y="76"/>
                    <a:pt x="76" y="75"/>
                    <a:pt x="77" y="78"/>
                  </a:cubicBezTo>
                  <a:cubicBezTo>
                    <a:pt x="79" y="81"/>
                    <a:pt x="74" y="82"/>
                    <a:pt x="76" y="86"/>
                  </a:cubicBezTo>
                  <a:cubicBezTo>
                    <a:pt x="78" y="90"/>
                    <a:pt x="81" y="87"/>
                    <a:pt x="81" y="89"/>
                  </a:cubicBezTo>
                  <a:cubicBezTo>
                    <a:pt x="82" y="92"/>
                    <a:pt x="85" y="91"/>
                    <a:pt x="85" y="95"/>
                  </a:cubicBezTo>
                  <a:cubicBezTo>
                    <a:pt x="85" y="99"/>
                    <a:pt x="88" y="103"/>
                    <a:pt x="85" y="107"/>
                  </a:cubicBezTo>
                  <a:cubicBezTo>
                    <a:pt x="83" y="110"/>
                    <a:pt x="79" y="113"/>
                    <a:pt x="79" y="115"/>
                  </a:cubicBezTo>
                  <a:cubicBezTo>
                    <a:pt x="80" y="118"/>
                    <a:pt x="76" y="119"/>
                    <a:pt x="75" y="116"/>
                  </a:cubicBezTo>
                  <a:cubicBezTo>
                    <a:pt x="74" y="114"/>
                    <a:pt x="71" y="113"/>
                    <a:pt x="72" y="111"/>
                  </a:cubicBezTo>
                  <a:cubicBezTo>
                    <a:pt x="74" y="108"/>
                    <a:pt x="74" y="103"/>
                    <a:pt x="73" y="102"/>
                  </a:cubicBezTo>
                  <a:cubicBezTo>
                    <a:pt x="72" y="102"/>
                    <a:pt x="71" y="109"/>
                    <a:pt x="70" y="108"/>
                  </a:cubicBezTo>
                  <a:cubicBezTo>
                    <a:pt x="68" y="107"/>
                    <a:pt x="62" y="106"/>
                    <a:pt x="59" y="103"/>
                  </a:cubicBezTo>
                  <a:cubicBezTo>
                    <a:pt x="57" y="101"/>
                    <a:pt x="52" y="101"/>
                    <a:pt x="49" y="98"/>
                  </a:cubicBezTo>
                  <a:cubicBezTo>
                    <a:pt x="46" y="94"/>
                    <a:pt x="42" y="90"/>
                    <a:pt x="44" y="88"/>
                  </a:cubicBezTo>
                  <a:cubicBezTo>
                    <a:pt x="45" y="86"/>
                    <a:pt x="43" y="82"/>
                    <a:pt x="42" y="80"/>
                  </a:cubicBezTo>
                  <a:cubicBezTo>
                    <a:pt x="41" y="79"/>
                    <a:pt x="41" y="78"/>
                    <a:pt x="41" y="75"/>
                  </a:cubicBezTo>
                  <a:cubicBezTo>
                    <a:pt x="41" y="71"/>
                    <a:pt x="42" y="67"/>
                    <a:pt x="45" y="67"/>
                  </a:cubicBezTo>
                  <a:cubicBezTo>
                    <a:pt x="49" y="66"/>
                    <a:pt x="45" y="62"/>
                    <a:pt x="48" y="62"/>
                  </a:cubicBezTo>
                  <a:cubicBezTo>
                    <a:pt x="50" y="63"/>
                    <a:pt x="49" y="59"/>
                    <a:pt x="47" y="58"/>
                  </a:cubicBezTo>
                  <a:cubicBezTo>
                    <a:pt x="46" y="57"/>
                    <a:pt x="44" y="53"/>
                    <a:pt x="41" y="52"/>
                  </a:cubicBezTo>
                  <a:cubicBezTo>
                    <a:pt x="39" y="51"/>
                    <a:pt x="37" y="50"/>
                    <a:pt x="36" y="51"/>
                  </a:cubicBezTo>
                  <a:cubicBezTo>
                    <a:pt x="34" y="52"/>
                    <a:pt x="38" y="53"/>
                    <a:pt x="37" y="55"/>
                  </a:cubicBezTo>
                  <a:cubicBezTo>
                    <a:pt x="36" y="58"/>
                    <a:pt x="33" y="57"/>
                    <a:pt x="36" y="59"/>
                  </a:cubicBezTo>
                  <a:cubicBezTo>
                    <a:pt x="39" y="61"/>
                    <a:pt x="38" y="63"/>
                    <a:pt x="37" y="62"/>
                  </a:cubicBezTo>
                  <a:cubicBezTo>
                    <a:pt x="35" y="61"/>
                    <a:pt x="31" y="58"/>
                    <a:pt x="31" y="60"/>
                  </a:cubicBezTo>
                  <a:cubicBezTo>
                    <a:pt x="31" y="63"/>
                    <a:pt x="28" y="64"/>
                    <a:pt x="27" y="62"/>
                  </a:cubicBezTo>
                  <a:cubicBezTo>
                    <a:pt x="26" y="59"/>
                    <a:pt x="23" y="61"/>
                    <a:pt x="22" y="59"/>
                  </a:cubicBezTo>
                  <a:cubicBezTo>
                    <a:pt x="22" y="57"/>
                    <a:pt x="19" y="58"/>
                    <a:pt x="21" y="55"/>
                  </a:cubicBezTo>
                  <a:cubicBezTo>
                    <a:pt x="22" y="51"/>
                    <a:pt x="18" y="50"/>
                    <a:pt x="17" y="53"/>
                  </a:cubicBezTo>
                  <a:cubicBezTo>
                    <a:pt x="15" y="55"/>
                    <a:pt x="14" y="55"/>
                    <a:pt x="14" y="57"/>
                  </a:cubicBezTo>
                  <a:cubicBezTo>
                    <a:pt x="14" y="59"/>
                    <a:pt x="14" y="60"/>
                    <a:pt x="13" y="62"/>
                  </a:cubicBezTo>
                  <a:cubicBezTo>
                    <a:pt x="12" y="65"/>
                    <a:pt x="14" y="68"/>
                    <a:pt x="13" y="69"/>
                  </a:cubicBezTo>
                  <a:cubicBezTo>
                    <a:pt x="12" y="71"/>
                    <a:pt x="13" y="75"/>
                    <a:pt x="10" y="77"/>
                  </a:cubicBezTo>
                  <a:cubicBezTo>
                    <a:pt x="8" y="78"/>
                    <a:pt x="8" y="80"/>
                    <a:pt x="3" y="7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69" name="Freeform 71"/>
            <p:cNvSpPr>
              <a:spLocks/>
            </p:cNvSpPr>
            <p:nvPr/>
          </p:nvSpPr>
          <p:spPr bwMode="auto">
            <a:xfrm>
              <a:off x="23412451" y="2927350"/>
              <a:ext cx="230188" cy="349250"/>
            </a:xfrm>
            <a:custGeom>
              <a:avLst/>
              <a:gdLst/>
              <a:ahLst/>
              <a:cxnLst>
                <a:cxn ang="0">
                  <a:pos x="25" y="3"/>
                </a:cxn>
                <a:cxn ang="0">
                  <a:pos x="44" y="1"/>
                </a:cxn>
                <a:cxn ang="0">
                  <a:pos x="47" y="12"/>
                </a:cxn>
                <a:cxn ang="0">
                  <a:pos x="47" y="24"/>
                </a:cxn>
                <a:cxn ang="0">
                  <a:pos x="55" y="42"/>
                </a:cxn>
                <a:cxn ang="0">
                  <a:pos x="59" y="47"/>
                </a:cxn>
                <a:cxn ang="0">
                  <a:pos x="58" y="62"/>
                </a:cxn>
                <a:cxn ang="0">
                  <a:pos x="53" y="70"/>
                </a:cxn>
                <a:cxn ang="0">
                  <a:pos x="46" y="72"/>
                </a:cxn>
                <a:cxn ang="0">
                  <a:pos x="41" y="78"/>
                </a:cxn>
                <a:cxn ang="0">
                  <a:pos x="43" y="87"/>
                </a:cxn>
                <a:cxn ang="0">
                  <a:pos x="47" y="95"/>
                </a:cxn>
                <a:cxn ang="0">
                  <a:pos x="51" y="109"/>
                </a:cxn>
                <a:cxn ang="0">
                  <a:pos x="52" y="120"/>
                </a:cxn>
                <a:cxn ang="0">
                  <a:pos x="64" y="128"/>
                </a:cxn>
                <a:cxn ang="0">
                  <a:pos x="65" y="125"/>
                </a:cxn>
                <a:cxn ang="0">
                  <a:pos x="67" y="123"/>
                </a:cxn>
                <a:cxn ang="0">
                  <a:pos x="74" y="120"/>
                </a:cxn>
                <a:cxn ang="0">
                  <a:pos x="77" y="127"/>
                </a:cxn>
                <a:cxn ang="0">
                  <a:pos x="81" y="120"/>
                </a:cxn>
                <a:cxn ang="0">
                  <a:pos x="88" y="124"/>
                </a:cxn>
                <a:cxn ang="0">
                  <a:pos x="97" y="131"/>
                </a:cxn>
                <a:cxn ang="0">
                  <a:pos x="88" y="134"/>
                </a:cxn>
                <a:cxn ang="0">
                  <a:pos x="98" y="143"/>
                </a:cxn>
                <a:cxn ang="0">
                  <a:pos x="103" y="148"/>
                </a:cxn>
                <a:cxn ang="0">
                  <a:pos x="108" y="155"/>
                </a:cxn>
                <a:cxn ang="0">
                  <a:pos x="96" y="157"/>
                </a:cxn>
                <a:cxn ang="0">
                  <a:pos x="88" y="151"/>
                </a:cxn>
                <a:cxn ang="0">
                  <a:pos x="81" y="140"/>
                </a:cxn>
                <a:cxn ang="0">
                  <a:pos x="69" y="130"/>
                </a:cxn>
                <a:cxn ang="0">
                  <a:pos x="75" y="141"/>
                </a:cxn>
                <a:cxn ang="0">
                  <a:pos x="69" y="142"/>
                </a:cxn>
                <a:cxn ang="0">
                  <a:pos x="59" y="133"/>
                </a:cxn>
                <a:cxn ang="0">
                  <a:pos x="52" y="136"/>
                </a:cxn>
                <a:cxn ang="0">
                  <a:pos x="42" y="137"/>
                </a:cxn>
                <a:cxn ang="0">
                  <a:pos x="40" y="132"/>
                </a:cxn>
                <a:cxn ang="0">
                  <a:pos x="33" y="127"/>
                </a:cxn>
                <a:cxn ang="0">
                  <a:pos x="36" y="117"/>
                </a:cxn>
                <a:cxn ang="0">
                  <a:pos x="32" y="106"/>
                </a:cxn>
                <a:cxn ang="0">
                  <a:pos x="30" y="115"/>
                </a:cxn>
                <a:cxn ang="0">
                  <a:pos x="20" y="105"/>
                </a:cxn>
                <a:cxn ang="0">
                  <a:pos x="14" y="103"/>
                </a:cxn>
                <a:cxn ang="0">
                  <a:pos x="9" y="87"/>
                </a:cxn>
                <a:cxn ang="0">
                  <a:pos x="5" y="71"/>
                </a:cxn>
                <a:cxn ang="0">
                  <a:pos x="2" y="65"/>
                </a:cxn>
                <a:cxn ang="0">
                  <a:pos x="7" y="61"/>
                </a:cxn>
                <a:cxn ang="0">
                  <a:pos x="17" y="68"/>
                </a:cxn>
                <a:cxn ang="0">
                  <a:pos x="17" y="57"/>
                </a:cxn>
                <a:cxn ang="0">
                  <a:pos x="16" y="49"/>
                </a:cxn>
                <a:cxn ang="0">
                  <a:pos x="12" y="36"/>
                </a:cxn>
                <a:cxn ang="0">
                  <a:pos x="10" y="23"/>
                </a:cxn>
                <a:cxn ang="0">
                  <a:pos x="12" y="12"/>
                </a:cxn>
                <a:cxn ang="0">
                  <a:pos x="17" y="4"/>
                </a:cxn>
              </a:cxnLst>
              <a:rect l="0" t="0" r="r" b="b"/>
              <a:pathLst>
                <a:path w="109" h="165">
                  <a:moveTo>
                    <a:pt x="21" y="4"/>
                  </a:moveTo>
                  <a:cubicBezTo>
                    <a:pt x="23" y="5"/>
                    <a:pt x="24" y="3"/>
                    <a:pt x="25" y="3"/>
                  </a:cubicBezTo>
                  <a:cubicBezTo>
                    <a:pt x="27" y="4"/>
                    <a:pt x="38" y="8"/>
                    <a:pt x="41" y="6"/>
                  </a:cubicBezTo>
                  <a:cubicBezTo>
                    <a:pt x="45" y="4"/>
                    <a:pt x="42" y="0"/>
                    <a:pt x="44" y="1"/>
                  </a:cubicBezTo>
                  <a:cubicBezTo>
                    <a:pt x="47" y="2"/>
                    <a:pt x="49" y="2"/>
                    <a:pt x="49" y="4"/>
                  </a:cubicBezTo>
                  <a:cubicBezTo>
                    <a:pt x="49" y="7"/>
                    <a:pt x="50" y="11"/>
                    <a:pt x="47" y="12"/>
                  </a:cubicBezTo>
                  <a:cubicBezTo>
                    <a:pt x="45" y="13"/>
                    <a:pt x="45" y="15"/>
                    <a:pt x="47" y="17"/>
                  </a:cubicBezTo>
                  <a:cubicBezTo>
                    <a:pt x="49" y="18"/>
                    <a:pt x="48" y="18"/>
                    <a:pt x="47" y="24"/>
                  </a:cubicBezTo>
                  <a:cubicBezTo>
                    <a:pt x="47" y="29"/>
                    <a:pt x="47" y="40"/>
                    <a:pt x="50" y="40"/>
                  </a:cubicBezTo>
                  <a:cubicBezTo>
                    <a:pt x="54" y="40"/>
                    <a:pt x="53" y="40"/>
                    <a:pt x="55" y="42"/>
                  </a:cubicBezTo>
                  <a:cubicBezTo>
                    <a:pt x="56" y="44"/>
                    <a:pt x="54" y="45"/>
                    <a:pt x="55" y="47"/>
                  </a:cubicBezTo>
                  <a:cubicBezTo>
                    <a:pt x="57" y="50"/>
                    <a:pt x="58" y="44"/>
                    <a:pt x="59" y="47"/>
                  </a:cubicBezTo>
                  <a:cubicBezTo>
                    <a:pt x="59" y="51"/>
                    <a:pt x="60" y="52"/>
                    <a:pt x="59" y="55"/>
                  </a:cubicBezTo>
                  <a:cubicBezTo>
                    <a:pt x="59" y="58"/>
                    <a:pt x="59" y="61"/>
                    <a:pt x="58" y="62"/>
                  </a:cubicBezTo>
                  <a:cubicBezTo>
                    <a:pt x="56" y="64"/>
                    <a:pt x="60" y="65"/>
                    <a:pt x="57" y="67"/>
                  </a:cubicBezTo>
                  <a:cubicBezTo>
                    <a:pt x="55" y="70"/>
                    <a:pt x="51" y="73"/>
                    <a:pt x="53" y="70"/>
                  </a:cubicBezTo>
                  <a:cubicBezTo>
                    <a:pt x="54" y="67"/>
                    <a:pt x="54" y="67"/>
                    <a:pt x="50" y="69"/>
                  </a:cubicBezTo>
                  <a:cubicBezTo>
                    <a:pt x="46" y="72"/>
                    <a:pt x="46" y="72"/>
                    <a:pt x="46" y="72"/>
                  </a:cubicBezTo>
                  <a:cubicBezTo>
                    <a:pt x="46" y="72"/>
                    <a:pt x="44" y="70"/>
                    <a:pt x="42" y="72"/>
                  </a:cubicBezTo>
                  <a:cubicBezTo>
                    <a:pt x="39" y="73"/>
                    <a:pt x="37" y="77"/>
                    <a:pt x="41" y="78"/>
                  </a:cubicBezTo>
                  <a:cubicBezTo>
                    <a:pt x="45" y="78"/>
                    <a:pt x="43" y="77"/>
                    <a:pt x="42" y="80"/>
                  </a:cubicBezTo>
                  <a:cubicBezTo>
                    <a:pt x="42" y="83"/>
                    <a:pt x="44" y="87"/>
                    <a:pt x="43" y="87"/>
                  </a:cubicBezTo>
                  <a:cubicBezTo>
                    <a:pt x="41" y="87"/>
                    <a:pt x="42" y="91"/>
                    <a:pt x="44" y="90"/>
                  </a:cubicBezTo>
                  <a:cubicBezTo>
                    <a:pt x="46" y="90"/>
                    <a:pt x="46" y="92"/>
                    <a:pt x="47" y="95"/>
                  </a:cubicBezTo>
                  <a:cubicBezTo>
                    <a:pt x="48" y="98"/>
                    <a:pt x="47" y="101"/>
                    <a:pt x="50" y="104"/>
                  </a:cubicBezTo>
                  <a:cubicBezTo>
                    <a:pt x="52" y="107"/>
                    <a:pt x="54" y="111"/>
                    <a:pt x="51" y="109"/>
                  </a:cubicBezTo>
                  <a:cubicBezTo>
                    <a:pt x="49" y="107"/>
                    <a:pt x="48" y="109"/>
                    <a:pt x="49" y="112"/>
                  </a:cubicBezTo>
                  <a:cubicBezTo>
                    <a:pt x="50" y="116"/>
                    <a:pt x="50" y="119"/>
                    <a:pt x="52" y="120"/>
                  </a:cubicBezTo>
                  <a:cubicBezTo>
                    <a:pt x="54" y="120"/>
                    <a:pt x="54" y="121"/>
                    <a:pt x="55" y="123"/>
                  </a:cubicBezTo>
                  <a:cubicBezTo>
                    <a:pt x="56" y="126"/>
                    <a:pt x="60" y="126"/>
                    <a:pt x="64" y="128"/>
                  </a:cubicBezTo>
                  <a:cubicBezTo>
                    <a:pt x="67" y="129"/>
                    <a:pt x="61" y="125"/>
                    <a:pt x="64" y="126"/>
                  </a:cubicBezTo>
                  <a:cubicBezTo>
                    <a:pt x="66" y="127"/>
                    <a:pt x="67" y="126"/>
                    <a:pt x="65" y="125"/>
                  </a:cubicBezTo>
                  <a:cubicBezTo>
                    <a:pt x="64" y="123"/>
                    <a:pt x="63" y="121"/>
                    <a:pt x="65" y="120"/>
                  </a:cubicBezTo>
                  <a:cubicBezTo>
                    <a:pt x="66" y="120"/>
                    <a:pt x="66" y="124"/>
                    <a:pt x="67" y="123"/>
                  </a:cubicBezTo>
                  <a:cubicBezTo>
                    <a:pt x="68" y="122"/>
                    <a:pt x="66" y="119"/>
                    <a:pt x="69" y="118"/>
                  </a:cubicBezTo>
                  <a:cubicBezTo>
                    <a:pt x="72" y="118"/>
                    <a:pt x="73" y="117"/>
                    <a:pt x="74" y="120"/>
                  </a:cubicBezTo>
                  <a:cubicBezTo>
                    <a:pt x="75" y="122"/>
                    <a:pt x="78" y="123"/>
                    <a:pt x="76" y="125"/>
                  </a:cubicBezTo>
                  <a:cubicBezTo>
                    <a:pt x="75" y="126"/>
                    <a:pt x="76" y="127"/>
                    <a:pt x="77" y="127"/>
                  </a:cubicBezTo>
                  <a:cubicBezTo>
                    <a:pt x="78" y="128"/>
                    <a:pt x="85" y="128"/>
                    <a:pt x="84" y="126"/>
                  </a:cubicBezTo>
                  <a:cubicBezTo>
                    <a:pt x="83" y="124"/>
                    <a:pt x="79" y="119"/>
                    <a:pt x="81" y="120"/>
                  </a:cubicBezTo>
                  <a:cubicBezTo>
                    <a:pt x="84" y="121"/>
                    <a:pt x="86" y="117"/>
                    <a:pt x="86" y="120"/>
                  </a:cubicBezTo>
                  <a:cubicBezTo>
                    <a:pt x="86" y="123"/>
                    <a:pt x="89" y="120"/>
                    <a:pt x="88" y="124"/>
                  </a:cubicBezTo>
                  <a:cubicBezTo>
                    <a:pt x="87" y="128"/>
                    <a:pt x="91" y="124"/>
                    <a:pt x="91" y="126"/>
                  </a:cubicBezTo>
                  <a:cubicBezTo>
                    <a:pt x="91" y="128"/>
                    <a:pt x="97" y="129"/>
                    <a:pt x="97" y="131"/>
                  </a:cubicBezTo>
                  <a:cubicBezTo>
                    <a:pt x="96" y="133"/>
                    <a:pt x="94" y="132"/>
                    <a:pt x="93" y="133"/>
                  </a:cubicBezTo>
                  <a:cubicBezTo>
                    <a:pt x="93" y="135"/>
                    <a:pt x="88" y="132"/>
                    <a:pt x="88" y="134"/>
                  </a:cubicBezTo>
                  <a:cubicBezTo>
                    <a:pt x="87" y="137"/>
                    <a:pt x="88" y="137"/>
                    <a:pt x="91" y="138"/>
                  </a:cubicBezTo>
                  <a:cubicBezTo>
                    <a:pt x="93" y="138"/>
                    <a:pt x="98" y="141"/>
                    <a:pt x="98" y="143"/>
                  </a:cubicBezTo>
                  <a:cubicBezTo>
                    <a:pt x="98" y="146"/>
                    <a:pt x="100" y="142"/>
                    <a:pt x="100" y="145"/>
                  </a:cubicBezTo>
                  <a:cubicBezTo>
                    <a:pt x="99" y="148"/>
                    <a:pt x="102" y="148"/>
                    <a:pt x="103" y="148"/>
                  </a:cubicBezTo>
                  <a:cubicBezTo>
                    <a:pt x="105" y="147"/>
                    <a:pt x="108" y="146"/>
                    <a:pt x="108" y="148"/>
                  </a:cubicBezTo>
                  <a:cubicBezTo>
                    <a:pt x="109" y="151"/>
                    <a:pt x="107" y="152"/>
                    <a:pt x="108" y="155"/>
                  </a:cubicBezTo>
                  <a:cubicBezTo>
                    <a:pt x="109" y="158"/>
                    <a:pt x="108" y="163"/>
                    <a:pt x="104" y="164"/>
                  </a:cubicBezTo>
                  <a:cubicBezTo>
                    <a:pt x="100" y="165"/>
                    <a:pt x="95" y="159"/>
                    <a:pt x="96" y="157"/>
                  </a:cubicBezTo>
                  <a:cubicBezTo>
                    <a:pt x="96" y="154"/>
                    <a:pt x="95" y="154"/>
                    <a:pt x="91" y="151"/>
                  </a:cubicBezTo>
                  <a:cubicBezTo>
                    <a:pt x="87" y="148"/>
                    <a:pt x="90" y="153"/>
                    <a:pt x="88" y="151"/>
                  </a:cubicBezTo>
                  <a:cubicBezTo>
                    <a:pt x="86" y="149"/>
                    <a:pt x="88" y="147"/>
                    <a:pt x="85" y="145"/>
                  </a:cubicBezTo>
                  <a:cubicBezTo>
                    <a:pt x="83" y="142"/>
                    <a:pt x="84" y="141"/>
                    <a:pt x="81" y="140"/>
                  </a:cubicBezTo>
                  <a:cubicBezTo>
                    <a:pt x="78" y="140"/>
                    <a:pt x="80" y="138"/>
                    <a:pt x="78" y="137"/>
                  </a:cubicBezTo>
                  <a:cubicBezTo>
                    <a:pt x="76" y="136"/>
                    <a:pt x="70" y="128"/>
                    <a:pt x="69" y="130"/>
                  </a:cubicBezTo>
                  <a:cubicBezTo>
                    <a:pt x="68" y="132"/>
                    <a:pt x="74" y="135"/>
                    <a:pt x="72" y="137"/>
                  </a:cubicBezTo>
                  <a:cubicBezTo>
                    <a:pt x="69" y="138"/>
                    <a:pt x="76" y="141"/>
                    <a:pt x="75" y="141"/>
                  </a:cubicBezTo>
                  <a:cubicBezTo>
                    <a:pt x="74" y="141"/>
                    <a:pt x="77" y="143"/>
                    <a:pt x="75" y="144"/>
                  </a:cubicBezTo>
                  <a:cubicBezTo>
                    <a:pt x="73" y="145"/>
                    <a:pt x="70" y="143"/>
                    <a:pt x="69" y="142"/>
                  </a:cubicBezTo>
                  <a:cubicBezTo>
                    <a:pt x="68" y="140"/>
                    <a:pt x="67" y="135"/>
                    <a:pt x="64" y="135"/>
                  </a:cubicBezTo>
                  <a:cubicBezTo>
                    <a:pt x="62" y="136"/>
                    <a:pt x="62" y="135"/>
                    <a:pt x="59" y="133"/>
                  </a:cubicBezTo>
                  <a:cubicBezTo>
                    <a:pt x="57" y="132"/>
                    <a:pt x="57" y="129"/>
                    <a:pt x="54" y="130"/>
                  </a:cubicBezTo>
                  <a:cubicBezTo>
                    <a:pt x="51" y="131"/>
                    <a:pt x="51" y="135"/>
                    <a:pt x="52" y="136"/>
                  </a:cubicBezTo>
                  <a:cubicBezTo>
                    <a:pt x="53" y="137"/>
                    <a:pt x="49" y="138"/>
                    <a:pt x="49" y="139"/>
                  </a:cubicBezTo>
                  <a:cubicBezTo>
                    <a:pt x="49" y="140"/>
                    <a:pt x="42" y="139"/>
                    <a:pt x="42" y="137"/>
                  </a:cubicBezTo>
                  <a:cubicBezTo>
                    <a:pt x="43" y="136"/>
                    <a:pt x="43" y="132"/>
                    <a:pt x="41" y="134"/>
                  </a:cubicBezTo>
                  <a:cubicBezTo>
                    <a:pt x="38" y="136"/>
                    <a:pt x="37" y="134"/>
                    <a:pt x="40" y="132"/>
                  </a:cubicBezTo>
                  <a:cubicBezTo>
                    <a:pt x="43" y="130"/>
                    <a:pt x="35" y="122"/>
                    <a:pt x="36" y="127"/>
                  </a:cubicBezTo>
                  <a:cubicBezTo>
                    <a:pt x="36" y="133"/>
                    <a:pt x="33" y="131"/>
                    <a:pt x="33" y="127"/>
                  </a:cubicBezTo>
                  <a:cubicBezTo>
                    <a:pt x="32" y="123"/>
                    <a:pt x="29" y="122"/>
                    <a:pt x="32" y="121"/>
                  </a:cubicBezTo>
                  <a:cubicBezTo>
                    <a:pt x="34" y="119"/>
                    <a:pt x="33" y="119"/>
                    <a:pt x="36" y="117"/>
                  </a:cubicBezTo>
                  <a:cubicBezTo>
                    <a:pt x="39" y="114"/>
                    <a:pt x="39" y="116"/>
                    <a:pt x="38" y="112"/>
                  </a:cubicBezTo>
                  <a:cubicBezTo>
                    <a:pt x="36" y="108"/>
                    <a:pt x="34" y="103"/>
                    <a:pt x="32" y="106"/>
                  </a:cubicBezTo>
                  <a:cubicBezTo>
                    <a:pt x="31" y="109"/>
                    <a:pt x="28" y="105"/>
                    <a:pt x="29" y="107"/>
                  </a:cubicBezTo>
                  <a:cubicBezTo>
                    <a:pt x="30" y="110"/>
                    <a:pt x="32" y="113"/>
                    <a:pt x="30" y="115"/>
                  </a:cubicBezTo>
                  <a:cubicBezTo>
                    <a:pt x="27" y="116"/>
                    <a:pt x="24" y="113"/>
                    <a:pt x="24" y="110"/>
                  </a:cubicBezTo>
                  <a:cubicBezTo>
                    <a:pt x="24" y="108"/>
                    <a:pt x="18" y="107"/>
                    <a:pt x="20" y="105"/>
                  </a:cubicBezTo>
                  <a:cubicBezTo>
                    <a:pt x="22" y="103"/>
                    <a:pt x="18" y="98"/>
                    <a:pt x="18" y="103"/>
                  </a:cubicBezTo>
                  <a:cubicBezTo>
                    <a:pt x="17" y="107"/>
                    <a:pt x="16" y="104"/>
                    <a:pt x="14" y="103"/>
                  </a:cubicBezTo>
                  <a:cubicBezTo>
                    <a:pt x="12" y="101"/>
                    <a:pt x="9" y="100"/>
                    <a:pt x="9" y="96"/>
                  </a:cubicBezTo>
                  <a:cubicBezTo>
                    <a:pt x="8" y="92"/>
                    <a:pt x="10" y="92"/>
                    <a:pt x="9" y="87"/>
                  </a:cubicBezTo>
                  <a:cubicBezTo>
                    <a:pt x="7" y="83"/>
                    <a:pt x="11" y="80"/>
                    <a:pt x="9" y="78"/>
                  </a:cubicBezTo>
                  <a:cubicBezTo>
                    <a:pt x="7" y="77"/>
                    <a:pt x="4" y="73"/>
                    <a:pt x="5" y="71"/>
                  </a:cubicBezTo>
                  <a:cubicBezTo>
                    <a:pt x="6" y="69"/>
                    <a:pt x="4" y="67"/>
                    <a:pt x="4" y="68"/>
                  </a:cubicBezTo>
                  <a:cubicBezTo>
                    <a:pt x="3" y="70"/>
                    <a:pt x="1" y="67"/>
                    <a:pt x="2" y="65"/>
                  </a:cubicBezTo>
                  <a:cubicBezTo>
                    <a:pt x="3" y="63"/>
                    <a:pt x="0" y="61"/>
                    <a:pt x="3" y="59"/>
                  </a:cubicBezTo>
                  <a:cubicBezTo>
                    <a:pt x="6" y="57"/>
                    <a:pt x="8" y="59"/>
                    <a:pt x="7" y="61"/>
                  </a:cubicBezTo>
                  <a:cubicBezTo>
                    <a:pt x="6" y="63"/>
                    <a:pt x="12" y="61"/>
                    <a:pt x="11" y="64"/>
                  </a:cubicBezTo>
                  <a:cubicBezTo>
                    <a:pt x="11" y="66"/>
                    <a:pt x="14" y="69"/>
                    <a:pt x="17" y="68"/>
                  </a:cubicBezTo>
                  <a:cubicBezTo>
                    <a:pt x="20" y="68"/>
                    <a:pt x="25" y="62"/>
                    <a:pt x="19" y="60"/>
                  </a:cubicBezTo>
                  <a:cubicBezTo>
                    <a:pt x="14" y="59"/>
                    <a:pt x="19" y="57"/>
                    <a:pt x="17" y="57"/>
                  </a:cubicBezTo>
                  <a:cubicBezTo>
                    <a:pt x="14" y="56"/>
                    <a:pt x="17" y="53"/>
                    <a:pt x="15" y="53"/>
                  </a:cubicBezTo>
                  <a:cubicBezTo>
                    <a:pt x="13" y="52"/>
                    <a:pt x="18" y="50"/>
                    <a:pt x="16" y="49"/>
                  </a:cubicBezTo>
                  <a:cubicBezTo>
                    <a:pt x="15" y="48"/>
                    <a:pt x="19" y="44"/>
                    <a:pt x="14" y="43"/>
                  </a:cubicBezTo>
                  <a:cubicBezTo>
                    <a:pt x="10" y="41"/>
                    <a:pt x="15" y="36"/>
                    <a:pt x="12" y="36"/>
                  </a:cubicBezTo>
                  <a:cubicBezTo>
                    <a:pt x="9" y="36"/>
                    <a:pt x="12" y="30"/>
                    <a:pt x="9" y="29"/>
                  </a:cubicBezTo>
                  <a:cubicBezTo>
                    <a:pt x="7" y="28"/>
                    <a:pt x="13" y="24"/>
                    <a:pt x="10" y="23"/>
                  </a:cubicBezTo>
                  <a:cubicBezTo>
                    <a:pt x="7" y="22"/>
                    <a:pt x="13" y="19"/>
                    <a:pt x="11" y="18"/>
                  </a:cubicBezTo>
                  <a:cubicBezTo>
                    <a:pt x="9" y="17"/>
                    <a:pt x="14" y="13"/>
                    <a:pt x="12" y="12"/>
                  </a:cubicBezTo>
                  <a:cubicBezTo>
                    <a:pt x="10" y="11"/>
                    <a:pt x="16" y="7"/>
                    <a:pt x="14" y="6"/>
                  </a:cubicBezTo>
                  <a:cubicBezTo>
                    <a:pt x="9" y="5"/>
                    <a:pt x="15" y="2"/>
                    <a:pt x="17" y="4"/>
                  </a:cubicBezTo>
                  <a:cubicBezTo>
                    <a:pt x="18" y="5"/>
                    <a:pt x="18" y="0"/>
                    <a:pt x="21"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0" name="Freeform 72"/>
            <p:cNvSpPr>
              <a:spLocks/>
            </p:cNvSpPr>
            <p:nvPr/>
          </p:nvSpPr>
          <p:spPr bwMode="auto">
            <a:xfrm>
              <a:off x="23460076" y="3227388"/>
              <a:ext cx="74613" cy="68263"/>
            </a:xfrm>
            <a:custGeom>
              <a:avLst/>
              <a:gdLst/>
              <a:ahLst/>
              <a:cxnLst>
                <a:cxn ang="0">
                  <a:pos x="2" y="3"/>
                </a:cxn>
                <a:cxn ang="0">
                  <a:pos x="8" y="3"/>
                </a:cxn>
                <a:cxn ang="0">
                  <a:pos x="13" y="3"/>
                </a:cxn>
                <a:cxn ang="0">
                  <a:pos x="18" y="4"/>
                </a:cxn>
                <a:cxn ang="0">
                  <a:pos x="23" y="6"/>
                </a:cxn>
                <a:cxn ang="0">
                  <a:pos x="29" y="10"/>
                </a:cxn>
                <a:cxn ang="0">
                  <a:pos x="31" y="14"/>
                </a:cxn>
                <a:cxn ang="0">
                  <a:pos x="32" y="24"/>
                </a:cxn>
                <a:cxn ang="0">
                  <a:pos x="33" y="27"/>
                </a:cxn>
                <a:cxn ang="0">
                  <a:pos x="27" y="32"/>
                </a:cxn>
                <a:cxn ang="0">
                  <a:pos x="19" y="26"/>
                </a:cxn>
                <a:cxn ang="0">
                  <a:pos x="16" y="21"/>
                </a:cxn>
                <a:cxn ang="0">
                  <a:pos x="13" y="16"/>
                </a:cxn>
                <a:cxn ang="0">
                  <a:pos x="9" y="10"/>
                </a:cxn>
                <a:cxn ang="0">
                  <a:pos x="5" y="7"/>
                </a:cxn>
                <a:cxn ang="0">
                  <a:pos x="3" y="6"/>
                </a:cxn>
                <a:cxn ang="0">
                  <a:pos x="2" y="3"/>
                </a:cxn>
              </a:cxnLst>
              <a:rect l="0" t="0" r="r" b="b"/>
              <a:pathLst>
                <a:path w="35" h="32">
                  <a:moveTo>
                    <a:pt x="2" y="3"/>
                  </a:moveTo>
                  <a:cubicBezTo>
                    <a:pt x="4" y="0"/>
                    <a:pt x="6" y="2"/>
                    <a:pt x="8" y="3"/>
                  </a:cubicBezTo>
                  <a:cubicBezTo>
                    <a:pt x="9" y="3"/>
                    <a:pt x="10" y="2"/>
                    <a:pt x="13" y="3"/>
                  </a:cubicBezTo>
                  <a:cubicBezTo>
                    <a:pt x="15" y="4"/>
                    <a:pt x="15" y="5"/>
                    <a:pt x="18" y="4"/>
                  </a:cubicBezTo>
                  <a:cubicBezTo>
                    <a:pt x="20" y="4"/>
                    <a:pt x="21" y="4"/>
                    <a:pt x="23" y="6"/>
                  </a:cubicBezTo>
                  <a:cubicBezTo>
                    <a:pt x="24" y="8"/>
                    <a:pt x="30" y="8"/>
                    <a:pt x="29" y="10"/>
                  </a:cubicBezTo>
                  <a:cubicBezTo>
                    <a:pt x="28" y="12"/>
                    <a:pt x="34" y="10"/>
                    <a:pt x="31" y="14"/>
                  </a:cubicBezTo>
                  <a:cubicBezTo>
                    <a:pt x="28" y="17"/>
                    <a:pt x="33" y="23"/>
                    <a:pt x="32" y="24"/>
                  </a:cubicBezTo>
                  <a:cubicBezTo>
                    <a:pt x="32" y="26"/>
                    <a:pt x="35" y="25"/>
                    <a:pt x="33" y="27"/>
                  </a:cubicBezTo>
                  <a:cubicBezTo>
                    <a:pt x="32" y="30"/>
                    <a:pt x="30" y="32"/>
                    <a:pt x="27" y="32"/>
                  </a:cubicBezTo>
                  <a:cubicBezTo>
                    <a:pt x="24" y="31"/>
                    <a:pt x="18" y="29"/>
                    <a:pt x="19" y="26"/>
                  </a:cubicBezTo>
                  <a:cubicBezTo>
                    <a:pt x="20" y="24"/>
                    <a:pt x="17" y="20"/>
                    <a:pt x="16" y="21"/>
                  </a:cubicBezTo>
                  <a:cubicBezTo>
                    <a:pt x="15" y="21"/>
                    <a:pt x="14" y="19"/>
                    <a:pt x="13" y="16"/>
                  </a:cubicBezTo>
                  <a:cubicBezTo>
                    <a:pt x="13" y="13"/>
                    <a:pt x="11" y="9"/>
                    <a:pt x="9" y="10"/>
                  </a:cubicBezTo>
                  <a:cubicBezTo>
                    <a:pt x="6" y="10"/>
                    <a:pt x="4" y="9"/>
                    <a:pt x="5" y="7"/>
                  </a:cubicBezTo>
                  <a:cubicBezTo>
                    <a:pt x="5" y="4"/>
                    <a:pt x="3" y="5"/>
                    <a:pt x="3" y="6"/>
                  </a:cubicBezTo>
                  <a:cubicBezTo>
                    <a:pt x="2" y="7"/>
                    <a:pt x="0" y="5"/>
                    <a:pt x="2" y="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1" name="Freeform 73"/>
            <p:cNvSpPr>
              <a:spLocks/>
            </p:cNvSpPr>
            <p:nvPr/>
          </p:nvSpPr>
          <p:spPr bwMode="auto">
            <a:xfrm>
              <a:off x="23529926" y="3227388"/>
              <a:ext cx="34925" cy="28575"/>
            </a:xfrm>
            <a:custGeom>
              <a:avLst/>
              <a:gdLst/>
              <a:ahLst/>
              <a:cxnLst>
                <a:cxn ang="0">
                  <a:pos x="2" y="5"/>
                </a:cxn>
                <a:cxn ang="0">
                  <a:pos x="4" y="1"/>
                </a:cxn>
                <a:cxn ang="0">
                  <a:pos x="8" y="2"/>
                </a:cxn>
                <a:cxn ang="0">
                  <a:pos x="12" y="4"/>
                </a:cxn>
                <a:cxn ang="0">
                  <a:pos x="13" y="9"/>
                </a:cxn>
                <a:cxn ang="0">
                  <a:pos x="8" y="13"/>
                </a:cxn>
                <a:cxn ang="0">
                  <a:pos x="2" y="9"/>
                </a:cxn>
                <a:cxn ang="0">
                  <a:pos x="2" y="5"/>
                </a:cxn>
              </a:cxnLst>
              <a:rect l="0" t="0" r="r" b="b"/>
              <a:pathLst>
                <a:path w="16" h="13">
                  <a:moveTo>
                    <a:pt x="2" y="5"/>
                  </a:moveTo>
                  <a:cubicBezTo>
                    <a:pt x="3" y="3"/>
                    <a:pt x="2" y="0"/>
                    <a:pt x="4" y="1"/>
                  </a:cubicBezTo>
                  <a:cubicBezTo>
                    <a:pt x="5" y="1"/>
                    <a:pt x="8" y="0"/>
                    <a:pt x="8" y="2"/>
                  </a:cubicBezTo>
                  <a:cubicBezTo>
                    <a:pt x="8" y="4"/>
                    <a:pt x="11" y="2"/>
                    <a:pt x="12" y="4"/>
                  </a:cubicBezTo>
                  <a:cubicBezTo>
                    <a:pt x="12" y="7"/>
                    <a:pt x="16" y="7"/>
                    <a:pt x="13" y="9"/>
                  </a:cubicBezTo>
                  <a:cubicBezTo>
                    <a:pt x="10" y="11"/>
                    <a:pt x="11" y="13"/>
                    <a:pt x="8" y="13"/>
                  </a:cubicBezTo>
                  <a:cubicBezTo>
                    <a:pt x="6" y="13"/>
                    <a:pt x="4" y="11"/>
                    <a:pt x="2" y="9"/>
                  </a:cubicBezTo>
                  <a:cubicBezTo>
                    <a:pt x="0" y="8"/>
                    <a:pt x="0" y="7"/>
                    <a:pt x="2" y="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2" name="Freeform 74"/>
            <p:cNvSpPr>
              <a:spLocks/>
            </p:cNvSpPr>
            <p:nvPr/>
          </p:nvSpPr>
          <p:spPr bwMode="auto">
            <a:xfrm>
              <a:off x="23587076" y="3271838"/>
              <a:ext cx="60325" cy="69850"/>
            </a:xfrm>
            <a:custGeom>
              <a:avLst/>
              <a:gdLst/>
              <a:ahLst/>
              <a:cxnLst>
                <a:cxn ang="0">
                  <a:pos x="5" y="3"/>
                </a:cxn>
                <a:cxn ang="0">
                  <a:pos x="11" y="8"/>
                </a:cxn>
                <a:cxn ang="0">
                  <a:pos x="16" y="12"/>
                </a:cxn>
                <a:cxn ang="0">
                  <a:pos x="23" y="18"/>
                </a:cxn>
                <a:cxn ang="0">
                  <a:pos x="27" y="27"/>
                </a:cxn>
                <a:cxn ang="0">
                  <a:pos x="25" y="30"/>
                </a:cxn>
                <a:cxn ang="0">
                  <a:pos x="18" y="25"/>
                </a:cxn>
                <a:cxn ang="0">
                  <a:pos x="14" y="23"/>
                </a:cxn>
                <a:cxn ang="0">
                  <a:pos x="12" y="20"/>
                </a:cxn>
                <a:cxn ang="0">
                  <a:pos x="8" y="21"/>
                </a:cxn>
                <a:cxn ang="0">
                  <a:pos x="5" y="27"/>
                </a:cxn>
                <a:cxn ang="0">
                  <a:pos x="4" y="21"/>
                </a:cxn>
                <a:cxn ang="0">
                  <a:pos x="5" y="17"/>
                </a:cxn>
                <a:cxn ang="0">
                  <a:pos x="4" y="12"/>
                </a:cxn>
                <a:cxn ang="0">
                  <a:pos x="5" y="3"/>
                </a:cxn>
              </a:cxnLst>
              <a:rect l="0" t="0" r="r" b="b"/>
              <a:pathLst>
                <a:path w="28" h="33">
                  <a:moveTo>
                    <a:pt x="5" y="3"/>
                  </a:moveTo>
                  <a:cubicBezTo>
                    <a:pt x="8" y="5"/>
                    <a:pt x="10" y="5"/>
                    <a:pt x="11" y="8"/>
                  </a:cubicBezTo>
                  <a:cubicBezTo>
                    <a:pt x="11" y="10"/>
                    <a:pt x="15" y="11"/>
                    <a:pt x="16" y="12"/>
                  </a:cubicBezTo>
                  <a:cubicBezTo>
                    <a:pt x="17" y="13"/>
                    <a:pt x="21" y="13"/>
                    <a:pt x="23" y="18"/>
                  </a:cubicBezTo>
                  <a:cubicBezTo>
                    <a:pt x="26" y="23"/>
                    <a:pt x="26" y="23"/>
                    <a:pt x="27" y="27"/>
                  </a:cubicBezTo>
                  <a:cubicBezTo>
                    <a:pt x="28" y="30"/>
                    <a:pt x="27" y="33"/>
                    <a:pt x="25" y="30"/>
                  </a:cubicBezTo>
                  <a:cubicBezTo>
                    <a:pt x="22" y="27"/>
                    <a:pt x="21" y="25"/>
                    <a:pt x="18" y="25"/>
                  </a:cubicBezTo>
                  <a:cubicBezTo>
                    <a:pt x="15" y="24"/>
                    <a:pt x="17" y="24"/>
                    <a:pt x="14" y="23"/>
                  </a:cubicBezTo>
                  <a:cubicBezTo>
                    <a:pt x="11" y="22"/>
                    <a:pt x="14" y="20"/>
                    <a:pt x="12" y="20"/>
                  </a:cubicBezTo>
                  <a:cubicBezTo>
                    <a:pt x="9" y="19"/>
                    <a:pt x="8" y="19"/>
                    <a:pt x="8" y="21"/>
                  </a:cubicBezTo>
                  <a:cubicBezTo>
                    <a:pt x="7" y="23"/>
                    <a:pt x="6" y="27"/>
                    <a:pt x="5" y="27"/>
                  </a:cubicBezTo>
                  <a:cubicBezTo>
                    <a:pt x="4" y="26"/>
                    <a:pt x="5" y="22"/>
                    <a:pt x="4" y="21"/>
                  </a:cubicBezTo>
                  <a:cubicBezTo>
                    <a:pt x="3" y="20"/>
                    <a:pt x="7" y="18"/>
                    <a:pt x="5" y="17"/>
                  </a:cubicBezTo>
                  <a:cubicBezTo>
                    <a:pt x="2" y="17"/>
                    <a:pt x="3" y="16"/>
                    <a:pt x="4" y="12"/>
                  </a:cubicBezTo>
                  <a:cubicBezTo>
                    <a:pt x="5" y="7"/>
                    <a:pt x="0" y="0"/>
                    <a:pt x="5" y="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3" name="Freeform 75"/>
            <p:cNvSpPr>
              <a:spLocks/>
            </p:cNvSpPr>
            <p:nvPr/>
          </p:nvSpPr>
          <p:spPr bwMode="auto">
            <a:xfrm>
              <a:off x="23634701" y="3268663"/>
              <a:ext cx="92075" cy="103188"/>
            </a:xfrm>
            <a:custGeom>
              <a:avLst/>
              <a:gdLst/>
              <a:ahLst/>
              <a:cxnLst>
                <a:cxn ang="0">
                  <a:pos x="2" y="3"/>
                </a:cxn>
                <a:cxn ang="0">
                  <a:pos x="4" y="8"/>
                </a:cxn>
                <a:cxn ang="0">
                  <a:pos x="8" y="16"/>
                </a:cxn>
                <a:cxn ang="0">
                  <a:pos x="13" y="19"/>
                </a:cxn>
                <a:cxn ang="0">
                  <a:pos x="16" y="25"/>
                </a:cxn>
                <a:cxn ang="0">
                  <a:pos x="19" y="25"/>
                </a:cxn>
                <a:cxn ang="0">
                  <a:pos x="19" y="30"/>
                </a:cxn>
                <a:cxn ang="0">
                  <a:pos x="17" y="37"/>
                </a:cxn>
                <a:cxn ang="0">
                  <a:pos x="21" y="38"/>
                </a:cxn>
                <a:cxn ang="0">
                  <a:pos x="24" y="40"/>
                </a:cxn>
                <a:cxn ang="0">
                  <a:pos x="29" y="42"/>
                </a:cxn>
                <a:cxn ang="0">
                  <a:pos x="31" y="46"/>
                </a:cxn>
                <a:cxn ang="0">
                  <a:pos x="36" y="47"/>
                </a:cxn>
                <a:cxn ang="0">
                  <a:pos x="38" y="44"/>
                </a:cxn>
                <a:cxn ang="0">
                  <a:pos x="41" y="36"/>
                </a:cxn>
                <a:cxn ang="0">
                  <a:pos x="35" y="32"/>
                </a:cxn>
                <a:cxn ang="0">
                  <a:pos x="32" y="29"/>
                </a:cxn>
                <a:cxn ang="0">
                  <a:pos x="28" y="22"/>
                </a:cxn>
                <a:cxn ang="0">
                  <a:pos x="26" y="14"/>
                </a:cxn>
                <a:cxn ang="0">
                  <a:pos x="26" y="10"/>
                </a:cxn>
                <a:cxn ang="0">
                  <a:pos x="26" y="6"/>
                </a:cxn>
                <a:cxn ang="0">
                  <a:pos x="21" y="5"/>
                </a:cxn>
                <a:cxn ang="0">
                  <a:pos x="21" y="2"/>
                </a:cxn>
                <a:cxn ang="0">
                  <a:pos x="16" y="2"/>
                </a:cxn>
                <a:cxn ang="0">
                  <a:pos x="13" y="3"/>
                </a:cxn>
                <a:cxn ang="0">
                  <a:pos x="8" y="4"/>
                </a:cxn>
                <a:cxn ang="0">
                  <a:pos x="2" y="3"/>
                </a:cxn>
              </a:cxnLst>
              <a:rect l="0" t="0" r="r" b="b"/>
              <a:pathLst>
                <a:path w="44" h="49">
                  <a:moveTo>
                    <a:pt x="2" y="3"/>
                  </a:moveTo>
                  <a:cubicBezTo>
                    <a:pt x="0" y="5"/>
                    <a:pt x="2" y="5"/>
                    <a:pt x="4" y="8"/>
                  </a:cubicBezTo>
                  <a:cubicBezTo>
                    <a:pt x="5" y="12"/>
                    <a:pt x="5" y="13"/>
                    <a:pt x="8" y="16"/>
                  </a:cubicBezTo>
                  <a:cubicBezTo>
                    <a:pt x="11" y="19"/>
                    <a:pt x="11" y="17"/>
                    <a:pt x="13" y="19"/>
                  </a:cubicBezTo>
                  <a:cubicBezTo>
                    <a:pt x="15" y="21"/>
                    <a:pt x="16" y="24"/>
                    <a:pt x="16" y="25"/>
                  </a:cubicBezTo>
                  <a:cubicBezTo>
                    <a:pt x="16" y="26"/>
                    <a:pt x="18" y="23"/>
                    <a:pt x="19" y="25"/>
                  </a:cubicBezTo>
                  <a:cubicBezTo>
                    <a:pt x="20" y="28"/>
                    <a:pt x="21" y="28"/>
                    <a:pt x="19" y="30"/>
                  </a:cubicBezTo>
                  <a:cubicBezTo>
                    <a:pt x="17" y="32"/>
                    <a:pt x="15" y="36"/>
                    <a:pt x="17" y="37"/>
                  </a:cubicBezTo>
                  <a:cubicBezTo>
                    <a:pt x="19" y="37"/>
                    <a:pt x="20" y="35"/>
                    <a:pt x="21" y="38"/>
                  </a:cubicBezTo>
                  <a:cubicBezTo>
                    <a:pt x="22" y="40"/>
                    <a:pt x="21" y="42"/>
                    <a:pt x="24" y="40"/>
                  </a:cubicBezTo>
                  <a:cubicBezTo>
                    <a:pt x="26" y="39"/>
                    <a:pt x="29" y="39"/>
                    <a:pt x="29" y="42"/>
                  </a:cubicBezTo>
                  <a:cubicBezTo>
                    <a:pt x="30" y="46"/>
                    <a:pt x="30" y="49"/>
                    <a:pt x="31" y="46"/>
                  </a:cubicBezTo>
                  <a:cubicBezTo>
                    <a:pt x="33" y="43"/>
                    <a:pt x="34" y="49"/>
                    <a:pt x="36" y="47"/>
                  </a:cubicBezTo>
                  <a:cubicBezTo>
                    <a:pt x="38" y="45"/>
                    <a:pt x="39" y="49"/>
                    <a:pt x="38" y="44"/>
                  </a:cubicBezTo>
                  <a:cubicBezTo>
                    <a:pt x="38" y="40"/>
                    <a:pt x="44" y="37"/>
                    <a:pt x="41" y="36"/>
                  </a:cubicBezTo>
                  <a:cubicBezTo>
                    <a:pt x="37" y="35"/>
                    <a:pt x="37" y="32"/>
                    <a:pt x="35" y="32"/>
                  </a:cubicBezTo>
                  <a:cubicBezTo>
                    <a:pt x="33" y="32"/>
                    <a:pt x="34" y="29"/>
                    <a:pt x="32" y="29"/>
                  </a:cubicBezTo>
                  <a:cubicBezTo>
                    <a:pt x="30" y="29"/>
                    <a:pt x="31" y="24"/>
                    <a:pt x="28" y="22"/>
                  </a:cubicBezTo>
                  <a:cubicBezTo>
                    <a:pt x="25" y="20"/>
                    <a:pt x="24" y="18"/>
                    <a:pt x="26" y="14"/>
                  </a:cubicBezTo>
                  <a:cubicBezTo>
                    <a:pt x="28" y="10"/>
                    <a:pt x="27" y="12"/>
                    <a:pt x="26" y="10"/>
                  </a:cubicBezTo>
                  <a:cubicBezTo>
                    <a:pt x="24" y="8"/>
                    <a:pt x="30" y="9"/>
                    <a:pt x="26" y="6"/>
                  </a:cubicBezTo>
                  <a:cubicBezTo>
                    <a:pt x="23" y="4"/>
                    <a:pt x="23" y="6"/>
                    <a:pt x="21" y="5"/>
                  </a:cubicBezTo>
                  <a:cubicBezTo>
                    <a:pt x="20" y="4"/>
                    <a:pt x="23" y="3"/>
                    <a:pt x="21" y="2"/>
                  </a:cubicBezTo>
                  <a:cubicBezTo>
                    <a:pt x="20" y="1"/>
                    <a:pt x="17" y="0"/>
                    <a:pt x="16" y="2"/>
                  </a:cubicBezTo>
                  <a:cubicBezTo>
                    <a:pt x="16" y="4"/>
                    <a:pt x="13" y="1"/>
                    <a:pt x="13" y="3"/>
                  </a:cubicBezTo>
                  <a:cubicBezTo>
                    <a:pt x="14" y="5"/>
                    <a:pt x="10" y="4"/>
                    <a:pt x="8" y="4"/>
                  </a:cubicBezTo>
                  <a:cubicBezTo>
                    <a:pt x="6" y="4"/>
                    <a:pt x="4" y="2"/>
                    <a:pt x="2" y="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4" name="Freeform 76"/>
            <p:cNvSpPr>
              <a:spLocks/>
            </p:cNvSpPr>
            <p:nvPr/>
          </p:nvSpPr>
          <p:spPr bwMode="auto">
            <a:xfrm>
              <a:off x="23644226" y="3341688"/>
              <a:ext cx="61913" cy="88900"/>
            </a:xfrm>
            <a:custGeom>
              <a:avLst/>
              <a:gdLst/>
              <a:ahLst/>
              <a:cxnLst>
                <a:cxn ang="0">
                  <a:pos x="11" y="6"/>
                </a:cxn>
                <a:cxn ang="0">
                  <a:pos x="15" y="4"/>
                </a:cxn>
                <a:cxn ang="0">
                  <a:pos x="16" y="9"/>
                </a:cxn>
                <a:cxn ang="0">
                  <a:pos x="19" y="17"/>
                </a:cxn>
                <a:cxn ang="0">
                  <a:pos x="24" y="22"/>
                </a:cxn>
                <a:cxn ang="0">
                  <a:pos x="26" y="26"/>
                </a:cxn>
                <a:cxn ang="0">
                  <a:pos x="27" y="30"/>
                </a:cxn>
                <a:cxn ang="0">
                  <a:pos x="27" y="33"/>
                </a:cxn>
                <a:cxn ang="0">
                  <a:pos x="23" y="30"/>
                </a:cxn>
                <a:cxn ang="0">
                  <a:pos x="21" y="32"/>
                </a:cxn>
                <a:cxn ang="0">
                  <a:pos x="23" y="40"/>
                </a:cxn>
                <a:cxn ang="0">
                  <a:pos x="17" y="36"/>
                </a:cxn>
                <a:cxn ang="0">
                  <a:pos x="15" y="33"/>
                </a:cxn>
                <a:cxn ang="0">
                  <a:pos x="12" y="26"/>
                </a:cxn>
                <a:cxn ang="0">
                  <a:pos x="14" y="20"/>
                </a:cxn>
                <a:cxn ang="0">
                  <a:pos x="10" y="14"/>
                </a:cxn>
                <a:cxn ang="0">
                  <a:pos x="9" y="17"/>
                </a:cxn>
                <a:cxn ang="0">
                  <a:pos x="6" y="15"/>
                </a:cxn>
                <a:cxn ang="0">
                  <a:pos x="5" y="13"/>
                </a:cxn>
                <a:cxn ang="0">
                  <a:pos x="4" y="7"/>
                </a:cxn>
                <a:cxn ang="0">
                  <a:pos x="1" y="2"/>
                </a:cxn>
                <a:cxn ang="0">
                  <a:pos x="5" y="3"/>
                </a:cxn>
                <a:cxn ang="0">
                  <a:pos x="11" y="6"/>
                </a:cxn>
              </a:cxnLst>
              <a:rect l="0" t="0" r="r" b="b"/>
              <a:pathLst>
                <a:path w="29" h="42">
                  <a:moveTo>
                    <a:pt x="11" y="6"/>
                  </a:moveTo>
                  <a:cubicBezTo>
                    <a:pt x="12" y="7"/>
                    <a:pt x="13" y="0"/>
                    <a:pt x="15" y="4"/>
                  </a:cubicBezTo>
                  <a:cubicBezTo>
                    <a:pt x="15" y="5"/>
                    <a:pt x="16" y="7"/>
                    <a:pt x="16" y="9"/>
                  </a:cubicBezTo>
                  <a:cubicBezTo>
                    <a:pt x="17" y="16"/>
                    <a:pt x="15" y="17"/>
                    <a:pt x="19" y="17"/>
                  </a:cubicBezTo>
                  <a:cubicBezTo>
                    <a:pt x="23" y="18"/>
                    <a:pt x="23" y="19"/>
                    <a:pt x="24" y="22"/>
                  </a:cubicBezTo>
                  <a:cubicBezTo>
                    <a:pt x="25" y="24"/>
                    <a:pt x="24" y="25"/>
                    <a:pt x="26" y="26"/>
                  </a:cubicBezTo>
                  <a:cubicBezTo>
                    <a:pt x="27" y="28"/>
                    <a:pt x="29" y="29"/>
                    <a:pt x="27" y="30"/>
                  </a:cubicBezTo>
                  <a:cubicBezTo>
                    <a:pt x="25" y="31"/>
                    <a:pt x="26" y="30"/>
                    <a:pt x="27" y="33"/>
                  </a:cubicBezTo>
                  <a:cubicBezTo>
                    <a:pt x="28" y="35"/>
                    <a:pt x="25" y="32"/>
                    <a:pt x="23" y="30"/>
                  </a:cubicBezTo>
                  <a:cubicBezTo>
                    <a:pt x="22" y="28"/>
                    <a:pt x="19" y="28"/>
                    <a:pt x="21" y="32"/>
                  </a:cubicBezTo>
                  <a:cubicBezTo>
                    <a:pt x="23" y="36"/>
                    <a:pt x="23" y="37"/>
                    <a:pt x="23" y="40"/>
                  </a:cubicBezTo>
                  <a:cubicBezTo>
                    <a:pt x="23" y="42"/>
                    <a:pt x="18" y="35"/>
                    <a:pt x="17" y="36"/>
                  </a:cubicBezTo>
                  <a:cubicBezTo>
                    <a:pt x="15" y="37"/>
                    <a:pt x="13" y="38"/>
                    <a:pt x="15" y="33"/>
                  </a:cubicBezTo>
                  <a:cubicBezTo>
                    <a:pt x="16" y="28"/>
                    <a:pt x="11" y="30"/>
                    <a:pt x="12" y="26"/>
                  </a:cubicBezTo>
                  <a:cubicBezTo>
                    <a:pt x="14" y="22"/>
                    <a:pt x="14" y="24"/>
                    <a:pt x="14" y="20"/>
                  </a:cubicBezTo>
                  <a:cubicBezTo>
                    <a:pt x="14" y="17"/>
                    <a:pt x="11" y="14"/>
                    <a:pt x="10" y="14"/>
                  </a:cubicBezTo>
                  <a:cubicBezTo>
                    <a:pt x="9" y="14"/>
                    <a:pt x="11" y="17"/>
                    <a:pt x="9" y="17"/>
                  </a:cubicBezTo>
                  <a:cubicBezTo>
                    <a:pt x="7" y="18"/>
                    <a:pt x="7" y="14"/>
                    <a:pt x="6" y="15"/>
                  </a:cubicBezTo>
                  <a:cubicBezTo>
                    <a:pt x="6" y="16"/>
                    <a:pt x="6" y="11"/>
                    <a:pt x="5" y="13"/>
                  </a:cubicBezTo>
                  <a:cubicBezTo>
                    <a:pt x="4" y="14"/>
                    <a:pt x="6" y="9"/>
                    <a:pt x="4" y="7"/>
                  </a:cubicBezTo>
                  <a:cubicBezTo>
                    <a:pt x="2" y="5"/>
                    <a:pt x="0" y="3"/>
                    <a:pt x="1" y="2"/>
                  </a:cubicBezTo>
                  <a:cubicBezTo>
                    <a:pt x="1" y="1"/>
                    <a:pt x="5" y="2"/>
                    <a:pt x="5" y="3"/>
                  </a:cubicBezTo>
                  <a:cubicBezTo>
                    <a:pt x="6" y="4"/>
                    <a:pt x="9" y="5"/>
                    <a:pt x="11" y="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5" name="Freeform 77"/>
            <p:cNvSpPr>
              <a:spLocks/>
            </p:cNvSpPr>
            <p:nvPr/>
          </p:nvSpPr>
          <p:spPr bwMode="auto">
            <a:xfrm>
              <a:off x="23541039" y="3319463"/>
              <a:ext cx="71438" cy="85725"/>
            </a:xfrm>
            <a:custGeom>
              <a:avLst/>
              <a:gdLst/>
              <a:ahLst/>
              <a:cxnLst>
                <a:cxn ang="0">
                  <a:pos x="3" y="0"/>
                </a:cxn>
                <a:cxn ang="0">
                  <a:pos x="10" y="1"/>
                </a:cxn>
                <a:cxn ang="0">
                  <a:pos x="16" y="5"/>
                </a:cxn>
                <a:cxn ang="0">
                  <a:pos x="19" y="8"/>
                </a:cxn>
                <a:cxn ang="0">
                  <a:pos x="25" y="6"/>
                </a:cxn>
                <a:cxn ang="0">
                  <a:pos x="25" y="9"/>
                </a:cxn>
                <a:cxn ang="0">
                  <a:pos x="32" y="8"/>
                </a:cxn>
                <a:cxn ang="0">
                  <a:pos x="32" y="10"/>
                </a:cxn>
                <a:cxn ang="0">
                  <a:pos x="32" y="12"/>
                </a:cxn>
                <a:cxn ang="0">
                  <a:pos x="30" y="15"/>
                </a:cxn>
                <a:cxn ang="0">
                  <a:pos x="29" y="18"/>
                </a:cxn>
                <a:cxn ang="0">
                  <a:pos x="27" y="21"/>
                </a:cxn>
                <a:cxn ang="0">
                  <a:pos x="22" y="24"/>
                </a:cxn>
                <a:cxn ang="0">
                  <a:pos x="20" y="30"/>
                </a:cxn>
                <a:cxn ang="0">
                  <a:pos x="13" y="32"/>
                </a:cxn>
                <a:cxn ang="0">
                  <a:pos x="12" y="41"/>
                </a:cxn>
                <a:cxn ang="0">
                  <a:pos x="8" y="38"/>
                </a:cxn>
                <a:cxn ang="0">
                  <a:pos x="8" y="30"/>
                </a:cxn>
                <a:cxn ang="0">
                  <a:pos x="7" y="26"/>
                </a:cxn>
                <a:cxn ang="0">
                  <a:pos x="9" y="21"/>
                </a:cxn>
                <a:cxn ang="0">
                  <a:pos x="8" y="15"/>
                </a:cxn>
                <a:cxn ang="0">
                  <a:pos x="8" y="8"/>
                </a:cxn>
                <a:cxn ang="0">
                  <a:pos x="8" y="5"/>
                </a:cxn>
                <a:cxn ang="0">
                  <a:pos x="4" y="5"/>
                </a:cxn>
                <a:cxn ang="0">
                  <a:pos x="2" y="3"/>
                </a:cxn>
                <a:cxn ang="0">
                  <a:pos x="3" y="0"/>
                </a:cxn>
              </a:cxnLst>
              <a:rect l="0" t="0" r="r" b="b"/>
              <a:pathLst>
                <a:path w="34" h="41">
                  <a:moveTo>
                    <a:pt x="3" y="0"/>
                  </a:moveTo>
                  <a:cubicBezTo>
                    <a:pt x="6" y="0"/>
                    <a:pt x="7" y="1"/>
                    <a:pt x="10" y="1"/>
                  </a:cubicBezTo>
                  <a:cubicBezTo>
                    <a:pt x="12" y="2"/>
                    <a:pt x="15" y="3"/>
                    <a:pt x="16" y="5"/>
                  </a:cubicBezTo>
                  <a:cubicBezTo>
                    <a:pt x="17" y="8"/>
                    <a:pt x="17" y="10"/>
                    <a:pt x="19" y="8"/>
                  </a:cubicBezTo>
                  <a:cubicBezTo>
                    <a:pt x="22" y="6"/>
                    <a:pt x="23" y="4"/>
                    <a:pt x="25" y="6"/>
                  </a:cubicBezTo>
                  <a:cubicBezTo>
                    <a:pt x="26" y="8"/>
                    <a:pt x="21" y="10"/>
                    <a:pt x="25" y="9"/>
                  </a:cubicBezTo>
                  <a:cubicBezTo>
                    <a:pt x="29" y="8"/>
                    <a:pt x="30" y="8"/>
                    <a:pt x="32" y="8"/>
                  </a:cubicBezTo>
                  <a:cubicBezTo>
                    <a:pt x="34" y="7"/>
                    <a:pt x="34" y="9"/>
                    <a:pt x="32" y="10"/>
                  </a:cubicBezTo>
                  <a:cubicBezTo>
                    <a:pt x="31" y="11"/>
                    <a:pt x="33" y="12"/>
                    <a:pt x="32" y="12"/>
                  </a:cubicBezTo>
                  <a:cubicBezTo>
                    <a:pt x="30" y="13"/>
                    <a:pt x="32" y="15"/>
                    <a:pt x="30" y="15"/>
                  </a:cubicBezTo>
                  <a:cubicBezTo>
                    <a:pt x="29" y="16"/>
                    <a:pt x="30" y="18"/>
                    <a:pt x="29" y="18"/>
                  </a:cubicBezTo>
                  <a:cubicBezTo>
                    <a:pt x="28" y="18"/>
                    <a:pt x="29" y="21"/>
                    <a:pt x="27" y="21"/>
                  </a:cubicBezTo>
                  <a:cubicBezTo>
                    <a:pt x="25" y="21"/>
                    <a:pt x="21" y="23"/>
                    <a:pt x="22" y="24"/>
                  </a:cubicBezTo>
                  <a:cubicBezTo>
                    <a:pt x="23" y="25"/>
                    <a:pt x="23" y="29"/>
                    <a:pt x="20" y="30"/>
                  </a:cubicBezTo>
                  <a:cubicBezTo>
                    <a:pt x="17" y="31"/>
                    <a:pt x="14" y="28"/>
                    <a:pt x="13" y="32"/>
                  </a:cubicBezTo>
                  <a:cubicBezTo>
                    <a:pt x="12" y="36"/>
                    <a:pt x="14" y="41"/>
                    <a:pt x="12" y="41"/>
                  </a:cubicBezTo>
                  <a:cubicBezTo>
                    <a:pt x="9" y="41"/>
                    <a:pt x="7" y="41"/>
                    <a:pt x="8" y="38"/>
                  </a:cubicBezTo>
                  <a:cubicBezTo>
                    <a:pt x="8" y="34"/>
                    <a:pt x="10" y="32"/>
                    <a:pt x="8" y="30"/>
                  </a:cubicBezTo>
                  <a:cubicBezTo>
                    <a:pt x="7" y="29"/>
                    <a:pt x="7" y="29"/>
                    <a:pt x="7" y="26"/>
                  </a:cubicBezTo>
                  <a:cubicBezTo>
                    <a:pt x="7" y="24"/>
                    <a:pt x="7" y="22"/>
                    <a:pt x="9" y="21"/>
                  </a:cubicBezTo>
                  <a:cubicBezTo>
                    <a:pt x="10" y="20"/>
                    <a:pt x="7" y="16"/>
                    <a:pt x="8" y="15"/>
                  </a:cubicBezTo>
                  <a:cubicBezTo>
                    <a:pt x="10" y="13"/>
                    <a:pt x="7" y="9"/>
                    <a:pt x="8" y="8"/>
                  </a:cubicBezTo>
                  <a:cubicBezTo>
                    <a:pt x="10" y="7"/>
                    <a:pt x="10" y="5"/>
                    <a:pt x="8" y="5"/>
                  </a:cubicBezTo>
                  <a:cubicBezTo>
                    <a:pt x="6" y="6"/>
                    <a:pt x="6" y="4"/>
                    <a:pt x="4" y="5"/>
                  </a:cubicBezTo>
                  <a:cubicBezTo>
                    <a:pt x="1" y="5"/>
                    <a:pt x="0" y="6"/>
                    <a:pt x="2" y="3"/>
                  </a:cubicBezTo>
                  <a:cubicBezTo>
                    <a:pt x="3" y="0"/>
                    <a:pt x="2" y="1"/>
                    <a:pt x="3"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6" name="Freeform 78"/>
            <p:cNvSpPr>
              <a:spLocks/>
            </p:cNvSpPr>
            <p:nvPr/>
          </p:nvSpPr>
          <p:spPr bwMode="auto">
            <a:xfrm>
              <a:off x="23574376" y="3371850"/>
              <a:ext cx="55563" cy="119063"/>
            </a:xfrm>
            <a:custGeom>
              <a:avLst/>
              <a:gdLst/>
              <a:ahLst/>
              <a:cxnLst>
                <a:cxn ang="0">
                  <a:pos x="11" y="4"/>
                </a:cxn>
                <a:cxn ang="0">
                  <a:pos x="11" y="9"/>
                </a:cxn>
                <a:cxn ang="0">
                  <a:pos x="9" y="16"/>
                </a:cxn>
                <a:cxn ang="0">
                  <a:pos x="8" y="21"/>
                </a:cxn>
                <a:cxn ang="0">
                  <a:pos x="7" y="30"/>
                </a:cxn>
                <a:cxn ang="0">
                  <a:pos x="6" y="37"/>
                </a:cxn>
                <a:cxn ang="0">
                  <a:pos x="0" y="39"/>
                </a:cxn>
                <a:cxn ang="0">
                  <a:pos x="1" y="47"/>
                </a:cxn>
                <a:cxn ang="0">
                  <a:pos x="8" y="51"/>
                </a:cxn>
                <a:cxn ang="0">
                  <a:pos x="12" y="54"/>
                </a:cxn>
                <a:cxn ang="0">
                  <a:pos x="16" y="55"/>
                </a:cxn>
                <a:cxn ang="0">
                  <a:pos x="20" y="50"/>
                </a:cxn>
                <a:cxn ang="0">
                  <a:pos x="18" y="43"/>
                </a:cxn>
                <a:cxn ang="0">
                  <a:pos x="16" y="39"/>
                </a:cxn>
                <a:cxn ang="0">
                  <a:pos x="14" y="31"/>
                </a:cxn>
                <a:cxn ang="0">
                  <a:pos x="20" y="21"/>
                </a:cxn>
                <a:cxn ang="0">
                  <a:pos x="23" y="14"/>
                </a:cxn>
                <a:cxn ang="0">
                  <a:pos x="24" y="8"/>
                </a:cxn>
                <a:cxn ang="0">
                  <a:pos x="19" y="3"/>
                </a:cxn>
                <a:cxn ang="0">
                  <a:pos x="14" y="1"/>
                </a:cxn>
                <a:cxn ang="0">
                  <a:pos x="11" y="4"/>
                </a:cxn>
              </a:cxnLst>
              <a:rect l="0" t="0" r="r" b="b"/>
              <a:pathLst>
                <a:path w="26" h="56">
                  <a:moveTo>
                    <a:pt x="11" y="4"/>
                  </a:moveTo>
                  <a:cubicBezTo>
                    <a:pt x="10" y="4"/>
                    <a:pt x="11" y="5"/>
                    <a:pt x="11" y="9"/>
                  </a:cubicBezTo>
                  <a:cubicBezTo>
                    <a:pt x="11" y="12"/>
                    <a:pt x="12" y="14"/>
                    <a:pt x="9" y="16"/>
                  </a:cubicBezTo>
                  <a:cubicBezTo>
                    <a:pt x="6" y="18"/>
                    <a:pt x="7" y="20"/>
                    <a:pt x="8" y="21"/>
                  </a:cubicBezTo>
                  <a:cubicBezTo>
                    <a:pt x="9" y="23"/>
                    <a:pt x="5" y="25"/>
                    <a:pt x="7" y="30"/>
                  </a:cubicBezTo>
                  <a:cubicBezTo>
                    <a:pt x="8" y="35"/>
                    <a:pt x="7" y="36"/>
                    <a:pt x="6" y="37"/>
                  </a:cubicBezTo>
                  <a:cubicBezTo>
                    <a:pt x="5" y="38"/>
                    <a:pt x="0" y="35"/>
                    <a:pt x="0" y="39"/>
                  </a:cubicBezTo>
                  <a:cubicBezTo>
                    <a:pt x="1" y="43"/>
                    <a:pt x="0" y="46"/>
                    <a:pt x="1" y="47"/>
                  </a:cubicBezTo>
                  <a:cubicBezTo>
                    <a:pt x="2" y="48"/>
                    <a:pt x="5" y="51"/>
                    <a:pt x="8" y="51"/>
                  </a:cubicBezTo>
                  <a:cubicBezTo>
                    <a:pt x="11" y="52"/>
                    <a:pt x="11" y="51"/>
                    <a:pt x="12" y="54"/>
                  </a:cubicBezTo>
                  <a:cubicBezTo>
                    <a:pt x="13" y="56"/>
                    <a:pt x="15" y="56"/>
                    <a:pt x="16" y="55"/>
                  </a:cubicBezTo>
                  <a:cubicBezTo>
                    <a:pt x="17" y="54"/>
                    <a:pt x="20" y="53"/>
                    <a:pt x="20" y="50"/>
                  </a:cubicBezTo>
                  <a:cubicBezTo>
                    <a:pt x="20" y="47"/>
                    <a:pt x="20" y="45"/>
                    <a:pt x="18" y="43"/>
                  </a:cubicBezTo>
                  <a:cubicBezTo>
                    <a:pt x="16" y="42"/>
                    <a:pt x="18" y="40"/>
                    <a:pt x="16" y="39"/>
                  </a:cubicBezTo>
                  <a:cubicBezTo>
                    <a:pt x="14" y="38"/>
                    <a:pt x="16" y="34"/>
                    <a:pt x="14" y="31"/>
                  </a:cubicBezTo>
                  <a:cubicBezTo>
                    <a:pt x="13" y="28"/>
                    <a:pt x="21" y="24"/>
                    <a:pt x="20" y="21"/>
                  </a:cubicBezTo>
                  <a:cubicBezTo>
                    <a:pt x="19" y="19"/>
                    <a:pt x="22" y="20"/>
                    <a:pt x="23" y="14"/>
                  </a:cubicBezTo>
                  <a:cubicBezTo>
                    <a:pt x="23" y="8"/>
                    <a:pt x="26" y="10"/>
                    <a:pt x="24" y="8"/>
                  </a:cubicBezTo>
                  <a:cubicBezTo>
                    <a:pt x="23" y="5"/>
                    <a:pt x="21" y="3"/>
                    <a:pt x="19" y="3"/>
                  </a:cubicBezTo>
                  <a:cubicBezTo>
                    <a:pt x="17" y="3"/>
                    <a:pt x="16" y="0"/>
                    <a:pt x="14" y="1"/>
                  </a:cubicBezTo>
                  <a:cubicBezTo>
                    <a:pt x="12" y="2"/>
                    <a:pt x="12" y="3"/>
                    <a:pt x="11"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7" name="Freeform 79"/>
            <p:cNvSpPr>
              <a:spLocks/>
            </p:cNvSpPr>
            <p:nvPr/>
          </p:nvSpPr>
          <p:spPr bwMode="auto">
            <a:xfrm>
              <a:off x="23615651" y="3365500"/>
              <a:ext cx="34925" cy="100013"/>
            </a:xfrm>
            <a:custGeom>
              <a:avLst/>
              <a:gdLst/>
              <a:ahLst/>
              <a:cxnLst>
                <a:cxn ang="0">
                  <a:pos x="13" y="4"/>
                </a:cxn>
                <a:cxn ang="0">
                  <a:pos x="11" y="10"/>
                </a:cxn>
                <a:cxn ang="0">
                  <a:pos x="7" y="21"/>
                </a:cxn>
                <a:cxn ang="0">
                  <a:pos x="3" y="30"/>
                </a:cxn>
                <a:cxn ang="0">
                  <a:pos x="2" y="46"/>
                </a:cxn>
                <a:cxn ang="0">
                  <a:pos x="5" y="42"/>
                </a:cxn>
                <a:cxn ang="0">
                  <a:pos x="9" y="33"/>
                </a:cxn>
                <a:cxn ang="0">
                  <a:pos x="9" y="26"/>
                </a:cxn>
                <a:cxn ang="0">
                  <a:pos x="12" y="21"/>
                </a:cxn>
                <a:cxn ang="0">
                  <a:pos x="16" y="17"/>
                </a:cxn>
                <a:cxn ang="0">
                  <a:pos x="15" y="11"/>
                </a:cxn>
                <a:cxn ang="0">
                  <a:pos x="15" y="7"/>
                </a:cxn>
                <a:cxn ang="0">
                  <a:pos x="13" y="4"/>
                </a:cxn>
              </a:cxnLst>
              <a:rect l="0" t="0" r="r" b="b"/>
              <a:pathLst>
                <a:path w="17" h="47">
                  <a:moveTo>
                    <a:pt x="13" y="4"/>
                  </a:moveTo>
                  <a:cubicBezTo>
                    <a:pt x="12" y="7"/>
                    <a:pt x="12" y="8"/>
                    <a:pt x="11" y="10"/>
                  </a:cubicBezTo>
                  <a:cubicBezTo>
                    <a:pt x="10" y="13"/>
                    <a:pt x="8" y="16"/>
                    <a:pt x="7" y="21"/>
                  </a:cubicBezTo>
                  <a:cubicBezTo>
                    <a:pt x="6" y="26"/>
                    <a:pt x="4" y="27"/>
                    <a:pt x="3" y="30"/>
                  </a:cubicBezTo>
                  <a:cubicBezTo>
                    <a:pt x="2" y="34"/>
                    <a:pt x="0" y="45"/>
                    <a:pt x="2" y="46"/>
                  </a:cubicBezTo>
                  <a:cubicBezTo>
                    <a:pt x="3" y="47"/>
                    <a:pt x="4" y="46"/>
                    <a:pt x="5" y="42"/>
                  </a:cubicBezTo>
                  <a:cubicBezTo>
                    <a:pt x="7" y="38"/>
                    <a:pt x="7" y="34"/>
                    <a:pt x="9" y="33"/>
                  </a:cubicBezTo>
                  <a:cubicBezTo>
                    <a:pt x="10" y="31"/>
                    <a:pt x="7" y="27"/>
                    <a:pt x="9" y="26"/>
                  </a:cubicBezTo>
                  <a:cubicBezTo>
                    <a:pt x="12" y="25"/>
                    <a:pt x="10" y="21"/>
                    <a:pt x="12" y="21"/>
                  </a:cubicBezTo>
                  <a:cubicBezTo>
                    <a:pt x="14" y="21"/>
                    <a:pt x="16" y="19"/>
                    <a:pt x="16" y="17"/>
                  </a:cubicBezTo>
                  <a:cubicBezTo>
                    <a:pt x="17" y="15"/>
                    <a:pt x="16" y="13"/>
                    <a:pt x="15" y="11"/>
                  </a:cubicBezTo>
                  <a:cubicBezTo>
                    <a:pt x="14" y="9"/>
                    <a:pt x="16" y="8"/>
                    <a:pt x="15" y="7"/>
                  </a:cubicBezTo>
                  <a:cubicBezTo>
                    <a:pt x="14" y="6"/>
                    <a:pt x="14" y="0"/>
                    <a:pt x="13"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8" name="Freeform 80"/>
            <p:cNvSpPr>
              <a:spLocks/>
            </p:cNvSpPr>
            <p:nvPr/>
          </p:nvSpPr>
          <p:spPr bwMode="auto">
            <a:xfrm>
              <a:off x="23636289" y="3430588"/>
              <a:ext cx="44450" cy="36513"/>
            </a:xfrm>
            <a:custGeom>
              <a:avLst/>
              <a:gdLst/>
              <a:ahLst/>
              <a:cxnLst>
                <a:cxn ang="0">
                  <a:pos x="2" y="14"/>
                </a:cxn>
                <a:cxn ang="0">
                  <a:pos x="4" y="8"/>
                </a:cxn>
                <a:cxn ang="0">
                  <a:pos x="7" y="7"/>
                </a:cxn>
                <a:cxn ang="0">
                  <a:pos x="12" y="2"/>
                </a:cxn>
                <a:cxn ang="0">
                  <a:pos x="17" y="4"/>
                </a:cxn>
                <a:cxn ang="0">
                  <a:pos x="20" y="4"/>
                </a:cxn>
                <a:cxn ang="0">
                  <a:pos x="19" y="10"/>
                </a:cxn>
                <a:cxn ang="0">
                  <a:pos x="16" y="13"/>
                </a:cxn>
                <a:cxn ang="0">
                  <a:pos x="11" y="16"/>
                </a:cxn>
                <a:cxn ang="0">
                  <a:pos x="5" y="16"/>
                </a:cxn>
                <a:cxn ang="0">
                  <a:pos x="2" y="16"/>
                </a:cxn>
                <a:cxn ang="0">
                  <a:pos x="2" y="14"/>
                </a:cxn>
              </a:cxnLst>
              <a:rect l="0" t="0" r="r" b="b"/>
              <a:pathLst>
                <a:path w="21" h="17">
                  <a:moveTo>
                    <a:pt x="2" y="14"/>
                  </a:moveTo>
                  <a:cubicBezTo>
                    <a:pt x="5" y="13"/>
                    <a:pt x="2" y="10"/>
                    <a:pt x="4" y="8"/>
                  </a:cubicBezTo>
                  <a:cubicBezTo>
                    <a:pt x="6" y="7"/>
                    <a:pt x="6" y="9"/>
                    <a:pt x="7" y="7"/>
                  </a:cubicBezTo>
                  <a:cubicBezTo>
                    <a:pt x="8" y="4"/>
                    <a:pt x="9" y="2"/>
                    <a:pt x="12" y="2"/>
                  </a:cubicBezTo>
                  <a:cubicBezTo>
                    <a:pt x="16" y="1"/>
                    <a:pt x="17" y="4"/>
                    <a:pt x="17" y="4"/>
                  </a:cubicBezTo>
                  <a:cubicBezTo>
                    <a:pt x="17" y="4"/>
                    <a:pt x="19" y="0"/>
                    <a:pt x="20" y="4"/>
                  </a:cubicBezTo>
                  <a:cubicBezTo>
                    <a:pt x="21" y="8"/>
                    <a:pt x="18" y="7"/>
                    <a:pt x="19" y="10"/>
                  </a:cubicBezTo>
                  <a:cubicBezTo>
                    <a:pt x="20" y="13"/>
                    <a:pt x="18" y="10"/>
                    <a:pt x="16" y="13"/>
                  </a:cubicBezTo>
                  <a:cubicBezTo>
                    <a:pt x="14" y="15"/>
                    <a:pt x="14" y="16"/>
                    <a:pt x="11" y="16"/>
                  </a:cubicBezTo>
                  <a:cubicBezTo>
                    <a:pt x="8" y="15"/>
                    <a:pt x="5" y="16"/>
                    <a:pt x="5" y="16"/>
                  </a:cubicBezTo>
                  <a:cubicBezTo>
                    <a:pt x="4" y="15"/>
                    <a:pt x="3" y="17"/>
                    <a:pt x="2" y="16"/>
                  </a:cubicBezTo>
                  <a:cubicBezTo>
                    <a:pt x="1" y="15"/>
                    <a:pt x="0" y="16"/>
                    <a:pt x="2" y="1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79" name="Freeform 81"/>
            <p:cNvSpPr>
              <a:spLocks/>
            </p:cNvSpPr>
            <p:nvPr/>
          </p:nvSpPr>
          <p:spPr bwMode="auto">
            <a:xfrm>
              <a:off x="23561676" y="3617913"/>
              <a:ext cx="34925" cy="26988"/>
            </a:xfrm>
            <a:custGeom>
              <a:avLst/>
              <a:gdLst/>
              <a:ahLst/>
              <a:cxnLst>
                <a:cxn ang="0">
                  <a:pos x="0" y="4"/>
                </a:cxn>
                <a:cxn ang="0">
                  <a:pos x="3" y="2"/>
                </a:cxn>
                <a:cxn ang="0">
                  <a:pos x="11" y="2"/>
                </a:cxn>
                <a:cxn ang="0">
                  <a:pos x="13" y="6"/>
                </a:cxn>
                <a:cxn ang="0">
                  <a:pos x="9" y="11"/>
                </a:cxn>
                <a:cxn ang="0">
                  <a:pos x="3" y="10"/>
                </a:cxn>
                <a:cxn ang="0">
                  <a:pos x="0" y="4"/>
                </a:cxn>
              </a:cxnLst>
              <a:rect l="0" t="0" r="r" b="b"/>
              <a:pathLst>
                <a:path w="16" h="13">
                  <a:moveTo>
                    <a:pt x="0" y="4"/>
                  </a:moveTo>
                  <a:cubicBezTo>
                    <a:pt x="0" y="2"/>
                    <a:pt x="2" y="4"/>
                    <a:pt x="3" y="2"/>
                  </a:cubicBezTo>
                  <a:cubicBezTo>
                    <a:pt x="4" y="0"/>
                    <a:pt x="9" y="1"/>
                    <a:pt x="11" y="2"/>
                  </a:cubicBezTo>
                  <a:cubicBezTo>
                    <a:pt x="12" y="4"/>
                    <a:pt x="16" y="6"/>
                    <a:pt x="13" y="6"/>
                  </a:cubicBezTo>
                  <a:cubicBezTo>
                    <a:pt x="10" y="6"/>
                    <a:pt x="11" y="11"/>
                    <a:pt x="9" y="11"/>
                  </a:cubicBezTo>
                  <a:cubicBezTo>
                    <a:pt x="7" y="11"/>
                    <a:pt x="6" y="13"/>
                    <a:pt x="3" y="10"/>
                  </a:cubicBezTo>
                  <a:cubicBezTo>
                    <a:pt x="0" y="6"/>
                    <a:pt x="0" y="6"/>
                    <a:pt x="0"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0" name="Freeform 82"/>
            <p:cNvSpPr>
              <a:spLocks/>
            </p:cNvSpPr>
            <p:nvPr/>
          </p:nvSpPr>
          <p:spPr bwMode="auto">
            <a:xfrm>
              <a:off x="23371176" y="3352800"/>
              <a:ext cx="101600" cy="163513"/>
            </a:xfrm>
            <a:custGeom>
              <a:avLst/>
              <a:gdLst/>
              <a:ahLst/>
              <a:cxnLst>
                <a:cxn ang="0">
                  <a:pos x="2" y="76"/>
                </a:cxn>
                <a:cxn ang="0">
                  <a:pos x="3" y="67"/>
                </a:cxn>
                <a:cxn ang="0">
                  <a:pos x="6" y="63"/>
                </a:cxn>
                <a:cxn ang="0">
                  <a:pos x="11" y="54"/>
                </a:cxn>
                <a:cxn ang="0">
                  <a:pos x="15" y="50"/>
                </a:cxn>
                <a:cxn ang="0">
                  <a:pos x="18" y="43"/>
                </a:cxn>
                <a:cxn ang="0">
                  <a:pos x="22" y="36"/>
                </a:cxn>
                <a:cxn ang="0">
                  <a:pos x="27" y="30"/>
                </a:cxn>
                <a:cxn ang="0">
                  <a:pos x="30" y="24"/>
                </a:cxn>
                <a:cxn ang="0">
                  <a:pos x="35" y="18"/>
                </a:cxn>
                <a:cxn ang="0">
                  <a:pos x="34" y="14"/>
                </a:cxn>
                <a:cxn ang="0">
                  <a:pos x="37" y="10"/>
                </a:cxn>
                <a:cxn ang="0">
                  <a:pos x="38" y="2"/>
                </a:cxn>
                <a:cxn ang="0">
                  <a:pos x="41" y="4"/>
                </a:cxn>
                <a:cxn ang="0">
                  <a:pos x="41" y="10"/>
                </a:cxn>
                <a:cxn ang="0">
                  <a:pos x="42" y="15"/>
                </a:cxn>
                <a:cxn ang="0">
                  <a:pos x="44" y="17"/>
                </a:cxn>
                <a:cxn ang="0">
                  <a:pos x="47" y="21"/>
                </a:cxn>
                <a:cxn ang="0">
                  <a:pos x="43" y="24"/>
                </a:cxn>
                <a:cxn ang="0">
                  <a:pos x="41" y="31"/>
                </a:cxn>
                <a:cxn ang="0">
                  <a:pos x="28" y="39"/>
                </a:cxn>
                <a:cxn ang="0">
                  <a:pos x="30" y="45"/>
                </a:cxn>
                <a:cxn ang="0">
                  <a:pos x="27" y="51"/>
                </a:cxn>
                <a:cxn ang="0">
                  <a:pos x="23" y="58"/>
                </a:cxn>
                <a:cxn ang="0">
                  <a:pos x="17" y="61"/>
                </a:cxn>
                <a:cxn ang="0">
                  <a:pos x="15" y="67"/>
                </a:cxn>
                <a:cxn ang="0">
                  <a:pos x="9" y="73"/>
                </a:cxn>
                <a:cxn ang="0">
                  <a:pos x="2" y="76"/>
                </a:cxn>
              </a:cxnLst>
              <a:rect l="0" t="0" r="r" b="b"/>
              <a:pathLst>
                <a:path w="48" h="77">
                  <a:moveTo>
                    <a:pt x="2" y="76"/>
                  </a:moveTo>
                  <a:cubicBezTo>
                    <a:pt x="0" y="75"/>
                    <a:pt x="2" y="70"/>
                    <a:pt x="3" y="67"/>
                  </a:cubicBezTo>
                  <a:cubicBezTo>
                    <a:pt x="4" y="64"/>
                    <a:pt x="6" y="66"/>
                    <a:pt x="6" y="63"/>
                  </a:cubicBezTo>
                  <a:cubicBezTo>
                    <a:pt x="7" y="56"/>
                    <a:pt x="10" y="57"/>
                    <a:pt x="11" y="54"/>
                  </a:cubicBezTo>
                  <a:cubicBezTo>
                    <a:pt x="11" y="51"/>
                    <a:pt x="13" y="52"/>
                    <a:pt x="15" y="50"/>
                  </a:cubicBezTo>
                  <a:cubicBezTo>
                    <a:pt x="16" y="47"/>
                    <a:pt x="18" y="45"/>
                    <a:pt x="18" y="43"/>
                  </a:cubicBezTo>
                  <a:cubicBezTo>
                    <a:pt x="19" y="40"/>
                    <a:pt x="21" y="40"/>
                    <a:pt x="22" y="36"/>
                  </a:cubicBezTo>
                  <a:cubicBezTo>
                    <a:pt x="22" y="32"/>
                    <a:pt x="28" y="32"/>
                    <a:pt x="27" y="30"/>
                  </a:cubicBezTo>
                  <a:cubicBezTo>
                    <a:pt x="27" y="27"/>
                    <a:pt x="29" y="22"/>
                    <a:pt x="30" y="24"/>
                  </a:cubicBezTo>
                  <a:cubicBezTo>
                    <a:pt x="32" y="25"/>
                    <a:pt x="34" y="22"/>
                    <a:pt x="35" y="18"/>
                  </a:cubicBezTo>
                  <a:cubicBezTo>
                    <a:pt x="36" y="14"/>
                    <a:pt x="33" y="16"/>
                    <a:pt x="34" y="14"/>
                  </a:cubicBezTo>
                  <a:cubicBezTo>
                    <a:pt x="35" y="11"/>
                    <a:pt x="37" y="12"/>
                    <a:pt x="37" y="10"/>
                  </a:cubicBezTo>
                  <a:cubicBezTo>
                    <a:pt x="36" y="8"/>
                    <a:pt x="38" y="4"/>
                    <a:pt x="38" y="2"/>
                  </a:cubicBezTo>
                  <a:cubicBezTo>
                    <a:pt x="37" y="0"/>
                    <a:pt x="40" y="1"/>
                    <a:pt x="41" y="4"/>
                  </a:cubicBezTo>
                  <a:cubicBezTo>
                    <a:pt x="43" y="8"/>
                    <a:pt x="43" y="8"/>
                    <a:pt x="41" y="10"/>
                  </a:cubicBezTo>
                  <a:cubicBezTo>
                    <a:pt x="40" y="11"/>
                    <a:pt x="40" y="15"/>
                    <a:pt x="42" y="15"/>
                  </a:cubicBezTo>
                  <a:cubicBezTo>
                    <a:pt x="44" y="15"/>
                    <a:pt x="44" y="15"/>
                    <a:pt x="44" y="17"/>
                  </a:cubicBezTo>
                  <a:cubicBezTo>
                    <a:pt x="43" y="20"/>
                    <a:pt x="48" y="17"/>
                    <a:pt x="47" y="21"/>
                  </a:cubicBezTo>
                  <a:cubicBezTo>
                    <a:pt x="47" y="23"/>
                    <a:pt x="45" y="22"/>
                    <a:pt x="43" y="24"/>
                  </a:cubicBezTo>
                  <a:cubicBezTo>
                    <a:pt x="42" y="25"/>
                    <a:pt x="44" y="30"/>
                    <a:pt x="41" y="31"/>
                  </a:cubicBezTo>
                  <a:cubicBezTo>
                    <a:pt x="37" y="33"/>
                    <a:pt x="29" y="37"/>
                    <a:pt x="28" y="39"/>
                  </a:cubicBezTo>
                  <a:cubicBezTo>
                    <a:pt x="27" y="41"/>
                    <a:pt x="28" y="43"/>
                    <a:pt x="30" y="45"/>
                  </a:cubicBezTo>
                  <a:cubicBezTo>
                    <a:pt x="31" y="46"/>
                    <a:pt x="29" y="49"/>
                    <a:pt x="27" y="51"/>
                  </a:cubicBezTo>
                  <a:cubicBezTo>
                    <a:pt x="25" y="54"/>
                    <a:pt x="27" y="56"/>
                    <a:pt x="23" y="58"/>
                  </a:cubicBezTo>
                  <a:cubicBezTo>
                    <a:pt x="18" y="59"/>
                    <a:pt x="17" y="58"/>
                    <a:pt x="17" y="61"/>
                  </a:cubicBezTo>
                  <a:cubicBezTo>
                    <a:pt x="18" y="63"/>
                    <a:pt x="17" y="65"/>
                    <a:pt x="15" y="67"/>
                  </a:cubicBezTo>
                  <a:cubicBezTo>
                    <a:pt x="13" y="68"/>
                    <a:pt x="12" y="73"/>
                    <a:pt x="9" y="73"/>
                  </a:cubicBezTo>
                  <a:cubicBezTo>
                    <a:pt x="6" y="73"/>
                    <a:pt x="4" y="77"/>
                    <a:pt x="2" y="7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1" name="Freeform 83"/>
            <p:cNvSpPr>
              <a:spLocks/>
            </p:cNvSpPr>
            <p:nvPr/>
          </p:nvSpPr>
          <p:spPr bwMode="auto">
            <a:xfrm>
              <a:off x="23622001" y="4465638"/>
              <a:ext cx="168275" cy="107950"/>
            </a:xfrm>
            <a:custGeom>
              <a:avLst/>
              <a:gdLst/>
              <a:ahLst/>
              <a:cxnLst>
                <a:cxn ang="0">
                  <a:pos x="5" y="45"/>
                </a:cxn>
                <a:cxn ang="0">
                  <a:pos x="5" y="43"/>
                </a:cxn>
                <a:cxn ang="0">
                  <a:pos x="5" y="35"/>
                </a:cxn>
                <a:cxn ang="0">
                  <a:pos x="10" y="29"/>
                </a:cxn>
                <a:cxn ang="0">
                  <a:pos x="17" y="27"/>
                </a:cxn>
                <a:cxn ang="0">
                  <a:pos x="22" y="25"/>
                </a:cxn>
                <a:cxn ang="0">
                  <a:pos x="29" y="21"/>
                </a:cxn>
                <a:cxn ang="0">
                  <a:pos x="36" y="14"/>
                </a:cxn>
                <a:cxn ang="0">
                  <a:pos x="48" y="6"/>
                </a:cxn>
                <a:cxn ang="0">
                  <a:pos x="59" y="4"/>
                </a:cxn>
                <a:cxn ang="0">
                  <a:pos x="67" y="3"/>
                </a:cxn>
                <a:cxn ang="0">
                  <a:pos x="73" y="2"/>
                </a:cxn>
                <a:cxn ang="0">
                  <a:pos x="77" y="2"/>
                </a:cxn>
                <a:cxn ang="0">
                  <a:pos x="78" y="5"/>
                </a:cxn>
                <a:cxn ang="0">
                  <a:pos x="73" y="9"/>
                </a:cxn>
                <a:cxn ang="0">
                  <a:pos x="64" y="14"/>
                </a:cxn>
                <a:cxn ang="0">
                  <a:pos x="57" y="18"/>
                </a:cxn>
                <a:cxn ang="0">
                  <a:pos x="50" y="20"/>
                </a:cxn>
                <a:cxn ang="0">
                  <a:pos x="45" y="24"/>
                </a:cxn>
                <a:cxn ang="0">
                  <a:pos x="40" y="28"/>
                </a:cxn>
                <a:cxn ang="0">
                  <a:pos x="36" y="34"/>
                </a:cxn>
                <a:cxn ang="0">
                  <a:pos x="30" y="41"/>
                </a:cxn>
                <a:cxn ang="0">
                  <a:pos x="21" y="45"/>
                </a:cxn>
                <a:cxn ang="0">
                  <a:pos x="15" y="49"/>
                </a:cxn>
                <a:cxn ang="0">
                  <a:pos x="3" y="51"/>
                </a:cxn>
                <a:cxn ang="0">
                  <a:pos x="5" y="45"/>
                </a:cxn>
              </a:cxnLst>
              <a:rect l="0" t="0" r="r" b="b"/>
              <a:pathLst>
                <a:path w="80" h="51">
                  <a:moveTo>
                    <a:pt x="5" y="45"/>
                  </a:moveTo>
                  <a:cubicBezTo>
                    <a:pt x="7" y="44"/>
                    <a:pt x="6" y="44"/>
                    <a:pt x="5" y="43"/>
                  </a:cubicBezTo>
                  <a:cubicBezTo>
                    <a:pt x="4" y="42"/>
                    <a:pt x="4" y="38"/>
                    <a:pt x="5" y="35"/>
                  </a:cubicBezTo>
                  <a:cubicBezTo>
                    <a:pt x="7" y="32"/>
                    <a:pt x="7" y="30"/>
                    <a:pt x="10" y="29"/>
                  </a:cubicBezTo>
                  <a:cubicBezTo>
                    <a:pt x="12" y="28"/>
                    <a:pt x="15" y="27"/>
                    <a:pt x="17" y="27"/>
                  </a:cubicBezTo>
                  <a:cubicBezTo>
                    <a:pt x="19" y="28"/>
                    <a:pt x="21" y="27"/>
                    <a:pt x="22" y="25"/>
                  </a:cubicBezTo>
                  <a:cubicBezTo>
                    <a:pt x="23" y="23"/>
                    <a:pt x="26" y="21"/>
                    <a:pt x="29" y="21"/>
                  </a:cubicBezTo>
                  <a:cubicBezTo>
                    <a:pt x="31" y="20"/>
                    <a:pt x="32" y="15"/>
                    <a:pt x="36" y="14"/>
                  </a:cubicBezTo>
                  <a:cubicBezTo>
                    <a:pt x="39" y="13"/>
                    <a:pt x="41" y="8"/>
                    <a:pt x="48" y="6"/>
                  </a:cubicBezTo>
                  <a:cubicBezTo>
                    <a:pt x="55" y="3"/>
                    <a:pt x="55" y="6"/>
                    <a:pt x="59" y="4"/>
                  </a:cubicBezTo>
                  <a:cubicBezTo>
                    <a:pt x="63" y="2"/>
                    <a:pt x="64" y="4"/>
                    <a:pt x="67" y="3"/>
                  </a:cubicBezTo>
                  <a:cubicBezTo>
                    <a:pt x="69" y="2"/>
                    <a:pt x="71" y="3"/>
                    <a:pt x="73" y="2"/>
                  </a:cubicBezTo>
                  <a:cubicBezTo>
                    <a:pt x="75" y="0"/>
                    <a:pt x="76" y="3"/>
                    <a:pt x="77" y="2"/>
                  </a:cubicBezTo>
                  <a:cubicBezTo>
                    <a:pt x="79" y="1"/>
                    <a:pt x="80" y="3"/>
                    <a:pt x="78" y="5"/>
                  </a:cubicBezTo>
                  <a:cubicBezTo>
                    <a:pt x="76" y="6"/>
                    <a:pt x="75" y="7"/>
                    <a:pt x="73" y="9"/>
                  </a:cubicBezTo>
                  <a:cubicBezTo>
                    <a:pt x="72" y="11"/>
                    <a:pt x="69" y="14"/>
                    <a:pt x="64" y="14"/>
                  </a:cubicBezTo>
                  <a:cubicBezTo>
                    <a:pt x="59" y="15"/>
                    <a:pt x="58" y="15"/>
                    <a:pt x="57" y="18"/>
                  </a:cubicBezTo>
                  <a:cubicBezTo>
                    <a:pt x="56" y="20"/>
                    <a:pt x="52" y="16"/>
                    <a:pt x="50" y="20"/>
                  </a:cubicBezTo>
                  <a:cubicBezTo>
                    <a:pt x="48" y="23"/>
                    <a:pt x="45" y="22"/>
                    <a:pt x="45" y="24"/>
                  </a:cubicBezTo>
                  <a:cubicBezTo>
                    <a:pt x="45" y="26"/>
                    <a:pt x="40" y="25"/>
                    <a:pt x="40" y="28"/>
                  </a:cubicBezTo>
                  <a:cubicBezTo>
                    <a:pt x="40" y="32"/>
                    <a:pt x="37" y="31"/>
                    <a:pt x="36" y="34"/>
                  </a:cubicBezTo>
                  <a:cubicBezTo>
                    <a:pt x="35" y="37"/>
                    <a:pt x="30" y="36"/>
                    <a:pt x="30" y="41"/>
                  </a:cubicBezTo>
                  <a:cubicBezTo>
                    <a:pt x="29" y="45"/>
                    <a:pt x="23" y="46"/>
                    <a:pt x="21" y="45"/>
                  </a:cubicBezTo>
                  <a:cubicBezTo>
                    <a:pt x="19" y="44"/>
                    <a:pt x="23" y="48"/>
                    <a:pt x="15" y="49"/>
                  </a:cubicBezTo>
                  <a:cubicBezTo>
                    <a:pt x="7" y="50"/>
                    <a:pt x="6" y="50"/>
                    <a:pt x="3" y="51"/>
                  </a:cubicBezTo>
                  <a:cubicBezTo>
                    <a:pt x="0" y="51"/>
                    <a:pt x="1" y="47"/>
                    <a:pt x="5" y="4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2" name="Freeform 84"/>
            <p:cNvSpPr>
              <a:spLocks/>
            </p:cNvSpPr>
            <p:nvPr/>
          </p:nvSpPr>
          <p:spPr bwMode="auto">
            <a:xfrm>
              <a:off x="23723601" y="4425950"/>
              <a:ext cx="57150" cy="25400"/>
            </a:xfrm>
            <a:custGeom>
              <a:avLst/>
              <a:gdLst/>
              <a:ahLst/>
              <a:cxnLst>
                <a:cxn ang="0">
                  <a:pos x="2" y="10"/>
                </a:cxn>
                <a:cxn ang="0">
                  <a:pos x="5" y="6"/>
                </a:cxn>
                <a:cxn ang="0">
                  <a:pos x="9" y="4"/>
                </a:cxn>
                <a:cxn ang="0">
                  <a:pos x="16" y="2"/>
                </a:cxn>
                <a:cxn ang="0">
                  <a:pos x="21" y="2"/>
                </a:cxn>
                <a:cxn ang="0">
                  <a:pos x="26" y="6"/>
                </a:cxn>
                <a:cxn ang="0">
                  <a:pos x="23" y="10"/>
                </a:cxn>
                <a:cxn ang="0">
                  <a:pos x="15" y="11"/>
                </a:cxn>
                <a:cxn ang="0">
                  <a:pos x="7" y="11"/>
                </a:cxn>
                <a:cxn ang="0">
                  <a:pos x="2" y="10"/>
                </a:cxn>
              </a:cxnLst>
              <a:rect l="0" t="0" r="r" b="b"/>
              <a:pathLst>
                <a:path w="27" h="12">
                  <a:moveTo>
                    <a:pt x="2" y="10"/>
                  </a:moveTo>
                  <a:cubicBezTo>
                    <a:pt x="4" y="8"/>
                    <a:pt x="4" y="7"/>
                    <a:pt x="5" y="6"/>
                  </a:cubicBezTo>
                  <a:cubicBezTo>
                    <a:pt x="6" y="4"/>
                    <a:pt x="7" y="2"/>
                    <a:pt x="9" y="4"/>
                  </a:cubicBezTo>
                  <a:cubicBezTo>
                    <a:pt x="11" y="5"/>
                    <a:pt x="15" y="4"/>
                    <a:pt x="16" y="2"/>
                  </a:cubicBezTo>
                  <a:cubicBezTo>
                    <a:pt x="16" y="0"/>
                    <a:pt x="18" y="0"/>
                    <a:pt x="21" y="2"/>
                  </a:cubicBezTo>
                  <a:cubicBezTo>
                    <a:pt x="23" y="3"/>
                    <a:pt x="27" y="4"/>
                    <a:pt x="26" y="6"/>
                  </a:cubicBezTo>
                  <a:cubicBezTo>
                    <a:pt x="25" y="8"/>
                    <a:pt x="25" y="12"/>
                    <a:pt x="23" y="10"/>
                  </a:cubicBezTo>
                  <a:cubicBezTo>
                    <a:pt x="22" y="8"/>
                    <a:pt x="16" y="10"/>
                    <a:pt x="15" y="11"/>
                  </a:cubicBezTo>
                  <a:cubicBezTo>
                    <a:pt x="15" y="12"/>
                    <a:pt x="11" y="9"/>
                    <a:pt x="7" y="11"/>
                  </a:cubicBezTo>
                  <a:cubicBezTo>
                    <a:pt x="4" y="12"/>
                    <a:pt x="0" y="12"/>
                    <a:pt x="2" y="1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3" name="Freeform 85"/>
            <p:cNvSpPr>
              <a:spLocks/>
            </p:cNvSpPr>
            <p:nvPr/>
          </p:nvSpPr>
          <p:spPr bwMode="auto">
            <a:xfrm>
              <a:off x="23464839" y="4446588"/>
              <a:ext cx="163513" cy="57150"/>
            </a:xfrm>
            <a:custGeom>
              <a:avLst/>
              <a:gdLst/>
              <a:ahLst/>
              <a:cxnLst>
                <a:cxn ang="0">
                  <a:pos x="2" y="13"/>
                </a:cxn>
                <a:cxn ang="0">
                  <a:pos x="4" y="10"/>
                </a:cxn>
                <a:cxn ang="0">
                  <a:pos x="7" y="9"/>
                </a:cxn>
                <a:cxn ang="0">
                  <a:pos x="11" y="6"/>
                </a:cxn>
                <a:cxn ang="0">
                  <a:pos x="14" y="8"/>
                </a:cxn>
                <a:cxn ang="0">
                  <a:pos x="19" y="10"/>
                </a:cxn>
                <a:cxn ang="0">
                  <a:pos x="24" y="10"/>
                </a:cxn>
                <a:cxn ang="0">
                  <a:pos x="31" y="9"/>
                </a:cxn>
                <a:cxn ang="0">
                  <a:pos x="36" y="9"/>
                </a:cxn>
                <a:cxn ang="0">
                  <a:pos x="42" y="11"/>
                </a:cxn>
                <a:cxn ang="0">
                  <a:pos x="47" y="12"/>
                </a:cxn>
                <a:cxn ang="0">
                  <a:pos x="50" y="12"/>
                </a:cxn>
                <a:cxn ang="0">
                  <a:pos x="54" y="9"/>
                </a:cxn>
                <a:cxn ang="0">
                  <a:pos x="64" y="8"/>
                </a:cxn>
                <a:cxn ang="0">
                  <a:pos x="72" y="5"/>
                </a:cxn>
                <a:cxn ang="0">
                  <a:pos x="68" y="4"/>
                </a:cxn>
                <a:cxn ang="0">
                  <a:pos x="72" y="0"/>
                </a:cxn>
                <a:cxn ang="0">
                  <a:pos x="76" y="4"/>
                </a:cxn>
                <a:cxn ang="0">
                  <a:pos x="75" y="10"/>
                </a:cxn>
                <a:cxn ang="0">
                  <a:pos x="72" y="13"/>
                </a:cxn>
                <a:cxn ang="0">
                  <a:pos x="67" y="16"/>
                </a:cxn>
                <a:cxn ang="0">
                  <a:pos x="64" y="19"/>
                </a:cxn>
                <a:cxn ang="0">
                  <a:pos x="58" y="20"/>
                </a:cxn>
                <a:cxn ang="0">
                  <a:pos x="52" y="21"/>
                </a:cxn>
                <a:cxn ang="0">
                  <a:pos x="45" y="21"/>
                </a:cxn>
                <a:cxn ang="0">
                  <a:pos x="37" y="24"/>
                </a:cxn>
                <a:cxn ang="0">
                  <a:pos x="32" y="25"/>
                </a:cxn>
                <a:cxn ang="0">
                  <a:pos x="24" y="24"/>
                </a:cxn>
                <a:cxn ang="0">
                  <a:pos x="16" y="20"/>
                </a:cxn>
                <a:cxn ang="0">
                  <a:pos x="9" y="21"/>
                </a:cxn>
                <a:cxn ang="0">
                  <a:pos x="4" y="19"/>
                </a:cxn>
                <a:cxn ang="0">
                  <a:pos x="2" y="17"/>
                </a:cxn>
                <a:cxn ang="0">
                  <a:pos x="2" y="13"/>
                </a:cxn>
              </a:cxnLst>
              <a:rect l="0" t="0" r="r" b="b"/>
              <a:pathLst>
                <a:path w="77" h="27">
                  <a:moveTo>
                    <a:pt x="2" y="13"/>
                  </a:moveTo>
                  <a:cubicBezTo>
                    <a:pt x="0" y="12"/>
                    <a:pt x="4" y="13"/>
                    <a:pt x="4" y="10"/>
                  </a:cubicBezTo>
                  <a:cubicBezTo>
                    <a:pt x="3" y="8"/>
                    <a:pt x="7" y="11"/>
                    <a:pt x="7" y="9"/>
                  </a:cubicBezTo>
                  <a:cubicBezTo>
                    <a:pt x="7" y="6"/>
                    <a:pt x="10" y="7"/>
                    <a:pt x="11" y="6"/>
                  </a:cubicBezTo>
                  <a:cubicBezTo>
                    <a:pt x="12" y="5"/>
                    <a:pt x="13" y="8"/>
                    <a:pt x="14" y="8"/>
                  </a:cubicBezTo>
                  <a:cubicBezTo>
                    <a:pt x="16" y="7"/>
                    <a:pt x="18" y="11"/>
                    <a:pt x="19" y="10"/>
                  </a:cubicBezTo>
                  <a:cubicBezTo>
                    <a:pt x="21" y="8"/>
                    <a:pt x="23" y="11"/>
                    <a:pt x="24" y="10"/>
                  </a:cubicBezTo>
                  <a:cubicBezTo>
                    <a:pt x="25" y="8"/>
                    <a:pt x="29" y="11"/>
                    <a:pt x="31" y="9"/>
                  </a:cubicBezTo>
                  <a:cubicBezTo>
                    <a:pt x="33" y="7"/>
                    <a:pt x="35" y="8"/>
                    <a:pt x="36" y="9"/>
                  </a:cubicBezTo>
                  <a:cubicBezTo>
                    <a:pt x="38" y="11"/>
                    <a:pt x="41" y="10"/>
                    <a:pt x="42" y="11"/>
                  </a:cubicBezTo>
                  <a:cubicBezTo>
                    <a:pt x="43" y="13"/>
                    <a:pt x="46" y="11"/>
                    <a:pt x="47" y="12"/>
                  </a:cubicBezTo>
                  <a:cubicBezTo>
                    <a:pt x="47" y="13"/>
                    <a:pt x="50" y="14"/>
                    <a:pt x="50" y="12"/>
                  </a:cubicBezTo>
                  <a:cubicBezTo>
                    <a:pt x="50" y="9"/>
                    <a:pt x="51" y="10"/>
                    <a:pt x="54" y="9"/>
                  </a:cubicBezTo>
                  <a:cubicBezTo>
                    <a:pt x="58" y="8"/>
                    <a:pt x="60" y="9"/>
                    <a:pt x="64" y="8"/>
                  </a:cubicBezTo>
                  <a:cubicBezTo>
                    <a:pt x="68" y="6"/>
                    <a:pt x="73" y="6"/>
                    <a:pt x="72" y="5"/>
                  </a:cubicBezTo>
                  <a:cubicBezTo>
                    <a:pt x="71" y="2"/>
                    <a:pt x="70" y="5"/>
                    <a:pt x="68" y="4"/>
                  </a:cubicBezTo>
                  <a:cubicBezTo>
                    <a:pt x="67" y="3"/>
                    <a:pt x="69" y="0"/>
                    <a:pt x="72" y="0"/>
                  </a:cubicBezTo>
                  <a:cubicBezTo>
                    <a:pt x="75" y="1"/>
                    <a:pt x="76" y="2"/>
                    <a:pt x="76" y="4"/>
                  </a:cubicBezTo>
                  <a:cubicBezTo>
                    <a:pt x="76" y="6"/>
                    <a:pt x="77" y="11"/>
                    <a:pt x="75" y="10"/>
                  </a:cubicBezTo>
                  <a:cubicBezTo>
                    <a:pt x="73" y="8"/>
                    <a:pt x="74" y="15"/>
                    <a:pt x="72" y="13"/>
                  </a:cubicBezTo>
                  <a:cubicBezTo>
                    <a:pt x="70" y="10"/>
                    <a:pt x="72" y="19"/>
                    <a:pt x="67" y="16"/>
                  </a:cubicBezTo>
                  <a:cubicBezTo>
                    <a:pt x="65" y="15"/>
                    <a:pt x="68" y="20"/>
                    <a:pt x="64" y="19"/>
                  </a:cubicBezTo>
                  <a:cubicBezTo>
                    <a:pt x="62" y="18"/>
                    <a:pt x="64" y="23"/>
                    <a:pt x="58" y="20"/>
                  </a:cubicBezTo>
                  <a:cubicBezTo>
                    <a:pt x="57" y="19"/>
                    <a:pt x="56" y="24"/>
                    <a:pt x="52" y="21"/>
                  </a:cubicBezTo>
                  <a:cubicBezTo>
                    <a:pt x="48" y="19"/>
                    <a:pt x="47" y="18"/>
                    <a:pt x="45" y="21"/>
                  </a:cubicBezTo>
                  <a:cubicBezTo>
                    <a:pt x="42" y="24"/>
                    <a:pt x="39" y="24"/>
                    <a:pt x="37" y="24"/>
                  </a:cubicBezTo>
                  <a:cubicBezTo>
                    <a:pt x="36" y="24"/>
                    <a:pt x="35" y="26"/>
                    <a:pt x="32" y="25"/>
                  </a:cubicBezTo>
                  <a:cubicBezTo>
                    <a:pt x="30" y="24"/>
                    <a:pt x="27" y="27"/>
                    <a:pt x="24" y="24"/>
                  </a:cubicBezTo>
                  <a:cubicBezTo>
                    <a:pt x="21" y="22"/>
                    <a:pt x="16" y="20"/>
                    <a:pt x="16" y="20"/>
                  </a:cubicBezTo>
                  <a:cubicBezTo>
                    <a:pt x="12" y="19"/>
                    <a:pt x="11" y="21"/>
                    <a:pt x="9" y="21"/>
                  </a:cubicBezTo>
                  <a:cubicBezTo>
                    <a:pt x="6" y="21"/>
                    <a:pt x="6" y="18"/>
                    <a:pt x="4" y="19"/>
                  </a:cubicBezTo>
                  <a:cubicBezTo>
                    <a:pt x="1" y="21"/>
                    <a:pt x="2" y="18"/>
                    <a:pt x="2" y="17"/>
                  </a:cubicBezTo>
                  <a:cubicBezTo>
                    <a:pt x="2" y="16"/>
                    <a:pt x="3" y="14"/>
                    <a:pt x="2" y="1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4" name="Freeform 86"/>
            <p:cNvSpPr>
              <a:spLocks/>
            </p:cNvSpPr>
            <p:nvPr/>
          </p:nvSpPr>
          <p:spPr bwMode="auto">
            <a:xfrm>
              <a:off x="23428326" y="4525963"/>
              <a:ext cx="92075" cy="52388"/>
            </a:xfrm>
            <a:custGeom>
              <a:avLst/>
              <a:gdLst/>
              <a:ahLst/>
              <a:cxnLst>
                <a:cxn ang="0">
                  <a:pos x="6" y="4"/>
                </a:cxn>
                <a:cxn ang="0">
                  <a:pos x="12" y="1"/>
                </a:cxn>
                <a:cxn ang="0">
                  <a:pos x="23" y="1"/>
                </a:cxn>
                <a:cxn ang="0">
                  <a:pos x="31" y="3"/>
                </a:cxn>
                <a:cxn ang="0">
                  <a:pos x="35" y="5"/>
                </a:cxn>
                <a:cxn ang="0">
                  <a:pos x="38" y="11"/>
                </a:cxn>
                <a:cxn ang="0">
                  <a:pos x="43" y="17"/>
                </a:cxn>
                <a:cxn ang="0">
                  <a:pos x="39" y="22"/>
                </a:cxn>
                <a:cxn ang="0">
                  <a:pos x="33" y="25"/>
                </a:cxn>
                <a:cxn ang="0">
                  <a:pos x="27" y="20"/>
                </a:cxn>
                <a:cxn ang="0">
                  <a:pos x="24" y="17"/>
                </a:cxn>
                <a:cxn ang="0">
                  <a:pos x="15" y="12"/>
                </a:cxn>
                <a:cxn ang="0">
                  <a:pos x="10" y="12"/>
                </a:cxn>
                <a:cxn ang="0">
                  <a:pos x="6" y="4"/>
                </a:cxn>
              </a:cxnLst>
              <a:rect l="0" t="0" r="r" b="b"/>
              <a:pathLst>
                <a:path w="43" h="25">
                  <a:moveTo>
                    <a:pt x="6" y="4"/>
                  </a:moveTo>
                  <a:cubicBezTo>
                    <a:pt x="7" y="3"/>
                    <a:pt x="10" y="0"/>
                    <a:pt x="12" y="1"/>
                  </a:cubicBezTo>
                  <a:cubicBezTo>
                    <a:pt x="14" y="2"/>
                    <a:pt x="19" y="0"/>
                    <a:pt x="23" y="1"/>
                  </a:cubicBezTo>
                  <a:cubicBezTo>
                    <a:pt x="26" y="2"/>
                    <a:pt x="28" y="5"/>
                    <a:pt x="31" y="3"/>
                  </a:cubicBezTo>
                  <a:cubicBezTo>
                    <a:pt x="34" y="2"/>
                    <a:pt x="35" y="2"/>
                    <a:pt x="35" y="5"/>
                  </a:cubicBezTo>
                  <a:cubicBezTo>
                    <a:pt x="36" y="8"/>
                    <a:pt x="38" y="9"/>
                    <a:pt x="38" y="11"/>
                  </a:cubicBezTo>
                  <a:cubicBezTo>
                    <a:pt x="38" y="14"/>
                    <a:pt x="43" y="13"/>
                    <a:pt x="43" y="17"/>
                  </a:cubicBezTo>
                  <a:cubicBezTo>
                    <a:pt x="43" y="20"/>
                    <a:pt x="41" y="21"/>
                    <a:pt x="39" y="22"/>
                  </a:cubicBezTo>
                  <a:cubicBezTo>
                    <a:pt x="37" y="23"/>
                    <a:pt x="36" y="25"/>
                    <a:pt x="33" y="25"/>
                  </a:cubicBezTo>
                  <a:cubicBezTo>
                    <a:pt x="31" y="24"/>
                    <a:pt x="26" y="22"/>
                    <a:pt x="27" y="20"/>
                  </a:cubicBezTo>
                  <a:cubicBezTo>
                    <a:pt x="28" y="19"/>
                    <a:pt x="28" y="18"/>
                    <a:pt x="24" y="17"/>
                  </a:cubicBezTo>
                  <a:cubicBezTo>
                    <a:pt x="20" y="16"/>
                    <a:pt x="16" y="14"/>
                    <a:pt x="15" y="12"/>
                  </a:cubicBezTo>
                  <a:cubicBezTo>
                    <a:pt x="15" y="10"/>
                    <a:pt x="14" y="13"/>
                    <a:pt x="10" y="12"/>
                  </a:cubicBezTo>
                  <a:cubicBezTo>
                    <a:pt x="6" y="10"/>
                    <a:pt x="0" y="8"/>
                    <a:pt x="6"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5" name="Freeform 87"/>
            <p:cNvSpPr>
              <a:spLocks/>
            </p:cNvSpPr>
            <p:nvPr/>
          </p:nvSpPr>
          <p:spPr bwMode="auto">
            <a:xfrm>
              <a:off x="23269576" y="4449763"/>
              <a:ext cx="55563" cy="46038"/>
            </a:xfrm>
            <a:custGeom>
              <a:avLst/>
              <a:gdLst/>
              <a:ahLst/>
              <a:cxnLst>
                <a:cxn ang="0">
                  <a:pos x="1" y="6"/>
                </a:cxn>
                <a:cxn ang="0">
                  <a:pos x="6" y="4"/>
                </a:cxn>
                <a:cxn ang="0">
                  <a:pos x="12" y="2"/>
                </a:cxn>
                <a:cxn ang="0">
                  <a:pos x="20" y="3"/>
                </a:cxn>
                <a:cxn ang="0">
                  <a:pos x="25" y="8"/>
                </a:cxn>
                <a:cxn ang="0">
                  <a:pos x="22" y="12"/>
                </a:cxn>
                <a:cxn ang="0">
                  <a:pos x="20" y="14"/>
                </a:cxn>
                <a:cxn ang="0">
                  <a:pos x="17" y="16"/>
                </a:cxn>
                <a:cxn ang="0">
                  <a:pos x="14" y="21"/>
                </a:cxn>
                <a:cxn ang="0">
                  <a:pos x="11" y="18"/>
                </a:cxn>
                <a:cxn ang="0">
                  <a:pos x="5" y="10"/>
                </a:cxn>
                <a:cxn ang="0">
                  <a:pos x="1" y="6"/>
                </a:cxn>
              </a:cxnLst>
              <a:rect l="0" t="0" r="r" b="b"/>
              <a:pathLst>
                <a:path w="26" h="22">
                  <a:moveTo>
                    <a:pt x="1" y="6"/>
                  </a:moveTo>
                  <a:cubicBezTo>
                    <a:pt x="2" y="5"/>
                    <a:pt x="2" y="4"/>
                    <a:pt x="6" y="4"/>
                  </a:cubicBezTo>
                  <a:cubicBezTo>
                    <a:pt x="10" y="4"/>
                    <a:pt x="10" y="4"/>
                    <a:pt x="12" y="2"/>
                  </a:cubicBezTo>
                  <a:cubicBezTo>
                    <a:pt x="14" y="0"/>
                    <a:pt x="17" y="1"/>
                    <a:pt x="20" y="3"/>
                  </a:cubicBezTo>
                  <a:cubicBezTo>
                    <a:pt x="23" y="5"/>
                    <a:pt x="24" y="6"/>
                    <a:pt x="25" y="8"/>
                  </a:cubicBezTo>
                  <a:cubicBezTo>
                    <a:pt x="26" y="10"/>
                    <a:pt x="23" y="13"/>
                    <a:pt x="22" y="12"/>
                  </a:cubicBezTo>
                  <a:cubicBezTo>
                    <a:pt x="22" y="11"/>
                    <a:pt x="22" y="16"/>
                    <a:pt x="20" y="14"/>
                  </a:cubicBezTo>
                  <a:cubicBezTo>
                    <a:pt x="18" y="12"/>
                    <a:pt x="19" y="15"/>
                    <a:pt x="17" y="16"/>
                  </a:cubicBezTo>
                  <a:cubicBezTo>
                    <a:pt x="11" y="19"/>
                    <a:pt x="17" y="22"/>
                    <a:pt x="14" y="21"/>
                  </a:cubicBezTo>
                  <a:cubicBezTo>
                    <a:pt x="12" y="21"/>
                    <a:pt x="10" y="22"/>
                    <a:pt x="11" y="18"/>
                  </a:cubicBezTo>
                  <a:cubicBezTo>
                    <a:pt x="11" y="13"/>
                    <a:pt x="8" y="10"/>
                    <a:pt x="5" y="10"/>
                  </a:cubicBezTo>
                  <a:cubicBezTo>
                    <a:pt x="3" y="10"/>
                    <a:pt x="0" y="8"/>
                    <a:pt x="1" y="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6" name="Freeform 88"/>
            <p:cNvSpPr>
              <a:spLocks/>
            </p:cNvSpPr>
            <p:nvPr/>
          </p:nvSpPr>
          <p:spPr bwMode="auto">
            <a:xfrm>
              <a:off x="23317201" y="4462463"/>
              <a:ext cx="41275" cy="39688"/>
            </a:xfrm>
            <a:custGeom>
              <a:avLst/>
              <a:gdLst/>
              <a:ahLst/>
              <a:cxnLst>
                <a:cxn ang="0">
                  <a:pos x="10" y="2"/>
                </a:cxn>
                <a:cxn ang="0">
                  <a:pos x="5" y="5"/>
                </a:cxn>
                <a:cxn ang="0">
                  <a:pos x="5" y="12"/>
                </a:cxn>
                <a:cxn ang="0">
                  <a:pos x="0" y="14"/>
                </a:cxn>
                <a:cxn ang="0">
                  <a:pos x="3" y="16"/>
                </a:cxn>
                <a:cxn ang="0">
                  <a:pos x="8" y="17"/>
                </a:cxn>
                <a:cxn ang="0">
                  <a:pos x="14" y="17"/>
                </a:cxn>
                <a:cxn ang="0">
                  <a:pos x="15" y="13"/>
                </a:cxn>
                <a:cxn ang="0">
                  <a:pos x="18" y="7"/>
                </a:cxn>
                <a:cxn ang="0">
                  <a:pos x="16" y="2"/>
                </a:cxn>
                <a:cxn ang="0">
                  <a:pos x="10" y="2"/>
                </a:cxn>
              </a:cxnLst>
              <a:rect l="0" t="0" r="r" b="b"/>
              <a:pathLst>
                <a:path w="20" h="19">
                  <a:moveTo>
                    <a:pt x="10" y="2"/>
                  </a:moveTo>
                  <a:cubicBezTo>
                    <a:pt x="7" y="3"/>
                    <a:pt x="5" y="3"/>
                    <a:pt x="5" y="5"/>
                  </a:cubicBezTo>
                  <a:cubicBezTo>
                    <a:pt x="6" y="8"/>
                    <a:pt x="7" y="12"/>
                    <a:pt x="5" y="12"/>
                  </a:cubicBezTo>
                  <a:cubicBezTo>
                    <a:pt x="2" y="13"/>
                    <a:pt x="0" y="13"/>
                    <a:pt x="0" y="14"/>
                  </a:cubicBezTo>
                  <a:cubicBezTo>
                    <a:pt x="0" y="16"/>
                    <a:pt x="1" y="15"/>
                    <a:pt x="3" y="16"/>
                  </a:cubicBezTo>
                  <a:cubicBezTo>
                    <a:pt x="5" y="17"/>
                    <a:pt x="6" y="16"/>
                    <a:pt x="8" y="17"/>
                  </a:cubicBezTo>
                  <a:cubicBezTo>
                    <a:pt x="11" y="18"/>
                    <a:pt x="10" y="19"/>
                    <a:pt x="14" y="17"/>
                  </a:cubicBezTo>
                  <a:cubicBezTo>
                    <a:pt x="17" y="16"/>
                    <a:pt x="14" y="15"/>
                    <a:pt x="15" y="13"/>
                  </a:cubicBezTo>
                  <a:cubicBezTo>
                    <a:pt x="16" y="11"/>
                    <a:pt x="15" y="8"/>
                    <a:pt x="18" y="7"/>
                  </a:cubicBezTo>
                  <a:cubicBezTo>
                    <a:pt x="20" y="6"/>
                    <a:pt x="18" y="2"/>
                    <a:pt x="16" y="2"/>
                  </a:cubicBezTo>
                  <a:cubicBezTo>
                    <a:pt x="13" y="2"/>
                    <a:pt x="13" y="0"/>
                    <a:pt x="10" y="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7" name="Freeform 89"/>
            <p:cNvSpPr>
              <a:spLocks/>
            </p:cNvSpPr>
            <p:nvPr/>
          </p:nvSpPr>
          <p:spPr bwMode="auto">
            <a:xfrm>
              <a:off x="23356889" y="4452938"/>
              <a:ext cx="101600" cy="60325"/>
            </a:xfrm>
            <a:custGeom>
              <a:avLst/>
              <a:gdLst/>
              <a:ahLst/>
              <a:cxnLst>
                <a:cxn ang="0">
                  <a:pos x="3" y="16"/>
                </a:cxn>
                <a:cxn ang="0">
                  <a:pos x="3" y="12"/>
                </a:cxn>
                <a:cxn ang="0">
                  <a:pos x="10" y="7"/>
                </a:cxn>
                <a:cxn ang="0">
                  <a:pos x="18" y="9"/>
                </a:cxn>
                <a:cxn ang="0">
                  <a:pos x="23" y="15"/>
                </a:cxn>
                <a:cxn ang="0">
                  <a:pos x="29" y="11"/>
                </a:cxn>
                <a:cxn ang="0">
                  <a:pos x="25" y="9"/>
                </a:cxn>
                <a:cxn ang="0">
                  <a:pos x="21" y="3"/>
                </a:cxn>
                <a:cxn ang="0">
                  <a:pos x="27" y="3"/>
                </a:cxn>
                <a:cxn ang="0">
                  <a:pos x="34" y="3"/>
                </a:cxn>
                <a:cxn ang="0">
                  <a:pos x="35" y="7"/>
                </a:cxn>
                <a:cxn ang="0">
                  <a:pos x="41" y="7"/>
                </a:cxn>
                <a:cxn ang="0">
                  <a:pos x="46" y="9"/>
                </a:cxn>
                <a:cxn ang="0">
                  <a:pos x="44" y="13"/>
                </a:cxn>
                <a:cxn ang="0">
                  <a:pos x="45" y="16"/>
                </a:cxn>
                <a:cxn ang="0">
                  <a:pos x="39" y="15"/>
                </a:cxn>
                <a:cxn ang="0">
                  <a:pos x="38" y="18"/>
                </a:cxn>
                <a:cxn ang="0">
                  <a:pos x="39" y="19"/>
                </a:cxn>
                <a:cxn ang="0">
                  <a:pos x="32" y="20"/>
                </a:cxn>
                <a:cxn ang="0">
                  <a:pos x="29" y="19"/>
                </a:cxn>
                <a:cxn ang="0">
                  <a:pos x="24" y="22"/>
                </a:cxn>
                <a:cxn ang="0">
                  <a:pos x="20" y="23"/>
                </a:cxn>
                <a:cxn ang="0">
                  <a:pos x="13" y="26"/>
                </a:cxn>
                <a:cxn ang="0">
                  <a:pos x="7" y="25"/>
                </a:cxn>
                <a:cxn ang="0">
                  <a:pos x="2" y="20"/>
                </a:cxn>
                <a:cxn ang="0">
                  <a:pos x="3" y="16"/>
                </a:cxn>
              </a:cxnLst>
              <a:rect l="0" t="0" r="r" b="b"/>
              <a:pathLst>
                <a:path w="48" h="28">
                  <a:moveTo>
                    <a:pt x="3" y="16"/>
                  </a:moveTo>
                  <a:cubicBezTo>
                    <a:pt x="5" y="14"/>
                    <a:pt x="0" y="14"/>
                    <a:pt x="3" y="12"/>
                  </a:cubicBezTo>
                  <a:cubicBezTo>
                    <a:pt x="6" y="9"/>
                    <a:pt x="7" y="6"/>
                    <a:pt x="10" y="7"/>
                  </a:cubicBezTo>
                  <a:cubicBezTo>
                    <a:pt x="13" y="8"/>
                    <a:pt x="16" y="5"/>
                    <a:pt x="18" y="9"/>
                  </a:cubicBezTo>
                  <a:cubicBezTo>
                    <a:pt x="20" y="13"/>
                    <a:pt x="21" y="16"/>
                    <a:pt x="23" y="15"/>
                  </a:cubicBezTo>
                  <a:cubicBezTo>
                    <a:pt x="25" y="13"/>
                    <a:pt x="32" y="14"/>
                    <a:pt x="29" y="11"/>
                  </a:cubicBezTo>
                  <a:cubicBezTo>
                    <a:pt x="26" y="8"/>
                    <a:pt x="28" y="11"/>
                    <a:pt x="25" y="9"/>
                  </a:cubicBezTo>
                  <a:cubicBezTo>
                    <a:pt x="22" y="7"/>
                    <a:pt x="20" y="5"/>
                    <a:pt x="21" y="3"/>
                  </a:cubicBezTo>
                  <a:cubicBezTo>
                    <a:pt x="23" y="1"/>
                    <a:pt x="26" y="3"/>
                    <a:pt x="27" y="3"/>
                  </a:cubicBezTo>
                  <a:cubicBezTo>
                    <a:pt x="28" y="2"/>
                    <a:pt x="35" y="0"/>
                    <a:pt x="34" y="3"/>
                  </a:cubicBezTo>
                  <a:cubicBezTo>
                    <a:pt x="34" y="7"/>
                    <a:pt x="34" y="9"/>
                    <a:pt x="35" y="7"/>
                  </a:cubicBezTo>
                  <a:cubicBezTo>
                    <a:pt x="37" y="5"/>
                    <a:pt x="40" y="8"/>
                    <a:pt x="41" y="7"/>
                  </a:cubicBezTo>
                  <a:cubicBezTo>
                    <a:pt x="41" y="6"/>
                    <a:pt x="45" y="5"/>
                    <a:pt x="46" y="9"/>
                  </a:cubicBezTo>
                  <a:cubicBezTo>
                    <a:pt x="46" y="13"/>
                    <a:pt x="42" y="14"/>
                    <a:pt x="44" y="13"/>
                  </a:cubicBezTo>
                  <a:cubicBezTo>
                    <a:pt x="48" y="10"/>
                    <a:pt x="47" y="15"/>
                    <a:pt x="45" y="16"/>
                  </a:cubicBezTo>
                  <a:cubicBezTo>
                    <a:pt x="41" y="16"/>
                    <a:pt x="43" y="13"/>
                    <a:pt x="39" y="15"/>
                  </a:cubicBezTo>
                  <a:cubicBezTo>
                    <a:pt x="36" y="17"/>
                    <a:pt x="35" y="17"/>
                    <a:pt x="38" y="18"/>
                  </a:cubicBezTo>
                  <a:cubicBezTo>
                    <a:pt x="42" y="18"/>
                    <a:pt x="43" y="18"/>
                    <a:pt x="39" y="19"/>
                  </a:cubicBezTo>
                  <a:cubicBezTo>
                    <a:pt x="35" y="21"/>
                    <a:pt x="33" y="22"/>
                    <a:pt x="32" y="20"/>
                  </a:cubicBezTo>
                  <a:cubicBezTo>
                    <a:pt x="30" y="18"/>
                    <a:pt x="33" y="15"/>
                    <a:pt x="29" y="19"/>
                  </a:cubicBezTo>
                  <a:cubicBezTo>
                    <a:pt x="26" y="24"/>
                    <a:pt x="26" y="20"/>
                    <a:pt x="24" y="22"/>
                  </a:cubicBezTo>
                  <a:cubicBezTo>
                    <a:pt x="22" y="23"/>
                    <a:pt x="21" y="21"/>
                    <a:pt x="20" y="23"/>
                  </a:cubicBezTo>
                  <a:cubicBezTo>
                    <a:pt x="19" y="25"/>
                    <a:pt x="13" y="28"/>
                    <a:pt x="13" y="26"/>
                  </a:cubicBezTo>
                  <a:cubicBezTo>
                    <a:pt x="12" y="24"/>
                    <a:pt x="10" y="27"/>
                    <a:pt x="7" y="25"/>
                  </a:cubicBezTo>
                  <a:cubicBezTo>
                    <a:pt x="4" y="24"/>
                    <a:pt x="0" y="22"/>
                    <a:pt x="2" y="20"/>
                  </a:cubicBezTo>
                  <a:cubicBezTo>
                    <a:pt x="3" y="18"/>
                    <a:pt x="3" y="17"/>
                    <a:pt x="3" y="1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8" name="Freeform 90"/>
            <p:cNvSpPr>
              <a:spLocks/>
            </p:cNvSpPr>
            <p:nvPr/>
          </p:nvSpPr>
          <p:spPr bwMode="auto">
            <a:xfrm>
              <a:off x="23196551" y="4381500"/>
              <a:ext cx="65088" cy="30163"/>
            </a:xfrm>
            <a:custGeom>
              <a:avLst/>
              <a:gdLst/>
              <a:ahLst/>
              <a:cxnLst>
                <a:cxn ang="0">
                  <a:pos x="2" y="12"/>
                </a:cxn>
                <a:cxn ang="0">
                  <a:pos x="4" y="5"/>
                </a:cxn>
                <a:cxn ang="0">
                  <a:pos x="16" y="3"/>
                </a:cxn>
                <a:cxn ang="0">
                  <a:pos x="23" y="2"/>
                </a:cxn>
                <a:cxn ang="0">
                  <a:pos x="30" y="3"/>
                </a:cxn>
                <a:cxn ang="0">
                  <a:pos x="28" y="5"/>
                </a:cxn>
                <a:cxn ang="0">
                  <a:pos x="25" y="8"/>
                </a:cxn>
                <a:cxn ang="0">
                  <a:pos x="19" y="9"/>
                </a:cxn>
                <a:cxn ang="0">
                  <a:pos x="13" y="12"/>
                </a:cxn>
                <a:cxn ang="0">
                  <a:pos x="7" y="12"/>
                </a:cxn>
                <a:cxn ang="0">
                  <a:pos x="2" y="12"/>
                </a:cxn>
              </a:cxnLst>
              <a:rect l="0" t="0" r="r" b="b"/>
              <a:pathLst>
                <a:path w="31" h="14">
                  <a:moveTo>
                    <a:pt x="2" y="12"/>
                  </a:moveTo>
                  <a:cubicBezTo>
                    <a:pt x="5" y="7"/>
                    <a:pt x="0" y="8"/>
                    <a:pt x="4" y="5"/>
                  </a:cubicBezTo>
                  <a:cubicBezTo>
                    <a:pt x="6" y="3"/>
                    <a:pt x="12" y="4"/>
                    <a:pt x="16" y="3"/>
                  </a:cubicBezTo>
                  <a:cubicBezTo>
                    <a:pt x="19" y="2"/>
                    <a:pt x="18" y="3"/>
                    <a:pt x="23" y="2"/>
                  </a:cubicBezTo>
                  <a:cubicBezTo>
                    <a:pt x="27" y="0"/>
                    <a:pt x="30" y="2"/>
                    <a:pt x="30" y="3"/>
                  </a:cubicBezTo>
                  <a:cubicBezTo>
                    <a:pt x="31" y="4"/>
                    <a:pt x="29" y="5"/>
                    <a:pt x="28" y="5"/>
                  </a:cubicBezTo>
                  <a:cubicBezTo>
                    <a:pt x="27" y="6"/>
                    <a:pt x="24" y="7"/>
                    <a:pt x="25" y="8"/>
                  </a:cubicBezTo>
                  <a:cubicBezTo>
                    <a:pt x="27" y="9"/>
                    <a:pt x="23" y="9"/>
                    <a:pt x="19" y="9"/>
                  </a:cubicBezTo>
                  <a:cubicBezTo>
                    <a:pt x="16" y="10"/>
                    <a:pt x="12" y="9"/>
                    <a:pt x="13" y="12"/>
                  </a:cubicBezTo>
                  <a:cubicBezTo>
                    <a:pt x="14" y="14"/>
                    <a:pt x="11" y="12"/>
                    <a:pt x="7" y="12"/>
                  </a:cubicBezTo>
                  <a:cubicBezTo>
                    <a:pt x="3" y="12"/>
                    <a:pt x="1" y="14"/>
                    <a:pt x="2" y="1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89" name="Freeform 91"/>
            <p:cNvSpPr>
              <a:spLocks/>
            </p:cNvSpPr>
            <p:nvPr/>
          </p:nvSpPr>
          <p:spPr bwMode="auto">
            <a:xfrm>
              <a:off x="23679151" y="4446588"/>
              <a:ext cx="34925" cy="25400"/>
            </a:xfrm>
            <a:custGeom>
              <a:avLst/>
              <a:gdLst/>
              <a:ahLst/>
              <a:cxnLst>
                <a:cxn ang="0">
                  <a:pos x="15" y="4"/>
                </a:cxn>
                <a:cxn ang="0">
                  <a:pos x="15" y="9"/>
                </a:cxn>
                <a:cxn ang="0">
                  <a:pos x="9" y="12"/>
                </a:cxn>
                <a:cxn ang="0">
                  <a:pos x="4" y="9"/>
                </a:cxn>
                <a:cxn ang="0">
                  <a:pos x="5" y="3"/>
                </a:cxn>
                <a:cxn ang="0">
                  <a:pos x="9" y="5"/>
                </a:cxn>
                <a:cxn ang="0">
                  <a:pos x="15" y="4"/>
                </a:cxn>
              </a:cxnLst>
              <a:rect l="0" t="0" r="r" b="b"/>
              <a:pathLst>
                <a:path w="17" h="12">
                  <a:moveTo>
                    <a:pt x="15" y="4"/>
                  </a:moveTo>
                  <a:cubicBezTo>
                    <a:pt x="15" y="6"/>
                    <a:pt x="17" y="9"/>
                    <a:pt x="15" y="9"/>
                  </a:cubicBezTo>
                  <a:cubicBezTo>
                    <a:pt x="13" y="9"/>
                    <a:pt x="12" y="11"/>
                    <a:pt x="9" y="12"/>
                  </a:cubicBezTo>
                  <a:cubicBezTo>
                    <a:pt x="7" y="12"/>
                    <a:pt x="0" y="12"/>
                    <a:pt x="4" y="9"/>
                  </a:cubicBezTo>
                  <a:cubicBezTo>
                    <a:pt x="8" y="6"/>
                    <a:pt x="0" y="7"/>
                    <a:pt x="5" y="3"/>
                  </a:cubicBezTo>
                  <a:cubicBezTo>
                    <a:pt x="10" y="0"/>
                    <a:pt x="6" y="6"/>
                    <a:pt x="9" y="5"/>
                  </a:cubicBezTo>
                  <a:cubicBezTo>
                    <a:pt x="12" y="3"/>
                    <a:pt x="14" y="2"/>
                    <a:pt x="15"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0" name="Freeform 92"/>
            <p:cNvSpPr>
              <a:spLocks/>
            </p:cNvSpPr>
            <p:nvPr/>
          </p:nvSpPr>
          <p:spPr bwMode="auto">
            <a:xfrm>
              <a:off x="23629939" y="4456113"/>
              <a:ext cx="19050" cy="12700"/>
            </a:xfrm>
            <a:custGeom>
              <a:avLst/>
              <a:gdLst/>
              <a:ahLst/>
              <a:cxnLst>
                <a:cxn ang="0">
                  <a:pos x="1" y="3"/>
                </a:cxn>
                <a:cxn ang="0">
                  <a:pos x="8" y="2"/>
                </a:cxn>
                <a:cxn ang="0">
                  <a:pos x="4" y="5"/>
                </a:cxn>
                <a:cxn ang="0">
                  <a:pos x="1" y="3"/>
                </a:cxn>
              </a:cxnLst>
              <a:rect l="0" t="0" r="r" b="b"/>
              <a:pathLst>
                <a:path w="9" h="6">
                  <a:moveTo>
                    <a:pt x="1" y="3"/>
                  </a:moveTo>
                  <a:cubicBezTo>
                    <a:pt x="2" y="0"/>
                    <a:pt x="9" y="0"/>
                    <a:pt x="8" y="2"/>
                  </a:cubicBezTo>
                  <a:cubicBezTo>
                    <a:pt x="8" y="3"/>
                    <a:pt x="7" y="5"/>
                    <a:pt x="4" y="5"/>
                  </a:cubicBezTo>
                  <a:cubicBezTo>
                    <a:pt x="1" y="6"/>
                    <a:pt x="0" y="6"/>
                    <a:pt x="1" y="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1" name="Freeform 93"/>
            <p:cNvSpPr>
              <a:spLocks/>
            </p:cNvSpPr>
            <p:nvPr/>
          </p:nvSpPr>
          <p:spPr bwMode="auto">
            <a:xfrm>
              <a:off x="23636289" y="4451350"/>
              <a:ext cx="31750" cy="33338"/>
            </a:xfrm>
            <a:custGeom>
              <a:avLst/>
              <a:gdLst/>
              <a:ahLst/>
              <a:cxnLst>
                <a:cxn ang="0">
                  <a:pos x="7" y="4"/>
                </a:cxn>
                <a:cxn ang="0">
                  <a:pos x="14" y="3"/>
                </a:cxn>
                <a:cxn ang="0">
                  <a:pos x="12" y="12"/>
                </a:cxn>
                <a:cxn ang="0">
                  <a:pos x="7" y="14"/>
                </a:cxn>
                <a:cxn ang="0">
                  <a:pos x="3" y="12"/>
                </a:cxn>
                <a:cxn ang="0">
                  <a:pos x="7" y="4"/>
                </a:cxn>
              </a:cxnLst>
              <a:rect l="0" t="0" r="r" b="b"/>
              <a:pathLst>
                <a:path w="15" h="16">
                  <a:moveTo>
                    <a:pt x="7" y="4"/>
                  </a:moveTo>
                  <a:cubicBezTo>
                    <a:pt x="10" y="3"/>
                    <a:pt x="13" y="0"/>
                    <a:pt x="14" y="3"/>
                  </a:cubicBezTo>
                  <a:cubicBezTo>
                    <a:pt x="15" y="5"/>
                    <a:pt x="10" y="10"/>
                    <a:pt x="12" y="12"/>
                  </a:cubicBezTo>
                  <a:cubicBezTo>
                    <a:pt x="13" y="15"/>
                    <a:pt x="11" y="12"/>
                    <a:pt x="7" y="14"/>
                  </a:cubicBezTo>
                  <a:cubicBezTo>
                    <a:pt x="4" y="16"/>
                    <a:pt x="0" y="15"/>
                    <a:pt x="3" y="12"/>
                  </a:cubicBezTo>
                  <a:cubicBezTo>
                    <a:pt x="9" y="5"/>
                    <a:pt x="5" y="6"/>
                    <a:pt x="7"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2" name="Freeform 94"/>
            <p:cNvSpPr>
              <a:spLocks/>
            </p:cNvSpPr>
            <p:nvPr/>
          </p:nvSpPr>
          <p:spPr bwMode="auto">
            <a:xfrm>
              <a:off x="23661689" y="4452938"/>
              <a:ext cx="23813" cy="28575"/>
            </a:xfrm>
            <a:custGeom>
              <a:avLst/>
              <a:gdLst/>
              <a:ahLst/>
              <a:cxnLst>
                <a:cxn ang="0">
                  <a:pos x="9" y="1"/>
                </a:cxn>
                <a:cxn ang="0">
                  <a:pos x="7" y="4"/>
                </a:cxn>
                <a:cxn ang="0">
                  <a:pos x="3" y="6"/>
                </a:cxn>
                <a:cxn ang="0">
                  <a:pos x="3" y="11"/>
                </a:cxn>
                <a:cxn ang="0">
                  <a:pos x="8" y="9"/>
                </a:cxn>
                <a:cxn ang="0">
                  <a:pos x="9" y="1"/>
                </a:cxn>
              </a:cxnLst>
              <a:rect l="0" t="0" r="r" b="b"/>
              <a:pathLst>
                <a:path w="11" h="13">
                  <a:moveTo>
                    <a:pt x="9" y="1"/>
                  </a:moveTo>
                  <a:cubicBezTo>
                    <a:pt x="7" y="0"/>
                    <a:pt x="7" y="2"/>
                    <a:pt x="7" y="4"/>
                  </a:cubicBezTo>
                  <a:cubicBezTo>
                    <a:pt x="7" y="6"/>
                    <a:pt x="4" y="3"/>
                    <a:pt x="3" y="6"/>
                  </a:cubicBezTo>
                  <a:cubicBezTo>
                    <a:pt x="3" y="9"/>
                    <a:pt x="0" y="13"/>
                    <a:pt x="3" y="11"/>
                  </a:cubicBezTo>
                  <a:cubicBezTo>
                    <a:pt x="6" y="9"/>
                    <a:pt x="7" y="12"/>
                    <a:pt x="8" y="9"/>
                  </a:cubicBezTo>
                  <a:cubicBezTo>
                    <a:pt x="8" y="7"/>
                    <a:pt x="11" y="1"/>
                    <a:pt x="9" y="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3" name="Freeform 95"/>
            <p:cNvSpPr>
              <a:spLocks/>
            </p:cNvSpPr>
            <p:nvPr/>
          </p:nvSpPr>
          <p:spPr bwMode="auto">
            <a:xfrm>
              <a:off x="23585489" y="4578350"/>
              <a:ext cx="31750" cy="36513"/>
            </a:xfrm>
            <a:custGeom>
              <a:avLst/>
              <a:gdLst/>
              <a:ahLst/>
              <a:cxnLst>
                <a:cxn ang="0">
                  <a:pos x="0" y="8"/>
                </a:cxn>
                <a:cxn ang="0">
                  <a:pos x="6" y="4"/>
                </a:cxn>
                <a:cxn ang="0">
                  <a:pos x="7" y="2"/>
                </a:cxn>
                <a:cxn ang="0">
                  <a:pos x="13" y="2"/>
                </a:cxn>
                <a:cxn ang="0">
                  <a:pos x="11" y="7"/>
                </a:cxn>
                <a:cxn ang="0">
                  <a:pos x="6" y="11"/>
                </a:cxn>
                <a:cxn ang="0">
                  <a:pos x="0" y="8"/>
                </a:cxn>
              </a:cxnLst>
              <a:rect l="0" t="0" r="r" b="b"/>
              <a:pathLst>
                <a:path w="15" h="17">
                  <a:moveTo>
                    <a:pt x="0" y="8"/>
                  </a:moveTo>
                  <a:cubicBezTo>
                    <a:pt x="3" y="8"/>
                    <a:pt x="4" y="4"/>
                    <a:pt x="6" y="4"/>
                  </a:cubicBezTo>
                  <a:cubicBezTo>
                    <a:pt x="9" y="4"/>
                    <a:pt x="4" y="2"/>
                    <a:pt x="7" y="2"/>
                  </a:cubicBezTo>
                  <a:cubicBezTo>
                    <a:pt x="11" y="2"/>
                    <a:pt x="13" y="0"/>
                    <a:pt x="13" y="2"/>
                  </a:cubicBezTo>
                  <a:cubicBezTo>
                    <a:pt x="12" y="4"/>
                    <a:pt x="15" y="7"/>
                    <a:pt x="11" y="7"/>
                  </a:cubicBezTo>
                  <a:cubicBezTo>
                    <a:pt x="7" y="7"/>
                    <a:pt x="8" y="13"/>
                    <a:pt x="6" y="11"/>
                  </a:cubicBezTo>
                  <a:cubicBezTo>
                    <a:pt x="3" y="10"/>
                    <a:pt x="1" y="17"/>
                    <a:pt x="0" y="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4" name="Freeform 96"/>
            <p:cNvSpPr>
              <a:spLocks/>
            </p:cNvSpPr>
            <p:nvPr/>
          </p:nvSpPr>
          <p:spPr bwMode="auto">
            <a:xfrm>
              <a:off x="23352126" y="2590800"/>
              <a:ext cx="73025" cy="177800"/>
            </a:xfrm>
            <a:custGeom>
              <a:avLst/>
              <a:gdLst/>
              <a:ahLst/>
              <a:cxnLst>
                <a:cxn ang="0">
                  <a:pos x="15" y="5"/>
                </a:cxn>
                <a:cxn ang="0">
                  <a:pos x="11" y="12"/>
                </a:cxn>
                <a:cxn ang="0">
                  <a:pos x="4" y="33"/>
                </a:cxn>
                <a:cxn ang="0">
                  <a:pos x="5" y="53"/>
                </a:cxn>
                <a:cxn ang="0">
                  <a:pos x="11" y="63"/>
                </a:cxn>
                <a:cxn ang="0">
                  <a:pos x="21" y="74"/>
                </a:cxn>
                <a:cxn ang="0">
                  <a:pos x="24" y="81"/>
                </a:cxn>
                <a:cxn ang="0">
                  <a:pos x="29" y="82"/>
                </a:cxn>
                <a:cxn ang="0">
                  <a:pos x="28" y="70"/>
                </a:cxn>
                <a:cxn ang="0">
                  <a:pos x="32" y="56"/>
                </a:cxn>
                <a:cxn ang="0">
                  <a:pos x="30" y="37"/>
                </a:cxn>
                <a:cxn ang="0">
                  <a:pos x="29" y="30"/>
                </a:cxn>
                <a:cxn ang="0">
                  <a:pos x="29" y="17"/>
                </a:cxn>
                <a:cxn ang="0">
                  <a:pos x="28" y="9"/>
                </a:cxn>
                <a:cxn ang="0">
                  <a:pos x="22" y="2"/>
                </a:cxn>
                <a:cxn ang="0">
                  <a:pos x="15" y="5"/>
                </a:cxn>
              </a:cxnLst>
              <a:rect l="0" t="0" r="r" b="b"/>
              <a:pathLst>
                <a:path w="34" h="84">
                  <a:moveTo>
                    <a:pt x="15" y="5"/>
                  </a:moveTo>
                  <a:cubicBezTo>
                    <a:pt x="10" y="6"/>
                    <a:pt x="14" y="9"/>
                    <a:pt x="11" y="12"/>
                  </a:cubicBezTo>
                  <a:cubicBezTo>
                    <a:pt x="7" y="18"/>
                    <a:pt x="6" y="25"/>
                    <a:pt x="4" y="33"/>
                  </a:cubicBezTo>
                  <a:cubicBezTo>
                    <a:pt x="0" y="46"/>
                    <a:pt x="5" y="46"/>
                    <a:pt x="5" y="53"/>
                  </a:cubicBezTo>
                  <a:cubicBezTo>
                    <a:pt x="5" y="62"/>
                    <a:pt x="10" y="61"/>
                    <a:pt x="11" y="63"/>
                  </a:cubicBezTo>
                  <a:cubicBezTo>
                    <a:pt x="14" y="70"/>
                    <a:pt x="15" y="71"/>
                    <a:pt x="21" y="74"/>
                  </a:cubicBezTo>
                  <a:cubicBezTo>
                    <a:pt x="24" y="75"/>
                    <a:pt x="24" y="77"/>
                    <a:pt x="24" y="81"/>
                  </a:cubicBezTo>
                  <a:cubicBezTo>
                    <a:pt x="24" y="84"/>
                    <a:pt x="27" y="83"/>
                    <a:pt x="29" y="82"/>
                  </a:cubicBezTo>
                  <a:cubicBezTo>
                    <a:pt x="28" y="79"/>
                    <a:pt x="29" y="73"/>
                    <a:pt x="28" y="70"/>
                  </a:cubicBezTo>
                  <a:cubicBezTo>
                    <a:pt x="28" y="66"/>
                    <a:pt x="34" y="63"/>
                    <a:pt x="32" y="56"/>
                  </a:cubicBezTo>
                  <a:cubicBezTo>
                    <a:pt x="31" y="52"/>
                    <a:pt x="33" y="41"/>
                    <a:pt x="30" y="37"/>
                  </a:cubicBezTo>
                  <a:cubicBezTo>
                    <a:pt x="29" y="35"/>
                    <a:pt x="28" y="32"/>
                    <a:pt x="29" y="30"/>
                  </a:cubicBezTo>
                  <a:cubicBezTo>
                    <a:pt x="30" y="27"/>
                    <a:pt x="29" y="21"/>
                    <a:pt x="29" y="17"/>
                  </a:cubicBezTo>
                  <a:cubicBezTo>
                    <a:pt x="29" y="13"/>
                    <a:pt x="26" y="11"/>
                    <a:pt x="28" y="9"/>
                  </a:cubicBezTo>
                  <a:cubicBezTo>
                    <a:pt x="31" y="6"/>
                    <a:pt x="32" y="6"/>
                    <a:pt x="22" y="2"/>
                  </a:cubicBezTo>
                  <a:cubicBezTo>
                    <a:pt x="18" y="0"/>
                    <a:pt x="20" y="5"/>
                    <a:pt x="15" y="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5" name="Freeform 97"/>
            <p:cNvSpPr>
              <a:spLocks/>
            </p:cNvSpPr>
            <p:nvPr/>
          </p:nvSpPr>
          <p:spPr bwMode="auto">
            <a:xfrm>
              <a:off x="23679151" y="1547813"/>
              <a:ext cx="242888" cy="209550"/>
            </a:xfrm>
            <a:custGeom>
              <a:avLst/>
              <a:gdLst/>
              <a:ahLst/>
              <a:cxnLst>
                <a:cxn ang="0">
                  <a:pos x="25" y="52"/>
                </a:cxn>
                <a:cxn ang="0">
                  <a:pos x="20" y="36"/>
                </a:cxn>
                <a:cxn ang="0">
                  <a:pos x="14" y="26"/>
                </a:cxn>
                <a:cxn ang="0">
                  <a:pos x="3" y="7"/>
                </a:cxn>
                <a:cxn ang="0">
                  <a:pos x="10" y="4"/>
                </a:cxn>
                <a:cxn ang="0">
                  <a:pos x="30" y="17"/>
                </a:cxn>
                <a:cxn ang="0">
                  <a:pos x="59" y="30"/>
                </a:cxn>
                <a:cxn ang="0">
                  <a:pos x="81" y="36"/>
                </a:cxn>
                <a:cxn ang="0">
                  <a:pos x="90" y="35"/>
                </a:cxn>
                <a:cxn ang="0">
                  <a:pos x="96" y="44"/>
                </a:cxn>
                <a:cxn ang="0">
                  <a:pos x="103" y="52"/>
                </a:cxn>
                <a:cxn ang="0">
                  <a:pos x="86" y="59"/>
                </a:cxn>
                <a:cxn ang="0">
                  <a:pos x="79" y="72"/>
                </a:cxn>
                <a:cxn ang="0">
                  <a:pos x="75" y="77"/>
                </a:cxn>
                <a:cxn ang="0">
                  <a:pos x="49" y="69"/>
                </a:cxn>
                <a:cxn ang="0">
                  <a:pos x="34" y="72"/>
                </a:cxn>
                <a:cxn ang="0">
                  <a:pos x="31" y="78"/>
                </a:cxn>
                <a:cxn ang="0">
                  <a:pos x="46" y="88"/>
                </a:cxn>
                <a:cxn ang="0">
                  <a:pos x="33" y="97"/>
                </a:cxn>
                <a:cxn ang="0">
                  <a:pos x="25" y="82"/>
                </a:cxn>
                <a:cxn ang="0">
                  <a:pos x="15" y="68"/>
                </a:cxn>
                <a:cxn ang="0">
                  <a:pos x="12" y="56"/>
                </a:cxn>
                <a:cxn ang="0">
                  <a:pos x="25" y="52"/>
                </a:cxn>
              </a:cxnLst>
              <a:rect l="0" t="0" r="r" b="b"/>
              <a:pathLst>
                <a:path w="115" h="99">
                  <a:moveTo>
                    <a:pt x="25" y="52"/>
                  </a:moveTo>
                  <a:cubicBezTo>
                    <a:pt x="27" y="49"/>
                    <a:pt x="14" y="44"/>
                    <a:pt x="20" y="36"/>
                  </a:cubicBezTo>
                  <a:cubicBezTo>
                    <a:pt x="24" y="30"/>
                    <a:pt x="15" y="33"/>
                    <a:pt x="14" y="26"/>
                  </a:cubicBezTo>
                  <a:cubicBezTo>
                    <a:pt x="11" y="12"/>
                    <a:pt x="0" y="14"/>
                    <a:pt x="3" y="7"/>
                  </a:cubicBezTo>
                  <a:cubicBezTo>
                    <a:pt x="5" y="3"/>
                    <a:pt x="4" y="0"/>
                    <a:pt x="10" y="4"/>
                  </a:cubicBezTo>
                  <a:cubicBezTo>
                    <a:pt x="17" y="8"/>
                    <a:pt x="17" y="13"/>
                    <a:pt x="30" y="17"/>
                  </a:cubicBezTo>
                  <a:cubicBezTo>
                    <a:pt x="42" y="22"/>
                    <a:pt x="45" y="27"/>
                    <a:pt x="59" y="30"/>
                  </a:cubicBezTo>
                  <a:cubicBezTo>
                    <a:pt x="73" y="33"/>
                    <a:pt x="77" y="39"/>
                    <a:pt x="81" y="36"/>
                  </a:cubicBezTo>
                  <a:cubicBezTo>
                    <a:pt x="89" y="31"/>
                    <a:pt x="94" y="12"/>
                    <a:pt x="90" y="35"/>
                  </a:cubicBezTo>
                  <a:cubicBezTo>
                    <a:pt x="87" y="44"/>
                    <a:pt x="96" y="40"/>
                    <a:pt x="96" y="44"/>
                  </a:cubicBezTo>
                  <a:cubicBezTo>
                    <a:pt x="98" y="55"/>
                    <a:pt x="115" y="42"/>
                    <a:pt x="103" y="52"/>
                  </a:cubicBezTo>
                  <a:cubicBezTo>
                    <a:pt x="99" y="56"/>
                    <a:pt x="94" y="60"/>
                    <a:pt x="86" y="59"/>
                  </a:cubicBezTo>
                  <a:cubicBezTo>
                    <a:pt x="79" y="57"/>
                    <a:pt x="77" y="69"/>
                    <a:pt x="79" y="72"/>
                  </a:cubicBezTo>
                  <a:cubicBezTo>
                    <a:pt x="81" y="74"/>
                    <a:pt x="85" y="80"/>
                    <a:pt x="75" y="77"/>
                  </a:cubicBezTo>
                  <a:cubicBezTo>
                    <a:pt x="65" y="73"/>
                    <a:pt x="59" y="76"/>
                    <a:pt x="49" y="69"/>
                  </a:cubicBezTo>
                  <a:cubicBezTo>
                    <a:pt x="38" y="61"/>
                    <a:pt x="41" y="76"/>
                    <a:pt x="34" y="72"/>
                  </a:cubicBezTo>
                  <a:cubicBezTo>
                    <a:pt x="24" y="66"/>
                    <a:pt x="19" y="78"/>
                    <a:pt x="31" y="78"/>
                  </a:cubicBezTo>
                  <a:cubicBezTo>
                    <a:pt x="38" y="78"/>
                    <a:pt x="53" y="88"/>
                    <a:pt x="46" y="88"/>
                  </a:cubicBezTo>
                  <a:cubicBezTo>
                    <a:pt x="35" y="89"/>
                    <a:pt x="39" y="99"/>
                    <a:pt x="33" y="97"/>
                  </a:cubicBezTo>
                  <a:cubicBezTo>
                    <a:pt x="22" y="93"/>
                    <a:pt x="32" y="83"/>
                    <a:pt x="25" y="82"/>
                  </a:cubicBezTo>
                  <a:cubicBezTo>
                    <a:pt x="17" y="81"/>
                    <a:pt x="10" y="72"/>
                    <a:pt x="15" y="68"/>
                  </a:cubicBezTo>
                  <a:cubicBezTo>
                    <a:pt x="22" y="63"/>
                    <a:pt x="8" y="59"/>
                    <a:pt x="12" y="56"/>
                  </a:cubicBezTo>
                  <a:cubicBezTo>
                    <a:pt x="15" y="52"/>
                    <a:pt x="19" y="63"/>
                    <a:pt x="25" y="5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6" name="Freeform 98"/>
            <p:cNvSpPr>
              <a:spLocks/>
            </p:cNvSpPr>
            <p:nvPr/>
          </p:nvSpPr>
          <p:spPr bwMode="auto">
            <a:xfrm>
              <a:off x="23566439" y="1731963"/>
              <a:ext cx="366713" cy="396875"/>
            </a:xfrm>
            <a:custGeom>
              <a:avLst/>
              <a:gdLst/>
              <a:ahLst/>
              <a:cxnLst>
                <a:cxn ang="0">
                  <a:pos x="100" y="7"/>
                </a:cxn>
                <a:cxn ang="0">
                  <a:pos x="108" y="5"/>
                </a:cxn>
                <a:cxn ang="0">
                  <a:pos x="115" y="12"/>
                </a:cxn>
                <a:cxn ang="0">
                  <a:pos x="124" y="20"/>
                </a:cxn>
                <a:cxn ang="0">
                  <a:pos x="151" y="52"/>
                </a:cxn>
                <a:cxn ang="0">
                  <a:pos x="153" y="70"/>
                </a:cxn>
                <a:cxn ang="0">
                  <a:pos x="151" y="82"/>
                </a:cxn>
                <a:cxn ang="0">
                  <a:pos x="161" y="102"/>
                </a:cxn>
                <a:cxn ang="0">
                  <a:pos x="166" y="126"/>
                </a:cxn>
                <a:cxn ang="0">
                  <a:pos x="171" y="137"/>
                </a:cxn>
                <a:cxn ang="0">
                  <a:pos x="166" y="151"/>
                </a:cxn>
                <a:cxn ang="0">
                  <a:pos x="163" y="148"/>
                </a:cxn>
                <a:cxn ang="0">
                  <a:pos x="159" y="138"/>
                </a:cxn>
                <a:cxn ang="0">
                  <a:pos x="157" y="144"/>
                </a:cxn>
                <a:cxn ang="0">
                  <a:pos x="155" y="150"/>
                </a:cxn>
                <a:cxn ang="0">
                  <a:pos x="153" y="155"/>
                </a:cxn>
                <a:cxn ang="0">
                  <a:pos x="149" y="160"/>
                </a:cxn>
                <a:cxn ang="0">
                  <a:pos x="140" y="158"/>
                </a:cxn>
                <a:cxn ang="0">
                  <a:pos x="130" y="162"/>
                </a:cxn>
                <a:cxn ang="0">
                  <a:pos x="118" y="160"/>
                </a:cxn>
                <a:cxn ang="0">
                  <a:pos x="109" y="157"/>
                </a:cxn>
                <a:cxn ang="0">
                  <a:pos x="108" y="162"/>
                </a:cxn>
                <a:cxn ang="0">
                  <a:pos x="115" y="166"/>
                </a:cxn>
                <a:cxn ang="0">
                  <a:pos x="111" y="181"/>
                </a:cxn>
                <a:cxn ang="0">
                  <a:pos x="98" y="183"/>
                </a:cxn>
                <a:cxn ang="0">
                  <a:pos x="88" y="174"/>
                </a:cxn>
                <a:cxn ang="0">
                  <a:pos x="88" y="161"/>
                </a:cxn>
                <a:cxn ang="0">
                  <a:pos x="70" y="162"/>
                </a:cxn>
                <a:cxn ang="0">
                  <a:pos x="61" y="165"/>
                </a:cxn>
                <a:cxn ang="0">
                  <a:pos x="51" y="168"/>
                </a:cxn>
                <a:cxn ang="0">
                  <a:pos x="43" y="170"/>
                </a:cxn>
                <a:cxn ang="0">
                  <a:pos x="33" y="179"/>
                </a:cxn>
                <a:cxn ang="0">
                  <a:pos x="12" y="180"/>
                </a:cxn>
                <a:cxn ang="0">
                  <a:pos x="12" y="168"/>
                </a:cxn>
                <a:cxn ang="0">
                  <a:pos x="27" y="146"/>
                </a:cxn>
                <a:cxn ang="0">
                  <a:pos x="31" y="141"/>
                </a:cxn>
                <a:cxn ang="0">
                  <a:pos x="41" y="140"/>
                </a:cxn>
                <a:cxn ang="0">
                  <a:pos x="62" y="133"/>
                </a:cxn>
                <a:cxn ang="0">
                  <a:pos x="70" y="134"/>
                </a:cxn>
                <a:cxn ang="0">
                  <a:pos x="82" y="136"/>
                </a:cxn>
                <a:cxn ang="0">
                  <a:pos x="80" y="123"/>
                </a:cxn>
                <a:cxn ang="0">
                  <a:pos x="77" y="103"/>
                </a:cxn>
                <a:cxn ang="0">
                  <a:pos x="86" y="94"/>
                </a:cxn>
                <a:cxn ang="0">
                  <a:pos x="86" y="101"/>
                </a:cxn>
                <a:cxn ang="0">
                  <a:pos x="92" y="108"/>
                </a:cxn>
                <a:cxn ang="0">
                  <a:pos x="107" y="94"/>
                </a:cxn>
                <a:cxn ang="0">
                  <a:pos x="113" y="76"/>
                </a:cxn>
                <a:cxn ang="0">
                  <a:pos x="108" y="48"/>
                </a:cxn>
                <a:cxn ang="0">
                  <a:pos x="99" y="46"/>
                </a:cxn>
                <a:cxn ang="0">
                  <a:pos x="102" y="36"/>
                </a:cxn>
                <a:cxn ang="0">
                  <a:pos x="93" y="23"/>
                </a:cxn>
                <a:cxn ang="0">
                  <a:pos x="93" y="13"/>
                </a:cxn>
                <a:cxn ang="0">
                  <a:pos x="106" y="15"/>
                </a:cxn>
                <a:cxn ang="0">
                  <a:pos x="104" y="10"/>
                </a:cxn>
                <a:cxn ang="0">
                  <a:pos x="100" y="7"/>
                </a:cxn>
              </a:cxnLst>
              <a:rect l="0" t="0" r="r" b="b"/>
              <a:pathLst>
                <a:path w="173" h="188">
                  <a:moveTo>
                    <a:pt x="100" y="7"/>
                  </a:moveTo>
                  <a:cubicBezTo>
                    <a:pt x="99" y="1"/>
                    <a:pt x="101" y="3"/>
                    <a:pt x="108" y="5"/>
                  </a:cubicBezTo>
                  <a:cubicBezTo>
                    <a:pt x="115" y="7"/>
                    <a:pt x="114" y="0"/>
                    <a:pt x="115" y="12"/>
                  </a:cubicBezTo>
                  <a:cubicBezTo>
                    <a:pt x="115" y="19"/>
                    <a:pt x="115" y="15"/>
                    <a:pt x="124" y="20"/>
                  </a:cubicBezTo>
                  <a:cubicBezTo>
                    <a:pt x="133" y="24"/>
                    <a:pt x="148" y="29"/>
                    <a:pt x="151" y="52"/>
                  </a:cubicBezTo>
                  <a:cubicBezTo>
                    <a:pt x="152" y="61"/>
                    <a:pt x="159" y="76"/>
                    <a:pt x="153" y="70"/>
                  </a:cubicBezTo>
                  <a:cubicBezTo>
                    <a:pt x="147" y="65"/>
                    <a:pt x="148" y="79"/>
                    <a:pt x="151" y="82"/>
                  </a:cubicBezTo>
                  <a:cubicBezTo>
                    <a:pt x="155" y="85"/>
                    <a:pt x="163" y="94"/>
                    <a:pt x="161" y="102"/>
                  </a:cubicBezTo>
                  <a:cubicBezTo>
                    <a:pt x="160" y="110"/>
                    <a:pt x="160" y="123"/>
                    <a:pt x="166" y="126"/>
                  </a:cubicBezTo>
                  <a:cubicBezTo>
                    <a:pt x="171" y="128"/>
                    <a:pt x="173" y="131"/>
                    <a:pt x="171" y="137"/>
                  </a:cubicBezTo>
                  <a:cubicBezTo>
                    <a:pt x="169" y="142"/>
                    <a:pt x="170" y="148"/>
                    <a:pt x="166" y="151"/>
                  </a:cubicBezTo>
                  <a:cubicBezTo>
                    <a:pt x="162" y="155"/>
                    <a:pt x="165" y="155"/>
                    <a:pt x="163" y="148"/>
                  </a:cubicBezTo>
                  <a:cubicBezTo>
                    <a:pt x="161" y="141"/>
                    <a:pt x="161" y="138"/>
                    <a:pt x="159" y="138"/>
                  </a:cubicBezTo>
                  <a:cubicBezTo>
                    <a:pt x="156" y="138"/>
                    <a:pt x="154" y="142"/>
                    <a:pt x="157" y="144"/>
                  </a:cubicBezTo>
                  <a:cubicBezTo>
                    <a:pt x="160" y="145"/>
                    <a:pt x="157" y="150"/>
                    <a:pt x="155" y="150"/>
                  </a:cubicBezTo>
                  <a:cubicBezTo>
                    <a:pt x="153" y="150"/>
                    <a:pt x="151" y="153"/>
                    <a:pt x="153" y="155"/>
                  </a:cubicBezTo>
                  <a:cubicBezTo>
                    <a:pt x="155" y="158"/>
                    <a:pt x="150" y="164"/>
                    <a:pt x="149" y="160"/>
                  </a:cubicBezTo>
                  <a:cubicBezTo>
                    <a:pt x="147" y="156"/>
                    <a:pt x="142" y="152"/>
                    <a:pt x="140" y="158"/>
                  </a:cubicBezTo>
                  <a:cubicBezTo>
                    <a:pt x="138" y="164"/>
                    <a:pt x="136" y="162"/>
                    <a:pt x="130" y="162"/>
                  </a:cubicBezTo>
                  <a:cubicBezTo>
                    <a:pt x="124" y="162"/>
                    <a:pt x="111" y="162"/>
                    <a:pt x="118" y="160"/>
                  </a:cubicBezTo>
                  <a:cubicBezTo>
                    <a:pt x="124" y="157"/>
                    <a:pt x="110" y="159"/>
                    <a:pt x="109" y="157"/>
                  </a:cubicBezTo>
                  <a:cubicBezTo>
                    <a:pt x="108" y="154"/>
                    <a:pt x="105" y="157"/>
                    <a:pt x="108" y="162"/>
                  </a:cubicBezTo>
                  <a:cubicBezTo>
                    <a:pt x="111" y="166"/>
                    <a:pt x="112" y="162"/>
                    <a:pt x="115" y="166"/>
                  </a:cubicBezTo>
                  <a:cubicBezTo>
                    <a:pt x="118" y="169"/>
                    <a:pt x="106" y="174"/>
                    <a:pt x="111" y="181"/>
                  </a:cubicBezTo>
                  <a:cubicBezTo>
                    <a:pt x="116" y="188"/>
                    <a:pt x="104" y="187"/>
                    <a:pt x="98" y="183"/>
                  </a:cubicBezTo>
                  <a:cubicBezTo>
                    <a:pt x="93" y="179"/>
                    <a:pt x="88" y="184"/>
                    <a:pt x="88" y="174"/>
                  </a:cubicBezTo>
                  <a:cubicBezTo>
                    <a:pt x="89" y="164"/>
                    <a:pt x="83" y="170"/>
                    <a:pt x="88" y="161"/>
                  </a:cubicBezTo>
                  <a:cubicBezTo>
                    <a:pt x="81" y="163"/>
                    <a:pt x="77" y="162"/>
                    <a:pt x="70" y="162"/>
                  </a:cubicBezTo>
                  <a:cubicBezTo>
                    <a:pt x="63" y="162"/>
                    <a:pt x="67" y="166"/>
                    <a:pt x="61" y="165"/>
                  </a:cubicBezTo>
                  <a:cubicBezTo>
                    <a:pt x="55" y="163"/>
                    <a:pt x="56" y="170"/>
                    <a:pt x="51" y="168"/>
                  </a:cubicBezTo>
                  <a:cubicBezTo>
                    <a:pt x="45" y="166"/>
                    <a:pt x="49" y="173"/>
                    <a:pt x="43" y="170"/>
                  </a:cubicBezTo>
                  <a:cubicBezTo>
                    <a:pt x="38" y="167"/>
                    <a:pt x="40" y="183"/>
                    <a:pt x="33" y="179"/>
                  </a:cubicBezTo>
                  <a:cubicBezTo>
                    <a:pt x="26" y="175"/>
                    <a:pt x="18" y="183"/>
                    <a:pt x="12" y="180"/>
                  </a:cubicBezTo>
                  <a:cubicBezTo>
                    <a:pt x="7" y="177"/>
                    <a:pt x="0" y="167"/>
                    <a:pt x="12" y="168"/>
                  </a:cubicBezTo>
                  <a:cubicBezTo>
                    <a:pt x="17" y="168"/>
                    <a:pt x="23" y="148"/>
                    <a:pt x="27" y="146"/>
                  </a:cubicBezTo>
                  <a:cubicBezTo>
                    <a:pt x="31" y="144"/>
                    <a:pt x="20" y="146"/>
                    <a:pt x="31" y="141"/>
                  </a:cubicBezTo>
                  <a:cubicBezTo>
                    <a:pt x="42" y="136"/>
                    <a:pt x="33" y="143"/>
                    <a:pt x="41" y="140"/>
                  </a:cubicBezTo>
                  <a:cubicBezTo>
                    <a:pt x="49" y="136"/>
                    <a:pt x="50" y="139"/>
                    <a:pt x="62" y="133"/>
                  </a:cubicBezTo>
                  <a:cubicBezTo>
                    <a:pt x="68" y="131"/>
                    <a:pt x="66" y="138"/>
                    <a:pt x="70" y="134"/>
                  </a:cubicBezTo>
                  <a:cubicBezTo>
                    <a:pt x="75" y="131"/>
                    <a:pt x="77" y="142"/>
                    <a:pt x="82" y="136"/>
                  </a:cubicBezTo>
                  <a:cubicBezTo>
                    <a:pt x="87" y="130"/>
                    <a:pt x="77" y="133"/>
                    <a:pt x="80" y="123"/>
                  </a:cubicBezTo>
                  <a:cubicBezTo>
                    <a:pt x="83" y="114"/>
                    <a:pt x="73" y="110"/>
                    <a:pt x="77" y="103"/>
                  </a:cubicBezTo>
                  <a:cubicBezTo>
                    <a:pt x="82" y="95"/>
                    <a:pt x="83" y="91"/>
                    <a:pt x="86" y="94"/>
                  </a:cubicBezTo>
                  <a:cubicBezTo>
                    <a:pt x="90" y="96"/>
                    <a:pt x="83" y="103"/>
                    <a:pt x="86" y="101"/>
                  </a:cubicBezTo>
                  <a:cubicBezTo>
                    <a:pt x="90" y="99"/>
                    <a:pt x="87" y="110"/>
                    <a:pt x="92" y="108"/>
                  </a:cubicBezTo>
                  <a:cubicBezTo>
                    <a:pt x="97" y="106"/>
                    <a:pt x="100" y="101"/>
                    <a:pt x="107" y="94"/>
                  </a:cubicBezTo>
                  <a:cubicBezTo>
                    <a:pt x="114" y="88"/>
                    <a:pt x="109" y="84"/>
                    <a:pt x="113" y="76"/>
                  </a:cubicBezTo>
                  <a:cubicBezTo>
                    <a:pt x="118" y="68"/>
                    <a:pt x="112" y="52"/>
                    <a:pt x="108" y="48"/>
                  </a:cubicBezTo>
                  <a:cubicBezTo>
                    <a:pt x="105" y="45"/>
                    <a:pt x="101" y="50"/>
                    <a:pt x="99" y="46"/>
                  </a:cubicBezTo>
                  <a:cubicBezTo>
                    <a:pt x="97" y="42"/>
                    <a:pt x="105" y="42"/>
                    <a:pt x="102" y="36"/>
                  </a:cubicBezTo>
                  <a:cubicBezTo>
                    <a:pt x="98" y="30"/>
                    <a:pt x="90" y="27"/>
                    <a:pt x="93" y="23"/>
                  </a:cubicBezTo>
                  <a:cubicBezTo>
                    <a:pt x="100" y="17"/>
                    <a:pt x="90" y="17"/>
                    <a:pt x="93" y="13"/>
                  </a:cubicBezTo>
                  <a:cubicBezTo>
                    <a:pt x="96" y="8"/>
                    <a:pt x="105" y="20"/>
                    <a:pt x="106" y="15"/>
                  </a:cubicBezTo>
                  <a:cubicBezTo>
                    <a:pt x="107" y="11"/>
                    <a:pt x="111" y="5"/>
                    <a:pt x="104" y="10"/>
                  </a:cubicBezTo>
                  <a:cubicBezTo>
                    <a:pt x="101" y="13"/>
                    <a:pt x="100" y="10"/>
                    <a:pt x="100" y="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7" name="Freeform 99"/>
            <p:cNvSpPr>
              <a:spLocks/>
            </p:cNvSpPr>
            <p:nvPr/>
          </p:nvSpPr>
          <p:spPr bwMode="auto">
            <a:xfrm>
              <a:off x="23655339" y="2095500"/>
              <a:ext cx="84138" cy="76200"/>
            </a:xfrm>
            <a:custGeom>
              <a:avLst/>
              <a:gdLst/>
              <a:ahLst/>
              <a:cxnLst>
                <a:cxn ang="0">
                  <a:pos x="7" y="7"/>
                </a:cxn>
                <a:cxn ang="0">
                  <a:pos x="11" y="6"/>
                </a:cxn>
                <a:cxn ang="0">
                  <a:pos x="12" y="7"/>
                </a:cxn>
                <a:cxn ang="0">
                  <a:pos x="15" y="5"/>
                </a:cxn>
                <a:cxn ang="0">
                  <a:pos x="17" y="2"/>
                </a:cxn>
                <a:cxn ang="0">
                  <a:pos x="27" y="1"/>
                </a:cxn>
                <a:cxn ang="0">
                  <a:pos x="36" y="8"/>
                </a:cxn>
                <a:cxn ang="0">
                  <a:pos x="37" y="15"/>
                </a:cxn>
                <a:cxn ang="0">
                  <a:pos x="34" y="20"/>
                </a:cxn>
                <a:cxn ang="0">
                  <a:pos x="34" y="24"/>
                </a:cxn>
                <a:cxn ang="0">
                  <a:pos x="23" y="22"/>
                </a:cxn>
                <a:cxn ang="0">
                  <a:pos x="20" y="29"/>
                </a:cxn>
                <a:cxn ang="0">
                  <a:pos x="20" y="33"/>
                </a:cxn>
                <a:cxn ang="0">
                  <a:pos x="20" y="35"/>
                </a:cxn>
                <a:cxn ang="0">
                  <a:pos x="14" y="35"/>
                </a:cxn>
                <a:cxn ang="0">
                  <a:pos x="14" y="33"/>
                </a:cxn>
                <a:cxn ang="0">
                  <a:pos x="11" y="33"/>
                </a:cxn>
                <a:cxn ang="0">
                  <a:pos x="10" y="27"/>
                </a:cxn>
                <a:cxn ang="0">
                  <a:pos x="6" y="24"/>
                </a:cxn>
                <a:cxn ang="0">
                  <a:pos x="0" y="26"/>
                </a:cxn>
                <a:cxn ang="0">
                  <a:pos x="3" y="22"/>
                </a:cxn>
                <a:cxn ang="0">
                  <a:pos x="4" y="11"/>
                </a:cxn>
                <a:cxn ang="0">
                  <a:pos x="7" y="7"/>
                </a:cxn>
              </a:cxnLst>
              <a:rect l="0" t="0" r="r" b="b"/>
              <a:pathLst>
                <a:path w="40" h="36">
                  <a:moveTo>
                    <a:pt x="7" y="7"/>
                  </a:moveTo>
                  <a:cubicBezTo>
                    <a:pt x="8" y="5"/>
                    <a:pt x="9" y="5"/>
                    <a:pt x="11" y="6"/>
                  </a:cubicBezTo>
                  <a:cubicBezTo>
                    <a:pt x="11" y="6"/>
                    <a:pt x="11" y="7"/>
                    <a:pt x="12" y="7"/>
                  </a:cubicBezTo>
                  <a:cubicBezTo>
                    <a:pt x="13" y="6"/>
                    <a:pt x="15" y="6"/>
                    <a:pt x="15" y="5"/>
                  </a:cubicBezTo>
                  <a:cubicBezTo>
                    <a:pt x="15" y="3"/>
                    <a:pt x="15" y="2"/>
                    <a:pt x="17" y="2"/>
                  </a:cubicBezTo>
                  <a:cubicBezTo>
                    <a:pt x="20" y="0"/>
                    <a:pt x="24" y="1"/>
                    <a:pt x="27" y="1"/>
                  </a:cubicBezTo>
                  <a:cubicBezTo>
                    <a:pt x="29" y="5"/>
                    <a:pt x="34" y="5"/>
                    <a:pt x="36" y="8"/>
                  </a:cubicBezTo>
                  <a:cubicBezTo>
                    <a:pt x="38" y="9"/>
                    <a:pt x="40" y="12"/>
                    <a:pt x="37" y="15"/>
                  </a:cubicBezTo>
                  <a:cubicBezTo>
                    <a:pt x="36" y="17"/>
                    <a:pt x="35" y="18"/>
                    <a:pt x="34" y="20"/>
                  </a:cubicBezTo>
                  <a:cubicBezTo>
                    <a:pt x="33" y="21"/>
                    <a:pt x="34" y="24"/>
                    <a:pt x="34" y="24"/>
                  </a:cubicBezTo>
                  <a:cubicBezTo>
                    <a:pt x="30" y="26"/>
                    <a:pt x="27" y="19"/>
                    <a:pt x="23" y="22"/>
                  </a:cubicBezTo>
                  <a:cubicBezTo>
                    <a:pt x="20" y="24"/>
                    <a:pt x="21" y="27"/>
                    <a:pt x="20" y="29"/>
                  </a:cubicBezTo>
                  <a:cubicBezTo>
                    <a:pt x="20" y="30"/>
                    <a:pt x="19" y="32"/>
                    <a:pt x="20" y="33"/>
                  </a:cubicBezTo>
                  <a:cubicBezTo>
                    <a:pt x="20" y="34"/>
                    <a:pt x="21" y="34"/>
                    <a:pt x="20" y="35"/>
                  </a:cubicBezTo>
                  <a:cubicBezTo>
                    <a:pt x="18" y="36"/>
                    <a:pt x="16" y="35"/>
                    <a:pt x="14" y="35"/>
                  </a:cubicBezTo>
                  <a:cubicBezTo>
                    <a:pt x="14" y="34"/>
                    <a:pt x="14" y="33"/>
                    <a:pt x="14" y="33"/>
                  </a:cubicBezTo>
                  <a:cubicBezTo>
                    <a:pt x="13" y="33"/>
                    <a:pt x="12" y="34"/>
                    <a:pt x="11" y="33"/>
                  </a:cubicBezTo>
                  <a:cubicBezTo>
                    <a:pt x="10" y="31"/>
                    <a:pt x="11" y="29"/>
                    <a:pt x="10" y="27"/>
                  </a:cubicBezTo>
                  <a:cubicBezTo>
                    <a:pt x="9" y="25"/>
                    <a:pt x="7" y="25"/>
                    <a:pt x="6" y="24"/>
                  </a:cubicBezTo>
                  <a:cubicBezTo>
                    <a:pt x="4" y="24"/>
                    <a:pt x="0" y="28"/>
                    <a:pt x="0" y="26"/>
                  </a:cubicBezTo>
                  <a:cubicBezTo>
                    <a:pt x="0" y="24"/>
                    <a:pt x="3" y="23"/>
                    <a:pt x="3" y="22"/>
                  </a:cubicBezTo>
                  <a:cubicBezTo>
                    <a:pt x="3" y="18"/>
                    <a:pt x="3" y="15"/>
                    <a:pt x="4" y="11"/>
                  </a:cubicBezTo>
                  <a:cubicBezTo>
                    <a:pt x="4" y="9"/>
                    <a:pt x="6" y="8"/>
                    <a:pt x="7" y="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8" name="Freeform 100"/>
            <p:cNvSpPr>
              <a:spLocks/>
            </p:cNvSpPr>
            <p:nvPr/>
          </p:nvSpPr>
          <p:spPr bwMode="auto">
            <a:xfrm>
              <a:off x="23555326" y="2116138"/>
              <a:ext cx="101600" cy="138113"/>
            </a:xfrm>
            <a:custGeom>
              <a:avLst/>
              <a:gdLst/>
              <a:ahLst/>
              <a:cxnLst>
                <a:cxn ang="0">
                  <a:pos x="10" y="2"/>
                </a:cxn>
                <a:cxn ang="0">
                  <a:pos x="20" y="1"/>
                </a:cxn>
                <a:cxn ang="0">
                  <a:pos x="21" y="5"/>
                </a:cxn>
                <a:cxn ang="0">
                  <a:pos x="30" y="5"/>
                </a:cxn>
                <a:cxn ang="0">
                  <a:pos x="37" y="8"/>
                </a:cxn>
                <a:cxn ang="0">
                  <a:pos x="37" y="12"/>
                </a:cxn>
                <a:cxn ang="0">
                  <a:pos x="43" y="14"/>
                </a:cxn>
                <a:cxn ang="0">
                  <a:pos x="45" y="18"/>
                </a:cxn>
                <a:cxn ang="0">
                  <a:pos x="47" y="18"/>
                </a:cxn>
                <a:cxn ang="0">
                  <a:pos x="47" y="20"/>
                </a:cxn>
                <a:cxn ang="0">
                  <a:pos x="48" y="23"/>
                </a:cxn>
                <a:cxn ang="0">
                  <a:pos x="48" y="44"/>
                </a:cxn>
                <a:cxn ang="0">
                  <a:pos x="47" y="48"/>
                </a:cxn>
                <a:cxn ang="0">
                  <a:pos x="46" y="58"/>
                </a:cxn>
                <a:cxn ang="0">
                  <a:pos x="44" y="58"/>
                </a:cxn>
                <a:cxn ang="0">
                  <a:pos x="44" y="59"/>
                </a:cxn>
                <a:cxn ang="0">
                  <a:pos x="45" y="61"/>
                </a:cxn>
                <a:cxn ang="0">
                  <a:pos x="41" y="65"/>
                </a:cxn>
                <a:cxn ang="0">
                  <a:pos x="40" y="64"/>
                </a:cxn>
                <a:cxn ang="0">
                  <a:pos x="41" y="60"/>
                </a:cxn>
                <a:cxn ang="0">
                  <a:pos x="40" y="59"/>
                </a:cxn>
                <a:cxn ang="0">
                  <a:pos x="39" y="56"/>
                </a:cxn>
                <a:cxn ang="0">
                  <a:pos x="38" y="56"/>
                </a:cxn>
                <a:cxn ang="0">
                  <a:pos x="38" y="59"/>
                </a:cxn>
                <a:cxn ang="0">
                  <a:pos x="37" y="64"/>
                </a:cxn>
                <a:cxn ang="0">
                  <a:pos x="31" y="62"/>
                </a:cxn>
                <a:cxn ang="0">
                  <a:pos x="31" y="59"/>
                </a:cxn>
                <a:cxn ang="0">
                  <a:pos x="29" y="57"/>
                </a:cxn>
                <a:cxn ang="0">
                  <a:pos x="23" y="52"/>
                </a:cxn>
                <a:cxn ang="0">
                  <a:pos x="22" y="49"/>
                </a:cxn>
                <a:cxn ang="0">
                  <a:pos x="24" y="47"/>
                </a:cxn>
                <a:cxn ang="0">
                  <a:pos x="22" y="36"/>
                </a:cxn>
                <a:cxn ang="0">
                  <a:pos x="22" y="31"/>
                </a:cxn>
                <a:cxn ang="0">
                  <a:pos x="15" y="24"/>
                </a:cxn>
                <a:cxn ang="0">
                  <a:pos x="13" y="24"/>
                </a:cxn>
                <a:cxn ang="0">
                  <a:pos x="16" y="28"/>
                </a:cxn>
                <a:cxn ang="0">
                  <a:pos x="15" y="30"/>
                </a:cxn>
                <a:cxn ang="0">
                  <a:pos x="11" y="30"/>
                </a:cxn>
                <a:cxn ang="0">
                  <a:pos x="8" y="27"/>
                </a:cxn>
                <a:cxn ang="0">
                  <a:pos x="3" y="20"/>
                </a:cxn>
                <a:cxn ang="0">
                  <a:pos x="1" y="14"/>
                </a:cxn>
                <a:cxn ang="0">
                  <a:pos x="5" y="13"/>
                </a:cxn>
                <a:cxn ang="0">
                  <a:pos x="6" y="12"/>
                </a:cxn>
                <a:cxn ang="0">
                  <a:pos x="10" y="2"/>
                </a:cxn>
              </a:cxnLst>
              <a:rect l="0" t="0" r="r" b="b"/>
              <a:pathLst>
                <a:path w="48" h="65">
                  <a:moveTo>
                    <a:pt x="10" y="2"/>
                  </a:moveTo>
                  <a:cubicBezTo>
                    <a:pt x="14" y="0"/>
                    <a:pt x="17" y="1"/>
                    <a:pt x="20" y="1"/>
                  </a:cubicBezTo>
                  <a:cubicBezTo>
                    <a:pt x="25" y="1"/>
                    <a:pt x="20" y="3"/>
                    <a:pt x="21" y="5"/>
                  </a:cubicBezTo>
                  <a:cubicBezTo>
                    <a:pt x="21" y="7"/>
                    <a:pt x="28" y="9"/>
                    <a:pt x="30" y="5"/>
                  </a:cubicBezTo>
                  <a:cubicBezTo>
                    <a:pt x="32" y="3"/>
                    <a:pt x="37" y="6"/>
                    <a:pt x="37" y="8"/>
                  </a:cubicBezTo>
                  <a:cubicBezTo>
                    <a:pt x="38" y="9"/>
                    <a:pt x="37" y="11"/>
                    <a:pt x="37" y="12"/>
                  </a:cubicBezTo>
                  <a:cubicBezTo>
                    <a:pt x="38" y="14"/>
                    <a:pt x="41" y="13"/>
                    <a:pt x="43" y="14"/>
                  </a:cubicBezTo>
                  <a:cubicBezTo>
                    <a:pt x="44" y="15"/>
                    <a:pt x="44" y="17"/>
                    <a:pt x="45" y="18"/>
                  </a:cubicBezTo>
                  <a:cubicBezTo>
                    <a:pt x="45" y="18"/>
                    <a:pt x="46" y="18"/>
                    <a:pt x="47" y="18"/>
                  </a:cubicBezTo>
                  <a:cubicBezTo>
                    <a:pt x="47" y="19"/>
                    <a:pt x="47" y="19"/>
                    <a:pt x="47" y="20"/>
                  </a:cubicBezTo>
                  <a:cubicBezTo>
                    <a:pt x="48" y="20"/>
                    <a:pt x="48" y="22"/>
                    <a:pt x="48" y="23"/>
                  </a:cubicBezTo>
                  <a:cubicBezTo>
                    <a:pt x="44" y="29"/>
                    <a:pt x="46" y="37"/>
                    <a:pt x="48" y="44"/>
                  </a:cubicBezTo>
                  <a:cubicBezTo>
                    <a:pt x="48" y="45"/>
                    <a:pt x="47" y="47"/>
                    <a:pt x="47" y="48"/>
                  </a:cubicBezTo>
                  <a:cubicBezTo>
                    <a:pt x="45" y="52"/>
                    <a:pt x="47" y="55"/>
                    <a:pt x="46" y="58"/>
                  </a:cubicBezTo>
                  <a:cubicBezTo>
                    <a:pt x="46" y="58"/>
                    <a:pt x="45" y="59"/>
                    <a:pt x="44" y="58"/>
                  </a:cubicBezTo>
                  <a:cubicBezTo>
                    <a:pt x="44" y="58"/>
                    <a:pt x="44" y="59"/>
                    <a:pt x="44" y="59"/>
                  </a:cubicBezTo>
                  <a:cubicBezTo>
                    <a:pt x="45" y="59"/>
                    <a:pt x="46" y="60"/>
                    <a:pt x="45" y="61"/>
                  </a:cubicBezTo>
                  <a:cubicBezTo>
                    <a:pt x="44" y="63"/>
                    <a:pt x="43" y="64"/>
                    <a:pt x="41" y="65"/>
                  </a:cubicBezTo>
                  <a:cubicBezTo>
                    <a:pt x="40" y="65"/>
                    <a:pt x="40" y="64"/>
                    <a:pt x="40" y="64"/>
                  </a:cubicBezTo>
                  <a:cubicBezTo>
                    <a:pt x="40" y="63"/>
                    <a:pt x="42" y="61"/>
                    <a:pt x="41" y="60"/>
                  </a:cubicBezTo>
                  <a:cubicBezTo>
                    <a:pt x="41" y="59"/>
                    <a:pt x="40" y="59"/>
                    <a:pt x="40" y="59"/>
                  </a:cubicBezTo>
                  <a:cubicBezTo>
                    <a:pt x="39" y="58"/>
                    <a:pt x="40" y="57"/>
                    <a:pt x="39" y="56"/>
                  </a:cubicBezTo>
                  <a:cubicBezTo>
                    <a:pt x="38" y="55"/>
                    <a:pt x="38" y="56"/>
                    <a:pt x="38" y="56"/>
                  </a:cubicBezTo>
                  <a:cubicBezTo>
                    <a:pt x="37" y="57"/>
                    <a:pt x="37" y="58"/>
                    <a:pt x="38" y="59"/>
                  </a:cubicBezTo>
                  <a:cubicBezTo>
                    <a:pt x="39" y="61"/>
                    <a:pt x="38" y="63"/>
                    <a:pt x="37" y="64"/>
                  </a:cubicBezTo>
                  <a:cubicBezTo>
                    <a:pt x="35" y="64"/>
                    <a:pt x="32" y="64"/>
                    <a:pt x="31" y="62"/>
                  </a:cubicBezTo>
                  <a:cubicBezTo>
                    <a:pt x="30" y="61"/>
                    <a:pt x="33" y="61"/>
                    <a:pt x="31" y="59"/>
                  </a:cubicBezTo>
                  <a:cubicBezTo>
                    <a:pt x="31" y="58"/>
                    <a:pt x="29" y="58"/>
                    <a:pt x="29" y="57"/>
                  </a:cubicBezTo>
                  <a:cubicBezTo>
                    <a:pt x="27" y="55"/>
                    <a:pt x="26" y="53"/>
                    <a:pt x="23" y="52"/>
                  </a:cubicBezTo>
                  <a:cubicBezTo>
                    <a:pt x="22" y="52"/>
                    <a:pt x="21" y="50"/>
                    <a:pt x="22" y="49"/>
                  </a:cubicBezTo>
                  <a:cubicBezTo>
                    <a:pt x="22" y="48"/>
                    <a:pt x="24" y="48"/>
                    <a:pt x="24" y="47"/>
                  </a:cubicBezTo>
                  <a:cubicBezTo>
                    <a:pt x="25" y="44"/>
                    <a:pt x="26" y="38"/>
                    <a:pt x="22" y="36"/>
                  </a:cubicBezTo>
                  <a:cubicBezTo>
                    <a:pt x="21" y="35"/>
                    <a:pt x="22" y="32"/>
                    <a:pt x="22" y="31"/>
                  </a:cubicBezTo>
                  <a:cubicBezTo>
                    <a:pt x="20" y="27"/>
                    <a:pt x="17" y="26"/>
                    <a:pt x="15" y="24"/>
                  </a:cubicBezTo>
                  <a:cubicBezTo>
                    <a:pt x="14" y="23"/>
                    <a:pt x="13" y="23"/>
                    <a:pt x="13" y="24"/>
                  </a:cubicBezTo>
                  <a:cubicBezTo>
                    <a:pt x="12" y="26"/>
                    <a:pt x="16" y="26"/>
                    <a:pt x="16" y="28"/>
                  </a:cubicBezTo>
                  <a:cubicBezTo>
                    <a:pt x="16" y="29"/>
                    <a:pt x="15" y="29"/>
                    <a:pt x="15" y="30"/>
                  </a:cubicBezTo>
                  <a:cubicBezTo>
                    <a:pt x="14" y="32"/>
                    <a:pt x="12" y="31"/>
                    <a:pt x="11" y="30"/>
                  </a:cubicBezTo>
                  <a:cubicBezTo>
                    <a:pt x="10" y="29"/>
                    <a:pt x="10" y="27"/>
                    <a:pt x="8" y="27"/>
                  </a:cubicBezTo>
                  <a:cubicBezTo>
                    <a:pt x="5" y="26"/>
                    <a:pt x="3" y="23"/>
                    <a:pt x="3" y="20"/>
                  </a:cubicBezTo>
                  <a:cubicBezTo>
                    <a:pt x="3" y="18"/>
                    <a:pt x="0" y="17"/>
                    <a:pt x="1" y="14"/>
                  </a:cubicBezTo>
                  <a:cubicBezTo>
                    <a:pt x="3" y="7"/>
                    <a:pt x="3" y="12"/>
                    <a:pt x="5" y="13"/>
                  </a:cubicBezTo>
                  <a:cubicBezTo>
                    <a:pt x="5" y="13"/>
                    <a:pt x="6" y="12"/>
                    <a:pt x="6" y="12"/>
                  </a:cubicBezTo>
                  <a:cubicBezTo>
                    <a:pt x="7" y="8"/>
                    <a:pt x="6" y="5"/>
                    <a:pt x="10" y="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99" name="Freeform 101"/>
            <p:cNvSpPr>
              <a:spLocks/>
            </p:cNvSpPr>
            <p:nvPr/>
          </p:nvSpPr>
          <p:spPr bwMode="auto">
            <a:xfrm>
              <a:off x="13287376" y="1039813"/>
              <a:ext cx="161925" cy="76200"/>
            </a:xfrm>
            <a:custGeom>
              <a:avLst/>
              <a:gdLst/>
              <a:ahLst/>
              <a:cxnLst>
                <a:cxn ang="0">
                  <a:pos x="18" y="16"/>
                </a:cxn>
                <a:cxn ang="0">
                  <a:pos x="31" y="13"/>
                </a:cxn>
                <a:cxn ang="0">
                  <a:pos x="38" y="15"/>
                </a:cxn>
                <a:cxn ang="0">
                  <a:pos x="38" y="10"/>
                </a:cxn>
                <a:cxn ang="0">
                  <a:pos x="45" y="10"/>
                </a:cxn>
                <a:cxn ang="0">
                  <a:pos x="56" y="6"/>
                </a:cxn>
                <a:cxn ang="0">
                  <a:pos x="67" y="9"/>
                </a:cxn>
                <a:cxn ang="0">
                  <a:pos x="71" y="15"/>
                </a:cxn>
                <a:cxn ang="0">
                  <a:pos x="67" y="24"/>
                </a:cxn>
                <a:cxn ang="0">
                  <a:pos x="58" y="25"/>
                </a:cxn>
                <a:cxn ang="0">
                  <a:pos x="57" y="30"/>
                </a:cxn>
                <a:cxn ang="0">
                  <a:pos x="42" y="31"/>
                </a:cxn>
                <a:cxn ang="0">
                  <a:pos x="25" y="36"/>
                </a:cxn>
                <a:cxn ang="0">
                  <a:pos x="25" y="32"/>
                </a:cxn>
                <a:cxn ang="0">
                  <a:pos x="24" y="30"/>
                </a:cxn>
                <a:cxn ang="0">
                  <a:pos x="16" y="28"/>
                </a:cxn>
                <a:cxn ang="0">
                  <a:pos x="18" y="16"/>
                </a:cxn>
              </a:cxnLst>
              <a:rect l="0" t="0" r="r" b="b"/>
              <a:pathLst>
                <a:path w="77" h="36">
                  <a:moveTo>
                    <a:pt x="18" y="16"/>
                  </a:moveTo>
                  <a:cubicBezTo>
                    <a:pt x="22" y="15"/>
                    <a:pt x="28" y="14"/>
                    <a:pt x="31" y="13"/>
                  </a:cubicBezTo>
                  <a:cubicBezTo>
                    <a:pt x="35" y="12"/>
                    <a:pt x="35" y="17"/>
                    <a:pt x="38" y="15"/>
                  </a:cubicBezTo>
                  <a:cubicBezTo>
                    <a:pt x="40" y="13"/>
                    <a:pt x="34" y="12"/>
                    <a:pt x="38" y="10"/>
                  </a:cubicBezTo>
                  <a:cubicBezTo>
                    <a:pt x="41" y="8"/>
                    <a:pt x="44" y="12"/>
                    <a:pt x="45" y="10"/>
                  </a:cubicBezTo>
                  <a:cubicBezTo>
                    <a:pt x="45" y="8"/>
                    <a:pt x="52" y="0"/>
                    <a:pt x="56" y="6"/>
                  </a:cubicBezTo>
                  <a:cubicBezTo>
                    <a:pt x="60" y="12"/>
                    <a:pt x="68" y="4"/>
                    <a:pt x="67" y="9"/>
                  </a:cubicBezTo>
                  <a:cubicBezTo>
                    <a:pt x="67" y="14"/>
                    <a:pt x="77" y="12"/>
                    <a:pt x="71" y="15"/>
                  </a:cubicBezTo>
                  <a:cubicBezTo>
                    <a:pt x="65" y="18"/>
                    <a:pt x="76" y="25"/>
                    <a:pt x="67" y="24"/>
                  </a:cubicBezTo>
                  <a:cubicBezTo>
                    <a:pt x="58" y="24"/>
                    <a:pt x="52" y="23"/>
                    <a:pt x="58" y="25"/>
                  </a:cubicBezTo>
                  <a:cubicBezTo>
                    <a:pt x="63" y="27"/>
                    <a:pt x="67" y="28"/>
                    <a:pt x="57" y="30"/>
                  </a:cubicBezTo>
                  <a:cubicBezTo>
                    <a:pt x="48" y="32"/>
                    <a:pt x="47" y="28"/>
                    <a:pt x="42" y="31"/>
                  </a:cubicBezTo>
                  <a:cubicBezTo>
                    <a:pt x="38" y="35"/>
                    <a:pt x="30" y="35"/>
                    <a:pt x="25" y="36"/>
                  </a:cubicBezTo>
                  <a:cubicBezTo>
                    <a:pt x="19" y="36"/>
                    <a:pt x="20" y="34"/>
                    <a:pt x="25" y="32"/>
                  </a:cubicBezTo>
                  <a:cubicBezTo>
                    <a:pt x="31" y="30"/>
                    <a:pt x="30" y="28"/>
                    <a:pt x="24" y="30"/>
                  </a:cubicBezTo>
                  <a:cubicBezTo>
                    <a:pt x="18" y="31"/>
                    <a:pt x="15" y="33"/>
                    <a:pt x="16" y="28"/>
                  </a:cubicBezTo>
                  <a:cubicBezTo>
                    <a:pt x="18" y="23"/>
                    <a:pt x="0" y="21"/>
                    <a:pt x="18" y="1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0" name="Freeform 102"/>
            <p:cNvSpPr>
              <a:spLocks/>
            </p:cNvSpPr>
            <p:nvPr/>
          </p:nvSpPr>
          <p:spPr bwMode="auto">
            <a:xfrm>
              <a:off x="13996989" y="1314450"/>
              <a:ext cx="130175" cy="122238"/>
            </a:xfrm>
            <a:custGeom>
              <a:avLst/>
              <a:gdLst/>
              <a:ahLst/>
              <a:cxnLst>
                <a:cxn ang="0">
                  <a:pos x="51" y="57"/>
                </a:cxn>
                <a:cxn ang="0">
                  <a:pos x="39" y="53"/>
                </a:cxn>
                <a:cxn ang="0">
                  <a:pos x="29" y="47"/>
                </a:cxn>
                <a:cxn ang="0">
                  <a:pos x="27" y="44"/>
                </a:cxn>
                <a:cxn ang="0">
                  <a:pos x="21" y="40"/>
                </a:cxn>
                <a:cxn ang="0">
                  <a:pos x="18" y="32"/>
                </a:cxn>
                <a:cxn ang="0">
                  <a:pos x="13" y="26"/>
                </a:cxn>
                <a:cxn ang="0">
                  <a:pos x="9" y="19"/>
                </a:cxn>
                <a:cxn ang="0">
                  <a:pos x="4" y="17"/>
                </a:cxn>
                <a:cxn ang="0">
                  <a:pos x="8" y="11"/>
                </a:cxn>
                <a:cxn ang="0">
                  <a:pos x="5" y="3"/>
                </a:cxn>
                <a:cxn ang="0">
                  <a:pos x="20" y="3"/>
                </a:cxn>
                <a:cxn ang="0">
                  <a:pos x="24" y="10"/>
                </a:cxn>
                <a:cxn ang="0">
                  <a:pos x="37" y="13"/>
                </a:cxn>
                <a:cxn ang="0">
                  <a:pos x="43" y="16"/>
                </a:cxn>
                <a:cxn ang="0">
                  <a:pos x="47" y="22"/>
                </a:cxn>
                <a:cxn ang="0">
                  <a:pos x="49" y="31"/>
                </a:cxn>
                <a:cxn ang="0">
                  <a:pos x="50" y="36"/>
                </a:cxn>
                <a:cxn ang="0">
                  <a:pos x="56" y="41"/>
                </a:cxn>
                <a:cxn ang="0">
                  <a:pos x="59" y="56"/>
                </a:cxn>
                <a:cxn ang="0">
                  <a:pos x="51" y="57"/>
                </a:cxn>
              </a:cxnLst>
              <a:rect l="0" t="0" r="r" b="b"/>
              <a:pathLst>
                <a:path w="62" h="58">
                  <a:moveTo>
                    <a:pt x="51" y="57"/>
                  </a:moveTo>
                  <a:cubicBezTo>
                    <a:pt x="46" y="58"/>
                    <a:pt x="44" y="57"/>
                    <a:pt x="39" y="53"/>
                  </a:cubicBezTo>
                  <a:cubicBezTo>
                    <a:pt x="33" y="49"/>
                    <a:pt x="27" y="49"/>
                    <a:pt x="29" y="47"/>
                  </a:cubicBezTo>
                  <a:cubicBezTo>
                    <a:pt x="31" y="45"/>
                    <a:pt x="33" y="43"/>
                    <a:pt x="27" y="44"/>
                  </a:cubicBezTo>
                  <a:cubicBezTo>
                    <a:pt x="22" y="45"/>
                    <a:pt x="24" y="43"/>
                    <a:pt x="21" y="40"/>
                  </a:cubicBezTo>
                  <a:cubicBezTo>
                    <a:pt x="18" y="36"/>
                    <a:pt x="21" y="36"/>
                    <a:pt x="18" y="32"/>
                  </a:cubicBezTo>
                  <a:cubicBezTo>
                    <a:pt x="14" y="28"/>
                    <a:pt x="13" y="30"/>
                    <a:pt x="13" y="26"/>
                  </a:cubicBezTo>
                  <a:cubicBezTo>
                    <a:pt x="14" y="22"/>
                    <a:pt x="9" y="22"/>
                    <a:pt x="9" y="19"/>
                  </a:cubicBezTo>
                  <a:cubicBezTo>
                    <a:pt x="9" y="16"/>
                    <a:pt x="0" y="20"/>
                    <a:pt x="4" y="17"/>
                  </a:cubicBezTo>
                  <a:cubicBezTo>
                    <a:pt x="8" y="14"/>
                    <a:pt x="6" y="13"/>
                    <a:pt x="8" y="11"/>
                  </a:cubicBezTo>
                  <a:cubicBezTo>
                    <a:pt x="9" y="8"/>
                    <a:pt x="4" y="9"/>
                    <a:pt x="5" y="3"/>
                  </a:cubicBezTo>
                  <a:cubicBezTo>
                    <a:pt x="12" y="2"/>
                    <a:pt x="15" y="0"/>
                    <a:pt x="20" y="3"/>
                  </a:cubicBezTo>
                  <a:cubicBezTo>
                    <a:pt x="26" y="6"/>
                    <a:pt x="19" y="9"/>
                    <a:pt x="24" y="10"/>
                  </a:cubicBezTo>
                  <a:cubicBezTo>
                    <a:pt x="29" y="10"/>
                    <a:pt x="33" y="10"/>
                    <a:pt x="37" y="13"/>
                  </a:cubicBezTo>
                  <a:cubicBezTo>
                    <a:pt x="40" y="17"/>
                    <a:pt x="40" y="15"/>
                    <a:pt x="43" y="16"/>
                  </a:cubicBezTo>
                  <a:cubicBezTo>
                    <a:pt x="46" y="18"/>
                    <a:pt x="46" y="17"/>
                    <a:pt x="47" y="22"/>
                  </a:cubicBezTo>
                  <a:cubicBezTo>
                    <a:pt x="48" y="26"/>
                    <a:pt x="51" y="30"/>
                    <a:pt x="49" y="31"/>
                  </a:cubicBezTo>
                  <a:cubicBezTo>
                    <a:pt x="47" y="33"/>
                    <a:pt x="47" y="34"/>
                    <a:pt x="50" y="36"/>
                  </a:cubicBezTo>
                  <a:cubicBezTo>
                    <a:pt x="53" y="39"/>
                    <a:pt x="55" y="36"/>
                    <a:pt x="56" y="41"/>
                  </a:cubicBezTo>
                  <a:cubicBezTo>
                    <a:pt x="58" y="45"/>
                    <a:pt x="62" y="56"/>
                    <a:pt x="59" y="56"/>
                  </a:cubicBezTo>
                  <a:cubicBezTo>
                    <a:pt x="56" y="56"/>
                    <a:pt x="55" y="57"/>
                    <a:pt x="51" y="5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1" name="Freeform 103"/>
            <p:cNvSpPr>
              <a:spLocks/>
            </p:cNvSpPr>
            <p:nvPr/>
          </p:nvSpPr>
          <p:spPr bwMode="auto">
            <a:xfrm>
              <a:off x="15905164" y="508000"/>
              <a:ext cx="788988" cy="366713"/>
            </a:xfrm>
            <a:custGeom>
              <a:avLst/>
              <a:gdLst/>
              <a:ahLst/>
              <a:cxnLst>
                <a:cxn ang="0">
                  <a:pos x="91" y="144"/>
                </a:cxn>
                <a:cxn ang="0">
                  <a:pos x="112" y="138"/>
                </a:cxn>
                <a:cxn ang="0">
                  <a:pos x="137" y="136"/>
                </a:cxn>
                <a:cxn ang="0">
                  <a:pos x="169" y="154"/>
                </a:cxn>
                <a:cxn ang="0">
                  <a:pos x="199" y="161"/>
                </a:cxn>
                <a:cxn ang="0">
                  <a:pos x="249" y="170"/>
                </a:cxn>
                <a:cxn ang="0">
                  <a:pos x="233" y="151"/>
                </a:cxn>
                <a:cxn ang="0">
                  <a:pos x="256" y="147"/>
                </a:cxn>
                <a:cxn ang="0">
                  <a:pos x="266" y="134"/>
                </a:cxn>
                <a:cxn ang="0">
                  <a:pos x="246" y="116"/>
                </a:cxn>
                <a:cxn ang="0">
                  <a:pos x="261" y="103"/>
                </a:cxn>
                <a:cxn ang="0">
                  <a:pos x="285" y="103"/>
                </a:cxn>
                <a:cxn ang="0">
                  <a:pos x="300" y="125"/>
                </a:cxn>
                <a:cxn ang="0">
                  <a:pos x="310" y="109"/>
                </a:cxn>
                <a:cxn ang="0">
                  <a:pos x="343" y="96"/>
                </a:cxn>
                <a:cxn ang="0">
                  <a:pos x="351" y="81"/>
                </a:cxn>
                <a:cxn ang="0">
                  <a:pos x="329" y="76"/>
                </a:cxn>
                <a:cxn ang="0">
                  <a:pos x="301" y="68"/>
                </a:cxn>
                <a:cxn ang="0">
                  <a:pos x="310" y="52"/>
                </a:cxn>
                <a:cxn ang="0">
                  <a:pos x="282" y="45"/>
                </a:cxn>
                <a:cxn ang="0">
                  <a:pos x="274" y="28"/>
                </a:cxn>
                <a:cxn ang="0">
                  <a:pos x="223" y="11"/>
                </a:cxn>
                <a:cxn ang="0">
                  <a:pos x="197" y="22"/>
                </a:cxn>
                <a:cxn ang="0">
                  <a:pos x="164" y="24"/>
                </a:cxn>
                <a:cxn ang="0">
                  <a:pos x="160" y="1"/>
                </a:cxn>
                <a:cxn ang="0">
                  <a:pos x="100" y="14"/>
                </a:cxn>
                <a:cxn ang="0">
                  <a:pos x="72" y="23"/>
                </a:cxn>
                <a:cxn ang="0">
                  <a:pos x="51" y="6"/>
                </a:cxn>
                <a:cxn ang="0">
                  <a:pos x="18" y="34"/>
                </a:cxn>
                <a:cxn ang="0">
                  <a:pos x="63" y="47"/>
                </a:cxn>
                <a:cxn ang="0">
                  <a:pos x="86" y="49"/>
                </a:cxn>
                <a:cxn ang="0">
                  <a:pos x="109" y="47"/>
                </a:cxn>
                <a:cxn ang="0">
                  <a:pos x="133" y="50"/>
                </a:cxn>
                <a:cxn ang="0">
                  <a:pos x="154" y="44"/>
                </a:cxn>
                <a:cxn ang="0">
                  <a:pos x="180" y="58"/>
                </a:cxn>
                <a:cxn ang="0">
                  <a:pos x="197" y="64"/>
                </a:cxn>
                <a:cxn ang="0">
                  <a:pos x="190" y="87"/>
                </a:cxn>
                <a:cxn ang="0">
                  <a:pos x="211" y="92"/>
                </a:cxn>
                <a:cxn ang="0">
                  <a:pos x="199" y="110"/>
                </a:cxn>
                <a:cxn ang="0">
                  <a:pos x="189" y="101"/>
                </a:cxn>
                <a:cxn ang="0">
                  <a:pos x="170" y="113"/>
                </a:cxn>
                <a:cxn ang="0">
                  <a:pos x="125" y="116"/>
                </a:cxn>
                <a:cxn ang="0">
                  <a:pos x="83" y="132"/>
                </a:cxn>
              </a:cxnLst>
              <a:rect l="0" t="0" r="r" b="b"/>
              <a:pathLst>
                <a:path w="373" h="173">
                  <a:moveTo>
                    <a:pt x="83" y="132"/>
                  </a:moveTo>
                  <a:cubicBezTo>
                    <a:pt x="81" y="140"/>
                    <a:pt x="86" y="135"/>
                    <a:pt x="83" y="140"/>
                  </a:cubicBezTo>
                  <a:cubicBezTo>
                    <a:pt x="81" y="144"/>
                    <a:pt x="88" y="144"/>
                    <a:pt x="91" y="144"/>
                  </a:cubicBezTo>
                  <a:cubicBezTo>
                    <a:pt x="95" y="144"/>
                    <a:pt x="103" y="147"/>
                    <a:pt x="100" y="143"/>
                  </a:cubicBezTo>
                  <a:cubicBezTo>
                    <a:pt x="97" y="139"/>
                    <a:pt x="107" y="141"/>
                    <a:pt x="104" y="139"/>
                  </a:cubicBezTo>
                  <a:cubicBezTo>
                    <a:pt x="101" y="137"/>
                    <a:pt x="116" y="142"/>
                    <a:pt x="112" y="138"/>
                  </a:cubicBezTo>
                  <a:cubicBezTo>
                    <a:pt x="105" y="131"/>
                    <a:pt x="134" y="148"/>
                    <a:pt x="129" y="140"/>
                  </a:cubicBezTo>
                  <a:cubicBezTo>
                    <a:pt x="126" y="135"/>
                    <a:pt x="120" y="127"/>
                    <a:pt x="123" y="131"/>
                  </a:cubicBezTo>
                  <a:cubicBezTo>
                    <a:pt x="127" y="135"/>
                    <a:pt x="131" y="139"/>
                    <a:pt x="137" y="136"/>
                  </a:cubicBezTo>
                  <a:cubicBezTo>
                    <a:pt x="142" y="133"/>
                    <a:pt x="127" y="142"/>
                    <a:pt x="136" y="144"/>
                  </a:cubicBezTo>
                  <a:cubicBezTo>
                    <a:pt x="144" y="146"/>
                    <a:pt x="154" y="147"/>
                    <a:pt x="158" y="151"/>
                  </a:cubicBezTo>
                  <a:cubicBezTo>
                    <a:pt x="161" y="156"/>
                    <a:pt x="166" y="158"/>
                    <a:pt x="169" y="154"/>
                  </a:cubicBezTo>
                  <a:cubicBezTo>
                    <a:pt x="172" y="150"/>
                    <a:pt x="166" y="160"/>
                    <a:pt x="175" y="161"/>
                  </a:cubicBezTo>
                  <a:cubicBezTo>
                    <a:pt x="184" y="161"/>
                    <a:pt x="192" y="168"/>
                    <a:pt x="194" y="163"/>
                  </a:cubicBezTo>
                  <a:cubicBezTo>
                    <a:pt x="197" y="152"/>
                    <a:pt x="195" y="161"/>
                    <a:pt x="199" y="161"/>
                  </a:cubicBezTo>
                  <a:cubicBezTo>
                    <a:pt x="203" y="162"/>
                    <a:pt x="206" y="158"/>
                    <a:pt x="208" y="161"/>
                  </a:cubicBezTo>
                  <a:cubicBezTo>
                    <a:pt x="210" y="163"/>
                    <a:pt x="228" y="172"/>
                    <a:pt x="232" y="168"/>
                  </a:cubicBezTo>
                  <a:cubicBezTo>
                    <a:pt x="237" y="164"/>
                    <a:pt x="244" y="173"/>
                    <a:pt x="249" y="170"/>
                  </a:cubicBezTo>
                  <a:cubicBezTo>
                    <a:pt x="255" y="166"/>
                    <a:pt x="244" y="165"/>
                    <a:pt x="248" y="162"/>
                  </a:cubicBezTo>
                  <a:cubicBezTo>
                    <a:pt x="252" y="160"/>
                    <a:pt x="253" y="158"/>
                    <a:pt x="244" y="158"/>
                  </a:cubicBezTo>
                  <a:cubicBezTo>
                    <a:pt x="235" y="157"/>
                    <a:pt x="244" y="151"/>
                    <a:pt x="233" y="151"/>
                  </a:cubicBezTo>
                  <a:cubicBezTo>
                    <a:pt x="229" y="151"/>
                    <a:pt x="235" y="145"/>
                    <a:pt x="220" y="141"/>
                  </a:cubicBezTo>
                  <a:cubicBezTo>
                    <a:pt x="234" y="142"/>
                    <a:pt x="241" y="147"/>
                    <a:pt x="244" y="143"/>
                  </a:cubicBezTo>
                  <a:cubicBezTo>
                    <a:pt x="246" y="139"/>
                    <a:pt x="254" y="151"/>
                    <a:pt x="256" y="147"/>
                  </a:cubicBezTo>
                  <a:cubicBezTo>
                    <a:pt x="258" y="143"/>
                    <a:pt x="265" y="151"/>
                    <a:pt x="267" y="147"/>
                  </a:cubicBezTo>
                  <a:cubicBezTo>
                    <a:pt x="270" y="143"/>
                    <a:pt x="271" y="145"/>
                    <a:pt x="267" y="142"/>
                  </a:cubicBezTo>
                  <a:cubicBezTo>
                    <a:pt x="264" y="139"/>
                    <a:pt x="274" y="137"/>
                    <a:pt x="266" y="134"/>
                  </a:cubicBezTo>
                  <a:cubicBezTo>
                    <a:pt x="259" y="131"/>
                    <a:pt x="274" y="130"/>
                    <a:pt x="264" y="127"/>
                  </a:cubicBezTo>
                  <a:cubicBezTo>
                    <a:pt x="254" y="125"/>
                    <a:pt x="260" y="119"/>
                    <a:pt x="251" y="120"/>
                  </a:cubicBezTo>
                  <a:cubicBezTo>
                    <a:pt x="243" y="120"/>
                    <a:pt x="241" y="117"/>
                    <a:pt x="246" y="116"/>
                  </a:cubicBezTo>
                  <a:cubicBezTo>
                    <a:pt x="250" y="114"/>
                    <a:pt x="240" y="105"/>
                    <a:pt x="247" y="108"/>
                  </a:cubicBezTo>
                  <a:cubicBezTo>
                    <a:pt x="264" y="115"/>
                    <a:pt x="246" y="96"/>
                    <a:pt x="252" y="101"/>
                  </a:cubicBezTo>
                  <a:cubicBezTo>
                    <a:pt x="259" y="105"/>
                    <a:pt x="256" y="105"/>
                    <a:pt x="261" y="103"/>
                  </a:cubicBezTo>
                  <a:cubicBezTo>
                    <a:pt x="266" y="102"/>
                    <a:pt x="270" y="101"/>
                    <a:pt x="271" y="107"/>
                  </a:cubicBezTo>
                  <a:cubicBezTo>
                    <a:pt x="272" y="113"/>
                    <a:pt x="276" y="105"/>
                    <a:pt x="277" y="108"/>
                  </a:cubicBezTo>
                  <a:cubicBezTo>
                    <a:pt x="277" y="112"/>
                    <a:pt x="281" y="107"/>
                    <a:pt x="285" y="103"/>
                  </a:cubicBezTo>
                  <a:cubicBezTo>
                    <a:pt x="289" y="98"/>
                    <a:pt x="279" y="112"/>
                    <a:pt x="286" y="113"/>
                  </a:cubicBezTo>
                  <a:cubicBezTo>
                    <a:pt x="294" y="114"/>
                    <a:pt x="287" y="120"/>
                    <a:pt x="292" y="117"/>
                  </a:cubicBezTo>
                  <a:cubicBezTo>
                    <a:pt x="296" y="115"/>
                    <a:pt x="294" y="127"/>
                    <a:pt x="300" y="125"/>
                  </a:cubicBezTo>
                  <a:cubicBezTo>
                    <a:pt x="307" y="122"/>
                    <a:pt x="304" y="119"/>
                    <a:pt x="301" y="116"/>
                  </a:cubicBezTo>
                  <a:cubicBezTo>
                    <a:pt x="299" y="112"/>
                    <a:pt x="310" y="118"/>
                    <a:pt x="306" y="113"/>
                  </a:cubicBezTo>
                  <a:cubicBezTo>
                    <a:pt x="301" y="108"/>
                    <a:pt x="315" y="119"/>
                    <a:pt x="310" y="109"/>
                  </a:cubicBezTo>
                  <a:cubicBezTo>
                    <a:pt x="305" y="99"/>
                    <a:pt x="322" y="113"/>
                    <a:pt x="320" y="106"/>
                  </a:cubicBezTo>
                  <a:cubicBezTo>
                    <a:pt x="319" y="98"/>
                    <a:pt x="335" y="107"/>
                    <a:pt x="331" y="100"/>
                  </a:cubicBezTo>
                  <a:cubicBezTo>
                    <a:pt x="326" y="92"/>
                    <a:pt x="346" y="103"/>
                    <a:pt x="343" y="96"/>
                  </a:cubicBezTo>
                  <a:cubicBezTo>
                    <a:pt x="339" y="88"/>
                    <a:pt x="361" y="100"/>
                    <a:pt x="357" y="93"/>
                  </a:cubicBezTo>
                  <a:cubicBezTo>
                    <a:pt x="353" y="86"/>
                    <a:pt x="373" y="90"/>
                    <a:pt x="363" y="87"/>
                  </a:cubicBezTo>
                  <a:cubicBezTo>
                    <a:pt x="353" y="84"/>
                    <a:pt x="360" y="76"/>
                    <a:pt x="351" y="81"/>
                  </a:cubicBezTo>
                  <a:cubicBezTo>
                    <a:pt x="343" y="86"/>
                    <a:pt x="341" y="86"/>
                    <a:pt x="342" y="83"/>
                  </a:cubicBezTo>
                  <a:cubicBezTo>
                    <a:pt x="343" y="80"/>
                    <a:pt x="341" y="77"/>
                    <a:pt x="336" y="79"/>
                  </a:cubicBezTo>
                  <a:cubicBezTo>
                    <a:pt x="331" y="82"/>
                    <a:pt x="336" y="73"/>
                    <a:pt x="329" y="76"/>
                  </a:cubicBezTo>
                  <a:cubicBezTo>
                    <a:pt x="322" y="79"/>
                    <a:pt x="327" y="70"/>
                    <a:pt x="322" y="73"/>
                  </a:cubicBezTo>
                  <a:cubicBezTo>
                    <a:pt x="317" y="76"/>
                    <a:pt x="325" y="65"/>
                    <a:pt x="315" y="69"/>
                  </a:cubicBezTo>
                  <a:cubicBezTo>
                    <a:pt x="306" y="73"/>
                    <a:pt x="309" y="65"/>
                    <a:pt x="301" y="68"/>
                  </a:cubicBezTo>
                  <a:cubicBezTo>
                    <a:pt x="305" y="65"/>
                    <a:pt x="317" y="67"/>
                    <a:pt x="312" y="62"/>
                  </a:cubicBezTo>
                  <a:cubicBezTo>
                    <a:pt x="308" y="57"/>
                    <a:pt x="292" y="65"/>
                    <a:pt x="287" y="62"/>
                  </a:cubicBezTo>
                  <a:cubicBezTo>
                    <a:pt x="282" y="59"/>
                    <a:pt x="316" y="57"/>
                    <a:pt x="310" y="52"/>
                  </a:cubicBezTo>
                  <a:cubicBezTo>
                    <a:pt x="304" y="48"/>
                    <a:pt x="310" y="47"/>
                    <a:pt x="303" y="42"/>
                  </a:cubicBezTo>
                  <a:cubicBezTo>
                    <a:pt x="296" y="38"/>
                    <a:pt x="294" y="41"/>
                    <a:pt x="285" y="46"/>
                  </a:cubicBezTo>
                  <a:cubicBezTo>
                    <a:pt x="275" y="50"/>
                    <a:pt x="277" y="50"/>
                    <a:pt x="282" y="45"/>
                  </a:cubicBezTo>
                  <a:cubicBezTo>
                    <a:pt x="288" y="41"/>
                    <a:pt x="299" y="38"/>
                    <a:pt x="294" y="36"/>
                  </a:cubicBezTo>
                  <a:cubicBezTo>
                    <a:pt x="289" y="35"/>
                    <a:pt x="286" y="33"/>
                    <a:pt x="280" y="37"/>
                  </a:cubicBezTo>
                  <a:cubicBezTo>
                    <a:pt x="273" y="42"/>
                    <a:pt x="279" y="24"/>
                    <a:pt x="274" y="28"/>
                  </a:cubicBezTo>
                  <a:cubicBezTo>
                    <a:pt x="269" y="32"/>
                    <a:pt x="270" y="21"/>
                    <a:pt x="256" y="25"/>
                  </a:cubicBezTo>
                  <a:cubicBezTo>
                    <a:pt x="251" y="26"/>
                    <a:pt x="246" y="21"/>
                    <a:pt x="240" y="22"/>
                  </a:cubicBezTo>
                  <a:cubicBezTo>
                    <a:pt x="235" y="23"/>
                    <a:pt x="236" y="11"/>
                    <a:pt x="223" y="11"/>
                  </a:cubicBezTo>
                  <a:cubicBezTo>
                    <a:pt x="210" y="12"/>
                    <a:pt x="197" y="13"/>
                    <a:pt x="207" y="20"/>
                  </a:cubicBezTo>
                  <a:cubicBezTo>
                    <a:pt x="218" y="26"/>
                    <a:pt x="198" y="18"/>
                    <a:pt x="209" y="29"/>
                  </a:cubicBezTo>
                  <a:cubicBezTo>
                    <a:pt x="219" y="40"/>
                    <a:pt x="199" y="17"/>
                    <a:pt x="197" y="22"/>
                  </a:cubicBezTo>
                  <a:cubicBezTo>
                    <a:pt x="195" y="26"/>
                    <a:pt x="195" y="6"/>
                    <a:pt x="187" y="16"/>
                  </a:cubicBezTo>
                  <a:cubicBezTo>
                    <a:pt x="180" y="26"/>
                    <a:pt x="182" y="12"/>
                    <a:pt x="176" y="19"/>
                  </a:cubicBezTo>
                  <a:cubicBezTo>
                    <a:pt x="171" y="26"/>
                    <a:pt x="160" y="30"/>
                    <a:pt x="164" y="24"/>
                  </a:cubicBezTo>
                  <a:cubicBezTo>
                    <a:pt x="169" y="17"/>
                    <a:pt x="174" y="14"/>
                    <a:pt x="167" y="14"/>
                  </a:cubicBezTo>
                  <a:cubicBezTo>
                    <a:pt x="159" y="15"/>
                    <a:pt x="169" y="11"/>
                    <a:pt x="165" y="8"/>
                  </a:cubicBezTo>
                  <a:cubicBezTo>
                    <a:pt x="162" y="5"/>
                    <a:pt x="165" y="0"/>
                    <a:pt x="160" y="1"/>
                  </a:cubicBezTo>
                  <a:cubicBezTo>
                    <a:pt x="155" y="2"/>
                    <a:pt x="142" y="1"/>
                    <a:pt x="130" y="4"/>
                  </a:cubicBezTo>
                  <a:cubicBezTo>
                    <a:pt x="119" y="7"/>
                    <a:pt x="120" y="5"/>
                    <a:pt x="113" y="9"/>
                  </a:cubicBezTo>
                  <a:cubicBezTo>
                    <a:pt x="106" y="12"/>
                    <a:pt x="87" y="11"/>
                    <a:pt x="100" y="14"/>
                  </a:cubicBezTo>
                  <a:cubicBezTo>
                    <a:pt x="105" y="14"/>
                    <a:pt x="71" y="17"/>
                    <a:pt x="90" y="25"/>
                  </a:cubicBezTo>
                  <a:cubicBezTo>
                    <a:pt x="101" y="30"/>
                    <a:pt x="67" y="22"/>
                    <a:pt x="71" y="38"/>
                  </a:cubicBezTo>
                  <a:cubicBezTo>
                    <a:pt x="65" y="34"/>
                    <a:pt x="66" y="26"/>
                    <a:pt x="72" y="23"/>
                  </a:cubicBezTo>
                  <a:cubicBezTo>
                    <a:pt x="80" y="20"/>
                    <a:pt x="79" y="15"/>
                    <a:pt x="84" y="12"/>
                  </a:cubicBezTo>
                  <a:cubicBezTo>
                    <a:pt x="91" y="8"/>
                    <a:pt x="95" y="3"/>
                    <a:pt x="81" y="3"/>
                  </a:cubicBezTo>
                  <a:cubicBezTo>
                    <a:pt x="67" y="3"/>
                    <a:pt x="61" y="4"/>
                    <a:pt x="51" y="6"/>
                  </a:cubicBezTo>
                  <a:cubicBezTo>
                    <a:pt x="47" y="7"/>
                    <a:pt x="42" y="9"/>
                    <a:pt x="38" y="12"/>
                  </a:cubicBezTo>
                  <a:cubicBezTo>
                    <a:pt x="31" y="17"/>
                    <a:pt x="34" y="19"/>
                    <a:pt x="21" y="24"/>
                  </a:cubicBezTo>
                  <a:cubicBezTo>
                    <a:pt x="7" y="29"/>
                    <a:pt x="26" y="34"/>
                    <a:pt x="18" y="34"/>
                  </a:cubicBezTo>
                  <a:cubicBezTo>
                    <a:pt x="0" y="35"/>
                    <a:pt x="19" y="53"/>
                    <a:pt x="34" y="49"/>
                  </a:cubicBezTo>
                  <a:cubicBezTo>
                    <a:pt x="48" y="45"/>
                    <a:pt x="43" y="48"/>
                    <a:pt x="51" y="45"/>
                  </a:cubicBezTo>
                  <a:cubicBezTo>
                    <a:pt x="60" y="42"/>
                    <a:pt x="56" y="46"/>
                    <a:pt x="63" y="47"/>
                  </a:cubicBezTo>
                  <a:cubicBezTo>
                    <a:pt x="71" y="47"/>
                    <a:pt x="73" y="51"/>
                    <a:pt x="78" y="47"/>
                  </a:cubicBezTo>
                  <a:cubicBezTo>
                    <a:pt x="82" y="44"/>
                    <a:pt x="82" y="44"/>
                    <a:pt x="86" y="43"/>
                  </a:cubicBezTo>
                  <a:cubicBezTo>
                    <a:pt x="82" y="47"/>
                    <a:pt x="80" y="49"/>
                    <a:pt x="86" y="49"/>
                  </a:cubicBezTo>
                  <a:cubicBezTo>
                    <a:pt x="92" y="49"/>
                    <a:pt x="89" y="52"/>
                    <a:pt x="94" y="50"/>
                  </a:cubicBezTo>
                  <a:cubicBezTo>
                    <a:pt x="99" y="47"/>
                    <a:pt x="101" y="58"/>
                    <a:pt x="105" y="54"/>
                  </a:cubicBezTo>
                  <a:cubicBezTo>
                    <a:pt x="110" y="50"/>
                    <a:pt x="102" y="42"/>
                    <a:pt x="109" y="47"/>
                  </a:cubicBezTo>
                  <a:cubicBezTo>
                    <a:pt x="116" y="51"/>
                    <a:pt x="114" y="57"/>
                    <a:pt x="122" y="54"/>
                  </a:cubicBezTo>
                  <a:cubicBezTo>
                    <a:pt x="130" y="51"/>
                    <a:pt x="111" y="47"/>
                    <a:pt x="117" y="45"/>
                  </a:cubicBezTo>
                  <a:cubicBezTo>
                    <a:pt x="123" y="44"/>
                    <a:pt x="126" y="52"/>
                    <a:pt x="133" y="50"/>
                  </a:cubicBezTo>
                  <a:cubicBezTo>
                    <a:pt x="139" y="47"/>
                    <a:pt x="142" y="42"/>
                    <a:pt x="133" y="36"/>
                  </a:cubicBezTo>
                  <a:cubicBezTo>
                    <a:pt x="143" y="42"/>
                    <a:pt x="146" y="47"/>
                    <a:pt x="147" y="42"/>
                  </a:cubicBezTo>
                  <a:cubicBezTo>
                    <a:pt x="148" y="36"/>
                    <a:pt x="145" y="44"/>
                    <a:pt x="154" y="44"/>
                  </a:cubicBezTo>
                  <a:cubicBezTo>
                    <a:pt x="163" y="44"/>
                    <a:pt x="160" y="51"/>
                    <a:pt x="166" y="49"/>
                  </a:cubicBezTo>
                  <a:cubicBezTo>
                    <a:pt x="172" y="47"/>
                    <a:pt x="167" y="55"/>
                    <a:pt x="173" y="54"/>
                  </a:cubicBezTo>
                  <a:cubicBezTo>
                    <a:pt x="179" y="53"/>
                    <a:pt x="186" y="57"/>
                    <a:pt x="180" y="58"/>
                  </a:cubicBezTo>
                  <a:cubicBezTo>
                    <a:pt x="173" y="60"/>
                    <a:pt x="167" y="66"/>
                    <a:pt x="176" y="66"/>
                  </a:cubicBezTo>
                  <a:cubicBezTo>
                    <a:pt x="185" y="67"/>
                    <a:pt x="180" y="61"/>
                    <a:pt x="185" y="61"/>
                  </a:cubicBezTo>
                  <a:cubicBezTo>
                    <a:pt x="190" y="62"/>
                    <a:pt x="193" y="60"/>
                    <a:pt x="197" y="64"/>
                  </a:cubicBezTo>
                  <a:cubicBezTo>
                    <a:pt x="200" y="67"/>
                    <a:pt x="205" y="64"/>
                    <a:pt x="206" y="70"/>
                  </a:cubicBezTo>
                  <a:cubicBezTo>
                    <a:pt x="206" y="75"/>
                    <a:pt x="215" y="80"/>
                    <a:pt x="206" y="82"/>
                  </a:cubicBezTo>
                  <a:cubicBezTo>
                    <a:pt x="198" y="85"/>
                    <a:pt x="197" y="82"/>
                    <a:pt x="190" y="87"/>
                  </a:cubicBezTo>
                  <a:cubicBezTo>
                    <a:pt x="183" y="91"/>
                    <a:pt x="170" y="93"/>
                    <a:pt x="179" y="95"/>
                  </a:cubicBezTo>
                  <a:cubicBezTo>
                    <a:pt x="187" y="97"/>
                    <a:pt x="192" y="102"/>
                    <a:pt x="198" y="98"/>
                  </a:cubicBezTo>
                  <a:cubicBezTo>
                    <a:pt x="204" y="94"/>
                    <a:pt x="211" y="86"/>
                    <a:pt x="211" y="92"/>
                  </a:cubicBezTo>
                  <a:cubicBezTo>
                    <a:pt x="211" y="98"/>
                    <a:pt x="210" y="101"/>
                    <a:pt x="220" y="101"/>
                  </a:cubicBezTo>
                  <a:cubicBezTo>
                    <a:pt x="229" y="101"/>
                    <a:pt x="224" y="102"/>
                    <a:pt x="215" y="105"/>
                  </a:cubicBezTo>
                  <a:cubicBezTo>
                    <a:pt x="206" y="108"/>
                    <a:pt x="206" y="102"/>
                    <a:pt x="199" y="110"/>
                  </a:cubicBezTo>
                  <a:cubicBezTo>
                    <a:pt x="191" y="118"/>
                    <a:pt x="186" y="118"/>
                    <a:pt x="188" y="115"/>
                  </a:cubicBezTo>
                  <a:cubicBezTo>
                    <a:pt x="190" y="111"/>
                    <a:pt x="187" y="111"/>
                    <a:pt x="191" y="107"/>
                  </a:cubicBezTo>
                  <a:cubicBezTo>
                    <a:pt x="195" y="103"/>
                    <a:pt x="194" y="102"/>
                    <a:pt x="189" y="101"/>
                  </a:cubicBezTo>
                  <a:cubicBezTo>
                    <a:pt x="183" y="100"/>
                    <a:pt x="174" y="94"/>
                    <a:pt x="171" y="97"/>
                  </a:cubicBezTo>
                  <a:cubicBezTo>
                    <a:pt x="167" y="99"/>
                    <a:pt x="159" y="99"/>
                    <a:pt x="157" y="102"/>
                  </a:cubicBezTo>
                  <a:cubicBezTo>
                    <a:pt x="155" y="106"/>
                    <a:pt x="169" y="108"/>
                    <a:pt x="170" y="113"/>
                  </a:cubicBezTo>
                  <a:cubicBezTo>
                    <a:pt x="161" y="110"/>
                    <a:pt x="150" y="107"/>
                    <a:pt x="153" y="111"/>
                  </a:cubicBezTo>
                  <a:cubicBezTo>
                    <a:pt x="156" y="115"/>
                    <a:pt x="136" y="111"/>
                    <a:pt x="141" y="114"/>
                  </a:cubicBezTo>
                  <a:cubicBezTo>
                    <a:pt x="146" y="117"/>
                    <a:pt x="118" y="112"/>
                    <a:pt x="125" y="116"/>
                  </a:cubicBezTo>
                  <a:cubicBezTo>
                    <a:pt x="132" y="120"/>
                    <a:pt x="89" y="108"/>
                    <a:pt x="102" y="117"/>
                  </a:cubicBezTo>
                  <a:cubicBezTo>
                    <a:pt x="115" y="125"/>
                    <a:pt x="76" y="114"/>
                    <a:pt x="87" y="121"/>
                  </a:cubicBezTo>
                  <a:cubicBezTo>
                    <a:pt x="99" y="127"/>
                    <a:pt x="86" y="120"/>
                    <a:pt x="83" y="13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2" name="Freeform 104"/>
            <p:cNvSpPr>
              <a:spLocks/>
            </p:cNvSpPr>
            <p:nvPr/>
          </p:nvSpPr>
          <p:spPr bwMode="auto">
            <a:xfrm>
              <a:off x="15078076" y="512763"/>
              <a:ext cx="498475" cy="136525"/>
            </a:xfrm>
            <a:custGeom>
              <a:avLst/>
              <a:gdLst/>
              <a:ahLst/>
              <a:cxnLst>
                <a:cxn ang="0">
                  <a:pos x="9" y="47"/>
                </a:cxn>
                <a:cxn ang="0">
                  <a:pos x="19" y="53"/>
                </a:cxn>
                <a:cxn ang="0">
                  <a:pos x="29" y="58"/>
                </a:cxn>
                <a:cxn ang="0">
                  <a:pos x="36" y="64"/>
                </a:cxn>
                <a:cxn ang="0">
                  <a:pos x="58" y="63"/>
                </a:cxn>
                <a:cxn ang="0">
                  <a:pos x="75" y="62"/>
                </a:cxn>
                <a:cxn ang="0">
                  <a:pos x="95" y="60"/>
                </a:cxn>
                <a:cxn ang="0">
                  <a:pos x="110" y="56"/>
                </a:cxn>
                <a:cxn ang="0">
                  <a:pos x="133" y="51"/>
                </a:cxn>
                <a:cxn ang="0">
                  <a:pos x="136" y="44"/>
                </a:cxn>
                <a:cxn ang="0">
                  <a:pos x="141" y="51"/>
                </a:cxn>
                <a:cxn ang="0">
                  <a:pos x="154" y="54"/>
                </a:cxn>
                <a:cxn ang="0">
                  <a:pos x="173" y="59"/>
                </a:cxn>
                <a:cxn ang="0">
                  <a:pos x="194" y="65"/>
                </a:cxn>
                <a:cxn ang="0">
                  <a:pos x="210" y="59"/>
                </a:cxn>
                <a:cxn ang="0">
                  <a:pos x="202" y="57"/>
                </a:cxn>
                <a:cxn ang="0">
                  <a:pos x="192" y="52"/>
                </a:cxn>
                <a:cxn ang="0">
                  <a:pos x="204" y="45"/>
                </a:cxn>
                <a:cxn ang="0">
                  <a:pos x="214" y="47"/>
                </a:cxn>
                <a:cxn ang="0">
                  <a:pos x="224" y="38"/>
                </a:cxn>
                <a:cxn ang="0">
                  <a:pos x="208" y="29"/>
                </a:cxn>
                <a:cxn ang="0">
                  <a:pos x="209" y="18"/>
                </a:cxn>
                <a:cxn ang="0">
                  <a:pos x="204" y="7"/>
                </a:cxn>
                <a:cxn ang="0">
                  <a:pos x="188" y="4"/>
                </a:cxn>
                <a:cxn ang="0">
                  <a:pos x="184" y="9"/>
                </a:cxn>
                <a:cxn ang="0">
                  <a:pos x="183" y="17"/>
                </a:cxn>
                <a:cxn ang="0">
                  <a:pos x="178" y="21"/>
                </a:cxn>
                <a:cxn ang="0">
                  <a:pos x="168" y="23"/>
                </a:cxn>
                <a:cxn ang="0">
                  <a:pos x="172" y="13"/>
                </a:cxn>
                <a:cxn ang="0">
                  <a:pos x="168" y="5"/>
                </a:cxn>
                <a:cxn ang="0">
                  <a:pos x="160" y="8"/>
                </a:cxn>
                <a:cxn ang="0">
                  <a:pos x="153" y="12"/>
                </a:cxn>
                <a:cxn ang="0">
                  <a:pos x="146" y="14"/>
                </a:cxn>
                <a:cxn ang="0">
                  <a:pos x="137" y="13"/>
                </a:cxn>
                <a:cxn ang="0">
                  <a:pos x="136" y="6"/>
                </a:cxn>
                <a:cxn ang="0">
                  <a:pos x="120" y="5"/>
                </a:cxn>
                <a:cxn ang="0">
                  <a:pos x="112" y="7"/>
                </a:cxn>
                <a:cxn ang="0">
                  <a:pos x="91" y="5"/>
                </a:cxn>
                <a:cxn ang="0">
                  <a:pos x="60" y="10"/>
                </a:cxn>
                <a:cxn ang="0">
                  <a:pos x="54" y="17"/>
                </a:cxn>
                <a:cxn ang="0">
                  <a:pos x="30" y="24"/>
                </a:cxn>
                <a:cxn ang="0">
                  <a:pos x="52" y="25"/>
                </a:cxn>
                <a:cxn ang="0">
                  <a:pos x="23" y="31"/>
                </a:cxn>
                <a:cxn ang="0">
                  <a:pos x="34" y="39"/>
                </a:cxn>
                <a:cxn ang="0">
                  <a:pos x="58" y="38"/>
                </a:cxn>
                <a:cxn ang="0">
                  <a:pos x="63" y="42"/>
                </a:cxn>
                <a:cxn ang="0">
                  <a:pos x="44" y="43"/>
                </a:cxn>
                <a:cxn ang="0">
                  <a:pos x="9" y="47"/>
                </a:cxn>
              </a:cxnLst>
              <a:rect l="0" t="0" r="r" b="b"/>
              <a:pathLst>
                <a:path w="235" h="65">
                  <a:moveTo>
                    <a:pt x="9" y="47"/>
                  </a:moveTo>
                  <a:cubicBezTo>
                    <a:pt x="0" y="50"/>
                    <a:pt x="12" y="54"/>
                    <a:pt x="19" y="53"/>
                  </a:cubicBezTo>
                  <a:cubicBezTo>
                    <a:pt x="28" y="52"/>
                    <a:pt x="30" y="57"/>
                    <a:pt x="29" y="58"/>
                  </a:cubicBezTo>
                  <a:cubicBezTo>
                    <a:pt x="27" y="60"/>
                    <a:pt x="26" y="63"/>
                    <a:pt x="36" y="64"/>
                  </a:cubicBezTo>
                  <a:cubicBezTo>
                    <a:pt x="45" y="65"/>
                    <a:pt x="49" y="63"/>
                    <a:pt x="58" y="63"/>
                  </a:cubicBezTo>
                  <a:cubicBezTo>
                    <a:pt x="67" y="64"/>
                    <a:pt x="69" y="64"/>
                    <a:pt x="75" y="62"/>
                  </a:cubicBezTo>
                  <a:cubicBezTo>
                    <a:pt x="81" y="60"/>
                    <a:pt x="85" y="65"/>
                    <a:pt x="95" y="60"/>
                  </a:cubicBezTo>
                  <a:cubicBezTo>
                    <a:pt x="104" y="54"/>
                    <a:pt x="102" y="61"/>
                    <a:pt x="110" y="56"/>
                  </a:cubicBezTo>
                  <a:cubicBezTo>
                    <a:pt x="113" y="54"/>
                    <a:pt x="119" y="59"/>
                    <a:pt x="133" y="51"/>
                  </a:cubicBezTo>
                  <a:cubicBezTo>
                    <a:pt x="137" y="49"/>
                    <a:pt x="136" y="44"/>
                    <a:pt x="136" y="44"/>
                  </a:cubicBezTo>
                  <a:cubicBezTo>
                    <a:pt x="136" y="44"/>
                    <a:pt x="134" y="50"/>
                    <a:pt x="141" y="51"/>
                  </a:cubicBezTo>
                  <a:cubicBezTo>
                    <a:pt x="148" y="52"/>
                    <a:pt x="155" y="49"/>
                    <a:pt x="154" y="54"/>
                  </a:cubicBezTo>
                  <a:cubicBezTo>
                    <a:pt x="154" y="59"/>
                    <a:pt x="162" y="58"/>
                    <a:pt x="173" y="59"/>
                  </a:cubicBezTo>
                  <a:cubicBezTo>
                    <a:pt x="185" y="59"/>
                    <a:pt x="183" y="65"/>
                    <a:pt x="194" y="65"/>
                  </a:cubicBezTo>
                  <a:cubicBezTo>
                    <a:pt x="204" y="65"/>
                    <a:pt x="208" y="62"/>
                    <a:pt x="210" y="59"/>
                  </a:cubicBezTo>
                  <a:cubicBezTo>
                    <a:pt x="212" y="58"/>
                    <a:pt x="208" y="59"/>
                    <a:pt x="202" y="57"/>
                  </a:cubicBezTo>
                  <a:cubicBezTo>
                    <a:pt x="197" y="54"/>
                    <a:pt x="181" y="52"/>
                    <a:pt x="192" y="52"/>
                  </a:cubicBezTo>
                  <a:cubicBezTo>
                    <a:pt x="202" y="53"/>
                    <a:pt x="208" y="53"/>
                    <a:pt x="204" y="45"/>
                  </a:cubicBezTo>
                  <a:cubicBezTo>
                    <a:pt x="200" y="38"/>
                    <a:pt x="206" y="47"/>
                    <a:pt x="214" y="47"/>
                  </a:cubicBezTo>
                  <a:cubicBezTo>
                    <a:pt x="223" y="47"/>
                    <a:pt x="235" y="41"/>
                    <a:pt x="224" y="38"/>
                  </a:cubicBezTo>
                  <a:cubicBezTo>
                    <a:pt x="213" y="35"/>
                    <a:pt x="213" y="31"/>
                    <a:pt x="208" y="29"/>
                  </a:cubicBezTo>
                  <a:cubicBezTo>
                    <a:pt x="201" y="26"/>
                    <a:pt x="212" y="18"/>
                    <a:pt x="209" y="18"/>
                  </a:cubicBezTo>
                  <a:cubicBezTo>
                    <a:pt x="204" y="17"/>
                    <a:pt x="212" y="12"/>
                    <a:pt x="204" y="7"/>
                  </a:cubicBezTo>
                  <a:cubicBezTo>
                    <a:pt x="200" y="4"/>
                    <a:pt x="186" y="0"/>
                    <a:pt x="188" y="4"/>
                  </a:cubicBezTo>
                  <a:cubicBezTo>
                    <a:pt x="190" y="9"/>
                    <a:pt x="183" y="5"/>
                    <a:pt x="184" y="9"/>
                  </a:cubicBezTo>
                  <a:cubicBezTo>
                    <a:pt x="186" y="12"/>
                    <a:pt x="181" y="12"/>
                    <a:pt x="183" y="17"/>
                  </a:cubicBezTo>
                  <a:cubicBezTo>
                    <a:pt x="185" y="21"/>
                    <a:pt x="176" y="17"/>
                    <a:pt x="178" y="21"/>
                  </a:cubicBezTo>
                  <a:cubicBezTo>
                    <a:pt x="180" y="25"/>
                    <a:pt x="167" y="19"/>
                    <a:pt x="168" y="23"/>
                  </a:cubicBezTo>
                  <a:cubicBezTo>
                    <a:pt x="168" y="28"/>
                    <a:pt x="162" y="20"/>
                    <a:pt x="172" y="13"/>
                  </a:cubicBezTo>
                  <a:cubicBezTo>
                    <a:pt x="182" y="7"/>
                    <a:pt x="177" y="7"/>
                    <a:pt x="168" y="5"/>
                  </a:cubicBezTo>
                  <a:cubicBezTo>
                    <a:pt x="160" y="4"/>
                    <a:pt x="150" y="6"/>
                    <a:pt x="160" y="8"/>
                  </a:cubicBezTo>
                  <a:cubicBezTo>
                    <a:pt x="169" y="11"/>
                    <a:pt x="147" y="8"/>
                    <a:pt x="153" y="12"/>
                  </a:cubicBezTo>
                  <a:cubicBezTo>
                    <a:pt x="159" y="16"/>
                    <a:pt x="147" y="10"/>
                    <a:pt x="146" y="14"/>
                  </a:cubicBezTo>
                  <a:cubicBezTo>
                    <a:pt x="145" y="17"/>
                    <a:pt x="143" y="10"/>
                    <a:pt x="137" y="13"/>
                  </a:cubicBezTo>
                  <a:cubicBezTo>
                    <a:pt x="131" y="15"/>
                    <a:pt x="146" y="6"/>
                    <a:pt x="136" y="6"/>
                  </a:cubicBezTo>
                  <a:cubicBezTo>
                    <a:pt x="126" y="6"/>
                    <a:pt x="124" y="4"/>
                    <a:pt x="120" y="5"/>
                  </a:cubicBezTo>
                  <a:cubicBezTo>
                    <a:pt x="116" y="7"/>
                    <a:pt x="106" y="10"/>
                    <a:pt x="112" y="7"/>
                  </a:cubicBezTo>
                  <a:cubicBezTo>
                    <a:pt x="118" y="4"/>
                    <a:pt x="102" y="2"/>
                    <a:pt x="91" y="5"/>
                  </a:cubicBezTo>
                  <a:cubicBezTo>
                    <a:pt x="81" y="9"/>
                    <a:pt x="68" y="8"/>
                    <a:pt x="60" y="10"/>
                  </a:cubicBezTo>
                  <a:cubicBezTo>
                    <a:pt x="52" y="13"/>
                    <a:pt x="64" y="15"/>
                    <a:pt x="54" y="17"/>
                  </a:cubicBezTo>
                  <a:cubicBezTo>
                    <a:pt x="43" y="18"/>
                    <a:pt x="26" y="21"/>
                    <a:pt x="30" y="24"/>
                  </a:cubicBezTo>
                  <a:cubicBezTo>
                    <a:pt x="35" y="27"/>
                    <a:pt x="61" y="23"/>
                    <a:pt x="52" y="25"/>
                  </a:cubicBezTo>
                  <a:cubicBezTo>
                    <a:pt x="43" y="28"/>
                    <a:pt x="19" y="27"/>
                    <a:pt x="23" y="31"/>
                  </a:cubicBezTo>
                  <a:cubicBezTo>
                    <a:pt x="27" y="35"/>
                    <a:pt x="23" y="41"/>
                    <a:pt x="34" y="39"/>
                  </a:cubicBezTo>
                  <a:cubicBezTo>
                    <a:pt x="44" y="38"/>
                    <a:pt x="48" y="34"/>
                    <a:pt x="58" y="38"/>
                  </a:cubicBezTo>
                  <a:cubicBezTo>
                    <a:pt x="69" y="42"/>
                    <a:pt x="70" y="45"/>
                    <a:pt x="63" y="42"/>
                  </a:cubicBezTo>
                  <a:cubicBezTo>
                    <a:pt x="56" y="40"/>
                    <a:pt x="51" y="43"/>
                    <a:pt x="44" y="43"/>
                  </a:cubicBezTo>
                  <a:cubicBezTo>
                    <a:pt x="38" y="43"/>
                    <a:pt x="23" y="42"/>
                    <a:pt x="9" y="4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3" name="Freeform 105"/>
            <p:cNvSpPr>
              <a:spLocks/>
            </p:cNvSpPr>
            <p:nvPr/>
          </p:nvSpPr>
          <p:spPr bwMode="auto">
            <a:xfrm>
              <a:off x="16205201" y="1481138"/>
              <a:ext cx="76200" cy="53975"/>
            </a:xfrm>
            <a:custGeom>
              <a:avLst/>
              <a:gdLst/>
              <a:ahLst/>
              <a:cxnLst>
                <a:cxn ang="0">
                  <a:pos x="0" y="10"/>
                </a:cxn>
                <a:cxn ang="0">
                  <a:pos x="4" y="4"/>
                </a:cxn>
                <a:cxn ang="0">
                  <a:pos x="12" y="10"/>
                </a:cxn>
                <a:cxn ang="0">
                  <a:pos x="16" y="11"/>
                </a:cxn>
                <a:cxn ang="0">
                  <a:pos x="26" y="12"/>
                </a:cxn>
                <a:cxn ang="0">
                  <a:pos x="33" y="13"/>
                </a:cxn>
                <a:cxn ang="0">
                  <a:pos x="28" y="17"/>
                </a:cxn>
                <a:cxn ang="0">
                  <a:pos x="28" y="21"/>
                </a:cxn>
                <a:cxn ang="0">
                  <a:pos x="21" y="19"/>
                </a:cxn>
                <a:cxn ang="0">
                  <a:pos x="17" y="18"/>
                </a:cxn>
                <a:cxn ang="0">
                  <a:pos x="14" y="19"/>
                </a:cxn>
                <a:cxn ang="0">
                  <a:pos x="8" y="17"/>
                </a:cxn>
                <a:cxn ang="0">
                  <a:pos x="7" y="15"/>
                </a:cxn>
                <a:cxn ang="0">
                  <a:pos x="4" y="14"/>
                </a:cxn>
                <a:cxn ang="0">
                  <a:pos x="3" y="11"/>
                </a:cxn>
                <a:cxn ang="0">
                  <a:pos x="0" y="10"/>
                </a:cxn>
              </a:cxnLst>
              <a:rect l="0" t="0" r="r" b="b"/>
              <a:pathLst>
                <a:path w="36" h="25">
                  <a:moveTo>
                    <a:pt x="0" y="10"/>
                  </a:moveTo>
                  <a:cubicBezTo>
                    <a:pt x="0" y="6"/>
                    <a:pt x="1" y="0"/>
                    <a:pt x="4" y="4"/>
                  </a:cubicBezTo>
                  <a:cubicBezTo>
                    <a:pt x="7" y="9"/>
                    <a:pt x="12" y="7"/>
                    <a:pt x="12" y="10"/>
                  </a:cubicBezTo>
                  <a:cubicBezTo>
                    <a:pt x="12" y="14"/>
                    <a:pt x="13" y="10"/>
                    <a:pt x="16" y="11"/>
                  </a:cubicBezTo>
                  <a:cubicBezTo>
                    <a:pt x="19" y="13"/>
                    <a:pt x="21" y="13"/>
                    <a:pt x="26" y="12"/>
                  </a:cubicBezTo>
                  <a:cubicBezTo>
                    <a:pt x="31" y="12"/>
                    <a:pt x="36" y="10"/>
                    <a:pt x="33" y="13"/>
                  </a:cubicBezTo>
                  <a:cubicBezTo>
                    <a:pt x="30" y="16"/>
                    <a:pt x="31" y="17"/>
                    <a:pt x="28" y="17"/>
                  </a:cubicBezTo>
                  <a:cubicBezTo>
                    <a:pt x="24" y="17"/>
                    <a:pt x="34" y="17"/>
                    <a:pt x="28" y="21"/>
                  </a:cubicBezTo>
                  <a:cubicBezTo>
                    <a:pt x="22" y="25"/>
                    <a:pt x="24" y="18"/>
                    <a:pt x="21" y="19"/>
                  </a:cubicBezTo>
                  <a:cubicBezTo>
                    <a:pt x="19" y="20"/>
                    <a:pt x="17" y="15"/>
                    <a:pt x="17" y="18"/>
                  </a:cubicBezTo>
                  <a:cubicBezTo>
                    <a:pt x="18" y="21"/>
                    <a:pt x="18" y="20"/>
                    <a:pt x="14" y="19"/>
                  </a:cubicBezTo>
                  <a:cubicBezTo>
                    <a:pt x="11" y="17"/>
                    <a:pt x="8" y="19"/>
                    <a:pt x="8" y="17"/>
                  </a:cubicBezTo>
                  <a:cubicBezTo>
                    <a:pt x="9" y="15"/>
                    <a:pt x="10" y="14"/>
                    <a:pt x="7" y="15"/>
                  </a:cubicBezTo>
                  <a:cubicBezTo>
                    <a:pt x="4" y="17"/>
                    <a:pt x="4" y="15"/>
                    <a:pt x="4" y="14"/>
                  </a:cubicBezTo>
                  <a:cubicBezTo>
                    <a:pt x="5" y="12"/>
                    <a:pt x="5" y="10"/>
                    <a:pt x="3" y="11"/>
                  </a:cubicBezTo>
                  <a:cubicBezTo>
                    <a:pt x="1" y="13"/>
                    <a:pt x="1" y="15"/>
                    <a:pt x="0" y="1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4" name="Freeform 106"/>
            <p:cNvSpPr>
              <a:spLocks/>
            </p:cNvSpPr>
            <p:nvPr/>
          </p:nvSpPr>
          <p:spPr bwMode="auto">
            <a:xfrm>
              <a:off x="16300451" y="1497013"/>
              <a:ext cx="58738" cy="52388"/>
            </a:xfrm>
            <a:custGeom>
              <a:avLst/>
              <a:gdLst/>
              <a:ahLst/>
              <a:cxnLst>
                <a:cxn ang="0">
                  <a:pos x="0" y="22"/>
                </a:cxn>
                <a:cxn ang="0">
                  <a:pos x="3" y="12"/>
                </a:cxn>
                <a:cxn ang="0">
                  <a:pos x="17" y="1"/>
                </a:cxn>
                <a:cxn ang="0">
                  <a:pos x="18" y="3"/>
                </a:cxn>
                <a:cxn ang="0">
                  <a:pos x="17" y="11"/>
                </a:cxn>
                <a:cxn ang="0">
                  <a:pos x="24" y="12"/>
                </a:cxn>
                <a:cxn ang="0">
                  <a:pos x="24" y="18"/>
                </a:cxn>
                <a:cxn ang="0">
                  <a:pos x="15" y="20"/>
                </a:cxn>
                <a:cxn ang="0">
                  <a:pos x="7" y="23"/>
                </a:cxn>
                <a:cxn ang="0">
                  <a:pos x="0" y="22"/>
                </a:cxn>
              </a:cxnLst>
              <a:rect l="0" t="0" r="r" b="b"/>
              <a:pathLst>
                <a:path w="28" h="25">
                  <a:moveTo>
                    <a:pt x="0" y="22"/>
                  </a:moveTo>
                  <a:cubicBezTo>
                    <a:pt x="0" y="16"/>
                    <a:pt x="0" y="14"/>
                    <a:pt x="3" y="12"/>
                  </a:cubicBezTo>
                  <a:cubicBezTo>
                    <a:pt x="6" y="10"/>
                    <a:pt x="14" y="2"/>
                    <a:pt x="17" y="1"/>
                  </a:cubicBezTo>
                  <a:cubicBezTo>
                    <a:pt x="18" y="0"/>
                    <a:pt x="17" y="4"/>
                    <a:pt x="18" y="3"/>
                  </a:cubicBezTo>
                  <a:cubicBezTo>
                    <a:pt x="20" y="3"/>
                    <a:pt x="20" y="9"/>
                    <a:pt x="17" y="11"/>
                  </a:cubicBezTo>
                  <a:cubicBezTo>
                    <a:pt x="21" y="10"/>
                    <a:pt x="26" y="10"/>
                    <a:pt x="24" y="12"/>
                  </a:cubicBezTo>
                  <a:cubicBezTo>
                    <a:pt x="21" y="14"/>
                    <a:pt x="28" y="17"/>
                    <a:pt x="24" y="18"/>
                  </a:cubicBezTo>
                  <a:cubicBezTo>
                    <a:pt x="20" y="19"/>
                    <a:pt x="18" y="21"/>
                    <a:pt x="15" y="20"/>
                  </a:cubicBezTo>
                  <a:cubicBezTo>
                    <a:pt x="13" y="20"/>
                    <a:pt x="10" y="23"/>
                    <a:pt x="7" y="23"/>
                  </a:cubicBezTo>
                  <a:cubicBezTo>
                    <a:pt x="5" y="22"/>
                    <a:pt x="0" y="25"/>
                    <a:pt x="0" y="2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5" name="Freeform 107"/>
            <p:cNvSpPr>
              <a:spLocks/>
            </p:cNvSpPr>
            <p:nvPr/>
          </p:nvSpPr>
          <p:spPr bwMode="auto">
            <a:xfrm>
              <a:off x="16389351" y="1277938"/>
              <a:ext cx="241300" cy="207963"/>
            </a:xfrm>
            <a:custGeom>
              <a:avLst/>
              <a:gdLst/>
              <a:ahLst/>
              <a:cxnLst>
                <a:cxn ang="0">
                  <a:pos x="67" y="11"/>
                </a:cxn>
                <a:cxn ang="0">
                  <a:pos x="78" y="2"/>
                </a:cxn>
                <a:cxn ang="0">
                  <a:pos x="88" y="2"/>
                </a:cxn>
                <a:cxn ang="0">
                  <a:pos x="87" y="6"/>
                </a:cxn>
                <a:cxn ang="0">
                  <a:pos x="89" y="12"/>
                </a:cxn>
                <a:cxn ang="0">
                  <a:pos x="80" y="20"/>
                </a:cxn>
                <a:cxn ang="0">
                  <a:pos x="72" y="28"/>
                </a:cxn>
                <a:cxn ang="0">
                  <a:pos x="75" y="29"/>
                </a:cxn>
                <a:cxn ang="0">
                  <a:pos x="82" y="32"/>
                </a:cxn>
                <a:cxn ang="0">
                  <a:pos x="72" y="37"/>
                </a:cxn>
                <a:cxn ang="0">
                  <a:pos x="82" y="42"/>
                </a:cxn>
                <a:cxn ang="0">
                  <a:pos x="93" y="47"/>
                </a:cxn>
                <a:cxn ang="0">
                  <a:pos x="110" y="49"/>
                </a:cxn>
                <a:cxn ang="0">
                  <a:pos x="105" y="55"/>
                </a:cxn>
                <a:cxn ang="0">
                  <a:pos x="105" y="59"/>
                </a:cxn>
                <a:cxn ang="0">
                  <a:pos x="113" y="62"/>
                </a:cxn>
                <a:cxn ang="0">
                  <a:pos x="102" y="68"/>
                </a:cxn>
                <a:cxn ang="0">
                  <a:pos x="99" y="75"/>
                </a:cxn>
                <a:cxn ang="0">
                  <a:pos x="89" y="83"/>
                </a:cxn>
                <a:cxn ang="0">
                  <a:pos x="80" y="91"/>
                </a:cxn>
                <a:cxn ang="0">
                  <a:pos x="66" y="98"/>
                </a:cxn>
                <a:cxn ang="0">
                  <a:pos x="61" y="93"/>
                </a:cxn>
                <a:cxn ang="0">
                  <a:pos x="77" y="82"/>
                </a:cxn>
                <a:cxn ang="0">
                  <a:pos x="66" y="81"/>
                </a:cxn>
                <a:cxn ang="0">
                  <a:pos x="60" y="79"/>
                </a:cxn>
                <a:cxn ang="0">
                  <a:pos x="48" y="80"/>
                </a:cxn>
                <a:cxn ang="0">
                  <a:pos x="27" y="85"/>
                </a:cxn>
                <a:cxn ang="0">
                  <a:pos x="17" y="84"/>
                </a:cxn>
                <a:cxn ang="0">
                  <a:pos x="3" y="82"/>
                </a:cxn>
                <a:cxn ang="0">
                  <a:pos x="14" y="70"/>
                </a:cxn>
                <a:cxn ang="0">
                  <a:pos x="10" y="68"/>
                </a:cxn>
                <a:cxn ang="0">
                  <a:pos x="23" y="59"/>
                </a:cxn>
                <a:cxn ang="0">
                  <a:pos x="33" y="53"/>
                </a:cxn>
                <a:cxn ang="0">
                  <a:pos x="42" y="42"/>
                </a:cxn>
                <a:cxn ang="0">
                  <a:pos x="61" y="17"/>
                </a:cxn>
              </a:cxnLst>
              <a:rect l="0" t="0" r="r" b="b"/>
              <a:pathLst>
                <a:path w="114" h="98">
                  <a:moveTo>
                    <a:pt x="61" y="17"/>
                  </a:moveTo>
                  <a:cubicBezTo>
                    <a:pt x="65" y="15"/>
                    <a:pt x="68" y="13"/>
                    <a:pt x="67" y="11"/>
                  </a:cubicBezTo>
                  <a:cubicBezTo>
                    <a:pt x="66" y="9"/>
                    <a:pt x="68" y="11"/>
                    <a:pt x="72" y="8"/>
                  </a:cubicBezTo>
                  <a:cubicBezTo>
                    <a:pt x="75" y="6"/>
                    <a:pt x="74" y="3"/>
                    <a:pt x="78" y="2"/>
                  </a:cubicBezTo>
                  <a:cubicBezTo>
                    <a:pt x="82" y="0"/>
                    <a:pt x="84" y="1"/>
                    <a:pt x="86" y="1"/>
                  </a:cubicBezTo>
                  <a:cubicBezTo>
                    <a:pt x="89" y="0"/>
                    <a:pt x="84" y="3"/>
                    <a:pt x="88" y="2"/>
                  </a:cubicBezTo>
                  <a:cubicBezTo>
                    <a:pt x="91" y="0"/>
                    <a:pt x="92" y="1"/>
                    <a:pt x="92" y="3"/>
                  </a:cubicBezTo>
                  <a:cubicBezTo>
                    <a:pt x="92" y="6"/>
                    <a:pt x="89" y="6"/>
                    <a:pt x="87" y="6"/>
                  </a:cubicBezTo>
                  <a:cubicBezTo>
                    <a:pt x="85" y="7"/>
                    <a:pt x="84" y="10"/>
                    <a:pt x="86" y="9"/>
                  </a:cubicBezTo>
                  <a:cubicBezTo>
                    <a:pt x="88" y="8"/>
                    <a:pt x="91" y="9"/>
                    <a:pt x="89" y="12"/>
                  </a:cubicBezTo>
                  <a:cubicBezTo>
                    <a:pt x="87" y="14"/>
                    <a:pt x="87" y="17"/>
                    <a:pt x="85" y="17"/>
                  </a:cubicBezTo>
                  <a:cubicBezTo>
                    <a:pt x="84" y="16"/>
                    <a:pt x="82" y="21"/>
                    <a:pt x="80" y="20"/>
                  </a:cubicBezTo>
                  <a:cubicBezTo>
                    <a:pt x="77" y="19"/>
                    <a:pt x="77" y="26"/>
                    <a:pt x="75" y="25"/>
                  </a:cubicBezTo>
                  <a:cubicBezTo>
                    <a:pt x="72" y="24"/>
                    <a:pt x="75" y="26"/>
                    <a:pt x="72" y="28"/>
                  </a:cubicBezTo>
                  <a:cubicBezTo>
                    <a:pt x="69" y="30"/>
                    <a:pt x="62" y="35"/>
                    <a:pt x="64" y="37"/>
                  </a:cubicBezTo>
                  <a:cubicBezTo>
                    <a:pt x="68" y="34"/>
                    <a:pt x="72" y="29"/>
                    <a:pt x="75" y="29"/>
                  </a:cubicBezTo>
                  <a:cubicBezTo>
                    <a:pt x="77" y="28"/>
                    <a:pt x="75" y="31"/>
                    <a:pt x="77" y="30"/>
                  </a:cubicBezTo>
                  <a:cubicBezTo>
                    <a:pt x="79" y="30"/>
                    <a:pt x="79" y="33"/>
                    <a:pt x="82" y="32"/>
                  </a:cubicBezTo>
                  <a:cubicBezTo>
                    <a:pt x="84" y="30"/>
                    <a:pt x="87" y="30"/>
                    <a:pt x="84" y="32"/>
                  </a:cubicBezTo>
                  <a:cubicBezTo>
                    <a:pt x="82" y="35"/>
                    <a:pt x="74" y="35"/>
                    <a:pt x="72" y="37"/>
                  </a:cubicBezTo>
                  <a:cubicBezTo>
                    <a:pt x="78" y="35"/>
                    <a:pt x="80" y="37"/>
                    <a:pt x="78" y="38"/>
                  </a:cubicBezTo>
                  <a:cubicBezTo>
                    <a:pt x="77" y="40"/>
                    <a:pt x="84" y="39"/>
                    <a:pt x="82" y="42"/>
                  </a:cubicBezTo>
                  <a:cubicBezTo>
                    <a:pt x="80" y="45"/>
                    <a:pt x="88" y="42"/>
                    <a:pt x="87" y="45"/>
                  </a:cubicBezTo>
                  <a:cubicBezTo>
                    <a:pt x="85" y="49"/>
                    <a:pt x="90" y="48"/>
                    <a:pt x="93" y="47"/>
                  </a:cubicBezTo>
                  <a:cubicBezTo>
                    <a:pt x="96" y="46"/>
                    <a:pt x="95" y="48"/>
                    <a:pt x="99" y="47"/>
                  </a:cubicBezTo>
                  <a:cubicBezTo>
                    <a:pt x="103" y="46"/>
                    <a:pt x="108" y="45"/>
                    <a:pt x="110" y="49"/>
                  </a:cubicBezTo>
                  <a:cubicBezTo>
                    <a:pt x="112" y="53"/>
                    <a:pt x="108" y="51"/>
                    <a:pt x="108" y="53"/>
                  </a:cubicBezTo>
                  <a:cubicBezTo>
                    <a:pt x="107" y="56"/>
                    <a:pt x="105" y="53"/>
                    <a:pt x="105" y="55"/>
                  </a:cubicBezTo>
                  <a:cubicBezTo>
                    <a:pt x="105" y="57"/>
                    <a:pt x="102" y="58"/>
                    <a:pt x="99" y="59"/>
                  </a:cubicBezTo>
                  <a:cubicBezTo>
                    <a:pt x="96" y="60"/>
                    <a:pt x="103" y="58"/>
                    <a:pt x="105" y="59"/>
                  </a:cubicBezTo>
                  <a:cubicBezTo>
                    <a:pt x="107" y="60"/>
                    <a:pt x="109" y="60"/>
                    <a:pt x="111" y="59"/>
                  </a:cubicBezTo>
                  <a:cubicBezTo>
                    <a:pt x="114" y="58"/>
                    <a:pt x="114" y="59"/>
                    <a:pt x="113" y="62"/>
                  </a:cubicBezTo>
                  <a:cubicBezTo>
                    <a:pt x="112" y="65"/>
                    <a:pt x="112" y="63"/>
                    <a:pt x="110" y="65"/>
                  </a:cubicBezTo>
                  <a:cubicBezTo>
                    <a:pt x="108" y="67"/>
                    <a:pt x="105" y="68"/>
                    <a:pt x="102" y="68"/>
                  </a:cubicBezTo>
                  <a:cubicBezTo>
                    <a:pt x="100" y="67"/>
                    <a:pt x="112" y="69"/>
                    <a:pt x="107" y="71"/>
                  </a:cubicBezTo>
                  <a:cubicBezTo>
                    <a:pt x="103" y="74"/>
                    <a:pt x="100" y="78"/>
                    <a:pt x="99" y="75"/>
                  </a:cubicBezTo>
                  <a:cubicBezTo>
                    <a:pt x="99" y="73"/>
                    <a:pt x="98" y="73"/>
                    <a:pt x="96" y="77"/>
                  </a:cubicBezTo>
                  <a:cubicBezTo>
                    <a:pt x="94" y="81"/>
                    <a:pt x="92" y="81"/>
                    <a:pt x="89" y="83"/>
                  </a:cubicBezTo>
                  <a:cubicBezTo>
                    <a:pt x="86" y="85"/>
                    <a:pt x="87" y="81"/>
                    <a:pt x="83" y="85"/>
                  </a:cubicBezTo>
                  <a:cubicBezTo>
                    <a:pt x="80" y="89"/>
                    <a:pt x="82" y="90"/>
                    <a:pt x="80" y="91"/>
                  </a:cubicBezTo>
                  <a:cubicBezTo>
                    <a:pt x="77" y="91"/>
                    <a:pt x="78" y="94"/>
                    <a:pt x="75" y="95"/>
                  </a:cubicBezTo>
                  <a:cubicBezTo>
                    <a:pt x="72" y="96"/>
                    <a:pt x="68" y="98"/>
                    <a:pt x="66" y="98"/>
                  </a:cubicBezTo>
                  <a:cubicBezTo>
                    <a:pt x="63" y="98"/>
                    <a:pt x="64" y="96"/>
                    <a:pt x="61" y="97"/>
                  </a:cubicBezTo>
                  <a:cubicBezTo>
                    <a:pt x="59" y="97"/>
                    <a:pt x="59" y="93"/>
                    <a:pt x="61" y="93"/>
                  </a:cubicBezTo>
                  <a:cubicBezTo>
                    <a:pt x="64" y="92"/>
                    <a:pt x="70" y="90"/>
                    <a:pt x="70" y="88"/>
                  </a:cubicBezTo>
                  <a:cubicBezTo>
                    <a:pt x="70" y="86"/>
                    <a:pt x="74" y="83"/>
                    <a:pt x="77" y="82"/>
                  </a:cubicBezTo>
                  <a:cubicBezTo>
                    <a:pt x="79" y="81"/>
                    <a:pt x="75" y="81"/>
                    <a:pt x="71" y="82"/>
                  </a:cubicBezTo>
                  <a:cubicBezTo>
                    <a:pt x="68" y="84"/>
                    <a:pt x="68" y="81"/>
                    <a:pt x="66" y="81"/>
                  </a:cubicBezTo>
                  <a:cubicBezTo>
                    <a:pt x="65" y="81"/>
                    <a:pt x="66" y="83"/>
                    <a:pt x="63" y="83"/>
                  </a:cubicBezTo>
                  <a:cubicBezTo>
                    <a:pt x="59" y="83"/>
                    <a:pt x="64" y="78"/>
                    <a:pt x="60" y="79"/>
                  </a:cubicBezTo>
                  <a:cubicBezTo>
                    <a:pt x="56" y="81"/>
                    <a:pt x="54" y="83"/>
                    <a:pt x="54" y="81"/>
                  </a:cubicBezTo>
                  <a:cubicBezTo>
                    <a:pt x="53" y="79"/>
                    <a:pt x="48" y="83"/>
                    <a:pt x="48" y="80"/>
                  </a:cubicBezTo>
                  <a:cubicBezTo>
                    <a:pt x="48" y="78"/>
                    <a:pt x="42" y="85"/>
                    <a:pt x="39" y="83"/>
                  </a:cubicBezTo>
                  <a:cubicBezTo>
                    <a:pt x="37" y="83"/>
                    <a:pt x="35" y="86"/>
                    <a:pt x="27" y="85"/>
                  </a:cubicBezTo>
                  <a:cubicBezTo>
                    <a:pt x="20" y="83"/>
                    <a:pt x="23" y="82"/>
                    <a:pt x="23" y="82"/>
                  </a:cubicBezTo>
                  <a:cubicBezTo>
                    <a:pt x="23" y="82"/>
                    <a:pt x="23" y="85"/>
                    <a:pt x="17" y="84"/>
                  </a:cubicBezTo>
                  <a:cubicBezTo>
                    <a:pt x="11" y="83"/>
                    <a:pt x="7" y="85"/>
                    <a:pt x="5" y="85"/>
                  </a:cubicBezTo>
                  <a:cubicBezTo>
                    <a:pt x="3" y="86"/>
                    <a:pt x="3" y="85"/>
                    <a:pt x="3" y="82"/>
                  </a:cubicBezTo>
                  <a:cubicBezTo>
                    <a:pt x="4" y="79"/>
                    <a:pt x="0" y="77"/>
                    <a:pt x="4" y="75"/>
                  </a:cubicBezTo>
                  <a:cubicBezTo>
                    <a:pt x="8" y="73"/>
                    <a:pt x="11" y="70"/>
                    <a:pt x="14" y="70"/>
                  </a:cubicBezTo>
                  <a:cubicBezTo>
                    <a:pt x="18" y="70"/>
                    <a:pt x="21" y="66"/>
                    <a:pt x="18" y="67"/>
                  </a:cubicBezTo>
                  <a:cubicBezTo>
                    <a:pt x="15" y="68"/>
                    <a:pt x="7" y="71"/>
                    <a:pt x="10" y="68"/>
                  </a:cubicBezTo>
                  <a:cubicBezTo>
                    <a:pt x="14" y="65"/>
                    <a:pt x="11" y="69"/>
                    <a:pt x="17" y="66"/>
                  </a:cubicBezTo>
                  <a:cubicBezTo>
                    <a:pt x="23" y="63"/>
                    <a:pt x="19" y="63"/>
                    <a:pt x="23" y="59"/>
                  </a:cubicBezTo>
                  <a:cubicBezTo>
                    <a:pt x="28" y="55"/>
                    <a:pt x="29" y="57"/>
                    <a:pt x="35" y="56"/>
                  </a:cubicBezTo>
                  <a:cubicBezTo>
                    <a:pt x="32" y="55"/>
                    <a:pt x="35" y="53"/>
                    <a:pt x="33" y="53"/>
                  </a:cubicBezTo>
                  <a:cubicBezTo>
                    <a:pt x="31" y="52"/>
                    <a:pt x="31" y="51"/>
                    <a:pt x="36" y="48"/>
                  </a:cubicBezTo>
                  <a:cubicBezTo>
                    <a:pt x="40" y="45"/>
                    <a:pt x="37" y="44"/>
                    <a:pt x="42" y="42"/>
                  </a:cubicBezTo>
                  <a:cubicBezTo>
                    <a:pt x="46" y="40"/>
                    <a:pt x="45" y="36"/>
                    <a:pt x="48" y="33"/>
                  </a:cubicBezTo>
                  <a:cubicBezTo>
                    <a:pt x="50" y="31"/>
                    <a:pt x="59" y="17"/>
                    <a:pt x="61" y="1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6" name="Freeform 108"/>
            <p:cNvSpPr>
              <a:spLocks/>
            </p:cNvSpPr>
            <p:nvPr/>
          </p:nvSpPr>
          <p:spPr bwMode="auto">
            <a:xfrm>
              <a:off x="16575089" y="1435100"/>
              <a:ext cx="55563" cy="68263"/>
            </a:xfrm>
            <a:custGeom>
              <a:avLst/>
              <a:gdLst/>
              <a:ahLst/>
              <a:cxnLst>
                <a:cxn ang="0">
                  <a:pos x="5" y="9"/>
                </a:cxn>
                <a:cxn ang="0">
                  <a:pos x="11" y="7"/>
                </a:cxn>
                <a:cxn ang="0">
                  <a:pos x="20" y="1"/>
                </a:cxn>
                <a:cxn ang="0">
                  <a:pos x="23" y="3"/>
                </a:cxn>
                <a:cxn ang="0">
                  <a:pos x="18" y="9"/>
                </a:cxn>
                <a:cxn ang="0">
                  <a:pos x="24" y="7"/>
                </a:cxn>
                <a:cxn ang="0">
                  <a:pos x="23" y="16"/>
                </a:cxn>
                <a:cxn ang="0">
                  <a:pos x="20" y="24"/>
                </a:cxn>
                <a:cxn ang="0">
                  <a:pos x="15" y="29"/>
                </a:cxn>
                <a:cxn ang="0">
                  <a:pos x="10" y="28"/>
                </a:cxn>
                <a:cxn ang="0">
                  <a:pos x="10" y="19"/>
                </a:cxn>
                <a:cxn ang="0">
                  <a:pos x="7" y="24"/>
                </a:cxn>
                <a:cxn ang="0">
                  <a:pos x="2" y="26"/>
                </a:cxn>
                <a:cxn ang="0">
                  <a:pos x="3" y="14"/>
                </a:cxn>
                <a:cxn ang="0">
                  <a:pos x="5" y="9"/>
                </a:cxn>
              </a:cxnLst>
              <a:rect l="0" t="0" r="r" b="b"/>
              <a:pathLst>
                <a:path w="26" h="32">
                  <a:moveTo>
                    <a:pt x="5" y="9"/>
                  </a:moveTo>
                  <a:cubicBezTo>
                    <a:pt x="8" y="6"/>
                    <a:pt x="8" y="9"/>
                    <a:pt x="11" y="7"/>
                  </a:cubicBezTo>
                  <a:cubicBezTo>
                    <a:pt x="14" y="5"/>
                    <a:pt x="17" y="2"/>
                    <a:pt x="20" y="1"/>
                  </a:cubicBezTo>
                  <a:cubicBezTo>
                    <a:pt x="23" y="0"/>
                    <a:pt x="26" y="1"/>
                    <a:pt x="23" y="3"/>
                  </a:cubicBezTo>
                  <a:cubicBezTo>
                    <a:pt x="19" y="6"/>
                    <a:pt x="16" y="10"/>
                    <a:pt x="18" y="9"/>
                  </a:cubicBezTo>
                  <a:cubicBezTo>
                    <a:pt x="21" y="7"/>
                    <a:pt x="25" y="3"/>
                    <a:pt x="24" y="7"/>
                  </a:cubicBezTo>
                  <a:cubicBezTo>
                    <a:pt x="24" y="11"/>
                    <a:pt x="25" y="14"/>
                    <a:pt x="23" y="16"/>
                  </a:cubicBezTo>
                  <a:cubicBezTo>
                    <a:pt x="20" y="18"/>
                    <a:pt x="19" y="22"/>
                    <a:pt x="20" y="24"/>
                  </a:cubicBezTo>
                  <a:cubicBezTo>
                    <a:pt x="22" y="26"/>
                    <a:pt x="16" y="31"/>
                    <a:pt x="15" y="29"/>
                  </a:cubicBezTo>
                  <a:cubicBezTo>
                    <a:pt x="14" y="28"/>
                    <a:pt x="11" y="32"/>
                    <a:pt x="10" y="28"/>
                  </a:cubicBezTo>
                  <a:cubicBezTo>
                    <a:pt x="9" y="24"/>
                    <a:pt x="9" y="22"/>
                    <a:pt x="10" y="19"/>
                  </a:cubicBezTo>
                  <a:cubicBezTo>
                    <a:pt x="11" y="16"/>
                    <a:pt x="8" y="20"/>
                    <a:pt x="7" y="24"/>
                  </a:cubicBezTo>
                  <a:cubicBezTo>
                    <a:pt x="6" y="27"/>
                    <a:pt x="1" y="31"/>
                    <a:pt x="2" y="26"/>
                  </a:cubicBezTo>
                  <a:cubicBezTo>
                    <a:pt x="2" y="22"/>
                    <a:pt x="0" y="18"/>
                    <a:pt x="3" y="14"/>
                  </a:cubicBezTo>
                  <a:cubicBezTo>
                    <a:pt x="4" y="13"/>
                    <a:pt x="2" y="12"/>
                    <a:pt x="5" y="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7" name="Freeform 109"/>
            <p:cNvSpPr>
              <a:spLocks/>
            </p:cNvSpPr>
            <p:nvPr/>
          </p:nvSpPr>
          <p:spPr bwMode="auto">
            <a:xfrm>
              <a:off x="15760701" y="744538"/>
              <a:ext cx="228600" cy="101600"/>
            </a:xfrm>
            <a:custGeom>
              <a:avLst/>
              <a:gdLst/>
              <a:ahLst/>
              <a:cxnLst>
                <a:cxn ang="0">
                  <a:pos x="25" y="29"/>
                </a:cxn>
                <a:cxn ang="0">
                  <a:pos x="39" y="13"/>
                </a:cxn>
                <a:cxn ang="0">
                  <a:pos x="55" y="3"/>
                </a:cxn>
                <a:cxn ang="0">
                  <a:pos x="61" y="5"/>
                </a:cxn>
                <a:cxn ang="0">
                  <a:pos x="62" y="11"/>
                </a:cxn>
                <a:cxn ang="0">
                  <a:pos x="73" y="10"/>
                </a:cxn>
                <a:cxn ang="0">
                  <a:pos x="85" y="18"/>
                </a:cxn>
                <a:cxn ang="0">
                  <a:pos x="92" y="26"/>
                </a:cxn>
                <a:cxn ang="0">
                  <a:pos x="98" y="33"/>
                </a:cxn>
                <a:cxn ang="0">
                  <a:pos x="101" y="38"/>
                </a:cxn>
                <a:cxn ang="0">
                  <a:pos x="88" y="37"/>
                </a:cxn>
                <a:cxn ang="0">
                  <a:pos x="80" y="34"/>
                </a:cxn>
                <a:cxn ang="0">
                  <a:pos x="72" y="31"/>
                </a:cxn>
                <a:cxn ang="0">
                  <a:pos x="70" y="28"/>
                </a:cxn>
                <a:cxn ang="0">
                  <a:pos x="58" y="31"/>
                </a:cxn>
                <a:cxn ang="0">
                  <a:pos x="44" y="36"/>
                </a:cxn>
                <a:cxn ang="0">
                  <a:pos x="32" y="45"/>
                </a:cxn>
                <a:cxn ang="0">
                  <a:pos x="17" y="47"/>
                </a:cxn>
                <a:cxn ang="0">
                  <a:pos x="18" y="42"/>
                </a:cxn>
                <a:cxn ang="0">
                  <a:pos x="16" y="39"/>
                </a:cxn>
                <a:cxn ang="0">
                  <a:pos x="2" y="38"/>
                </a:cxn>
                <a:cxn ang="0">
                  <a:pos x="25" y="29"/>
                </a:cxn>
              </a:cxnLst>
              <a:rect l="0" t="0" r="r" b="b"/>
              <a:pathLst>
                <a:path w="108" h="48">
                  <a:moveTo>
                    <a:pt x="25" y="29"/>
                  </a:moveTo>
                  <a:cubicBezTo>
                    <a:pt x="22" y="22"/>
                    <a:pt x="32" y="18"/>
                    <a:pt x="39" y="13"/>
                  </a:cubicBezTo>
                  <a:cubicBezTo>
                    <a:pt x="45" y="9"/>
                    <a:pt x="49" y="5"/>
                    <a:pt x="55" y="3"/>
                  </a:cubicBezTo>
                  <a:cubicBezTo>
                    <a:pt x="61" y="0"/>
                    <a:pt x="63" y="4"/>
                    <a:pt x="61" y="5"/>
                  </a:cubicBezTo>
                  <a:cubicBezTo>
                    <a:pt x="59" y="7"/>
                    <a:pt x="59" y="16"/>
                    <a:pt x="62" y="11"/>
                  </a:cubicBezTo>
                  <a:cubicBezTo>
                    <a:pt x="65" y="7"/>
                    <a:pt x="73" y="6"/>
                    <a:pt x="73" y="10"/>
                  </a:cubicBezTo>
                  <a:cubicBezTo>
                    <a:pt x="73" y="13"/>
                    <a:pt x="86" y="13"/>
                    <a:pt x="85" y="18"/>
                  </a:cubicBezTo>
                  <a:cubicBezTo>
                    <a:pt x="84" y="23"/>
                    <a:pt x="87" y="25"/>
                    <a:pt x="92" y="26"/>
                  </a:cubicBezTo>
                  <a:cubicBezTo>
                    <a:pt x="97" y="27"/>
                    <a:pt x="101" y="32"/>
                    <a:pt x="98" y="33"/>
                  </a:cubicBezTo>
                  <a:cubicBezTo>
                    <a:pt x="94" y="34"/>
                    <a:pt x="108" y="33"/>
                    <a:pt x="101" y="38"/>
                  </a:cubicBezTo>
                  <a:cubicBezTo>
                    <a:pt x="93" y="43"/>
                    <a:pt x="95" y="39"/>
                    <a:pt x="88" y="37"/>
                  </a:cubicBezTo>
                  <a:cubicBezTo>
                    <a:pt x="82" y="36"/>
                    <a:pt x="74" y="37"/>
                    <a:pt x="80" y="34"/>
                  </a:cubicBezTo>
                  <a:cubicBezTo>
                    <a:pt x="94" y="26"/>
                    <a:pt x="69" y="32"/>
                    <a:pt x="72" y="31"/>
                  </a:cubicBezTo>
                  <a:cubicBezTo>
                    <a:pt x="76" y="29"/>
                    <a:pt x="77" y="24"/>
                    <a:pt x="70" y="28"/>
                  </a:cubicBezTo>
                  <a:cubicBezTo>
                    <a:pt x="63" y="31"/>
                    <a:pt x="61" y="25"/>
                    <a:pt x="58" y="31"/>
                  </a:cubicBezTo>
                  <a:cubicBezTo>
                    <a:pt x="56" y="36"/>
                    <a:pt x="50" y="36"/>
                    <a:pt x="44" y="36"/>
                  </a:cubicBezTo>
                  <a:cubicBezTo>
                    <a:pt x="39" y="36"/>
                    <a:pt x="38" y="43"/>
                    <a:pt x="32" y="45"/>
                  </a:cubicBezTo>
                  <a:cubicBezTo>
                    <a:pt x="27" y="48"/>
                    <a:pt x="22" y="48"/>
                    <a:pt x="17" y="47"/>
                  </a:cubicBezTo>
                  <a:cubicBezTo>
                    <a:pt x="12" y="47"/>
                    <a:pt x="14" y="45"/>
                    <a:pt x="18" y="42"/>
                  </a:cubicBezTo>
                  <a:cubicBezTo>
                    <a:pt x="22" y="40"/>
                    <a:pt x="22" y="37"/>
                    <a:pt x="16" y="39"/>
                  </a:cubicBezTo>
                  <a:cubicBezTo>
                    <a:pt x="10" y="40"/>
                    <a:pt x="0" y="40"/>
                    <a:pt x="2" y="38"/>
                  </a:cubicBezTo>
                  <a:cubicBezTo>
                    <a:pt x="4" y="36"/>
                    <a:pt x="7" y="32"/>
                    <a:pt x="25" y="2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8" name="Freeform 110"/>
            <p:cNvSpPr>
              <a:spLocks/>
            </p:cNvSpPr>
            <p:nvPr/>
          </p:nvSpPr>
          <p:spPr bwMode="auto">
            <a:xfrm>
              <a:off x="16257589" y="496888"/>
              <a:ext cx="98425" cy="42863"/>
            </a:xfrm>
            <a:custGeom>
              <a:avLst/>
              <a:gdLst/>
              <a:ahLst/>
              <a:cxnLst>
                <a:cxn ang="0">
                  <a:pos x="8" y="19"/>
                </a:cxn>
                <a:cxn ang="0">
                  <a:pos x="3" y="11"/>
                </a:cxn>
                <a:cxn ang="0">
                  <a:pos x="8" y="5"/>
                </a:cxn>
                <a:cxn ang="0">
                  <a:pos x="27" y="4"/>
                </a:cxn>
                <a:cxn ang="0">
                  <a:pos x="40" y="12"/>
                </a:cxn>
                <a:cxn ang="0">
                  <a:pos x="24" y="14"/>
                </a:cxn>
                <a:cxn ang="0">
                  <a:pos x="8" y="19"/>
                </a:cxn>
              </a:cxnLst>
              <a:rect l="0" t="0" r="r" b="b"/>
              <a:pathLst>
                <a:path w="46" h="20">
                  <a:moveTo>
                    <a:pt x="8" y="19"/>
                  </a:moveTo>
                  <a:cubicBezTo>
                    <a:pt x="2" y="17"/>
                    <a:pt x="5" y="14"/>
                    <a:pt x="3" y="11"/>
                  </a:cubicBezTo>
                  <a:cubicBezTo>
                    <a:pt x="0" y="8"/>
                    <a:pt x="0" y="5"/>
                    <a:pt x="8" y="5"/>
                  </a:cubicBezTo>
                  <a:cubicBezTo>
                    <a:pt x="16" y="5"/>
                    <a:pt x="20" y="0"/>
                    <a:pt x="27" y="4"/>
                  </a:cubicBezTo>
                  <a:cubicBezTo>
                    <a:pt x="34" y="9"/>
                    <a:pt x="46" y="9"/>
                    <a:pt x="40" y="12"/>
                  </a:cubicBezTo>
                  <a:cubicBezTo>
                    <a:pt x="34" y="14"/>
                    <a:pt x="30" y="12"/>
                    <a:pt x="24" y="14"/>
                  </a:cubicBezTo>
                  <a:cubicBezTo>
                    <a:pt x="19" y="17"/>
                    <a:pt x="14" y="20"/>
                    <a:pt x="8" y="1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09" name="Freeform 111"/>
            <p:cNvSpPr>
              <a:spLocks/>
            </p:cNvSpPr>
            <p:nvPr/>
          </p:nvSpPr>
          <p:spPr bwMode="auto">
            <a:xfrm>
              <a:off x="15628939" y="495300"/>
              <a:ext cx="195263" cy="76200"/>
            </a:xfrm>
            <a:custGeom>
              <a:avLst/>
              <a:gdLst/>
              <a:ahLst/>
              <a:cxnLst>
                <a:cxn ang="0">
                  <a:pos x="53" y="28"/>
                </a:cxn>
                <a:cxn ang="0">
                  <a:pos x="62" y="29"/>
                </a:cxn>
                <a:cxn ang="0">
                  <a:pos x="70" y="24"/>
                </a:cxn>
                <a:cxn ang="0">
                  <a:pos x="69" y="16"/>
                </a:cxn>
                <a:cxn ang="0">
                  <a:pos x="84" y="11"/>
                </a:cxn>
                <a:cxn ang="0">
                  <a:pos x="76" y="7"/>
                </a:cxn>
                <a:cxn ang="0">
                  <a:pos x="84" y="3"/>
                </a:cxn>
                <a:cxn ang="0">
                  <a:pos x="64" y="3"/>
                </a:cxn>
                <a:cxn ang="0">
                  <a:pos x="50" y="4"/>
                </a:cxn>
                <a:cxn ang="0">
                  <a:pos x="38" y="3"/>
                </a:cxn>
                <a:cxn ang="0">
                  <a:pos x="29" y="7"/>
                </a:cxn>
                <a:cxn ang="0">
                  <a:pos x="40" y="14"/>
                </a:cxn>
                <a:cxn ang="0">
                  <a:pos x="31" y="14"/>
                </a:cxn>
                <a:cxn ang="0">
                  <a:pos x="2" y="14"/>
                </a:cxn>
                <a:cxn ang="0">
                  <a:pos x="12" y="24"/>
                </a:cxn>
                <a:cxn ang="0">
                  <a:pos x="25" y="29"/>
                </a:cxn>
                <a:cxn ang="0">
                  <a:pos x="36" y="30"/>
                </a:cxn>
                <a:cxn ang="0">
                  <a:pos x="53" y="28"/>
                </a:cxn>
              </a:cxnLst>
              <a:rect l="0" t="0" r="r" b="b"/>
              <a:pathLst>
                <a:path w="92" h="36">
                  <a:moveTo>
                    <a:pt x="53" y="28"/>
                  </a:moveTo>
                  <a:cubicBezTo>
                    <a:pt x="51" y="32"/>
                    <a:pt x="57" y="33"/>
                    <a:pt x="62" y="29"/>
                  </a:cubicBezTo>
                  <a:cubicBezTo>
                    <a:pt x="67" y="25"/>
                    <a:pt x="66" y="26"/>
                    <a:pt x="70" y="24"/>
                  </a:cubicBezTo>
                  <a:cubicBezTo>
                    <a:pt x="80" y="18"/>
                    <a:pt x="67" y="18"/>
                    <a:pt x="69" y="16"/>
                  </a:cubicBezTo>
                  <a:cubicBezTo>
                    <a:pt x="71" y="14"/>
                    <a:pt x="79" y="15"/>
                    <a:pt x="84" y="11"/>
                  </a:cubicBezTo>
                  <a:cubicBezTo>
                    <a:pt x="92" y="4"/>
                    <a:pt x="75" y="8"/>
                    <a:pt x="76" y="7"/>
                  </a:cubicBezTo>
                  <a:cubicBezTo>
                    <a:pt x="78" y="5"/>
                    <a:pt x="87" y="5"/>
                    <a:pt x="84" y="3"/>
                  </a:cubicBezTo>
                  <a:cubicBezTo>
                    <a:pt x="82" y="0"/>
                    <a:pt x="68" y="4"/>
                    <a:pt x="64" y="3"/>
                  </a:cubicBezTo>
                  <a:cubicBezTo>
                    <a:pt x="61" y="3"/>
                    <a:pt x="54" y="5"/>
                    <a:pt x="50" y="4"/>
                  </a:cubicBezTo>
                  <a:cubicBezTo>
                    <a:pt x="46" y="3"/>
                    <a:pt x="42" y="4"/>
                    <a:pt x="38" y="3"/>
                  </a:cubicBezTo>
                  <a:cubicBezTo>
                    <a:pt x="33" y="2"/>
                    <a:pt x="25" y="6"/>
                    <a:pt x="29" y="7"/>
                  </a:cubicBezTo>
                  <a:cubicBezTo>
                    <a:pt x="33" y="8"/>
                    <a:pt x="40" y="12"/>
                    <a:pt x="40" y="14"/>
                  </a:cubicBezTo>
                  <a:cubicBezTo>
                    <a:pt x="40" y="16"/>
                    <a:pt x="39" y="15"/>
                    <a:pt x="31" y="14"/>
                  </a:cubicBezTo>
                  <a:cubicBezTo>
                    <a:pt x="22" y="13"/>
                    <a:pt x="9" y="10"/>
                    <a:pt x="2" y="14"/>
                  </a:cubicBezTo>
                  <a:cubicBezTo>
                    <a:pt x="0" y="16"/>
                    <a:pt x="8" y="25"/>
                    <a:pt x="12" y="24"/>
                  </a:cubicBezTo>
                  <a:cubicBezTo>
                    <a:pt x="16" y="24"/>
                    <a:pt x="22" y="27"/>
                    <a:pt x="25" y="29"/>
                  </a:cubicBezTo>
                  <a:cubicBezTo>
                    <a:pt x="31" y="33"/>
                    <a:pt x="34" y="29"/>
                    <a:pt x="36" y="30"/>
                  </a:cubicBezTo>
                  <a:cubicBezTo>
                    <a:pt x="49" y="36"/>
                    <a:pt x="48" y="31"/>
                    <a:pt x="53" y="2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0" name="Freeform 112"/>
            <p:cNvSpPr>
              <a:spLocks/>
            </p:cNvSpPr>
            <p:nvPr/>
          </p:nvSpPr>
          <p:spPr bwMode="auto">
            <a:xfrm>
              <a:off x="15822614" y="496888"/>
              <a:ext cx="149225" cy="55563"/>
            </a:xfrm>
            <a:custGeom>
              <a:avLst/>
              <a:gdLst/>
              <a:ahLst/>
              <a:cxnLst>
                <a:cxn ang="0">
                  <a:pos x="4" y="21"/>
                </a:cxn>
                <a:cxn ang="0">
                  <a:pos x="13" y="25"/>
                </a:cxn>
                <a:cxn ang="0">
                  <a:pos x="19" y="20"/>
                </a:cxn>
                <a:cxn ang="0">
                  <a:pos x="20" y="16"/>
                </a:cxn>
                <a:cxn ang="0">
                  <a:pos x="44" y="18"/>
                </a:cxn>
                <a:cxn ang="0">
                  <a:pos x="64" y="7"/>
                </a:cxn>
                <a:cxn ang="0">
                  <a:pos x="51" y="3"/>
                </a:cxn>
                <a:cxn ang="0">
                  <a:pos x="22" y="3"/>
                </a:cxn>
                <a:cxn ang="0">
                  <a:pos x="9" y="12"/>
                </a:cxn>
                <a:cxn ang="0">
                  <a:pos x="4" y="21"/>
                </a:cxn>
              </a:cxnLst>
              <a:rect l="0" t="0" r="r" b="b"/>
              <a:pathLst>
                <a:path w="71" h="26">
                  <a:moveTo>
                    <a:pt x="4" y="21"/>
                  </a:moveTo>
                  <a:cubicBezTo>
                    <a:pt x="7" y="24"/>
                    <a:pt x="11" y="26"/>
                    <a:pt x="13" y="25"/>
                  </a:cubicBezTo>
                  <a:cubicBezTo>
                    <a:pt x="15" y="23"/>
                    <a:pt x="23" y="21"/>
                    <a:pt x="19" y="20"/>
                  </a:cubicBezTo>
                  <a:cubicBezTo>
                    <a:pt x="15" y="18"/>
                    <a:pt x="8" y="14"/>
                    <a:pt x="20" y="16"/>
                  </a:cubicBezTo>
                  <a:cubicBezTo>
                    <a:pt x="32" y="19"/>
                    <a:pt x="41" y="22"/>
                    <a:pt x="44" y="18"/>
                  </a:cubicBezTo>
                  <a:cubicBezTo>
                    <a:pt x="48" y="13"/>
                    <a:pt x="58" y="9"/>
                    <a:pt x="64" y="7"/>
                  </a:cubicBezTo>
                  <a:cubicBezTo>
                    <a:pt x="71" y="5"/>
                    <a:pt x="59" y="3"/>
                    <a:pt x="51" y="3"/>
                  </a:cubicBezTo>
                  <a:cubicBezTo>
                    <a:pt x="43" y="3"/>
                    <a:pt x="28" y="0"/>
                    <a:pt x="22" y="3"/>
                  </a:cubicBezTo>
                  <a:cubicBezTo>
                    <a:pt x="16" y="6"/>
                    <a:pt x="8" y="3"/>
                    <a:pt x="9" y="12"/>
                  </a:cubicBezTo>
                  <a:cubicBezTo>
                    <a:pt x="9" y="17"/>
                    <a:pt x="0" y="18"/>
                    <a:pt x="4" y="2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1" name="Freeform 113"/>
            <p:cNvSpPr>
              <a:spLocks/>
            </p:cNvSpPr>
            <p:nvPr/>
          </p:nvSpPr>
          <p:spPr bwMode="auto">
            <a:xfrm>
              <a:off x="15932151" y="433388"/>
              <a:ext cx="411163" cy="76200"/>
            </a:xfrm>
            <a:custGeom>
              <a:avLst/>
              <a:gdLst/>
              <a:ahLst/>
              <a:cxnLst>
                <a:cxn ang="0">
                  <a:pos x="37" y="34"/>
                </a:cxn>
                <a:cxn ang="0">
                  <a:pos x="54" y="30"/>
                </a:cxn>
                <a:cxn ang="0">
                  <a:pos x="67" y="35"/>
                </a:cxn>
                <a:cxn ang="0">
                  <a:pos x="87" y="28"/>
                </a:cxn>
                <a:cxn ang="0">
                  <a:pos x="88" y="34"/>
                </a:cxn>
                <a:cxn ang="0">
                  <a:pos x="109" y="30"/>
                </a:cxn>
                <a:cxn ang="0">
                  <a:pos x="133" y="30"/>
                </a:cxn>
                <a:cxn ang="0">
                  <a:pos x="149" y="32"/>
                </a:cxn>
                <a:cxn ang="0">
                  <a:pos x="154" y="26"/>
                </a:cxn>
                <a:cxn ang="0">
                  <a:pos x="170" y="30"/>
                </a:cxn>
                <a:cxn ang="0">
                  <a:pos x="184" y="25"/>
                </a:cxn>
                <a:cxn ang="0">
                  <a:pos x="166" y="13"/>
                </a:cxn>
                <a:cxn ang="0">
                  <a:pos x="154" y="16"/>
                </a:cxn>
                <a:cxn ang="0">
                  <a:pos x="131" y="17"/>
                </a:cxn>
                <a:cxn ang="0">
                  <a:pos x="108" y="17"/>
                </a:cxn>
                <a:cxn ang="0">
                  <a:pos x="81" y="17"/>
                </a:cxn>
                <a:cxn ang="0">
                  <a:pos x="63" y="19"/>
                </a:cxn>
                <a:cxn ang="0">
                  <a:pos x="50" y="17"/>
                </a:cxn>
                <a:cxn ang="0">
                  <a:pos x="41" y="14"/>
                </a:cxn>
                <a:cxn ang="0">
                  <a:pos x="48" y="6"/>
                </a:cxn>
                <a:cxn ang="0">
                  <a:pos x="31" y="2"/>
                </a:cxn>
                <a:cxn ang="0">
                  <a:pos x="7" y="5"/>
                </a:cxn>
                <a:cxn ang="0">
                  <a:pos x="11" y="15"/>
                </a:cxn>
                <a:cxn ang="0">
                  <a:pos x="27" y="16"/>
                </a:cxn>
                <a:cxn ang="0">
                  <a:pos x="27" y="23"/>
                </a:cxn>
                <a:cxn ang="0">
                  <a:pos x="37" y="34"/>
                </a:cxn>
              </a:cxnLst>
              <a:rect l="0" t="0" r="r" b="b"/>
              <a:pathLst>
                <a:path w="194" h="36">
                  <a:moveTo>
                    <a:pt x="37" y="34"/>
                  </a:moveTo>
                  <a:cubicBezTo>
                    <a:pt x="49" y="33"/>
                    <a:pt x="52" y="27"/>
                    <a:pt x="54" y="30"/>
                  </a:cubicBezTo>
                  <a:cubicBezTo>
                    <a:pt x="57" y="33"/>
                    <a:pt x="58" y="35"/>
                    <a:pt x="67" y="35"/>
                  </a:cubicBezTo>
                  <a:cubicBezTo>
                    <a:pt x="75" y="35"/>
                    <a:pt x="81" y="28"/>
                    <a:pt x="87" y="28"/>
                  </a:cubicBezTo>
                  <a:cubicBezTo>
                    <a:pt x="92" y="28"/>
                    <a:pt x="78" y="34"/>
                    <a:pt x="88" y="34"/>
                  </a:cubicBezTo>
                  <a:cubicBezTo>
                    <a:pt x="105" y="35"/>
                    <a:pt x="102" y="30"/>
                    <a:pt x="109" y="30"/>
                  </a:cubicBezTo>
                  <a:cubicBezTo>
                    <a:pt x="117" y="31"/>
                    <a:pt x="124" y="32"/>
                    <a:pt x="133" y="30"/>
                  </a:cubicBezTo>
                  <a:cubicBezTo>
                    <a:pt x="142" y="28"/>
                    <a:pt x="143" y="33"/>
                    <a:pt x="149" y="32"/>
                  </a:cubicBezTo>
                  <a:cubicBezTo>
                    <a:pt x="156" y="31"/>
                    <a:pt x="144" y="20"/>
                    <a:pt x="154" y="26"/>
                  </a:cubicBezTo>
                  <a:cubicBezTo>
                    <a:pt x="164" y="32"/>
                    <a:pt x="160" y="31"/>
                    <a:pt x="170" y="30"/>
                  </a:cubicBezTo>
                  <a:cubicBezTo>
                    <a:pt x="180" y="28"/>
                    <a:pt x="194" y="30"/>
                    <a:pt x="184" y="25"/>
                  </a:cubicBezTo>
                  <a:cubicBezTo>
                    <a:pt x="175" y="21"/>
                    <a:pt x="178" y="13"/>
                    <a:pt x="166" y="13"/>
                  </a:cubicBezTo>
                  <a:cubicBezTo>
                    <a:pt x="154" y="13"/>
                    <a:pt x="158" y="17"/>
                    <a:pt x="154" y="16"/>
                  </a:cubicBezTo>
                  <a:cubicBezTo>
                    <a:pt x="149" y="14"/>
                    <a:pt x="138" y="19"/>
                    <a:pt x="131" y="17"/>
                  </a:cubicBezTo>
                  <a:cubicBezTo>
                    <a:pt x="123" y="16"/>
                    <a:pt x="118" y="21"/>
                    <a:pt x="108" y="17"/>
                  </a:cubicBezTo>
                  <a:cubicBezTo>
                    <a:pt x="98" y="13"/>
                    <a:pt x="86" y="19"/>
                    <a:pt x="81" y="17"/>
                  </a:cubicBezTo>
                  <a:cubicBezTo>
                    <a:pt x="76" y="16"/>
                    <a:pt x="64" y="22"/>
                    <a:pt x="63" y="19"/>
                  </a:cubicBezTo>
                  <a:cubicBezTo>
                    <a:pt x="61" y="16"/>
                    <a:pt x="51" y="20"/>
                    <a:pt x="50" y="17"/>
                  </a:cubicBezTo>
                  <a:cubicBezTo>
                    <a:pt x="50" y="15"/>
                    <a:pt x="33" y="15"/>
                    <a:pt x="41" y="14"/>
                  </a:cubicBezTo>
                  <a:cubicBezTo>
                    <a:pt x="49" y="13"/>
                    <a:pt x="59" y="5"/>
                    <a:pt x="48" y="6"/>
                  </a:cubicBezTo>
                  <a:cubicBezTo>
                    <a:pt x="36" y="7"/>
                    <a:pt x="41" y="0"/>
                    <a:pt x="31" y="2"/>
                  </a:cubicBezTo>
                  <a:cubicBezTo>
                    <a:pt x="21" y="3"/>
                    <a:pt x="13" y="2"/>
                    <a:pt x="7" y="5"/>
                  </a:cubicBezTo>
                  <a:cubicBezTo>
                    <a:pt x="0" y="7"/>
                    <a:pt x="14" y="11"/>
                    <a:pt x="11" y="15"/>
                  </a:cubicBezTo>
                  <a:cubicBezTo>
                    <a:pt x="8" y="18"/>
                    <a:pt x="22" y="18"/>
                    <a:pt x="27" y="16"/>
                  </a:cubicBezTo>
                  <a:cubicBezTo>
                    <a:pt x="33" y="18"/>
                    <a:pt x="33" y="21"/>
                    <a:pt x="27" y="23"/>
                  </a:cubicBezTo>
                  <a:cubicBezTo>
                    <a:pt x="20" y="26"/>
                    <a:pt x="19" y="36"/>
                    <a:pt x="37" y="3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2" name="Freeform 114"/>
            <p:cNvSpPr>
              <a:spLocks/>
            </p:cNvSpPr>
            <p:nvPr/>
          </p:nvSpPr>
          <p:spPr bwMode="auto">
            <a:xfrm>
              <a:off x="14962189" y="500063"/>
              <a:ext cx="290513" cy="92075"/>
            </a:xfrm>
            <a:custGeom>
              <a:avLst/>
              <a:gdLst/>
              <a:ahLst/>
              <a:cxnLst>
                <a:cxn ang="0">
                  <a:pos x="50" y="30"/>
                </a:cxn>
                <a:cxn ang="0">
                  <a:pos x="69" y="23"/>
                </a:cxn>
                <a:cxn ang="0">
                  <a:pos x="103" y="16"/>
                </a:cxn>
                <a:cxn ang="0">
                  <a:pos x="128" y="13"/>
                </a:cxn>
                <a:cxn ang="0">
                  <a:pos x="129" y="2"/>
                </a:cxn>
                <a:cxn ang="0">
                  <a:pos x="110" y="4"/>
                </a:cxn>
                <a:cxn ang="0">
                  <a:pos x="76" y="1"/>
                </a:cxn>
                <a:cxn ang="0">
                  <a:pos x="49" y="3"/>
                </a:cxn>
                <a:cxn ang="0">
                  <a:pos x="40" y="12"/>
                </a:cxn>
                <a:cxn ang="0">
                  <a:pos x="33" y="18"/>
                </a:cxn>
                <a:cxn ang="0">
                  <a:pos x="21" y="25"/>
                </a:cxn>
                <a:cxn ang="0">
                  <a:pos x="7" y="33"/>
                </a:cxn>
                <a:cxn ang="0">
                  <a:pos x="12" y="44"/>
                </a:cxn>
                <a:cxn ang="0">
                  <a:pos x="29" y="41"/>
                </a:cxn>
                <a:cxn ang="0">
                  <a:pos x="42" y="39"/>
                </a:cxn>
                <a:cxn ang="0">
                  <a:pos x="50" y="30"/>
                </a:cxn>
              </a:cxnLst>
              <a:rect l="0" t="0" r="r" b="b"/>
              <a:pathLst>
                <a:path w="137" h="44">
                  <a:moveTo>
                    <a:pt x="50" y="30"/>
                  </a:moveTo>
                  <a:cubicBezTo>
                    <a:pt x="60" y="21"/>
                    <a:pt x="59" y="28"/>
                    <a:pt x="69" y="23"/>
                  </a:cubicBezTo>
                  <a:cubicBezTo>
                    <a:pt x="83" y="16"/>
                    <a:pt x="83" y="25"/>
                    <a:pt x="103" y="16"/>
                  </a:cubicBezTo>
                  <a:cubicBezTo>
                    <a:pt x="116" y="10"/>
                    <a:pt x="118" y="14"/>
                    <a:pt x="128" y="13"/>
                  </a:cubicBezTo>
                  <a:cubicBezTo>
                    <a:pt x="135" y="11"/>
                    <a:pt x="137" y="2"/>
                    <a:pt x="129" y="2"/>
                  </a:cubicBezTo>
                  <a:cubicBezTo>
                    <a:pt x="123" y="2"/>
                    <a:pt x="116" y="5"/>
                    <a:pt x="110" y="4"/>
                  </a:cubicBezTo>
                  <a:cubicBezTo>
                    <a:pt x="104" y="4"/>
                    <a:pt x="89" y="0"/>
                    <a:pt x="76" y="1"/>
                  </a:cubicBezTo>
                  <a:cubicBezTo>
                    <a:pt x="63" y="2"/>
                    <a:pt x="56" y="3"/>
                    <a:pt x="49" y="3"/>
                  </a:cubicBezTo>
                  <a:cubicBezTo>
                    <a:pt x="42" y="3"/>
                    <a:pt x="54" y="6"/>
                    <a:pt x="40" y="12"/>
                  </a:cubicBezTo>
                  <a:cubicBezTo>
                    <a:pt x="34" y="15"/>
                    <a:pt x="29" y="17"/>
                    <a:pt x="33" y="18"/>
                  </a:cubicBezTo>
                  <a:cubicBezTo>
                    <a:pt x="37" y="19"/>
                    <a:pt x="27" y="21"/>
                    <a:pt x="21" y="25"/>
                  </a:cubicBezTo>
                  <a:cubicBezTo>
                    <a:pt x="12" y="31"/>
                    <a:pt x="0" y="25"/>
                    <a:pt x="7" y="33"/>
                  </a:cubicBezTo>
                  <a:cubicBezTo>
                    <a:pt x="13" y="39"/>
                    <a:pt x="5" y="43"/>
                    <a:pt x="12" y="44"/>
                  </a:cubicBezTo>
                  <a:cubicBezTo>
                    <a:pt x="20" y="44"/>
                    <a:pt x="21" y="41"/>
                    <a:pt x="29" y="41"/>
                  </a:cubicBezTo>
                  <a:cubicBezTo>
                    <a:pt x="37" y="42"/>
                    <a:pt x="38" y="44"/>
                    <a:pt x="42" y="39"/>
                  </a:cubicBezTo>
                  <a:cubicBezTo>
                    <a:pt x="46" y="34"/>
                    <a:pt x="44" y="35"/>
                    <a:pt x="50" y="3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3" name="Freeform 115"/>
            <p:cNvSpPr>
              <a:spLocks/>
            </p:cNvSpPr>
            <p:nvPr/>
          </p:nvSpPr>
          <p:spPr bwMode="auto">
            <a:xfrm>
              <a:off x="15214601" y="412750"/>
              <a:ext cx="190500" cy="63500"/>
            </a:xfrm>
            <a:custGeom>
              <a:avLst/>
              <a:gdLst/>
              <a:ahLst/>
              <a:cxnLst>
                <a:cxn ang="0">
                  <a:pos x="14" y="16"/>
                </a:cxn>
                <a:cxn ang="0">
                  <a:pos x="38" y="11"/>
                </a:cxn>
                <a:cxn ang="0">
                  <a:pos x="77" y="6"/>
                </a:cxn>
                <a:cxn ang="0">
                  <a:pos x="83" y="5"/>
                </a:cxn>
                <a:cxn ang="0">
                  <a:pos x="73" y="15"/>
                </a:cxn>
                <a:cxn ang="0">
                  <a:pos x="60" y="15"/>
                </a:cxn>
                <a:cxn ang="0">
                  <a:pos x="52" y="15"/>
                </a:cxn>
                <a:cxn ang="0">
                  <a:pos x="44" y="21"/>
                </a:cxn>
                <a:cxn ang="0">
                  <a:pos x="26" y="22"/>
                </a:cxn>
                <a:cxn ang="0">
                  <a:pos x="14" y="16"/>
                </a:cxn>
              </a:cxnLst>
              <a:rect l="0" t="0" r="r" b="b"/>
              <a:pathLst>
                <a:path w="90" h="30">
                  <a:moveTo>
                    <a:pt x="14" y="16"/>
                  </a:moveTo>
                  <a:cubicBezTo>
                    <a:pt x="26" y="11"/>
                    <a:pt x="28" y="15"/>
                    <a:pt x="38" y="11"/>
                  </a:cubicBezTo>
                  <a:cubicBezTo>
                    <a:pt x="48" y="8"/>
                    <a:pt x="75" y="0"/>
                    <a:pt x="77" y="6"/>
                  </a:cubicBezTo>
                  <a:cubicBezTo>
                    <a:pt x="79" y="12"/>
                    <a:pt x="77" y="1"/>
                    <a:pt x="83" y="5"/>
                  </a:cubicBezTo>
                  <a:cubicBezTo>
                    <a:pt x="90" y="10"/>
                    <a:pt x="80" y="10"/>
                    <a:pt x="73" y="15"/>
                  </a:cubicBezTo>
                  <a:cubicBezTo>
                    <a:pt x="67" y="19"/>
                    <a:pt x="51" y="19"/>
                    <a:pt x="60" y="15"/>
                  </a:cubicBezTo>
                  <a:cubicBezTo>
                    <a:pt x="69" y="10"/>
                    <a:pt x="61" y="12"/>
                    <a:pt x="52" y="15"/>
                  </a:cubicBezTo>
                  <a:cubicBezTo>
                    <a:pt x="44" y="17"/>
                    <a:pt x="53" y="19"/>
                    <a:pt x="44" y="21"/>
                  </a:cubicBezTo>
                  <a:cubicBezTo>
                    <a:pt x="34" y="24"/>
                    <a:pt x="25" y="30"/>
                    <a:pt x="26" y="22"/>
                  </a:cubicBezTo>
                  <a:cubicBezTo>
                    <a:pt x="27" y="20"/>
                    <a:pt x="0" y="23"/>
                    <a:pt x="14" y="1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4" name="Freeform 116"/>
            <p:cNvSpPr>
              <a:spLocks/>
            </p:cNvSpPr>
            <p:nvPr/>
          </p:nvSpPr>
          <p:spPr bwMode="auto">
            <a:xfrm>
              <a:off x="15330489" y="431800"/>
              <a:ext cx="303213" cy="77788"/>
            </a:xfrm>
            <a:custGeom>
              <a:avLst/>
              <a:gdLst/>
              <a:ahLst/>
              <a:cxnLst>
                <a:cxn ang="0">
                  <a:pos x="20" y="10"/>
                </a:cxn>
                <a:cxn ang="0">
                  <a:pos x="32" y="8"/>
                </a:cxn>
                <a:cxn ang="0">
                  <a:pos x="45" y="11"/>
                </a:cxn>
                <a:cxn ang="0">
                  <a:pos x="63" y="22"/>
                </a:cxn>
                <a:cxn ang="0">
                  <a:pos x="74" y="23"/>
                </a:cxn>
                <a:cxn ang="0">
                  <a:pos x="79" y="17"/>
                </a:cxn>
                <a:cxn ang="0">
                  <a:pos x="88" y="9"/>
                </a:cxn>
                <a:cxn ang="0">
                  <a:pos x="116" y="8"/>
                </a:cxn>
                <a:cxn ang="0">
                  <a:pos x="112" y="17"/>
                </a:cxn>
                <a:cxn ang="0">
                  <a:pos x="123" y="16"/>
                </a:cxn>
                <a:cxn ang="0">
                  <a:pos x="121" y="25"/>
                </a:cxn>
                <a:cxn ang="0">
                  <a:pos x="100" y="34"/>
                </a:cxn>
                <a:cxn ang="0">
                  <a:pos x="77" y="31"/>
                </a:cxn>
                <a:cxn ang="0">
                  <a:pos x="33" y="36"/>
                </a:cxn>
                <a:cxn ang="0">
                  <a:pos x="22" y="30"/>
                </a:cxn>
                <a:cxn ang="0">
                  <a:pos x="45" y="27"/>
                </a:cxn>
                <a:cxn ang="0">
                  <a:pos x="34" y="25"/>
                </a:cxn>
                <a:cxn ang="0">
                  <a:pos x="34" y="20"/>
                </a:cxn>
                <a:cxn ang="0">
                  <a:pos x="20" y="26"/>
                </a:cxn>
                <a:cxn ang="0">
                  <a:pos x="6" y="20"/>
                </a:cxn>
                <a:cxn ang="0">
                  <a:pos x="20" y="10"/>
                </a:cxn>
              </a:cxnLst>
              <a:rect l="0" t="0" r="r" b="b"/>
              <a:pathLst>
                <a:path w="143" h="37">
                  <a:moveTo>
                    <a:pt x="20" y="10"/>
                  </a:moveTo>
                  <a:cubicBezTo>
                    <a:pt x="29" y="5"/>
                    <a:pt x="34" y="5"/>
                    <a:pt x="32" y="8"/>
                  </a:cubicBezTo>
                  <a:cubicBezTo>
                    <a:pt x="32" y="11"/>
                    <a:pt x="41" y="3"/>
                    <a:pt x="45" y="11"/>
                  </a:cubicBezTo>
                  <a:cubicBezTo>
                    <a:pt x="49" y="18"/>
                    <a:pt x="56" y="23"/>
                    <a:pt x="63" y="22"/>
                  </a:cubicBezTo>
                  <a:cubicBezTo>
                    <a:pt x="70" y="22"/>
                    <a:pt x="69" y="23"/>
                    <a:pt x="74" y="23"/>
                  </a:cubicBezTo>
                  <a:cubicBezTo>
                    <a:pt x="80" y="23"/>
                    <a:pt x="72" y="19"/>
                    <a:pt x="79" y="17"/>
                  </a:cubicBezTo>
                  <a:cubicBezTo>
                    <a:pt x="86" y="16"/>
                    <a:pt x="75" y="10"/>
                    <a:pt x="88" y="9"/>
                  </a:cubicBezTo>
                  <a:cubicBezTo>
                    <a:pt x="100" y="8"/>
                    <a:pt x="124" y="0"/>
                    <a:pt x="116" y="8"/>
                  </a:cubicBezTo>
                  <a:cubicBezTo>
                    <a:pt x="108" y="16"/>
                    <a:pt x="116" y="14"/>
                    <a:pt x="112" y="17"/>
                  </a:cubicBezTo>
                  <a:cubicBezTo>
                    <a:pt x="108" y="21"/>
                    <a:pt x="118" y="13"/>
                    <a:pt x="123" y="16"/>
                  </a:cubicBezTo>
                  <a:cubicBezTo>
                    <a:pt x="143" y="25"/>
                    <a:pt x="124" y="23"/>
                    <a:pt x="121" y="25"/>
                  </a:cubicBezTo>
                  <a:cubicBezTo>
                    <a:pt x="119" y="27"/>
                    <a:pt x="107" y="34"/>
                    <a:pt x="100" y="34"/>
                  </a:cubicBezTo>
                  <a:cubicBezTo>
                    <a:pt x="85" y="35"/>
                    <a:pt x="86" y="31"/>
                    <a:pt x="77" y="31"/>
                  </a:cubicBezTo>
                  <a:cubicBezTo>
                    <a:pt x="68" y="32"/>
                    <a:pt x="48" y="37"/>
                    <a:pt x="33" y="36"/>
                  </a:cubicBezTo>
                  <a:cubicBezTo>
                    <a:pt x="18" y="36"/>
                    <a:pt x="14" y="32"/>
                    <a:pt x="22" y="30"/>
                  </a:cubicBezTo>
                  <a:cubicBezTo>
                    <a:pt x="30" y="28"/>
                    <a:pt x="49" y="30"/>
                    <a:pt x="45" y="27"/>
                  </a:cubicBezTo>
                  <a:cubicBezTo>
                    <a:pt x="42" y="25"/>
                    <a:pt x="38" y="27"/>
                    <a:pt x="34" y="25"/>
                  </a:cubicBezTo>
                  <a:cubicBezTo>
                    <a:pt x="30" y="24"/>
                    <a:pt x="37" y="21"/>
                    <a:pt x="34" y="20"/>
                  </a:cubicBezTo>
                  <a:cubicBezTo>
                    <a:pt x="31" y="20"/>
                    <a:pt x="28" y="27"/>
                    <a:pt x="20" y="26"/>
                  </a:cubicBezTo>
                  <a:cubicBezTo>
                    <a:pt x="9" y="25"/>
                    <a:pt x="12" y="22"/>
                    <a:pt x="6" y="20"/>
                  </a:cubicBezTo>
                  <a:cubicBezTo>
                    <a:pt x="0" y="18"/>
                    <a:pt x="10" y="15"/>
                    <a:pt x="20" y="1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5" name="Freeform 117"/>
            <p:cNvSpPr>
              <a:spLocks/>
            </p:cNvSpPr>
            <p:nvPr/>
          </p:nvSpPr>
          <p:spPr bwMode="auto">
            <a:xfrm>
              <a:off x="16089314" y="317500"/>
              <a:ext cx="865188" cy="141288"/>
            </a:xfrm>
            <a:custGeom>
              <a:avLst/>
              <a:gdLst/>
              <a:ahLst/>
              <a:cxnLst>
                <a:cxn ang="0">
                  <a:pos x="288" y="6"/>
                </a:cxn>
                <a:cxn ang="0">
                  <a:pos x="262" y="6"/>
                </a:cxn>
                <a:cxn ang="0">
                  <a:pos x="239" y="5"/>
                </a:cxn>
                <a:cxn ang="0">
                  <a:pos x="208" y="6"/>
                </a:cxn>
                <a:cxn ang="0">
                  <a:pos x="182" y="6"/>
                </a:cxn>
                <a:cxn ang="0">
                  <a:pos x="160" y="8"/>
                </a:cxn>
                <a:cxn ang="0">
                  <a:pos x="143" y="6"/>
                </a:cxn>
                <a:cxn ang="0">
                  <a:pos x="125" y="9"/>
                </a:cxn>
                <a:cxn ang="0">
                  <a:pos x="97" y="16"/>
                </a:cxn>
                <a:cxn ang="0">
                  <a:pos x="120" y="15"/>
                </a:cxn>
                <a:cxn ang="0">
                  <a:pos x="135" y="14"/>
                </a:cxn>
                <a:cxn ang="0">
                  <a:pos x="143" y="14"/>
                </a:cxn>
                <a:cxn ang="0">
                  <a:pos x="159" y="15"/>
                </a:cxn>
                <a:cxn ang="0">
                  <a:pos x="173" y="16"/>
                </a:cxn>
                <a:cxn ang="0">
                  <a:pos x="153" y="17"/>
                </a:cxn>
                <a:cxn ang="0">
                  <a:pos x="132" y="22"/>
                </a:cxn>
                <a:cxn ang="0">
                  <a:pos x="127" y="33"/>
                </a:cxn>
                <a:cxn ang="0">
                  <a:pos x="118" y="29"/>
                </a:cxn>
                <a:cxn ang="0">
                  <a:pos x="99" y="29"/>
                </a:cxn>
                <a:cxn ang="0">
                  <a:pos x="74" y="35"/>
                </a:cxn>
                <a:cxn ang="0">
                  <a:pos x="61" y="42"/>
                </a:cxn>
                <a:cxn ang="0">
                  <a:pos x="85" y="41"/>
                </a:cxn>
                <a:cxn ang="0">
                  <a:pos x="67" y="44"/>
                </a:cxn>
                <a:cxn ang="0">
                  <a:pos x="81" y="50"/>
                </a:cxn>
                <a:cxn ang="0">
                  <a:pos x="60" y="47"/>
                </a:cxn>
                <a:cxn ang="0">
                  <a:pos x="36" y="46"/>
                </a:cxn>
                <a:cxn ang="0">
                  <a:pos x="29" y="52"/>
                </a:cxn>
                <a:cxn ang="0">
                  <a:pos x="7" y="55"/>
                </a:cxn>
                <a:cxn ang="0">
                  <a:pos x="10" y="61"/>
                </a:cxn>
                <a:cxn ang="0">
                  <a:pos x="35" y="61"/>
                </a:cxn>
                <a:cxn ang="0">
                  <a:pos x="61" y="65"/>
                </a:cxn>
                <a:cxn ang="0">
                  <a:pos x="78" y="59"/>
                </a:cxn>
                <a:cxn ang="0">
                  <a:pos x="98" y="63"/>
                </a:cxn>
                <a:cxn ang="0">
                  <a:pos x="117" y="66"/>
                </a:cxn>
                <a:cxn ang="0">
                  <a:pos x="134" y="59"/>
                </a:cxn>
                <a:cxn ang="0">
                  <a:pos x="150" y="56"/>
                </a:cxn>
                <a:cxn ang="0">
                  <a:pos x="150" y="49"/>
                </a:cxn>
                <a:cxn ang="0">
                  <a:pos x="165" y="45"/>
                </a:cxn>
                <a:cxn ang="0">
                  <a:pos x="169" y="44"/>
                </a:cxn>
                <a:cxn ang="0">
                  <a:pos x="188" y="43"/>
                </a:cxn>
                <a:cxn ang="0">
                  <a:pos x="218" y="43"/>
                </a:cxn>
                <a:cxn ang="0">
                  <a:pos x="233" y="41"/>
                </a:cxn>
                <a:cxn ang="0">
                  <a:pos x="252" y="41"/>
                </a:cxn>
                <a:cxn ang="0">
                  <a:pos x="290" y="39"/>
                </a:cxn>
                <a:cxn ang="0">
                  <a:pos x="336" y="27"/>
                </a:cxn>
                <a:cxn ang="0">
                  <a:pos x="373" y="17"/>
                </a:cxn>
                <a:cxn ang="0">
                  <a:pos x="378" y="6"/>
                </a:cxn>
                <a:cxn ang="0">
                  <a:pos x="336" y="1"/>
                </a:cxn>
                <a:cxn ang="0">
                  <a:pos x="288" y="6"/>
                </a:cxn>
              </a:cxnLst>
              <a:rect l="0" t="0" r="r" b="b"/>
              <a:pathLst>
                <a:path w="409" h="67">
                  <a:moveTo>
                    <a:pt x="288" y="6"/>
                  </a:moveTo>
                  <a:cubicBezTo>
                    <a:pt x="275" y="3"/>
                    <a:pt x="271" y="4"/>
                    <a:pt x="262" y="6"/>
                  </a:cubicBezTo>
                  <a:cubicBezTo>
                    <a:pt x="253" y="9"/>
                    <a:pt x="249" y="4"/>
                    <a:pt x="239" y="5"/>
                  </a:cubicBezTo>
                  <a:cubicBezTo>
                    <a:pt x="228" y="5"/>
                    <a:pt x="221" y="3"/>
                    <a:pt x="208" y="6"/>
                  </a:cubicBezTo>
                  <a:cubicBezTo>
                    <a:pt x="195" y="9"/>
                    <a:pt x="188" y="5"/>
                    <a:pt x="182" y="6"/>
                  </a:cubicBezTo>
                  <a:cubicBezTo>
                    <a:pt x="175" y="8"/>
                    <a:pt x="167" y="6"/>
                    <a:pt x="160" y="8"/>
                  </a:cubicBezTo>
                  <a:cubicBezTo>
                    <a:pt x="153" y="10"/>
                    <a:pt x="148" y="5"/>
                    <a:pt x="143" y="6"/>
                  </a:cubicBezTo>
                  <a:cubicBezTo>
                    <a:pt x="139" y="8"/>
                    <a:pt x="127" y="6"/>
                    <a:pt x="125" y="9"/>
                  </a:cubicBezTo>
                  <a:cubicBezTo>
                    <a:pt x="123" y="11"/>
                    <a:pt x="102" y="11"/>
                    <a:pt x="97" y="16"/>
                  </a:cubicBezTo>
                  <a:cubicBezTo>
                    <a:pt x="92" y="21"/>
                    <a:pt x="114" y="13"/>
                    <a:pt x="120" y="15"/>
                  </a:cubicBezTo>
                  <a:cubicBezTo>
                    <a:pt x="126" y="18"/>
                    <a:pt x="128" y="15"/>
                    <a:pt x="135" y="14"/>
                  </a:cubicBezTo>
                  <a:cubicBezTo>
                    <a:pt x="141" y="13"/>
                    <a:pt x="139" y="17"/>
                    <a:pt x="143" y="14"/>
                  </a:cubicBezTo>
                  <a:cubicBezTo>
                    <a:pt x="147" y="12"/>
                    <a:pt x="151" y="13"/>
                    <a:pt x="159" y="15"/>
                  </a:cubicBezTo>
                  <a:cubicBezTo>
                    <a:pt x="167" y="17"/>
                    <a:pt x="178" y="13"/>
                    <a:pt x="173" y="16"/>
                  </a:cubicBezTo>
                  <a:cubicBezTo>
                    <a:pt x="169" y="19"/>
                    <a:pt x="160" y="19"/>
                    <a:pt x="153" y="17"/>
                  </a:cubicBezTo>
                  <a:cubicBezTo>
                    <a:pt x="145" y="16"/>
                    <a:pt x="142" y="22"/>
                    <a:pt x="132" y="22"/>
                  </a:cubicBezTo>
                  <a:cubicBezTo>
                    <a:pt x="122" y="21"/>
                    <a:pt x="131" y="36"/>
                    <a:pt x="127" y="33"/>
                  </a:cubicBezTo>
                  <a:cubicBezTo>
                    <a:pt x="122" y="30"/>
                    <a:pt x="117" y="34"/>
                    <a:pt x="118" y="29"/>
                  </a:cubicBezTo>
                  <a:cubicBezTo>
                    <a:pt x="119" y="24"/>
                    <a:pt x="105" y="29"/>
                    <a:pt x="99" y="29"/>
                  </a:cubicBezTo>
                  <a:cubicBezTo>
                    <a:pt x="76" y="29"/>
                    <a:pt x="112" y="34"/>
                    <a:pt x="74" y="35"/>
                  </a:cubicBezTo>
                  <a:cubicBezTo>
                    <a:pt x="61" y="36"/>
                    <a:pt x="57" y="39"/>
                    <a:pt x="61" y="42"/>
                  </a:cubicBezTo>
                  <a:cubicBezTo>
                    <a:pt x="66" y="45"/>
                    <a:pt x="78" y="41"/>
                    <a:pt x="85" y="41"/>
                  </a:cubicBezTo>
                  <a:cubicBezTo>
                    <a:pt x="92" y="42"/>
                    <a:pt x="76" y="44"/>
                    <a:pt x="67" y="44"/>
                  </a:cubicBezTo>
                  <a:cubicBezTo>
                    <a:pt x="58" y="45"/>
                    <a:pt x="88" y="49"/>
                    <a:pt x="81" y="50"/>
                  </a:cubicBezTo>
                  <a:cubicBezTo>
                    <a:pt x="73" y="51"/>
                    <a:pt x="70" y="49"/>
                    <a:pt x="60" y="47"/>
                  </a:cubicBezTo>
                  <a:cubicBezTo>
                    <a:pt x="51" y="44"/>
                    <a:pt x="44" y="44"/>
                    <a:pt x="36" y="46"/>
                  </a:cubicBezTo>
                  <a:cubicBezTo>
                    <a:pt x="28" y="48"/>
                    <a:pt x="34" y="51"/>
                    <a:pt x="29" y="52"/>
                  </a:cubicBezTo>
                  <a:cubicBezTo>
                    <a:pt x="24" y="52"/>
                    <a:pt x="15" y="52"/>
                    <a:pt x="7" y="55"/>
                  </a:cubicBezTo>
                  <a:cubicBezTo>
                    <a:pt x="0" y="58"/>
                    <a:pt x="2" y="60"/>
                    <a:pt x="10" y="61"/>
                  </a:cubicBezTo>
                  <a:cubicBezTo>
                    <a:pt x="26" y="64"/>
                    <a:pt x="23" y="58"/>
                    <a:pt x="35" y="61"/>
                  </a:cubicBezTo>
                  <a:cubicBezTo>
                    <a:pt x="47" y="65"/>
                    <a:pt x="52" y="67"/>
                    <a:pt x="61" y="65"/>
                  </a:cubicBezTo>
                  <a:cubicBezTo>
                    <a:pt x="70" y="63"/>
                    <a:pt x="72" y="58"/>
                    <a:pt x="78" y="59"/>
                  </a:cubicBezTo>
                  <a:cubicBezTo>
                    <a:pt x="84" y="60"/>
                    <a:pt x="93" y="65"/>
                    <a:pt x="98" y="63"/>
                  </a:cubicBezTo>
                  <a:cubicBezTo>
                    <a:pt x="104" y="61"/>
                    <a:pt x="108" y="67"/>
                    <a:pt x="117" y="66"/>
                  </a:cubicBezTo>
                  <a:cubicBezTo>
                    <a:pt x="125" y="65"/>
                    <a:pt x="128" y="59"/>
                    <a:pt x="134" y="59"/>
                  </a:cubicBezTo>
                  <a:cubicBezTo>
                    <a:pt x="140" y="59"/>
                    <a:pt x="157" y="61"/>
                    <a:pt x="150" y="56"/>
                  </a:cubicBezTo>
                  <a:cubicBezTo>
                    <a:pt x="143" y="50"/>
                    <a:pt x="139" y="48"/>
                    <a:pt x="150" y="49"/>
                  </a:cubicBezTo>
                  <a:cubicBezTo>
                    <a:pt x="161" y="50"/>
                    <a:pt x="169" y="52"/>
                    <a:pt x="165" y="45"/>
                  </a:cubicBezTo>
                  <a:cubicBezTo>
                    <a:pt x="161" y="39"/>
                    <a:pt x="160" y="41"/>
                    <a:pt x="169" y="44"/>
                  </a:cubicBezTo>
                  <a:cubicBezTo>
                    <a:pt x="178" y="46"/>
                    <a:pt x="183" y="41"/>
                    <a:pt x="188" y="43"/>
                  </a:cubicBezTo>
                  <a:cubicBezTo>
                    <a:pt x="192" y="44"/>
                    <a:pt x="213" y="49"/>
                    <a:pt x="218" y="43"/>
                  </a:cubicBezTo>
                  <a:cubicBezTo>
                    <a:pt x="223" y="37"/>
                    <a:pt x="228" y="39"/>
                    <a:pt x="233" y="41"/>
                  </a:cubicBezTo>
                  <a:cubicBezTo>
                    <a:pt x="238" y="43"/>
                    <a:pt x="244" y="45"/>
                    <a:pt x="252" y="41"/>
                  </a:cubicBezTo>
                  <a:cubicBezTo>
                    <a:pt x="266" y="34"/>
                    <a:pt x="267" y="45"/>
                    <a:pt x="290" y="39"/>
                  </a:cubicBezTo>
                  <a:cubicBezTo>
                    <a:pt x="312" y="32"/>
                    <a:pt x="321" y="34"/>
                    <a:pt x="336" y="27"/>
                  </a:cubicBezTo>
                  <a:cubicBezTo>
                    <a:pt x="351" y="19"/>
                    <a:pt x="363" y="19"/>
                    <a:pt x="373" y="17"/>
                  </a:cubicBezTo>
                  <a:cubicBezTo>
                    <a:pt x="384" y="15"/>
                    <a:pt x="409" y="6"/>
                    <a:pt x="378" y="6"/>
                  </a:cubicBezTo>
                  <a:cubicBezTo>
                    <a:pt x="348" y="6"/>
                    <a:pt x="359" y="0"/>
                    <a:pt x="336" y="1"/>
                  </a:cubicBezTo>
                  <a:cubicBezTo>
                    <a:pt x="314" y="2"/>
                    <a:pt x="306" y="11"/>
                    <a:pt x="288" y="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6" name="Freeform 118"/>
            <p:cNvSpPr>
              <a:spLocks/>
            </p:cNvSpPr>
            <p:nvPr/>
          </p:nvSpPr>
          <p:spPr bwMode="auto">
            <a:xfrm>
              <a:off x="15863889" y="465138"/>
              <a:ext cx="98425" cy="31750"/>
            </a:xfrm>
            <a:custGeom>
              <a:avLst/>
              <a:gdLst/>
              <a:ahLst/>
              <a:cxnLst>
                <a:cxn ang="0">
                  <a:pos x="36" y="2"/>
                </a:cxn>
                <a:cxn ang="0">
                  <a:pos x="40" y="11"/>
                </a:cxn>
                <a:cxn ang="0">
                  <a:pos x="19" y="14"/>
                </a:cxn>
                <a:cxn ang="0">
                  <a:pos x="11" y="9"/>
                </a:cxn>
                <a:cxn ang="0">
                  <a:pos x="29" y="7"/>
                </a:cxn>
                <a:cxn ang="0">
                  <a:pos x="17" y="5"/>
                </a:cxn>
                <a:cxn ang="0">
                  <a:pos x="36" y="2"/>
                </a:cxn>
              </a:cxnLst>
              <a:rect l="0" t="0" r="r" b="b"/>
              <a:pathLst>
                <a:path w="46" h="15">
                  <a:moveTo>
                    <a:pt x="36" y="2"/>
                  </a:moveTo>
                  <a:cubicBezTo>
                    <a:pt x="46" y="3"/>
                    <a:pt x="43" y="10"/>
                    <a:pt x="40" y="11"/>
                  </a:cubicBezTo>
                  <a:cubicBezTo>
                    <a:pt x="33" y="15"/>
                    <a:pt x="29" y="14"/>
                    <a:pt x="19" y="14"/>
                  </a:cubicBezTo>
                  <a:cubicBezTo>
                    <a:pt x="9" y="14"/>
                    <a:pt x="0" y="10"/>
                    <a:pt x="11" y="9"/>
                  </a:cubicBezTo>
                  <a:cubicBezTo>
                    <a:pt x="22" y="9"/>
                    <a:pt x="34" y="7"/>
                    <a:pt x="29" y="7"/>
                  </a:cubicBezTo>
                  <a:cubicBezTo>
                    <a:pt x="24" y="6"/>
                    <a:pt x="14" y="8"/>
                    <a:pt x="17" y="5"/>
                  </a:cubicBezTo>
                  <a:cubicBezTo>
                    <a:pt x="21" y="3"/>
                    <a:pt x="26" y="0"/>
                    <a:pt x="36" y="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7" name="Freeform 119"/>
            <p:cNvSpPr>
              <a:spLocks/>
            </p:cNvSpPr>
            <p:nvPr/>
          </p:nvSpPr>
          <p:spPr bwMode="auto">
            <a:xfrm>
              <a:off x="15679739" y="401638"/>
              <a:ext cx="250825" cy="85725"/>
            </a:xfrm>
            <a:custGeom>
              <a:avLst/>
              <a:gdLst/>
              <a:ahLst/>
              <a:cxnLst>
                <a:cxn ang="0">
                  <a:pos x="80" y="35"/>
                </a:cxn>
                <a:cxn ang="0">
                  <a:pos x="63" y="32"/>
                </a:cxn>
                <a:cxn ang="0">
                  <a:pos x="49" y="32"/>
                </a:cxn>
                <a:cxn ang="0">
                  <a:pos x="25" y="29"/>
                </a:cxn>
                <a:cxn ang="0">
                  <a:pos x="25" y="19"/>
                </a:cxn>
                <a:cxn ang="0">
                  <a:pos x="13" y="13"/>
                </a:cxn>
                <a:cxn ang="0">
                  <a:pos x="38" y="14"/>
                </a:cxn>
                <a:cxn ang="0">
                  <a:pos x="44" y="21"/>
                </a:cxn>
                <a:cxn ang="0">
                  <a:pos x="50" y="8"/>
                </a:cxn>
                <a:cxn ang="0">
                  <a:pos x="69" y="7"/>
                </a:cxn>
                <a:cxn ang="0">
                  <a:pos x="65" y="20"/>
                </a:cxn>
                <a:cxn ang="0">
                  <a:pos x="83" y="10"/>
                </a:cxn>
                <a:cxn ang="0">
                  <a:pos x="110" y="14"/>
                </a:cxn>
                <a:cxn ang="0">
                  <a:pos x="89" y="22"/>
                </a:cxn>
                <a:cxn ang="0">
                  <a:pos x="80" y="35"/>
                </a:cxn>
              </a:cxnLst>
              <a:rect l="0" t="0" r="r" b="b"/>
              <a:pathLst>
                <a:path w="118" h="40">
                  <a:moveTo>
                    <a:pt x="80" y="35"/>
                  </a:moveTo>
                  <a:cubicBezTo>
                    <a:pt x="69" y="40"/>
                    <a:pt x="69" y="28"/>
                    <a:pt x="63" y="32"/>
                  </a:cubicBezTo>
                  <a:cubicBezTo>
                    <a:pt x="56" y="37"/>
                    <a:pt x="49" y="39"/>
                    <a:pt x="49" y="32"/>
                  </a:cubicBezTo>
                  <a:cubicBezTo>
                    <a:pt x="48" y="24"/>
                    <a:pt x="34" y="36"/>
                    <a:pt x="25" y="29"/>
                  </a:cubicBezTo>
                  <a:cubicBezTo>
                    <a:pt x="17" y="21"/>
                    <a:pt x="31" y="23"/>
                    <a:pt x="25" y="19"/>
                  </a:cubicBezTo>
                  <a:cubicBezTo>
                    <a:pt x="19" y="15"/>
                    <a:pt x="0" y="14"/>
                    <a:pt x="13" y="13"/>
                  </a:cubicBezTo>
                  <a:cubicBezTo>
                    <a:pt x="27" y="11"/>
                    <a:pt x="33" y="14"/>
                    <a:pt x="38" y="14"/>
                  </a:cubicBezTo>
                  <a:cubicBezTo>
                    <a:pt x="42" y="14"/>
                    <a:pt x="44" y="27"/>
                    <a:pt x="44" y="21"/>
                  </a:cubicBezTo>
                  <a:cubicBezTo>
                    <a:pt x="44" y="16"/>
                    <a:pt x="39" y="9"/>
                    <a:pt x="50" y="8"/>
                  </a:cubicBezTo>
                  <a:cubicBezTo>
                    <a:pt x="61" y="7"/>
                    <a:pt x="74" y="0"/>
                    <a:pt x="69" y="7"/>
                  </a:cubicBezTo>
                  <a:cubicBezTo>
                    <a:pt x="65" y="14"/>
                    <a:pt x="60" y="25"/>
                    <a:pt x="65" y="20"/>
                  </a:cubicBezTo>
                  <a:cubicBezTo>
                    <a:pt x="70" y="15"/>
                    <a:pt x="72" y="11"/>
                    <a:pt x="83" y="10"/>
                  </a:cubicBezTo>
                  <a:cubicBezTo>
                    <a:pt x="93" y="9"/>
                    <a:pt x="118" y="7"/>
                    <a:pt x="110" y="14"/>
                  </a:cubicBezTo>
                  <a:cubicBezTo>
                    <a:pt x="101" y="21"/>
                    <a:pt x="92" y="15"/>
                    <a:pt x="89" y="22"/>
                  </a:cubicBezTo>
                  <a:cubicBezTo>
                    <a:pt x="86" y="30"/>
                    <a:pt x="85" y="33"/>
                    <a:pt x="80" y="3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8" name="Freeform 120"/>
            <p:cNvSpPr>
              <a:spLocks/>
            </p:cNvSpPr>
            <p:nvPr/>
          </p:nvSpPr>
          <p:spPr bwMode="auto">
            <a:xfrm>
              <a:off x="15917864" y="382588"/>
              <a:ext cx="82550" cy="41275"/>
            </a:xfrm>
            <a:custGeom>
              <a:avLst/>
              <a:gdLst/>
              <a:ahLst/>
              <a:cxnLst>
                <a:cxn ang="0">
                  <a:pos x="7" y="13"/>
                </a:cxn>
                <a:cxn ang="0">
                  <a:pos x="34" y="4"/>
                </a:cxn>
                <a:cxn ang="0">
                  <a:pos x="35" y="13"/>
                </a:cxn>
                <a:cxn ang="0">
                  <a:pos x="18" y="13"/>
                </a:cxn>
                <a:cxn ang="0">
                  <a:pos x="7" y="13"/>
                </a:cxn>
              </a:cxnLst>
              <a:rect l="0" t="0" r="r" b="b"/>
              <a:pathLst>
                <a:path w="39" h="19">
                  <a:moveTo>
                    <a:pt x="7" y="13"/>
                  </a:moveTo>
                  <a:cubicBezTo>
                    <a:pt x="18" y="5"/>
                    <a:pt x="34" y="0"/>
                    <a:pt x="34" y="4"/>
                  </a:cubicBezTo>
                  <a:cubicBezTo>
                    <a:pt x="33" y="8"/>
                    <a:pt x="39" y="10"/>
                    <a:pt x="35" y="13"/>
                  </a:cubicBezTo>
                  <a:cubicBezTo>
                    <a:pt x="31" y="15"/>
                    <a:pt x="27" y="10"/>
                    <a:pt x="18" y="13"/>
                  </a:cubicBezTo>
                  <a:cubicBezTo>
                    <a:pt x="9" y="16"/>
                    <a:pt x="0" y="19"/>
                    <a:pt x="7" y="1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19" name="Freeform 121"/>
            <p:cNvSpPr>
              <a:spLocks/>
            </p:cNvSpPr>
            <p:nvPr/>
          </p:nvSpPr>
          <p:spPr bwMode="auto">
            <a:xfrm>
              <a:off x="15522576" y="401638"/>
              <a:ext cx="163513" cy="30163"/>
            </a:xfrm>
            <a:custGeom>
              <a:avLst/>
              <a:gdLst/>
              <a:ahLst/>
              <a:cxnLst>
                <a:cxn ang="0">
                  <a:pos x="12" y="12"/>
                </a:cxn>
                <a:cxn ang="0">
                  <a:pos x="43" y="9"/>
                </a:cxn>
                <a:cxn ang="0">
                  <a:pos x="64" y="3"/>
                </a:cxn>
                <a:cxn ang="0">
                  <a:pos x="43" y="1"/>
                </a:cxn>
                <a:cxn ang="0">
                  <a:pos x="32" y="6"/>
                </a:cxn>
                <a:cxn ang="0">
                  <a:pos x="12" y="12"/>
                </a:cxn>
              </a:cxnLst>
              <a:rect l="0" t="0" r="r" b="b"/>
              <a:pathLst>
                <a:path w="77" h="14">
                  <a:moveTo>
                    <a:pt x="12" y="12"/>
                  </a:moveTo>
                  <a:cubicBezTo>
                    <a:pt x="26" y="14"/>
                    <a:pt x="33" y="9"/>
                    <a:pt x="43" y="9"/>
                  </a:cubicBezTo>
                  <a:cubicBezTo>
                    <a:pt x="53" y="9"/>
                    <a:pt x="77" y="2"/>
                    <a:pt x="64" y="3"/>
                  </a:cubicBezTo>
                  <a:cubicBezTo>
                    <a:pt x="52" y="3"/>
                    <a:pt x="51" y="0"/>
                    <a:pt x="43" y="1"/>
                  </a:cubicBezTo>
                  <a:cubicBezTo>
                    <a:pt x="35" y="2"/>
                    <a:pt x="26" y="5"/>
                    <a:pt x="32" y="6"/>
                  </a:cubicBezTo>
                  <a:cubicBezTo>
                    <a:pt x="39" y="6"/>
                    <a:pt x="0" y="11"/>
                    <a:pt x="12" y="1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0" name="Freeform 122"/>
            <p:cNvSpPr>
              <a:spLocks/>
            </p:cNvSpPr>
            <p:nvPr/>
          </p:nvSpPr>
          <p:spPr bwMode="auto">
            <a:xfrm>
              <a:off x="15868651" y="366713"/>
              <a:ext cx="101600" cy="52388"/>
            </a:xfrm>
            <a:custGeom>
              <a:avLst/>
              <a:gdLst/>
              <a:ahLst/>
              <a:cxnLst>
                <a:cxn ang="0">
                  <a:pos x="6" y="22"/>
                </a:cxn>
                <a:cxn ang="0">
                  <a:pos x="27" y="16"/>
                </a:cxn>
                <a:cxn ang="0">
                  <a:pos x="42" y="9"/>
                </a:cxn>
                <a:cxn ang="0">
                  <a:pos x="32" y="4"/>
                </a:cxn>
                <a:cxn ang="0">
                  <a:pos x="3" y="14"/>
                </a:cxn>
                <a:cxn ang="0">
                  <a:pos x="10" y="16"/>
                </a:cxn>
                <a:cxn ang="0">
                  <a:pos x="6" y="22"/>
                </a:cxn>
              </a:cxnLst>
              <a:rect l="0" t="0" r="r" b="b"/>
              <a:pathLst>
                <a:path w="48" h="25">
                  <a:moveTo>
                    <a:pt x="6" y="22"/>
                  </a:moveTo>
                  <a:cubicBezTo>
                    <a:pt x="17" y="25"/>
                    <a:pt x="22" y="18"/>
                    <a:pt x="27" y="16"/>
                  </a:cubicBezTo>
                  <a:cubicBezTo>
                    <a:pt x="32" y="14"/>
                    <a:pt x="43" y="13"/>
                    <a:pt x="42" y="9"/>
                  </a:cubicBezTo>
                  <a:cubicBezTo>
                    <a:pt x="40" y="5"/>
                    <a:pt x="48" y="0"/>
                    <a:pt x="32" y="4"/>
                  </a:cubicBezTo>
                  <a:cubicBezTo>
                    <a:pt x="15" y="8"/>
                    <a:pt x="0" y="10"/>
                    <a:pt x="3" y="14"/>
                  </a:cubicBezTo>
                  <a:cubicBezTo>
                    <a:pt x="6" y="18"/>
                    <a:pt x="15" y="13"/>
                    <a:pt x="10" y="16"/>
                  </a:cubicBezTo>
                  <a:cubicBezTo>
                    <a:pt x="4" y="18"/>
                    <a:pt x="0" y="21"/>
                    <a:pt x="6" y="2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1" name="Freeform 123"/>
            <p:cNvSpPr>
              <a:spLocks/>
            </p:cNvSpPr>
            <p:nvPr/>
          </p:nvSpPr>
          <p:spPr bwMode="auto">
            <a:xfrm>
              <a:off x="16051214" y="336550"/>
              <a:ext cx="228600" cy="88900"/>
            </a:xfrm>
            <a:custGeom>
              <a:avLst/>
              <a:gdLst/>
              <a:ahLst/>
              <a:cxnLst>
                <a:cxn ang="0">
                  <a:pos x="13" y="39"/>
                </a:cxn>
                <a:cxn ang="0">
                  <a:pos x="8" y="34"/>
                </a:cxn>
                <a:cxn ang="0">
                  <a:pos x="18" y="30"/>
                </a:cxn>
                <a:cxn ang="0">
                  <a:pos x="24" y="18"/>
                </a:cxn>
                <a:cxn ang="0">
                  <a:pos x="50" y="12"/>
                </a:cxn>
                <a:cxn ang="0">
                  <a:pos x="69" y="6"/>
                </a:cxn>
                <a:cxn ang="0">
                  <a:pos x="82" y="8"/>
                </a:cxn>
                <a:cxn ang="0">
                  <a:pos x="104" y="12"/>
                </a:cxn>
                <a:cxn ang="0">
                  <a:pos x="98" y="20"/>
                </a:cxn>
                <a:cxn ang="0">
                  <a:pos x="86" y="22"/>
                </a:cxn>
                <a:cxn ang="0">
                  <a:pos x="59" y="32"/>
                </a:cxn>
                <a:cxn ang="0">
                  <a:pos x="37" y="32"/>
                </a:cxn>
                <a:cxn ang="0">
                  <a:pos x="29" y="37"/>
                </a:cxn>
                <a:cxn ang="0">
                  <a:pos x="13" y="39"/>
                </a:cxn>
              </a:cxnLst>
              <a:rect l="0" t="0" r="r" b="b"/>
              <a:pathLst>
                <a:path w="108" h="42">
                  <a:moveTo>
                    <a:pt x="13" y="39"/>
                  </a:moveTo>
                  <a:cubicBezTo>
                    <a:pt x="5" y="37"/>
                    <a:pt x="0" y="35"/>
                    <a:pt x="8" y="34"/>
                  </a:cubicBezTo>
                  <a:cubicBezTo>
                    <a:pt x="15" y="32"/>
                    <a:pt x="5" y="32"/>
                    <a:pt x="18" y="30"/>
                  </a:cubicBezTo>
                  <a:cubicBezTo>
                    <a:pt x="31" y="27"/>
                    <a:pt x="13" y="22"/>
                    <a:pt x="24" y="18"/>
                  </a:cubicBezTo>
                  <a:cubicBezTo>
                    <a:pt x="36" y="14"/>
                    <a:pt x="44" y="16"/>
                    <a:pt x="50" y="12"/>
                  </a:cubicBezTo>
                  <a:cubicBezTo>
                    <a:pt x="56" y="8"/>
                    <a:pt x="61" y="8"/>
                    <a:pt x="69" y="6"/>
                  </a:cubicBezTo>
                  <a:cubicBezTo>
                    <a:pt x="78" y="4"/>
                    <a:pt x="91" y="0"/>
                    <a:pt x="82" y="8"/>
                  </a:cubicBezTo>
                  <a:cubicBezTo>
                    <a:pt x="72" y="15"/>
                    <a:pt x="108" y="1"/>
                    <a:pt x="104" y="12"/>
                  </a:cubicBezTo>
                  <a:cubicBezTo>
                    <a:pt x="100" y="21"/>
                    <a:pt x="91" y="18"/>
                    <a:pt x="98" y="20"/>
                  </a:cubicBezTo>
                  <a:cubicBezTo>
                    <a:pt x="104" y="21"/>
                    <a:pt x="94" y="19"/>
                    <a:pt x="86" y="22"/>
                  </a:cubicBezTo>
                  <a:cubicBezTo>
                    <a:pt x="77" y="25"/>
                    <a:pt x="69" y="32"/>
                    <a:pt x="59" y="32"/>
                  </a:cubicBezTo>
                  <a:cubicBezTo>
                    <a:pt x="50" y="31"/>
                    <a:pt x="35" y="28"/>
                    <a:pt x="37" y="32"/>
                  </a:cubicBezTo>
                  <a:cubicBezTo>
                    <a:pt x="40" y="36"/>
                    <a:pt x="35" y="38"/>
                    <a:pt x="29" y="37"/>
                  </a:cubicBezTo>
                  <a:cubicBezTo>
                    <a:pt x="17" y="35"/>
                    <a:pt x="24" y="42"/>
                    <a:pt x="13" y="3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2" name="Freeform 124"/>
            <p:cNvSpPr>
              <a:spLocks/>
            </p:cNvSpPr>
            <p:nvPr/>
          </p:nvSpPr>
          <p:spPr bwMode="auto">
            <a:xfrm>
              <a:off x="16660814" y="336550"/>
              <a:ext cx="1416050" cy="630238"/>
            </a:xfrm>
            <a:custGeom>
              <a:avLst/>
              <a:gdLst/>
              <a:ahLst/>
              <a:cxnLst>
                <a:cxn ang="0">
                  <a:pos x="210" y="12"/>
                </a:cxn>
                <a:cxn ang="0">
                  <a:pos x="291" y="13"/>
                </a:cxn>
                <a:cxn ang="0">
                  <a:pos x="363" y="12"/>
                </a:cxn>
                <a:cxn ang="0">
                  <a:pos x="434" y="11"/>
                </a:cxn>
                <a:cxn ang="0">
                  <a:pos x="513" y="12"/>
                </a:cxn>
                <a:cxn ang="0">
                  <a:pos x="584" y="19"/>
                </a:cxn>
                <a:cxn ang="0">
                  <a:pos x="605" y="19"/>
                </a:cxn>
                <a:cxn ang="0">
                  <a:pos x="604" y="38"/>
                </a:cxn>
                <a:cxn ang="0">
                  <a:pos x="649" y="13"/>
                </a:cxn>
                <a:cxn ang="0">
                  <a:pos x="648" y="38"/>
                </a:cxn>
                <a:cxn ang="0">
                  <a:pos x="647" y="47"/>
                </a:cxn>
                <a:cxn ang="0">
                  <a:pos x="620" y="65"/>
                </a:cxn>
                <a:cxn ang="0">
                  <a:pos x="605" y="85"/>
                </a:cxn>
                <a:cxn ang="0">
                  <a:pos x="540" y="91"/>
                </a:cxn>
                <a:cxn ang="0">
                  <a:pos x="556" y="106"/>
                </a:cxn>
                <a:cxn ang="0">
                  <a:pos x="583" y="116"/>
                </a:cxn>
                <a:cxn ang="0">
                  <a:pos x="528" y="113"/>
                </a:cxn>
                <a:cxn ang="0">
                  <a:pos x="509" y="121"/>
                </a:cxn>
                <a:cxn ang="0">
                  <a:pos x="523" y="127"/>
                </a:cxn>
                <a:cxn ang="0">
                  <a:pos x="548" y="140"/>
                </a:cxn>
                <a:cxn ang="0">
                  <a:pos x="497" y="156"/>
                </a:cxn>
                <a:cxn ang="0">
                  <a:pos x="437" y="164"/>
                </a:cxn>
                <a:cxn ang="0">
                  <a:pos x="399" y="176"/>
                </a:cxn>
                <a:cxn ang="0">
                  <a:pos x="347" y="193"/>
                </a:cxn>
                <a:cxn ang="0">
                  <a:pos x="311" y="196"/>
                </a:cxn>
                <a:cxn ang="0">
                  <a:pos x="285" y="217"/>
                </a:cxn>
                <a:cxn ang="0">
                  <a:pos x="251" y="241"/>
                </a:cxn>
                <a:cxn ang="0">
                  <a:pos x="228" y="274"/>
                </a:cxn>
                <a:cxn ang="0">
                  <a:pos x="192" y="288"/>
                </a:cxn>
                <a:cxn ang="0">
                  <a:pos x="165" y="281"/>
                </a:cxn>
                <a:cxn ang="0">
                  <a:pos x="133" y="253"/>
                </a:cxn>
                <a:cxn ang="0">
                  <a:pos x="125" y="221"/>
                </a:cxn>
                <a:cxn ang="0">
                  <a:pos x="110" y="200"/>
                </a:cxn>
                <a:cxn ang="0">
                  <a:pos x="115" y="174"/>
                </a:cxn>
                <a:cxn ang="0">
                  <a:pos x="154" y="162"/>
                </a:cxn>
                <a:cxn ang="0">
                  <a:pos x="172" y="144"/>
                </a:cxn>
                <a:cxn ang="0">
                  <a:pos x="142" y="131"/>
                </a:cxn>
                <a:cxn ang="0">
                  <a:pos x="178" y="125"/>
                </a:cxn>
                <a:cxn ang="0">
                  <a:pos x="160" y="117"/>
                </a:cxn>
                <a:cxn ang="0">
                  <a:pos x="129" y="113"/>
                </a:cxn>
                <a:cxn ang="0">
                  <a:pos x="147" y="90"/>
                </a:cxn>
                <a:cxn ang="0">
                  <a:pos x="123" y="68"/>
                </a:cxn>
                <a:cxn ang="0">
                  <a:pos x="60" y="62"/>
                </a:cxn>
                <a:cxn ang="0">
                  <a:pos x="29" y="60"/>
                </a:cxn>
                <a:cxn ang="0">
                  <a:pos x="54" y="47"/>
                </a:cxn>
                <a:cxn ang="0">
                  <a:pos x="49" y="36"/>
                </a:cxn>
                <a:cxn ang="0">
                  <a:pos x="98" y="19"/>
                </a:cxn>
              </a:cxnLst>
              <a:rect l="0" t="0" r="r" b="b"/>
              <a:pathLst>
                <a:path w="669" h="298">
                  <a:moveTo>
                    <a:pt x="164" y="16"/>
                  </a:moveTo>
                  <a:cubicBezTo>
                    <a:pt x="175" y="12"/>
                    <a:pt x="177" y="17"/>
                    <a:pt x="186" y="14"/>
                  </a:cubicBezTo>
                  <a:cubicBezTo>
                    <a:pt x="194" y="11"/>
                    <a:pt x="197" y="15"/>
                    <a:pt x="210" y="12"/>
                  </a:cubicBezTo>
                  <a:cubicBezTo>
                    <a:pt x="222" y="8"/>
                    <a:pt x="226" y="17"/>
                    <a:pt x="236" y="13"/>
                  </a:cubicBezTo>
                  <a:cubicBezTo>
                    <a:pt x="246" y="8"/>
                    <a:pt x="245" y="19"/>
                    <a:pt x="260" y="14"/>
                  </a:cubicBezTo>
                  <a:cubicBezTo>
                    <a:pt x="274" y="9"/>
                    <a:pt x="294" y="20"/>
                    <a:pt x="291" y="13"/>
                  </a:cubicBezTo>
                  <a:cubicBezTo>
                    <a:pt x="289" y="7"/>
                    <a:pt x="297" y="6"/>
                    <a:pt x="310" y="11"/>
                  </a:cubicBezTo>
                  <a:cubicBezTo>
                    <a:pt x="324" y="16"/>
                    <a:pt x="330" y="10"/>
                    <a:pt x="340" y="8"/>
                  </a:cubicBezTo>
                  <a:cubicBezTo>
                    <a:pt x="350" y="6"/>
                    <a:pt x="353" y="14"/>
                    <a:pt x="363" y="12"/>
                  </a:cubicBezTo>
                  <a:cubicBezTo>
                    <a:pt x="373" y="9"/>
                    <a:pt x="371" y="17"/>
                    <a:pt x="382" y="13"/>
                  </a:cubicBezTo>
                  <a:cubicBezTo>
                    <a:pt x="394" y="10"/>
                    <a:pt x="384" y="15"/>
                    <a:pt x="404" y="11"/>
                  </a:cubicBezTo>
                  <a:cubicBezTo>
                    <a:pt x="424" y="6"/>
                    <a:pt x="440" y="5"/>
                    <a:pt x="434" y="11"/>
                  </a:cubicBezTo>
                  <a:cubicBezTo>
                    <a:pt x="428" y="17"/>
                    <a:pt x="428" y="16"/>
                    <a:pt x="450" y="8"/>
                  </a:cubicBezTo>
                  <a:cubicBezTo>
                    <a:pt x="473" y="0"/>
                    <a:pt x="469" y="13"/>
                    <a:pt x="483" y="10"/>
                  </a:cubicBezTo>
                  <a:cubicBezTo>
                    <a:pt x="498" y="7"/>
                    <a:pt x="496" y="14"/>
                    <a:pt x="513" y="12"/>
                  </a:cubicBezTo>
                  <a:cubicBezTo>
                    <a:pt x="529" y="9"/>
                    <a:pt x="526" y="21"/>
                    <a:pt x="538" y="15"/>
                  </a:cubicBezTo>
                  <a:cubicBezTo>
                    <a:pt x="550" y="10"/>
                    <a:pt x="556" y="17"/>
                    <a:pt x="567" y="15"/>
                  </a:cubicBezTo>
                  <a:cubicBezTo>
                    <a:pt x="578" y="13"/>
                    <a:pt x="582" y="16"/>
                    <a:pt x="584" y="19"/>
                  </a:cubicBezTo>
                  <a:cubicBezTo>
                    <a:pt x="586" y="22"/>
                    <a:pt x="586" y="13"/>
                    <a:pt x="589" y="13"/>
                  </a:cubicBezTo>
                  <a:cubicBezTo>
                    <a:pt x="593" y="12"/>
                    <a:pt x="600" y="11"/>
                    <a:pt x="605" y="13"/>
                  </a:cubicBezTo>
                  <a:cubicBezTo>
                    <a:pt x="609" y="16"/>
                    <a:pt x="615" y="17"/>
                    <a:pt x="605" y="19"/>
                  </a:cubicBezTo>
                  <a:cubicBezTo>
                    <a:pt x="596" y="22"/>
                    <a:pt x="595" y="27"/>
                    <a:pt x="595" y="27"/>
                  </a:cubicBezTo>
                  <a:cubicBezTo>
                    <a:pt x="595" y="27"/>
                    <a:pt x="604" y="21"/>
                    <a:pt x="612" y="23"/>
                  </a:cubicBezTo>
                  <a:cubicBezTo>
                    <a:pt x="619" y="25"/>
                    <a:pt x="613" y="31"/>
                    <a:pt x="604" y="38"/>
                  </a:cubicBezTo>
                  <a:cubicBezTo>
                    <a:pt x="595" y="45"/>
                    <a:pt x="609" y="38"/>
                    <a:pt x="616" y="32"/>
                  </a:cubicBezTo>
                  <a:cubicBezTo>
                    <a:pt x="623" y="26"/>
                    <a:pt x="614" y="25"/>
                    <a:pt x="622" y="17"/>
                  </a:cubicBezTo>
                  <a:cubicBezTo>
                    <a:pt x="629" y="8"/>
                    <a:pt x="639" y="15"/>
                    <a:pt x="649" y="13"/>
                  </a:cubicBezTo>
                  <a:cubicBezTo>
                    <a:pt x="658" y="12"/>
                    <a:pt x="669" y="13"/>
                    <a:pt x="657" y="19"/>
                  </a:cubicBezTo>
                  <a:cubicBezTo>
                    <a:pt x="645" y="25"/>
                    <a:pt x="660" y="25"/>
                    <a:pt x="652" y="28"/>
                  </a:cubicBezTo>
                  <a:cubicBezTo>
                    <a:pt x="644" y="32"/>
                    <a:pt x="657" y="31"/>
                    <a:pt x="648" y="38"/>
                  </a:cubicBezTo>
                  <a:cubicBezTo>
                    <a:pt x="639" y="46"/>
                    <a:pt x="642" y="33"/>
                    <a:pt x="632" y="40"/>
                  </a:cubicBezTo>
                  <a:cubicBezTo>
                    <a:pt x="622" y="46"/>
                    <a:pt x="620" y="51"/>
                    <a:pt x="627" y="47"/>
                  </a:cubicBezTo>
                  <a:cubicBezTo>
                    <a:pt x="633" y="42"/>
                    <a:pt x="634" y="48"/>
                    <a:pt x="647" y="47"/>
                  </a:cubicBezTo>
                  <a:cubicBezTo>
                    <a:pt x="659" y="47"/>
                    <a:pt x="645" y="50"/>
                    <a:pt x="633" y="55"/>
                  </a:cubicBezTo>
                  <a:cubicBezTo>
                    <a:pt x="620" y="60"/>
                    <a:pt x="627" y="51"/>
                    <a:pt x="618" y="54"/>
                  </a:cubicBezTo>
                  <a:cubicBezTo>
                    <a:pt x="609" y="57"/>
                    <a:pt x="612" y="59"/>
                    <a:pt x="620" y="65"/>
                  </a:cubicBezTo>
                  <a:cubicBezTo>
                    <a:pt x="629" y="70"/>
                    <a:pt x="607" y="70"/>
                    <a:pt x="615" y="76"/>
                  </a:cubicBezTo>
                  <a:cubicBezTo>
                    <a:pt x="623" y="81"/>
                    <a:pt x="621" y="78"/>
                    <a:pt x="615" y="83"/>
                  </a:cubicBezTo>
                  <a:cubicBezTo>
                    <a:pt x="609" y="88"/>
                    <a:pt x="600" y="78"/>
                    <a:pt x="605" y="85"/>
                  </a:cubicBezTo>
                  <a:cubicBezTo>
                    <a:pt x="609" y="91"/>
                    <a:pt x="591" y="93"/>
                    <a:pt x="582" y="90"/>
                  </a:cubicBezTo>
                  <a:cubicBezTo>
                    <a:pt x="572" y="87"/>
                    <a:pt x="571" y="94"/>
                    <a:pt x="559" y="90"/>
                  </a:cubicBezTo>
                  <a:cubicBezTo>
                    <a:pt x="547" y="86"/>
                    <a:pt x="550" y="90"/>
                    <a:pt x="540" y="91"/>
                  </a:cubicBezTo>
                  <a:cubicBezTo>
                    <a:pt x="529" y="93"/>
                    <a:pt x="530" y="98"/>
                    <a:pt x="539" y="97"/>
                  </a:cubicBezTo>
                  <a:cubicBezTo>
                    <a:pt x="548" y="96"/>
                    <a:pt x="541" y="105"/>
                    <a:pt x="547" y="103"/>
                  </a:cubicBezTo>
                  <a:cubicBezTo>
                    <a:pt x="553" y="101"/>
                    <a:pt x="552" y="105"/>
                    <a:pt x="556" y="106"/>
                  </a:cubicBezTo>
                  <a:cubicBezTo>
                    <a:pt x="561" y="106"/>
                    <a:pt x="560" y="108"/>
                    <a:pt x="566" y="103"/>
                  </a:cubicBezTo>
                  <a:cubicBezTo>
                    <a:pt x="572" y="98"/>
                    <a:pt x="573" y="110"/>
                    <a:pt x="576" y="106"/>
                  </a:cubicBezTo>
                  <a:cubicBezTo>
                    <a:pt x="579" y="103"/>
                    <a:pt x="583" y="107"/>
                    <a:pt x="583" y="116"/>
                  </a:cubicBezTo>
                  <a:cubicBezTo>
                    <a:pt x="582" y="125"/>
                    <a:pt x="575" y="119"/>
                    <a:pt x="574" y="125"/>
                  </a:cubicBezTo>
                  <a:cubicBezTo>
                    <a:pt x="572" y="131"/>
                    <a:pt x="555" y="125"/>
                    <a:pt x="550" y="118"/>
                  </a:cubicBezTo>
                  <a:cubicBezTo>
                    <a:pt x="546" y="112"/>
                    <a:pt x="536" y="115"/>
                    <a:pt x="528" y="113"/>
                  </a:cubicBezTo>
                  <a:cubicBezTo>
                    <a:pt x="520" y="110"/>
                    <a:pt x="517" y="107"/>
                    <a:pt x="505" y="108"/>
                  </a:cubicBezTo>
                  <a:cubicBezTo>
                    <a:pt x="493" y="110"/>
                    <a:pt x="513" y="109"/>
                    <a:pt x="521" y="114"/>
                  </a:cubicBezTo>
                  <a:cubicBezTo>
                    <a:pt x="529" y="119"/>
                    <a:pt x="518" y="117"/>
                    <a:pt x="509" y="121"/>
                  </a:cubicBezTo>
                  <a:cubicBezTo>
                    <a:pt x="500" y="125"/>
                    <a:pt x="491" y="131"/>
                    <a:pt x="505" y="130"/>
                  </a:cubicBezTo>
                  <a:cubicBezTo>
                    <a:pt x="520" y="128"/>
                    <a:pt x="500" y="136"/>
                    <a:pt x="506" y="135"/>
                  </a:cubicBezTo>
                  <a:cubicBezTo>
                    <a:pt x="512" y="133"/>
                    <a:pt x="519" y="131"/>
                    <a:pt x="523" y="127"/>
                  </a:cubicBezTo>
                  <a:cubicBezTo>
                    <a:pt x="527" y="124"/>
                    <a:pt x="540" y="132"/>
                    <a:pt x="551" y="132"/>
                  </a:cubicBezTo>
                  <a:cubicBezTo>
                    <a:pt x="563" y="132"/>
                    <a:pt x="558" y="130"/>
                    <a:pt x="561" y="133"/>
                  </a:cubicBezTo>
                  <a:cubicBezTo>
                    <a:pt x="565" y="135"/>
                    <a:pt x="544" y="137"/>
                    <a:pt x="548" y="140"/>
                  </a:cubicBezTo>
                  <a:cubicBezTo>
                    <a:pt x="553" y="143"/>
                    <a:pt x="529" y="142"/>
                    <a:pt x="533" y="146"/>
                  </a:cubicBezTo>
                  <a:cubicBezTo>
                    <a:pt x="537" y="150"/>
                    <a:pt x="511" y="145"/>
                    <a:pt x="515" y="150"/>
                  </a:cubicBezTo>
                  <a:cubicBezTo>
                    <a:pt x="518" y="154"/>
                    <a:pt x="495" y="152"/>
                    <a:pt x="497" y="156"/>
                  </a:cubicBezTo>
                  <a:cubicBezTo>
                    <a:pt x="499" y="160"/>
                    <a:pt x="486" y="155"/>
                    <a:pt x="475" y="159"/>
                  </a:cubicBezTo>
                  <a:cubicBezTo>
                    <a:pt x="464" y="163"/>
                    <a:pt x="466" y="157"/>
                    <a:pt x="458" y="163"/>
                  </a:cubicBezTo>
                  <a:cubicBezTo>
                    <a:pt x="452" y="167"/>
                    <a:pt x="446" y="160"/>
                    <a:pt x="437" y="164"/>
                  </a:cubicBezTo>
                  <a:cubicBezTo>
                    <a:pt x="428" y="167"/>
                    <a:pt x="429" y="158"/>
                    <a:pt x="423" y="155"/>
                  </a:cubicBezTo>
                  <a:cubicBezTo>
                    <a:pt x="416" y="153"/>
                    <a:pt x="427" y="166"/>
                    <a:pt x="415" y="163"/>
                  </a:cubicBezTo>
                  <a:cubicBezTo>
                    <a:pt x="404" y="159"/>
                    <a:pt x="407" y="179"/>
                    <a:pt x="399" y="176"/>
                  </a:cubicBezTo>
                  <a:cubicBezTo>
                    <a:pt x="390" y="172"/>
                    <a:pt x="387" y="186"/>
                    <a:pt x="380" y="183"/>
                  </a:cubicBezTo>
                  <a:cubicBezTo>
                    <a:pt x="372" y="181"/>
                    <a:pt x="359" y="183"/>
                    <a:pt x="363" y="189"/>
                  </a:cubicBezTo>
                  <a:cubicBezTo>
                    <a:pt x="367" y="196"/>
                    <a:pt x="347" y="193"/>
                    <a:pt x="347" y="193"/>
                  </a:cubicBezTo>
                  <a:cubicBezTo>
                    <a:pt x="347" y="193"/>
                    <a:pt x="347" y="193"/>
                    <a:pt x="345" y="189"/>
                  </a:cubicBezTo>
                  <a:cubicBezTo>
                    <a:pt x="342" y="184"/>
                    <a:pt x="327" y="185"/>
                    <a:pt x="330" y="192"/>
                  </a:cubicBezTo>
                  <a:cubicBezTo>
                    <a:pt x="334" y="198"/>
                    <a:pt x="320" y="195"/>
                    <a:pt x="311" y="196"/>
                  </a:cubicBezTo>
                  <a:cubicBezTo>
                    <a:pt x="303" y="196"/>
                    <a:pt x="295" y="201"/>
                    <a:pt x="301" y="205"/>
                  </a:cubicBezTo>
                  <a:cubicBezTo>
                    <a:pt x="307" y="209"/>
                    <a:pt x="295" y="209"/>
                    <a:pt x="286" y="207"/>
                  </a:cubicBezTo>
                  <a:cubicBezTo>
                    <a:pt x="276" y="204"/>
                    <a:pt x="277" y="211"/>
                    <a:pt x="285" y="217"/>
                  </a:cubicBezTo>
                  <a:cubicBezTo>
                    <a:pt x="292" y="222"/>
                    <a:pt x="270" y="221"/>
                    <a:pt x="275" y="225"/>
                  </a:cubicBezTo>
                  <a:cubicBezTo>
                    <a:pt x="280" y="229"/>
                    <a:pt x="261" y="232"/>
                    <a:pt x="264" y="234"/>
                  </a:cubicBezTo>
                  <a:cubicBezTo>
                    <a:pt x="268" y="236"/>
                    <a:pt x="248" y="237"/>
                    <a:pt x="251" y="241"/>
                  </a:cubicBezTo>
                  <a:cubicBezTo>
                    <a:pt x="255" y="244"/>
                    <a:pt x="232" y="244"/>
                    <a:pt x="242" y="252"/>
                  </a:cubicBezTo>
                  <a:cubicBezTo>
                    <a:pt x="251" y="261"/>
                    <a:pt x="230" y="261"/>
                    <a:pt x="237" y="265"/>
                  </a:cubicBezTo>
                  <a:cubicBezTo>
                    <a:pt x="243" y="269"/>
                    <a:pt x="220" y="271"/>
                    <a:pt x="228" y="274"/>
                  </a:cubicBezTo>
                  <a:cubicBezTo>
                    <a:pt x="235" y="278"/>
                    <a:pt x="213" y="275"/>
                    <a:pt x="217" y="287"/>
                  </a:cubicBezTo>
                  <a:cubicBezTo>
                    <a:pt x="220" y="298"/>
                    <a:pt x="212" y="292"/>
                    <a:pt x="200" y="293"/>
                  </a:cubicBezTo>
                  <a:cubicBezTo>
                    <a:pt x="188" y="295"/>
                    <a:pt x="198" y="290"/>
                    <a:pt x="192" y="288"/>
                  </a:cubicBezTo>
                  <a:cubicBezTo>
                    <a:pt x="186" y="286"/>
                    <a:pt x="195" y="282"/>
                    <a:pt x="184" y="281"/>
                  </a:cubicBezTo>
                  <a:cubicBezTo>
                    <a:pt x="173" y="279"/>
                    <a:pt x="186" y="272"/>
                    <a:pt x="178" y="274"/>
                  </a:cubicBezTo>
                  <a:cubicBezTo>
                    <a:pt x="171" y="277"/>
                    <a:pt x="171" y="278"/>
                    <a:pt x="165" y="281"/>
                  </a:cubicBezTo>
                  <a:cubicBezTo>
                    <a:pt x="158" y="283"/>
                    <a:pt x="164" y="279"/>
                    <a:pt x="153" y="277"/>
                  </a:cubicBezTo>
                  <a:cubicBezTo>
                    <a:pt x="143" y="275"/>
                    <a:pt x="152" y="267"/>
                    <a:pt x="141" y="265"/>
                  </a:cubicBezTo>
                  <a:cubicBezTo>
                    <a:pt x="130" y="264"/>
                    <a:pt x="143" y="254"/>
                    <a:pt x="133" y="253"/>
                  </a:cubicBezTo>
                  <a:cubicBezTo>
                    <a:pt x="123" y="251"/>
                    <a:pt x="133" y="247"/>
                    <a:pt x="124" y="243"/>
                  </a:cubicBezTo>
                  <a:cubicBezTo>
                    <a:pt x="116" y="240"/>
                    <a:pt x="120" y="236"/>
                    <a:pt x="118" y="228"/>
                  </a:cubicBezTo>
                  <a:cubicBezTo>
                    <a:pt x="117" y="221"/>
                    <a:pt x="124" y="225"/>
                    <a:pt x="125" y="221"/>
                  </a:cubicBezTo>
                  <a:cubicBezTo>
                    <a:pt x="126" y="217"/>
                    <a:pt x="128" y="216"/>
                    <a:pt x="134" y="214"/>
                  </a:cubicBezTo>
                  <a:cubicBezTo>
                    <a:pt x="130" y="210"/>
                    <a:pt x="125" y="216"/>
                    <a:pt x="117" y="220"/>
                  </a:cubicBezTo>
                  <a:cubicBezTo>
                    <a:pt x="108" y="224"/>
                    <a:pt x="118" y="208"/>
                    <a:pt x="110" y="200"/>
                  </a:cubicBezTo>
                  <a:cubicBezTo>
                    <a:pt x="102" y="192"/>
                    <a:pt x="106" y="192"/>
                    <a:pt x="113" y="192"/>
                  </a:cubicBezTo>
                  <a:cubicBezTo>
                    <a:pt x="120" y="192"/>
                    <a:pt x="123" y="192"/>
                    <a:pt x="113" y="184"/>
                  </a:cubicBezTo>
                  <a:cubicBezTo>
                    <a:pt x="104" y="177"/>
                    <a:pt x="123" y="181"/>
                    <a:pt x="115" y="174"/>
                  </a:cubicBezTo>
                  <a:cubicBezTo>
                    <a:pt x="107" y="168"/>
                    <a:pt x="131" y="170"/>
                    <a:pt x="124" y="166"/>
                  </a:cubicBezTo>
                  <a:cubicBezTo>
                    <a:pt x="117" y="162"/>
                    <a:pt x="127" y="162"/>
                    <a:pt x="136" y="158"/>
                  </a:cubicBezTo>
                  <a:cubicBezTo>
                    <a:pt x="146" y="154"/>
                    <a:pt x="147" y="166"/>
                    <a:pt x="154" y="162"/>
                  </a:cubicBezTo>
                  <a:cubicBezTo>
                    <a:pt x="162" y="157"/>
                    <a:pt x="141" y="159"/>
                    <a:pt x="146" y="154"/>
                  </a:cubicBezTo>
                  <a:cubicBezTo>
                    <a:pt x="152" y="149"/>
                    <a:pt x="167" y="154"/>
                    <a:pt x="165" y="150"/>
                  </a:cubicBezTo>
                  <a:cubicBezTo>
                    <a:pt x="162" y="146"/>
                    <a:pt x="176" y="147"/>
                    <a:pt x="172" y="144"/>
                  </a:cubicBezTo>
                  <a:cubicBezTo>
                    <a:pt x="167" y="141"/>
                    <a:pt x="176" y="138"/>
                    <a:pt x="173" y="135"/>
                  </a:cubicBezTo>
                  <a:cubicBezTo>
                    <a:pt x="169" y="132"/>
                    <a:pt x="161" y="136"/>
                    <a:pt x="157" y="136"/>
                  </a:cubicBezTo>
                  <a:cubicBezTo>
                    <a:pt x="153" y="137"/>
                    <a:pt x="147" y="132"/>
                    <a:pt x="142" y="131"/>
                  </a:cubicBezTo>
                  <a:cubicBezTo>
                    <a:pt x="137" y="130"/>
                    <a:pt x="132" y="128"/>
                    <a:pt x="140" y="125"/>
                  </a:cubicBezTo>
                  <a:cubicBezTo>
                    <a:pt x="150" y="122"/>
                    <a:pt x="148" y="126"/>
                    <a:pt x="154" y="125"/>
                  </a:cubicBezTo>
                  <a:cubicBezTo>
                    <a:pt x="160" y="123"/>
                    <a:pt x="172" y="128"/>
                    <a:pt x="178" y="125"/>
                  </a:cubicBezTo>
                  <a:cubicBezTo>
                    <a:pt x="184" y="122"/>
                    <a:pt x="170" y="123"/>
                    <a:pt x="175" y="121"/>
                  </a:cubicBezTo>
                  <a:cubicBezTo>
                    <a:pt x="179" y="118"/>
                    <a:pt x="158" y="124"/>
                    <a:pt x="166" y="118"/>
                  </a:cubicBezTo>
                  <a:cubicBezTo>
                    <a:pt x="173" y="112"/>
                    <a:pt x="166" y="113"/>
                    <a:pt x="160" y="117"/>
                  </a:cubicBezTo>
                  <a:cubicBezTo>
                    <a:pt x="153" y="121"/>
                    <a:pt x="145" y="116"/>
                    <a:pt x="149" y="113"/>
                  </a:cubicBezTo>
                  <a:cubicBezTo>
                    <a:pt x="153" y="111"/>
                    <a:pt x="149" y="117"/>
                    <a:pt x="139" y="118"/>
                  </a:cubicBezTo>
                  <a:cubicBezTo>
                    <a:pt x="130" y="118"/>
                    <a:pt x="130" y="117"/>
                    <a:pt x="129" y="113"/>
                  </a:cubicBezTo>
                  <a:cubicBezTo>
                    <a:pt x="128" y="108"/>
                    <a:pt x="127" y="109"/>
                    <a:pt x="134" y="107"/>
                  </a:cubicBezTo>
                  <a:cubicBezTo>
                    <a:pt x="142" y="106"/>
                    <a:pt x="138" y="100"/>
                    <a:pt x="144" y="98"/>
                  </a:cubicBezTo>
                  <a:cubicBezTo>
                    <a:pt x="151" y="97"/>
                    <a:pt x="141" y="93"/>
                    <a:pt x="147" y="90"/>
                  </a:cubicBezTo>
                  <a:cubicBezTo>
                    <a:pt x="153" y="87"/>
                    <a:pt x="135" y="87"/>
                    <a:pt x="141" y="83"/>
                  </a:cubicBezTo>
                  <a:cubicBezTo>
                    <a:pt x="147" y="79"/>
                    <a:pt x="128" y="79"/>
                    <a:pt x="134" y="76"/>
                  </a:cubicBezTo>
                  <a:cubicBezTo>
                    <a:pt x="141" y="72"/>
                    <a:pt x="133" y="68"/>
                    <a:pt x="123" y="68"/>
                  </a:cubicBezTo>
                  <a:cubicBezTo>
                    <a:pt x="114" y="69"/>
                    <a:pt x="120" y="66"/>
                    <a:pt x="111" y="67"/>
                  </a:cubicBezTo>
                  <a:cubicBezTo>
                    <a:pt x="101" y="68"/>
                    <a:pt x="93" y="62"/>
                    <a:pt x="79" y="63"/>
                  </a:cubicBezTo>
                  <a:cubicBezTo>
                    <a:pt x="67" y="64"/>
                    <a:pt x="69" y="60"/>
                    <a:pt x="60" y="62"/>
                  </a:cubicBezTo>
                  <a:cubicBezTo>
                    <a:pt x="51" y="65"/>
                    <a:pt x="51" y="61"/>
                    <a:pt x="43" y="64"/>
                  </a:cubicBezTo>
                  <a:cubicBezTo>
                    <a:pt x="35" y="66"/>
                    <a:pt x="39" y="74"/>
                    <a:pt x="26" y="67"/>
                  </a:cubicBezTo>
                  <a:cubicBezTo>
                    <a:pt x="13" y="61"/>
                    <a:pt x="16" y="66"/>
                    <a:pt x="29" y="60"/>
                  </a:cubicBezTo>
                  <a:cubicBezTo>
                    <a:pt x="42" y="53"/>
                    <a:pt x="34" y="55"/>
                    <a:pt x="53" y="53"/>
                  </a:cubicBezTo>
                  <a:cubicBezTo>
                    <a:pt x="73" y="51"/>
                    <a:pt x="78" y="52"/>
                    <a:pt x="62" y="51"/>
                  </a:cubicBezTo>
                  <a:cubicBezTo>
                    <a:pt x="46" y="49"/>
                    <a:pt x="64" y="45"/>
                    <a:pt x="54" y="47"/>
                  </a:cubicBezTo>
                  <a:cubicBezTo>
                    <a:pt x="44" y="49"/>
                    <a:pt x="29" y="49"/>
                    <a:pt x="23" y="46"/>
                  </a:cubicBezTo>
                  <a:cubicBezTo>
                    <a:pt x="17" y="43"/>
                    <a:pt x="0" y="46"/>
                    <a:pt x="17" y="40"/>
                  </a:cubicBezTo>
                  <a:cubicBezTo>
                    <a:pt x="34" y="33"/>
                    <a:pt x="35" y="36"/>
                    <a:pt x="49" y="36"/>
                  </a:cubicBezTo>
                  <a:cubicBezTo>
                    <a:pt x="63" y="36"/>
                    <a:pt x="58" y="38"/>
                    <a:pt x="68" y="36"/>
                  </a:cubicBezTo>
                  <a:cubicBezTo>
                    <a:pt x="78" y="33"/>
                    <a:pt x="67" y="30"/>
                    <a:pt x="82" y="27"/>
                  </a:cubicBezTo>
                  <a:cubicBezTo>
                    <a:pt x="98" y="25"/>
                    <a:pt x="76" y="20"/>
                    <a:pt x="98" y="19"/>
                  </a:cubicBezTo>
                  <a:cubicBezTo>
                    <a:pt x="119" y="18"/>
                    <a:pt x="122" y="22"/>
                    <a:pt x="137" y="18"/>
                  </a:cubicBezTo>
                  <a:cubicBezTo>
                    <a:pt x="151" y="15"/>
                    <a:pt x="151" y="21"/>
                    <a:pt x="164" y="1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3" name="Freeform 125"/>
            <p:cNvSpPr>
              <a:spLocks/>
            </p:cNvSpPr>
            <p:nvPr/>
          </p:nvSpPr>
          <p:spPr bwMode="auto">
            <a:xfrm>
              <a:off x="17764126" y="725488"/>
              <a:ext cx="317500" cy="111125"/>
            </a:xfrm>
            <a:custGeom>
              <a:avLst/>
              <a:gdLst/>
              <a:ahLst/>
              <a:cxnLst>
                <a:cxn ang="0">
                  <a:pos x="21" y="46"/>
                </a:cxn>
                <a:cxn ang="0">
                  <a:pos x="34" y="46"/>
                </a:cxn>
                <a:cxn ang="0">
                  <a:pos x="54" y="50"/>
                </a:cxn>
                <a:cxn ang="0">
                  <a:pos x="82" y="49"/>
                </a:cxn>
                <a:cxn ang="0">
                  <a:pos x="100" y="44"/>
                </a:cxn>
                <a:cxn ang="0">
                  <a:pos x="107" y="41"/>
                </a:cxn>
                <a:cxn ang="0">
                  <a:pos x="126" y="35"/>
                </a:cxn>
                <a:cxn ang="0">
                  <a:pos x="134" y="32"/>
                </a:cxn>
                <a:cxn ang="0">
                  <a:pos x="138" y="26"/>
                </a:cxn>
                <a:cxn ang="0">
                  <a:pos x="142" y="26"/>
                </a:cxn>
                <a:cxn ang="0">
                  <a:pos x="147" y="22"/>
                </a:cxn>
                <a:cxn ang="0">
                  <a:pos x="143" y="18"/>
                </a:cxn>
                <a:cxn ang="0">
                  <a:pos x="141" y="13"/>
                </a:cxn>
                <a:cxn ang="0">
                  <a:pos x="137" y="11"/>
                </a:cxn>
                <a:cxn ang="0">
                  <a:pos x="135" y="7"/>
                </a:cxn>
                <a:cxn ang="0">
                  <a:pos x="135" y="3"/>
                </a:cxn>
                <a:cxn ang="0">
                  <a:pos x="136" y="2"/>
                </a:cxn>
                <a:cxn ang="0">
                  <a:pos x="122" y="5"/>
                </a:cxn>
                <a:cxn ang="0">
                  <a:pos x="121" y="3"/>
                </a:cxn>
                <a:cxn ang="0">
                  <a:pos x="115" y="0"/>
                </a:cxn>
                <a:cxn ang="0">
                  <a:pos x="109" y="1"/>
                </a:cxn>
                <a:cxn ang="0">
                  <a:pos x="109" y="6"/>
                </a:cxn>
                <a:cxn ang="0">
                  <a:pos x="96" y="10"/>
                </a:cxn>
                <a:cxn ang="0">
                  <a:pos x="89" y="13"/>
                </a:cxn>
                <a:cxn ang="0">
                  <a:pos x="81" y="7"/>
                </a:cxn>
                <a:cxn ang="0">
                  <a:pos x="70" y="9"/>
                </a:cxn>
                <a:cxn ang="0">
                  <a:pos x="68" y="14"/>
                </a:cxn>
                <a:cxn ang="0">
                  <a:pos x="64" y="10"/>
                </a:cxn>
                <a:cxn ang="0">
                  <a:pos x="56" y="12"/>
                </a:cxn>
                <a:cxn ang="0">
                  <a:pos x="57" y="17"/>
                </a:cxn>
                <a:cxn ang="0">
                  <a:pos x="53" y="16"/>
                </a:cxn>
                <a:cxn ang="0">
                  <a:pos x="46" y="21"/>
                </a:cxn>
                <a:cxn ang="0">
                  <a:pos x="44" y="23"/>
                </a:cxn>
                <a:cxn ang="0">
                  <a:pos x="38" y="16"/>
                </a:cxn>
                <a:cxn ang="0">
                  <a:pos x="43" y="15"/>
                </a:cxn>
                <a:cxn ang="0">
                  <a:pos x="44" y="11"/>
                </a:cxn>
                <a:cxn ang="0">
                  <a:pos x="37" y="6"/>
                </a:cxn>
                <a:cxn ang="0">
                  <a:pos x="25" y="4"/>
                </a:cxn>
                <a:cxn ang="0">
                  <a:pos x="29" y="5"/>
                </a:cxn>
                <a:cxn ang="0">
                  <a:pos x="27" y="7"/>
                </a:cxn>
                <a:cxn ang="0">
                  <a:pos x="31" y="13"/>
                </a:cxn>
                <a:cxn ang="0">
                  <a:pos x="17" y="9"/>
                </a:cxn>
                <a:cxn ang="0">
                  <a:pos x="13" y="11"/>
                </a:cxn>
                <a:cxn ang="0">
                  <a:pos x="11" y="13"/>
                </a:cxn>
                <a:cxn ang="0">
                  <a:pos x="18" y="15"/>
                </a:cxn>
                <a:cxn ang="0">
                  <a:pos x="10" y="14"/>
                </a:cxn>
                <a:cxn ang="0">
                  <a:pos x="8" y="16"/>
                </a:cxn>
                <a:cxn ang="0">
                  <a:pos x="1" y="18"/>
                </a:cxn>
                <a:cxn ang="0">
                  <a:pos x="4" y="19"/>
                </a:cxn>
                <a:cxn ang="0">
                  <a:pos x="22" y="18"/>
                </a:cxn>
                <a:cxn ang="0">
                  <a:pos x="26" y="18"/>
                </a:cxn>
                <a:cxn ang="0">
                  <a:pos x="35" y="20"/>
                </a:cxn>
                <a:cxn ang="0">
                  <a:pos x="28" y="25"/>
                </a:cxn>
                <a:cxn ang="0">
                  <a:pos x="35" y="25"/>
                </a:cxn>
                <a:cxn ang="0">
                  <a:pos x="4" y="30"/>
                </a:cxn>
                <a:cxn ang="0">
                  <a:pos x="7" y="30"/>
                </a:cxn>
                <a:cxn ang="0">
                  <a:pos x="23" y="30"/>
                </a:cxn>
                <a:cxn ang="0">
                  <a:pos x="24" y="34"/>
                </a:cxn>
                <a:cxn ang="0">
                  <a:pos x="29" y="36"/>
                </a:cxn>
                <a:cxn ang="0">
                  <a:pos x="33" y="37"/>
                </a:cxn>
                <a:cxn ang="0">
                  <a:pos x="17" y="43"/>
                </a:cxn>
                <a:cxn ang="0">
                  <a:pos x="16" y="46"/>
                </a:cxn>
              </a:cxnLst>
              <a:rect l="0" t="0" r="r" b="b"/>
              <a:pathLst>
                <a:path w="150" h="52">
                  <a:moveTo>
                    <a:pt x="16" y="46"/>
                  </a:moveTo>
                  <a:cubicBezTo>
                    <a:pt x="18" y="46"/>
                    <a:pt x="20" y="45"/>
                    <a:pt x="21" y="46"/>
                  </a:cubicBezTo>
                  <a:cubicBezTo>
                    <a:pt x="25" y="46"/>
                    <a:pt x="28" y="45"/>
                    <a:pt x="31" y="46"/>
                  </a:cubicBezTo>
                  <a:cubicBezTo>
                    <a:pt x="32" y="46"/>
                    <a:pt x="33" y="46"/>
                    <a:pt x="34" y="46"/>
                  </a:cubicBezTo>
                  <a:cubicBezTo>
                    <a:pt x="43" y="43"/>
                    <a:pt x="45" y="49"/>
                    <a:pt x="51" y="50"/>
                  </a:cubicBezTo>
                  <a:cubicBezTo>
                    <a:pt x="52" y="51"/>
                    <a:pt x="53" y="50"/>
                    <a:pt x="54" y="50"/>
                  </a:cubicBezTo>
                  <a:cubicBezTo>
                    <a:pt x="60" y="51"/>
                    <a:pt x="65" y="52"/>
                    <a:pt x="70" y="52"/>
                  </a:cubicBezTo>
                  <a:cubicBezTo>
                    <a:pt x="75" y="51"/>
                    <a:pt x="78" y="50"/>
                    <a:pt x="82" y="49"/>
                  </a:cubicBezTo>
                  <a:cubicBezTo>
                    <a:pt x="85" y="49"/>
                    <a:pt x="85" y="47"/>
                    <a:pt x="87" y="46"/>
                  </a:cubicBezTo>
                  <a:cubicBezTo>
                    <a:pt x="91" y="44"/>
                    <a:pt x="95" y="44"/>
                    <a:pt x="100" y="44"/>
                  </a:cubicBezTo>
                  <a:cubicBezTo>
                    <a:pt x="102" y="44"/>
                    <a:pt x="103" y="43"/>
                    <a:pt x="105" y="42"/>
                  </a:cubicBezTo>
                  <a:cubicBezTo>
                    <a:pt x="106" y="42"/>
                    <a:pt x="107" y="41"/>
                    <a:pt x="107" y="41"/>
                  </a:cubicBezTo>
                  <a:cubicBezTo>
                    <a:pt x="110" y="39"/>
                    <a:pt x="113" y="38"/>
                    <a:pt x="116" y="37"/>
                  </a:cubicBezTo>
                  <a:cubicBezTo>
                    <a:pt x="119" y="35"/>
                    <a:pt x="122" y="35"/>
                    <a:pt x="126" y="35"/>
                  </a:cubicBezTo>
                  <a:cubicBezTo>
                    <a:pt x="127" y="35"/>
                    <a:pt x="128" y="35"/>
                    <a:pt x="128" y="35"/>
                  </a:cubicBezTo>
                  <a:cubicBezTo>
                    <a:pt x="130" y="34"/>
                    <a:pt x="131" y="33"/>
                    <a:pt x="134" y="32"/>
                  </a:cubicBezTo>
                  <a:cubicBezTo>
                    <a:pt x="135" y="32"/>
                    <a:pt x="135" y="31"/>
                    <a:pt x="135" y="31"/>
                  </a:cubicBezTo>
                  <a:cubicBezTo>
                    <a:pt x="134" y="30"/>
                    <a:pt x="135" y="27"/>
                    <a:pt x="138" y="26"/>
                  </a:cubicBezTo>
                  <a:cubicBezTo>
                    <a:pt x="139" y="26"/>
                    <a:pt x="140" y="28"/>
                    <a:pt x="141" y="27"/>
                  </a:cubicBezTo>
                  <a:cubicBezTo>
                    <a:pt x="141" y="27"/>
                    <a:pt x="141" y="26"/>
                    <a:pt x="142" y="26"/>
                  </a:cubicBezTo>
                  <a:cubicBezTo>
                    <a:pt x="144" y="25"/>
                    <a:pt x="146" y="24"/>
                    <a:pt x="144" y="22"/>
                  </a:cubicBezTo>
                  <a:cubicBezTo>
                    <a:pt x="145" y="22"/>
                    <a:pt x="146" y="22"/>
                    <a:pt x="147" y="22"/>
                  </a:cubicBezTo>
                  <a:cubicBezTo>
                    <a:pt x="149" y="21"/>
                    <a:pt x="148" y="20"/>
                    <a:pt x="149" y="18"/>
                  </a:cubicBezTo>
                  <a:cubicBezTo>
                    <a:pt x="150" y="17"/>
                    <a:pt x="145" y="18"/>
                    <a:pt x="143" y="18"/>
                  </a:cubicBezTo>
                  <a:cubicBezTo>
                    <a:pt x="144" y="17"/>
                    <a:pt x="148" y="15"/>
                    <a:pt x="146" y="15"/>
                  </a:cubicBezTo>
                  <a:cubicBezTo>
                    <a:pt x="145" y="14"/>
                    <a:pt x="143" y="13"/>
                    <a:pt x="141" y="13"/>
                  </a:cubicBezTo>
                  <a:cubicBezTo>
                    <a:pt x="141" y="13"/>
                    <a:pt x="140" y="13"/>
                    <a:pt x="139" y="13"/>
                  </a:cubicBezTo>
                  <a:cubicBezTo>
                    <a:pt x="138" y="12"/>
                    <a:pt x="138" y="12"/>
                    <a:pt x="137" y="11"/>
                  </a:cubicBezTo>
                  <a:cubicBezTo>
                    <a:pt x="135" y="11"/>
                    <a:pt x="133" y="11"/>
                    <a:pt x="131" y="11"/>
                  </a:cubicBezTo>
                  <a:cubicBezTo>
                    <a:pt x="134" y="10"/>
                    <a:pt x="136" y="8"/>
                    <a:pt x="135" y="7"/>
                  </a:cubicBezTo>
                  <a:cubicBezTo>
                    <a:pt x="134" y="6"/>
                    <a:pt x="132" y="7"/>
                    <a:pt x="131" y="7"/>
                  </a:cubicBezTo>
                  <a:cubicBezTo>
                    <a:pt x="128" y="6"/>
                    <a:pt x="132" y="4"/>
                    <a:pt x="135" y="3"/>
                  </a:cubicBezTo>
                  <a:cubicBezTo>
                    <a:pt x="135" y="3"/>
                    <a:pt x="135" y="3"/>
                    <a:pt x="135" y="3"/>
                  </a:cubicBezTo>
                  <a:cubicBezTo>
                    <a:pt x="136" y="3"/>
                    <a:pt x="136" y="2"/>
                    <a:pt x="136" y="2"/>
                  </a:cubicBezTo>
                  <a:cubicBezTo>
                    <a:pt x="132" y="1"/>
                    <a:pt x="129" y="2"/>
                    <a:pt x="126" y="4"/>
                  </a:cubicBezTo>
                  <a:cubicBezTo>
                    <a:pt x="126" y="4"/>
                    <a:pt x="123" y="5"/>
                    <a:pt x="122" y="5"/>
                  </a:cubicBezTo>
                  <a:cubicBezTo>
                    <a:pt x="122" y="5"/>
                    <a:pt x="122" y="4"/>
                    <a:pt x="122" y="4"/>
                  </a:cubicBezTo>
                  <a:cubicBezTo>
                    <a:pt x="122" y="3"/>
                    <a:pt x="122" y="3"/>
                    <a:pt x="121" y="3"/>
                  </a:cubicBezTo>
                  <a:cubicBezTo>
                    <a:pt x="118" y="2"/>
                    <a:pt x="117" y="1"/>
                    <a:pt x="117" y="0"/>
                  </a:cubicBezTo>
                  <a:cubicBezTo>
                    <a:pt x="116" y="0"/>
                    <a:pt x="115" y="0"/>
                    <a:pt x="115" y="0"/>
                  </a:cubicBezTo>
                  <a:cubicBezTo>
                    <a:pt x="114" y="1"/>
                    <a:pt x="112" y="1"/>
                    <a:pt x="110" y="1"/>
                  </a:cubicBezTo>
                  <a:cubicBezTo>
                    <a:pt x="110" y="1"/>
                    <a:pt x="109" y="1"/>
                    <a:pt x="109" y="1"/>
                  </a:cubicBezTo>
                  <a:cubicBezTo>
                    <a:pt x="110" y="2"/>
                    <a:pt x="109" y="4"/>
                    <a:pt x="109" y="5"/>
                  </a:cubicBezTo>
                  <a:cubicBezTo>
                    <a:pt x="109" y="5"/>
                    <a:pt x="110" y="5"/>
                    <a:pt x="109" y="6"/>
                  </a:cubicBezTo>
                  <a:cubicBezTo>
                    <a:pt x="108" y="7"/>
                    <a:pt x="104" y="6"/>
                    <a:pt x="102" y="6"/>
                  </a:cubicBezTo>
                  <a:cubicBezTo>
                    <a:pt x="99" y="6"/>
                    <a:pt x="100" y="10"/>
                    <a:pt x="96" y="10"/>
                  </a:cubicBezTo>
                  <a:cubicBezTo>
                    <a:pt x="93" y="9"/>
                    <a:pt x="90" y="7"/>
                    <a:pt x="86" y="8"/>
                  </a:cubicBezTo>
                  <a:cubicBezTo>
                    <a:pt x="88" y="10"/>
                    <a:pt x="92" y="12"/>
                    <a:pt x="89" y="13"/>
                  </a:cubicBezTo>
                  <a:cubicBezTo>
                    <a:pt x="86" y="14"/>
                    <a:pt x="86" y="11"/>
                    <a:pt x="83" y="10"/>
                  </a:cubicBezTo>
                  <a:cubicBezTo>
                    <a:pt x="81" y="9"/>
                    <a:pt x="83" y="8"/>
                    <a:pt x="81" y="7"/>
                  </a:cubicBezTo>
                  <a:cubicBezTo>
                    <a:pt x="80" y="7"/>
                    <a:pt x="79" y="6"/>
                    <a:pt x="78" y="6"/>
                  </a:cubicBezTo>
                  <a:cubicBezTo>
                    <a:pt x="75" y="7"/>
                    <a:pt x="72" y="8"/>
                    <a:pt x="70" y="9"/>
                  </a:cubicBezTo>
                  <a:cubicBezTo>
                    <a:pt x="68" y="10"/>
                    <a:pt x="71" y="12"/>
                    <a:pt x="71" y="13"/>
                  </a:cubicBezTo>
                  <a:cubicBezTo>
                    <a:pt x="71" y="13"/>
                    <a:pt x="69" y="14"/>
                    <a:pt x="68" y="14"/>
                  </a:cubicBezTo>
                  <a:cubicBezTo>
                    <a:pt x="66" y="13"/>
                    <a:pt x="65" y="12"/>
                    <a:pt x="65" y="10"/>
                  </a:cubicBezTo>
                  <a:cubicBezTo>
                    <a:pt x="65" y="10"/>
                    <a:pt x="64" y="10"/>
                    <a:pt x="64" y="10"/>
                  </a:cubicBezTo>
                  <a:cubicBezTo>
                    <a:pt x="65" y="8"/>
                    <a:pt x="61" y="8"/>
                    <a:pt x="58" y="9"/>
                  </a:cubicBezTo>
                  <a:cubicBezTo>
                    <a:pt x="57" y="9"/>
                    <a:pt x="56" y="11"/>
                    <a:pt x="56" y="12"/>
                  </a:cubicBezTo>
                  <a:cubicBezTo>
                    <a:pt x="55" y="13"/>
                    <a:pt x="58" y="13"/>
                    <a:pt x="58" y="14"/>
                  </a:cubicBezTo>
                  <a:cubicBezTo>
                    <a:pt x="58" y="15"/>
                    <a:pt x="57" y="16"/>
                    <a:pt x="57" y="17"/>
                  </a:cubicBezTo>
                  <a:cubicBezTo>
                    <a:pt x="57" y="17"/>
                    <a:pt x="55" y="17"/>
                    <a:pt x="54" y="17"/>
                  </a:cubicBezTo>
                  <a:cubicBezTo>
                    <a:pt x="54" y="17"/>
                    <a:pt x="54" y="16"/>
                    <a:pt x="53" y="16"/>
                  </a:cubicBezTo>
                  <a:cubicBezTo>
                    <a:pt x="49" y="15"/>
                    <a:pt x="51" y="18"/>
                    <a:pt x="48" y="19"/>
                  </a:cubicBezTo>
                  <a:cubicBezTo>
                    <a:pt x="46" y="20"/>
                    <a:pt x="47" y="21"/>
                    <a:pt x="46" y="21"/>
                  </a:cubicBezTo>
                  <a:cubicBezTo>
                    <a:pt x="46" y="22"/>
                    <a:pt x="47" y="22"/>
                    <a:pt x="46" y="23"/>
                  </a:cubicBezTo>
                  <a:cubicBezTo>
                    <a:pt x="46" y="23"/>
                    <a:pt x="45" y="23"/>
                    <a:pt x="44" y="23"/>
                  </a:cubicBezTo>
                  <a:cubicBezTo>
                    <a:pt x="43" y="22"/>
                    <a:pt x="45" y="20"/>
                    <a:pt x="44" y="19"/>
                  </a:cubicBezTo>
                  <a:cubicBezTo>
                    <a:pt x="43" y="17"/>
                    <a:pt x="40" y="17"/>
                    <a:pt x="38" y="16"/>
                  </a:cubicBezTo>
                  <a:cubicBezTo>
                    <a:pt x="40" y="16"/>
                    <a:pt x="41" y="16"/>
                    <a:pt x="43" y="16"/>
                  </a:cubicBezTo>
                  <a:cubicBezTo>
                    <a:pt x="43" y="16"/>
                    <a:pt x="43" y="16"/>
                    <a:pt x="43" y="15"/>
                  </a:cubicBezTo>
                  <a:cubicBezTo>
                    <a:pt x="46" y="14"/>
                    <a:pt x="46" y="13"/>
                    <a:pt x="44" y="11"/>
                  </a:cubicBezTo>
                  <a:cubicBezTo>
                    <a:pt x="44" y="11"/>
                    <a:pt x="44" y="11"/>
                    <a:pt x="44" y="11"/>
                  </a:cubicBezTo>
                  <a:cubicBezTo>
                    <a:pt x="42" y="10"/>
                    <a:pt x="39" y="9"/>
                    <a:pt x="39" y="7"/>
                  </a:cubicBezTo>
                  <a:cubicBezTo>
                    <a:pt x="39" y="7"/>
                    <a:pt x="38" y="6"/>
                    <a:pt x="37" y="6"/>
                  </a:cubicBezTo>
                  <a:cubicBezTo>
                    <a:pt x="35" y="5"/>
                    <a:pt x="36" y="3"/>
                    <a:pt x="32" y="3"/>
                  </a:cubicBezTo>
                  <a:cubicBezTo>
                    <a:pt x="29" y="3"/>
                    <a:pt x="27" y="4"/>
                    <a:pt x="25" y="4"/>
                  </a:cubicBezTo>
                  <a:cubicBezTo>
                    <a:pt x="24" y="5"/>
                    <a:pt x="25" y="5"/>
                    <a:pt x="23" y="5"/>
                  </a:cubicBezTo>
                  <a:cubicBezTo>
                    <a:pt x="25" y="6"/>
                    <a:pt x="27" y="5"/>
                    <a:pt x="29" y="5"/>
                  </a:cubicBezTo>
                  <a:cubicBezTo>
                    <a:pt x="30" y="5"/>
                    <a:pt x="31" y="6"/>
                    <a:pt x="30" y="6"/>
                  </a:cubicBezTo>
                  <a:cubicBezTo>
                    <a:pt x="30" y="7"/>
                    <a:pt x="28" y="7"/>
                    <a:pt x="27" y="7"/>
                  </a:cubicBezTo>
                  <a:cubicBezTo>
                    <a:pt x="28" y="8"/>
                    <a:pt x="30" y="8"/>
                    <a:pt x="31" y="9"/>
                  </a:cubicBezTo>
                  <a:cubicBezTo>
                    <a:pt x="31" y="10"/>
                    <a:pt x="34" y="12"/>
                    <a:pt x="31" y="13"/>
                  </a:cubicBezTo>
                  <a:cubicBezTo>
                    <a:pt x="28" y="11"/>
                    <a:pt x="24" y="10"/>
                    <a:pt x="21" y="8"/>
                  </a:cubicBezTo>
                  <a:cubicBezTo>
                    <a:pt x="20" y="7"/>
                    <a:pt x="18" y="8"/>
                    <a:pt x="17" y="9"/>
                  </a:cubicBezTo>
                  <a:cubicBezTo>
                    <a:pt x="16" y="9"/>
                    <a:pt x="20" y="10"/>
                    <a:pt x="18" y="10"/>
                  </a:cubicBezTo>
                  <a:cubicBezTo>
                    <a:pt x="17" y="11"/>
                    <a:pt x="13" y="9"/>
                    <a:pt x="13" y="11"/>
                  </a:cubicBezTo>
                  <a:cubicBezTo>
                    <a:pt x="13" y="11"/>
                    <a:pt x="16" y="12"/>
                    <a:pt x="15" y="12"/>
                  </a:cubicBezTo>
                  <a:cubicBezTo>
                    <a:pt x="14" y="12"/>
                    <a:pt x="13" y="13"/>
                    <a:pt x="11" y="13"/>
                  </a:cubicBezTo>
                  <a:cubicBezTo>
                    <a:pt x="12" y="14"/>
                    <a:pt x="15" y="14"/>
                    <a:pt x="17" y="14"/>
                  </a:cubicBezTo>
                  <a:cubicBezTo>
                    <a:pt x="17" y="14"/>
                    <a:pt x="18" y="14"/>
                    <a:pt x="18" y="15"/>
                  </a:cubicBezTo>
                  <a:cubicBezTo>
                    <a:pt x="17" y="15"/>
                    <a:pt x="15" y="16"/>
                    <a:pt x="14" y="16"/>
                  </a:cubicBezTo>
                  <a:cubicBezTo>
                    <a:pt x="12" y="16"/>
                    <a:pt x="12" y="15"/>
                    <a:pt x="10" y="14"/>
                  </a:cubicBezTo>
                  <a:cubicBezTo>
                    <a:pt x="9" y="14"/>
                    <a:pt x="8" y="14"/>
                    <a:pt x="8" y="14"/>
                  </a:cubicBezTo>
                  <a:cubicBezTo>
                    <a:pt x="7" y="15"/>
                    <a:pt x="8" y="15"/>
                    <a:pt x="8" y="16"/>
                  </a:cubicBezTo>
                  <a:cubicBezTo>
                    <a:pt x="8" y="16"/>
                    <a:pt x="8" y="17"/>
                    <a:pt x="8" y="17"/>
                  </a:cubicBezTo>
                  <a:cubicBezTo>
                    <a:pt x="4" y="16"/>
                    <a:pt x="3" y="16"/>
                    <a:pt x="1" y="18"/>
                  </a:cubicBezTo>
                  <a:cubicBezTo>
                    <a:pt x="0" y="18"/>
                    <a:pt x="1" y="19"/>
                    <a:pt x="1" y="19"/>
                  </a:cubicBezTo>
                  <a:cubicBezTo>
                    <a:pt x="2" y="19"/>
                    <a:pt x="3" y="19"/>
                    <a:pt x="4" y="19"/>
                  </a:cubicBezTo>
                  <a:cubicBezTo>
                    <a:pt x="7" y="19"/>
                    <a:pt x="8" y="21"/>
                    <a:pt x="12" y="21"/>
                  </a:cubicBezTo>
                  <a:cubicBezTo>
                    <a:pt x="16" y="20"/>
                    <a:pt x="18" y="18"/>
                    <a:pt x="22" y="18"/>
                  </a:cubicBezTo>
                  <a:cubicBezTo>
                    <a:pt x="22" y="18"/>
                    <a:pt x="23" y="18"/>
                    <a:pt x="23" y="18"/>
                  </a:cubicBezTo>
                  <a:cubicBezTo>
                    <a:pt x="24" y="18"/>
                    <a:pt x="26" y="18"/>
                    <a:pt x="26" y="18"/>
                  </a:cubicBezTo>
                  <a:cubicBezTo>
                    <a:pt x="30" y="19"/>
                    <a:pt x="32" y="19"/>
                    <a:pt x="36" y="19"/>
                  </a:cubicBezTo>
                  <a:cubicBezTo>
                    <a:pt x="35" y="19"/>
                    <a:pt x="35" y="20"/>
                    <a:pt x="35" y="20"/>
                  </a:cubicBezTo>
                  <a:cubicBezTo>
                    <a:pt x="31" y="21"/>
                    <a:pt x="26" y="22"/>
                    <a:pt x="25" y="24"/>
                  </a:cubicBezTo>
                  <a:cubicBezTo>
                    <a:pt x="25" y="25"/>
                    <a:pt x="27" y="24"/>
                    <a:pt x="28" y="25"/>
                  </a:cubicBezTo>
                  <a:cubicBezTo>
                    <a:pt x="28" y="25"/>
                    <a:pt x="28" y="25"/>
                    <a:pt x="29" y="25"/>
                  </a:cubicBezTo>
                  <a:cubicBezTo>
                    <a:pt x="31" y="26"/>
                    <a:pt x="37" y="24"/>
                    <a:pt x="35" y="25"/>
                  </a:cubicBezTo>
                  <a:cubicBezTo>
                    <a:pt x="32" y="27"/>
                    <a:pt x="25" y="26"/>
                    <a:pt x="20" y="27"/>
                  </a:cubicBezTo>
                  <a:cubicBezTo>
                    <a:pt x="14" y="28"/>
                    <a:pt x="9" y="28"/>
                    <a:pt x="4" y="30"/>
                  </a:cubicBezTo>
                  <a:cubicBezTo>
                    <a:pt x="4" y="30"/>
                    <a:pt x="4" y="30"/>
                    <a:pt x="5" y="31"/>
                  </a:cubicBezTo>
                  <a:cubicBezTo>
                    <a:pt x="6" y="31"/>
                    <a:pt x="6" y="30"/>
                    <a:pt x="7" y="30"/>
                  </a:cubicBezTo>
                  <a:cubicBezTo>
                    <a:pt x="7" y="31"/>
                    <a:pt x="8" y="31"/>
                    <a:pt x="9" y="31"/>
                  </a:cubicBezTo>
                  <a:cubicBezTo>
                    <a:pt x="14" y="30"/>
                    <a:pt x="19" y="29"/>
                    <a:pt x="23" y="30"/>
                  </a:cubicBezTo>
                  <a:cubicBezTo>
                    <a:pt x="24" y="30"/>
                    <a:pt x="23" y="31"/>
                    <a:pt x="23" y="32"/>
                  </a:cubicBezTo>
                  <a:cubicBezTo>
                    <a:pt x="24" y="32"/>
                    <a:pt x="24" y="33"/>
                    <a:pt x="24" y="34"/>
                  </a:cubicBezTo>
                  <a:cubicBezTo>
                    <a:pt x="25" y="36"/>
                    <a:pt x="29" y="34"/>
                    <a:pt x="31" y="34"/>
                  </a:cubicBezTo>
                  <a:cubicBezTo>
                    <a:pt x="32" y="35"/>
                    <a:pt x="28" y="36"/>
                    <a:pt x="29" y="36"/>
                  </a:cubicBezTo>
                  <a:cubicBezTo>
                    <a:pt x="30" y="37"/>
                    <a:pt x="33" y="36"/>
                    <a:pt x="34" y="37"/>
                  </a:cubicBezTo>
                  <a:cubicBezTo>
                    <a:pt x="35" y="37"/>
                    <a:pt x="34" y="37"/>
                    <a:pt x="33" y="37"/>
                  </a:cubicBezTo>
                  <a:cubicBezTo>
                    <a:pt x="32" y="38"/>
                    <a:pt x="30" y="38"/>
                    <a:pt x="30" y="38"/>
                  </a:cubicBezTo>
                  <a:cubicBezTo>
                    <a:pt x="30" y="42"/>
                    <a:pt x="22" y="43"/>
                    <a:pt x="17" y="43"/>
                  </a:cubicBezTo>
                  <a:cubicBezTo>
                    <a:pt x="16" y="43"/>
                    <a:pt x="16" y="45"/>
                    <a:pt x="15" y="45"/>
                  </a:cubicBezTo>
                  <a:cubicBezTo>
                    <a:pt x="15" y="46"/>
                    <a:pt x="15" y="46"/>
                    <a:pt x="16" y="4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4" name="Freeform 126"/>
            <p:cNvSpPr>
              <a:spLocks/>
            </p:cNvSpPr>
            <p:nvPr/>
          </p:nvSpPr>
          <p:spPr bwMode="auto">
            <a:xfrm>
              <a:off x="16910051" y="617538"/>
              <a:ext cx="74613" cy="30163"/>
            </a:xfrm>
            <a:custGeom>
              <a:avLst/>
              <a:gdLst/>
              <a:ahLst/>
              <a:cxnLst>
                <a:cxn ang="0">
                  <a:pos x="22" y="3"/>
                </a:cxn>
                <a:cxn ang="0">
                  <a:pos x="14" y="2"/>
                </a:cxn>
                <a:cxn ang="0">
                  <a:pos x="6" y="1"/>
                </a:cxn>
                <a:cxn ang="0">
                  <a:pos x="1" y="3"/>
                </a:cxn>
                <a:cxn ang="0">
                  <a:pos x="3" y="8"/>
                </a:cxn>
                <a:cxn ang="0">
                  <a:pos x="9" y="10"/>
                </a:cxn>
                <a:cxn ang="0">
                  <a:pos x="17" y="13"/>
                </a:cxn>
                <a:cxn ang="0">
                  <a:pos x="29" y="13"/>
                </a:cxn>
                <a:cxn ang="0">
                  <a:pos x="31" y="6"/>
                </a:cxn>
                <a:cxn ang="0">
                  <a:pos x="22" y="3"/>
                </a:cxn>
              </a:cxnLst>
              <a:rect l="0" t="0" r="r" b="b"/>
              <a:pathLst>
                <a:path w="35" h="14">
                  <a:moveTo>
                    <a:pt x="22" y="3"/>
                  </a:moveTo>
                  <a:cubicBezTo>
                    <a:pt x="18" y="3"/>
                    <a:pt x="17" y="3"/>
                    <a:pt x="14" y="2"/>
                  </a:cubicBezTo>
                  <a:cubicBezTo>
                    <a:pt x="11" y="1"/>
                    <a:pt x="11" y="1"/>
                    <a:pt x="6" y="1"/>
                  </a:cubicBezTo>
                  <a:cubicBezTo>
                    <a:pt x="3" y="0"/>
                    <a:pt x="2" y="1"/>
                    <a:pt x="1" y="3"/>
                  </a:cubicBezTo>
                  <a:cubicBezTo>
                    <a:pt x="0" y="4"/>
                    <a:pt x="1" y="7"/>
                    <a:pt x="3" y="8"/>
                  </a:cubicBezTo>
                  <a:cubicBezTo>
                    <a:pt x="5" y="8"/>
                    <a:pt x="6" y="7"/>
                    <a:pt x="9" y="10"/>
                  </a:cubicBezTo>
                  <a:cubicBezTo>
                    <a:pt x="12" y="12"/>
                    <a:pt x="12" y="13"/>
                    <a:pt x="17" y="13"/>
                  </a:cubicBezTo>
                  <a:cubicBezTo>
                    <a:pt x="22" y="14"/>
                    <a:pt x="23" y="14"/>
                    <a:pt x="29" y="13"/>
                  </a:cubicBezTo>
                  <a:cubicBezTo>
                    <a:pt x="35" y="13"/>
                    <a:pt x="34" y="8"/>
                    <a:pt x="31" y="6"/>
                  </a:cubicBezTo>
                  <a:cubicBezTo>
                    <a:pt x="28" y="4"/>
                    <a:pt x="25" y="2"/>
                    <a:pt x="22" y="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5" name="Freeform 127"/>
            <p:cNvSpPr>
              <a:spLocks/>
            </p:cNvSpPr>
            <p:nvPr/>
          </p:nvSpPr>
          <p:spPr bwMode="auto">
            <a:xfrm>
              <a:off x="20010439" y="506413"/>
              <a:ext cx="233363" cy="103188"/>
            </a:xfrm>
            <a:custGeom>
              <a:avLst/>
              <a:gdLst/>
              <a:ahLst/>
              <a:cxnLst>
                <a:cxn ang="0">
                  <a:pos x="98" y="37"/>
                </a:cxn>
                <a:cxn ang="0">
                  <a:pos x="66" y="29"/>
                </a:cxn>
                <a:cxn ang="0">
                  <a:pos x="51" y="17"/>
                </a:cxn>
                <a:cxn ang="0">
                  <a:pos x="53" y="11"/>
                </a:cxn>
                <a:cxn ang="0">
                  <a:pos x="57" y="4"/>
                </a:cxn>
                <a:cxn ang="0">
                  <a:pos x="37" y="1"/>
                </a:cxn>
                <a:cxn ang="0">
                  <a:pos x="28" y="2"/>
                </a:cxn>
                <a:cxn ang="0">
                  <a:pos x="20" y="7"/>
                </a:cxn>
                <a:cxn ang="0">
                  <a:pos x="15" y="12"/>
                </a:cxn>
                <a:cxn ang="0">
                  <a:pos x="8" y="20"/>
                </a:cxn>
                <a:cxn ang="0">
                  <a:pos x="5" y="31"/>
                </a:cxn>
                <a:cxn ang="0">
                  <a:pos x="17" y="29"/>
                </a:cxn>
                <a:cxn ang="0">
                  <a:pos x="22" y="31"/>
                </a:cxn>
                <a:cxn ang="0">
                  <a:pos x="28" y="34"/>
                </a:cxn>
                <a:cxn ang="0">
                  <a:pos x="35" y="38"/>
                </a:cxn>
                <a:cxn ang="0">
                  <a:pos x="32" y="40"/>
                </a:cxn>
                <a:cxn ang="0">
                  <a:pos x="33" y="46"/>
                </a:cxn>
                <a:cxn ang="0">
                  <a:pos x="46" y="46"/>
                </a:cxn>
                <a:cxn ang="0">
                  <a:pos x="55" y="45"/>
                </a:cxn>
                <a:cxn ang="0">
                  <a:pos x="67" y="44"/>
                </a:cxn>
                <a:cxn ang="0">
                  <a:pos x="77" y="41"/>
                </a:cxn>
                <a:cxn ang="0">
                  <a:pos x="85" y="42"/>
                </a:cxn>
                <a:cxn ang="0">
                  <a:pos x="89" y="40"/>
                </a:cxn>
                <a:cxn ang="0">
                  <a:pos x="98" y="37"/>
                </a:cxn>
              </a:cxnLst>
              <a:rect l="0" t="0" r="r" b="b"/>
              <a:pathLst>
                <a:path w="110" h="49">
                  <a:moveTo>
                    <a:pt x="98" y="37"/>
                  </a:moveTo>
                  <a:cubicBezTo>
                    <a:pt x="85" y="34"/>
                    <a:pt x="71" y="34"/>
                    <a:pt x="66" y="29"/>
                  </a:cubicBezTo>
                  <a:cubicBezTo>
                    <a:pt x="62" y="25"/>
                    <a:pt x="49" y="20"/>
                    <a:pt x="51" y="17"/>
                  </a:cubicBezTo>
                  <a:cubicBezTo>
                    <a:pt x="53" y="15"/>
                    <a:pt x="56" y="10"/>
                    <a:pt x="53" y="11"/>
                  </a:cubicBezTo>
                  <a:cubicBezTo>
                    <a:pt x="50" y="11"/>
                    <a:pt x="62" y="3"/>
                    <a:pt x="57" y="4"/>
                  </a:cubicBezTo>
                  <a:cubicBezTo>
                    <a:pt x="53" y="4"/>
                    <a:pt x="41" y="1"/>
                    <a:pt x="37" y="1"/>
                  </a:cubicBezTo>
                  <a:cubicBezTo>
                    <a:pt x="33" y="0"/>
                    <a:pt x="33" y="3"/>
                    <a:pt x="28" y="2"/>
                  </a:cubicBezTo>
                  <a:cubicBezTo>
                    <a:pt x="23" y="2"/>
                    <a:pt x="18" y="5"/>
                    <a:pt x="20" y="7"/>
                  </a:cubicBezTo>
                  <a:cubicBezTo>
                    <a:pt x="21" y="8"/>
                    <a:pt x="18" y="9"/>
                    <a:pt x="15" y="12"/>
                  </a:cubicBezTo>
                  <a:cubicBezTo>
                    <a:pt x="12" y="16"/>
                    <a:pt x="12" y="22"/>
                    <a:pt x="8" y="20"/>
                  </a:cubicBezTo>
                  <a:cubicBezTo>
                    <a:pt x="5" y="17"/>
                    <a:pt x="0" y="29"/>
                    <a:pt x="5" y="31"/>
                  </a:cubicBezTo>
                  <a:cubicBezTo>
                    <a:pt x="11" y="32"/>
                    <a:pt x="14" y="23"/>
                    <a:pt x="17" y="29"/>
                  </a:cubicBezTo>
                  <a:cubicBezTo>
                    <a:pt x="20" y="34"/>
                    <a:pt x="21" y="26"/>
                    <a:pt x="22" y="31"/>
                  </a:cubicBezTo>
                  <a:cubicBezTo>
                    <a:pt x="24" y="36"/>
                    <a:pt x="29" y="29"/>
                    <a:pt x="28" y="34"/>
                  </a:cubicBezTo>
                  <a:cubicBezTo>
                    <a:pt x="28" y="38"/>
                    <a:pt x="35" y="34"/>
                    <a:pt x="35" y="38"/>
                  </a:cubicBezTo>
                  <a:cubicBezTo>
                    <a:pt x="35" y="43"/>
                    <a:pt x="32" y="37"/>
                    <a:pt x="32" y="40"/>
                  </a:cubicBezTo>
                  <a:cubicBezTo>
                    <a:pt x="32" y="44"/>
                    <a:pt x="27" y="45"/>
                    <a:pt x="33" y="46"/>
                  </a:cubicBezTo>
                  <a:cubicBezTo>
                    <a:pt x="40" y="47"/>
                    <a:pt x="44" y="44"/>
                    <a:pt x="46" y="46"/>
                  </a:cubicBezTo>
                  <a:cubicBezTo>
                    <a:pt x="49" y="47"/>
                    <a:pt x="57" y="49"/>
                    <a:pt x="55" y="45"/>
                  </a:cubicBezTo>
                  <a:cubicBezTo>
                    <a:pt x="52" y="42"/>
                    <a:pt x="69" y="47"/>
                    <a:pt x="67" y="44"/>
                  </a:cubicBezTo>
                  <a:cubicBezTo>
                    <a:pt x="64" y="41"/>
                    <a:pt x="73" y="39"/>
                    <a:pt x="77" y="41"/>
                  </a:cubicBezTo>
                  <a:cubicBezTo>
                    <a:pt x="82" y="44"/>
                    <a:pt x="88" y="46"/>
                    <a:pt x="85" y="42"/>
                  </a:cubicBezTo>
                  <a:cubicBezTo>
                    <a:pt x="81" y="39"/>
                    <a:pt x="87" y="38"/>
                    <a:pt x="89" y="40"/>
                  </a:cubicBezTo>
                  <a:cubicBezTo>
                    <a:pt x="90" y="42"/>
                    <a:pt x="110" y="39"/>
                    <a:pt x="98" y="3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6" name="Freeform 128"/>
            <p:cNvSpPr>
              <a:spLocks/>
            </p:cNvSpPr>
            <p:nvPr/>
          </p:nvSpPr>
          <p:spPr bwMode="auto">
            <a:xfrm>
              <a:off x="20053301" y="414338"/>
              <a:ext cx="330200" cy="100013"/>
            </a:xfrm>
            <a:custGeom>
              <a:avLst/>
              <a:gdLst/>
              <a:ahLst/>
              <a:cxnLst>
                <a:cxn ang="0">
                  <a:pos x="9" y="43"/>
                </a:cxn>
                <a:cxn ang="0">
                  <a:pos x="25" y="43"/>
                </a:cxn>
                <a:cxn ang="0">
                  <a:pos x="40" y="42"/>
                </a:cxn>
                <a:cxn ang="0">
                  <a:pos x="40" y="37"/>
                </a:cxn>
                <a:cxn ang="0">
                  <a:pos x="53" y="36"/>
                </a:cxn>
                <a:cxn ang="0">
                  <a:pos x="64" y="34"/>
                </a:cxn>
                <a:cxn ang="0">
                  <a:pos x="75" y="30"/>
                </a:cxn>
                <a:cxn ang="0">
                  <a:pos x="87" y="26"/>
                </a:cxn>
                <a:cxn ang="0">
                  <a:pos x="102" y="24"/>
                </a:cxn>
                <a:cxn ang="0">
                  <a:pos x="112" y="21"/>
                </a:cxn>
                <a:cxn ang="0">
                  <a:pos x="129" y="19"/>
                </a:cxn>
                <a:cxn ang="0">
                  <a:pos x="143" y="18"/>
                </a:cxn>
                <a:cxn ang="0">
                  <a:pos x="152" y="9"/>
                </a:cxn>
                <a:cxn ang="0">
                  <a:pos x="135" y="7"/>
                </a:cxn>
                <a:cxn ang="0">
                  <a:pos x="114" y="12"/>
                </a:cxn>
                <a:cxn ang="0">
                  <a:pos x="89" y="12"/>
                </a:cxn>
                <a:cxn ang="0">
                  <a:pos x="74" y="13"/>
                </a:cxn>
                <a:cxn ang="0">
                  <a:pos x="59" y="14"/>
                </a:cxn>
                <a:cxn ang="0">
                  <a:pos x="41" y="22"/>
                </a:cxn>
                <a:cxn ang="0">
                  <a:pos x="20" y="26"/>
                </a:cxn>
                <a:cxn ang="0">
                  <a:pos x="8" y="34"/>
                </a:cxn>
                <a:cxn ang="0">
                  <a:pos x="9" y="43"/>
                </a:cxn>
              </a:cxnLst>
              <a:rect l="0" t="0" r="r" b="b"/>
              <a:pathLst>
                <a:path w="156" h="47">
                  <a:moveTo>
                    <a:pt x="9" y="43"/>
                  </a:moveTo>
                  <a:cubicBezTo>
                    <a:pt x="17" y="39"/>
                    <a:pt x="18" y="42"/>
                    <a:pt x="25" y="43"/>
                  </a:cubicBezTo>
                  <a:cubicBezTo>
                    <a:pt x="33" y="44"/>
                    <a:pt x="37" y="44"/>
                    <a:pt x="40" y="42"/>
                  </a:cubicBezTo>
                  <a:cubicBezTo>
                    <a:pt x="43" y="40"/>
                    <a:pt x="44" y="39"/>
                    <a:pt x="40" y="37"/>
                  </a:cubicBezTo>
                  <a:cubicBezTo>
                    <a:pt x="38" y="36"/>
                    <a:pt x="56" y="38"/>
                    <a:pt x="53" y="36"/>
                  </a:cubicBezTo>
                  <a:cubicBezTo>
                    <a:pt x="49" y="32"/>
                    <a:pt x="68" y="37"/>
                    <a:pt x="64" y="34"/>
                  </a:cubicBezTo>
                  <a:cubicBezTo>
                    <a:pt x="61" y="30"/>
                    <a:pt x="78" y="34"/>
                    <a:pt x="75" y="30"/>
                  </a:cubicBezTo>
                  <a:cubicBezTo>
                    <a:pt x="72" y="27"/>
                    <a:pt x="91" y="31"/>
                    <a:pt x="87" y="26"/>
                  </a:cubicBezTo>
                  <a:cubicBezTo>
                    <a:pt x="83" y="22"/>
                    <a:pt x="103" y="27"/>
                    <a:pt x="102" y="24"/>
                  </a:cubicBezTo>
                  <a:cubicBezTo>
                    <a:pt x="101" y="21"/>
                    <a:pt x="114" y="24"/>
                    <a:pt x="112" y="21"/>
                  </a:cubicBezTo>
                  <a:cubicBezTo>
                    <a:pt x="110" y="18"/>
                    <a:pt x="131" y="23"/>
                    <a:pt x="129" y="19"/>
                  </a:cubicBezTo>
                  <a:cubicBezTo>
                    <a:pt x="127" y="16"/>
                    <a:pt x="144" y="22"/>
                    <a:pt x="143" y="18"/>
                  </a:cubicBezTo>
                  <a:cubicBezTo>
                    <a:pt x="141" y="14"/>
                    <a:pt x="156" y="19"/>
                    <a:pt x="152" y="9"/>
                  </a:cubicBezTo>
                  <a:cubicBezTo>
                    <a:pt x="148" y="0"/>
                    <a:pt x="140" y="6"/>
                    <a:pt x="135" y="7"/>
                  </a:cubicBezTo>
                  <a:cubicBezTo>
                    <a:pt x="130" y="9"/>
                    <a:pt x="122" y="12"/>
                    <a:pt x="114" y="12"/>
                  </a:cubicBezTo>
                  <a:cubicBezTo>
                    <a:pt x="105" y="12"/>
                    <a:pt x="84" y="9"/>
                    <a:pt x="89" y="12"/>
                  </a:cubicBezTo>
                  <a:cubicBezTo>
                    <a:pt x="94" y="14"/>
                    <a:pt x="69" y="12"/>
                    <a:pt x="74" y="13"/>
                  </a:cubicBezTo>
                  <a:cubicBezTo>
                    <a:pt x="78" y="15"/>
                    <a:pt x="53" y="11"/>
                    <a:pt x="59" y="14"/>
                  </a:cubicBezTo>
                  <a:cubicBezTo>
                    <a:pt x="66" y="17"/>
                    <a:pt x="32" y="20"/>
                    <a:pt x="41" y="22"/>
                  </a:cubicBezTo>
                  <a:cubicBezTo>
                    <a:pt x="45" y="23"/>
                    <a:pt x="17" y="22"/>
                    <a:pt x="20" y="26"/>
                  </a:cubicBezTo>
                  <a:cubicBezTo>
                    <a:pt x="23" y="29"/>
                    <a:pt x="3" y="30"/>
                    <a:pt x="8" y="34"/>
                  </a:cubicBezTo>
                  <a:cubicBezTo>
                    <a:pt x="10" y="36"/>
                    <a:pt x="0" y="47"/>
                    <a:pt x="9" y="4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7" name="Freeform 129"/>
            <p:cNvSpPr>
              <a:spLocks/>
            </p:cNvSpPr>
            <p:nvPr/>
          </p:nvSpPr>
          <p:spPr bwMode="auto">
            <a:xfrm>
              <a:off x="22966364" y="4614863"/>
              <a:ext cx="1703388" cy="1506538"/>
            </a:xfrm>
            <a:custGeom>
              <a:avLst/>
              <a:gdLst/>
              <a:ahLst/>
              <a:cxnLst>
                <a:cxn ang="0">
                  <a:pos x="383" y="113"/>
                </a:cxn>
                <a:cxn ang="0">
                  <a:pos x="358" y="81"/>
                </a:cxn>
                <a:cxn ang="0">
                  <a:pos x="338" y="93"/>
                </a:cxn>
                <a:cxn ang="0">
                  <a:pos x="325" y="121"/>
                </a:cxn>
                <a:cxn ang="0">
                  <a:pos x="317" y="147"/>
                </a:cxn>
                <a:cxn ang="0">
                  <a:pos x="296" y="158"/>
                </a:cxn>
                <a:cxn ang="0">
                  <a:pos x="259" y="176"/>
                </a:cxn>
                <a:cxn ang="0">
                  <a:pos x="169" y="249"/>
                </a:cxn>
                <a:cxn ang="0">
                  <a:pos x="91" y="290"/>
                </a:cxn>
                <a:cxn ang="0">
                  <a:pos x="62" y="332"/>
                </a:cxn>
                <a:cxn ang="0">
                  <a:pos x="43" y="373"/>
                </a:cxn>
                <a:cxn ang="0">
                  <a:pos x="40" y="484"/>
                </a:cxn>
                <a:cxn ang="0">
                  <a:pos x="22" y="576"/>
                </a:cxn>
                <a:cxn ang="0">
                  <a:pos x="22" y="611"/>
                </a:cxn>
                <a:cxn ang="0">
                  <a:pos x="67" y="605"/>
                </a:cxn>
                <a:cxn ang="0">
                  <a:pos x="129" y="592"/>
                </a:cxn>
                <a:cxn ang="0">
                  <a:pos x="203" y="554"/>
                </a:cxn>
                <a:cxn ang="0">
                  <a:pos x="345" y="545"/>
                </a:cxn>
                <a:cxn ang="0">
                  <a:pos x="376" y="596"/>
                </a:cxn>
                <a:cxn ang="0">
                  <a:pos x="431" y="568"/>
                </a:cxn>
                <a:cxn ang="0">
                  <a:pos x="409" y="611"/>
                </a:cxn>
                <a:cxn ang="0">
                  <a:pos x="422" y="627"/>
                </a:cxn>
                <a:cxn ang="0">
                  <a:pos x="435" y="685"/>
                </a:cxn>
                <a:cxn ang="0">
                  <a:pos x="499" y="690"/>
                </a:cxn>
                <a:cxn ang="0">
                  <a:pos x="518" y="703"/>
                </a:cxn>
                <a:cxn ang="0">
                  <a:pos x="603" y="666"/>
                </a:cxn>
                <a:cxn ang="0">
                  <a:pos x="677" y="582"/>
                </a:cxn>
                <a:cxn ang="0">
                  <a:pos x="741" y="509"/>
                </a:cxn>
                <a:cxn ang="0">
                  <a:pos x="797" y="355"/>
                </a:cxn>
                <a:cxn ang="0">
                  <a:pos x="776" y="296"/>
                </a:cxn>
                <a:cxn ang="0">
                  <a:pos x="760" y="274"/>
                </a:cxn>
                <a:cxn ang="0">
                  <a:pos x="752" y="234"/>
                </a:cxn>
                <a:cxn ang="0">
                  <a:pos x="720" y="152"/>
                </a:cxn>
                <a:cxn ang="0">
                  <a:pos x="716" y="102"/>
                </a:cxn>
                <a:cxn ang="0">
                  <a:pos x="697" y="56"/>
                </a:cxn>
                <a:cxn ang="0">
                  <a:pos x="688" y="17"/>
                </a:cxn>
                <a:cxn ang="0">
                  <a:pos x="664" y="47"/>
                </a:cxn>
                <a:cxn ang="0">
                  <a:pos x="632" y="160"/>
                </a:cxn>
                <a:cxn ang="0">
                  <a:pos x="578" y="156"/>
                </a:cxn>
                <a:cxn ang="0">
                  <a:pos x="543" y="123"/>
                </a:cxn>
                <a:cxn ang="0">
                  <a:pos x="543" y="83"/>
                </a:cxn>
                <a:cxn ang="0">
                  <a:pos x="557" y="61"/>
                </a:cxn>
                <a:cxn ang="0">
                  <a:pos x="556" y="31"/>
                </a:cxn>
                <a:cxn ang="0">
                  <a:pos x="535" y="35"/>
                </a:cxn>
                <a:cxn ang="0">
                  <a:pos x="501" y="29"/>
                </a:cxn>
                <a:cxn ang="0">
                  <a:pos x="481" y="21"/>
                </a:cxn>
                <a:cxn ang="0">
                  <a:pos x="451" y="37"/>
                </a:cxn>
                <a:cxn ang="0">
                  <a:pos x="435" y="62"/>
                </a:cxn>
                <a:cxn ang="0">
                  <a:pos x="417" y="99"/>
                </a:cxn>
              </a:cxnLst>
              <a:rect l="0" t="0" r="r" b="b"/>
              <a:pathLst>
                <a:path w="804" h="712">
                  <a:moveTo>
                    <a:pt x="421" y="121"/>
                  </a:moveTo>
                  <a:cubicBezTo>
                    <a:pt x="409" y="111"/>
                    <a:pt x="418" y="109"/>
                    <a:pt x="405" y="105"/>
                  </a:cubicBezTo>
                  <a:cubicBezTo>
                    <a:pt x="393" y="101"/>
                    <a:pt x="387" y="103"/>
                    <a:pt x="389" y="107"/>
                  </a:cubicBezTo>
                  <a:cubicBezTo>
                    <a:pt x="391" y="110"/>
                    <a:pt x="386" y="112"/>
                    <a:pt x="383" y="113"/>
                  </a:cubicBezTo>
                  <a:cubicBezTo>
                    <a:pt x="390" y="102"/>
                    <a:pt x="382" y="105"/>
                    <a:pt x="387" y="102"/>
                  </a:cubicBezTo>
                  <a:cubicBezTo>
                    <a:pt x="393" y="97"/>
                    <a:pt x="384" y="99"/>
                    <a:pt x="380" y="88"/>
                  </a:cubicBezTo>
                  <a:cubicBezTo>
                    <a:pt x="376" y="77"/>
                    <a:pt x="368" y="85"/>
                    <a:pt x="365" y="80"/>
                  </a:cubicBezTo>
                  <a:cubicBezTo>
                    <a:pt x="362" y="75"/>
                    <a:pt x="363" y="80"/>
                    <a:pt x="358" y="81"/>
                  </a:cubicBezTo>
                  <a:cubicBezTo>
                    <a:pt x="354" y="82"/>
                    <a:pt x="359" y="77"/>
                    <a:pt x="354" y="79"/>
                  </a:cubicBezTo>
                  <a:cubicBezTo>
                    <a:pt x="349" y="81"/>
                    <a:pt x="343" y="78"/>
                    <a:pt x="346" y="86"/>
                  </a:cubicBezTo>
                  <a:cubicBezTo>
                    <a:pt x="349" y="93"/>
                    <a:pt x="345" y="88"/>
                    <a:pt x="345" y="94"/>
                  </a:cubicBezTo>
                  <a:cubicBezTo>
                    <a:pt x="339" y="87"/>
                    <a:pt x="339" y="88"/>
                    <a:pt x="338" y="93"/>
                  </a:cubicBezTo>
                  <a:cubicBezTo>
                    <a:pt x="337" y="97"/>
                    <a:pt x="325" y="92"/>
                    <a:pt x="334" y="99"/>
                  </a:cubicBezTo>
                  <a:cubicBezTo>
                    <a:pt x="343" y="107"/>
                    <a:pt x="319" y="101"/>
                    <a:pt x="330" y="106"/>
                  </a:cubicBezTo>
                  <a:cubicBezTo>
                    <a:pt x="337" y="109"/>
                    <a:pt x="313" y="106"/>
                    <a:pt x="323" y="114"/>
                  </a:cubicBezTo>
                  <a:cubicBezTo>
                    <a:pt x="334" y="124"/>
                    <a:pt x="327" y="116"/>
                    <a:pt x="325" y="121"/>
                  </a:cubicBezTo>
                  <a:cubicBezTo>
                    <a:pt x="322" y="125"/>
                    <a:pt x="315" y="112"/>
                    <a:pt x="317" y="119"/>
                  </a:cubicBezTo>
                  <a:cubicBezTo>
                    <a:pt x="318" y="126"/>
                    <a:pt x="305" y="120"/>
                    <a:pt x="310" y="138"/>
                  </a:cubicBezTo>
                  <a:cubicBezTo>
                    <a:pt x="314" y="130"/>
                    <a:pt x="315" y="131"/>
                    <a:pt x="318" y="130"/>
                  </a:cubicBezTo>
                  <a:cubicBezTo>
                    <a:pt x="313" y="137"/>
                    <a:pt x="305" y="143"/>
                    <a:pt x="317" y="147"/>
                  </a:cubicBezTo>
                  <a:cubicBezTo>
                    <a:pt x="309" y="145"/>
                    <a:pt x="304" y="145"/>
                    <a:pt x="302" y="147"/>
                  </a:cubicBezTo>
                  <a:cubicBezTo>
                    <a:pt x="308" y="142"/>
                    <a:pt x="308" y="140"/>
                    <a:pt x="299" y="136"/>
                  </a:cubicBezTo>
                  <a:cubicBezTo>
                    <a:pt x="289" y="132"/>
                    <a:pt x="298" y="145"/>
                    <a:pt x="291" y="145"/>
                  </a:cubicBezTo>
                  <a:cubicBezTo>
                    <a:pt x="285" y="144"/>
                    <a:pt x="289" y="151"/>
                    <a:pt x="296" y="158"/>
                  </a:cubicBezTo>
                  <a:cubicBezTo>
                    <a:pt x="290" y="158"/>
                    <a:pt x="288" y="163"/>
                    <a:pt x="290" y="174"/>
                  </a:cubicBezTo>
                  <a:cubicBezTo>
                    <a:pt x="273" y="149"/>
                    <a:pt x="282" y="153"/>
                    <a:pt x="280" y="150"/>
                  </a:cubicBezTo>
                  <a:cubicBezTo>
                    <a:pt x="276" y="144"/>
                    <a:pt x="271" y="159"/>
                    <a:pt x="262" y="165"/>
                  </a:cubicBezTo>
                  <a:cubicBezTo>
                    <a:pt x="253" y="171"/>
                    <a:pt x="265" y="167"/>
                    <a:pt x="259" y="176"/>
                  </a:cubicBezTo>
                  <a:cubicBezTo>
                    <a:pt x="253" y="186"/>
                    <a:pt x="271" y="189"/>
                    <a:pt x="261" y="189"/>
                  </a:cubicBezTo>
                  <a:cubicBezTo>
                    <a:pt x="251" y="190"/>
                    <a:pt x="252" y="191"/>
                    <a:pt x="240" y="216"/>
                  </a:cubicBezTo>
                  <a:cubicBezTo>
                    <a:pt x="235" y="225"/>
                    <a:pt x="222" y="237"/>
                    <a:pt x="195" y="241"/>
                  </a:cubicBezTo>
                  <a:cubicBezTo>
                    <a:pt x="189" y="242"/>
                    <a:pt x="186" y="248"/>
                    <a:pt x="169" y="249"/>
                  </a:cubicBezTo>
                  <a:cubicBezTo>
                    <a:pt x="157" y="250"/>
                    <a:pt x="166" y="257"/>
                    <a:pt x="157" y="256"/>
                  </a:cubicBezTo>
                  <a:cubicBezTo>
                    <a:pt x="149" y="256"/>
                    <a:pt x="141" y="259"/>
                    <a:pt x="133" y="262"/>
                  </a:cubicBezTo>
                  <a:cubicBezTo>
                    <a:pt x="118" y="267"/>
                    <a:pt x="122" y="254"/>
                    <a:pt x="114" y="268"/>
                  </a:cubicBezTo>
                  <a:cubicBezTo>
                    <a:pt x="106" y="281"/>
                    <a:pt x="102" y="285"/>
                    <a:pt x="91" y="290"/>
                  </a:cubicBezTo>
                  <a:cubicBezTo>
                    <a:pt x="79" y="295"/>
                    <a:pt x="94" y="299"/>
                    <a:pt x="78" y="310"/>
                  </a:cubicBezTo>
                  <a:cubicBezTo>
                    <a:pt x="76" y="306"/>
                    <a:pt x="79" y="303"/>
                    <a:pt x="80" y="294"/>
                  </a:cubicBezTo>
                  <a:cubicBezTo>
                    <a:pt x="60" y="318"/>
                    <a:pt x="60" y="316"/>
                    <a:pt x="66" y="319"/>
                  </a:cubicBezTo>
                  <a:cubicBezTo>
                    <a:pt x="71" y="323"/>
                    <a:pt x="58" y="325"/>
                    <a:pt x="62" y="332"/>
                  </a:cubicBezTo>
                  <a:cubicBezTo>
                    <a:pt x="64" y="335"/>
                    <a:pt x="46" y="341"/>
                    <a:pt x="50" y="358"/>
                  </a:cubicBezTo>
                  <a:cubicBezTo>
                    <a:pt x="52" y="368"/>
                    <a:pt x="51" y="373"/>
                    <a:pt x="53" y="383"/>
                  </a:cubicBezTo>
                  <a:cubicBezTo>
                    <a:pt x="55" y="393"/>
                    <a:pt x="47" y="388"/>
                    <a:pt x="47" y="399"/>
                  </a:cubicBezTo>
                  <a:cubicBezTo>
                    <a:pt x="43" y="384"/>
                    <a:pt x="45" y="373"/>
                    <a:pt x="43" y="373"/>
                  </a:cubicBezTo>
                  <a:cubicBezTo>
                    <a:pt x="41" y="373"/>
                    <a:pt x="39" y="383"/>
                    <a:pt x="41" y="397"/>
                  </a:cubicBezTo>
                  <a:cubicBezTo>
                    <a:pt x="44" y="414"/>
                    <a:pt x="27" y="377"/>
                    <a:pt x="29" y="399"/>
                  </a:cubicBezTo>
                  <a:cubicBezTo>
                    <a:pt x="31" y="421"/>
                    <a:pt x="37" y="422"/>
                    <a:pt x="32" y="431"/>
                  </a:cubicBezTo>
                  <a:cubicBezTo>
                    <a:pt x="25" y="443"/>
                    <a:pt x="48" y="461"/>
                    <a:pt x="40" y="484"/>
                  </a:cubicBezTo>
                  <a:cubicBezTo>
                    <a:pt x="32" y="508"/>
                    <a:pt x="40" y="535"/>
                    <a:pt x="33" y="547"/>
                  </a:cubicBezTo>
                  <a:cubicBezTo>
                    <a:pt x="27" y="560"/>
                    <a:pt x="34" y="555"/>
                    <a:pt x="30" y="560"/>
                  </a:cubicBezTo>
                  <a:cubicBezTo>
                    <a:pt x="30" y="560"/>
                    <a:pt x="26" y="556"/>
                    <a:pt x="24" y="558"/>
                  </a:cubicBezTo>
                  <a:cubicBezTo>
                    <a:pt x="20" y="564"/>
                    <a:pt x="29" y="569"/>
                    <a:pt x="22" y="576"/>
                  </a:cubicBezTo>
                  <a:cubicBezTo>
                    <a:pt x="15" y="582"/>
                    <a:pt x="25" y="581"/>
                    <a:pt x="15" y="586"/>
                  </a:cubicBezTo>
                  <a:cubicBezTo>
                    <a:pt x="5" y="592"/>
                    <a:pt x="8" y="583"/>
                    <a:pt x="4" y="588"/>
                  </a:cubicBezTo>
                  <a:cubicBezTo>
                    <a:pt x="0" y="593"/>
                    <a:pt x="5" y="589"/>
                    <a:pt x="6" y="600"/>
                  </a:cubicBezTo>
                  <a:cubicBezTo>
                    <a:pt x="7" y="610"/>
                    <a:pt x="15" y="600"/>
                    <a:pt x="22" y="611"/>
                  </a:cubicBezTo>
                  <a:cubicBezTo>
                    <a:pt x="27" y="619"/>
                    <a:pt x="28" y="613"/>
                    <a:pt x="35" y="618"/>
                  </a:cubicBezTo>
                  <a:cubicBezTo>
                    <a:pt x="42" y="622"/>
                    <a:pt x="40" y="613"/>
                    <a:pt x="45" y="616"/>
                  </a:cubicBezTo>
                  <a:cubicBezTo>
                    <a:pt x="50" y="618"/>
                    <a:pt x="51" y="612"/>
                    <a:pt x="55" y="613"/>
                  </a:cubicBezTo>
                  <a:cubicBezTo>
                    <a:pt x="60" y="615"/>
                    <a:pt x="60" y="603"/>
                    <a:pt x="67" y="605"/>
                  </a:cubicBezTo>
                  <a:cubicBezTo>
                    <a:pt x="74" y="608"/>
                    <a:pt x="67" y="600"/>
                    <a:pt x="78" y="594"/>
                  </a:cubicBezTo>
                  <a:cubicBezTo>
                    <a:pt x="89" y="589"/>
                    <a:pt x="79" y="596"/>
                    <a:pt x="101" y="588"/>
                  </a:cubicBezTo>
                  <a:cubicBezTo>
                    <a:pt x="107" y="586"/>
                    <a:pt x="116" y="589"/>
                    <a:pt x="117" y="588"/>
                  </a:cubicBezTo>
                  <a:cubicBezTo>
                    <a:pt x="121" y="584"/>
                    <a:pt x="121" y="597"/>
                    <a:pt x="129" y="592"/>
                  </a:cubicBezTo>
                  <a:cubicBezTo>
                    <a:pt x="136" y="588"/>
                    <a:pt x="141" y="592"/>
                    <a:pt x="144" y="588"/>
                  </a:cubicBezTo>
                  <a:cubicBezTo>
                    <a:pt x="146" y="584"/>
                    <a:pt x="143" y="596"/>
                    <a:pt x="160" y="586"/>
                  </a:cubicBezTo>
                  <a:cubicBezTo>
                    <a:pt x="176" y="575"/>
                    <a:pt x="162" y="572"/>
                    <a:pt x="176" y="569"/>
                  </a:cubicBezTo>
                  <a:cubicBezTo>
                    <a:pt x="185" y="567"/>
                    <a:pt x="192" y="561"/>
                    <a:pt x="203" y="554"/>
                  </a:cubicBezTo>
                  <a:cubicBezTo>
                    <a:pt x="213" y="548"/>
                    <a:pt x="221" y="554"/>
                    <a:pt x="245" y="550"/>
                  </a:cubicBezTo>
                  <a:cubicBezTo>
                    <a:pt x="269" y="546"/>
                    <a:pt x="255" y="545"/>
                    <a:pt x="283" y="533"/>
                  </a:cubicBezTo>
                  <a:cubicBezTo>
                    <a:pt x="297" y="527"/>
                    <a:pt x="309" y="537"/>
                    <a:pt x="317" y="533"/>
                  </a:cubicBezTo>
                  <a:cubicBezTo>
                    <a:pt x="330" y="528"/>
                    <a:pt x="330" y="550"/>
                    <a:pt x="345" y="545"/>
                  </a:cubicBezTo>
                  <a:cubicBezTo>
                    <a:pt x="348" y="543"/>
                    <a:pt x="348" y="550"/>
                    <a:pt x="354" y="547"/>
                  </a:cubicBezTo>
                  <a:cubicBezTo>
                    <a:pt x="359" y="544"/>
                    <a:pt x="369" y="555"/>
                    <a:pt x="364" y="558"/>
                  </a:cubicBezTo>
                  <a:cubicBezTo>
                    <a:pt x="360" y="560"/>
                    <a:pt x="371" y="569"/>
                    <a:pt x="375" y="568"/>
                  </a:cubicBezTo>
                  <a:cubicBezTo>
                    <a:pt x="378" y="567"/>
                    <a:pt x="380" y="590"/>
                    <a:pt x="376" y="596"/>
                  </a:cubicBezTo>
                  <a:cubicBezTo>
                    <a:pt x="372" y="602"/>
                    <a:pt x="373" y="611"/>
                    <a:pt x="385" y="608"/>
                  </a:cubicBezTo>
                  <a:cubicBezTo>
                    <a:pt x="396" y="604"/>
                    <a:pt x="379" y="604"/>
                    <a:pt x="389" y="600"/>
                  </a:cubicBezTo>
                  <a:cubicBezTo>
                    <a:pt x="400" y="596"/>
                    <a:pt x="411" y="584"/>
                    <a:pt x="415" y="586"/>
                  </a:cubicBezTo>
                  <a:cubicBezTo>
                    <a:pt x="423" y="588"/>
                    <a:pt x="424" y="569"/>
                    <a:pt x="431" y="568"/>
                  </a:cubicBezTo>
                  <a:cubicBezTo>
                    <a:pt x="437" y="568"/>
                    <a:pt x="432" y="559"/>
                    <a:pt x="442" y="556"/>
                  </a:cubicBezTo>
                  <a:cubicBezTo>
                    <a:pt x="435" y="565"/>
                    <a:pt x="445" y="566"/>
                    <a:pt x="438" y="573"/>
                  </a:cubicBezTo>
                  <a:cubicBezTo>
                    <a:pt x="431" y="579"/>
                    <a:pt x="446" y="576"/>
                    <a:pt x="429" y="587"/>
                  </a:cubicBezTo>
                  <a:cubicBezTo>
                    <a:pt x="403" y="606"/>
                    <a:pt x="418" y="612"/>
                    <a:pt x="409" y="611"/>
                  </a:cubicBezTo>
                  <a:cubicBezTo>
                    <a:pt x="405" y="611"/>
                    <a:pt x="391" y="621"/>
                    <a:pt x="405" y="620"/>
                  </a:cubicBezTo>
                  <a:cubicBezTo>
                    <a:pt x="416" y="620"/>
                    <a:pt x="416" y="621"/>
                    <a:pt x="424" y="610"/>
                  </a:cubicBezTo>
                  <a:cubicBezTo>
                    <a:pt x="431" y="601"/>
                    <a:pt x="434" y="592"/>
                    <a:pt x="434" y="604"/>
                  </a:cubicBezTo>
                  <a:cubicBezTo>
                    <a:pt x="434" y="616"/>
                    <a:pt x="437" y="619"/>
                    <a:pt x="422" y="627"/>
                  </a:cubicBezTo>
                  <a:cubicBezTo>
                    <a:pt x="446" y="633"/>
                    <a:pt x="432" y="623"/>
                    <a:pt x="443" y="627"/>
                  </a:cubicBezTo>
                  <a:cubicBezTo>
                    <a:pt x="453" y="631"/>
                    <a:pt x="433" y="626"/>
                    <a:pt x="434" y="639"/>
                  </a:cubicBezTo>
                  <a:cubicBezTo>
                    <a:pt x="437" y="657"/>
                    <a:pt x="413" y="657"/>
                    <a:pt x="424" y="666"/>
                  </a:cubicBezTo>
                  <a:cubicBezTo>
                    <a:pt x="434" y="675"/>
                    <a:pt x="419" y="680"/>
                    <a:pt x="435" y="685"/>
                  </a:cubicBezTo>
                  <a:cubicBezTo>
                    <a:pt x="452" y="690"/>
                    <a:pt x="449" y="700"/>
                    <a:pt x="458" y="696"/>
                  </a:cubicBezTo>
                  <a:cubicBezTo>
                    <a:pt x="466" y="692"/>
                    <a:pt x="465" y="703"/>
                    <a:pt x="473" y="699"/>
                  </a:cubicBezTo>
                  <a:cubicBezTo>
                    <a:pt x="482" y="695"/>
                    <a:pt x="473" y="705"/>
                    <a:pt x="486" y="695"/>
                  </a:cubicBezTo>
                  <a:cubicBezTo>
                    <a:pt x="493" y="689"/>
                    <a:pt x="495" y="696"/>
                    <a:pt x="499" y="690"/>
                  </a:cubicBezTo>
                  <a:cubicBezTo>
                    <a:pt x="503" y="685"/>
                    <a:pt x="489" y="690"/>
                    <a:pt x="500" y="681"/>
                  </a:cubicBezTo>
                  <a:cubicBezTo>
                    <a:pt x="511" y="672"/>
                    <a:pt x="497" y="694"/>
                    <a:pt x="506" y="689"/>
                  </a:cubicBezTo>
                  <a:cubicBezTo>
                    <a:pt x="514" y="685"/>
                    <a:pt x="491" y="699"/>
                    <a:pt x="508" y="695"/>
                  </a:cubicBezTo>
                  <a:cubicBezTo>
                    <a:pt x="521" y="691"/>
                    <a:pt x="498" y="699"/>
                    <a:pt x="518" y="703"/>
                  </a:cubicBezTo>
                  <a:cubicBezTo>
                    <a:pt x="524" y="704"/>
                    <a:pt x="518" y="712"/>
                    <a:pt x="529" y="707"/>
                  </a:cubicBezTo>
                  <a:cubicBezTo>
                    <a:pt x="541" y="700"/>
                    <a:pt x="549" y="679"/>
                    <a:pt x="563" y="681"/>
                  </a:cubicBezTo>
                  <a:cubicBezTo>
                    <a:pt x="577" y="683"/>
                    <a:pt x="590" y="687"/>
                    <a:pt x="592" y="679"/>
                  </a:cubicBezTo>
                  <a:cubicBezTo>
                    <a:pt x="598" y="684"/>
                    <a:pt x="594" y="670"/>
                    <a:pt x="603" y="666"/>
                  </a:cubicBezTo>
                  <a:cubicBezTo>
                    <a:pt x="613" y="663"/>
                    <a:pt x="607" y="651"/>
                    <a:pt x="624" y="648"/>
                  </a:cubicBezTo>
                  <a:cubicBezTo>
                    <a:pt x="629" y="647"/>
                    <a:pt x="627" y="652"/>
                    <a:pt x="633" y="642"/>
                  </a:cubicBezTo>
                  <a:cubicBezTo>
                    <a:pt x="639" y="634"/>
                    <a:pt x="640" y="648"/>
                    <a:pt x="642" y="632"/>
                  </a:cubicBezTo>
                  <a:cubicBezTo>
                    <a:pt x="643" y="621"/>
                    <a:pt x="670" y="597"/>
                    <a:pt x="677" y="582"/>
                  </a:cubicBezTo>
                  <a:cubicBezTo>
                    <a:pt x="681" y="573"/>
                    <a:pt x="687" y="583"/>
                    <a:pt x="685" y="576"/>
                  </a:cubicBezTo>
                  <a:cubicBezTo>
                    <a:pt x="683" y="568"/>
                    <a:pt x="699" y="574"/>
                    <a:pt x="705" y="559"/>
                  </a:cubicBezTo>
                  <a:cubicBezTo>
                    <a:pt x="705" y="557"/>
                    <a:pt x="740" y="528"/>
                    <a:pt x="736" y="523"/>
                  </a:cubicBezTo>
                  <a:cubicBezTo>
                    <a:pt x="732" y="520"/>
                    <a:pt x="735" y="514"/>
                    <a:pt x="741" y="509"/>
                  </a:cubicBezTo>
                  <a:cubicBezTo>
                    <a:pt x="748" y="503"/>
                    <a:pt x="749" y="485"/>
                    <a:pt x="766" y="468"/>
                  </a:cubicBezTo>
                  <a:cubicBezTo>
                    <a:pt x="782" y="450"/>
                    <a:pt x="793" y="411"/>
                    <a:pt x="787" y="405"/>
                  </a:cubicBezTo>
                  <a:cubicBezTo>
                    <a:pt x="781" y="399"/>
                    <a:pt x="796" y="393"/>
                    <a:pt x="793" y="379"/>
                  </a:cubicBezTo>
                  <a:cubicBezTo>
                    <a:pt x="790" y="365"/>
                    <a:pt x="804" y="363"/>
                    <a:pt x="797" y="355"/>
                  </a:cubicBezTo>
                  <a:cubicBezTo>
                    <a:pt x="794" y="351"/>
                    <a:pt x="792" y="382"/>
                    <a:pt x="789" y="359"/>
                  </a:cubicBezTo>
                  <a:cubicBezTo>
                    <a:pt x="786" y="336"/>
                    <a:pt x="786" y="341"/>
                    <a:pt x="781" y="339"/>
                  </a:cubicBezTo>
                  <a:cubicBezTo>
                    <a:pt x="785" y="330"/>
                    <a:pt x="771" y="330"/>
                    <a:pt x="778" y="314"/>
                  </a:cubicBezTo>
                  <a:cubicBezTo>
                    <a:pt x="784" y="297"/>
                    <a:pt x="779" y="296"/>
                    <a:pt x="776" y="296"/>
                  </a:cubicBezTo>
                  <a:cubicBezTo>
                    <a:pt x="773" y="295"/>
                    <a:pt x="778" y="302"/>
                    <a:pt x="778" y="305"/>
                  </a:cubicBezTo>
                  <a:cubicBezTo>
                    <a:pt x="767" y="291"/>
                    <a:pt x="765" y="290"/>
                    <a:pt x="763" y="301"/>
                  </a:cubicBezTo>
                  <a:cubicBezTo>
                    <a:pt x="757" y="299"/>
                    <a:pt x="760" y="291"/>
                    <a:pt x="761" y="286"/>
                  </a:cubicBezTo>
                  <a:cubicBezTo>
                    <a:pt x="762" y="281"/>
                    <a:pt x="756" y="280"/>
                    <a:pt x="760" y="274"/>
                  </a:cubicBezTo>
                  <a:cubicBezTo>
                    <a:pt x="766" y="264"/>
                    <a:pt x="753" y="257"/>
                    <a:pt x="756" y="253"/>
                  </a:cubicBezTo>
                  <a:cubicBezTo>
                    <a:pt x="758" y="251"/>
                    <a:pt x="763" y="256"/>
                    <a:pt x="763" y="256"/>
                  </a:cubicBezTo>
                  <a:cubicBezTo>
                    <a:pt x="763" y="256"/>
                    <a:pt x="762" y="242"/>
                    <a:pt x="758" y="242"/>
                  </a:cubicBezTo>
                  <a:cubicBezTo>
                    <a:pt x="754" y="241"/>
                    <a:pt x="756" y="233"/>
                    <a:pt x="752" y="234"/>
                  </a:cubicBezTo>
                  <a:cubicBezTo>
                    <a:pt x="749" y="235"/>
                    <a:pt x="750" y="229"/>
                    <a:pt x="744" y="230"/>
                  </a:cubicBezTo>
                  <a:cubicBezTo>
                    <a:pt x="738" y="231"/>
                    <a:pt x="741" y="222"/>
                    <a:pt x="730" y="217"/>
                  </a:cubicBezTo>
                  <a:cubicBezTo>
                    <a:pt x="718" y="212"/>
                    <a:pt x="723" y="207"/>
                    <a:pt x="718" y="200"/>
                  </a:cubicBezTo>
                  <a:cubicBezTo>
                    <a:pt x="713" y="192"/>
                    <a:pt x="732" y="175"/>
                    <a:pt x="720" y="152"/>
                  </a:cubicBezTo>
                  <a:cubicBezTo>
                    <a:pt x="716" y="143"/>
                    <a:pt x="722" y="143"/>
                    <a:pt x="719" y="136"/>
                  </a:cubicBezTo>
                  <a:cubicBezTo>
                    <a:pt x="717" y="129"/>
                    <a:pt x="726" y="132"/>
                    <a:pt x="724" y="121"/>
                  </a:cubicBezTo>
                  <a:cubicBezTo>
                    <a:pt x="722" y="110"/>
                    <a:pt x="731" y="120"/>
                    <a:pt x="727" y="110"/>
                  </a:cubicBezTo>
                  <a:cubicBezTo>
                    <a:pt x="722" y="101"/>
                    <a:pt x="725" y="112"/>
                    <a:pt x="716" y="102"/>
                  </a:cubicBezTo>
                  <a:cubicBezTo>
                    <a:pt x="707" y="93"/>
                    <a:pt x="714" y="96"/>
                    <a:pt x="710" y="90"/>
                  </a:cubicBezTo>
                  <a:cubicBezTo>
                    <a:pt x="703" y="88"/>
                    <a:pt x="707" y="97"/>
                    <a:pt x="696" y="92"/>
                  </a:cubicBezTo>
                  <a:cubicBezTo>
                    <a:pt x="694" y="91"/>
                    <a:pt x="700" y="81"/>
                    <a:pt x="696" y="80"/>
                  </a:cubicBezTo>
                  <a:cubicBezTo>
                    <a:pt x="689" y="77"/>
                    <a:pt x="701" y="74"/>
                    <a:pt x="697" y="56"/>
                  </a:cubicBezTo>
                  <a:cubicBezTo>
                    <a:pt x="695" y="46"/>
                    <a:pt x="699" y="48"/>
                    <a:pt x="698" y="44"/>
                  </a:cubicBezTo>
                  <a:cubicBezTo>
                    <a:pt x="697" y="40"/>
                    <a:pt x="689" y="50"/>
                    <a:pt x="693" y="42"/>
                  </a:cubicBezTo>
                  <a:cubicBezTo>
                    <a:pt x="698" y="33"/>
                    <a:pt x="686" y="37"/>
                    <a:pt x="690" y="31"/>
                  </a:cubicBezTo>
                  <a:cubicBezTo>
                    <a:pt x="694" y="26"/>
                    <a:pt x="684" y="28"/>
                    <a:pt x="688" y="17"/>
                  </a:cubicBezTo>
                  <a:cubicBezTo>
                    <a:pt x="692" y="6"/>
                    <a:pt x="685" y="7"/>
                    <a:pt x="687" y="3"/>
                  </a:cubicBezTo>
                  <a:cubicBezTo>
                    <a:pt x="688" y="0"/>
                    <a:pt x="671" y="4"/>
                    <a:pt x="675" y="11"/>
                  </a:cubicBezTo>
                  <a:cubicBezTo>
                    <a:pt x="679" y="17"/>
                    <a:pt x="656" y="30"/>
                    <a:pt x="664" y="35"/>
                  </a:cubicBezTo>
                  <a:cubicBezTo>
                    <a:pt x="672" y="40"/>
                    <a:pt x="663" y="40"/>
                    <a:pt x="664" y="47"/>
                  </a:cubicBezTo>
                  <a:cubicBezTo>
                    <a:pt x="665" y="54"/>
                    <a:pt x="649" y="64"/>
                    <a:pt x="652" y="72"/>
                  </a:cubicBezTo>
                  <a:cubicBezTo>
                    <a:pt x="652" y="75"/>
                    <a:pt x="642" y="95"/>
                    <a:pt x="649" y="109"/>
                  </a:cubicBezTo>
                  <a:cubicBezTo>
                    <a:pt x="650" y="112"/>
                    <a:pt x="648" y="125"/>
                    <a:pt x="642" y="138"/>
                  </a:cubicBezTo>
                  <a:cubicBezTo>
                    <a:pt x="638" y="146"/>
                    <a:pt x="632" y="150"/>
                    <a:pt x="632" y="160"/>
                  </a:cubicBezTo>
                  <a:cubicBezTo>
                    <a:pt x="632" y="169"/>
                    <a:pt x="624" y="176"/>
                    <a:pt x="615" y="174"/>
                  </a:cubicBezTo>
                  <a:cubicBezTo>
                    <a:pt x="606" y="172"/>
                    <a:pt x="609" y="179"/>
                    <a:pt x="605" y="173"/>
                  </a:cubicBezTo>
                  <a:cubicBezTo>
                    <a:pt x="602" y="167"/>
                    <a:pt x="595" y="174"/>
                    <a:pt x="594" y="164"/>
                  </a:cubicBezTo>
                  <a:cubicBezTo>
                    <a:pt x="592" y="154"/>
                    <a:pt x="580" y="162"/>
                    <a:pt x="578" y="156"/>
                  </a:cubicBezTo>
                  <a:cubicBezTo>
                    <a:pt x="575" y="150"/>
                    <a:pt x="570" y="158"/>
                    <a:pt x="569" y="150"/>
                  </a:cubicBezTo>
                  <a:cubicBezTo>
                    <a:pt x="568" y="142"/>
                    <a:pt x="564" y="152"/>
                    <a:pt x="561" y="142"/>
                  </a:cubicBezTo>
                  <a:cubicBezTo>
                    <a:pt x="559" y="136"/>
                    <a:pt x="549" y="137"/>
                    <a:pt x="549" y="137"/>
                  </a:cubicBezTo>
                  <a:cubicBezTo>
                    <a:pt x="549" y="132"/>
                    <a:pt x="538" y="132"/>
                    <a:pt x="543" y="123"/>
                  </a:cubicBezTo>
                  <a:cubicBezTo>
                    <a:pt x="542" y="124"/>
                    <a:pt x="538" y="108"/>
                    <a:pt x="533" y="112"/>
                  </a:cubicBezTo>
                  <a:cubicBezTo>
                    <a:pt x="535" y="110"/>
                    <a:pt x="525" y="110"/>
                    <a:pt x="531" y="106"/>
                  </a:cubicBezTo>
                  <a:cubicBezTo>
                    <a:pt x="537" y="101"/>
                    <a:pt x="534" y="94"/>
                    <a:pt x="538" y="94"/>
                  </a:cubicBezTo>
                  <a:cubicBezTo>
                    <a:pt x="543" y="94"/>
                    <a:pt x="537" y="88"/>
                    <a:pt x="543" y="83"/>
                  </a:cubicBezTo>
                  <a:cubicBezTo>
                    <a:pt x="549" y="78"/>
                    <a:pt x="533" y="83"/>
                    <a:pt x="543" y="76"/>
                  </a:cubicBezTo>
                  <a:cubicBezTo>
                    <a:pt x="546" y="73"/>
                    <a:pt x="534" y="69"/>
                    <a:pt x="543" y="69"/>
                  </a:cubicBezTo>
                  <a:cubicBezTo>
                    <a:pt x="552" y="69"/>
                    <a:pt x="539" y="60"/>
                    <a:pt x="550" y="67"/>
                  </a:cubicBezTo>
                  <a:cubicBezTo>
                    <a:pt x="554" y="70"/>
                    <a:pt x="556" y="61"/>
                    <a:pt x="557" y="61"/>
                  </a:cubicBezTo>
                  <a:cubicBezTo>
                    <a:pt x="564" y="59"/>
                    <a:pt x="548" y="54"/>
                    <a:pt x="559" y="55"/>
                  </a:cubicBezTo>
                  <a:cubicBezTo>
                    <a:pt x="569" y="57"/>
                    <a:pt x="555" y="50"/>
                    <a:pt x="563" y="48"/>
                  </a:cubicBezTo>
                  <a:cubicBezTo>
                    <a:pt x="570" y="45"/>
                    <a:pt x="566" y="34"/>
                    <a:pt x="563" y="39"/>
                  </a:cubicBezTo>
                  <a:cubicBezTo>
                    <a:pt x="556" y="50"/>
                    <a:pt x="561" y="27"/>
                    <a:pt x="556" y="31"/>
                  </a:cubicBezTo>
                  <a:cubicBezTo>
                    <a:pt x="554" y="33"/>
                    <a:pt x="547" y="34"/>
                    <a:pt x="551" y="38"/>
                  </a:cubicBezTo>
                  <a:cubicBezTo>
                    <a:pt x="555" y="41"/>
                    <a:pt x="542" y="41"/>
                    <a:pt x="546" y="37"/>
                  </a:cubicBezTo>
                  <a:cubicBezTo>
                    <a:pt x="549" y="33"/>
                    <a:pt x="541" y="34"/>
                    <a:pt x="545" y="32"/>
                  </a:cubicBezTo>
                  <a:cubicBezTo>
                    <a:pt x="549" y="29"/>
                    <a:pt x="539" y="31"/>
                    <a:pt x="535" y="35"/>
                  </a:cubicBezTo>
                  <a:cubicBezTo>
                    <a:pt x="534" y="38"/>
                    <a:pt x="531" y="28"/>
                    <a:pt x="528" y="33"/>
                  </a:cubicBezTo>
                  <a:cubicBezTo>
                    <a:pt x="527" y="35"/>
                    <a:pt x="527" y="27"/>
                    <a:pt x="520" y="33"/>
                  </a:cubicBezTo>
                  <a:cubicBezTo>
                    <a:pt x="517" y="36"/>
                    <a:pt x="520" y="28"/>
                    <a:pt x="511" y="30"/>
                  </a:cubicBezTo>
                  <a:cubicBezTo>
                    <a:pt x="507" y="31"/>
                    <a:pt x="521" y="24"/>
                    <a:pt x="501" y="29"/>
                  </a:cubicBezTo>
                  <a:cubicBezTo>
                    <a:pt x="498" y="30"/>
                    <a:pt x="496" y="22"/>
                    <a:pt x="492" y="17"/>
                  </a:cubicBezTo>
                  <a:cubicBezTo>
                    <a:pt x="487" y="13"/>
                    <a:pt x="491" y="21"/>
                    <a:pt x="484" y="14"/>
                  </a:cubicBezTo>
                  <a:cubicBezTo>
                    <a:pt x="482" y="12"/>
                    <a:pt x="475" y="14"/>
                    <a:pt x="472" y="14"/>
                  </a:cubicBezTo>
                  <a:cubicBezTo>
                    <a:pt x="473" y="14"/>
                    <a:pt x="476" y="23"/>
                    <a:pt x="481" y="21"/>
                  </a:cubicBezTo>
                  <a:cubicBezTo>
                    <a:pt x="490" y="16"/>
                    <a:pt x="477" y="26"/>
                    <a:pt x="487" y="36"/>
                  </a:cubicBezTo>
                  <a:cubicBezTo>
                    <a:pt x="478" y="32"/>
                    <a:pt x="477" y="34"/>
                    <a:pt x="472" y="39"/>
                  </a:cubicBezTo>
                  <a:cubicBezTo>
                    <a:pt x="467" y="45"/>
                    <a:pt x="467" y="35"/>
                    <a:pt x="463" y="40"/>
                  </a:cubicBezTo>
                  <a:cubicBezTo>
                    <a:pt x="458" y="45"/>
                    <a:pt x="458" y="33"/>
                    <a:pt x="451" y="37"/>
                  </a:cubicBezTo>
                  <a:cubicBezTo>
                    <a:pt x="445" y="41"/>
                    <a:pt x="437" y="42"/>
                    <a:pt x="446" y="46"/>
                  </a:cubicBezTo>
                  <a:cubicBezTo>
                    <a:pt x="440" y="47"/>
                    <a:pt x="439" y="43"/>
                    <a:pt x="436" y="47"/>
                  </a:cubicBezTo>
                  <a:cubicBezTo>
                    <a:pt x="433" y="51"/>
                    <a:pt x="441" y="50"/>
                    <a:pt x="435" y="52"/>
                  </a:cubicBezTo>
                  <a:cubicBezTo>
                    <a:pt x="429" y="54"/>
                    <a:pt x="440" y="61"/>
                    <a:pt x="435" y="62"/>
                  </a:cubicBezTo>
                  <a:cubicBezTo>
                    <a:pt x="430" y="63"/>
                    <a:pt x="426" y="58"/>
                    <a:pt x="426" y="65"/>
                  </a:cubicBezTo>
                  <a:cubicBezTo>
                    <a:pt x="426" y="67"/>
                    <a:pt x="420" y="70"/>
                    <a:pt x="419" y="77"/>
                  </a:cubicBezTo>
                  <a:cubicBezTo>
                    <a:pt x="418" y="85"/>
                    <a:pt x="416" y="82"/>
                    <a:pt x="414" y="81"/>
                  </a:cubicBezTo>
                  <a:cubicBezTo>
                    <a:pt x="409" y="92"/>
                    <a:pt x="402" y="97"/>
                    <a:pt x="417" y="99"/>
                  </a:cubicBezTo>
                  <a:cubicBezTo>
                    <a:pt x="411" y="102"/>
                    <a:pt x="413" y="111"/>
                    <a:pt x="421" y="108"/>
                  </a:cubicBezTo>
                  <a:cubicBezTo>
                    <a:pt x="415" y="111"/>
                    <a:pt x="416" y="112"/>
                    <a:pt x="421" y="12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8" name="Freeform 130"/>
            <p:cNvSpPr>
              <a:spLocks/>
            </p:cNvSpPr>
            <p:nvPr/>
          </p:nvSpPr>
          <p:spPr bwMode="auto">
            <a:xfrm>
              <a:off x="24677689" y="4246563"/>
              <a:ext cx="188913" cy="133350"/>
            </a:xfrm>
            <a:custGeom>
              <a:avLst/>
              <a:gdLst/>
              <a:ahLst/>
              <a:cxnLst>
                <a:cxn ang="0">
                  <a:pos x="12" y="48"/>
                </a:cxn>
                <a:cxn ang="0">
                  <a:pos x="5" y="36"/>
                </a:cxn>
                <a:cxn ang="0">
                  <a:pos x="20" y="33"/>
                </a:cxn>
                <a:cxn ang="0">
                  <a:pos x="28" y="31"/>
                </a:cxn>
                <a:cxn ang="0">
                  <a:pos x="32" y="24"/>
                </a:cxn>
                <a:cxn ang="0">
                  <a:pos x="37" y="31"/>
                </a:cxn>
                <a:cxn ang="0">
                  <a:pos x="52" y="27"/>
                </a:cxn>
                <a:cxn ang="0">
                  <a:pos x="64" y="20"/>
                </a:cxn>
                <a:cxn ang="0">
                  <a:pos x="69" y="11"/>
                </a:cxn>
                <a:cxn ang="0">
                  <a:pos x="68" y="3"/>
                </a:cxn>
                <a:cxn ang="0">
                  <a:pos x="77" y="5"/>
                </a:cxn>
                <a:cxn ang="0">
                  <a:pos x="84" y="7"/>
                </a:cxn>
                <a:cxn ang="0">
                  <a:pos x="85" y="16"/>
                </a:cxn>
                <a:cxn ang="0">
                  <a:pos x="82" y="25"/>
                </a:cxn>
                <a:cxn ang="0">
                  <a:pos x="78" y="37"/>
                </a:cxn>
                <a:cxn ang="0">
                  <a:pos x="71" y="35"/>
                </a:cxn>
                <a:cxn ang="0">
                  <a:pos x="72" y="41"/>
                </a:cxn>
                <a:cxn ang="0">
                  <a:pos x="52" y="55"/>
                </a:cxn>
                <a:cxn ang="0">
                  <a:pos x="38" y="58"/>
                </a:cxn>
                <a:cxn ang="0">
                  <a:pos x="23" y="56"/>
                </a:cxn>
                <a:cxn ang="0">
                  <a:pos x="12" y="48"/>
                </a:cxn>
              </a:cxnLst>
              <a:rect l="0" t="0" r="r" b="b"/>
              <a:pathLst>
                <a:path w="89" h="63">
                  <a:moveTo>
                    <a:pt x="12" y="48"/>
                  </a:moveTo>
                  <a:cubicBezTo>
                    <a:pt x="5" y="41"/>
                    <a:pt x="0" y="43"/>
                    <a:pt x="5" y="36"/>
                  </a:cubicBezTo>
                  <a:cubicBezTo>
                    <a:pt x="9" y="31"/>
                    <a:pt x="14" y="37"/>
                    <a:pt x="20" y="33"/>
                  </a:cubicBezTo>
                  <a:cubicBezTo>
                    <a:pt x="25" y="28"/>
                    <a:pt x="21" y="36"/>
                    <a:pt x="28" y="31"/>
                  </a:cubicBezTo>
                  <a:cubicBezTo>
                    <a:pt x="34" y="27"/>
                    <a:pt x="25" y="27"/>
                    <a:pt x="32" y="24"/>
                  </a:cubicBezTo>
                  <a:cubicBezTo>
                    <a:pt x="39" y="21"/>
                    <a:pt x="32" y="37"/>
                    <a:pt x="37" y="31"/>
                  </a:cubicBezTo>
                  <a:cubicBezTo>
                    <a:pt x="44" y="23"/>
                    <a:pt x="44" y="35"/>
                    <a:pt x="52" y="27"/>
                  </a:cubicBezTo>
                  <a:cubicBezTo>
                    <a:pt x="61" y="20"/>
                    <a:pt x="64" y="24"/>
                    <a:pt x="64" y="20"/>
                  </a:cubicBezTo>
                  <a:cubicBezTo>
                    <a:pt x="63" y="16"/>
                    <a:pt x="71" y="22"/>
                    <a:pt x="69" y="11"/>
                  </a:cubicBezTo>
                  <a:cubicBezTo>
                    <a:pt x="66" y="0"/>
                    <a:pt x="61" y="3"/>
                    <a:pt x="68" y="3"/>
                  </a:cubicBezTo>
                  <a:cubicBezTo>
                    <a:pt x="76" y="2"/>
                    <a:pt x="74" y="9"/>
                    <a:pt x="77" y="5"/>
                  </a:cubicBezTo>
                  <a:cubicBezTo>
                    <a:pt x="81" y="2"/>
                    <a:pt x="80" y="8"/>
                    <a:pt x="84" y="7"/>
                  </a:cubicBezTo>
                  <a:cubicBezTo>
                    <a:pt x="87" y="5"/>
                    <a:pt x="84" y="11"/>
                    <a:pt x="85" y="16"/>
                  </a:cubicBezTo>
                  <a:cubicBezTo>
                    <a:pt x="89" y="26"/>
                    <a:pt x="78" y="13"/>
                    <a:pt x="82" y="25"/>
                  </a:cubicBezTo>
                  <a:cubicBezTo>
                    <a:pt x="84" y="35"/>
                    <a:pt x="79" y="34"/>
                    <a:pt x="78" y="37"/>
                  </a:cubicBezTo>
                  <a:cubicBezTo>
                    <a:pt x="76" y="40"/>
                    <a:pt x="75" y="29"/>
                    <a:pt x="71" y="35"/>
                  </a:cubicBezTo>
                  <a:cubicBezTo>
                    <a:pt x="67" y="41"/>
                    <a:pt x="79" y="33"/>
                    <a:pt x="72" y="41"/>
                  </a:cubicBezTo>
                  <a:cubicBezTo>
                    <a:pt x="57" y="58"/>
                    <a:pt x="59" y="48"/>
                    <a:pt x="52" y="55"/>
                  </a:cubicBezTo>
                  <a:cubicBezTo>
                    <a:pt x="45" y="62"/>
                    <a:pt x="46" y="53"/>
                    <a:pt x="38" y="58"/>
                  </a:cubicBezTo>
                  <a:cubicBezTo>
                    <a:pt x="31" y="63"/>
                    <a:pt x="30" y="51"/>
                    <a:pt x="23" y="56"/>
                  </a:cubicBezTo>
                  <a:cubicBezTo>
                    <a:pt x="16" y="61"/>
                    <a:pt x="19" y="54"/>
                    <a:pt x="12" y="4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29" name="Freeform 131"/>
            <p:cNvSpPr>
              <a:spLocks/>
            </p:cNvSpPr>
            <p:nvPr/>
          </p:nvSpPr>
          <p:spPr bwMode="auto">
            <a:xfrm>
              <a:off x="24811039" y="4176713"/>
              <a:ext cx="95250" cy="107950"/>
            </a:xfrm>
            <a:custGeom>
              <a:avLst/>
              <a:gdLst/>
              <a:ahLst/>
              <a:cxnLst>
                <a:cxn ang="0">
                  <a:pos x="34" y="49"/>
                </a:cxn>
                <a:cxn ang="0">
                  <a:pos x="26" y="26"/>
                </a:cxn>
                <a:cxn ang="0">
                  <a:pos x="6" y="4"/>
                </a:cxn>
                <a:cxn ang="0">
                  <a:pos x="5" y="1"/>
                </a:cxn>
                <a:cxn ang="0">
                  <a:pos x="22" y="16"/>
                </a:cxn>
                <a:cxn ang="0">
                  <a:pos x="35" y="32"/>
                </a:cxn>
                <a:cxn ang="0">
                  <a:pos x="40" y="39"/>
                </a:cxn>
                <a:cxn ang="0">
                  <a:pos x="34" y="49"/>
                </a:cxn>
              </a:cxnLst>
              <a:rect l="0" t="0" r="r" b="b"/>
              <a:pathLst>
                <a:path w="45" h="51">
                  <a:moveTo>
                    <a:pt x="34" y="49"/>
                  </a:moveTo>
                  <a:cubicBezTo>
                    <a:pt x="27" y="47"/>
                    <a:pt x="35" y="36"/>
                    <a:pt x="26" y="26"/>
                  </a:cubicBezTo>
                  <a:cubicBezTo>
                    <a:pt x="17" y="15"/>
                    <a:pt x="9" y="5"/>
                    <a:pt x="6" y="4"/>
                  </a:cubicBezTo>
                  <a:cubicBezTo>
                    <a:pt x="4" y="4"/>
                    <a:pt x="0" y="2"/>
                    <a:pt x="5" y="1"/>
                  </a:cubicBezTo>
                  <a:cubicBezTo>
                    <a:pt x="10" y="0"/>
                    <a:pt x="12" y="5"/>
                    <a:pt x="22" y="16"/>
                  </a:cubicBezTo>
                  <a:cubicBezTo>
                    <a:pt x="32" y="27"/>
                    <a:pt x="36" y="29"/>
                    <a:pt x="35" y="32"/>
                  </a:cubicBezTo>
                  <a:cubicBezTo>
                    <a:pt x="35" y="34"/>
                    <a:pt x="45" y="33"/>
                    <a:pt x="40" y="39"/>
                  </a:cubicBezTo>
                  <a:cubicBezTo>
                    <a:pt x="36" y="44"/>
                    <a:pt x="37" y="51"/>
                    <a:pt x="34" y="4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0" name="Freeform 132"/>
            <p:cNvSpPr>
              <a:spLocks/>
            </p:cNvSpPr>
            <p:nvPr/>
          </p:nvSpPr>
          <p:spPr bwMode="auto">
            <a:xfrm>
              <a:off x="23450551" y="3903663"/>
              <a:ext cx="273050" cy="438150"/>
            </a:xfrm>
            <a:custGeom>
              <a:avLst/>
              <a:gdLst/>
              <a:ahLst/>
              <a:cxnLst>
                <a:cxn ang="0">
                  <a:pos x="121" y="2"/>
                </a:cxn>
                <a:cxn ang="0">
                  <a:pos x="122" y="15"/>
                </a:cxn>
                <a:cxn ang="0">
                  <a:pos x="109" y="31"/>
                </a:cxn>
                <a:cxn ang="0">
                  <a:pos x="80" y="40"/>
                </a:cxn>
                <a:cxn ang="0">
                  <a:pos x="61" y="36"/>
                </a:cxn>
                <a:cxn ang="0">
                  <a:pos x="39" y="40"/>
                </a:cxn>
                <a:cxn ang="0">
                  <a:pos x="32" y="65"/>
                </a:cxn>
                <a:cxn ang="0">
                  <a:pos x="41" y="84"/>
                </a:cxn>
                <a:cxn ang="0">
                  <a:pos x="53" y="75"/>
                </a:cxn>
                <a:cxn ang="0">
                  <a:pos x="67" y="71"/>
                </a:cxn>
                <a:cxn ang="0">
                  <a:pos x="83" y="67"/>
                </a:cxn>
                <a:cxn ang="0">
                  <a:pos x="95" y="65"/>
                </a:cxn>
                <a:cxn ang="0">
                  <a:pos x="88" y="77"/>
                </a:cxn>
                <a:cxn ang="0">
                  <a:pos x="78" y="84"/>
                </a:cxn>
                <a:cxn ang="0">
                  <a:pos x="65" y="98"/>
                </a:cxn>
                <a:cxn ang="0">
                  <a:pos x="57" y="101"/>
                </a:cxn>
                <a:cxn ang="0">
                  <a:pos x="61" y="110"/>
                </a:cxn>
                <a:cxn ang="0">
                  <a:pos x="68" y="124"/>
                </a:cxn>
                <a:cxn ang="0">
                  <a:pos x="74" y="140"/>
                </a:cxn>
                <a:cxn ang="0">
                  <a:pos x="79" y="153"/>
                </a:cxn>
                <a:cxn ang="0">
                  <a:pos x="83" y="162"/>
                </a:cxn>
                <a:cxn ang="0">
                  <a:pos x="68" y="174"/>
                </a:cxn>
                <a:cxn ang="0">
                  <a:pos x="61" y="180"/>
                </a:cxn>
                <a:cxn ang="0">
                  <a:pos x="58" y="160"/>
                </a:cxn>
                <a:cxn ang="0">
                  <a:pos x="48" y="139"/>
                </a:cxn>
                <a:cxn ang="0">
                  <a:pos x="42" y="122"/>
                </a:cxn>
                <a:cxn ang="0">
                  <a:pos x="34" y="142"/>
                </a:cxn>
                <a:cxn ang="0">
                  <a:pos x="36" y="165"/>
                </a:cxn>
                <a:cxn ang="0">
                  <a:pos x="36" y="187"/>
                </a:cxn>
                <a:cxn ang="0">
                  <a:pos x="28" y="204"/>
                </a:cxn>
                <a:cxn ang="0">
                  <a:pos x="15" y="188"/>
                </a:cxn>
                <a:cxn ang="0">
                  <a:pos x="18" y="174"/>
                </a:cxn>
                <a:cxn ang="0">
                  <a:pos x="7" y="147"/>
                </a:cxn>
                <a:cxn ang="0">
                  <a:pos x="5" y="139"/>
                </a:cxn>
                <a:cxn ang="0">
                  <a:pos x="12" y="112"/>
                </a:cxn>
                <a:cxn ang="0">
                  <a:pos x="13" y="86"/>
                </a:cxn>
                <a:cxn ang="0">
                  <a:pos x="22" y="86"/>
                </a:cxn>
                <a:cxn ang="0">
                  <a:pos x="19" y="69"/>
                </a:cxn>
                <a:cxn ang="0">
                  <a:pos x="20" y="54"/>
                </a:cxn>
                <a:cxn ang="0">
                  <a:pos x="22" y="33"/>
                </a:cxn>
                <a:cxn ang="0">
                  <a:pos x="24" y="26"/>
                </a:cxn>
                <a:cxn ang="0">
                  <a:pos x="34" y="28"/>
                </a:cxn>
                <a:cxn ang="0">
                  <a:pos x="43" y="14"/>
                </a:cxn>
                <a:cxn ang="0">
                  <a:pos x="57" y="20"/>
                </a:cxn>
                <a:cxn ang="0">
                  <a:pos x="76" y="23"/>
                </a:cxn>
                <a:cxn ang="0">
                  <a:pos x="100" y="20"/>
                </a:cxn>
                <a:cxn ang="0">
                  <a:pos x="113" y="8"/>
                </a:cxn>
                <a:cxn ang="0">
                  <a:pos x="121" y="2"/>
                </a:cxn>
              </a:cxnLst>
              <a:rect l="0" t="0" r="r" b="b"/>
              <a:pathLst>
                <a:path w="129" h="207">
                  <a:moveTo>
                    <a:pt x="121" y="2"/>
                  </a:moveTo>
                  <a:cubicBezTo>
                    <a:pt x="129" y="4"/>
                    <a:pt x="123" y="6"/>
                    <a:pt x="122" y="15"/>
                  </a:cubicBezTo>
                  <a:cubicBezTo>
                    <a:pt x="121" y="24"/>
                    <a:pt x="109" y="23"/>
                    <a:pt x="109" y="31"/>
                  </a:cubicBezTo>
                  <a:cubicBezTo>
                    <a:pt x="109" y="37"/>
                    <a:pt x="83" y="49"/>
                    <a:pt x="80" y="40"/>
                  </a:cubicBezTo>
                  <a:cubicBezTo>
                    <a:pt x="79" y="33"/>
                    <a:pt x="62" y="41"/>
                    <a:pt x="61" y="36"/>
                  </a:cubicBezTo>
                  <a:cubicBezTo>
                    <a:pt x="60" y="33"/>
                    <a:pt x="43" y="37"/>
                    <a:pt x="39" y="40"/>
                  </a:cubicBezTo>
                  <a:cubicBezTo>
                    <a:pt x="32" y="46"/>
                    <a:pt x="27" y="57"/>
                    <a:pt x="32" y="65"/>
                  </a:cubicBezTo>
                  <a:cubicBezTo>
                    <a:pt x="37" y="74"/>
                    <a:pt x="42" y="70"/>
                    <a:pt x="41" y="84"/>
                  </a:cubicBezTo>
                  <a:cubicBezTo>
                    <a:pt x="52" y="83"/>
                    <a:pt x="44" y="83"/>
                    <a:pt x="53" y="75"/>
                  </a:cubicBezTo>
                  <a:cubicBezTo>
                    <a:pt x="62" y="67"/>
                    <a:pt x="58" y="78"/>
                    <a:pt x="67" y="71"/>
                  </a:cubicBezTo>
                  <a:cubicBezTo>
                    <a:pt x="76" y="65"/>
                    <a:pt x="74" y="71"/>
                    <a:pt x="83" y="67"/>
                  </a:cubicBezTo>
                  <a:cubicBezTo>
                    <a:pt x="78" y="64"/>
                    <a:pt x="88" y="61"/>
                    <a:pt x="95" y="65"/>
                  </a:cubicBezTo>
                  <a:cubicBezTo>
                    <a:pt x="98" y="68"/>
                    <a:pt x="91" y="84"/>
                    <a:pt x="88" y="77"/>
                  </a:cubicBezTo>
                  <a:cubicBezTo>
                    <a:pt x="85" y="72"/>
                    <a:pt x="79" y="71"/>
                    <a:pt x="78" y="84"/>
                  </a:cubicBezTo>
                  <a:cubicBezTo>
                    <a:pt x="78" y="97"/>
                    <a:pt x="69" y="91"/>
                    <a:pt x="65" y="98"/>
                  </a:cubicBezTo>
                  <a:cubicBezTo>
                    <a:pt x="62" y="105"/>
                    <a:pt x="57" y="101"/>
                    <a:pt x="57" y="101"/>
                  </a:cubicBezTo>
                  <a:cubicBezTo>
                    <a:pt x="57" y="101"/>
                    <a:pt x="64" y="106"/>
                    <a:pt x="61" y="110"/>
                  </a:cubicBezTo>
                  <a:cubicBezTo>
                    <a:pt x="58" y="114"/>
                    <a:pt x="65" y="108"/>
                    <a:pt x="68" y="124"/>
                  </a:cubicBezTo>
                  <a:cubicBezTo>
                    <a:pt x="69" y="129"/>
                    <a:pt x="75" y="125"/>
                    <a:pt x="74" y="140"/>
                  </a:cubicBezTo>
                  <a:cubicBezTo>
                    <a:pt x="73" y="154"/>
                    <a:pt x="79" y="144"/>
                    <a:pt x="79" y="153"/>
                  </a:cubicBezTo>
                  <a:cubicBezTo>
                    <a:pt x="78" y="162"/>
                    <a:pt x="84" y="149"/>
                    <a:pt x="83" y="162"/>
                  </a:cubicBezTo>
                  <a:cubicBezTo>
                    <a:pt x="81" y="174"/>
                    <a:pt x="70" y="163"/>
                    <a:pt x="68" y="174"/>
                  </a:cubicBezTo>
                  <a:cubicBezTo>
                    <a:pt x="67" y="180"/>
                    <a:pt x="74" y="187"/>
                    <a:pt x="61" y="180"/>
                  </a:cubicBezTo>
                  <a:cubicBezTo>
                    <a:pt x="47" y="173"/>
                    <a:pt x="61" y="162"/>
                    <a:pt x="58" y="160"/>
                  </a:cubicBezTo>
                  <a:cubicBezTo>
                    <a:pt x="53" y="156"/>
                    <a:pt x="39" y="147"/>
                    <a:pt x="48" y="139"/>
                  </a:cubicBezTo>
                  <a:cubicBezTo>
                    <a:pt x="51" y="136"/>
                    <a:pt x="53" y="120"/>
                    <a:pt x="42" y="122"/>
                  </a:cubicBezTo>
                  <a:cubicBezTo>
                    <a:pt x="45" y="132"/>
                    <a:pt x="25" y="137"/>
                    <a:pt x="34" y="142"/>
                  </a:cubicBezTo>
                  <a:cubicBezTo>
                    <a:pt x="45" y="147"/>
                    <a:pt x="29" y="162"/>
                    <a:pt x="36" y="165"/>
                  </a:cubicBezTo>
                  <a:cubicBezTo>
                    <a:pt x="35" y="165"/>
                    <a:pt x="43" y="179"/>
                    <a:pt x="36" y="187"/>
                  </a:cubicBezTo>
                  <a:cubicBezTo>
                    <a:pt x="26" y="197"/>
                    <a:pt x="46" y="202"/>
                    <a:pt x="28" y="204"/>
                  </a:cubicBezTo>
                  <a:cubicBezTo>
                    <a:pt x="10" y="207"/>
                    <a:pt x="12" y="194"/>
                    <a:pt x="15" y="188"/>
                  </a:cubicBezTo>
                  <a:cubicBezTo>
                    <a:pt x="19" y="182"/>
                    <a:pt x="11" y="187"/>
                    <a:pt x="18" y="174"/>
                  </a:cubicBezTo>
                  <a:cubicBezTo>
                    <a:pt x="25" y="161"/>
                    <a:pt x="12" y="144"/>
                    <a:pt x="7" y="147"/>
                  </a:cubicBezTo>
                  <a:cubicBezTo>
                    <a:pt x="2" y="149"/>
                    <a:pt x="0" y="143"/>
                    <a:pt x="5" y="139"/>
                  </a:cubicBezTo>
                  <a:cubicBezTo>
                    <a:pt x="14" y="131"/>
                    <a:pt x="0" y="119"/>
                    <a:pt x="12" y="112"/>
                  </a:cubicBezTo>
                  <a:cubicBezTo>
                    <a:pt x="8" y="102"/>
                    <a:pt x="11" y="91"/>
                    <a:pt x="13" y="86"/>
                  </a:cubicBezTo>
                  <a:cubicBezTo>
                    <a:pt x="16" y="81"/>
                    <a:pt x="16" y="78"/>
                    <a:pt x="22" y="86"/>
                  </a:cubicBezTo>
                  <a:cubicBezTo>
                    <a:pt x="21" y="76"/>
                    <a:pt x="15" y="84"/>
                    <a:pt x="19" y="69"/>
                  </a:cubicBezTo>
                  <a:cubicBezTo>
                    <a:pt x="22" y="54"/>
                    <a:pt x="16" y="62"/>
                    <a:pt x="20" y="54"/>
                  </a:cubicBezTo>
                  <a:cubicBezTo>
                    <a:pt x="23" y="49"/>
                    <a:pt x="15" y="37"/>
                    <a:pt x="22" y="33"/>
                  </a:cubicBezTo>
                  <a:cubicBezTo>
                    <a:pt x="29" y="29"/>
                    <a:pt x="21" y="30"/>
                    <a:pt x="24" y="26"/>
                  </a:cubicBezTo>
                  <a:cubicBezTo>
                    <a:pt x="28" y="22"/>
                    <a:pt x="28" y="34"/>
                    <a:pt x="34" y="28"/>
                  </a:cubicBezTo>
                  <a:cubicBezTo>
                    <a:pt x="40" y="22"/>
                    <a:pt x="35" y="17"/>
                    <a:pt x="43" y="14"/>
                  </a:cubicBezTo>
                  <a:cubicBezTo>
                    <a:pt x="52" y="11"/>
                    <a:pt x="48" y="22"/>
                    <a:pt x="57" y="20"/>
                  </a:cubicBezTo>
                  <a:cubicBezTo>
                    <a:pt x="66" y="18"/>
                    <a:pt x="69" y="25"/>
                    <a:pt x="76" y="23"/>
                  </a:cubicBezTo>
                  <a:cubicBezTo>
                    <a:pt x="83" y="21"/>
                    <a:pt x="87" y="28"/>
                    <a:pt x="100" y="20"/>
                  </a:cubicBezTo>
                  <a:cubicBezTo>
                    <a:pt x="113" y="12"/>
                    <a:pt x="108" y="10"/>
                    <a:pt x="113" y="8"/>
                  </a:cubicBezTo>
                  <a:cubicBezTo>
                    <a:pt x="118" y="6"/>
                    <a:pt x="114" y="0"/>
                    <a:pt x="121" y="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1" name="Freeform 133"/>
            <p:cNvSpPr>
              <a:spLocks/>
            </p:cNvSpPr>
            <p:nvPr/>
          </p:nvSpPr>
          <p:spPr bwMode="auto">
            <a:xfrm>
              <a:off x="23628351" y="4243388"/>
              <a:ext cx="38100" cy="63500"/>
            </a:xfrm>
            <a:custGeom>
              <a:avLst/>
              <a:gdLst/>
              <a:ahLst/>
              <a:cxnLst>
                <a:cxn ang="0">
                  <a:pos x="4" y="0"/>
                </a:cxn>
                <a:cxn ang="0">
                  <a:pos x="11" y="6"/>
                </a:cxn>
                <a:cxn ang="0">
                  <a:pos x="9" y="13"/>
                </a:cxn>
                <a:cxn ang="0">
                  <a:pos x="16" y="17"/>
                </a:cxn>
                <a:cxn ang="0">
                  <a:pos x="10" y="23"/>
                </a:cxn>
                <a:cxn ang="0">
                  <a:pos x="3" y="25"/>
                </a:cxn>
                <a:cxn ang="0">
                  <a:pos x="2" y="11"/>
                </a:cxn>
                <a:cxn ang="0">
                  <a:pos x="4" y="0"/>
                </a:cxn>
              </a:cxnLst>
              <a:rect l="0" t="0" r="r" b="b"/>
              <a:pathLst>
                <a:path w="18" h="30">
                  <a:moveTo>
                    <a:pt x="4" y="0"/>
                  </a:moveTo>
                  <a:cubicBezTo>
                    <a:pt x="6" y="4"/>
                    <a:pt x="10" y="3"/>
                    <a:pt x="11" y="6"/>
                  </a:cubicBezTo>
                  <a:cubicBezTo>
                    <a:pt x="12" y="10"/>
                    <a:pt x="7" y="3"/>
                    <a:pt x="9" y="13"/>
                  </a:cubicBezTo>
                  <a:cubicBezTo>
                    <a:pt x="11" y="23"/>
                    <a:pt x="14" y="9"/>
                    <a:pt x="16" y="17"/>
                  </a:cubicBezTo>
                  <a:cubicBezTo>
                    <a:pt x="18" y="22"/>
                    <a:pt x="9" y="17"/>
                    <a:pt x="10" y="23"/>
                  </a:cubicBezTo>
                  <a:cubicBezTo>
                    <a:pt x="12" y="30"/>
                    <a:pt x="4" y="28"/>
                    <a:pt x="3" y="25"/>
                  </a:cubicBezTo>
                  <a:cubicBezTo>
                    <a:pt x="2" y="21"/>
                    <a:pt x="4" y="16"/>
                    <a:pt x="2" y="11"/>
                  </a:cubicBezTo>
                  <a:cubicBezTo>
                    <a:pt x="1" y="6"/>
                    <a:pt x="0" y="3"/>
                    <a:pt x="4"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2" name="Freeform 134"/>
            <p:cNvSpPr>
              <a:spLocks/>
            </p:cNvSpPr>
            <p:nvPr/>
          </p:nvSpPr>
          <p:spPr bwMode="auto">
            <a:xfrm>
              <a:off x="23799801" y="3881438"/>
              <a:ext cx="77788" cy="169863"/>
            </a:xfrm>
            <a:custGeom>
              <a:avLst/>
              <a:gdLst/>
              <a:ahLst/>
              <a:cxnLst>
                <a:cxn ang="0">
                  <a:pos x="11" y="1"/>
                </a:cxn>
                <a:cxn ang="0">
                  <a:pos x="10" y="13"/>
                </a:cxn>
                <a:cxn ang="0">
                  <a:pos x="9" y="32"/>
                </a:cxn>
                <a:cxn ang="0">
                  <a:pos x="15" y="29"/>
                </a:cxn>
                <a:cxn ang="0">
                  <a:pos x="25" y="20"/>
                </a:cxn>
                <a:cxn ang="0">
                  <a:pos x="22" y="39"/>
                </a:cxn>
                <a:cxn ang="0">
                  <a:pos x="33" y="54"/>
                </a:cxn>
                <a:cxn ang="0">
                  <a:pos x="12" y="49"/>
                </a:cxn>
                <a:cxn ang="0">
                  <a:pos x="14" y="58"/>
                </a:cxn>
                <a:cxn ang="0">
                  <a:pos x="22" y="80"/>
                </a:cxn>
                <a:cxn ang="0">
                  <a:pos x="11" y="72"/>
                </a:cxn>
                <a:cxn ang="0">
                  <a:pos x="7" y="66"/>
                </a:cxn>
                <a:cxn ang="0">
                  <a:pos x="7" y="53"/>
                </a:cxn>
                <a:cxn ang="0">
                  <a:pos x="3" y="45"/>
                </a:cxn>
                <a:cxn ang="0">
                  <a:pos x="7" y="38"/>
                </a:cxn>
                <a:cxn ang="0">
                  <a:pos x="0" y="25"/>
                </a:cxn>
                <a:cxn ang="0">
                  <a:pos x="6" y="5"/>
                </a:cxn>
                <a:cxn ang="0">
                  <a:pos x="11" y="1"/>
                </a:cxn>
              </a:cxnLst>
              <a:rect l="0" t="0" r="r" b="b"/>
              <a:pathLst>
                <a:path w="37" h="80">
                  <a:moveTo>
                    <a:pt x="11" y="1"/>
                  </a:moveTo>
                  <a:cubicBezTo>
                    <a:pt x="19" y="1"/>
                    <a:pt x="3" y="6"/>
                    <a:pt x="10" y="13"/>
                  </a:cubicBezTo>
                  <a:cubicBezTo>
                    <a:pt x="20" y="23"/>
                    <a:pt x="2" y="26"/>
                    <a:pt x="9" y="32"/>
                  </a:cubicBezTo>
                  <a:cubicBezTo>
                    <a:pt x="16" y="38"/>
                    <a:pt x="9" y="27"/>
                    <a:pt x="15" y="29"/>
                  </a:cubicBezTo>
                  <a:cubicBezTo>
                    <a:pt x="21" y="30"/>
                    <a:pt x="10" y="22"/>
                    <a:pt x="25" y="20"/>
                  </a:cubicBezTo>
                  <a:cubicBezTo>
                    <a:pt x="37" y="35"/>
                    <a:pt x="8" y="36"/>
                    <a:pt x="22" y="39"/>
                  </a:cubicBezTo>
                  <a:cubicBezTo>
                    <a:pt x="34" y="42"/>
                    <a:pt x="20" y="46"/>
                    <a:pt x="33" y="54"/>
                  </a:cubicBezTo>
                  <a:cubicBezTo>
                    <a:pt x="16" y="47"/>
                    <a:pt x="15" y="45"/>
                    <a:pt x="12" y="49"/>
                  </a:cubicBezTo>
                  <a:cubicBezTo>
                    <a:pt x="10" y="52"/>
                    <a:pt x="17" y="52"/>
                    <a:pt x="14" y="58"/>
                  </a:cubicBezTo>
                  <a:cubicBezTo>
                    <a:pt x="13" y="60"/>
                    <a:pt x="16" y="71"/>
                    <a:pt x="22" y="80"/>
                  </a:cubicBezTo>
                  <a:cubicBezTo>
                    <a:pt x="14" y="77"/>
                    <a:pt x="16" y="75"/>
                    <a:pt x="11" y="72"/>
                  </a:cubicBezTo>
                  <a:cubicBezTo>
                    <a:pt x="6" y="69"/>
                    <a:pt x="10" y="68"/>
                    <a:pt x="7" y="66"/>
                  </a:cubicBezTo>
                  <a:cubicBezTo>
                    <a:pt x="4" y="64"/>
                    <a:pt x="6" y="54"/>
                    <a:pt x="7" y="53"/>
                  </a:cubicBezTo>
                  <a:cubicBezTo>
                    <a:pt x="2" y="47"/>
                    <a:pt x="6" y="48"/>
                    <a:pt x="3" y="45"/>
                  </a:cubicBezTo>
                  <a:cubicBezTo>
                    <a:pt x="0" y="42"/>
                    <a:pt x="2" y="40"/>
                    <a:pt x="7" y="38"/>
                  </a:cubicBezTo>
                  <a:cubicBezTo>
                    <a:pt x="1" y="36"/>
                    <a:pt x="0" y="38"/>
                    <a:pt x="0" y="25"/>
                  </a:cubicBezTo>
                  <a:cubicBezTo>
                    <a:pt x="1" y="13"/>
                    <a:pt x="2" y="10"/>
                    <a:pt x="6" y="5"/>
                  </a:cubicBezTo>
                  <a:cubicBezTo>
                    <a:pt x="9" y="0"/>
                    <a:pt x="8" y="1"/>
                    <a:pt x="11" y="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3" name="Freeform 135"/>
            <p:cNvSpPr>
              <a:spLocks/>
            </p:cNvSpPr>
            <p:nvPr/>
          </p:nvSpPr>
          <p:spPr bwMode="auto">
            <a:xfrm>
              <a:off x="23744239" y="4179888"/>
              <a:ext cx="65088" cy="53975"/>
            </a:xfrm>
            <a:custGeom>
              <a:avLst/>
              <a:gdLst/>
              <a:ahLst/>
              <a:cxnLst>
                <a:cxn ang="0">
                  <a:pos x="2" y="6"/>
                </a:cxn>
                <a:cxn ang="0">
                  <a:pos x="9" y="3"/>
                </a:cxn>
                <a:cxn ang="0">
                  <a:pos x="25" y="14"/>
                </a:cxn>
                <a:cxn ang="0">
                  <a:pos x="26" y="22"/>
                </a:cxn>
                <a:cxn ang="0">
                  <a:pos x="6" y="20"/>
                </a:cxn>
                <a:cxn ang="0">
                  <a:pos x="2" y="6"/>
                </a:cxn>
              </a:cxnLst>
              <a:rect l="0" t="0" r="r" b="b"/>
              <a:pathLst>
                <a:path w="31" h="25">
                  <a:moveTo>
                    <a:pt x="2" y="6"/>
                  </a:moveTo>
                  <a:cubicBezTo>
                    <a:pt x="5" y="2"/>
                    <a:pt x="5" y="5"/>
                    <a:pt x="9" y="3"/>
                  </a:cubicBezTo>
                  <a:cubicBezTo>
                    <a:pt x="14" y="0"/>
                    <a:pt x="30" y="9"/>
                    <a:pt x="25" y="14"/>
                  </a:cubicBezTo>
                  <a:cubicBezTo>
                    <a:pt x="19" y="20"/>
                    <a:pt x="31" y="16"/>
                    <a:pt x="26" y="22"/>
                  </a:cubicBezTo>
                  <a:cubicBezTo>
                    <a:pt x="25" y="23"/>
                    <a:pt x="10" y="25"/>
                    <a:pt x="6" y="20"/>
                  </a:cubicBezTo>
                  <a:cubicBezTo>
                    <a:pt x="2" y="15"/>
                    <a:pt x="0" y="9"/>
                    <a:pt x="2" y="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4" name="Freeform 136"/>
            <p:cNvSpPr>
              <a:spLocks/>
            </p:cNvSpPr>
            <p:nvPr/>
          </p:nvSpPr>
          <p:spPr bwMode="auto">
            <a:xfrm>
              <a:off x="23883939" y="4108450"/>
              <a:ext cx="46038" cy="26988"/>
            </a:xfrm>
            <a:custGeom>
              <a:avLst/>
              <a:gdLst/>
              <a:ahLst/>
              <a:cxnLst>
                <a:cxn ang="0">
                  <a:pos x="20" y="1"/>
                </a:cxn>
                <a:cxn ang="0">
                  <a:pos x="12" y="9"/>
                </a:cxn>
                <a:cxn ang="0">
                  <a:pos x="20" y="1"/>
                </a:cxn>
              </a:cxnLst>
              <a:rect l="0" t="0" r="r" b="b"/>
              <a:pathLst>
                <a:path w="22" h="13">
                  <a:moveTo>
                    <a:pt x="20" y="1"/>
                  </a:moveTo>
                  <a:cubicBezTo>
                    <a:pt x="22" y="1"/>
                    <a:pt x="21" y="13"/>
                    <a:pt x="12" y="9"/>
                  </a:cubicBezTo>
                  <a:cubicBezTo>
                    <a:pt x="0" y="4"/>
                    <a:pt x="14" y="0"/>
                    <a:pt x="20" y="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5" name="Freeform 137"/>
            <p:cNvSpPr>
              <a:spLocks/>
            </p:cNvSpPr>
            <p:nvPr/>
          </p:nvSpPr>
          <p:spPr bwMode="auto">
            <a:xfrm>
              <a:off x="23826789" y="4160838"/>
              <a:ext cx="134938" cy="74613"/>
            </a:xfrm>
            <a:custGeom>
              <a:avLst/>
              <a:gdLst/>
              <a:ahLst/>
              <a:cxnLst>
                <a:cxn ang="0">
                  <a:pos x="0" y="27"/>
                </a:cxn>
                <a:cxn ang="0">
                  <a:pos x="7" y="10"/>
                </a:cxn>
                <a:cxn ang="0">
                  <a:pos x="25" y="4"/>
                </a:cxn>
                <a:cxn ang="0">
                  <a:pos x="33" y="5"/>
                </a:cxn>
                <a:cxn ang="0">
                  <a:pos x="49" y="5"/>
                </a:cxn>
                <a:cxn ang="0">
                  <a:pos x="57" y="8"/>
                </a:cxn>
                <a:cxn ang="0">
                  <a:pos x="61" y="17"/>
                </a:cxn>
                <a:cxn ang="0">
                  <a:pos x="62" y="28"/>
                </a:cxn>
                <a:cxn ang="0">
                  <a:pos x="54" y="29"/>
                </a:cxn>
                <a:cxn ang="0">
                  <a:pos x="43" y="18"/>
                </a:cxn>
                <a:cxn ang="0">
                  <a:pos x="32" y="21"/>
                </a:cxn>
                <a:cxn ang="0">
                  <a:pos x="20" y="20"/>
                </a:cxn>
                <a:cxn ang="0">
                  <a:pos x="12" y="24"/>
                </a:cxn>
                <a:cxn ang="0">
                  <a:pos x="7" y="21"/>
                </a:cxn>
                <a:cxn ang="0">
                  <a:pos x="0" y="27"/>
                </a:cxn>
              </a:cxnLst>
              <a:rect l="0" t="0" r="r" b="b"/>
              <a:pathLst>
                <a:path w="64" h="35">
                  <a:moveTo>
                    <a:pt x="0" y="27"/>
                  </a:moveTo>
                  <a:cubicBezTo>
                    <a:pt x="0" y="14"/>
                    <a:pt x="8" y="21"/>
                    <a:pt x="7" y="10"/>
                  </a:cubicBezTo>
                  <a:cubicBezTo>
                    <a:pt x="6" y="3"/>
                    <a:pt x="20" y="2"/>
                    <a:pt x="25" y="4"/>
                  </a:cubicBezTo>
                  <a:cubicBezTo>
                    <a:pt x="30" y="7"/>
                    <a:pt x="33" y="0"/>
                    <a:pt x="33" y="5"/>
                  </a:cubicBezTo>
                  <a:cubicBezTo>
                    <a:pt x="34" y="11"/>
                    <a:pt x="41" y="2"/>
                    <a:pt x="49" y="5"/>
                  </a:cubicBezTo>
                  <a:cubicBezTo>
                    <a:pt x="57" y="9"/>
                    <a:pt x="56" y="2"/>
                    <a:pt x="57" y="8"/>
                  </a:cubicBezTo>
                  <a:cubicBezTo>
                    <a:pt x="58" y="14"/>
                    <a:pt x="63" y="10"/>
                    <a:pt x="61" y="17"/>
                  </a:cubicBezTo>
                  <a:cubicBezTo>
                    <a:pt x="59" y="25"/>
                    <a:pt x="64" y="15"/>
                    <a:pt x="62" y="28"/>
                  </a:cubicBezTo>
                  <a:cubicBezTo>
                    <a:pt x="61" y="35"/>
                    <a:pt x="60" y="34"/>
                    <a:pt x="54" y="29"/>
                  </a:cubicBezTo>
                  <a:cubicBezTo>
                    <a:pt x="53" y="28"/>
                    <a:pt x="46" y="29"/>
                    <a:pt x="43" y="18"/>
                  </a:cubicBezTo>
                  <a:cubicBezTo>
                    <a:pt x="30" y="15"/>
                    <a:pt x="42" y="23"/>
                    <a:pt x="32" y="21"/>
                  </a:cubicBezTo>
                  <a:cubicBezTo>
                    <a:pt x="26" y="19"/>
                    <a:pt x="22" y="26"/>
                    <a:pt x="20" y="20"/>
                  </a:cubicBezTo>
                  <a:cubicBezTo>
                    <a:pt x="18" y="13"/>
                    <a:pt x="15" y="24"/>
                    <a:pt x="12" y="24"/>
                  </a:cubicBezTo>
                  <a:cubicBezTo>
                    <a:pt x="6" y="25"/>
                    <a:pt x="11" y="16"/>
                    <a:pt x="7" y="21"/>
                  </a:cubicBezTo>
                  <a:cubicBezTo>
                    <a:pt x="2" y="25"/>
                    <a:pt x="3" y="20"/>
                    <a:pt x="0" y="2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6" name="Freeform 138"/>
            <p:cNvSpPr>
              <a:spLocks/>
            </p:cNvSpPr>
            <p:nvPr/>
          </p:nvSpPr>
          <p:spPr bwMode="auto">
            <a:xfrm>
              <a:off x="22456776" y="3671888"/>
              <a:ext cx="482600" cy="677863"/>
            </a:xfrm>
            <a:custGeom>
              <a:avLst/>
              <a:gdLst/>
              <a:ahLst/>
              <a:cxnLst>
                <a:cxn ang="0">
                  <a:pos x="9" y="9"/>
                </a:cxn>
                <a:cxn ang="0">
                  <a:pos x="37" y="17"/>
                </a:cxn>
                <a:cxn ang="0">
                  <a:pos x="52" y="17"/>
                </a:cxn>
                <a:cxn ang="0">
                  <a:pos x="65" y="35"/>
                </a:cxn>
                <a:cxn ang="0">
                  <a:pos x="73" y="49"/>
                </a:cxn>
                <a:cxn ang="0">
                  <a:pos x="87" y="58"/>
                </a:cxn>
                <a:cxn ang="0">
                  <a:pos x="104" y="80"/>
                </a:cxn>
                <a:cxn ang="0">
                  <a:pos x="111" y="89"/>
                </a:cxn>
                <a:cxn ang="0">
                  <a:pos x="123" y="107"/>
                </a:cxn>
                <a:cxn ang="0">
                  <a:pos x="123" y="95"/>
                </a:cxn>
                <a:cxn ang="0">
                  <a:pos x="134" y="108"/>
                </a:cxn>
                <a:cxn ang="0">
                  <a:pos x="157" y="135"/>
                </a:cxn>
                <a:cxn ang="0">
                  <a:pos x="167" y="145"/>
                </a:cxn>
                <a:cxn ang="0">
                  <a:pos x="153" y="154"/>
                </a:cxn>
                <a:cxn ang="0">
                  <a:pos x="168" y="148"/>
                </a:cxn>
                <a:cxn ang="0">
                  <a:pos x="181" y="152"/>
                </a:cxn>
                <a:cxn ang="0">
                  <a:pos x="174" y="160"/>
                </a:cxn>
                <a:cxn ang="0">
                  <a:pos x="172" y="174"/>
                </a:cxn>
                <a:cxn ang="0">
                  <a:pos x="180" y="186"/>
                </a:cxn>
                <a:cxn ang="0">
                  <a:pos x="193" y="187"/>
                </a:cxn>
                <a:cxn ang="0">
                  <a:pos x="197" y="207"/>
                </a:cxn>
                <a:cxn ang="0">
                  <a:pos x="199" y="226"/>
                </a:cxn>
                <a:cxn ang="0">
                  <a:pos x="209" y="220"/>
                </a:cxn>
                <a:cxn ang="0">
                  <a:pos x="218" y="229"/>
                </a:cxn>
                <a:cxn ang="0">
                  <a:pos x="223" y="234"/>
                </a:cxn>
                <a:cxn ang="0">
                  <a:pos x="219" y="248"/>
                </a:cxn>
                <a:cxn ang="0">
                  <a:pos x="218" y="275"/>
                </a:cxn>
                <a:cxn ang="0">
                  <a:pos x="218" y="309"/>
                </a:cxn>
                <a:cxn ang="0">
                  <a:pos x="209" y="307"/>
                </a:cxn>
                <a:cxn ang="0">
                  <a:pos x="198" y="307"/>
                </a:cxn>
                <a:cxn ang="0">
                  <a:pos x="191" y="303"/>
                </a:cxn>
                <a:cxn ang="0">
                  <a:pos x="195" y="311"/>
                </a:cxn>
                <a:cxn ang="0">
                  <a:pos x="184" y="297"/>
                </a:cxn>
                <a:cxn ang="0">
                  <a:pos x="174" y="287"/>
                </a:cxn>
                <a:cxn ang="0">
                  <a:pos x="154" y="265"/>
                </a:cxn>
                <a:cxn ang="0">
                  <a:pos x="137" y="238"/>
                </a:cxn>
                <a:cxn ang="0">
                  <a:pos x="120" y="214"/>
                </a:cxn>
                <a:cxn ang="0">
                  <a:pos x="115" y="199"/>
                </a:cxn>
                <a:cxn ang="0">
                  <a:pos x="100" y="158"/>
                </a:cxn>
                <a:cxn ang="0">
                  <a:pos x="87" y="146"/>
                </a:cxn>
                <a:cxn ang="0">
                  <a:pos x="85" y="130"/>
                </a:cxn>
                <a:cxn ang="0">
                  <a:pos x="82" y="112"/>
                </a:cxn>
                <a:cxn ang="0">
                  <a:pos x="61" y="96"/>
                </a:cxn>
                <a:cxn ang="0">
                  <a:pos x="58" y="87"/>
                </a:cxn>
                <a:cxn ang="0">
                  <a:pos x="50" y="73"/>
                </a:cxn>
                <a:cxn ang="0">
                  <a:pos x="41" y="59"/>
                </a:cxn>
                <a:cxn ang="0">
                  <a:pos x="28" y="50"/>
                </a:cxn>
                <a:cxn ang="0">
                  <a:pos x="13" y="26"/>
                </a:cxn>
                <a:cxn ang="0">
                  <a:pos x="9" y="9"/>
                </a:cxn>
              </a:cxnLst>
              <a:rect l="0" t="0" r="r" b="b"/>
              <a:pathLst>
                <a:path w="228" h="320">
                  <a:moveTo>
                    <a:pt x="9" y="9"/>
                  </a:moveTo>
                  <a:cubicBezTo>
                    <a:pt x="15" y="0"/>
                    <a:pt x="27" y="21"/>
                    <a:pt x="37" y="17"/>
                  </a:cubicBezTo>
                  <a:cubicBezTo>
                    <a:pt x="50" y="13"/>
                    <a:pt x="45" y="17"/>
                    <a:pt x="52" y="17"/>
                  </a:cubicBezTo>
                  <a:cubicBezTo>
                    <a:pt x="63" y="16"/>
                    <a:pt x="54" y="29"/>
                    <a:pt x="65" y="35"/>
                  </a:cubicBezTo>
                  <a:cubicBezTo>
                    <a:pt x="77" y="41"/>
                    <a:pt x="61" y="44"/>
                    <a:pt x="73" y="49"/>
                  </a:cubicBezTo>
                  <a:cubicBezTo>
                    <a:pt x="85" y="53"/>
                    <a:pt x="73" y="52"/>
                    <a:pt x="87" y="58"/>
                  </a:cubicBezTo>
                  <a:cubicBezTo>
                    <a:pt x="101" y="65"/>
                    <a:pt x="105" y="78"/>
                    <a:pt x="104" y="80"/>
                  </a:cubicBezTo>
                  <a:cubicBezTo>
                    <a:pt x="104" y="83"/>
                    <a:pt x="108" y="77"/>
                    <a:pt x="111" y="89"/>
                  </a:cubicBezTo>
                  <a:cubicBezTo>
                    <a:pt x="113" y="97"/>
                    <a:pt x="117" y="86"/>
                    <a:pt x="123" y="107"/>
                  </a:cubicBezTo>
                  <a:cubicBezTo>
                    <a:pt x="125" y="100"/>
                    <a:pt x="118" y="94"/>
                    <a:pt x="123" y="95"/>
                  </a:cubicBezTo>
                  <a:cubicBezTo>
                    <a:pt x="130" y="95"/>
                    <a:pt x="128" y="109"/>
                    <a:pt x="134" y="108"/>
                  </a:cubicBezTo>
                  <a:cubicBezTo>
                    <a:pt x="145" y="104"/>
                    <a:pt x="148" y="136"/>
                    <a:pt x="157" y="135"/>
                  </a:cubicBezTo>
                  <a:cubicBezTo>
                    <a:pt x="162" y="135"/>
                    <a:pt x="169" y="144"/>
                    <a:pt x="167" y="145"/>
                  </a:cubicBezTo>
                  <a:cubicBezTo>
                    <a:pt x="161" y="148"/>
                    <a:pt x="155" y="151"/>
                    <a:pt x="153" y="154"/>
                  </a:cubicBezTo>
                  <a:cubicBezTo>
                    <a:pt x="161" y="150"/>
                    <a:pt x="162" y="151"/>
                    <a:pt x="168" y="148"/>
                  </a:cubicBezTo>
                  <a:cubicBezTo>
                    <a:pt x="173" y="145"/>
                    <a:pt x="176" y="146"/>
                    <a:pt x="181" y="152"/>
                  </a:cubicBezTo>
                  <a:cubicBezTo>
                    <a:pt x="186" y="158"/>
                    <a:pt x="182" y="156"/>
                    <a:pt x="174" y="160"/>
                  </a:cubicBezTo>
                  <a:cubicBezTo>
                    <a:pt x="159" y="167"/>
                    <a:pt x="175" y="167"/>
                    <a:pt x="172" y="174"/>
                  </a:cubicBezTo>
                  <a:cubicBezTo>
                    <a:pt x="169" y="182"/>
                    <a:pt x="175" y="179"/>
                    <a:pt x="180" y="186"/>
                  </a:cubicBezTo>
                  <a:cubicBezTo>
                    <a:pt x="181" y="188"/>
                    <a:pt x="191" y="183"/>
                    <a:pt x="193" y="187"/>
                  </a:cubicBezTo>
                  <a:cubicBezTo>
                    <a:pt x="196" y="193"/>
                    <a:pt x="189" y="208"/>
                    <a:pt x="197" y="207"/>
                  </a:cubicBezTo>
                  <a:cubicBezTo>
                    <a:pt x="208" y="205"/>
                    <a:pt x="197" y="217"/>
                    <a:pt x="199" y="226"/>
                  </a:cubicBezTo>
                  <a:cubicBezTo>
                    <a:pt x="202" y="216"/>
                    <a:pt x="202" y="217"/>
                    <a:pt x="209" y="220"/>
                  </a:cubicBezTo>
                  <a:cubicBezTo>
                    <a:pt x="223" y="224"/>
                    <a:pt x="212" y="227"/>
                    <a:pt x="218" y="229"/>
                  </a:cubicBezTo>
                  <a:cubicBezTo>
                    <a:pt x="225" y="231"/>
                    <a:pt x="218" y="233"/>
                    <a:pt x="223" y="234"/>
                  </a:cubicBezTo>
                  <a:cubicBezTo>
                    <a:pt x="228" y="235"/>
                    <a:pt x="213" y="243"/>
                    <a:pt x="219" y="248"/>
                  </a:cubicBezTo>
                  <a:cubicBezTo>
                    <a:pt x="225" y="254"/>
                    <a:pt x="213" y="266"/>
                    <a:pt x="218" y="275"/>
                  </a:cubicBezTo>
                  <a:cubicBezTo>
                    <a:pt x="218" y="274"/>
                    <a:pt x="217" y="297"/>
                    <a:pt x="218" y="309"/>
                  </a:cubicBezTo>
                  <a:cubicBezTo>
                    <a:pt x="219" y="320"/>
                    <a:pt x="209" y="297"/>
                    <a:pt x="209" y="307"/>
                  </a:cubicBezTo>
                  <a:cubicBezTo>
                    <a:pt x="210" y="316"/>
                    <a:pt x="202" y="306"/>
                    <a:pt x="198" y="307"/>
                  </a:cubicBezTo>
                  <a:cubicBezTo>
                    <a:pt x="194" y="308"/>
                    <a:pt x="194" y="303"/>
                    <a:pt x="191" y="303"/>
                  </a:cubicBezTo>
                  <a:cubicBezTo>
                    <a:pt x="187" y="303"/>
                    <a:pt x="199" y="312"/>
                    <a:pt x="195" y="311"/>
                  </a:cubicBezTo>
                  <a:cubicBezTo>
                    <a:pt x="187" y="310"/>
                    <a:pt x="188" y="300"/>
                    <a:pt x="184" y="297"/>
                  </a:cubicBezTo>
                  <a:cubicBezTo>
                    <a:pt x="180" y="295"/>
                    <a:pt x="180" y="287"/>
                    <a:pt x="174" y="287"/>
                  </a:cubicBezTo>
                  <a:cubicBezTo>
                    <a:pt x="167" y="287"/>
                    <a:pt x="164" y="275"/>
                    <a:pt x="154" y="265"/>
                  </a:cubicBezTo>
                  <a:cubicBezTo>
                    <a:pt x="139" y="252"/>
                    <a:pt x="150" y="244"/>
                    <a:pt x="137" y="238"/>
                  </a:cubicBezTo>
                  <a:cubicBezTo>
                    <a:pt x="124" y="232"/>
                    <a:pt x="129" y="227"/>
                    <a:pt x="120" y="214"/>
                  </a:cubicBezTo>
                  <a:cubicBezTo>
                    <a:pt x="113" y="205"/>
                    <a:pt x="125" y="215"/>
                    <a:pt x="115" y="199"/>
                  </a:cubicBezTo>
                  <a:cubicBezTo>
                    <a:pt x="113" y="195"/>
                    <a:pt x="98" y="162"/>
                    <a:pt x="100" y="158"/>
                  </a:cubicBezTo>
                  <a:cubicBezTo>
                    <a:pt x="102" y="150"/>
                    <a:pt x="84" y="156"/>
                    <a:pt x="87" y="146"/>
                  </a:cubicBezTo>
                  <a:cubicBezTo>
                    <a:pt x="89" y="140"/>
                    <a:pt x="81" y="138"/>
                    <a:pt x="85" y="130"/>
                  </a:cubicBezTo>
                  <a:cubicBezTo>
                    <a:pt x="87" y="127"/>
                    <a:pt x="78" y="118"/>
                    <a:pt x="82" y="112"/>
                  </a:cubicBezTo>
                  <a:cubicBezTo>
                    <a:pt x="74" y="103"/>
                    <a:pt x="65" y="94"/>
                    <a:pt x="61" y="96"/>
                  </a:cubicBezTo>
                  <a:cubicBezTo>
                    <a:pt x="57" y="98"/>
                    <a:pt x="57" y="97"/>
                    <a:pt x="58" y="87"/>
                  </a:cubicBezTo>
                  <a:cubicBezTo>
                    <a:pt x="59" y="78"/>
                    <a:pt x="53" y="80"/>
                    <a:pt x="50" y="73"/>
                  </a:cubicBezTo>
                  <a:cubicBezTo>
                    <a:pt x="48" y="65"/>
                    <a:pt x="46" y="69"/>
                    <a:pt x="41" y="59"/>
                  </a:cubicBezTo>
                  <a:cubicBezTo>
                    <a:pt x="35" y="48"/>
                    <a:pt x="28" y="62"/>
                    <a:pt x="28" y="50"/>
                  </a:cubicBezTo>
                  <a:cubicBezTo>
                    <a:pt x="28" y="38"/>
                    <a:pt x="15" y="36"/>
                    <a:pt x="13" y="26"/>
                  </a:cubicBezTo>
                  <a:cubicBezTo>
                    <a:pt x="10" y="11"/>
                    <a:pt x="0" y="20"/>
                    <a:pt x="9" y="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7" name="Freeform 139"/>
            <p:cNvSpPr>
              <a:spLocks/>
            </p:cNvSpPr>
            <p:nvPr/>
          </p:nvSpPr>
          <p:spPr bwMode="auto">
            <a:xfrm>
              <a:off x="20243801" y="4648200"/>
              <a:ext cx="350838" cy="766763"/>
            </a:xfrm>
            <a:custGeom>
              <a:avLst/>
              <a:gdLst/>
              <a:ahLst/>
              <a:cxnLst>
                <a:cxn ang="0">
                  <a:pos x="136" y="18"/>
                </a:cxn>
                <a:cxn ang="0">
                  <a:pos x="149" y="22"/>
                </a:cxn>
                <a:cxn ang="0">
                  <a:pos x="161" y="103"/>
                </a:cxn>
                <a:cxn ang="0">
                  <a:pos x="149" y="100"/>
                </a:cxn>
                <a:cxn ang="0">
                  <a:pos x="150" y="129"/>
                </a:cxn>
                <a:cxn ang="0">
                  <a:pos x="129" y="194"/>
                </a:cxn>
                <a:cxn ang="0">
                  <a:pos x="95" y="310"/>
                </a:cxn>
                <a:cxn ang="0">
                  <a:pos x="62" y="348"/>
                </a:cxn>
                <a:cxn ang="0">
                  <a:pos x="14" y="321"/>
                </a:cxn>
                <a:cxn ang="0">
                  <a:pos x="8" y="266"/>
                </a:cxn>
                <a:cxn ang="0">
                  <a:pos x="28" y="232"/>
                </a:cxn>
                <a:cxn ang="0">
                  <a:pos x="34" y="203"/>
                </a:cxn>
                <a:cxn ang="0">
                  <a:pos x="33" y="164"/>
                </a:cxn>
                <a:cxn ang="0">
                  <a:pos x="43" y="127"/>
                </a:cxn>
                <a:cxn ang="0">
                  <a:pos x="56" y="114"/>
                </a:cxn>
                <a:cxn ang="0">
                  <a:pos x="84" y="105"/>
                </a:cxn>
                <a:cxn ang="0">
                  <a:pos x="94" y="87"/>
                </a:cxn>
                <a:cxn ang="0">
                  <a:pos x="103" y="83"/>
                </a:cxn>
                <a:cxn ang="0">
                  <a:pos x="112" y="67"/>
                </a:cxn>
                <a:cxn ang="0">
                  <a:pos x="113" y="51"/>
                </a:cxn>
                <a:cxn ang="0">
                  <a:pos x="122" y="51"/>
                </a:cxn>
                <a:cxn ang="0">
                  <a:pos x="133" y="30"/>
                </a:cxn>
                <a:cxn ang="0">
                  <a:pos x="136" y="18"/>
                </a:cxn>
              </a:cxnLst>
              <a:rect l="0" t="0" r="r" b="b"/>
              <a:pathLst>
                <a:path w="166" h="362">
                  <a:moveTo>
                    <a:pt x="136" y="18"/>
                  </a:moveTo>
                  <a:cubicBezTo>
                    <a:pt x="155" y="0"/>
                    <a:pt x="141" y="27"/>
                    <a:pt x="149" y="22"/>
                  </a:cubicBezTo>
                  <a:cubicBezTo>
                    <a:pt x="151" y="20"/>
                    <a:pt x="166" y="99"/>
                    <a:pt x="161" y="103"/>
                  </a:cubicBezTo>
                  <a:cubicBezTo>
                    <a:pt x="156" y="107"/>
                    <a:pt x="151" y="96"/>
                    <a:pt x="149" y="100"/>
                  </a:cubicBezTo>
                  <a:cubicBezTo>
                    <a:pt x="142" y="112"/>
                    <a:pt x="155" y="123"/>
                    <a:pt x="150" y="129"/>
                  </a:cubicBezTo>
                  <a:cubicBezTo>
                    <a:pt x="134" y="153"/>
                    <a:pt x="143" y="165"/>
                    <a:pt x="129" y="194"/>
                  </a:cubicBezTo>
                  <a:cubicBezTo>
                    <a:pt x="100" y="254"/>
                    <a:pt x="115" y="259"/>
                    <a:pt x="95" y="310"/>
                  </a:cubicBezTo>
                  <a:cubicBezTo>
                    <a:pt x="82" y="342"/>
                    <a:pt x="66" y="343"/>
                    <a:pt x="62" y="348"/>
                  </a:cubicBezTo>
                  <a:cubicBezTo>
                    <a:pt x="47" y="362"/>
                    <a:pt x="12" y="349"/>
                    <a:pt x="14" y="321"/>
                  </a:cubicBezTo>
                  <a:cubicBezTo>
                    <a:pt x="16" y="294"/>
                    <a:pt x="0" y="295"/>
                    <a:pt x="8" y="266"/>
                  </a:cubicBezTo>
                  <a:cubicBezTo>
                    <a:pt x="16" y="236"/>
                    <a:pt x="24" y="250"/>
                    <a:pt x="28" y="232"/>
                  </a:cubicBezTo>
                  <a:cubicBezTo>
                    <a:pt x="31" y="214"/>
                    <a:pt x="37" y="220"/>
                    <a:pt x="34" y="203"/>
                  </a:cubicBezTo>
                  <a:cubicBezTo>
                    <a:pt x="30" y="185"/>
                    <a:pt x="36" y="187"/>
                    <a:pt x="33" y="164"/>
                  </a:cubicBezTo>
                  <a:cubicBezTo>
                    <a:pt x="31" y="141"/>
                    <a:pt x="40" y="144"/>
                    <a:pt x="43" y="127"/>
                  </a:cubicBezTo>
                  <a:cubicBezTo>
                    <a:pt x="45" y="110"/>
                    <a:pt x="52" y="124"/>
                    <a:pt x="56" y="114"/>
                  </a:cubicBezTo>
                  <a:cubicBezTo>
                    <a:pt x="62" y="98"/>
                    <a:pt x="83" y="117"/>
                    <a:pt x="84" y="105"/>
                  </a:cubicBezTo>
                  <a:cubicBezTo>
                    <a:pt x="85" y="93"/>
                    <a:pt x="90" y="94"/>
                    <a:pt x="94" y="87"/>
                  </a:cubicBezTo>
                  <a:cubicBezTo>
                    <a:pt x="98" y="81"/>
                    <a:pt x="93" y="99"/>
                    <a:pt x="103" y="83"/>
                  </a:cubicBezTo>
                  <a:cubicBezTo>
                    <a:pt x="114" y="68"/>
                    <a:pt x="105" y="67"/>
                    <a:pt x="112" y="67"/>
                  </a:cubicBezTo>
                  <a:cubicBezTo>
                    <a:pt x="118" y="67"/>
                    <a:pt x="107" y="56"/>
                    <a:pt x="113" y="51"/>
                  </a:cubicBezTo>
                  <a:cubicBezTo>
                    <a:pt x="119" y="46"/>
                    <a:pt x="119" y="61"/>
                    <a:pt x="122" y="51"/>
                  </a:cubicBezTo>
                  <a:cubicBezTo>
                    <a:pt x="125" y="41"/>
                    <a:pt x="134" y="34"/>
                    <a:pt x="133" y="30"/>
                  </a:cubicBezTo>
                  <a:cubicBezTo>
                    <a:pt x="132" y="25"/>
                    <a:pt x="129" y="24"/>
                    <a:pt x="136" y="1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8" name="Freeform 140"/>
            <p:cNvSpPr>
              <a:spLocks/>
            </p:cNvSpPr>
            <p:nvPr/>
          </p:nvSpPr>
          <p:spPr bwMode="auto">
            <a:xfrm>
              <a:off x="22893339" y="4319588"/>
              <a:ext cx="392113" cy="184150"/>
            </a:xfrm>
            <a:custGeom>
              <a:avLst/>
              <a:gdLst/>
              <a:ahLst/>
              <a:cxnLst>
                <a:cxn ang="0">
                  <a:pos x="15" y="9"/>
                </a:cxn>
                <a:cxn ang="0">
                  <a:pos x="22" y="8"/>
                </a:cxn>
                <a:cxn ang="0">
                  <a:pos x="36" y="11"/>
                </a:cxn>
                <a:cxn ang="0">
                  <a:pos x="43" y="9"/>
                </a:cxn>
                <a:cxn ang="0">
                  <a:pos x="52" y="13"/>
                </a:cxn>
                <a:cxn ang="0">
                  <a:pos x="58" y="14"/>
                </a:cxn>
                <a:cxn ang="0">
                  <a:pos x="65" y="21"/>
                </a:cxn>
                <a:cxn ang="0">
                  <a:pos x="73" y="25"/>
                </a:cxn>
                <a:cxn ang="0">
                  <a:pos x="92" y="26"/>
                </a:cxn>
                <a:cxn ang="0">
                  <a:pos x="100" y="22"/>
                </a:cxn>
                <a:cxn ang="0">
                  <a:pos x="112" y="19"/>
                </a:cxn>
                <a:cxn ang="0">
                  <a:pos x="121" y="24"/>
                </a:cxn>
                <a:cxn ang="0">
                  <a:pos x="136" y="33"/>
                </a:cxn>
                <a:cxn ang="0">
                  <a:pos x="143" y="44"/>
                </a:cxn>
                <a:cxn ang="0">
                  <a:pos x="151" y="54"/>
                </a:cxn>
                <a:cxn ang="0">
                  <a:pos x="169" y="53"/>
                </a:cxn>
                <a:cxn ang="0">
                  <a:pos x="177" y="66"/>
                </a:cxn>
                <a:cxn ang="0">
                  <a:pos x="181" y="82"/>
                </a:cxn>
                <a:cxn ang="0">
                  <a:pos x="158" y="75"/>
                </a:cxn>
                <a:cxn ang="0">
                  <a:pos x="123" y="73"/>
                </a:cxn>
                <a:cxn ang="0">
                  <a:pos x="99" y="64"/>
                </a:cxn>
                <a:cxn ang="0">
                  <a:pos x="79" y="59"/>
                </a:cxn>
                <a:cxn ang="0">
                  <a:pos x="63" y="57"/>
                </a:cxn>
                <a:cxn ang="0">
                  <a:pos x="48" y="53"/>
                </a:cxn>
                <a:cxn ang="0">
                  <a:pos x="29" y="47"/>
                </a:cxn>
                <a:cxn ang="0">
                  <a:pos x="31" y="34"/>
                </a:cxn>
                <a:cxn ang="0">
                  <a:pos x="21" y="33"/>
                </a:cxn>
                <a:cxn ang="0">
                  <a:pos x="8" y="31"/>
                </a:cxn>
                <a:cxn ang="0">
                  <a:pos x="5" y="26"/>
                </a:cxn>
                <a:cxn ang="0">
                  <a:pos x="12" y="25"/>
                </a:cxn>
                <a:cxn ang="0">
                  <a:pos x="14" y="18"/>
                </a:cxn>
                <a:cxn ang="0">
                  <a:pos x="15" y="9"/>
                </a:cxn>
              </a:cxnLst>
              <a:rect l="0" t="0" r="r" b="b"/>
              <a:pathLst>
                <a:path w="185" h="87">
                  <a:moveTo>
                    <a:pt x="15" y="9"/>
                  </a:moveTo>
                  <a:cubicBezTo>
                    <a:pt x="20" y="0"/>
                    <a:pt x="18" y="11"/>
                    <a:pt x="22" y="8"/>
                  </a:cubicBezTo>
                  <a:cubicBezTo>
                    <a:pt x="29" y="4"/>
                    <a:pt x="32" y="14"/>
                    <a:pt x="36" y="11"/>
                  </a:cubicBezTo>
                  <a:cubicBezTo>
                    <a:pt x="39" y="7"/>
                    <a:pt x="38" y="10"/>
                    <a:pt x="43" y="9"/>
                  </a:cubicBezTo>
                  <a:cubicBezTo>
                    <a:pt x="48" y="9"/>
                    <a:pt x="49" y="15"/>
                    <a:pt x="52" y="13"/>
                  </a:cubicBezTo>
                  <a:cubicBezTo>
                    <a:pt x="54" y="12"/>
                    <a:pt x="54" y="18"/>
                    <a:pt x="58" y="14"/>
                  </a:cubicBezTo>
                  <a:cubicBezTo>
                    <a:pt x="62" y="10"/>
                    <a:pt x="68" y="19"/>
                    <a:pt x="65" y="21"/>
                  </a:cubicBezTo>
                  <a:cubicBezTo>
                    <a:pt x="62" y="23"/>
                    <a:pt x="63" y="26"/>
                    <a:pt x="73" y="25"/>
                  </a:cubicBezTo>
                  <a:cubicBezTo>
                    <a:pt x="82" y="24"/>
                    <a:pt x="89" y="28"/>
                    <a:pt x="92" y="26"/>
                  </a:cubicBezTo>
                  <a:cubicBezTo>
                    <a:pt x="96" y="24"/>
                    <a:pt x="100" y="31"/>
                    <a:pt x="100" y="22"/>
                  </a:cubicBezTo>
                  <a:cubicBezTo>
                    <a:pt x="99" y="14"/>
                    <a:pt x="110" y="12"/>
                    <a:pt x="112" y="19"/>
                  </a:cubicBezTo>
                  <a:cubicBezTo>
                    <a:pt x="113" y="25"/>
                    <a:pt x="117" y="26"/>
                    <a:pt x="121" y="24"/>
                  </a:cubicBezTo>
                  <a:cubicBezTo>
                    <a:pt x="125" y="22"/>
                    <a:pt x="130" y="32"/>
                    <a:pt x="136" y="33"/>
                  </a:cubicBezTo>
                  <a:cubicBezTo>
                    <a:pt x="149" y="35"/>
                    <a:pt x="138" y="42"/>
                    <a:pt x="143" y="44"/>
                  </a:cubicBezTo>
                  <a:cubicBezTo>
                    <a:pt x="148" y="45"/>
                    <a:pt x="140" y="51"/>
                    <a:pt x="151" y="54"/>
                  </a:cubicBezTo>
                  <a:cubicBezTo>
                    <a:pt x="161" y="56"/>
                    <a:pt x="165" y="50"/>
                    <a:pt x="169" y="53"/>
                  </a:cubicBezTo>
                  <a:cubicBezTo>
                    <a:pt x="174" y="57"/>
                    <a:pt x="185" y="56"/>
                    <a:pt x="177" y="66"/>
                  </a:cubicBezTo>
                  <a:cubicBezTo>
                    <a:pt x="168" y="76"/>
                    <a:pt x="185" y="80"/>
                    <a:pt x="181" y="82"/>
                  </a:cubicBezTo>
                  <a:cubicBezTo>
                    <a:pt x="174" y="87"/>
                    <a:pt x="169" y="73"/>
                    <a:pt x="158" y="75"/>
                  </a:cubicBezTo>
                  <a:cubicBezTo>
                    <a:pt x="129" y="81"/>
                    <a:pt x="139" y="70"/>
                    <a:pt x="123" y="73"/>
                  </a:cubicBezTo>
                  <a:cubicBezTo>
                    <a:pt x="113" y="75"/>
                    <a:pt x="112" y="63"/>
                    <a:pt x="99" y="64"/>
                  </a:cubicBezTo>
                  <a:cubicBezTo>
                    <a:pt x="94" y="64"/>
                    <a:pt x="81" y="62"/>
                    <a:pt x="79" y="59"/>
                  </a:cubicBezTo>
                  <a:cubicBezTo>
                    <a:pt x="77" y="57"/>
                    <a:pt x="68" y="54"/>
                    <a:pt x="63" y="57"/>
                  </a:cubicBezTo>
                  <a:cubicBezTo>
                    <a:pt x="58" y="59"/>
                    <a:pt x="54" y="51"/>
                    <a:pt x="48" y="53"/>
                  </a:cubicBezTo>
                  <a:cubicBezTo>
                    <a:pt x="42" y="55"/>
                    <a:pt x="55" y="51"/>
                    <a:pt x="29" y="47"/>
                  </a:cubicBezTo>
                  <a:cubicBezTo>
                    <a:pt x="7" y="44"/>
                    <a:pt x="35" y="37"/>
                    <a:pt x="31" y="34"/>
                  </a:cubicBezTo>
                  <a:cubicBezTo>
                    <a:pt x="26" y="31"/>
                    <a:pt x="25" y="36"/>
                    <a:pt x="21" y="33"/>
                  </a:cubicBezTo>
                  <a:cubicBezTo>
                    <a:pt x="17" y="30"/>
                    <a:pt x="11" y="33"/>
                    <a:pt x="8" y="31"/>
                  </a:cubicBezTo>
                  <a:cubicBezTo>
                    <a:pt x="5" y="29"/>
                    <a:pt x="0" y="31"/>
                    <a:pt x="5" y="26"/>
                  </a:cubicBezTo>
                  <a:cubicBezTo>
                    <a:pt x="9" y="22"/>
                    <a:pt x="12" y="32"/>
                    <a:pt x="12" y="25"/>
                  </a:cubicBezTo>
                  <a:cubicBezTo>
                    <a:pt x="12" y="18"/>
                    <a:pt x="17" y="25"/>
                    <a:pt x="14" y="18"/>
                  </a:cubicBezTo>
                  <a:cubicBezTo>
                    <a:pt x="11" y="11"/>
                    <a:pt x="13" y="13"/>
                    <a:pt x="15" y="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39" name="Freeform 141"/>
            <p:cNvSpPr>
              <a:spLocks/>
            </p:cNvSpPr>
            <p:nvPr/>
          </p:nvSpPr>
          <p:spPr bwMode="auto">
            <a:xfrm>
              <a:off x="21828126" y="3441700"/>
              <a:ext cx="109538" cy="211138"/>
            </a:xfrm>
            <a:custGeom>
              <a:avLst/>
              <a:gdLst/>
              <a:ahLst/>
              <a:cxnLst>
                <a:cxn ang="0">
                  <a:pos x="5" y="2"/>
                </a:cxn>
                <a:cxn ang="0">
                  <a:pos x="15" y="3"/>
                </a:cxn>
                <a:cxn ang="0">
                  <a:pos x="28" y="18"/>
                </a:cxn>
                <a:cxn ang="0">
                  <a:pos x="46" y="48"/>
                </a:cxn>
                <a:cxn ang="0">
                  <a:pos x="44" y="88"/>
                </a:cxn>
                <a:cxn ang="0">
                  <a:pos x="24" y="99"/>
                </a:cxn>
                <a:cxn ang="0">
                  <a:pos x="5" y="77"/>
                </a:cxn>
                <a:cxn ang="0">
                  <a:pos x="2" y="48"/>
                </a:cxn>
                <a:cxn ang="0">
                  <a:pos x="6" y="53"/>
                </a:cxn>
                <a:cxn ang="0">
                  <a:pos x="5" y="41"/>
                </a:cxn>
                <a:cxn ang="0">
                  <a:pos x="6" y="29"/>
                </a:cxn>
                <a:cxn ang="0">
                  <a:pos x="9" y="19"/>
                </a:cxn>
                <a:cxn ang="0">
                  <a:pos x="9" y="10"/>
                </a:cxn>
                <a:cxn ang="0">
                  <a:pos x="11" y="7"/>
                </a:cxn>
                <a:cxn ang="0">
                  <a:pos x="10" y="5"/>
                </a:cxn>
                <a:cxn ang="0">
                  <a:pos x="2" y="6"/>
                </a:cxn>
                <a:cxn ang="0">
                  <a:pos x="5" y="2"/>
                </a:cxn>
              </a:cxnLst>
              <a:rect l="0" t="0" r="r" b="b"/>
              <a:pathLst>
                <a:path w="52" h="100">
                  <a:moveTo>
                    <a:pt x="5" y="2"/>
                  </a:moveTo>
                  <a:cubicBezTo>
                    <a:pt x="7" y="0"/>
                    <a:pt x="16" y="0"/>
                    <a:pt x="15" y="3"/>
                  </a:cubicBezTo>
                  <a:cubicBezTo>
                    <a:pt x="14" y="5"/>
                    <a:pt x="18" y="2"/>
                    <a:pt x="28" y="18"/>
                  </a:cubicBezTo>
                  <a:cubicBezTo>
                    <a:pt x="37" y="35"/>
                    <a:pt x="38" y="41"/>
                    <a:pt x="46" y="48"/>
                  </a:cubicBezTo>
                  <a:cubicBezTo>
                    <a:pt x="52" y="53"/>
                    <a:pt x="52" y="84"/>
                    <a:pt x="44" y="88"/>
                  </a:cubicBezTo>
                  <a:cubicBezTo>
                    <a:pt x="35" y="93"/>
                    <a:pt x="30" y="100"/>
                    <a:pt x="24" y="99"/>
                  </a:cubicBezTo>
                  <a:cubicBezTo>
                    <a:pt x="17" y="99"/>
                    <a:pt x="1" y="82"/>
                    <a:pt x="5" y="77"/>
                  </a:cubicBezTo>
                  <a:cubicBezTo>
                    <a:pt x="7" y="75"/>
                    <a:pt x="0" y="50"/>
                    <a:pt x="2" y="48"/>
                  </a:cubicBezTo>
                  <a:cubicBezTo>
                    <a:pt x="4" y="46"/>
                    <a:pt x="6" y="53"/>
                    <a:pt x="6" y="53"/>
                  </a:cubicBezTo>
                  <a:cubicBezTo>
                    <a:pt x="6" y="53"/>
                    <a:pt x="2" y="44"/>
                    <a:pt x="5" y="41"/>
                  </a:cubicBezTo>
                  <a:cubicBezTo>
                    <a:pt x="9" y="38"/>
                    <a:pt x="1" y="33"/>
                    <a:pt x="6" y="29"/>
                  </a:cubicBezTo>
                  <a:cubicBezTo>
                    <a:pt x="11" y="25"/>
                    <a:pt x="5" y="23"/>
                    <a:pt x="9" y="19"/>
                  </a:cubicBezTo>
                  <a:cubicBezTo>
                    <a:pt x="13" y="15"/>
                    <a:pt x="6" y="13"/>
                    <a:pt x="9" y="10"/>
                  </a:cubicBezTo>
                  <a:cubicBezTo>
                    <a:pt x="11" y="7"/>
                    <a:pt x="7" y="6"/>
                    <a:pt x="11" y="7"/>
                  </a:cubicBezTo>
                  <a:cubicBezTo>
                    <a:pt x="15" y="7"/>
                    <a:pt x="15" y="5"/>
                    <a:pt x="10" y="5"/>
                  </a:cubicBezTo>
                  <a:cubicBezTo>
                    <a:pt x="6" y="4"/>
                    <a:pt x="4" y="7"/>
                    <a:pt x="2" y="6"/>
                  </a:cubicBezTo>
                  <a:cubicBezTo>
                    <a:pt x="0" y="5"/>
                    <a:pt x="3" y="4"/>
                    <a:pt x="5" y="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0" name="Freeform 142"/>
            <p:cNvSpPr>
              <a:spLocks/>
            </p:cNvSpPr>
            <p:nvPr/>
          </p:nvSpPr>
          <p:spPr bwMode="auto">
            <a:xfrm>
              <a:off x="18324514" y="998538"/>
              <a:ext cx="254000" cy="349250"/>
            </a:xfrm>
            <a:custGeom>
              <a:avLst/>
              <a:gdLst/>
              <a:ahLst/>
              <a:cxnLst>
                <a:cxn ang="0">
                  <a:pos x="30" y="4"/>
                </a:cxn>
                <a:cxn ang="0">
                  <a:pos x="48" y="2"/>
                </a:cxn>
                <a:cxn ang="0">
                  <a:pos x="33" y="15"/>
                </a:cxn>
                <a:cxn ang="0">
                  <a:pos x="33" y="21"/>
                </a:cxn>
                <a:cxn ang="0">
                  <a:pos x="57" y="19"/>
                </a:cxn>
                <a:cxn ang="0">
                  <a:pos x="57" y="36"/>
                </a:cxn>
                <a:cxn ang="0">
                  <a:pos x="51" y="45"/>
                </a:cxn>
                <a:cxn ang="0">
                  <a:pos x="37" y="49"/>
                </a:cxn>
                <a:cxn ang="0">
                  <a:pos x="61" y="55"/>
                </a:cxn>
                <a:cxn ang="0">
                  <a:pos x="75" y="78"/>
                </a:cxn>
                <a:cxn ang="0">
                  <a:pos x="91" y="97"/>
                </a:cxn>
                <a:cxn ang="0">
                  <a:pos x="93" y="107"/>
                </a:cxn>
                <a:cxn ang="0">
                  <a:pos x="107" y="107"/>
                </a:cxn>
                <a:cxn ang="0">
                  <a:pos x="109" y="127"/>
                </a:cxn>
                <a:cxn ang="0">
                  <a:pos x="103" y="130"/>
                </a:cxn>
                <a:cxn ang="0">
                  <a:pos x="96" y="137"/>
                </a:cxn>
                <a:cxn ang="0">
                  <a:pos x="111" y="143"/>
                </a:cxn>
                <a:cxn ang="0">
                  <a:pos x="78" y="151"/>
                </a:cxn>
                <a:cxn ang="0">
                  <a:pos x="68" y="151"/>
                </a:cxn>
                <a:cxn ang="0">
                  <a:pos x="52" y="153"/>
                </a:cxn>
                <a:cxn ang="0">
                  <a:pos x="35" y="160"/>
                </a:cxn>
                <a:cxn ang="0">
                  <a:pos x="19" y="158"/>
                </a:cxn>
                <a:cxn ang="0">
                  <a:pos x="6" y="162"/>
                </a:cxn>
                <a:cxn ang="0">
                  <a:pos x="20" y="150"/>
                </a:cxn>
                <a:cxn ang="0">
                  <a:pos x="37" y="141"/>
                </a:cxn>
                <a:cxn ang="0">
                  <a:pos x="54" y="132"/>
                </a:cxn>
                <a:cxn ang="0">
                  <a:pos x="32" y="134"/>
                </a:cxn>
                <a:cxn ang="0">
                  <a:pos x="26" y="131"/>
                </a:cxn>
                <a:cxn ang="0">
                  <a:pos x="12" y="131"/>
                </a:cxn>
                <a:cxn ang="0">
                  <a:pos x="30" y="117"/>
                </a:cxn>
                <a:cxn ang="0">
                  <a:pos x="24" y="111"/>
                </a:cxn>
                <a:cxn ang="0">
                  <a:pos x="28" y="104"/>
                </a:cxn>
                <a:cxn ang="0">
                  <a:pos x="34" y="101"/>
                </a:cxn>
                <a:cxn ang="0">
                  <a:pos x="45" y="100"/>
                </a:cxn>
                <a:cxn ang="0">
                  <a:pos x="49" y="94"/>
                </a:cxn>
                <a:cxn ang="0">
                  <a:pos x="44" y="84"/>
                </a:cxn>
                <a:cxn ang="0">
                  <a:pos x="46" y="71"/>
                </a:cxn>
                <a:cxn ang="0">
                  <a:pos x="31" y="74"/>
                </a:cxn>
                <a:cxn ang="0">
                  <a:pos x="20" y="76"/>
                </a:cxn>
                <a:cxn ang="0">
                  <a:pos x="20" y="66"/>
                </a:cxn>
                <a:cxn ang="0">
                  <a:pos x="27" y="52"/>
                </a:cxn>
                <a:cxn ang="0">
                  <a:pos x="15" y="54"/>
                </a:cxn>
                <a:cxn ang="0">
                  <a:pos x="12" y="52"/>
                </a:cxn>
                <a:cxn ang="0">
                  <a:pos x="15" y="39"/>
                </a:cxn>
                <a:cxn ang="0">
                  <a:pos x="13" y="31"/>
                </a:cxn>
                <a:cxn ang="0">
                  <a:pos x="14" y="20"/>
                </a:cxn>
                <a:cxn ang="0">
                  <a:pos x="22" y="16"/>
                </a:cxn>
                <a:cxn ang="0">
                  <a:pos x="23" y="5"/>
                </a:cxn>
              </a:cxnLst>
              <a:rect l="0" t="0" r="r" b="b"/>
              <a:pathLst>
                <a:path w="120" h="165">
                  <a:moveTo>
                    <a:pt x="24" y="1"/>
                  </a:moveTo>
                  <a:cubicBezTo>
                    <a:pt x="26" y="0"/>
                    <a:pt x="29" y="1"/>
                    <a:pt x="28" y="3"/>
                  </a:cubicBezTo>
                  <a:cubicBezTo>
                    <a:pt x="27" y="5"/>
                    <a:pt x="33" y="0"/>
                    <a:pt x="30" y="4"/>
                  </a:cubicBezTo>
                  <a:cubicBezTo>
                    <a:pt x="30" y="4"/>
                    <a:pt x="33" y="2"/>
                    <a:pt x="36" y="2"/>
                  </a:cubicBezTo>
                  <a:cubicBezTo>
                    <a:pt x="38" y="2"/>
                    <a:pt x="43" y="2"/>
                    <a:pt x="44" y="1"/>
                  </a:cubicBezTo>
                  <a:cubicBezTo>
                    <a:pt x="45" y="1"/>
                    <a:pt x="50" y="0"/>
                    <a:pt x="48" y="2"/>
                  </a:cubicBezTo>
                  <a:cubicBezTo>
                    <a:pt x="46" y="4"/>
                    <a:pt x="50" y="5"/>
                    <a:pt x="46" y="7"/>
                  </a:cubicBezTo>
                  <a:cubicBezTo>
                    <a:pt x="42" y="9"/>
                    <a:pt x="39" y="12"/>
                    <a:pt x="37" y="13"/>
                  </a:cubicBezTo>
                  <a:cubicBezTo>
                    <a:pt x="35" y="14"/>
                    <a:pt x="34" y="16"/>
                    <a:pt x="33" y="15"/>
                  </a:cubicBezTo>
                  <a:cubicBezTo>
                    <a:pt x="35" y="16"/>
                    <a:pt x="38" y="16"/>
                    <a:pt x="37" y="18"/>
                  </a:cubicBezTo>
                  <a:cubicBezTo>
                    <a:pt x="36" y="19"/>
                    <a:pt x="36" y="19"/>
                    <a:pt x="34" y="19"/>
                  </a:cubicBezTo>
                  <a:cubicBezTo>
                    <a:pt x="32" y="19"/>
                    <a:pt x="35" y="20"/>
                    <a:pt x="33" y="21"/>
                  </a:cubicBezTo>
                  <a:cubicBezTo>
                    <a:pt x="32" y="22"/>
                    <a:pt x="34" y="21"/>
                    <a:pt x="37" y="21"/>
                  </a:cubicBezTo>
                  <a:cubicBezTo>
                    <a:pt x="40" y="20"/>
                    <a:pt x="43" y="18"/>
                    <a:pt x="48" y="19"/>
                  </a:cubicBezTo>
                  <a:cubicBezTo>
                    <a:pt x="53" y="21"/>
                    <a:pt x="52" y="19"/>
                    <a:pt x="57" y="19"/>
                  </a:cubicBezTo>
                  <a:cubicBezTo>
                    <a:pt x="61" y="20"/>
                    <a:pt x="63" y="18"/>
                    <a:pt x="64" y="23"/>
                  </a:cubicBezTo>
                  <a:cubicBezTo>
                    <a:pt x="65" y="26"/>
                    <a:pt x="60" y="26"/>
                    <a:pt x="61" y="29"/>
                  </a:cubicBezTo>
                  <a:cubicBezTo>
                    <a:pt x="61" y="32"/>
                    <a:pt x="59" y="33"/>
                    <a:pt x="57" y="36"/>
                  </a:cubicBezTo>
                  <a:cubicBezTo>
                    <a:pt x="55" y="40"/>
                    <a:pt x="54" y="42"/>
                    <a:pt x="50" y="42"/>
                  </a:cubicBezTo>
                  <a:cubicBezTo>
                    <a:pt x="45" y="42"/>
                    <a:pt x="44" y="44"/>
                    <a:pt x="44" y="44"/>
                  </a:cubicBezTo>
                  <a:cubicBezTo>
                    <a:pt x="44" y="44"/>
                    <a:pt x="49" y="42"/>
                    <a:pt x="51" y="45"/>
                  </a:cubicBezTo>
                  <a:cubicBezTo>
                    <a:pt x="52" y="47"/>
                    <a:pt x="54" y="46"/>
                    <a:pt x="51" y="47"/>
                  </a:cubicBezTo>
                  <a:cubicBezTo>
                    <a:pt x="48" y="49"/>
                    <a:pt x="48" y="46"/>
                    <a:pt x="46" y="49"/>
                  </a:cubicBezTo>
                  <a:cubicBezTo>
                    <a:pt x="43" y="51"/>
                    <a:pt x="38" y="50"/>
                    <a:pt x="37" y="49"/>
                  </a:cubicBezTo>
                  <a:cubicBezTo>
                    <a:pt x="36" y="49"/>
                    <a:pt x="37" y="52"/>
                    <a:pt x="45" y="51"/>
                  </a:cubicBezTo>
                  <a:cubicBezTo>
                    <a:pt x="53" y="51"/>
                    <a:pt x="49" y="48"/>
                    <a:pt x="55" y="52"/>
                  </a:cubicBezTo>
                  <a:cubicBezTo>
                    <a:pt x="61" y="55"/>
                    <a:pt x="58" y="51"/>
                    <a:pt x="61" y="55"/>
                  </a:cubicBezTo>
                  <a:cubicBezTo>
                    <a:pt x="64" y="60"/>
                    <a:pt x="65" y="57"/>
                    <a:pt x="67" y="63"/>
                  </a:cubicBezTo>
                  <a:cubicBezTo>
                    <a:pt x="68" y="69"/>
                    <a:pt x="70" y="69"/>
                    <a:pt x="70" y="74"/>
                  </a:cubicBezTo>
                  <a:cubicBezTo>
                    <a:pt x="71" y="77"/>
                    <a:pt x="72" y="78"/>
                    <a:pt x="75" y="78"/>
                  </a:cubicBezTo>
                  <a:cubicBezTo>
                    <a:pt x="82" y="78"/>
                    <a:pt x="84" y="85"/>
                    <a:pt x="86" y="86"/>
                  </a:cubicBezTo>
                  <a:cubicBezTo>
                    <a:pt x="93" y="88"/>
                    <a:pt x="84" y="86"/>
                    <a:pt x="87" y="89"/>
                  </a:cubicBezTo>
                  <a:cubicBezTo>
                    <a:pt x="90" y="93"/>
                    <a:pt x="92" y="96"/>
                    <a:pt x="91" y="97"/>
                  </a:cubicBezTo>
                  <a:cubicBezTo>
                    <a:pt x="90" y="97"/>
                    <a:pt x="87" y="94"/>
                    <a:pt x="84" y="94"/>
                  </a:cubicBezTo>
                  <a:cubicBezTo>
                    <a:pt x="88" y="96"/>
                    <a:pt x="88" y="97"/>
                    <a:pt x="92" y="99"/>
                  </a:cubicBezTo>
                  <a:cubicBezTo>
                    <a:pt x="96" y="100"/>
                    <a:pt x="96" y="105"/>
                    <a:pt x="93" y="107"/>
                  </a:cubicBezTo>
                  <a:cubicBezTo>
                    <a:pt x="90" y="110"/>
                    <a:pt x="90" y="108"/>
                    <a:pt x="92" y="111"/>
                  </a:cubicBezTo>
                  <a:cubicBezTo>
                    <a:pt x="95" y="113"/>
                    <a:pt x="96" y="114"/>
                    <a:pt x="98" y="110"/>
                  </a:cubicBezTo>
                  <a:cubicBezTo>
                    <a:pt x="100" y="106"/>
                    <a:pt x="104" y="106"/>
                    <a:pt x="107" y="107"/>
                  </a:cubicBezTo>
                  <a:cubicBezTo>
                    <a:pt x="111" y="108"/>
                    <a:pt x="120" y="113"/>
                    <a:pt x="116" y="119"/>
                  </a:cubicBezTo>
                  <a:cubicBezTo>
                    <a:pt x="112" y="125"/>
                    <a:pt x="117" y="122"/>
                    <a:pt x="114" y="124"/>
                  </a:cubicBezTo>
                  <a:cubicBezTo>
                    <a:pt x="110" y="127"/>
                    <a:pt x="109" y="127"/>
                    <a:pt x="109" y="127"/>
                  </a:cubicBezTo>
                  <a:cubicBezTo>
                    <a:pt x="109" y="127"/>
                    <a:pt x="112" y="128"/>
                    <a:pt x="109" y="130"/>
                  </a:cubicBezTo>
                  <a:cubicBezTo>
                    <a:pt x="107" y="131"/>
                    <a:pt x="105" y="129"/>
                    <a:pt x="105" y="129"/>
                  </a:cubicBezTo>
                  <a:cubicBezTo>
                    <a:pt x="105" y="129"/>
                    <a:pt x="106" y="129"/>
                    <a:pt x="103" y="130"/>
                  </a:cubicBezTo>
                  <a:cubicBezTo>
                    <a:pt x="101" y="131"/>
                    <a:pt x="108" y="131"/>
                    <a:pt x="105" y="134"/>
                  </a:cubicBezTo>
                  <a:cubicBezTo>
                    <a:pt x="102" y="136"/>
                    <a:pt x="100" y="136"/>
                    <a:pt x="99" y="135"/>
                  </a:cubicBezTo>
                  <a:cubicBezTo>
                    <a:pt x="97" y="134"/>
                    <a:pt x="100" y="137"/>
                    <a:pt x="96" y="137"/>
                  </a:cubicBezTo>
                  <a:cubicBezTo>
                    <a:pt x="98" y="137"/>
                    <a:pt x="101" y="138"/>
                    <a:pt x="105" y="139"/>
                  </a:cubicBezTo>
                  <a:cubicBezTo>
                    <a:pt x="109" y="139"/>
                    <a:pt x="114" y="136"/>
                    <a:pt x="114" y="138"/>
                  </a:cubicBezTo>
                  <a:cubicBezTo>
                    <a:pt x="113" y="140"/>
                    <a:pt x="115" y="142"/>
                    <a:pt x="111" y="143"/>
                  </a:cubicBezTo>
                  <a:cubicBezTo>
                    <a:pt x="106" y="145"/>
                    <a:pt x="107" y="148"/>
                    <a:pt x="103" y="147"/>
                  </a:cubicBezTo>
                  <a:cubicBezTo>
                    <a:pt x="100" y="145"/>
                    <a:pt x="100" y="152"/>
                    <a:pt x="92" y="149"/>
                  </a:cubicBezTo>
                  <a:cubicBezTo>
                    <a:pt x="84" y="147"/>
                    <a:pt x="77" y="153"/>
                    <a:pt x="78" y="151"/>
                  </a:cubicBezTo>
                  <a:cubicBezTo>
                    <a:pt x="78" y="149"/>
                    <a:pt x="74" y="152"/>
                    <a:pt x="72" y="149"/>
                  </a:cubicBezTo>
                  <a:cubicBezTo>
                    <a:pt x="70" y="147"/>
                    <a:pt x="68" y="145"/>
                    <a:pt x="70" y="148"/>
                  </a:cubicBezTo>
                  <a:cubicBezTo>
                    <a:pt x="71" y="150"/>
                    <a:pt x="70" y="151"/>
                    <a:pt x="68" y="151"/>
                  </a:cubicBezTo>
                  <a:cubicBezTo>
                    <a:pt x="65" y="151"/>
                    <a:pt x="59" y="150"/>
                    <a:pt x="62" y="151"/>
                  </a:cubicBezTo>
                  <a:cubicBezTo>
                    <a:pt x="64" y="153"/>
                    <a:pt x="61" y="155"/>
                    <a:pt x="58" y="154"/>
                  </a:cubicBezTo>
                  <a:cubicBezTo>
                    <a:pt x="54" y="153"/>
                    <a:pt x="54" y="155"/>
                    <a:pt x="52" y="153"/>
                  </a:cubicBezTo>
                  <a:cubicBezTo>
                    <a:pt x="50" y="151"/>
                    <a:pt x="47" y="150"/>
                    <a:pt x="44" y="151"/>
                  </a:cubicBezTo>
                  <a:cubicBezTo>
                    <a:pt x="41" y="152"/>
                    <a:pt x="38" y="151"/>
                    <a:pt x="38" y="153"/>
                  </a:cubicBezTo>
                  <a:cubicBezTo>
                    <a:pt x="37" y="155"/>
                    <a:pt x="37" y="159"/>
                    <a:pt x="35" y="160"/>
                  </a:cubicBezTo>
                  <a:cubicBezTo>
                    <a:pt x="33" y="160"/>
                    <a:pt x="30" y="160"/>
                    <a:pt x="30" y="159"/>
                  </a:cubicBezTo>
                  <a:cubicBezTo>
                    <a:pt x="30" y="157"/>
                    <a:pt x="24" y="158"/>
                    <a:pt x="26" y="157"/>
                  </a:cubicBezTo>
                  <a:cubicBezTo>
                    <a:pt x="27" y="155"/>
                    <a:pt x="19" y="160"/>
                    <a:pt x="19" y="158"/>
                  </a:cubicBezTo>
                  <a:cubicBezTo>
                    <a:pt x="18" y="156"/>
                    <a:pt x="18" y="160"/>
                    <a:pt x="14" y="160"/>
                  </a:cubicBezTo>
                  <a:cubicBezTo>
                    <a:pt x="10" y="160"/>
                    <a:pt x="14" y="163"/>
                    <a:pt x="12" y="164"/>
                  </a:cubicBezTo>
                  <a:cubicBezTo>
                    <a:pt x="9" y="165"/>
                    <a:pt x="9" y="161"/>
                    <a:pt x="6" y="162"/>
                  </a:cubicBezTo>
                  <a:cubicBezTo>
                    <a:pt x="2" y="163"/>
                    <a:pt x="0" y="160"/>
                    <a:pt x="4" y="160"/>
                  </a:cubicBezTo>
                  <a:cubicBezTo>
                    <a:pt x="8" y="159"/>
                    <a:pt x="10" y="158"/>
                    <a:pt x="13" y="155"/>
                  </a:cubicBezTo>
                  <a:cubicBezTo>
                    <a:pt x="16" y="152"/>
                    <a:pt x="17" y="152"/>
                    <a:pt x="20" y="150"/>
                  </a:cubicBezTo>
                  <a:cubicBezTo>
                    <a:pt x="24" y="148"/>
                    <a:pt x="19" y="144"/>
                    <a:pt x="23" y="145"/>
                  </a:cubicBezTo>
                  <a:cubicBezTo>
                    <a:pt x="27" y="146"/>
                    <a:pt x="25" y="142"/>
                    <a:pt x="27" y="141"/>
                  </a:cubicBezTo>
                  <a:cubicBezTo>
                    <a:pt x="35" y="139"/>
                    <a:pt x="34" y="141"/>
                    <a:pt x="37" y="141"/>
                  </a:cubicBezTo>
                  <a:cubicBezTo>
                    <a:pt x="39" y="142"/>
                    <a:pt x="45" y="142"/>
                    <a:pt x="45" y="140"/>
                  </a:cubicBezTo>
                  <a:cubicBezTo>
                    <a:pt x="45" y="139"/>
                    <a:pt x="48" y="136"/>
                    <a:pt x="50" y="137"/>
                  </a:cubicBezTo>
                  <a:cubicBezTo>
                    <a:pt x="51" y="137"/>
                    <a:pt x="50" y="134"/>
                    <a:pt x="54" y="132"/>
                  </a:cubicBezTo>
                  <a:cubicBezTo>
                    <a:pt x="48" y="134"/>
                    <a:pt x="50" y="135"/>
                    <a:pt x="46" y="135"/>
                  </a:cubicBezTo>
                  <a:cubicBezTo>
                    <a:pt x="42" y="135"/>
                    <a:pt x="44" y="138"/>
                    <a:pt x="39" y="138"/>
                  </a:cubicBezTo>
                  <a:cubicBezTo>
                    <a:pt x="35" y="138"/>
                    <a:pt x="32" y="134"/>
                    <a:pt x="32" y="134"/>
                  </a:cubicBezTo>
                  <a:cubicBezTo>
                    <a:pt x="32" y="134"/>
                    <a:pt x="30" y="134"/>
                    <a:pt x="28" y="135"/>
                  </a:cubicBezTo>
                  <a:cubicBezTo>
                    <a:pt x="26" y="135"/>
                    <a:pt x="24" y="133"/>
                    <a:pt x="26" y="133"/>
                  </a:cubicBezTo>
                  <a:cubicBezTo>
                    <a:pt x="28" y="133"/>
                    <a:pt x="28" y="133"/>
                    <a:pt x="26" y="131"/>
                  </a:cubicBezTo>
                  <a:cubicBezTo>
                    <a:pt x="24" y="130"/>
                    <a:pt x="24" y="131"/>
                    <a:pt x="22" y="131"/>
                  </a:cubicBezTo>
                  <a:cubicBezTo>
                    <a:pt x="19" y="131"/>
                    <a:pt x="15" y="134"/>
                    <a:pt x="16" y="133"/>
                  </a:cubicBezTo>
                  <a:cubicBezTo>
                    <a:pt x="17" y="131"/>
                    <a:pt x="10" y="134"/>
                    <a:pt x="12" y="131"/>
                  </a:cubicBezTo>
                  <a:cubicBezTo>
                    <a:pt x="13" y="129"/>
                    <a:pt x="9" y="127"/>
                    <a:pt x="12" y="126"/>
                  </a:cubicBezTo>
                  <a:cubicBezTo>
                    <a:pt x="16" y="126"/>
                    <a:pt x="18" y="124"/>
                    <a:pt x="21" y="124"/>
                  </a:cubicBezTo>
                  <a:cubicBezTo>
                    <a:pt x="24" y="123"/>
                    <a:pt x="29" y="121"/>
                    <a:pt x="30" y="117"/>
                  </a:cubicBezTo>
                  <a:cubicBezTo>
                    <a:pt x="31" y="115"/>
                    <a:pt x="27" y="116"/>
                    <a:pt x="31" y="113"/>
                  </a:cubicBezTo>
                  <a:cubicBezTo>
                    <a:pt x="34" y="111"/>
                    <a:pt x="25" y="114"/>
                    <a:pt x="30" y="109"/>
                  </a:cubicBezTo>
                  <a:cubicBezTo>
                    <a:pt x="27" y="109"/>
                    <a:pt x="25" y="109"/>
                    <a:pt x="24" y="111"/>
                  </a:cubicBezTo>
                  <a:cubicBezTo>
                    <a:pt x="23" y="114"/>
                    <a:pt x="22" y="111"/>
                    <a:pt x="20" y="111"/>
                  </a:cubicBezTo>
                  <a:cubicBezTo>
                    <a:pt x="18" y="112"/>
                    <a:pt x="20" y="109"/>
                    <a:pt x="23" y="108"/>
                  </a:cubicBezTo>
                  <a:cubicBezTo>
                    <a:pt x="27" y="108"/>
                    <a:pt x="25" y="106"/>
                    <a:pt x="28" y="104"/>
                  </a:cubicBezTo>
                  <a:cubicBezTo>
                    <a:pt x="31" y="102"/>
                    <a:pt x="17" y="104"/>
                    <a:pt x="23" y="100"/>
                  </a:cubicBezTo>
                  <a:cubicBezTo>
                    <a:pt x="30" y="97"/>
                    <a:pt x="31" y="102"/>
                    <a:pt x="29" y="103"/>
                  </a:cubicBezTo>
                  <a:cubicBezTo>
                    <a:pt x="28" y="104"/>
                    <a:pt x="31" y="102"/>
                    <a:pt x="34" y="101"/>
                  </a:cubicBezTo>
                  <a:cubicBezTo>
                    <a:pt x="38" y="100"/>
                    <a:pt x="37" y="102"/>
                    <a:pt x="40" y="101"/>
                  </a:cubicBezTo>
                  <a:cubicBezTo>
                    <a:pt x="44" y="100"/>
                    <a:pt x="45" y="104"/>
                    <a:pt x="45" y="104"/>
                  </a:cubicBezTo>
                  <a:cubicBezTo>
                    <a:pt x="45" y="104"/>
                    <a:pt x="43" y="100"/>
                    <a:pt x="45" y="100"/>
                  </a:cubicBezTo>
                  <a:cubicBezTo>
                    <a:pt x="47" y="99"/>
                    <a:pt x="49" y="105"/>
                    <a:pt x="51" y="101"/>
                  </a:cubicBezTo>
                  <a:cubicBezTo>
                    <a:pt x="48" y="101"/>
                    <a:pt x="46" y="99"/>
                    <a:pt x="45" y="98"/>
                  </a:cubicBezTo>
                  <a:cubicBezTo>
                    <a:pt x="46" y="95"/>
                    <a:pt x="49" y="94"/>
                    <a:pt x="49" y="94"/>
                  </a:cubicBezTo>
                  <a:cubicBezTo>
                    <a:pt x="49" y="94"/>
                    <a:pt x="44" y="95"/>
                    <a:pt x="46" y="91"/>
                  </a:cubicBezTo>
                  <a:cubicBezTo>
                    <a:pt x="49" y="87"/>
                    <a:pt x="52" y="84"/>
                    <a:pt x="48" y="86"/>
                  </a:cubicBezTo>
                  <a:cubicBezTo>
                    <a:pt x="44" y="87"/>
                    <a:pt x="45" y="81"/>
                    <a:pt x="44" y="84"/>
                  </a:cubicBezTo>
                  <a:cubicBezTo>
                    <a:pt x="43" y="87"/>
                    <a:pt x="45" y="90"/>
                    <a:pt x="41" y="84"/>
                  </a:cubicBezTo>
                  <a:cubicBezTo>
                    <a:pt x="37" y="78"/>
                    <a:pt x="38" y="77"/>
                    <a:pt x="40" y="74"/>
                  </a:cubicBezTo>
                  <a:cubicBezTo>
                    <a:pt x="43" y="72"/>
                    <a:pt x="46" y="71"/>
                    <a:pt x="46" y="71"/>
                  </a:cubicBezTo>
                  <a:cubicBezTo>
                    <a:pt x="46" y="71"/>
                    <a:pt x="40" y="72"/>
                    <a:pt x="39" y="70"/>
                  </a:cubicBezTo>
                  <a:cubicBezTo>
                    <a:pt x="38" y="69"/>
                    <a:pt x="38" y="74"/>
                    <a:pt x="37" y="72"/>
                  </a:cubicBezTo>
                  <a:cubicBezTo>
                    <a:pt x="35" y="70"/>
                    <a:pt x="33" y="76"/>
                    <a:pt x="31" y="74"/>
                  </a:cubicBezTo>
                  <a:cubicBezTo>
                    <a:pt x="27" y="68"/>
                    <a:pt x="27" y="77"/>
                    <a:pt x="25" y="75"/>
                  </a:cubicBezTo>
                  <a:cubicBezTo>
                    <a:pt x="23" y="72"/>
                    <a:pt x="22" y="71"/>
                    <a:pt x="20" y="72"/>
                  </a:cubicBezTo>
                  <a:cubicBezTo>
                    <a:pt x="20" y="72"/>
                    <a:pt x="20" y="76"/>
                    <a:pt x="20" y="76"/>
                  </a:cubicBezTo>
                  <a:cubicBezTo>
                    <a:pt x="19" y="74"/>
                    <a:pt x="16" y="70"/>
                    <a:pt x="16" y="70"/>
                  </a:cubicBezTo>
                  <a:cubicBezTo>
                    <a:pt x="17" y="69"/>
                    <a:pt x="18" y="72"/>
                    <a:pt x="19" y="71"/>
                  </a:cubicBezTo>
                  <a:cubicBezTo>
                    <a:pt x="20" y="70"/>
                    <a:pt x="18" y="69"/>
                    <a:pt x="20" y="66"/>
                  </a:cubicBezTo>
                  <a:cubicBezTo>
                    <a:pt x="22" y="63"/>
                    <a:pt x="22" y="62"/>
                    <a:pt x="24" y="61"/>
                  </a:cubicBezTo>
                  <a:cubicBezTo>
                    <a:pt x="27" y="59"/>
                    <a:pt x="20" y="57"/>
                    <a:pt x="21" y="54"/>
                  </a:cubicBezTo>
                  <a:cubicBezTo>
                    <a:pt x="22" y="51"/>
                    <a:pt x="27" y="52"/>
                    <a:pt x="27" y="52"/>
                  </a:cubicBezTo>
                  <a:cubicBezTo>
                    <a:pt x="27" y="52"/>
                    <a:pt x="20" y="52"/>
                    <a:pt x="23" y="47"/>
                  </a:cubicBezTo>
                  <a:cubicBezTo>
                    <a:pt x="21" y="51"/>
                    <a:pt x="17" y="56"/>
                    <a:pt x="15" y="51"/>
                  </a:cubicBezTo>
                  <a:cubicBezTo>
                    <a:pt x="15" y="49"/>
                    <a:pt x="15" y="52"/>
                    <a:pt x="15" y="54"/>
                  </a:cubicBezTo>
                  <a:cubicBezTo>
                    <a:pt x="16" y="55"/>
                    <a:pt x="12" y="58"/>
                    <a:pt x="12" y="61"/>
                  </a:cubicBezTo>
                  <a:cubicBezTo>
                    <a:pt x="11" y="64"/>
                    <a:pt x="8" y="64"/>
                    <a:pt x="10" y="60"/>
                  </a:cubicBezTo>
                  <a:cubicBezTo>
                    <a:pt x="11" y="55"/>
                    <a:pt x="13" y="54"/>
                    <a:pt x="12" y="52"/>
                  </a:cubicBezTo>
                  <a:cubicBezTo>
                    <a:pt x="10" y="50"/>
                    <a:pt x="12" y="51"/>
                    <a:pt x="13" y="48"/>
                  </a:cubicBezTo>
                  <a:cubicBezTo>
                    <a:pt x="14" y="45"/>
                    <a:pt x="12" y="41"/>
                    <a:pt x="16" y="41"/>
                  </a:cubicBezTo>
                  <a:cubicBezTo>
                    <a:pt x="24" y="42"/>
                    <a:pt x="11" y="43"/>
                    <a:pt x="15" y="39"/>
                  </a:cubicBezTo>
                  <a:cubicBezTo>
                    <a:pt x="19" y="36"/>
                    <a:pt x="9" y="41"/>
                    <a:pt x="12" y="37"/>
                  </a:cubicBezTo>
                  <a:cubicBezTo>
                    <a:pt x="15" y="34"/>
                    <a:pt x="2" y="38"/>
                    <a:pt x="6" y="36"/>
                  </a:cubicBezTo>
                  <a:cubicBezTo>
                    <a:pt x="11" y="33"/>
                    <a:pt x="11" y="31"/>
                    <a:pt x="13" y="31"/>
                  </a:cubicBezTo>
                  <a:cubicBezTo>
                    <a:pt x="15" y="31"/>
                    <a:pt x="11" y="29"/>
                    <a:pt x="16" y="29"/>
                  </a:cubicBezTo>
                  <a:cubicBezTo>
                    <a:pt x="21" y="29"/>
                    <a:pt x="10" y="27"/>
                    <a:pt x="14" y="25"/>
                  </a:cubicBezTo>
                  <a:cubicBezTo>
                    <a:pt x="17" y="23"/>
                    <a:pt x="12" y="21"/>
                    <a:pt x="14" y="20"/>
                  </a:cubicBezTo>
                  <a:cubicBezTo>
                    <a:pt x="16" y="19"/>
                    <a:pt x="9" y="16"/>
                    <a:pt x="12" y="16"/>
                  </a:cubicBezTo>
                  <a:cubicBezTo>
                    <a:pt x="16" y="15"/>
                    <a:pt x="17" y="12"/>
                    <a:pt x="18" y="14"/>
                  </a:cubicBezTo>
                  <a:cubicBezTo>
                    <a:pt x="20" y="16"/>
                    <a:pt x="22" y="16"/>
                    <a:pt x="22" y="16"/>
                  </a:cubicBezTo>
                  <a:cubicBezTo>
                    <a:pt x="22" y="16"/>
                    <a:pt x="15" y="11"/>
                    <a:pt x="17" y="11"/>
                  </a:cubicBezTo>
                  <a:cubicBezTo>
                    <a:pt x="20" y="11"/>
                    <a:pt x="16" y="8"/>
                    <a:pt x="19" y="8"/>
                  </a:cubicBezTo>
                  <a:cubicBezTo>
                    <a:pt x="22" y="8"/>
                    <a:pt x="20" y="5"/>
                    <a:pt x="23" y="5"/>
                  </a:cubicBezTo>
                  <a:cubicBezTo>
                    <a:pt x="25" y="5"/>
                    <a:pt x="19" y="3"/>
                    <a:pt x="24" y="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1" name="Freeform 143"/>
            <p:cNvSpPr>
              <a:spLocks/>
            </p:cNvSpPr>
            <p:nvPr/>
          </p:nvSpPr>
          <p:spPr bwMode="auto">
            <a:xfrm>
              <a:off x="18270539" y="1130300"/>
              <a:ext cx="79375" cy="52388"/>
            </a:xfrm>
            <a:custGeom>
              <a:avLst/>
              <a:gdLst/>
              <a:ahLst/>
              <a:cxnLst>
                <a:cxn ang="0">
                  <a:pos x="28" y="25"/>
                </a:cxn>
                <a:cxn ang="0">
                  <a:pos x="31" y="23"/>
                </a:cxn>
                <a:cxn ang="0">
                  <a:pos x="33" y="21"/>
                </a:cxn>
                <a:cxn ang="0">
                  <a:pos x="37" y="19"/>
                </a:cxn>
                <a:cxn ang="0">
                  <a:pos x="37" y="14"/>
                </a:cxn>
                <a:cxn ang="0">
                  <a:pos x="34" y="13"/>
                </a:cxn>
                <a:cxn ang="0">
                  <a:pos x="31" y="14"/>
                </a:cxn>
                <a:cxn ang="0">
                  <a:pos x="33" y="12"/>
                </a:cxn>
                <a:cxn ang="0">
                  <a:pos x="34" y="9"/>
                </a:cxn>
                <a:cxn ang="0">
                  <a:pos x="32" y="7"/>
                </a:cxn>
                <a:cxn ang="0">
                  <a:pos x="31" y="5"/>
                </a:cxn>
                <a:cxn ang="0">
                  <a:pos x="29" y="2"/>
                </a:cxn>
                <a:cxn ang="0">
                  <a:pos x="23" y="1"/>
                </a:cxn>
                <a:cxn ang="0">
                  <a:pos x="17" y="3"/>
                </a:cxn>
                <a:cxn ang="0">
                  <a:pos x="12" y="4"/>
                </a:cxn>
                <a:cxn ang="0">
                  <a:pos x="8" y="6"/>
                </a:cxn>
                <a:cxn ang="0">
                  <a:pos x="4" y="11"/>
                </a:cxn>
                <a:cxn ang="0">
                  <a:pos x="3" y="16"/>
                </a:cxn>
                <a:cxn ang="0">
                  <a:pos x="12" y="18"/>
                </a:cxn>
                <a:cxn ang="0">
                  <a:pos x="17" y="19"/>
                </a:cxn>
                <a:cxn ang="0">
                  <a:pos x="20" y="22"/>
                </a:cxn>
                <a:cxn ang="0">
                  <a:pos x="28" y="25"/>
                </a:cxn>
              </a:cxnLst>
              <a:rect l="0" t="0" r="r" b="b"/>
              <a:pathLst>
                <a:path w="38" h="25">
                  <a:moveTo>
                    <a:pt x="28" y="25"/>
                  </a:moveTo>
                  <a:cubicBezTo>
                    <a:pt x="29" y="25"/>
                    <a:pt x="31" y="24"/>
                    <a:pt x="31" y="23"/>
                  </a:cubicBezTo>
                  <a:cubicBezTo>
                    <a:pt x="31" y="21"/>
                    <a:pt x="32" y="20"/>
                    <a:pt x="33" y="21"/>
                  </a:cubicBezTo>
                  <a:cubicBezTo>
                    <a:pt x="35" y="22"/>
                    <a:pt x="36" y="20"/>
                    <a:pt x="37" y="19"/>
                  </a:cubicBezTo>
                  <a:cubicBezTo>
                    <a:pt x="38" y="17"/>
                    <a:pt x="38" y="16"/>
                    <a:pt x="37" y="14"/>
                  </a:cubicBezTo>
                  <a:cubicBezTo>
                    <a:pt x="37" y="12"/>
                    <a:pt x="36" y="13"/>
                    <a:pt x="34" y="13"/>
                  </a:cubicBezTo>
                  <a:cubicBezTo>
                    <a:pt x="32" y="13"/>
                    <a:pt x="31" y="14"/>
                    <a:pt x="31" y="14"/>
                  </a:cubicBezTo>
                  <a:cubicBezTo>
                    <a:pt x="31" y="14"/>
                    <a:pt x="32" y="12"/>
                    <a:pt x="33" y="12"/>
                  </a:cubicBezTo>
                  <a:cubicBezTo>
                    <a:pt x="35" y="11"/>
                    <a:pt x="36" y="10"/>
                    <a:pt x="34" y="9"/>
                  </a:cubicBezTo>
                  <a:cubicBezTo>
                    <a:pt x="33" y="9"/>
                    <a:pt x="33" y="8"/>
                    <a:pt x="32" y="7"/>
                  </a:cubicBezTo>
                  <a:cubicBezTo>
                    <a:pt x="31" y="6"/>
                    <a:pt x="32" y="5"/>
                    <a:pt x="31" y="5"/>
                  </a:cubicBezTo>
                  <a:cubicBezTo>
                    <a:pt x="30" y="4"/>
                    <a:pt x="30" y="2"/>
                    <a:pt x="29" y="2"/>
                  </a:cubicBezTo>
                  <a:cubicBezTo>
                    <a:pt x="28" y="2"/>
                    <a:pt x="26" y="0"/>
                    <a:pt x="23" y="1"/>
                  </a:cubicBezTo>
                  <a:cubicBezTo>
                    <a:pt x="21" y="2"/>
                    <a:pt x="19" y="2"/>
                    <a:pt x="17" y="3"/>
                  </a:cubicBezTo>
                  <a:cubicBezTo>
                    <a:pt x="16" y="4"/>
                    <a:pt x="14" y="4"/>
                    <a:pt x="12" y="4"/>
                  </a:cubicBezTo>
                  <a:cubicBezTo>
                    <a:pt x="10" y="5"/>
                    <a:pt x="12" y="6"/>
                    <a:pt x="8" y="6"/>
                  </a:cubicBezTo>
                  <a:cubicBezTo>
                    <a:pt x="4" y="6"/>
                    <a:pt x="7" y="11"/>
                    <a:pt x="4" y="11"/>
                  </a:cubicBezTo>
                  <a:cubicBezTo>
                    <a:pt x="1" y="11"/>
                    <a:pt x="0" y="13"/>
                    <a:pt x="3" y="16"/>
                  </a:cubicBezTo>
                  <a:cubicBezTo>
                    <a:pt x="6" y="20"/>
                    <a:pt x="10" y="22"/>
                    <a:pt x="12" y="18"/>
                  </a:cubicBezTo>
                  <a:cubicBezTo>
                    <a:pt x="15" y="14"/>
                    <a:pt x="16" y="15"/>
                    <a:pt x="17" y="19"/>
                  </a:cubicBezTo>
                  <a:cubicBezTo>
                    <a:pt x="18" y="22"/>
                    <a:pt x="19" y="20"/>
                    <a:pt x="20" y="22"/>
                  </a:cubicBezTo>
                  <a:cubicBezTo>
                    <a:pt x="20" y="25"/>
                    <a:pt x="25" y="23"/>
                    <a:pt x="28" y="2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2" name="Freeform 144"/>
            <p:cNvSpPr>
              <a:spLocks/>
            </p:cNvSpPr>
            <p:nvPr/>
          </p:nvSpPr>
          <p:spPr bwMode="auto">
            <a:xfrm>
              <a:off x="19142076" y="604838"/>
              <a:ext cx="381000" cy="360363"/>
            </a:xfrm>
            <a:custGeom>
              <a:avLst/>
              <a:gdLst/>
              <a:ahLst/>
              <a:cxnLst>
                <a:cxn ang="0">
                  <a:pos x="138" y="155"/>
                </a:cxn>
                <a:cxn ang="0">
                  <a:pos x="117" y="155"/>
                </a:cxn>
                <a:cxn ang="0">
                  <a:pos x="97" y="159"/>
                </a:cxn>
                <a:cxn ang="0">
                  <a:pos x="86" y="161"/>
                </a:cxn>
                <a:cxn ang="0">
                  <a:pos x="72" y="161"/>
                </a:cxn>
                <a:cxn ang="0">
                  <a:pos x="64" y="165"/>
                </a:cxn>
                <a:cxn ang="0">
                  <a:pos x="52" y="169"/>
                </a:cxn>
                <a:cxn ang="0">
                  <a:pos x="52" y="163"/>
                </a:cxn>
                <a:cxn ang="0">
                  <a:pos x="49" y="156"/>
                </a:cxn>
                <a:cxn ang="0">
                  <a:pos x="38" y="154"/>
                </a:cxn>
                <a:cxn ang="0">
                  <a:pos x="33" y="148"/>
                </a:cxn>
                <a:cxn ang="0">
                  <a:pos x="32" y="141"/>
                </a:cxn>
                <a:cxn ang="0">
                  <a:pos x="29" y="136"/>
                </a:cxn>
                <a:cxn ang="0">
                  <a:pos x="27" y="131"/>
                </a:cxn>
                <a:cxn ang="0">
                  <a:pos x="26" y="127"/>
                </a:cxn>
                <a:cxn ang="0">
                  <a:pos x="25" y="124"/>
                </a:cxn>
                <a:cxn ang="0">
                  <a:pos x="28" y="119"/>
                </a:cxn>
                <a:cxn ang="0">
                  <a:pos x="30" y="117"/>
                </a:cxn>
                <a:cxn ang="0">
                  <a:pos x="33" y="115"/>
                </a:cxn>
                <a:cxn ang="0">
                  <a:pos x="36" y="114"/>
                </a:cxn>
                <a:cxn ang="0">
                  <a:pos x="44" y="109"/>
                </a:cxn>
                <a:cxn ang="0">
                  <a:pos x="50" y="105"/>
                </a:cxn>
                <a:cxn ang="0">
                  <a:pos x="55" y="103"/>
                </a:cxn>
                <a:cxn ang="0">
                  <a:pos x="60" y="100"/>
                </a:cxn>
                <a:cxn ang="0">
                  <a:pos x="68" y="96"/>
                </a:cxn>
                <a:cxn ang="0">
                  <a:pos x="75" y="90"/>
                </a:cxn>
                <a:cxn ang="0">
                  <a:pos x="81" y="90"/>
                </a:cxn>
                <a:cxn ang="0">
                  <a:pos x="80" y="83"/>
                </a:cxn>
                <a:cxn ang="0">
                  <a:pos x="61" y="75"/>
                </a:cxn>
                <a:cxn ang="0">
                  <a:pos x="56" y="72"/>
                </a:cxn>
                <a:cxn ang="0">
                  <a:pos x="53" y="68"/>
                </a:cxn>
                <a:cxn ang="0">
                  <a:pos x="47" y="54"/>
                </a:cxn>
                <a:cxn ang="0">
                  <a:pos x="42" y="45"/>
                </a:cxn>
                <a:cxn ang="0">
                  <a:pos x="34" y="35"/>
                </a:cxn>
                <a:cxn ang="0">
                  <a:pos x="0" y="23"/>
                </a:cxn>
                <a:cxn ang="0">
                  <a:pos x="2" y="18"/>
                </a:cxn>
                <a:cxn ang="0">
                  <a:pos x="9" y="18"/>
                </a:cxn>
                <a:cxn ang="0">
                  <a:pos x="33" y="26"/>
                </a:cxn>
                <a:cxn ang="0">
                  <a:pos x="50" y="29"/>
                </a:cxn>
                <a:cxn ang="0">
                  <a:pos x="55" y="27"/>
                </a:cxn>
                <a:cxn ang="0">
                  <a:pos x="67" y="33"/>
                </a:cxn>
                <a:cxn ang="0">
                  <a:pos x="74" y="24"/>
                </a:cxn>
                <a:cxn ang="0">
                  <a:pos x="76" y="20"/>
                </a:cxn>
                <a:cxn ang="0">
                  <a:pos x="85" y="7"/>
                </a:cxn>
                <a:cxn ang="0">
                  <a:pos x="95" y="5"/>
                </a:cxn>
                <a:cxn ang="0">
                  <a:pos x="104" y="3"/>
                </a:cxn>
                <a:cxn ang="0">
                  <a:pos x="115" y="10"/>
                </a:cxn>
                <a:cxn ang="0">
                  <a:pos x="115" y="20"/>
                </a:cxn>
                <a:cxn ang="0">
                  <a:pos x="116" y="28"/>
                </a:cxn>
                <a:cxn ang="0">
                  <a:pos x="129" y="37"/>
                </a:cxn>
                <a:cxn ang="0">
                  <a:pos x="140" y="59"/>
                </a:cxn>
                <a:cxn ang="0">
                  <a:pos x="147" y="72"/>
                </a:cxn>
                <a:cxn ang="0">
                  <a:pos x="152" y="82"/>
                </a:cxn>
                <a:cxn ang="0">
                  <a:pos x="154" y="91"/>
                </a:cxn>
                <a:cxn ang="0">
                  <a:pos x="169" y="107"/>
                </a:cxn>
                <a:cxn ang="0">
                  <a:pos x="169" y="124"/>
                </a:cxn>
                <a:cxn ang="0">
                  <a:pos x="165" y="130"/>
                </a:cxn>
                <a:cxn ang="0">
                  <a:pos x="148" y="143"/>
                </a:cxn>
                <a:cxn ang="0">
                  <a:pos x="138" y="155"/>
                </a:cxn>
              </a:cxnLst>
              <a:rect l="0" t="0" r="r" b="b"/>
              <a:pathLst>
                <a:path w="180" h="170">
                  <a:moveTo>
                    <a:pt x="138" y="155"/>
                  </a:moveTo>
                  <a:cubicBezTo>
                    <a:pt x="120" y="159"/>
                    <a:pt x="123" y="151"/>
                    <a:pt x="117" y="155"/>
                  </a:cubicBezTo>
                  <a:cubicBezTo>
                    <a:pt x="107" y="161"/>
                    <a:pt x="101" y="155"/>
                    <a:pt x="97" y="159"/>
                  </a:cubicBezTo>
                  <a:cubicBezTo>
                    <a:pt x="91" y="164"/>
                    <a:pt x="89" y="156"/>
                    <a:pt x="86" y="161"/>
                  </a:cubicBezTo>
                  <a:cubicBezTo>
                    <a:pt x="83" y="165"/>
                    <a:pt x="80" y="157"/>
                    <a:pt x="72" y="161"/>
                  </a:cubicBezTo>
                  <a:cubicBezTo>
                    <a:pt x="62" y="165"/>
                    <a:pt x="69" y="165"/>
                    <a:pt x="64" y="165"/>
                  </a:cubicBezTo>
                  <a:cubicBezTo>
                    <a:pt x="59" y="165"/>
                    <a:pt x="55" y="170"/>
                    <a:pt x="52" y="169"/>
                  </a:cubicBezTo>
                  <a:cubicBezTo>
                    <a:pt x="51" y="169"/>
                    <a:pt x="59" y="161"/>
                    <a:pt x="52" y="163"/>
                  </a:cubicBezTo>
                  <a:cubicBezTo>
                    <a:pt x="46" y="165"/>
                    <a:pt x="48" y="158"/>
                    <a:pt x="49" y="156"/>
                  </a:cubicBezTo>
                  <a:cubicBezTo>
                    <a:pt x="35" y="167"/>
                    <a:pt x="44" y="152"/>
                    <a:pt x="38" y="154"/>
                  </a:cubicBezTo>
                  <a:cubicBezTo>
                    <a:pt x="31" y="156"/>
                    <a:pt x="36" y="151"/>
                    <a:pt x="33" y="148"/>
                  </a:cubicBezTo>
                  <a:cubicBezTo>
                    <a:pt x="30" y="144"/>
                    <a:pt x="35" y="142"/>
                    <a:pt x="32" y="141"/>
                  </a:cubicBezTo>
                  <a:cubicBezTo>
                    <a:pt x="30" y="139"/>
                    <a:pt x="32" y="138"/>
                    <a:pt x="29" y="136"/>
                  </a:cubicBezTo>
                  <a:cubicBezTo>
                    <a:pt x="26" y="135"/>
                    <a:pt x="29" y="133"/>
                    <a:pt x="27" y="131"/>
                  </a:cubicBezTo>
                  <a:cubicBezTo>
                    <a:pt x="24" y="130"/>
                    <a:pt x="29" y="130"/>
                    <a:pt x="26" y="127"/>
                  </a:cubicBezTo>
                  <a:cubicBezTo>
                    <a:pt x="23" y="124"/>
                    <a:pt x="31" y="125"/>
                    <a:pt x="25" y="124"/>
                  </a:cubicBezTo>
                  <a:cubicBezTo>
                    <a:pt x="22" y="123"/>
                    <a:pt x="27" y="118"/>
                    <a:pt x="28" y="119"/>
                  </a:cubicBezTo>
                  <a:cubicBezTo>
                    <a:pt x="29" y="121"/>
                    <a:pt x="33" y="119"/>
                    <a:pt x="30" y="117"/>
                  </a:cubicBezTo>
                  <a:cubicBezTo>
                    <a:pt x="27" y="116"/>
                    <a:pt x="30" y="116"/>
                    <a:pt x="33" y="115"/>
                  </a:cubicBezTo>
                  <a:cubicBezTo>
                    <a:pt x="35" y="114"/>
                    <a:pt x="34" y="113"/>
                    <a:pt x="36" y="114"/>
                  </a:cubicBezTo>
                  <a:cubicBezTo>
                    <a:pt x="40" y="116"/>
                    <a:pt x="39" y="108"/>
                    <a:pt x="44" y="109"/>
                  </a:cubicBezTo>
                  <a:cubicBezTo>
                    <a:pt x="48" y="111"/>
                    <a:pt x="45" y="101"/>
                    <a:pt x="50" y="105"/>
                  </a:cubicBezTo>
                  <a:cubicBezTo>
                    <a:pt x="53" y="107"/>
                    <a:pt x="52" y="103"/>
                    <a:pt x="55" y="103"/>
                  </a:cubicBezTo>
                  <a:cubicBezTo>
                    <a:pt x="58" y="103"/>
                    <a:pt x="56" y="100"/>
                    <a:pt x="60" y="100"/>
                  </a:cubicBezTo>
                  <a:cubicBezTo>
                    <a:pt x="64" y="101"/>
                    <a:pt x="64" y="97"/>
                    <a:pt x="68" y="96"/>
                  </a:cubicBezTo>
                  <a:cubicBezTo>
                    <a:pt x="73" y="94"/>
                    <a:pt x="71" y="93"/>
                    <a:pt x="75" y="90"/>
                  </a:cubicBezTo>
                  <a:cubicBezTo>
                    <a:pt x="79" y="86"/>
                    <a:pt x="77" y="93"/>
                    <a:pt x="81" y="90"/>
                  </a:cubicBezTo>
                  <a:cubicBezTo>
                    <a:pt x="85" y="88"/>
                    <a:pt x="80" y="89"/>
                    <a:pt x="80" y="83"/>
                  </a:cubicBezTo>
                  <a:cubicBezTo>
                    <a:pt x="79" y="77"/>
                    <a:pt x="64" y="79"/>
                    <a:pt x="61" y="75"/>
                  </a:cubicBezTo>
                  <a:cubicBezTo>
                    <a:pt x="59" y="72"/>
                    <a:pt x="58" y="75"/>
                    <a:pt x="56" y="72"/>
                  </a:cubicBezTo>
                  <a:cubicBezTo>
                    <a:pt x="55" y="71"/>
                    <a:pt x="54" y="70"/>
                    <a:pt x="53" y="68"/>
                  </a:cubicBezTo>
                  <a:cubicBezTo>
                    <a:pt x="49" y="64"/>
                    <a:pt x="55" y="59"/>
                    <a:pt x="47" y="54"/>
                  </a:cubicBezTo>
                  <a:cubicBezTo>
                    <a:pt x="39" y="50"/>
                    <a:pt x="47" y="45"/>
                    <a:pt x="42" y="45"/>
                  </a:cubicBezTo>
                  <a:cubicBezTo>
                    <a:pt x="38" y="45"/>
                    <a:pt x="43" y="40"/>
                    <a:pt x="34" y="35"/>
                  </a:cubicBezTo>
                  <a:cubicBezTo>
                    <a:pt x="23" y="28"/>
                    <a:pt x="10" y="36"/>
                    <a:pt x="0" y="23"/>
                  </a:cubicBezTo>
                  <a:cubicBezTo>
                    <a:pt x="4" y="22"/>
                    <a:pt x="0" y="21"/>
                    <a:pt x="2" y="18"/>
                  </a:cubicBezTo>
                  <a:cubicBezTo>
                    <a:pt x="4" y="16"/>
                    <a:pt x="6" y="14"/>
                    <a:pt x="9" y="18"/>
                  </a:cubicBezTo>
                  <a:cubicBezTo>
                    <a:pt x="11" y="23"/>
                    <a:pt x="26" y="25"/>
                    <a:pt x="33" y="26"/>
                  </a:cubicBezTo>
                  <a:cubicBezTo>
                    <a:pt x="40" y="27"/>
                    <a:pt x="49" y="32"/>
                    <a:pt x="50" y="29"/>
                  </a:cubicBezTo>
                  <a:cubicBezTo>
                    <a:pt x="52" y="25"/>
                    <a:pt x="52" y="23"/>
                    <a:pt x="55" y="27"/>
                  </a:cubicBezTo>
                  <a:cubicBezTo>
                    <a:pt x="57" y="31"/>
                    <a:pt x="65" y="37"/>
                    <a:pt x="67" y="33"/>
                  </a:cubicBezTo>
                  <a:cubicBezTo>
                    <a:pt x="69" y="28"/>
                    <a:pt x="71" y="25"/>
                    <a:pt x="74" y="24"/>
                  </a:cubicBezTo>
                  <a:cubicBezTo>
                    <a:pt x="77" y="24"/>
                    <a:pt x="79" y="24"/>
                    <a:pt x="76" y="20"/>
                  </a:cubicBezTo>
                  <a:cubicBezTo>
                    <a:pt x="73" y="17"/>
                    <a:pt x="83" y="11"/>
                    <a:pt x="85" y="7"/>
                  </a:cubicBezTo>
                  <a:cubicBezTo>
                    <a:pt x="88" y="4"/>
                    <a:pt x="91" y="7"/>
                    <a:pt x="95" y="5"/>
                  </a:cubicBezTo>
                  <a:cubicBezTo>
                    <a:pt x="99" y="2"/>
                    <a:pt x="104" y="0"/>
                    <a:pt x="104" y="3"/>
                  </a:cubicBezTo>
                  <a:cubicBezTo>
                    <a:pt x="104" y="6"/>
                    <a:pt x="112" y="9"/>
                    <a:pt x="115" y="10"/>
                  </a:cubicBezTo>
                  <a:cubicBezTo>
                    <a:pt x="117" y="11"/>
                    <a:pt x="112" y="18"/>
                    <a:pt x="115" y="20"/>
                  </a:cubicBezTo>
                  <a:cubicBezTo>
                    <a:pt x="117" y="22"/>
                    <a:pt x="115" y="25"/>
                    <a:pt x="116" y="28"/>
                  </a:cubicBezTo>
                  <a:cubicBezTo>
                    <a:pt x="123" y="37"/>
                    <a:pt x="123" y="29"/>
                    <a:pt x="129" y="37"/>
                  </a:cubicBezTo>
                  <a:cubicBezTo>
                    <a:pt x="139" y="49"/>
                    <a:pt x="122" y="45"/>
                    <a:pt x="140" y="59"/>
                  </a:cubicBezTo>
                  <a:cubicBezTo>
                    <a:pt x="151" y="68"/>
                    <a:pt x="152" y="73"/>
                    <a:pt x="147" y="72"/>
                  </a:cubicBezTo>
                  <a:cubicBezTo>
                    <a:pt x="144" y="71"/>
                    <a:pt x="149" y="81"/>
                    <a:pt x="152" y="82"/>
                  </a:cubicBezTo>
                  <a:cubicBezTo>
                    <a:pt x="159" y="84"/>
                    <a:pt x="143" y="86"/>
                    <a:pt x="154" y="91"/>
                  </a:cubicBezTo>
                  <a:cubicBezTo>
                    <a:pt x="175" y="101"/>
                    <a:pt x="145" y="99"/>
                    <a:pt x="169" y="107"/>
                  </a:cubicBezTo>
                  <a:cubicBezTo>
                    <a:pt x="180" y="111"/>
                    <a:pt x="176" y="121"/>
                    <a:pt x="169" y="124"/>
                  </a:cubicBezTo>
                  <a:cubicBezTo>
                    <a:pt x="164" y="126"/>
                    <a:pt x="170" y="130"/>
                    <a:pt x="165" y="130"/>
                  </a:cubicBezTo>
                  <a:cubicBezTo>
                    <a:pt x="162" y="130"/>
                    <a:pt x="160" y="136"/>
                    <a:pt x="148" y="143"/>
                  </a:cubicBezTo>
                  <a:cubicBezTo>
                    <a:pt x="146" y="145"/>
                    <a:pt x="137" y="152"/>
                    <a:pt x="138" y="15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3" name="Freeform 145"/>
            <p:cNvSpPr>
              <a:spLocks/>
            </p:cNvSpPr>
            <p:nvPr/>
          </p:nvSpPr>
          <p:spPr bwMode="auto">
            <a:xfrm>
              <a:off x="18869026" y="652463"/>
              <a:ext cx="392113" cy="490538"/>
            </a:xfrm>
            <a:custGeom>
              <a:avLst/>
              <a:gdLst/>
              <a:ahLst/>
              <a:cxnLst>
                <a:cxn ang="0">
                  <a:pos x="129" y="1"/>
                </a:cxn>
                <a:cxn ang="0">
                  <a:pos x="163" y="13"/>
                </a:cxn>
                <a:cxn ang="0">
                  <a:pos x="171" y="23"/>
                </a:cxn>
                <a:cxn ang="0">
                  <a:pos x="176" y="32"/>
                </a:cxn>
                <a:cxn ang="0">
                  <a:pos x="182" y="46"/>
                </a:cxn>
                <a:cxn ang="0">
                  <a:pos x="185" y="50"/>
                </a:cxn>
                <a:cxn ang="0">
                  <a:pos x="179" y="53"/>
                </a:cxn>
                <a:cxn ang="0">
                  <a:pos x="167" y="51"/>
                </a:cxn>
                <a:cxn ang="0">
                  <a:pos x="161" y="54"/>
                </a:cxn>
                <a:cxn ang="0">
                  <a:pos x="153" y="57"/>
                </a:cxn>
                <a:cxn ang="0">
                  <a:pos x="153" y="69"/>
                </a:cxn>
                <a:cxn ang="0">
                  <a:pos x="144" y="79"/>
                </a:cxn>
                <a:cxn ang="0">
                  <a:pos x="133" y="85"/>
                </a:cxn>
                <a:cxn ang="0">
                  <a:pos x="125" y="89"/>
                </a:cxn>
                <a:cxn ang="0">
                  <a:pos x="112" y="92"/>
                </a:cxn>
                <a:cxn ang="0">
                  <a:pos x="106" y="96"/>
                </a:cxn>
                <a:cxn ang="0">
                  <a:pos x="100" y="98"/>
                </a:cxn>
                <a:cxn ang="0">
                  <a:pos x="98" y="114"/>
                </a:cxn>
                <a:cxn ang="0">
                  <a:pos x="102" y="133"/>
                </a:cxn>
                <a:cxn ang="0">
                  <a:pos x="111" y="134"/>
                </a:cxn>
                <a:cxn ang="0">
                  <a:pos x="120" y="139"/>
                </a:cxn>
                <a:cxn ang="0">
                  <a:pos x="125" y="146"/>
                </a:cxn>
                <a:cxn ang="0">
                  <a:pos x="116" y="148"/>
                </a:cxn>
                <a:cxn ang="0">
                  <a:pos x="105" y="146"/>
                </a:cxn>
                <a:cxn ang="0">
                  <a:pos x="125" y="149"/>
                </a:cxn>
                <a:cxn ang="0">
                  <a:pos x="115" y="159"/>
                </a:cxn>
                <a:cxn ang="0">
                  <a:pos x="107" y="157"/>
                </a:cxn>
                <a:cxn ang="0">
                  <a:pos x="93" y="161"/>
                </a:cxn>
                <a:cxn ang="0">
                  <a:pos x="100" y="167"/>
                </a:cxn>
                <a:cxn ang="0">
                  <a:pos x="98" y="174"/>
                </a:cxn>
                <a:cxn ang="0">
                  <a:pos x="97" y="187"/>
                </a:cxn>
                <a:cxn ang="0">
                  <a:pos x="95" y="204"/>
                </a:cxn>
                <a:cxn ang="0">
                  <a:pos x="87" y="214"/>
                </a:cxn>
                <a:cxn ang="0">
                  <a:pos x="74" y="213"/>
                </a:cxn>
                <a:cxn ang="0">
                  <a:pos x="68" y="217"/>
                </a:cxn>
                <a:cxn ang="0">
                  <a:pos x="68" y="225"/>
                </a:cxn>
                <a:cxn ang="0">
                  <a:pos x="51" y="226"/>
                </a:cxn>
                <a:cxn ang="0">
                  <a:pos x="38" y="217"/>
                </a:cxn>
                <a:cxn ang="0">
                  <a:pos x="32" y="208"/>
                </a:cxn>
                <a:cxn ang="0">
                  <a:pos x="37" y="205"/>
                </a:cxn>
                <a:cxn ang="0">
                  <a:pos x="31" y="199"/>
                </a:cxn>
                <a:cxn ang="0">
                  <a:pos x="23" y="185"/>
                </a:cxn>
                <a:cxn ang="0">
                  <a:pos x="19" y="181"/>
                </a:cxn>
                <a:cxn ang="0">
                  <a:pos x="15" y="177"/>
                </a:cxn>
                <a:cxn ang="0">
                  <a:pos x="10" y="169"/>
                </a:cxn>
                <a:cxn ang="0">
                  <a:pos x="9" y="160"/>
                </a:cxn>
                <a:cxn ang="0">
                  <a:pos x="12" y="155"/>
                </a:cxn>
                <a:cxn ang="0">
                  <a:pos x="13" y="146"/>
                </a:cxn>
                <a:cxn ang="0">
                  <a:pos x="19" y="124"/>
                </a:cxn>
                <a:cxn ang="0">
                  <a:pos x="24" y="117"/>
                </a:cxn>
                <a:cxn ang="0">
                  <a:pos x="19" y="107"/>
                </a:cxn>
                <a:cxn ang="0">
                  <a:pos x="17" y="92"/>
                </a:cxn>
                <a:cxn ang="0">
                  <a:pos x="15" y="83"/>
                </a:cxn>
                <a:cxn ang="0">
                  <a:pos x="37" y="70"/>
                </a:cxn>
                <a:cxn ang="0">
                  <a:pos x="47" y="56"/>
                </a:cxn>
                <a:cxn ang="0">
                  <a:pos x="51" y="40"/>
                </a:cxn>
                <a:cxn ang="0">
                  <a:pos x="62" y="39"/>
                </a:cxn>
                <a:cxn ang="0">
                  <a:pos x="72" y="22"/>
                </a:cxn>
                <a:cxn ang="0">
                  <a:pos x="89" y="11"/>
                </a:cxn>
                <a:cxn ang="0">
                  <a:pos x="111" y="11"/>
                </a:cxn>
                <a:cxn ang="0">
                  <a:pos x="129" y="1"/>
                </a:cxn>
              </a:cxnLst>
              <a:rect l="0" t="0" r="r" b="b"/>
              <a:pathLst>
                <a:path w="185" h="232">
                  <a:moveTo>
                    <a:pt x="129" y="1"/>
                  </a:moveTo>
                  <a:cubicBezTo>
                    <a:pt x="139" y="14"/>
                    <a:pt x="152" y="6"/>
                    <a:pt x="163" y="13"/>
                  </a:cubicBezTo>
                  <a:cubicBezTo>
                    <a:pt x="172" y="18"/>
                    <a:pt x="167" y="23"/>
                    <a:pt x="171" y="23"/>
                  </a:cubicBezTo>
                  <a:cubicBezTo>
                    <a:pt x="176" y="23"/>
                    <a:pt x="168" y="28"/>
                    <a:pt x="176" y="32"/>
                  </a:cubicBezTo>
                  <a:cubicBezTo>
                    <a:pt x="184" y="37"/>
                    <a:pt x="178" y="42"/>
                    <a:pt x="182" y="46"/>
                  </a:cubicBezTo>
                  <a:cubicBezTo>
                    <a:pt x="183" y="48"/>
                    <a:pt x="184" y="49"/>
                    <a:pt x="185" y="50"/>
                  </a:cubicBezTo>
                  <a:cubicBezTo>
                    <a:pt x="182" y="57"/>
                    <a:pt x="179" y="50"/>
                    <a:pt x="179" y="53"/>
                  </a:cubicBezTo>
                  <a:cubicBezTo>
                    <a:pt x="178" y="59"/>
                    <a:pt x="173" y="48"/>
                    <a:pt x="167" y="51"/>
                  </a:cubicBezTo>
                  <a:cubicBezTo>
                    <a:pt x="162" y="53"/>
                    <a:pt x="162" y="50"/>
                    <a:pt x="161" y="54"/>
                  </a:cubicBezTo>
                  <a:cubicBezTo>
                    <a:pt x="161" y="58"/>
                    <a:pt x="158" y="51"/>
                    <a:pt x="153" y="57"/>
                  </a:cubicBezTo>
                  <a:cubicBezTo>
                    <a:pt x="148" y="63"/>
                    <a:pt x="159" y="61"/>
                    <a:pt x="153" y="69"/>
                  </a:cubicBezTo>
                  <a:cubicBezTo>
                    <a:pt x="148" y="76"/>
                    <a:pt x="148" y="71"/>
                    <a:pt x="144" y="79"/>
                  </a:cubicBezTo>
                  <a:cubicBezTo>
                    <a:pt x="140" y="86"/>
                    <a:pt x="137" y="78"/>
                    <a:pt x="133" y="85"/>
                  </a:cubicBezTo>
                  <a:cubicBezTo>
                    <a:pt x="129" y="91"/>
                    <a:pt x="129" y="85"/>
                    <a:pt x="125" y="89"/>
                  </a:cubicBezTo>
                  <a:cubicBezTo>
                    <a:pt x="121" y="94"/>
                    <a:pt x="117" y="87"/>
                    <a:pt x="112" y="92"/>
                  </a:cubicBezTo>
                  <a:cubicBezTo>
                    <a:pt x="107" y="97"/>
                    <a:pt x="109" y="91"/>
                    <a:pt x="106" y="96"/>
                  </a:cubicBezTo>
                  <a:cubicBezTo>
                    <a:pt x="103" y="102"/>
                    <a:pt x="99" y="89"/>
                    <a:pt x="100" y="98"/>
                  </a:cubicBezTo>
                  <a:cubicBezTo>
                    <a:pt x="101" y="107"/>
                    <a:pt x="97" y="109"/>
                    <a:pt x="98" y="114"/>
                  </a:cubicBezTo>
                  <a:cubicBezTo>
                    <a:pt x="100" y="119"/>
                    <a:pt x="91" y="124"/>
                    <a:pt x="102" y="133"/>
                  </a:cubicBezTo>
                  <a:cubicBezTo>
                    <a:pt x="114" y="142"/>
                    <a:pt x="104" y="131"/>
                    <a:pt x="111" y="134"/>
                  </a:cubicBezTo>
                  <a:cubicBezTo>
                    <a:pt x="117" y="136"/>
                    <a:pt x="113" y="137"/>
                    <a:pt x="120" y="139"/>
                  </a:cubicBezTo>
                  <a:cubicBezTo>
                    <a:pt x="127" y="142"/>
                    <a:pt x="128" y="146"/>
                    <a:pt x="125" y="146"/>
                  </a:cubicBezTo>
                  <a:cubicBezTo>
                    <a:pt x="121" y="146"/>
                    <a:pt x="120" y="151"/>
                    <a:pt x="116" y="148"/>
                  </a:cubicBezTo>
                  <a:cubicBezTo>
                    <a:pt x="112" y="145"/>
                    <a:pt x="109" y="146"/>
                    <a:pt x="105" y="146"/>
                  </a:cubicBezTo>
                  <a:cubicBezTo>
                    <a:pt x="119" y="148"/>
                    <a:pt x="113" y="153"/>
                    <a:pt x="125" y="149"/>
                  </a:cubicBezTo>
                  <a:cubicBezTo>
                    <a:pt x="118" y="164"/>
                    <a:pt x="117" y="155"/>
                    <a:pt x="115" y="159"/>
                  </a:cubicBezTo>
                  <a:cubicBezTo>
                    <a:pt x="113" y="163"/>
                    <a:pt x="111" y="160"/>
                    <a:pt x="107" y="157"/>
                  </a:cubicBezTo>
                  <a:cubicBezTo>
                    <a:pt x="113" y="168"/>
                    <a:pt x="95" y="159"/>
                    <a:pt x="93" y="161"/>
                  </a:cubicBezTo>
                  <a:cubicBezTo>
                    <a:pt x="101" y="164"/>
                    <a:pt x="101" y="164"/>
                    <a:pt x="100" y="167"/>
                  </a:cubicBezTo>
                  <a:cubicBezTo>
                    <a:pt x="98" y="170"/>
                    <a:pt x="103" y="170"/>
                    <a:pt x="98" y="174"/>
                  </a:cubicBezTo>
                  <a:cubicBezTo>
                    <a:pt x="92" y="178"/>
                    <a:pt x="101" y="182"/>
                    <a:pt x="97" y="187"/>
                  </a:cubicBezTo>
                  <a:cubicBezTo>
                    <a:pt x="93" y="191"/>
                    <a:pt x="98" y="195"/>
                    <a:pt x="95" y="204"/>
                  </a:cubicBezTo>
                  <a:cubicBezTo>
                    <a:pt x="94" y="205"/>
                    <a:pt x="94" y="214"/>
                    <a:pt x="87" y="214"/>
                  </a:cubicBezTo>
                  <a:cubicBezTo>
                    <a:pt x="79" y="214"/>
                    <a:pt x="75" y="208"/>
                    <a:pt x="74" y="213"/>
                  </a:cubicBezTo>
                  <a:cubicBezTo>
                    <a:pt x="72" y="217"/>
                    <a:pt x="72" y="208"/>
                    <a:pt x="68" y="217"/>
                  </a:cubicBezTo>
                  <a:cubicBezTo>
                    <a:pt x="64" y="226"/>
                    <a:pt x="70" y="221"/>
                    <a:pt x="68" y="225"/>
                  </a:cubicBezTo>
                  <a:cubicBezTo>
                    <a:pt x="65" y="230"/>
                    <a:pt x="58" y="222"/>
                    <a:pt x="51" y="226"/>
                  </a:cubicBezTo>
                  <a:cubicBezTo>
                    <a:pt x="41" y="232"/>
                    <a:pt x="44" y="222"/>
                    <a:pt x="38" y="217"/>
                  </a:cubicBezTo>
                  <a:cubicBezTo>
                    <a:pt x="33" y="212"/>
                    <a:pt x="33" y="212"/>
                    <a:pt x="32" y="208"/>
                  </a:cubicBezTo>
                  <a:cubicBezTo>
                    <a:pt x="39" y="212"/>
                    <a:pt x="41" y="208"/>
                    <a:pt x="37" y="205"/>
                  </a:cubicBezTo>
                  <a:cubicBezTo>
                    <a:pt x="32" y="202"/>
                    <a:pt x="37" y="203"/>
                    <a:pt x="31" y="199"/>
                  </a:cubicBezTo>
                  <a:cubicBezTo>
                    <a:pt x="26" y="196"/>
                    <a:pt x="25" y="191"/>
                    <a:pt x="23" y="185"/>
                  </a:cubicBezTo>
                  <a:cubicBezTo>
                    <a:pt x="21" y="179"/>
                    <a:pt x="22" y="191"/>
                    <a:pt x="19" y="181"/>
                  </a:cubicBezTo>
                  <a:cubicBezTo>
                    <a:pt x="17" y="175"/>
                    <a:pt x="15" y="183"/>
                    <a:pt x="15" y="177"/>
                  </a:cubicBezTo>
                  <a:cubicBezTo>
                    <a:pt x="15" y="171"/>
                    <a:pt x="11" y="178"/>
                    <a:pt x="10" y="169"/>
                  </a:cubicBezTo>
                  <a:cubicBezTo>
                    <a:pt x="9" y="160"/>
                    <a:pt x="0" y="163"/>
                    <a:pt x="9" y="160"/>
                  </a:cubicBezTo>
                  <a:cubicBezTo>
                    <a:pt x="12" y="163"/>
                    <a:pt x="15" y="162"/>
                    <a:pt x="12" y="155"/>
                  </a:cubicBezTo>
                  <a:cubicBezTo>
                    <a:pt x="9" y="150"/>
                    <a:pt x="13" y="151"/>
                    <a:pt x="13" y="146"/>
                  </a:cubicBezTo>
                  <a:cubicBezTo>
                    <a:pt x="12" y="142"/>
                    <a:pt x="26" y="142"/>
                    <a:pt x="19" y="124"/>
                  </a:cubicBezTo>
                  <a:cubicBezTo>
                    <a:pt x="24" y="122"/>
                    <a:pt x="24" y="122"/>
                    <a:pt x="24" y="117"/>
                  </a:cubicBezTo>
                  <a:cubicBezTo>
                    <a:pt x="24" y="112"/>
                    <a:pt x="18" y="112"/>
                    <a:pt x="19" y="107"/>
                  </a:cubicBezTo>
                  <a:cubicBezTo>
                    <a:pt x="19" y="101"/>
                    <a:pt x="16" y="102"/>
                    <a:pt x="17" y="92"/>
                  </a:cubicBezTo>
                  <a:cubicBezTo>
                    <a:pt x="18" y="82"/>
                    <a:pt x="15" y="83"/>
                    <a:pt x="15" y="83"/>
                  </a:cubicBezTo>
                  <a:cubicBezTo>
                    <a:pt x="26" y="81"/>
                    <a:pt x="21" y="70"/>
                    <a:pt x="37" y="70"/>
                  </a:cubicBezTo>
                  <a:cubicBezTo>
                    <a:pt x="53" y="69"/>
                    <a:pt x="42" y="62"/>
                    <a:pt x="47" y="56"/>
                  </a:cubicBezTo>
                  <a:cubicBezTo>
                    <a:pt x="52" y="49"/>
                    <a:pt x="47" y="45"/>
                    <a:pt x="51" y="40"/>
                  </a:cubicBezTo>
                  <a:cubicBezTo>
                    <a:pt x="54" y="37"/>
                    <a:pt x="57" y="41"/>
                    <a:pt x="62" y="39"/>
                  </a:cubicBezTo>
                  <a:cubicBezTo>
                    <a:pt x="67" y="37"/>
                    <a:pt x="59" y="29"/>
                    <a:pt x="72" y="22"/>
                  </a:cubicBezTo>
                  <a:cubicBezTo>
                    <a:pt x="86" y="14"/>
                    <a:pt x="73" y="20"/>
                    <a:pt x="89" y="11"/>
                  </a:cubicBezTo>
                  <a:cubicBezTo>
                    <a:pt x="107" y="0"/>
                    <a:pt x="98" y="15"/>
                    <a:pt x="111" y="11"/>
                  </a:cubicBezTo>
                  <a:cubicBezTo>
                    <a:pt x="121" y="7"/>
                    <a:pt x="113" y="8"/>
                    <a:pt x="129" y="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4" name="Freeform 146"/>
            <p:cNvSpPr>
              <a:spLocks/>
            </p:cNvSpPr>
            <p:nvPr/>
          </p:nvSpPr>
          <p:spPr bwMode="auto">
            <a:xfrm>
              <a:off x="18664239" y="569913"/>
              <a:ext cx="768350" cy="473075"/>
            </a:xfrm>
            <a:custGeom>
              <a:avLst/>
              <a:gdLst/>
              <a:ahLst/>
              <a:cxnLst>
                <a:cxn ang="0">
                  <a:pos x="95" y="196"/>
                </a:cxn>
                <a:cxn ang="0">
                  <a:pos x="90" y="190"/>
                </a:cxn>
                <a:cxn ang="0">
                  <a:pos x="79" y="199"/>
                </a:cxn>
                <a:cxn ang="0">
                  <a:pos x="60" y="219"/>
                </a:cxn>
                <a:cxn ang="0">
                  <a:pos x="40" y="218"/>
                </a:cxn>
                <a:cxn ang="0">
                  <a:pos x="21" y="208"/>
                </a:cxn>
                <a:cxn ang="0">
                  <a:pos x="25" y="198"/>
                </a:cxn>
                <a:cxn ang="0">
                  <a:pos x="17" y="191"/>
                </a:cxn>
                <a:cxn ang="0">
                  <a:pos x="14" y="182"/>
                </a:cxn>
                <a:cxn ang="0">
                  <a:pos x="15" y="177"/>
                </a:cxn>
                <a:cxn ang="0">
                  <a:pos x="6" y="171"/>
                </a:cxn>
                <a:cxn ang="0">
                  <a:pos x="7" y="164"/>
                </a:cxn>
                <a:cxn ang="0">
                  <a:pos x="23" y="159"/>
                </a:cxn>
                <a:cxn ang="0">
                  <a:pos x="41" y="156"/>
                </a:cxn>
                <a:cxn ang="0">
                  <a:pos x="22" y="157"/>
                </a:cxn>
                <a:cxn ang="0">
                  <a:pos x="14" y="151"/>
                </a:cxn>
                <a:cxn ang="0">
                  <a:pos x="17" y="142"/>
                </a:cxn>
                <a:cxn ang="0">
                  <a:pos x="42" y="134"/>
                </a:cxn>
                <a:cxn ang="0">
                  <a:pos x="54" y="127"/>
                </a:cxn>
                <a:cxn ang="0">
                  <a:pos x="76" y="121"/>
                </a:cxn>
                <a:cxn ang="0">
                  <a:pos x="96" y="121"/>
                </a:cxn>
                <a:cxn ang="0">
                  <a:pos x="82" y="116"/>
                </a:cxn>
                <a:cxn ang="0">
                  <a:pos x="95" y="105"/>
                </a:cxn>
                <a:cxn ang="0">
                  <a:pos x="111" y="89"/>
                </a:cxn>
                <a:cxn ang="0">
                  <a:pos x="128" y="75"/>
                </a:cxn>
                <a:cxn ang="0">
                  <a:pos x="143" y="63"/>
                </a:cxn>
                <a:cxn ang="0">
                  <a:pos x="162" y="54"/>
                </a:cxn>
                <a:cxn ang="0">
                  <a:pos x="180" y="41"/>
                </a:cxn>
                <a:cxn ang="0">
                  <a:pos x="205" y="31"/>
                </a:cxn>
                <a:cxn ang="0">
                  <a:pos x="231" y="28"/>
                </a:cxn>
                <a:cxn ang="0">
                  <a:pos x="250" y="21"/>
                </a:cxn>
                <a:cxn ang="0">
                  <a:pos x="278" y="18"/>
                </a:cxn>
                <a:cxn ang="0">
                  <a:pos x="294" y="7"/>
                </a:cxn>
                <a:cxn ang="0">
                  <a:pos x="306" y="20"/>
                </a:cxn>
                <a:cxn ang="0">
                  <a:pos x="320" y="16"/>
                </a:cxn>
                <a:cxn ang="0">
                  <a:pos x="329" y="15"/>
                </a:cxn>
                <a:cxn ang="0">
                  <a:pos x="345" y="16"/>
                </a:cxn>
                <a:cxn ang="0">
                  <a:pos x="343" y="23"/>
                </a:cxn>
                <a:cxn ang="0">
                  <a:pos x="351" y="32"/>
                </a:cxn>
                <a:cxn ang="0">
                  <a:pos x="341" y="37"/>
                </a:cxn>
                <a:cxn ang="0">
                  <a:pos x="330" y="20"/>
                </a:cxn>
                <a:cxn ang="0">
                  <a:pos x="311" y="24"/>
                </a:cxn>
                <a:cxn ang="0">
                  <a:pos x="300" y="41"/>
                </a:cxn>
                <a:cxn ang="0">
                  <a:pos x="281" y="44"/>
                </a:cxn>
                <a:cxn ang="0">
                  <a:pos x="259" y="43"/>
                </a:cxn>
                <a:cxn ang="0">
                  <a:pos x="228" y="35"/>
                </a:cxn>
                <a:cxn ang="0">
                  <a:pos x="208" y="50"/>
                </a:cxn>
                <a:cxn ang="0">
                  <a:pos x="169" y="61"/>
                </a:cxn>
                <a:cxn ang="0">
                  <a:pos x="148" y="79"/>
                </a:cxn>
                <a:cxn ang="0">
                  <a:pos x="134" y="109"/>
                </a:cxn>
                <a:cxn ang="0">
                  <a:pos x="114" y="131"/>
                </a:cxn>
                <a:cxn ang="0">
                  <a:pos x="121" y="156"/>
                </a:cxn>
                <a:cxn ang="0">
                  <a:pos x="110" y="185"/>
                </a:cxn>
                <a:cxn ang="0">
                  <a:pos x="106" y="199"/>
                </a:cxn>
              </a:cxnLst>
              <a:rect l="0" t="0" r="r" b="b"/>
              <a:pathLst>
                <a:path w="363" h="224">
                  <a:moveTo>
                    <a:pt x="106" y="199"/>
                  </a:moveTo>
                  <a:cubicBezTo>
                    <a:pt x="102" y="196"/>
                    <a:pt x="97" y="203"/>
                    <a:pt x="95" y="196"/>
                  </a:cubicBezTo>
                  <a:cubicBezTo>
                    <a:pt x="94" y="190"/>
                    <a:pt x="93" y="188"/>
                    <a:pt x="94" y="183"/>
                  </a:cubicBezTo>
                  <a:cubicBezTo>
                    <a:pt x="92" y="188"/>
                    <a:pt x="94" y="194"/>
                    <a:pt x="90" y="190"/>
                  </a:cubicBezTo>
                  <a:cubicBezTo>
                    <a:pt x="94" y="196"/>
                    <a:pt x="94" y="201"/>
                    <a:pt x="89" y="202"/>
                  </a:cubicBezTo>
                  <a:cubicBezTo>
                    <a:pt x="84" y="203"/>
                    <a:pt x="83" y="203"/>
                    <a:pt x="79" y="199"/>
                  </a:cubicBezTo>
                  <a:cubicBezTo>
                    <a:pt x="81" y="207"/>
                    <a:pt x="78" y="210"/>
                    <a:pt x="73" y="212"/>
                  </a:cubicBezTo>
                  <a:cubicBezTo>
                    <a:pt x="68" y="213"/>
                    <a:pt x="69" y="218"/>
                    <a:pt x="60" y="219"/>
                  </a:cubicBezTo>
                  <a:cubicBezTo>
                    <a:pt x="51" y="219"/>
                    <a:pt x="51" y="224"/>
                    <a:pt x="46" y="220"/>
                  </a:cubicBezTo>
                  <a:cubicBezTo>
                    <a:pt x="41" y="217"/>
                    <a:pt x="32" y="224"/>
                    <a:pt x="40" y="218"/>
                  </a:cubicBezTo>
                  <a:cubicBezTo>
                    <a:pt x="31" y="217"/>
                    <a:pt x="24" y="217"/>
                    <a:pt x="34" y="212"/>
                  </a:cubicBezTo>
                  <a:cubicBezTo>
                    <a:pt x="25" y="214"/>
                    <a:pt x="23" y="213"/>
                    <a:pt x="21" y="208"/>
                  </a:cubicBezTo>
                  <a:cubicBezTo>
                    <a:pt x="18" y="204"/>
                    <a:pt x="8" y="205"/>
                    <a:pt x="14" y="198"/>
                  </a:cubicBezTo>
                  <a:cubicBezTo>
                    <a:pt x="19" y="191"/>
                    <a:pt x="19" y="198"/>
                    <a:pt x="25" y="198"/>
                  </a:cubicBezTo>
                  <a:cubicBezTo>
                    <a:pt x="19" y="192"/>
                    <a:pt x="20" y="194"/>
                    <a:pt x="28" y="184"/>
                  </a:cubicBezTo>
                  <a:cubicBezTo>
                    <a:pt x="17" y="188"/>
                    <a:pt x="23" y="189"/>
                    <a:pt x="17" y="191"/>
                  </a:cubicBezTo>
                  <a:cubicBezTo>
                    <a:pt x="12" y="193"/>
                    <a:pt x="17" y="185"/>
                    <a:pt x="10" y="195"/>
                  </a:cubicBezTo>
                  <a:cubicBezTo>
                    <a:pt x="9" y="186"/>
                    <a:pt x="10" y="179"/>
                    <a:pt x="14" y="182"/>
                  </a:cubicBezTo>
                  <a:cubicBezTo>
                    <a:pt x="17" y="185"/>
                    <a:pt x="21" y="182"/>
                    <a:pt x="20" y="179"/>
                  </a:cubicBezTo>
                  <a:cubicBezTo>
                    <a:pt x="19" y="176"/>
                    <a:pt x="14" y="183"/>
                    <a:pt x="15" y="177"/>
                  </a:cubicBezTo>
                  <a:cubicBezTo>
                    <a:pt x="16" y="171"/>
                    <a:pt x="10" y="181"/>
                    <a:pt x="12" y="174"/>
                  </a:cubicBezTo>
                  <a:cubicBezTo>
                    <a:pt x="12" y="173"/>
                    <a:pt x="7" y="179"/>
                    <a:pt x="6" y="171"/>
                  </a:cubicBezTo>
                  <a:cubicBezTo>
                    <a:pt x="5" y="169"/>
                    <a:pt x="9" y="171"/>
                    <a:pt x="13" y="167"/>
                  </a:cubicBezTo>
                  <a:cubicBezTo>
                    <a:pt x="6" y="169"/>
                    <a:pt x="4" y="167"/>
                    <a:pt x="7" y="164"/>
                  </a:cubicBezTo>
                  <a:cubicBezTo>
                    <a:pt x="10" y="162"/>
                    <a:pt x="0" y="159"/>
                    <a:pt x="8" y="160"/>
                  </a:cubicBezTo>
                  <a:cubicBezTo>
                    <a:pt x="16" y="161"/>
                    <a:pt x="17" y="157"/>
                    <a:pt x="23" y="159"/>
                  </a:cubicBezTo>
                  <a:cubicBezTo>
                    <a:pt x="28" y="161"/>
                    <a:pt x="25" y="158"/>
                    <a:pt x="34" y="159"/>
                  </a:cubicBezTo>
                  <a:cubicBezTo>
                    <a:pt x="43" y="161"/>
                    <a:pt x="41" y="156"/>
                    <a:pt x="41" y="156"/>
                  </a:cubicBezTo>
                  <a:cubicBezTo>
                    <a:pt x="41" y="156"/>
                    <a:pt x="40" y="159"/>
                    <a:pt x="32" y="157"/>
                  </a:cubicBezTo>
                  <a:cubicBezTo>
                    <a:pt x="24" y="155"/>
                    <a:pt x="28" y="159"/>
                    <a:pt x="22" y="157"/>
                  </a:cubicBezTo>
                  <a:cubicBezTo>
                    <a:pt x="16" y="155"/>
                    <a:pt x="15" y="159"/>
                    <a:pt x="10" y="159"/>
                  </a:cubicBezTo>
                  <a:cubicBezTo>
                    <a:pt x="4" y="159"/>
                    <a:pt x="3" y="150"/>
                    <a:pt x="14" y="151"/>
                  </a:cubicBezTo>
                  <a:cubicBezTo>
                    <a:pt x="6" y="149"/>
                    <a:pt x="6" y="148"/>
                    <a:pt x="10" y="144"/>
                  </a:cubicBezTo>
                  <a:cubicBezTo>
                    <a:pt x="14" y="141"/>
                    <a:pt x="13" y="145"/>
                    <a:pt x="17" y="142"/>
                  </a:cubicBezTo>
                  <a:cubicBezTo>
                    <a:pt x="24" y="136"/>
                    <a:pt x="28" y="137"/>
                    <a:pt x="32" y="134"/>
                  </a:cubicBezTo>
                  <a:cubicBezTo>
                    <a:pt x="36" y="131"/>
                    <a:pt x="37" y="131"/>
                    <a:pt x="42" y="134"/>
                  </a:cubicBezTo>
                  <a:cubicBezTo>
                    <a:pt x="39" y="128"/>
                    <a:pt x="38" y="128"/>
                    <a:pt x="44" y="127"/>
                  </a:cubicBezTo>
                  <a:cubicBezTo>
                    <a:pt x="51" y="126"/>
                    <a:pt x="52" y="124"/>
                    <a:pt x="54" y="127"/>
                  </a:cubicBezTo>
                  <a:cubicBezTo>
                    <a:pt x="55" y="123"/>
                    <a:pt x="62" y="121"/>
                    <a:pt x="66" y="124"/>
                  </a:cubicBezTo>
                  <a:cubicBezTo>
                    <a:pt x="66" y="119"/>
                    <a:pt x="74" y="117"/>
                    <a:pt x="76" y="121"/>
                  </a:cubicBezTo>
                  <a:cubicBezTo>
                    <a:pt x="78" y="115"/>
                    <a:pt x="73" y="115"/>
                    <a:pt x="82" y="119"/>
                  </a:cubicBezTo>
                  <a:cubicBezTo>
                    <a:pt x="90" y="123"/>
                    <a:pt x="86" y="117"/>
                    <a:pt x="96" y="121"/>
                  </a:cubicBezTo>
                  <a:cubicBezTo>
                    <a:pt x="92" y="117"/>
                    <a:pt x="94" y="119"/>
                    <a:pt x="99" y="115"/>
                  </a:cubicBezTo>
                  <a:cubicBezTo>
                    <a:pt x="88" y="117"/>
                    <a:pt x="89" y="119"/>
                    <a:pt x="82" y="116"/>
                  </a:cubicBezTo>
                  <a:cubicBezTo>
                    <a:pt x="87" y="114"/>
                    <a:pt x="78" y="114"/>
                    <a:pt x="85" y="111"/>
                  </a:cubicBezTo>
                  <a:cubicBezTo>
                    <a:pt x="93" y="109"/>
                    <a:pt x="89" y="106"/>
                    <a:pt x="95" y="105"/>
                  </a:cubicBezTo>
                  <a:cubicBezTo>
                    <a:pt x="100" y="104"/>
                    <a:pt x="97" y="102"/>
                    <a:pt x="103" y="98"/>
                  </a:cubicBezTo>
                  <a:cubicBezTo>
                    <a:pt x="108" y="95"/>
                    <a:pt x="104" y="92"/>
                    <a:pt x="111" y="89"/>
                  </a:cubicBezTo>
                  <a:cubicBezTo>
                    <a:pt x="118" y="87"/>
                    <a:pt x="117" y="82"/>
                    <a:pt x="123" y="80"/>
                  </a:cubicBezTo>
                  <a:cubicBezTo>
                    <a:pt x="128" y="79"/>
                    <a:pt x="124" y="76"/>
                    <a:pt x="128" y="75"/>
                  </a:cubicBezTo>
                  <a:cubicBezTo>
                    <a:pt x="132" y="74"/>
                    <a:pt x="129" y="69"/>
                    <a:pt x="134" y="68"/>
                  </a:cubicBezTo>
                  <a:cubicBezTo>
                    <a:pt x="139" y="67"/>
                    <a:pt x="138" y="63"/>
                    <a:pt x="143" y="63"/>
                  </a:cubicBezTo>
                  <a:cubicBezTo>
                    <a:pt x="147" y="63"/>
                    <a:pt x="143" y="59"/>
                    <a:pt x="153" y="59"/>
                  </a:cubicBezTo>
                  <a:cubicBezTo>
                    <a:pt x="163" y="58"/>
                    <a:pt x="158" y="55"/>
                    <a:pt x="162" y="54"/>
                  </a:cubicBezTo>
                  <a:cubicBezTo>
                    <a:pt x="166" y="52"/>
                    <a:pt x="163" y="48"/>
                    <a:pt x="171" y="46"/>
                  </a:cubicBezTo>
                  <a:cubicBezTo>
                    <a:pt x="178" y="45"/>
                    <a:pt x="175" y="41"/>
                    <a:pt x="180" y="41"/>
                  </a:cubicBezTo>
                  <a:cubicBezTo>
                    <a:pt x="186" y="41"/>
                    <a:pt x="182" y="34"/>
                    <a:pt x="187" y="36"/>
                  </a:cubicBezTo>
                  <a:cubicBezTo>
                    <a:pt x="191" y="38"/>
                    <a:pt x="200" y="30"/>
                    <a:pt x="205" y="31"/>
                  </a:cubicBezTo>
                  <a:cubicBezTo>
                    <a:pt x="210" y="32"/>
                    <a:pt x="210" y="28"/>
                    <a:pt x="217" y="30"/>
                  </a:cubicBezTo>
                  <a:cubicBezTo>
                    <a:pt x="223" y="32"/>
                    <a:pt x="221" y="27"/>
                    <a:pt x="231" y="28"/>
                  </a:cubicBezTo>
                  <a:cubicBezTo>
                    <a:pt x="240" y="29"/>
                    <a:pt x="232" y="22"/>
                    <a:pt x="239" y="23"/>
                  </a:cubicBezTo>
                  <a:cubicBezTo>
                    <a:pt x="246" y="24"/>
                    <a:pt x="244" y="17"/>
                    <a:pt x="250" y="21"/>
                  </a:cubicBezTo>
                  <a:cubicBezTo>
                    <a:pt x="252" y="22"/>
                    <a:pt x="256" y="20"/>
                    <a:pt x="262" y="21"/>
                  </a:cubicBezTo>
                  <a:cubicBezTo>
                    <a:pt x="271" y="21"/>
                    <a:pt x="272" y="9"/>
                    <a:pt x="278" y="18"/>
                  </a:cubicBezTo>
                  <a:cubicBezTo>
                    <a:pt x="283" y="10"/>
                    <a:pt x="287" y="9"/>
                    <a:pt x="291" y="20"/>
                  </a:cubicBezTo>
                  <a:cubicBezTo>
                    <a:pt x="300" y="6"/>
                    <a:pt x="280" y="16"/>
                    <a:pt x="294" y="7"/>
                  </a:cubicBezTo>
                  <a:cubicBezTo>
                    <a:pt x="304" y="0"/>
                    <a:pt x="299" y="9"/>
                    <a:pt x="306" y="7"/>
                  </a:cubicBezTo>
                  <a:cubicBezTo>
                    <a:pt x="314" y="4"/>
                    <a:pt x="297" y="26"/>
                    <a:pt x="306" y="20"/>
                  </a:cubicBezTo>
                  <a:cubicBezTo>
                    <a:pt x="315" y="14"/>
                    <a:pt x="313" y="10"/>
                    <a:pt x="317" y="7"/>
                  </a:cubicBezTo>
                  <a:cubicBezTo>
                    <a:pt x="318" y="7"/>
                    <a:pt x="315" y="18"/>
                    <a:pt x="320" y="16"/>
                  </a:cubicBezTo>
                  <a:cubicBezTo>
                    <a:pt x="325" y="14"/>
                    <a:pt x="317" y="6"/>
                    <a:pt x="327" y="8"/>
                  </a:cubicBezTo>
                  <a:cubicBezTo>
                    <a:pt x="336" y="10"/>
                    <a:pt x="325" y="18"/>
                    <a:pt x="329" y="15"/>
                  </a:cubicBezTo>
                  <a:cubicBezTo>
                    <a:pt x="333" y="13"/>
                    <a:pt x="332" y="18"/>
                    <a:pt x="336" y="14"/>
                  </a:cubicBezTo>
                  <a:cubicBezTo>
                    <a:pt x="342" y="8"/>
                    <a:pt x="341" y="17"/>
                    <a:pt x="345" y="16"/>
                  </a:cubicBezTo>
                  <a:cubicBezTo>
                    <a:pt x="350" y="16"/>
                    <a:pt x="353" y="14"/>
                    <a:pt x="358" y="21"/>
                  </a:cubicBezTo>
                  <a:cubicBezTo>
                    <a:pt x="363" y="26"/>
                    <a:pt x="339" y="22"/>
                    <a:pt x="343" y="23"/>
                  </a:cubicBezTo>
                  <a:cubicBezTo>
                    <a:pt x="349" y="25"/>
                    <a:pt x="349" y="25"/>
                    <a:pt x="356" y="27"/>
                  </a:cubicBezTo>
                  <a:cubicBezTo>
                    <a:pt x="359" y="38"/>
                    <a:pt x="353" y="29"/>
                    <a:pt x="351" y="32"/>
                  </a:cubicBezTo>
                  <a:cubicBezTo>
                    <a:pt x="348" y="35"/>
                    <a:pt x="349" y="41"/>
                    <a:pt x="342" y="45"/>
                  </a:cubicBezTo>
                  <a:cubicBezTo>
                    <a:pt x="341" y="42"/>
                    <a:pt x="343" y="39"/>
                    <a:pt x="341" y="37"/>
                  </a:cubicBezTo>
                  <a:cubicBezTo>
                    <a:pt x="338" y="35"/>
                    <a:pt x="343" y="28"/>
                    <a:pt x="341" y="27"/>
                  </a:cubicBezTo>
                  <a:cubicBezTo>
                    <a:pt x="338" y="26"/>
                    <a:pt x="330" y="23"/>
                    <a:pt x="330" y="20"/>
                  </a:cubicBezTo>
                  <a:cubicBezTo>
                    <a:pt x="330" y="17"/>
                    <a:pt x="325" y="19"/>
                    <a:pt x="321" y="22"/>
                  </a:cubicBezTo>
                  <a:cubicBezTo>
                    <a:pt x="317" y="24"/>
                    <a:pt x="314" y="21"/>
                    <a:pt x="311" y="24"/>
                  </a:cubicBezTo>
                  <a:cubicBezTo>
                    <a:pt x="309" y="28"/>
                    <a:pt x="299" y="34"/>
                    <a:pt x="302" y="37"/>
                  </a:cubicBezTo>
                  <a:cubicBezTo>
                    <a:pt x="305" y="41"/>
                    <a:pt x="303" y="41"/>
                    <a:pt x="300" y="41"/>
                  </a:cubicBezTo>
                  <a:cubicBezTo>
                    <a:pt x="297" y="42"/>
                    <a:pt x="295" y="45"/>
                    <a:pt x="293" y="50"/>
                  </a:cubicBezTo>
                  <a:cubicBezTo>
                    <a:pt x="291" y="54"/>
                    <a:pt x="283" y="48"/>
                    <a:pt x="281" y="44"/>
                  </a:cubicBezTo>
                  <a:cubicBezTo>
                    <a:pt x="278" y="40"/>
                    <a:pt x="278" y="42"/>
                    <a:pt x="276" y="46"/>
                  </a:cubicBezTo>
                  <a:cubicBezTo>
                    <a:pt x="275" y="49"/>
                    <a:pt x="266" y="44"/>
                    <a:pt x="259" y="43"/>
                  </a:cubicBezTo>
                  <a:cubicBezTo>
                    <a:pt x="252" y="42"/>
                    <a:pt x="237" y="40"/>
                    <a:pt x="235" y="35"/>
                  </a:cubicBezTo>
                  <a:cubicBezTo>
                    <a:pt x="232" y="31"/>
                    <a:pt x="230" y="33"/>
                    <a:pt x="228" y="35"/>
                  </a:cubicBezTo>
                  <a:cubicBezTo>
                    <a:pt x="226" y="38"/>
                    <a:pt x="230" y="39"/>
                    <a:pt x="226" y="40"/>
                  </a:cubicBezTo>
                  <a:cubicBezTo>
                    <a:pt x="210" y="47"/>
                    <a:pt x="218" y="46"/>
                    <a:pt x="208" y="50"/>
                  </a:cubicBezTo>
                  <a:cubicBezTo>
                    <a:pt x="195" y="54"/>
                    <a:pt x="204" y="39"/>
                    <a:pt x="186" y="50"/>
                  </a:cubicBezTo>
                  <a:cubicBezTo>
                    <a:pt x="170" y="59"/>
                    <a:pt x="183" y="53"/>
                    <a:pt x="169" y="61"/>
                  </a:cubicBezTo>
                  <a:cubicBezTo>
                    <a:pt x="156" y="68"/>
                    <a:pt x="164" y="76"/>
                    <a:pt x="159" y="78"/>
                  </a:cubicBezTo>
                  <a:cubicBezTo>
                    <a:pt x="154" y="80"/>
                    <a:pt x="151" y="76"/>
                    <a:pt x="148" y="79"/>
                  </a:cubicBezTo>
                  <a:cubicBezTo>
                    <a:pt x="144" y="84"/>
                    <a:pt x="149" y="88"/>
                    <a:pt x="144" y="95"/>
                  </a:cubicBezTo>
                  <a:cubicBezTo>
                    <a:pt x="139" y="101"/>
                    <a:pt x="150" y="108"/>
                    <a:pt x="134" y="109"/>
                  </a:cubicBezTo>
                  <a:cubicBezTo>
                    <a:pt x="118" y="109"/>
                    <a:pt x="123" y="120"/>
                    <a:pt x="112" y="122"/>
                  </a:cubicBezTo>
                  <a:cubicBezTo>
                    <a:pt x="112" y="122"/>
                    <a:pt x="115" y="121"/>
                    <a:pt x="114" y="131"/>
                  </a:cubicBezTo>
                  <a:cubicBezTo>
                    <a:pt x="113" y="141"/>
                    <a:pt x="116" y="140"/>
                    <a:pt x="116" y="146"/>
                  </a:cubicBezTo>
                  <a:cubicBezTo>
                    <a:pt x="115" y="151"/>
                    <a:pt x="121" y="151"/>
                    <a:pt x="121" y="156"/>
                  </a:cubicBezTo>
                  <a:cubicBezTo>
                    <a:pt x="121" y="161"/>
                    <a:pt x="121" y="161"/>
                    <a:pt x="116" y="163"/>
                  </a:cubicBezTo>
                  <a:cubicBezTo>
                    <a:pt x="123" y="181"/>
                    <a:pt x="109" y="181"/>
                    <a:pt x="110" y="185"/>
                  </a:cubicBezTo>
                  <a:cubicBezTo>
                    <a:pt x="110" y="190"/>
                    <a:pt x="106" y="189"/>
                    <a:pt x="109" y="194"/>
                  </a:cubicBezTo>
                  <a:cubicBezTo>
                    <a:pt x="112" y="201"/>
                    <a:pt x="109" y="202"/>
                    <a:pt x="106" y="19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5" name="Freeform 147"/>
            <p:cNvSpPr>
              <a:spLocks/>
            </p:cNvSpPr>
            <p:nvPr/>
          </p:nvSpPr>
          <p:spPr bwMode="auto">
            <a:xfrm>
              <a:off x="18011776" y="2011363"/>
              <a:ext cx="496888" cy="431800"/>
            </a:xfrm>
            <a:custGeom>
              <a:avLst/>
              <a:gdLst/>
              <a:ahLst/>
              <a:cxnLst>
                <a:cxn ang="0">
                  <a:pos x="0" y="204"/>
                </a:cxn>
                <a:cxn ang="0">
                  <a:pos x="38" y="183"/>
                </a:cxn>
                <a:cxn ang="0">
                  <a:pos x="71" y="145"/>
                </a:cxn>
                <a:cxn ang="0">
                  <a:pos x="62" y="120"/>
                </a:cxn>
                <a:cxn ang="0">
                  <a:pos x="83" y="78"/>
                </a:cxn>
                <a:cxn ang="0">
                  <a:pos x="127" y="34"/>
                </a:cxn>
                <a:cxn ang="0">
                  <a:pos x="143" y="9"/>
                </a:cxn>
                <a:cxn ang="0">
                  <a:pos x="153" y="7"/>
                </a:cxn>
                <a:cxn ang="0">
                  <a:pos x="162" y="13"/>
                </a:cxn>
                <a:cxn ang="0">
                  <a:pos x="180" y="18"/>
                </a:cxn>
                <a:cxn ang="0">
                  <a:pos x="193" y="14"/>
                </a:cxn>
                <a:cxn ang="0">
                  <a:pos x="199" y="21"/>
                </a:cxn>
                <a:cxn ang="0">
                  <a:pos x="205" y="22"/>
                </a:cxn>
                <a:cxn ang="0">
                  <a:pos x="208" y="45"/>
                </a:cxn>
                <a:cxn ang="0">
                  <a:pos x="218" y="75"/>
                </a:cxn>
                <a:cxn ang="0">
                  <a:pos x="224" y="88"/>
                </a:cxn>
                <a:cxn ang="0">
                  <a:pos x="209" y="94"/>
                </a:cxn>
                <a:cxn ang="0">
                  <a:pos x="182" y="101"/>
                </a:cxn>
                <a:cxn ang="0">
                  <a:pos x="175" y="116"/>
                </a:cxn>
                <a:cxn ang="0">
                  <a:pos x="163" y="127"/>
                </a:cxn>
                <a:cxn ang="0">
                  <a:pos x="139" y="145"/>
                </a:cxn>
                <a:cxn ang="0">
                  <a:pos x="125" y="157"/>
                </a:cxn>
                <a:cxn ang="0">
                  <a:pos x="116" y="156"/>
                </a:cxn>
                <a:cxn ang="0">
                  <a:pos x="98" y="165"/>
                </a:cxn>
                <a:cxn ang="0">
                  <a:pos x="88" y="171"/>
                </a:cxn>
                <a:cxn ang="0">
                  <a:pos x="77" y="186"/>
                </a:cxn>
                <a:cxn ang="0">
                  <a:pos x="77" y="204"/>
                </a:cxn>
                <a:cxn ang="0">
                  <a:pos x="0" y="204"/>
                </a:cxn>
              </a:cxnLst>
              <a:rect l="0" t="0" r="r" b="b"/>
              <a:pathLst>
                <a:path w="235" h="204">
                  <a:moveTo>
                    <a:pt x="0" y="204"/>
                  </a:moveTo>
                  <a:cubicBezTo>
                    <a:pt x="10" y="183"/>
                    <a:pt x="31" y="199"/>
                    <a:pt x="38" y="183"/>
                  </a:cubicBezTo>
                  <a:cubicBezTo>
                    <a:pt x="43" y="171"/>
                    <a:pt x="66" y="163"/>
                    <a:pt x="71" y="145"/>
                  </a:cubicBezTo>
                  <a:cubicBezTo>
                    <a:pt x="73" y="134"/>
                    <a:pt x="56" y="137"/>
                    <a:pt x="62" y="120"/>
                  </a:cubicBezTo>
                  <a:cubicBezTo>
                    <a:pt x="73" y="90"/>
                    <a:pt x="77" y="104"/>
                    <a:pt x="83" y="78"/>
                  </a:cubicBezTo>
                  <a:cubicBezTo>
                    <a:pt x="87" y="59"/>
                    <a:pt x="107" y="77"/>
                    <a:pt x="127" y="34"/>
                  </a:cubicBezTo>
                  <a:cubicBezTo>
                    <a:pt x="135" y="15"/>
                    <a:pt x="139" y="19"/>
                    <a:pt x="143" y="9"/>
                  </a:cubicBezTo>
                  <a:cubicBezTo>
                    <a:pt x="148" y="0"/>
                    <a:pt x="154" y="4"/>
                    <a:pt x="153" y="7"/>
                  </a:cubicBezTo>
                  <a:cubicBezTo>
                    <a:pt x="152" y="8"/>
                    <a:pt x="157" y="13"/>
                    <a:pt x="162" y="13"/>
                  </a:cubicBezTo>
                  <a:cubicBezTo>
                    <a:pt x="167" y="12"/>
                    <a:pt x="172" y="19"/>
                    <a:pt x="180" y="18"/>
                  </a:cubicBezTo>
                  <a:cubicBezTo>
                    <a:pt x="186" y="17"/>
                    <a:pt x="184" y="26"/>
                    <a:pt x="193" y="14"/>
                  </a:cubicBezTo>
                  <a:cubicBezTo>
                    <a:pt x="198" y="8"/>
                    <a:pt x="188" y="22"/>
                    <a:pt x="199" y="21"/>
                  </a:cubicBezTo>
                  <a:cubicBezTo>
                    <a:pt x="201" y="20"/>
                    <a:pt x="205" y="22"/>
                    <a:pt x="205" y="22"/>
                  </a:cubicBezTo>
                  <a:cubicBezTo>
                    <a:pt x="208" y="26"/>
                    <a:pt x="207" y="34"/>
                    <a:pt x="208" y="45"/>
                  </a:cubicBezTo>
                  <a:cubicBezTo>
                    <a:pt x="209" y="55"/>
                    <a:pt x="201" y="66"/>
                    <a:pt x="218" y="75"/>
                  </a:cubicBezTo>
                  <a:cubicBezTo>
                    <a:pt x="235" y="83"/>
                    <a:pt x="225" y="84"/>
                    <a:pt x="224" y="88"/>
                  </a:cubicBezTo>
                  <a:cubicBezTo>
                    <a:pt x="223" y="92"/>
                    <a:pt x="233" y="98"/>
                    <a:pt x="209" y="94"/>
                  </a:cubicBezTo>
                  <a:cubicBezTo>
                    <a:pt x="192" y="92"/>
                    <a:pt x="192" y="98"/>
                    <a:pt x="182" y="101"/>
                  </a:cubicBezTo>
                  <a:cubicBezTo>
                    <a:pt x="171" y="104"/>
                    <a:pt x="167" y="113"/>
                    <a:pt x="175" y="116"/>
                  </a:cubicBezTo>
                  <a:cubicBezTo>
                    <a:pt x="182" y="120"/>
                    <a:pt x="180" y="119"/>
                    <a:pt x="163" y="127"/>
                  </a:cubicBezTo>
                  <a:cubicBezTo>
                    <a:pt x="146" y="136"/>
                    <a:pt x="147" y="135"/>
                    <a:pt x="139" y="145"/>
                  </a:cubicBezTo>
                  <a:cubicBezTo>
                    <a:pt x="132" y="155"/>
                    <a:pt x="133" y="155"/>
                    <a:pt x="125" y="157"/>
                  </a:cubicBezTo>
                  <a:cubicBezTo>
                    <a:pt x="116" y="159"/>
                    <a:pt x="118" y="159"/>
                    <a:pt x="116" y="156"/>
                  </a:cubicBezTo>
                  <a:cubicBezTo>
                    <a:pt x="110" y="145"/>
                    <a:pt x="104" y="180"/>
                    <a:pt x="98" y="165"/>
                  </a:cubicBezTo>
                  <a:cubicBezTo>
                    <a:pt x="96" y="159"/>
                    <a:pt x="89" y="167"/>
                    <a:pt x="88" y="171"/>
                  </a:cubicBezTo>
                  <a:cubicBezTo>
                    <a:pt x="87" y="178"/>
                    <a:pt x="77" y="178"/>
                    <a:pt x="77" y="186"/>
                  </a:cubicBezTo>
                  <a:cubicBezTo>
                    <a:pt x="77" y="204"/>
                    <a:pt x="77" y="204"/>
                    <a:pt x="77" y="204"/>
                  </a:cubicBezTo>
                  <a:cubicBezTo>
                    <a:pt x="0" y="204"/>
                    <a:pt x="0" y="204"/>
                    <a:pt x="0" y="20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6" name="Freeform 148"/>
            <p:cNvSpPr>
              <a:spLocks/>
            </p:cNvSpPr>
            <p:nvPr/>
          </p:nvSpPr>
          <p:spPr bwMode="auto">
            <a:xfrm>
              <a:off x="18175289" y="1938338"/>
              <a:ext cx="820738" cy="1012825"/>
            </a:xfrm>
            <a:custGeom>
              <a:avLst/>
              <a:gdLst/>
              <a:ahLst/>
              <a:cxnLst>
                <a:cxn ang="0">
                  <a:pos x="247" y="468"/>
                </a:cxn>
                <a:cxn ang="0">
                  <a:pos x="267" y="460"/>
                </a:cxn>
                <a:cxn ang="0">
                  <a:pos x="283" y="446"/>
                </a:cxn>
                <a:cxn ang="0">
                  <a:pos x="307" y="422"/>
                </a:cxn>
                <a:cxn ang="0">
                  <a:pos x="388" y="322"/>
                </a:cxn>
                <a:cxn ang="0">
                  <a:pos x="372" y="309"/>
                </a:cxn>
                <a:cxn ang="0">
                  <a:pos x="355" y="301"/>
                </a:cxn>
                <a:cxn ang="0">
                  <a:pos x="348" y="291"/>
                </a:cxn>
                <a:cxn ang="0">
                  <a:pos x="335" y="276"/>
                </a:cxn>
                <a:cxn ang="0">
                  <a:pos x="345" y="261"/>
                </a:cxn>
                <a:cxn ang="0">
                  <a:pos x="346" y="248"/>
                </a:cxn>
                <a:cxn ang="0">
                  <a:pos x="345" y="242"/>
                </a:cxn>
                <a:cxn ang="0">
                  <a:pos x="343" y="217"/>
                </a:cxn>
                <a:cxn ang="0">
                  <a:pos x="333" y="186"/>
                </a:cxn>
                <a:cxn ang="0">
                  <a:pos x="330" y="178"/>
                </a:cxn>
                <a:cxn ang="0">
                  <a:pos x="318" y="132"/>
                </a:cxn>
                <a:cxn ang="0">
                  <a:pos x="301" y="104"/>
                </a:cxn>
                <a:cxn ang="0">
                  <a:pos x="298" y="78"/>
                </a:cxn>
                <a:cxn ang="0">
                  <a:pos x="307" y="68"/>
                </a:cxn>
                <a:cxn ang="0">
                  <a:pos x="311" y="54"/>
                </a:cxn>
                <a:cxn ang="0">
                  <a:pos x="309" y="39"/>
                </a:cxn>
                <a:cxn ang="0">
                  <a:pos x="307" y="24"/>
                </a:cxn>
                <a:cxn ang="0">
                  <a:pos x="313" y="9"/>
                </a:cxn>
                <a:cxn ang="0">
                  <a:pos x="302" y="7"/>
                </a:cxn>
                <a:cxn ang="0">
                  <a:pos x="295" y="8"/>
                </a:cxn>
                <a:cxn ang="0">
                  <a:pos x="286" y="8"/>
                </a:cxn>
                <a:cxn ang="0">
                  <a:pos x="273" y="13"/>
                </a:cxn>
                <a:cxn ang="0">
                  <a:pos x="263" y="11"/>
                </a:cxn>
                <a:cxn ang="0">
                  <a:pos x="244" y="11"/>
                </a:cxn>
                <a:cxn ang="0">
                  <a:pos x="233" y="16"/>
                </a:cxn>
                <a:cxn ang="0">
                  <a:pos x="214" y="16"/>
                </a:cxn>
                <a:cxn ang="0">
                  <a:pos x="194" y="21"/>
                </a:cxn>
                <a:cxn ang="0">
                  <a:pos x="173" y="35"/>
                </a:cxn>
                <a:cxn ang="0">
                  <a:pos x="158" y="40"/>
                </a:cxn>
                <a:cxn ang="0">
                  <a:pos x="148" y="45"/>
                </a:cxn>
                <a:cxn ang="0">
                  <a:pos x="138" y="54"/>
                </a:cxn>
                <a:cxn ang="0">
                  <a:pos x="128" y="56"/>
                </a:cxn>
                <a:cxn ang="0">
                  <a:pos x="131" y="79"/>
                </a:cxn>
                <a:cxn ang="0">
                  <a:pos x="141" y="109"/>
                </a:cxn>
                <a:cxn ang="0">
                  <a:pos x="147" y="122"/>
                </a:cxn>
                <a:cxn ang="0">
                  <a:pos x="132" y="128"/>
                </a:cxn>
                <a:cxn ang="0">
                  <a:pos x="105" y="135"/>
                </a:cxn>
                <a:cxn ang="0">
                  <a:pos x="98" y="150"/>
                </a:cxn>
                <a:cxn ang="0">
                  <a:pos x="86" y="161"/>
                </a:cxn>
                <a:cxn ang="0">
                  <a:pos x="62" y="179"/>
                </a:cxn>
                <a:cxn ang="0">
                  <a:pos x="48" y="191"/>
                </a:cxn>
                <a:cxn ang="0">
                  <a:pos x="39" y="190"/>
                </a:cxn>
                <a:cxn ang="0">
                  <a:pos x="21" y="199"/>
                </a:cxn>
                <a:cxn ang="0">
                  <a:pos x="11" y="205"/>
                </a:cxn>
                <a:cxn ang="0">
                  <a:pos x="0" y="220"/>
                </a:cxn>
                <a:cxn ang="0">
                  <a:pos x="0" y="238"/>
                </a:cxn>
                <a:cxn ang="0">
                  <a:pos x="0" y="251"/>
                </a:cxn>
                <a:cxn ang="0">
                  <a:pos x="72" y="316"/>
                </a:cxn>
                <a:cxn ang="0">
                  <a:pos x="204" y="430"/>
                </a:cxn>
                <a:cxn ang="0">
                  <a:pos x="215" y="435"/>
                </a:cxn>
                <a:cxn ang="0">
                  <a:pos x="215" y="441"/>
                </a:cxn>
                <a:cxn ang="0">
                  <a:pos x="225" y="447"/>
                </a:cxn>
                <a:cxn ang="0">
                  <a:pos x="231" y="452"/>
                </a:cxn>
                <a:cxn ang="0">
                  <a:pos x="226" y="473"/>
                </a:cxn>
                <a:cxn ang="0">
                  <a:pos x="247" y="468"/>
                </a:cxn>
              </a:cxnLst>
              <a:rect l="0" t="0" r="r" b="b"/>
              <a:pathLst>
                <a:path w="388" h="478">
                  <a:moveTo>
                    <a:pt x="247" y="468"/>
                  </a:moveTo>
                  <a:cubicBezTo>
                    <a:pt x="263" y="461"/>
                    <a:pt x="264" y="460"/>
                    <a:pt x="267" y="460"/>
                  </a:cubicBezTo>
                  <a:cubicBezTo>
                    <a:pt x="274" y="459"/>
                    <a:pt x="273" y="460"/>
                    <a:pt x="283" y="446"/>
                  </a:cubicBezTo>
                  <a:cubicBezTo>
                    <a:pt x="294" y="432"/>
                    <a:pt x="294" y="437"/>
                    <a:pt x="307" y="422"/>
                  </a:cubicBezTo>
                  <a:cubicBezTo>
                    <a:pt x="328" y="398"/>
                    <a:pt x="388" y="322"/>
                    <a:pt x="388" y="322"/>
                  </a:cubicBezTo>
                  <a:cubicBezTo>
                    <a:pt x="388" y="322"/>
                    <a:pt x="382" y="319"/>
                    <a:pt x="372" y="309"/>
                  </a:cubicBezTo>
                  <a:cubicBezTo>
                    <a:pt x="363" y="299"/>
                    <a:pt x="363" y="314"/>
                    <a:pt x="355" y="301"/>
                  </a:cubicBezTo>
                  <a:cubicBezTo>
                    <a:pt x="348" y="289"/>
                    <a:pt x="348" y="300"/>
                    <a:pt x="348" y="291"/>
                  </a:cubicBezTo>
                  <a:cubicBezTo>
                    <a:pt x="349" y="283"/>
                    <a:pt x="345" y="288"/>
                    <a:pt x="335" y="276"/>
                  </a:cubicBezTo>
                  <a:cubicBezTo>
                    <a:pt x="329" y="267"/>
                    <a:pt x="343" y="275"/>
                    <a:pt x="345" y="261"/>
                  </a:cubicBezTo>
                  <a:cubicBezTo>
                    <a:pt x="346" y="253"/>
                    <a:pt x="354" y="256"/>
                    <a:pt x="346" y="248"/>
                  </a:cubicBezTo>
                  <a:cubicBezTo>
                    <a:pt x="341" y="242"/>
                    <a:pt x="344" y="244"/>
                    <a:pt x="345" y="242"/>
                  </a:cubicBezTo>
                  <a:cubicBezTo>
                    <a:pt x="347" y="241"/>
                    <a:pt x="354" y="236"/>
                    <a:pt x="343" y="217"/>
                  </a:cubicBezTo>
                  <a:cubicBezTo>
                    <a:pt x="332" y="198"/>
                    <a:pt x="337" y="192"/>
                    <a:pt x="333" y="186"/>
                  </a:cubicBezTo>
                  <a:cubicBezTo>
                    <a:pt x="328" y="180"/>
                    <a:pt x="326" y="181"/>
                    <a:pt x="330" y="178"/>
                  </a:cubicBezTo>
                  <a:cubicBezTo>
                    <a:pt x="326" y="155"/>
                    <a:pt x="328" y="137"/>
                    <a:pt x="318" y="132"/>
                  </a:cubicBezTo>
                  <a:cubicBezTo>
                    <a:pt x="307" y="127"/>
                    <a:pt x="311" y="111"/>
                    <a:pt x="301" y="104"/>
                  </a:cubicBezTo>
                  <a:cubicBezTo>
                    <a:pt x="291" y="97"/>
                    <a:pt x="292" y="81"/>
                    <a:pt x="298" y="78"/>
                  </a:cubicBezTo>
                  <a:cubicBezTo>
                    <a:pt x="304" y="75"/>
                    <a:pt x="300" y="70"/>
                    <a:pt x="307" y="68"/>
                  </a:cubicBezTo>
                  <a:cubicBezTo>
                    <a:pt x="314" y="66"/>
                    <a:pt x="308" y="59"/>
                    <a:pt x="311" y="54"/>
                  </a:cubicBezTo>
                  <a:cubicBezTo>
                    <a:pt x="314" y="49"/>
                    <a:pt x="309" y="52"/>
                    <a:pt x="309" y="39"/>
                  </a:cubicBezTo>
                  <a:cubicBezTo>
                    <a:pt x="309" y="26"/>
                    <a:pt x="311" y="25"/>
                    <a:pt x="307" y="24"/>
                  </a:cubicBezTo>
                  <a:cubicBezTo>
                    <a:pt x="300" y="20"/>
                    <a:pt x="309" y="23"/>
                    <a:pt x="313" y="9"/>
                  </a:cubicBezTo>
                  <a:cubicBezTo>
                    <a:pt x="300" y="5"/>
                    <a:pt x="308" y="10"/>
                    <a:pt x="302" y="7"/>
                  </a:cubicBezTo>
                  <a:cubicBezTo>
                    <a:pt x="291" y="1"/>
                    <a:pt x="301" y="6"/>
                    <a:pt x="295" y="8"/>
                  </a:cubicBezTo>
                  <a:cubicBezTo>
                    <a:pt x="290" y="11"/>
                    <a:pt x="291" y="0"/>
                    <a:pt x="286" y="8"/>
                  </a:cubicBezTo>
                  <a:cubicBezTo>
                    <a:pt x="283" y="12"/>
                    <a:pt x="281" y="7"/>
                    <a:pt x="273" y="13"/>
                  </a:cubicBezTo>
                  <a:cubicBezTo>
                    <a:pt x="266" y="19"/>
                    <a:pt x="273" y="8"/>
                    <a:pt x="263" y="11"/>
                  </a:cubicBezTo>
                  <a:cubicBezTo>
                    <a:pt x="254" y="13"/>
                    <a:pt x="249" y="8"/>
                    <a:pt x="244" y="11"/>
                  </a:cubicBezTo>
                  <a:cubicBezTo>
                    <a:pt x="235" y="15"/>
                    <a:pt x="240" y="11"/>
                    <a:pt x="233" y="16"/>
                  </a:cubicBezTo>
                  <a:cubicBezTo>
                    <a:pt x="226" y="21"/>
                    <a:pt x="233" y="15"/>
                    <a:pt x="214" y="16"/>
                  </a:cubicBezTo>
                  <a:cubicBezTo>
                    <a:pt x="195" y="17"/>
                    <a:pt x="202" y="20"/>
                    <a:pt x="194" y="21"/>
                  </a:cubicBezTo>
                  <a:cubicBezTo>
                    <a:pt x="186" y="22"/>
                    <a:pt x="180" y="34"/>
                    <a:pt x="173" y="35"/>
                  </a:cubicBezTo>
                  <a:cubicBezTo>
                    <a:pt x="168" y="36"/>
                    <a:pt x="169" y="50"/>
                    <a:pt x="158" y="40"/>
                  </a:cubicBezTo>
                  <a:cubicBezTo>
                    <a:pt x="151" y="34"/>
                    <a:pt x="158" y="45"/>
                    <a:pt x="148" y="45"/>
                  </a:cubicBezTo>
                  <a:cubicBezTo>
                    <a:pt x="138" y="44"/>
                    <a:pt x="144" y="55"/>
                    <a:pt x="138" y="54"/>
                  </a:cubicBezTo>
                  <a:cubicBezTo>
                    <a:pt x="128" y="53"/>
                    <a:pt x="137" y="57"/>
                    <a:pt x="128" y="56"/>
                  </a:cubicBezTo>
                  <a:cubicBezTo>
                    <a:pt x="131" y="60"/>
                    <a:pt x="130" y="68"/>
                    <a:pt x="131" y="79"/>
                  </a:cubicBezTo>
                  <a:cubicBezTo>
                    <a:pt x="132" y="89"/>
                    <a:pt x="124" y="100"/>
                    <a:pt x="141" y="109"/>
                  </a:cubicBezTo>
                  <a:cubicBezTo>
                    <a:pt x="158" y="117"/>
                    <a:pt x="148" y="118"/>
                    <a:pt x="147" y="122"/>
                  </a:cubicBezTo>
                  <a:cubicBezTo>
                    <a:pt x="146" y="126"/>
                    <a:pt x="156" y="132"/>
                    <a:pt x="132" y="128"/>
                  </a:cubicBezTo>
                  <a:cubicBezTo>
                    <a:pt x="115" y="126"/>
                    <a:pt x="115" y="132"/>
                    <a:pt x="105" y="135"/>
                  </a:cubicBezTo>
                  <a:cubicBezTo>
                    <a:pt x="94" y="138"/>
                    <a:pt x="90" y="147"/>
                    <a:pt x="98" y="150"/>
                  </a:cubicBezTo>
                  <a:cubicBezTo>
                    <a:pt x="105" y="154"/>
                    <a:pt x="103" y="153"/>
                    <a:pt x="86" y="161"/>
                  </a:cubicBezTo>
                  <a:cubicBezTo>
                    <a:pt x="69" y="170"/>
                    <a:pt x="70" y="169"/>
                    <a:pt x="62" y="179"/>
                  </a:cubicBezTo>
                  <a:cubicBezTo>
                    <a:pt x="55" y="189"/>
                    <a:pt x="56" y="189"/>
                    <a:pt x="48" y="191"/>
                  </a:cubicBezTo>
                  <a:cubicBezTo>
                    <a:pt x="39" y="193"/>
                    <a:pt x="41" y="193"/>
                    <a:pt x="39" y="190"/>
                  </a:cubicBezTo>
                  <a:cubicBezTo>
                    <a:pt x="33" y="179"/>
                    <a:pt x="27" y="214"/>
                    <a:pt x="21" y="199"/>
                  </a:cubicBezTo>
                  <a:cubicBezTo>
                    <a:pt x="19" y="193"/>
                    <a:pt x="12" y="201"/>
                    <a:pt x="11" y="205"/>
                  </a:cubicBezTo>
                  <a:cubicBezTo>
                    <a:pt x="10" y="212"/>
                    <a:pt x="0" y="212"/>
                    <a:pt x="0" y="220"/>
                  </a:cubicBezTo>
                  <a:cubicBezTo>
                    <a:pt x="0" y="238"/>
                    <a:pt x="0" y="238"/>
                    <a:pt x="0" y="238"/>
                  </a:cubicBezTo>
                  <a:cubicBezTo>
                    <a:pt x="0" y="251"/>
                    <a:pt x="0" y="251"/>
                    <a:pt x="0" y="251"/>
                  </a:cubicBezTo>
                  <a:cubicBezTo>
                    <a:pt x="72" y="316"/>
                    <a:pt x="72" y="316"/>
                    <a:pt x="72" y="316"/>
                  </a:cubicBezTo>
                  <a:cubicBezTo>
                    <a:pt x="72" y="316"/>
                    <a:pt x="193" y="420"/>
                    <a:pt x="204" y="430"/>
                  </a:cubicBezTo>
                  <a:cubicBezTo>
                    <a:pt x="212" y="437"/>
                    <a:pt x="211" y="431"/>
                    <a:pt x="215" y="435"/>
                  </a:cubicBezTo>
                  <a:cubicBezTo>
                    <a:pt x="218" y="439"/>
                    <a:pt x="212" y="439"/>
                    <a:pt x="215" y="441"/>
                  </a:cubicBezTo>
                  <a:cubicBezTo>
                    <a:pt x="220" y="445"/>
                    <a:pt x="221" y="441"/>
                    <a:pt x="225" y="447"/>
                  </a:cubicBezTo>
                  <a:cubicBezTo>
                    <a:pt x="229" y="453"/>
                    <a:pt x="229" y="450"/>
                    <a:pt x="231" y="452"/>
                  </a:cubicBezTo>
                  <a:cubicBezTo>
                    <a:pt x="234" y="457"/>
                    <a:pt x="225" y="468"/>
                    <a:pt x="226" y="473"/>
                  </a:cubicBezTo>
                  <a:cubicBezTo>
                    <a:pt x="226" y="478"/>
                    <a:pt x="232" y="474"/>
                    <a:pt x="247" y="46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7" name="Freeform 149"/>
            <p:cNvSpPr>
              <a:spLocks/>
            </p:cNvSpPr>
            <p:nvPr/>
          </p:nvSpPr>
          <p:spPr bwMode="auto">
            <a:xfrm>
              <a:off x="18791239" y="1928813"/>
              <a:ext cx="173038" cy="387350"/>
            </a:xfrm>
            <a:custGeom>
              <a:avLst/>
              <a:gdLst/>
              <a:ahLst/>
              <a:cxnLst>
                <a:cxn ang="0">
                  <a:pos x="39" y="183"/>
                </a:cxn>
                <a:cxn ang="0">
                  <a:pos x="27" y="137"/>
                </a:cxn>
                <a:cxn ang="0">
                  <a:pos x="10" y="109"/>
                </a:cxn>
                <a:cxn ang="0">
                  <a:pos x="7" y="83"/>
                </a:cxn>
                <a:cxn ang="0">
                  <a:pos x="16" y="73"/>
                </a:cxn>
                <a:cxn ang="0">
                  <a:pos x="20" y="59"/>
                </a:cxn>
                <a:cxn ang="0">
                  <a:pos x="18" y="44"/>
                </a:cxn>
                <a:cxn ang="0">
                  <a:pos x="16" y="29"/>
                </a:cxn>
                <a:cxn ang="0">
                  <a:pos x="22" y="14"/>
                </a:cxn>
                <a:cxn ang="0">
                  <a:pos x="42" y="6"/>
                </a:cxn>
                <a:cxn ang="0">
                  <a:pos x="54" y="9"/>
                </a:cxn>
                <a:cxn ang="0">
                  <a:pos x="52" y="16"/>
                </a:cxn>
                <a:cxn ang="0">
                  <a:pos x="58" y="18"/>
                </a:cxn>
                <a:cxn ang="0">
                  <a:pos x="69" y="17"/>
                </a:cxn>
                <a:cxn ang="0">
                  <a:pos x="67" y="24"/>
                </a:cxn>
                <a:cxn ang="0">
                  <a:pos x="63" y="36"/>
                </a:cxn>
                <a:cxn ang="0">
                  <a:pos x="73" y="53"/>
                </a:cxn>
                <a:cxn ang="0">
                  <a:pos x="71" y="72"/>
                </a:cxn>
                <a:cxn ang="0">
                  <a:pos x="53" y="86"/>
                </a:cxn>
                <a:cxn ang="0">
                  <a:pos x="66" y="97"/>
                </a:cxn>
                <a:cxn ang="0">
                  <a:pos x="70" y="96"/>
                </a:cxn>
                <a:cxn ang="0">
                  <a:pos x="70" y="102"/>
                </a:cxn>
                <a:cxn ang="0">
                  <a:pos x="78" y="109"/>
                </a:cxn>
                <a:cxn ang="0">
                  <a:pos x="77" y="120"/>
                </a:cxn>
                <a:cxn ang="0">
                  <a:pos x="75" y="130"/>
                </a:cxn>
                <a:cxn ang="0">
                  <a:pos x="63" y="139"/>
                </a:cxn>
                <a:cxn ang="0">
                  <a:pos x="57" y="159"/>
                </a:cxn>
                <a:cxn ang="0">
                  <a:pos x="39" y="183"/>
                </a:cxn>
              </a:cxnLst>
              <a:rect l="0" t="0" r="r" b="b"/>
              <a:pathLst>
                <a:path w="82" h="183">
                  <a:moveTo>
                    <a:pt x="39" y="183"/>
                  </a:moveTo>
                  <a:cubicBezTo>
                    <a:pt x="35" y="160"/>
                    <a:pt x="37" y="142"/>
                    <a:pt x="27" y="137"/>
                  </a:cubicBezTo>
                  <a:cubicBezTo>
                    <a:pt x="16" y="132"/>
                    <a:pt x="20" y="116"/>
                    <a:pt x="10" y="109"/>
                  </a:cubicBezTo>
                  <a:cubicBezTo>
                    <a:pt x="0" y="102"/>
                    <a:pt x="1" y="86"/>
                    <a:pt x="7" y="83"/>
                  </a:cubicBezTo>
                  <a:cubicBezTo>
                    <a:pt x="13" y="80"/>
                    <a:pt x="9" y="75"/>
                    <a:pt x="16" y="73"/>
                  </a:cubicBezTo>
                  <a:cubicBezTo>
                    <a:pt x="23" y="71"/>
                    <a:pt x="17" y="64"/>
                    <a:pt x="20" y="59"/>
                  </a:cubicBezTo>
                  <a:cubicBezTo>
                    <a:pt x="23" y="54"/>
                    <a:pt x="18" y="57"/>
                    <a:pt x="18" y="44"/>
                  </a:cubicBezTo>
                  <a:cubicBezTo>
                    <a:pt x="18" y="31"/>
                    <a:pt x="20" y="30"/>
                    <a:pt x="16" y="29"/>
                  </a:cubicBezTo>
                  <a:cubicBezTo>
                    <a:pt x="9" y="25"/>
                    <a:pt x="18" y="28"/>
                    <a:pt x="22" y="14"/>
                  </a:cubicBezTo>
                  <a:cubicBezTo>
                    <a:pt x="35" y="7"/>
                    <a:pt x="32" y="12"/>
                    <a:pt x="42" y="6"/>
                  </a:cubicBezTo>
                  <a:cubicBezTo>
                    <a:pt x="51" y="0"/>
                    <a:pt x="49" y="8"/>
                    <a:pt x="54" y="9"/>
                  </a:cubicBezTo>
                  <a:cubicBezTo>
                    <a:pt x="58" y="9"/>
                    <a:pt x="45" y="13"/>
                    <a:pt x="52" y="16"/>
                  </a:cubicBezTo>
                  <a:cubicBezTo>
                    <a:pt x="57" y="17"/>
                    <a:pt x="46" y="23"/>
                    <a:pt x="58" y="18"/>
                  </a:cubicBezTo>
                  <a:cubicBezTo>
                    <a:pt x="65" y="16"/>
                    <a:pt x="69" y="11"/>
                    <a:pt x="69" y="17"/>
                  </a:cubicBezTo>
                  <a:cubicBezTo>
                    <a:pt x="69" y="23"/>
                    <a:pt x="67" y="17"/>
                    <a:pt x="67" y="24"/>
                  </a:cubicBezTo>
                  <a:cubicBezTo>
                    <a:pt x="67" y="32"/>
                    <a:pt x="62" y="24"/>
                    <a:pt x="63" y="36"/>
                  </a:cubicBezTo>
                  <a:cubicBezTo>
                    <a:pt x="65" y="48"/>
                    <a:pt x="74" y="47"/>
                    <a:pt x="73" y="53"/>
                  </a:cubicBezTo>
                  <a:cubicBezTo>
                    <a:pt x="71" y="59"/>
                    <a:pt x="80" y="58"/>
                    <a:pt x="71" y="72"/>
                  </a:cubicBezTo>
                  <a:cubicBezTo>
                    <a:pt x="62" y="86"/>
                    <a:pt x="57" y="76"/>
                    <a:pt x="53" y="86"/>
                  </a:cubicBezTo>
                  <a:cubicBezTo>
                    <a:pt x="49" y="95"/>
                    <a:pt x="62" y="101"/>
                    <a:pt x="66" y="97"/>
                  </a:cubicBezTo>
                  <a:cubicBezTo>
                    <a:pt x="69" y="94"/>
                    <a:pt x="62" y="91"/>
                    <a:pt x="70" y="96"/>
                  </a:cubicBezTo>
                  <a:cubicBezTo>
                    <a:pt x="77" y="100"/>
                    <a:pt x="61" y="97"/>
                    <a:pt x="70" y="102"/>
                  </a:cubicBezTo>
                  <a:cubicBezTo>
                    <a:pt x="74" y="103"/>
                    <a:pt x="72" y="106"/>
                    <a:pt x="78" y="109"/>
                  </a:cubicBezTo>
                  <a:cubicBezTo>
                    <a:pt x="77" y="120"/>
                    <a:pt x="77" y="120"/>
                    <a:pt x="77" y="120"/>
                  </a:cubicBezTo>
                  <a:cubicBezTo>
                    <a:pt x="82" y="120"/>
                    <a:pt x="81" y="124"/>
                    <a:pt x="75" y="130"/>
                  </a:cubicBezTo>
                  <a:cubicBezTo>
                    <a:pt x="68" y="135"/>
                    <a:pt x="64" y="133"/>
                    <a:pt x="63" y="139"/>
                  </a:cubicBezTo>
                  <a:cubicBezTo>
                    <a:pt x="60" y="150"/>
                    <a:pt x="50" y="146"/>
                    <a:pt x="57" y="159"/>
                  </a:cubicBezTo>
                  <a:cubicBezTo>
                    <a:pt x="63" y="171"/>
                    <a:pt x="47" y="180"/>
                    <a:pt x="39" y="18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8" name="Freeform 150"/>
            <p:cNvSpPr>
              <a:spLocks/>
            </p:cNvSpPr>
            <p:nvPr/>
          </p:nvSpPr>
          <p:spPr bwMode="auto">
            <a:xfrm>
              <a:off x="19735801" y="4051300"/>
              <a:ext cx="109538" cy="139700"/>
            </a:xfrm>
            <a:custGeom>
              <a:avLst/>
              <a:gdLst/>
              <a:ahLst/>
              <a:cxnLst>
                <a:cxn ang="0">
                  <a:pos x="19" y="9"/>
                </a:cxn>
                <a:cxn ang="0">
                  <a:pos x="39" y="5"/>
                </a:cxn>
                <a:cxn ang="0">
                  <a:pos x="48" y="4"/>
                </a:cxn>
                <a:cxn ang="0">
                  <a:pos x="48" y="36"/>
                </a:cxn>
                <a:cxn ang="0">
                  <a:pos x="32" y="47"/>
                </a:cxn>
                <a:cxn ang="0">
                  <a:pos x="17" y="51"/>
                </a:cxn>
                <a:cxn ang="0">
                  <a:pos x="3" y="56"/>
                </a:cxn>
                <a:cxn ang="0">
                  <a:pos x="8" y="40"/>
                </a:cxn>
                <a:cxn ang="0">
                  <a:pos x="19" y="9"/>
                </a:cxn>
              </a:cxnLst>
              <a:rect l="0" t="0" r="r" b="b"/>
              <a:pathLst>
                <a:path w="52" h="66">
                  <a:moveTo>
                    <a:pt x="19" y="9"/>
                  </a:moveTo>
                  <a:cubicBezTo>
                    <a:pt x="34" y="1"/>
                    <a:pt x="19" y="15"/>
                    <a:pt x="39" y="5"/>
                  </a:cubicBezTo>
                  <a:cubicBezTo>
                    <a:pt x="45" y="2"/>
                    <a:pt x="41" y="0"/>
                    <a:pt x="48" y="4"/>
                  </a:cubicBezTo>
                  <a:cubicBezTo>
                    <a:pt x="40" y="15"/>
                    <a:pt x="52" y="22"/>
                    <a:pt x="48" y="36"/>
                  </a:cubicBezTo>
                  <a:cubicBezTo>
                    <a:pt x="44" y="50"/>
                    <a:pt x="47" y="50"/>
                    <a:pt x="32" y="47"/>
                  </a:cubicBezTo>
                  <a:cubicBezTo>
                    <a:pt x="28" y="45"/>
                    <a:pt x="16" y="41"/>
                    <a:pt x="17" y="51"/>
                  </a:cubicBezTo>
                  <a:cubicBezTo>
                    <a:pt x="18" y="66"/>
                    <a:pt x="16" y="50"/>
                    <a:pt x="3" y="56"/>
                  </a:cubicBezTo>
                  <a:cubicBezTo>
                    <a:pt x="0" y="40"/>
                    <a:pt x="2" y="43"/>
                    <a:pt x="8" y="40"/>
                  </a:cubicBezTo>
                  <a:cubicBezTo>
                    <a:pt x="24" y="31"/>
                    <a:pt x="5" y="19"/>
                    <a:pt x="19" y="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49" name="Freeform 151"/>
            <p:cNvSpPr>
              <a:spLocks/>
            </p:cNvSpPr>
            <p:nvPr/>
          </p:nvSpPr>
          <p:spPr bwMode="auto">
            <a:xfrm>
              <a:off x="23047326" y="3751263"/>
              <a:ext cx="415925" cy="503238"/>
            </a:xfrm>
            <a:custGeom>
              <a:avLst/>
              <a:gdLst/>
              <a:ahLst/>
              <a:cxnLst>
                <a:cxn ang="0">
                  <a:pos x="11" y="66"/>
                </a:cxn>
                <a:cxn ang="0">
                  <a:pos x="7" y="76"/>
                </a:cxn>
                <a:cxn ang="0">
                  <a:pos x="6" y="92"/>
                </a:cxn>
                <a:cxn ang="0">
                  <a:pos x="5" y="108"/>
                </a:cxn>
                <a:cxn ang="0">
                  <a:pos x="3" y="120"/>
                </a:cxn>
                <a:cxn ang="0">
                  <a:pos x="9" y="126"/>
                </a:cxn>
                <a:cxn ang="0">
                  <a:pos x="5" y="132"/>
                </a:cxn>
                <a:cxn ang="0">
                  <a:pos x="11" y="142"/>
                </a:cxn>
                <a:cxn ang="0">
                  <a:pos x="18" y="147"/>
                </a:cxn>
                <a:cxn ang="0">
                  <a:pos x="23" y="162"/>
                </a:cxn>
                <a:cxn ang="0">
                  <a:pos x="23" y="175"/>
                </a:cxn>
                <a:cxn ang="0">
                  <a:pos x="28" y="202"/>
                </a:cxn>
                <a:cxn ang="0">
                  <a:pos x="36" y="202"/>
                </a:cxn>
                <a:cxn ang="0">
                  <a:pos x="46" y="202"/>
                </a:cxn>
                <a:cxn ang="0">
                  <a:pos x="55" y="199"/>
                </a:cxn>
                <a:cxn ang="0">
                  <a:pos x="64" y="207"/>
                </a:cxn>
                <a:cxn ang="0">
                  <a:pos x="81" y="207"/>
                </a:cxn>
                <a:cxn ang="0">
                  <a:pos x="91" y="207"/>
                </a:cxn>
                <a:cxn ang="0">
                  <a:pos x="97" y="210"/>
                </a:cxn>
                <a:cxn ang="0">
                  <a:pos x="105" y="210"/>
                </a:cxn>
                <a:cxn ang="0">
                  <a:pos x="114" y="227"/>
                </a:cxn>
                <a:cxn ang="0">
                  <a:pos x="134" y="219"/>
                </a:cxn>
                <a:cxn ang="0">
                  <a:pos x="145" y="196"/>
                </a:cxn>
                <a:cxn ang="0">
                  <a:pos x="147" y="192"/>
                </a:cxn>
                <a:cxn ang="0">
                  <a:pos x="145" y="177"/>
                </a:cxn>
                <a:cxn ang="0">
                  <a:pos x="143" y="170"/>
                </a:cxn>
                <a:cxn ang="0">
                  <a:pos x="148" y="163"/>
                </a:cxn>
                <a:cxn ang="0">
                  <a:pos x="151" y="154"/>
                </a:cxn>
                <a:cxn ang="0">
                  <a:pos x="151" y="146"/>
                </a:cxn>
                <a:cxn ang="0">
                  <a:pos x="163" y="142"/>
                </a:cxn>
                <a:cxn ang="0">
                  <a:pos x="172" y="136"/>
                </a:cxn>
                <a:cxn ang="0">
                  <a:pos x="168" y="128"/>
                </a:cxn>
                <a:cxn ang="0">
                  <a:pos x="171" y="116"/>
                </a:cxn>
                <a:cxn ang="0">
                  <a:pos x="174" y="98"/>
                </a:cxn>
                <a:cxn ang="0">
                  <a:pos x="179" y="93"/>
                </a:cxn>
                <a:cxn ang="0">
                  <a:pos x="195" y="88"/>
                </a:cxn>
                <a:cxn ang="0">
                  <a:pos x="188" y="78"/>
                </a:cxn>
                <a:cxn ang="0">
                  <a:pos x="172" y="64"/>
                </a:cxn>
                <a:cxn ang="0">
                  <a:pos x="180" y="60"/>
                </a:cxn>
                <a:cxn ang="0">
                  <a:pos x="170" y="39"/>
                </a:cxn>
                <a:cxn ang="0">
                  <a:pos x="160" y="29"/>
                </a:cxn>
                <a:cxn ang="0">
                  <a:pos x="167" y="22"/>
                </a:cxn>
                <a:cxn ang="0">
                  <a:pos x="162" y="3"/>
                </a:cxn>
                <a:cxn ang="0">
                  <a:pos x="151" y="2"/>
                </a:cxn>
                <a:cxn ang="0">
                  <a:pos x="137" y="1"/>
                </a:cxn>
                <a:cxn ang="0">
                  <a:pos x="131" y="8"/>
                </a:cxn>
                <a:cxn ang="0">
                  <a:pos x="122" y="38"/>
                </a:cxn>
                <a:cxn ang="0">
                  <a:pos x="108" y="73"/>
                </a:cxn>
                <a:cxn ang="0">
                  <a:pos x="91" y="85"/>
                </a:cxn>
                <a:cxn ang="0">
                  <a:pos x="77" y="81"/>
                </a:cxn>
                <a:cxn ang="0">
                  <a:pos x="65" y="84"/>
                </a:cxn>
                <a:cxn ang="0">
                  <a:pos x="58" y="90"/>
                </a:cxn>
                <a:cxn ang="0">
                  <a:pos x="40" y="95"/>
                </a:cxn>
                <a:cxn ang="0">
                  <a:pos x="24" y="86"/>
                </a:cxn>
                <a:cxn ang="0">
                  <a:pos x="18" y="74"/>
                </a:cxn>
                <a:cxn ang="0">
                  <a:pos x="11" y="66"/>
                </a:cxn>
              </a:cxnLst>
              <a:rect l="0" t="0" r="r" b="b"/>
              <a:pathLst>
                <a:path w="196" h="238">
                  <a:moveTo>
                    <a:pt x="11" y="66"/>
                  </a:moveTo>
                  <a:cubicBezTo>
                    <a:pt x="5" y="71"/>
                    <a:pt x="11" y="72"/>
                    <a:pt x="7" y="76"/>
                  </a:cubicBezTo>
                  <a:cubicBezTo>
                    <a:pt x="4" y="79"/>
                    <a:pt x="5" y="87"/>
                    <a:pt x="6" y="92"/>
                  </a:cubicBezTo>
                  <a:cubicBezTo>
                    <a:pt x="7" y="101"/>
                    <a:pt x="0" y="101"/>
                    <a:pt x="5" y="108"/>
                  </a:cubicBezTo>
                  <a:cubicBezTo>
                    <a:pt x="10" y="115"/>
                    <a:pt x="3" y="111"/>
                    <a:pt x="3" y="120"/>
                  </a:cubicBezTo>
                  <a:cubicBezTo>
                    <a:pt x="3" y="129"/>
                    <a:pt x="8" y="120"/>
                    <a:pt x="9" y="126"/>
                  </a:cubicBezTo>
                  <a:cubicBezTo>
                    <a:pt x="11" y="132"/>
                    <a:pt x="3" y="120"/>
                    <a:pt x="5" y="132"/>
                  </a:cubicBezTo>
                  <a:cubicBezTo>
                    <a:pt x="6" y="144"/>
                    <a:pt x="15" y="131"/>
                    <a:pt x="11" y="142"/>
                  </a:cubicBezTo>
                  <a:cubicBezTo>
                    <a:pt x="7" y="153"/>
                    <a:pt x="20" y="140"/>
                    <a:pt x="18" y="147"/>
                  </a:cubicBezTo>
                  <a:cubicBezTo>
                    <a:pt x="17" y="153"/>
                    <a:pt x="28" y="155"/>
                    <a:pt x="23" y="162"/>
                  </a:cubicBezTo>
                  <a:cubicBezTo>
                    <a:pt x="15" y="171"/>
                    <a:pt x="26" y="163"/>
                    <a:pt x="23" y="175"/>
                  </a:cubicBezTo>
                  <a:cubicBezTo>
                    <a:pt x="21" y="184"/>
                    <a:pt x="24" y="206"/>
                    <a:pt x="28" y="202"/>
                  </a:cubicBezTo>
                  <a:cubicBezTo>
                    <a:pt x="35" y="194"/>
                    <a:pt x="31" y="207"/>
                    <a:pt x="36" y="202"/>
                  </a:cubicBezTo>
                  <a:cubicBezTo>
                    <a:pt x="40" y="197"/>
                    <a:pt x="42" y="208"/>
                    <a:pt x="46" y="202"/>
                  </a:cubicBezTo>
                  <a:cubicBezTo>
                    <a:pt x="51" y="194"/>
                    <a:pt x="52" y="212"/>
                    <a:pt x="55" y="199"/>
                  </a:cubicBezTo>
                  <a:cubicBezTo>
                    <a:pt x="57" y="201"/>
                    <a:pt x="51" y="216"/>
                    <a:pt x="64" y="207"/>
                  </a:cubicBezTo>
                  <a:cubicBezTo>
                    <a:pt x="73" y="200"/>
                    <a:pt x="74" y="217"/>
                    <a:pt x="81" y="207"/>
                  </a:cubicBezTo>
                  <a:cubicBezTo>
                    <a:pt x="84" y="203"/>
                    <a:pt x="91" y="210"/>
                    <a:pt x="91" y="207"/>
                  </a:cubicBezTo>
                  <a:cubicBezTo>
                    <a:pt x="91" y="203"/>
                    <a:pt x="102" y="208"/>
                    <a:pt x="97" y="210"/>
                  </a:cubicBezTo>
                  <a:cubicBezTo>
                    <a:pt x="92" y="211"/>
                    <a:pt x="99" y="214"/>
                    <a:pt x="105" y="210"/>
                  </a:cubicBezTo>
                  <a:cubicBezTo>
                    <a:pt x="105" y="213"/>
                    <a:pt x="116" y="220"/>
                    <a:pt x="114" y="227"/>
                  </a:cubicBezTo>
                  <a:cubicBezTo>
                    <a:pt x="111" y="238"/>
                    <a:pt x="131" y="224"/>
                    <a:pt x="134" y="219"/>
                  </a:cubicBezTo>
                  <a:cubicBezTo>
                    <a:pt x="142" y="207"/>
                    <a:pt x="148" y="203"/>
                    <a:pt x="145" y="196"/>
                  </a:cubicBezTo>
                  <a:cubicBezTo>
                    <a:pt x="142" y="188"/>
                    <a:pt x="143" y="189"/>
                    <a:pt x="147" y="192"/>
                  </a:cubicBezTo>
                  <a:cubicBezTo>
                    <a:pt x="150" y="182"/>
                    <a:pt x="155" y="177"/>
                    <a:pt x="145" y="177"/>
                  </a:cubicBezTo>
                  <a:cubicBezTo>
                    <a:pt x="149" y="171"/>
                    <a:pt x="145" y="169"/>
                    <a:pt x="143" y="170"/>
                  </a:cubicBezTo>
                  <a:cubicBezTo>
                    <a:pt x="154" y="163"/>
                    <a:pt x="142" y="169"/>
                    <a:pt x="148" y="163"/>
                  </a:cubicBezTo>
                  <a:cubicBezTo>
                    <a:pt x="154" y="156"/>
                    <a:pt x="141" y="160"/>
                    <a:pt x="151" y="154"/>
                  </a:cubicBezTo>
                  <a:cubicBezTo>
                    <a:pt x="158" y="149"/>
                    <a:pt x="152" y="151"/>
                    <a:pt x="151" y="146"/>
                  </a:cubicBezTo>
                  <a:cubicBezTo>
                    <a:pt x="153" y="153"/>
                    <a:pt x="163" y="145"/>
                    <a:pt x="163" y="142"/>
                  </a:cubicBezTo>
                  <a:cubicBezTo>
                    <a:pt x="162" y="133"/>
                    <a:pt x="171" y="141"/>
                    <a:pt x="172" y="136"/>
                  </a:cubicBezTo>
                  <a:cubicBezTo>
                    <a:pt x="175" y="123"/>
                    <a:pt x="172" y="136"/>
                    <a:pt x="168" y="128"/>
                  </a:cubicBezTo>
                  <a:cubicBezTo>
                    <a:pt x="164" y="120"/>
                    <a:pt x="171" y="121"/>
                    <a:pt x="171" y="116"/>
                  </a:cubicBezTo>
                  <a:cubicBezTo>
                    <a:pt x="170" y="110"/>
                    <a:pt x="172" y="96"/>
                    <a:pt x="174" y="98"/>
                  </a:cubicBezTo>
                  <a:cubicBezTo>
                    <a:pt x="169" y="93"/>
                    <a:pt x="183" y="96"/>
                    <a:pt x="179" y="93"/>
                  </a:cubicBezTo>
                  <a:cubicBezTo>
                    <a:pt x="174" y="89"/>
                    <a:pt x="194" y="95"/>
                    <a:pt x="195" y="88"/>
                  </a:cubicBezTo>
                  <a:cubicBezTo>
                    <a:pt x="196" y="81"/>
                    <a:pt x="194" y="90"/>
                    <a:pt x="188" y="78"/>
                  </a:cubicBezTo>
                  <a:cubicBezTo>
                    <a:pt x="182" y="67"/>
                    <a:pt x="179" y="77"/>
                    <a:pt x="172" y="64"/>
                  </a:cubicBezTo>
                  <a:cubicBezTo>
                    <a:pt x="177" y="66"/>
                    <a:pt x="186" y="65"/>
                    <a:pt x="180" y="60"/>
                  </a:cubicBezTo>
                  <a:cubicBezTo>
                    <a:pt x="172" y="54"/>
                    <a:pt x="170" y="48"/>
                    <a:pt x="170" y="39"/>
                  </a:cubicBezTo>
                  <a:cubicBezTo>
                    <a:pt x="169" y="30"/>
                    <a:pt x="164" y="34"/>
                    <a:pt x="160" y="29"/>
                  </a:cubicBezTo>
                  <a:cubicBezTo>
                    <a:pt x="170" y="27"/>
                    <a:pt x="159" y="24"/>
                    <a:pt x="167" y="22"/>
                  </a:cubicBezTo>
                  <a:cubicBezTo>
                    <a:pt x="175" y="19"/>
                    <a:pt x="167" y="18"/>
                    <a:pt x="162" y="3"/>
                  </a:cubicBezTo>
                  <a:cubicBezTo>
                    <a:pt x="157" y="2"/>
                    <a:pt x="153" y="2"/>
                    <a:pt x="151" y="2"/>
                  </a:cubicBezTo>
                  <a:cubicBezTo>
                    <a:pt x="140" y="5"/>
                    <a:pt x="144" y="0"/>
                    <a:pt x="137" y="1"/>
                  </a:cubicBezTo>
                  <a:cubicBezTo>
                    <a:pt x="127" y="4"/>
                    <a:pt x="133" y="6"/>
                    <a:pt x="131" y="8"/>
                  </a:cubicBezTo>
                  <a:cubicBezTo>
                    <a:pt x="127" y="11"/>
                    <a:pt x="135" y="26"/>
                    <a:pt x="122" y="38"/>
                  </a:cubicBezTo>
                  <a:cubicBezTo>
                    <a:pt x="110" y="49"/>
                    <a:pt x="119" y="63"/>
                    <a:pt x="108" y="73"/>
                  </a:cubicBezTo>
                  <a:cubicBezTo>
                    <a:pt x="101" y="79"/>
                    <a:pt x="107" y="80"/>
                    <a:pt x="91" y="85"/>
                  </a:cubicBezTo>
                  <a:cubicBezTo>
                    <a:pt x="86" y="87"/>
                    <a:pt x="77" y="85"/>
                    <a:pt x="77" y="81"/>
                  </a:cubicBezTo>
                  <a:cubicBezTo>
                    <a:pt x="79" y="76"/>
                    <a:pt x="65" y="80"/>
                    <a:pt x="65" y="84"/>
                  </a:cubicBezTo>
                  <a:cubicBezTo>
                    <a:pt x="65" y="88"/>
                    <a:pt x="62" y="86"/>
                    <a:pt x="58" y="90"/>
                  </a:cubicBezTo>
                  <a:cubicBezTo>
                    <a:pt x="54" y="95"/>
                    <a:pt x="54" y="89"/>
                    <a:pt x="40" y="95"/>
                  </a:cubicBezTo>
                  <a:cubicBezTo>
                    <a:pt x="25" y="100"/>
                    <a:pt x="32" y="89"/>
                    <a:pt x="24" y="86"/>
                  </a:cubicBezTo>
                  <a:cubicBezTo>
                    <a:pt x="16" y="83"/>
                    <a:pt x="25" y="79"/>
                    <a:pt x="18" y="74"/>
                  </a:cubicBezTo>
                  <a:cubicBezTo>
                    <a:pt x="11" y="70"/>
                    <a:pt x="19" y="72"/>
                    <a:pt x="11" y="6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0" name="Freeform 152"/>
            <p:cNvSpPr>
              <a:spLocks/>
            </p:cNvSpPr>
            <p:nvPr/>
          </p:nvSpPr>
          <p:spPr bwMode="auto">
            <a:xfrm>
              <a:off x="23253701" y="3684588"/>
              <a:ext cx="65088" cy="74613"/>
            </a:xfrm>
            <a:custGeom>
              <a:avLst/>
              <a:gdLst/>
              <a:ahLst/>
              <a:cxnLst>
                <a:cxn ang="0">
                  <a:pos x="0" y="14"/>
                </a:cxn>
                <a:cxn ang="0">
                  <a:pos x="18" y="2"/>
                </a:cxn>
                <a:cxn ang="0">
                  <a:pos x="26" y="1"/>
                </a:cxn>
                <a:cxn ang="0">
                  <a:pos x="28" y="11"/>
                </a:cxn>
                <a:cxn ang="0">
                  <a:pos x="27" y="18"/>
                </a:cxn>
                <a:cxn ang="0">
                  <a:pos x="20" y="7"/>
                </a:cxn>
                <a:cxn ang="0">
                  <a:pos x="18" y="28"/>
                </a:cxn>
                <a:cxn ang="0">
                  <a:pos x="8" y="22"/>
                </a:cxn>
                <a:cxn ang="0">
                  <a:pos x="5" y="21"/>
                </a:cxn>
                <a:cxn ang="0">
                  <a:pos x="0" y="14"/>
                </a:cxn>
              </a:cxnLst>
              <a:rect l="0" t="0" r="r" b="b"/>
              <a:pathLst>
                <a:path w="31" h="35">
                  <a:moveTo>
                    <a:pt x="0" y="14"/>
                  </a:moveTo>
                  <a:cubicBezTo>
                    <a:pt x="8" y="12"/>
                    <a:pt x="3" y="8"/>
                    <a:pt x="18" y="2"/>
                  </a:cubicBezTo>
                  <a:cubicBezTo>
                    <a:pt x="22" y="0"/>
                    <a:pt x="25" y="1"/>
                    <a:pt x="26" y="1"/>
                  </a:cubicBezTo>
                  <a:cubicBezTo>
                    <a:pt x="26" y="1"/>
                    <a:pt x="28" y="7"/>
                    <a:pt x="28" y="11"/>
                  </a:cubicBezTo>
                  <a:cubicBezTo>
                    <a:pt x="27" y="15"/>
                    <a:pt x="31" y="14"/>
                    <a:pt x="27" y="18"/>
                  </a:cubicBezTo>
                  <a:cubicBezTo>
                    <a:pt x="22" y="22"/>
                    <a:pt x="26" y="4"/>
                    <a:pt x="20" y="7"/>
                  </a:cubicBezTo>
                  <a:cubicBezTo>
                    <a:pt x="14" y="10"/>
                    <a:pt x="22" y="21"/>
                    <a:pt x="18" y="28"/>
                  </a:cubicBezTo>
                  <a:cubicBezTo>
                    <a:pt x="14" y="35"/>
                    <a:pt x="11" y="26"/>
                    <a:pt x="8" y="22"/>
                  </a:cubicBezTo>
                  <a:cubicBezTo>
                    <a:pt x="5" y="17"/>
                    <a:pt x="7" y="23"/>
                    <a:pt x="5" y="21"/>
                  </a:cubicBezTo>
                  <a:cubicBezTo>
                    <a:pt x="4" y="18"/>
                    <a:pt x="6" y="16"/>
                    <a:pt x="0" y="1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1" name="Freeform 153"/>
            <p:cNvSpPr>
              <a:spLocks/>
            </p:cNvSpPr>
            <p:nvPr/>
          </p:nvSpPr>
          <p:spPr bwMode="auto">
            <a:xfrm>
              <a:off x="18164176" y="3389313"/>
              <a:ext cx="271463" cy="377825"/>
            </a:xfrm>
            <a:custGeom>
              <a:avLst/>
              <a:gdLst/>
              <a:ahLst/>
              <a:cxnLst>
                <a:cxn ang="0">
                  <a:pos x="116" y="155"/>
                </a:cxn>
                <a:cxn ang="0">
                  <a:pos x="101" y="152"/>
                </a:cxn>
                <a:cxn ang="0">
                  <a:pos x="93" y="152"/>
                </a:cxn>
                <a:cxn ang="0">
                  <a:pos x="105" y="156"/>
                </a:cxn>
                <a:cxn ang="0">
                  <a:pos x="84" y="157"/>
                </a:cxn>
                <a:cxn ang="0">
                  <a:pos x="50" y="156"/>
                </a:cxn>
                <a:cxn ang="0">
                  <a:pos x="27" y="176"/>
                </a:cxn>
                <a:cxn ang="0">
                  <a:pos x="19" y="172"/>
                </a:cxn>
                <a:cxn ang="0">
                  <a:pos x="26" y="146"/>
                </a:cxn>
                <a:cxn ang="0">
                  <a:pos x="19" y="134"/>
                </a:cxn>
                <a:cxn ang="0">
                  <a:pos x="8" y="127"/>
                </a:cxn>
                <a:cxn ang="0">
                  <a:pos x="6" y="109"/>
                </a:cxn>
                <a:cxn ang="0">
                  <a:pos x="5" y="95"/>
                </a:cxn>
                <a:cxn ang="0">
                  <a:pos x="11" y="84"/>
                </a:cxn>
                <a:cxn ang="0">
                  <a:pos x="8" y="77"/>
                </a:cxn>
                <a:cxn ang="0">
                  <a:pos x="19" y="67"/>
                </a:cxn>
                <a:cxn ang="0">
                  <a:pos x="19" y="54"/>
                </a:cxn>
                <a:cxn ang="0">
                  <a:pos x="19" y="41"/>
                </a:cxn>
                <a:cxn ang="0">
                  <a:pos x="14" y="38"/>
                </a:cxn>
                <a:cxn ang="0">
                  <a:pos x="11" y="29"/>
                </a:cxn>
                <a:cxn ang="0">
                  <a:pos x="18" y="18"/>
                </a:cxn>
                <a:cxn ang="0">
                  <a:pos x="35" y="14"/>
                </a:cxn>
                <a:cxn ang="0">
                  <a:pos x="54" y="12"/>
                </a:cxn>
                <a:cxn ang="0">
                  <a:pos x="67" y="15"/>
                </a:cxn>
                <a:cxn ang="0">
                  <a:pos x="78" y="31"/>
                </a:cxn>
                <a:cxn ang="0">
                  <a:pos x="93" y="29"/>
                </a:cxn>
                <a:cxn ang="0">
                  <a:pos x="107" y="29"/>
                </a:cxn>
                <a:cxn ang="0">
                  <a:pos x="119" y="36"/>
                </a:cxn>
                <a:cxn ang="0">
                  <a:pos x="122" y="49"/>
                </a:cxn>
                <a:cxn ang="0">
                  <a:pos x="121" y="84"/>
                </a:cxn>
                <a:cxn ang="0">
                  <a:pos x="114" y="111"/>
                </a:cxn>
                <a:cxn ang="0">
                  <a:pos x="115" y="137"/>
                </a:cxn>
                <a:cxn ang="0">
                  <a:pos x="121" y="149"/>
                </a:cxn>
                <a:cxn ang="0">
                  <a:pos x="116" y="155"/>
                </a:cxn>
              </a:cxnLst>
              <a:rect l="0" t="0" r="r" b="b"/>
              <a:pathLst>
                <a:path w="128" h="179">
                  <a:moveTo>
                    <a:pt x="116" y="155"/>
                  </a:moveTo>
                  <a:cubicBezTo>
                    <a:pt x="101" y="156"/>
                    <a:pt x="110" y="150"/>
                    <a:pt x="101" y="152"/>
                  </a:cubicBezTo>
                  <a:cubicBezTo>
                    <a:pt x="99" y="153"/>
                    <a:pt x="91" y="151"/>
                    <a:pt x="93" y="152"/>
                  </a:cubicBezTo>
                  <a:cubicBezTo>
                    <a:pt x="96" y="157"/>
                    <a:pt x="102" y="151"/>
                    <a:pt x="105" y="156"/>
                  </a:cubicBezTo>
                  <a:cubicBezTo>
                    <a:pt x="105" y="156"/>
                    <a:pt x="93" y="155"/>
                    <a:pt x="84" y="157"/>
                  </a:cubicBezTo>
                  <a:cubicBezTo>
                    <a:pt x="62" y="160"/>
                    <a:pt x="55" y="170"/>
                    <a:pt x="50" y="156"/>
                  </a:cubicBezTo>
                  <a:cubicBezTo>
                    <a:pt x="50" y="168"/>
                    <a:pt x="42" y="171"/>
                    <a:pt x="27" y="176"/>
                  </a:cubicBezTo>
                  <a:cubicBezTo>
                    <a:pt x="18" y="179"/>
                    <a:pt x="17" y="175"/>
                    <a:pt x="19" y="172"/>
                  </a:cubicBezTo>
                  <a:cubicBezTo>
                    <a:pt x="17" y="145"/>
                    <a:pt x="31" y="156"/>
                    <a:pt x="26" y="146"/>
                  </a:cubicBezTo>
                  <a:cubicBezTo>
                    <a:pt x="21" y="135"/>
                    <a:pt x="32" y="139"/>
                    <a:pt x="19" y="134"/>
                  </a:cubicBezTo>
                  <a:cubicBezTo>
                    <a:pt x="6" y="130"/>
                    <a:pt x="17" y="127"/>
                    <a:pt x="8" y="127"/>
                  </a:cubicBezTo>
                  <a:cubicBezTo>
                    <a:pt x="0" y="128"/>
                    <a:pt x="8" y="113"/>
                    <a:pt x="6" y="109"/>
                  </a:cubicBezTo>
                  <a:cubicBezTo>
                    <a:pt x="5" y="105"/>
                    <a:pt x="10" y="104"/>
                    <a:pt x="5" y="95"/>
                  </a:cubicBezTo>
                  <a:cubicBezTo>
                    <a:pt x="11" y="89"/>
                    <a:pt x="5" y="91"/>
                    <a:pt x="11" y="84"/>
                  </a:cubicBezTo>
                  <a:cubicBezTo>
                    <a:pt x="18" y="78"/>
                    <a:pt x="9" y="81"/>
                    <a:pt x="8" y="77"/>
                  </a:cubicBezTo>
                  <a:cubicBezTo>
                    <a:pt x="6" y="64"/>
                    <a:pt x="23" y="75"/>
                    <a:pt x="19" y="67"/>
                  </a:cubicBezTo>
                  <a:cubicBezTo>
                    <a:pt x="16" y="60"/>
                    <a:pt x="22" y="60"/>
                    <a:pt x="19" y="54"/>
                  </a:cubicBezTo>
                  <a:cubicBezTo>
                    <a:pt x="17" y="48"/>
                    <a:pt x="21" y="45"/>
                    <a:pt x="19" y="41"/>
                  </a:cubicBezTo>
                  <a:cubicBezTo>
                    <a:pt x="17" y="37"/>
                    <a:pt x="16" y="45"/>
                    <a:pt x="14" y="38"/>
                  </a:cubicBezTo>
                  <a:cubicBezTo>
                    <a:pt x="11" y="32"/>
                    <a:pt x="8" y="41"/>
                    <a:pt x="11" y="29"/>
                  </a:cubicBezTo>
                  <a:cubicBezTo>
                    <a:pt x="15" y="16"/>
                    <a:pt x="16" y="21"/>
                    <a:pt x="18" y="18"/>
                  </a:cubicBezTo>
                  <a:cubicBezTo>
                    <a:pt x="29" y="5"/>
                    <a:pt x="27" y="25"/>
                    <a:pt x="35" y="14"/>
                  </a:cubicBezTo>
                  <a:cubicBezTo>
                    <a:pt x="46" y="0"/>
                    <a:pt x="45" y="20"/>
                    <a:pt x="54" y="12"/>
                  </a:cubicBezTo>
                  <a:cubicBezTo>
                    <a:pt x="58" y="9"/>
                    <a:pt x="63" y="13"/>
                    <a:pt x="67" y="15"/>
                  </a:cubicBezTo>
                  <a:cubicBezTo>
                    <a:pt x="78" y="22"/>
                    <a:pt x="69" y="23"/>
                    <a:pt x="78" y="31"/>
                  </a:cubicBezTo>
                  <a:cubicBezTo>
                    <a:pt x="78" y="31"/>
                    <a:pt x="85" y="32"/>
                    <a:pt x="93" y="29"/>
                  </a:cubicBezTo>
                  <a:cubicBezTo>
                    <a:pt x="100" y="27"/>
                    <a:pt x="104" y="32"/>
                    <a:pt x="107" y="29"/>
                  </a:cubicBezTo>
                  <a:cubicBezTo>
                    <a:pt x="111" y="27"/>
                    <a:pt x="110" y="31"/>
                    <a:pt x="119" y="36"/>
                  </a:cubicBezTo>
                  <a:cubicBezTo>
                    <a:pt x="125" y="41"/>
                    <a:pt x="120" y="42"/>
                    <a:pt x="122" y="49"/>
                  </a:cubicBezTo>
                  <a:cubicBezTo>
                    <a:pt x="124" y="57"/>
                    <a:pt x="128" y="70"/>
                    <a:pt x="121" y="84"/>
                  </a:cubicBezTo>
                  <a:cubicBezTo>
                    <a:pt x="113" y="98"/>
                    <a:pt x="120" y="99"/>
                    <a:pt x="114" y="111"/>
                  </a:cubicBezTo>
                  <a:cubicBezTo>
                    <a:pt x="107" y="123"/>
                    <a:pt x="114" y="125"/>
                    <a:pt x="115" y="137"/>
                  </a:cubicBezTo>
                  <a:cubicBezTo>
                    <a:pt x="115" y="148"/>
                    <a:pt x="120" y="141"/>
                    <a:pt x="121" y="149"/>
                  </a:cubicBezTo>
                  <a:cubicBezTo>
                    <a:pt x="121" y="153"/>
                    <a:pt x="116" y="155"/>
                    <a:pt x="116" y="15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2" name="Freeform 154"/>
            <p:cNvSpPr>
              <a:spLocks/>
            </p:cNvSpPr>
            <p:nvPr/>
          </p:nvSpPr>
          <p:spPr bwMode="auto">
            <a:xfrm>
              <a:off x="19743739" y="5462588"/>
              <a:ext cx="76200" cy="104775"/>
            </a:xfrm>
            <a:custGeom>
              <a:avLst/>
              <a:gdLst/>
              <a:ahLst/>
              <a:cxnLst>
                <a:cxn ang="0">
                  <a:pos x="33" y="30"/>
                </a:cxn>
                <a:cxn ang="0">
                  <a:pos x="30" y="43"/>
                </a:cxn>
                <a:cxn ang="0">
                  <a:pos x="11" y="40"/>
                </a:cxn>
                <a:cxn ang="0">
                  <a:pos x="9" y="15"/>
                </a:cxn>
                <a:cxn ang="0">
                  <a:pos x="24" y="7"/>
                </a:cxn>
                <a:cxn ang="0">
                  <a:pos x="33" y="30"/>
                </a:cxn>
              </a:cxnLst>
              <a:rect l="0" t="0" r="r" b="b"/>
              <a:pathLst>
                <a:path w="36" h="49">
                  <a:moveTo>
                    <a:pt x="33" y="30"/>
                  </a:moveTo>
                  <a:cubicBezTo>
                    <a:pt x="26" y="36"/>
                    <a:pt x="36" y="40"/>
                    <a:pt x="30" y="43"/>
                  </a:cubicBezTo>
                  <a:cubicBezTo>
                    <a:pt x="24" y="47"/>
                    <a:pt x="23" y="49"/>
                    <a:pt x="11" y="40"/>
                  </a:cubicBezTo>
                  <a:cubicBezTo>
                    <a:pt x="0" y="31"/>
                    <a:pt x="4" y="27"/>
                    <a:pt x="9" y="15"/>
                  </a:cubicBezTo>
                  <a:cubicBezTo>
                    <a:pt x="14" y="2"/>
                    <a:pt x="14" y="0"/>
                    <a:pt x="24" y="7"/>
                  </a:cubicBezTo>
                  <a:cubicBezTo>
                    <a:pt x="34" y="14"/>
                    <a:pt x="26" y="18"/>
                    <a:pt x="33" y="3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3" name="Freeform 155"/>
            <p:cNvSpPr>
              <a:spLocks/>
            </p:cNvSpPr>
            <p:nvPr/>
          </p:nvSpPr>
          <p:spPr bwMode="auto">
            <a:xfrm>
              <a:off x="19591339" y="5573713"/>
              <a:ext cx="106363" cy="120650"/>
            </a:xfrm>
            <a:custGeom>
              <a:avLst/>
              <a:gdLst/>
              <a:ahLst/>
              <a:cxnLst>
                <a:cxn ang="0">
                  <a:pos x="39" y="5"/>
                </a:cxn>
                <a:cxn ang="0">
                  <a:pos x="13" y="16"/>
                </a:cxn>
                <a:cxn ang="0">
                  <a:pos x="7" y="43"/>
                </a:cxn>
                <a:cxn ang="0">
                  <a:pos x="26" y="49"/>
                </a:cxn>
                <a:cxn ang="0">
                  <a:pos x="45" y="32"/>
                </a:cxn>
                <a:cxn ang="0">
                  <a:pos x="49" y="17"/>
                </a:cxn>
                <a:cxn ang="0">
                  <a:pos x="39" y="5"/>
                </a:cxn>
              </a:cxnLst>
              <a:rect l="0" t="0" r="r" b="b"/>
              <a:pathLst>
                <a:path w="50" h="57">
                  <a:moveTo>
                    <a:pt x="39" y="5"/>
                  </a:moveTo>
                  <a:cubicBezTo>
                    <a:pt x="23" y="0"/>
                    <a:pt x="18" y="8"/>
                    <a:pt x="13" y="16"/>
                  </a:cubicBezTo>
                  <a:cubicBezTo>
                    <a:pt x="3" y="33"/>
                    <a:pt x="0" y="29"/>
                    <a:pt x="7" y="43"/>
                  </a:cubicBezTo>
                  <a:cubicBezTo>
                    <a:pt x="14" y="57"/>
                    <a:pt x="23" y="55"/>
                    <a:pt x="26" y="49"/>
                  </a:cubicBezTo>
                  <a:cubicBezTo>
                    <a:pt x="32" y="35"/>
                    <a:pt x="36" y="47"/>
                    <a:pt x="45" y="32"/>
                  </a:cubicBezTo>
                  <a:cubicBezTo>
                    <a:pt x="49" y="28"/>
                    <a:pt x="50" y="24"/>
                    <a:pt x="49" y="17"/>
                  </a:cubicBezTo>
                  <a:cubicBezTo>
                    <a:pt x="46" y="8"/>
                    <a:pt x="47" y="7"/>
                    <a:pt x="39" y="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4" name="Freeform 156"/>
            <p:cNvSpPr>
              <a:spLocks/>
            </p:cNvSpPr>
            <p:nvPr/>
          </p:nvSpPr>
          <p:spPr bwMode="auto">
            <a:xfrm>
              <a:off x="17845089" y="2470150"/>
              <a:ext cx="482600" cy="693738"/>
            </a:xfrm>
            <a:custGeom>
              <a:avLst/>
              <a:gdLst/>
              <a:ahLst/>
              <a:cxnLst>
                <a:cxn ang="0">
                  <a:pos x="2" y="158"/>
                </a:cxn>
                <a:cxn ang="0">
                  <a:pos x="5" y="172"/>
                </a:cxn>
                <a:cxn ang="0">
                  <a:pos x="11" y="186"/>
                </a:cxn>
                <a:cxn ang="0">
                  <a:pos x="8" y="199"/>
                </a:cxn>
                <a:cxn ang="0">
                  <a:pos x="10" y="205"/>
                </a:cxn>
                <a:cxn ang="0">
                  <a:pos x="7" y="213"/>
                </a:cxn>
                <a:cxn ang="0">
                  <a:pos x="15" y="255"/>
                </a:cxn>
                <a:cxn ang="0">
                  <a:pos x="9" y="288"/>
                </a:cxn>
                <a:cxn ang="0">
                  <a:pos x="17" y="285"/>
                </a:cxn>
                <a:cxn ang="0">
                  <a:pos x="25" y="286"/>
                </a:cxn>
                <a:cxn ang="0">
                  <a:pos x="32" y="285"/>
                </a:cxn>
                <a:cxn ang="0">
                  <a:pos x="39" y="281"/>
                </a:cxn>
                <a:cxn ang="0">
                  <a:pos x="47" y="285"/>
                </a:cxn>
                <a:cxn ang="0">
                  <a:pos x="64" y="296"/>
                </a:cxn>
                <a:cxn ang="0">
                  <a:pos x="69" y="306"/>
                </a:cxn>
                <a:cxn ang="0">
                  <a:pos x="74" y="316"/>
                </a:cxn>
                <a:cxn ang="0">
                  <a:pos x="83" y="328"/>
                </a:cxn>
                <a:cxn ang="0">
                  <a:pos x="96" y="311"/>
                </a:cxn>
                <a:cxn ang="0">
                  <a:pos x="102" y="307"/>
                </a:cxn>
                <a:cxn ang="0">
                  <a:pos x="115" y="319"/>
                </a:cxn>
                <a:cxn ang="0">
                  <a:pos x="134" y="316"/>
                </a:cxn>
                <a:cxn ang="0">
                  <a:pos x="142" y="310"/>
                </a:cxn>
                <a:cxn ang="0">
                  <a:pos x="146" y="315"/>
                </a:cxn>
                <a:cxn ang="0">
                  <a:pos x="209" y="315"/>
                </a:cxn>
                <a:cxn ang="0">
                  <a:pos x="218" y="288"/>
                </a:cxn>
                <a:cxn ang="0">
                  <a:pos x="208" y="270"/>
                </a:cxn>
                <a:cxn ang="0">
                  <a:pos x="203" y="65"/>
                </a:cxn>
                <a:cxn ang="0">
                  <a:pos x="228" y="65"/>
                </a:cxn>
                <a:cxn ang="0">
                  <a:pos x="156" y="0"/>
                </a:cxn>
                <a:cxn ang="0">
                  <a:pos x="156" y="34"/>
                </a:cxn>
                <a:cxn ang="0">
                  <a:pos x="93" y="34"/>
                </a:cxn>
                <a:cxn ang="0">
                  <a:pos x="90" y="96"/>
                </a:cxn>
                <a:cxn ang="0">
                  <a:pos x="72" y="121"/>
                </a:cxn>
                <a:cxn ang="0">
                  <a:pos x="72" y="150"/>
                </a:cxn>
                <a:cxn ang="0">
                  <a:pos x="14" y="150"/>
                </a:cxn>
                <a:cxn ang="0">
                  <a:pos x="2" y="158"/>
                </a:cxn>
              </a:cxnLst>
              <a:rect l="0" t="0" r="r" b="b"/>
              <a:pathLst>
                <a:path w="228" h="328">
                  <a:moveTo>
                    <a:pt x="2" y="158"/>
                  </a:moveTo>
                  <a:cubicBezTo>
                    <a:pt x="0" y="168"/>
                    <a:pt x="0" y="174"/>
                    <a:pt x="5" y="172"/>
                  </a:cubicBezTo>
                  <a:cubicBezTo>
                    <a:pt x="9" y="171"/>
                    <a:pt x="11" y="185"/>
                    <a:pt x="11" y="186"/>
                  </a:cubicBezTo>
                  <a:cubicBezTo>
                    <a:pt x="11" y="191"/>
                    <a:pt x="11" y="191"/>
                    <a:pt x="8" y="199"/>
                  </a:cubicBezTo>
                  <a:cubicBezTo>
                    <a:pt x="6" y="206"/>
                    <a:pt x="5" y="207"/>
                    <a:pt x="10" y="205"/>
                  </a:cubicBezTo>
                  <a:cubicBezTo>
                    <a:pt x="14" y="204"/>
                    <a:pt x="6" y="211"/>
                    <a:pt x="7" y="213"/>
                  </a:cubicBezTo>
                  <a:cubicBezTo>
                    <a:pt x="20" y="232"/>
                    <a:pt x="14" y="245"/>
                    <a:pt x="15" y="255"/>
                  </a:cubicBezTo>
                  <a:cubicBezTo>
                    <a:pt x="16" y="272"/>
                    <a:pt x="4" y="272"/>
                    <a:pt x="9" y="288"/>
                  </a:cubicBezTo>
                  <a:cubicBezTo>
                    <a:pt x="13" y="283"/>
                    <a:pt x="12" y="281"/>
                    <a:pt x="17" y="285"/>
                  </a:cubicBezTo>
                  <a:cubicBezTo>
                    <a:pt x="22" y="289"/>
                    <a:pt x="22" y="285"/>
                    <a:pt x="25" y="286"/>
                  </a:cubicBezTo>
                  <a:cubicBezTo>
                    <a:pt x="29" y="287"/>
                    <a:pt x="27" y="285"/>
                    <a:pt x="32" y="285"/>
                  </a:cubicBezTo>
                  <a:cubicBezTo>
                    <a:pt x="37" y="286"/>
                    <a:pt x="35" y="282"/>
                    <a:pt x="39" y="281"/>
                  </a:cubicBezTo>
                  <a:cubicBezTo>
                    <a:pt x="43" y="280"/>
                    <a:pt x="36" y="285"/>
                    <a:pt x="47" y="285"/>
                  </a:cubicBezTo>
                  <a:cubicBezTo>
                    <a:pt x="58" y="285"/>
                    <a:pt x="55" y="298"/>
                    <a:pt x="64" y="296"/>
                  </a:cubicBezTo>
                  <a:cubicBezTo>
                    <a:pt x="68" y="295"/>
                    <a:pt x="65" y="303"/>
                    <a:pt x="69" y="306"/>
                  </a:cubicBezTo>
                  <a:cubicBezTo>
                    <a:pt x="74" y="308"/>
                    <a:pt x="69" y="311"/>
                    <a:pt x="74" y="316"/>
                  </a:cubicBezTo>
                  <a:cubicBezTo>
                    <a:pt x="78" y="321"/>
                    <a:pt x="73" y="323"/>
                    <a:pt x="83" y="328"/>
                  </a:cubicBezTo>
                  <a:cubicBezTo>
                    <a:pt x="90" y="326"/>
                    <a:pt x="91" y="311"/>
                    <a:pt x="96" y="311"/>
                  </a:cubicBezTo>
                  <a:cubicBezTo>
                    <a:pt x="100" y="310"/>
                    <a:pt x="97" y="307"/>
                    <a:pt x="102" y="307"/>
                  </a:cubicBezTo>
                  <a:cubicBezTo>
                    <a:pt x="107" y="307"/>
                    <a:pt x="106" y="314"/>
                    <a:pt x="115" y="319"/>
                  </a:cubicBezTo>
                  <a:cubicBezTo>
                    <a:pt x="120" y="314"/>
                    <a:pt x="127" y="316"/>
                    <a:pt x="134" y="316"/>
                  </a:cubicBezTo>
                  <a:cubicBezTo>
                    <a:pt x="141" y="316"/>
                    <a:pt x="135" y="310"/>
                    <a:pt x="142" y="310"/>
                  </a:cubicBezTo>
                  <a:cubicBezTo>
                    <a:pt x="149" y="310"/>
                    <a:pt x="141" y="315"/>
                    <a:pt x="146" y="315"/>
                  </a:cubicBezTo>
                  <a:cubicBezTo>
                    <a:pt x="151" y="315"/>
                    <a:pt x="209" y="315"/>
                    <a:pt x="209" y="315"/>
                  </a:cubicBezTo>
                  <a:cubicBezTo>
                    <a:pt x="218" y="288"/>
                    <a:pt x="218" y="288"/>
                    <a:pt x="218" y="288"/>
                  </a:cubicBezTo>
                  <a:cubicBezTo>
                    <a:pt x="213" y="284"/>
                    <a:pt x="208" y="284"/>
                    <a:pt x="208" y="270"/>
                  </a:cubicBezTo>
                  <a:cubicBezTo>
                    <a:pt x="207" y="253"/>
                    <a:pt x="203" y="65"/>
                    <a:pt x="203" y="65"/>
                  </a:cubicBezTo>
                  <a:cubicBezTo>
                    <a:pt x="228" y="65"/>
                    <a:pt x="228" y="65"/>
                    <a:pt x="228" y="65"/>
                  </a:cubicBezTo>
                  <a:cubicBezTo>
                    <a:pt x="156" y="0"/>
                    <a:pt x="156" y="0"/>
                    <a:pt x="156" y="0"/>
                  </a:cubicBezTo>
                  <a:cubicBezTo>
                    <a:pt x="156" y="34"/>
                    <a:pt x="156" y="34"/>
                    <a:pt x="156" y="34"/>
                  </a:cubicBezTo>
                  <a:cubicBezTo>
                    <a:pt x="93" y="34"/>
                    <a:pt x="93" y="34"/>
                    <a:pt x="93" y="34"/>
                  </a:cubicBezTo>
                  <a:cubicBezTo>
                    <a:pt x="93" y="34"/>
                    <a:pt x="91" y="81"/>
                    <a:pt x="90" y="96"/>
                  </a:cubicBezTo>
                  <a:cubicBezTo>
                    <a:pt x="90" y="110"/>
                    <a:pt x="72" y="94"/>
                    <a:pt x="72" y="121"/>
                  </a:cubicBezTo>
                  <a:cubicBezTo>
                    <a:pt x="72" y="147"/>
                    <a:pt x="72" y="150"/>
                    <a:pt x="72" y="150"/>
                  </a:cubicBezTo>
                  <a:cubicBezTo>
                    <a:pt x="72" y="150"/>
                    <a:pt x="24" y="150"/>
                    <a:pt x="14" y="150"/>
                  </a:cubicBezTo>
                  <a:cubicBezTo>
                    <a:pt x="4" y="150"/>
                    <a:pt x="5" y="152"/>
                    <a:pt x="2" y="15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5" name="Freeform 157"/>
            <p:cNvSpPr>
              <a:spLocks/>
            </p:cNvSpPr>
            <p:nvPr/>
          </p:nvSpPr>
          <p:spPr bwMode="auto">
            <a:xfrm>
              <a:off x="18302289" y="3155950"/>
              <a:ext cx="325438" cy="309563"/>
            </a:xfrm>
            <a:custGeom>
              <a:avLst/>
              <a:gdLst/>
              <a:ahLst/>
              <a:cxnLst>
                <a:cxn ang="0">
                  <a:pos x="109" y="8"/>
                </a:cxn>
                <a:cxn ang="0">
                  <a:pos x="120" y="39"/>
                </a:cxn>
                <a:cxn ang="0">
                  <a:pos x="121" y="47"/>
                </a:cxn>
                <a:cxn ang="0">
                  <a:pos x="126" y="56"/>
                </a:cxn>
                <a:cxn ang="0">
                  <a:pos x="147" y="67"/>
                </a:cxn>
                <a:cxn ang="0">
                  <a:pos x="150" y="80"/>
                </a:cxn>
                <a:cxn ang="0">
                  <a:pos x="133" y="91"/>
                </a:cxn>
                <a:cxn ang="0">
                  <a:pos x="126" y="100"/>
                </a:cxn>
                <a:cxn ang="0">
                  <a:pos x="121" y="105"/>
                </a:cxn>
                <a:cxn ang="0">
                  <a:pos x="104" y="105"/>
                </a:cxn>
                <a:cxn ang="0">
                  <a:pos x="94" y="104"/>
                </a:cxn>
                <a:cxn ang="0">
                  <a:pos x="55" y="108"/>
                </a:cxn>
                <a:cxn ang="0">
                  <a:pos x="50" y="121"/>
                </a:cxn>
                <a:cxn ang="0">
                  <a:pos x="53" y="134"/>
                </a:cxn>
                <a:cxn ang="0">
                  <a:pos x="54" y="146"/>
                </a:cxn>
                <a:cxn ang="0">
                  <a:pos x="42" y="139"/>
                </a:cxn>
                <a:cxn ang="0">
                  <a:pos x="28" y="139"/>
                </a:cxn>
                <a:cxn ang="0">
                  <a:pos x="13" y="141"/>
                </a:cxn>
                <a:cxn ang="0">
                  <a:pos x="2" y="125"/>
                </a:cxn>
                <a:cxn ang="0">
                  <a:pos x="11" y="94"/>
                </a:cxn>
                <a:cxn ang="0">
                  <a:pos x="11" y="85"/>
                </a:cxn>
                <a:cxn ang="0">
                  <a:pos x="31" y="64"/>
                </a:cxn>
                <a:cxn ang="0">
                  <a:pos x="37" y="50"/>
                </a:cxn>
                <a:cxn ang="0">
                  <a:pos x="50" y="36"/>
                </a:cxn>
                <a:cxn ang="0">
                  <a:pos x="66" y="28"/>
                </a:cxn>
                <a:cxn ang="0">
                  <a:pos x="75" y="18"/>
                </a:cxn>
                <a:cxn ang="0">
                  <a:pos x="92" y="7"/>
                </a:cxn>
                <a:cxn ang="0">
                  <a:pos x="109" y="8"/>
                </a:cxn>
              </a:cxnLst>
              <a:rect l="0" t="0" r="r" b="b"/>
              <a:pathLst>
                <a:path w="154" h="146">
                  <a:moveTo>
                    <a:pt x="109" y="8"/>
                  </a:moveTo>
                  <a:cubicBezTo>
                    <a:pt x="107" y="21"/>
                    <a:pt x="110" y="37"/>
                    <a:pt x="120" y="39"/>
                  </a:cubicBezTo>
                  <a:cubicBezTo>
                    <a:pt x="129" y="42"/>
                    <a:pt x="123" y="45"/>
                    <a:pt x="121" y="47"/>
                  </a:cubicBezTo>
                  <a:cubicBezTo>
                    <a:pt x="118" y="49"/>
                    <a:pt x="116" y="48"/>
                    <a:pt x="126" y="56"/>
                  </a:cubicBezTo>
                  <a:cubicBezTo>
                    <a:pt x="143" y="70"/>
                    <a:pt x="140" y="62"/>
                    <a:pt x="147" y="67"/>
                  </a:cubicBezTo>
                  <a:cubicBezTo>
                    <a:pt x="154" y="72"/>
                    <a:pt x="138" y="65"/>
                    <a:pt x="150" y="80"/>
                  </a:cubicBezTo>
                  <a:cubicBezTo>
                    <a:pt x="143" y="87"/>
                    <a:pt x="135" y="83"/>
                    <a:pt x="133" y="91"/>
                  </a:cubicBezTo>
                  <a:cubicBezTo>
                    <a:pt x="130" y="98"/>
                    <a:pt x="126" y="97"/>
                    <a:pt x="126" y="100"/>
                  </a:cubicBezTo>
                  <a:cubicBezTo>
                    <a:pt x="125" y="117"/>
                    <a:pt x="128" y="101"/>
                    <a:pt x="121" y="105"/>
                  </a:cubicBezTo>
                  <a:cubicBezTo>
                    <a:pt x="114" y="109"/>
                    <a:pt x="121" y="105"/>
                    <a:pt x="104" y="105"/>
                  </a:cubicBezTo>
                  <a:cubicBezTo>
                    <a:pt x="95" y="105"/>
                    <a:pt x="98" y="100"/>
                    <a:pt x="94" y="104"/>
                  </a:cubicBezTo>
                  <a:cubicBezTo>
                    <a:pt x="88" y="110"/>
                    <a:pt x="75" y="107"/>
                    <a:pt x="55" y="108"/>
                  </a:cubicBezTo>
                  <a:cubicBezTo>
                    <a:pt x="50" y="108"/>
                    <a:pt x="48" y="118"/>
                    <a:pt x="50" y="121"/>
                  </a:cubicBezTo>
                  <a:cubicBezTo>
                    <a:pt x="54" y="127"/>
                    <a:pt x="50" y="126"/>
                    <a:pt x="53" y="134"/>
                  </a:cubicBezTo>
                  <a:cubicBezTo>
                    <a:pt x="56" y="142"/>
                    <a:pt x="60" y="143"/>
                    <a:pt x="54" y="146"/>
                  </a:cubicBezTo>
                  <a:cubicBezTo>
                    <a:pt x="45" y="141"/>
                    <a:pt x="46" y="137"/>
                    <a:pt x="42" y="139"/>
                  </a:cubicBezTo>
                  <a:cubicBezTo>
                    <a:pt x="39" y="142"/>
                    <a:pt x="35" y="137"/>
                    <a:pt x="28" y="139"/>
                  </a:cubicBezTo>
                  <a:cubicBezTo>
                    <a:pt x="20" y="142"/>
                    <a:pt x="13" y="141"/>
                    <a:pt x="13" y="141"/>
                  </a:cubicBezTo>
                  <a:cubicBezTo>
                    <a:pt x="4" y="133"/>
                    <a:pt x="13" y="132"/>
                    <a:pt x="2" y="125"/>
                  </a:cubicBezTo>
                  <a:cubicBezTo>
                    <a:pt x="4" y="92"/>
                    <a:pt x="12" y="106"/>
                    <a:pt x="11" y="94"/>
                  </a:cubicBezTo>
                  <a:cubicBezTo>
                    <a:pt x="11" y="88"/>
                    <a:pt x="0" y="93"/>
                    <a:pt x="11" y="85"/>
                  </a:cubicBezTo>
                  <a:cubicBezTo>
                    <a:pt x="23" y="76"/>
                    <a:pt x="34" y="69"/>
                    <a:pt x="31" y="64"/>
                  </a:cubicBezTo>
                  <a:cubicBezTo>
                    <a:pt x="25" y="56"/>
                    <a:pt x="41" y="61"/>
                    <a:pt x="37" y="50"/>
                  </a:cubicBezTo>
                  <a:cubicBezTo>
                    <a:pt x="35" y="46"/>
                    <a:pt x="40" y="33"/>
                    <a:pt x="50" y="36"/>
                  </a:cubicBezTo>
                  <a:cubicBezTo>
                    <a:pt x="61" y="40"/>
                    <a:pt x="70" y="30"/>
                    <a:pt x="66" y="28"/>
                  </a:cubicBezTo>
                  <a:cubicBezTo>
                    <a:pt x="57" y="24"/>
                    <a:pt x="71" y="26"/>
                    <a:pt x="75" y="18"/>
                  </a:cubicBezTo>
                  <a:cubicBezTo>
                    <a:pt x="83" y="3"/>
                    <a:pt x="88" y="14"/>
                    <a:pt x="92" y="7"/>
                  </a:cubicBezTo>
                  <a:cubicBezTo>
                    <a:pt x="96" y="0"/>
                    <a:pt x="92" y="4"/>
                    <a:pt x="109" y="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6" name="Freeform 158"/>
            <p:cNvSpPr>
              <a:spLocks/>
            </p:cNvSpPr>
            <p:nvPr/>
          </p:nvSpPr>
          <p:spPr bwMode="auto">
            <a:xfrm>
              <a:off x="18019714" y="2608263"/>
              <a:ext cx="677863" cy="833438"/>
            </a:xfrm>
            <a:custGeom>
              <a:avLst/>
              <a:gdLst/>
              <a:ahLst/>
              <a:cxnLst>
                <a:cxn ang="0">
                  <a:pos x="135" y="384"/>
                </a:cxn>
                <a:cxn ang="0">
                  <a:pos x="144" y="353"/>
                </a:cxn>
                <a:cxn ang="0">
                  <a:pos x="144" y="344"/>
                </a:cxn>
                <a:cxn ang="0">
                  <a:pos x="164" y="323"/>
                </a:cxn>
                <a:cxn ang="0">
                  <a:pos x="170" y="309"/>
                </a:cxn>
                <a:cxn ang="0">
                  <a:pos x="183" y="295"/>
                </a:cxn>
                <a:cxn ang="0">
                  <a:pos x="199" y="287"/>
                </a:cxn>
                <a:cxn ang="0">
                  <a:pos x="208" y="277"/>
                </a:cxn>
                <a:cxn ang="0">
                  <a:pos x="225" y="266"/>
                </a:cxn>
                <a:cxn ang="0">
                  <a:pos x="242" y="267"/>
                </a:cxn>
                <a:cxn ang="0">
                  <a:pos x="249" y="265"/>
                </a:cxn>
                <a:cxn ang="0">
                  <a:pos x="264" y="256"/>
                </a:cxn>
                <a:cxn ang="0">
                  <a:pos x="295" y="247"/>
                </a:cxn>
                <a:cxn ang="0">
                  <a:pos x="314" y="234"/>
                </a:cxn>
                <a:cxn ang="0">
                  <a:pos x="317" y="215"/>
                </a:cxn>
                <a:cxn ang="0">
                  <a:pos x="320" y="204"/>
                </a:cxn>
                <a:cxn ang="0">
                  <a:pos x="320" y="152"/>
                </a:cxn>
                <a:cxn ang="0">
                  <a:pos x="299" y="157"/>
                </a:cxn>
                <a:cxn ang="0">
                  <a:pos x="304" y="136"/>
                </a:cxn>
                <a:cxn ang="0">
                  <a:pos x="298" y="131"/>
                </a:cxn>
                <a:cxn ang="0">
                  <a:pos x="288" y="125"/>
                </a:cxn>
                <a:cxn ang="0">
                  <a:pos x="288" y="119"/>
                </a:cxn>
                <a:cxn ang="0">
                  <a:pos x="277" y="114"/>
                </a:cxn>
                <a:cxn ang="0">
                  <a:pos x="145" y="0"/>
                </a:cxn>
                <a:cxn ang="0">
                  <a:pos x="120" y="0"/>
                </a:cxn>
                <a:cxn ang="0">
                  <a:pos x="125" y="205"/>
                </a:cxn>
                <a:cxn ang="0">
                  <a:pos x="135" y="223"/>
                </a:cxn>
                <a:cxn ang="0">
                  <a:pos x="126" y="250"/>
                </a:cxn>
                <a:cxn ang="0">
                  <a:pos x="63" y="250"/>
                </a:cxn>
                <a:cxn ang="0">
                  <a:pos x="59" y="245"/>
                </a:cxn>
                <a:cxn ang="0">
                  <a:pos x="51" y="251"/>
                </a:cxn>
                <a:cxn ang="0">
                  <a:pos x="32" y="254"/>
                </a:cxn>
                <a:cxn ang="0">
                  <a:pos x="19" y="242"/>
                </a:cxn>
                <a:cxn ang="0">
                  <a:pos x="13" y="246"/>
                </a:cxn>
                <a:cxn ang="0">
                  <a:pos x="0" y="263"/>
                </a:cxn>
                <a:cxn ang="0">
                  <a:pos x="2" y="281"/>
                </a:cxn>
                <a:cxn ang="0">
                  <a:pos x="9" y="297"/>
                </a:cxn>
                <a:cxn ang="0">
                  <a:pos x="13" y="331"/>
                </a:cxn>
                <a:cxn ang="0">
                  <a:pos x="21" y="332"/>
                </a:cxn>
                <a:cxn ang="0">
                  <a:pos x="29" y="334"/>
                </a:cxn>
                <a:cxn ang="0">
                  <a:pos x="39" y="337"/>
                </a:cxn>
                <a:cxn ang="0">
                  <a:pos x="50" y="335"/>
                </a:cxn>
                <a:cxn ang="0">
                  <a:pos x="58" y="330"/>
                </a:cxn>
                <a:cxn ang="0">
                  <a:pos x="65" y="342"/>
                </a:cxn>
                <a:cxn ang="0">
                  <a:pos x="69" y="352"/>
                </a:cxn>
                <a:cxn ang="0">
                  <a:pos x="66" y="366"/>
                </a:cxn>
                <a:cxn ang="0">
                  <a:pos x="76" y="376"/>
                </a:cxn>
                <a:cxn ang="0">
                  <a:pos x="86" y="387"/>
                </a:cxn>
                <a:cxn ang="0">
                  <a:pos x="103" y="383"/>
                </a:cxn>
                <a:cxn ang="0">
                  <a:pos x="122" y="381"/>
                </a:cxn>
                <a:cxn ang="0">
                  <a:pos x="135" y="384"/>
                </a:cxn>
              </a:cxnLst>
              <a:rect l="0" t="0" r="r" b="b"/>
              <a:pathLst>
                <a:path w="320" h="394">
                  <a:moveTo>
                    <a:pt x="135" y="384"/>
                  </a:moveTo>
                  <a:cubicBezTo>
                    <a:pt x="137" y="351"/>
                    <a:pt x="145" y="365"/>
                    <a:pt x="144" y="353"/>
                  </a:cubicBezTo>
                  <a:cubicBezTo>
                    <a:pt x="144" y="347"/>
                    <a:pt x="133" y="352"/>
                    <a:pt x="144" y="344"/>
                  </a:cubicBezTo>
                  <a:cubicBezTo>
                    <a:pt x="156" y="335"/>
                    <a:pt x="167" y="328"/>
                    <a:pt x="164" y="323"/>
                  </a:cubicBezTo>
                  <a:cubicBezTo>
                    <a:pt x="158" y="315"/>
                    <a:pt x="174" y="320"/>
                    <a:pt x="170" y="309"/>
                  </a:cubicBezTo>
                  <a:cubicBezTo>
                    <a:pt x="168" y="305"/>
                    <a:pt x="173" y="292"/>
                    <a:pt x="183" y="295"/>
                  </a:cubicBezTo>
                  <a:cubicBezTo>
                    <a:pt x="194" y="299"/>
                    <a:pt x="203" y="289"/>
                    <a:pt x="199" y="287"/>
                  </a:cubicBezTo>
                  <a:cubicBezTo>
                    <a:pt x="190" y="283"/>
                    <a:pt x="204" y="285"/>
                    <a:pt x="208" y="277"/>
                  </a:cubicBezTo>
                  <a:cubicBezTo>
                    <a:pt x="216" y="262"/>
                    <a:pt x="221" y="273"/>
                    <a:pt x="225" y="266"/>
                  </a:cubicBezTo>
                  <a:cubicBezTo>
                    <a:pt x="229" y="259"/>
                    <a:pt x="225" y="263"/>
                    <a:pt x="242" y="267"/>
                  </a:cubicBezTo>
                  <a:cubicBezTo>
                    <a:pt x="245" y="267"/>
                    <a:pt x="247" y="269"/>
                    <a:pt x="249" y="265"/>
                  </a:cubicBezTo>
                  <a:cubicBezTo>
                    <a:pt x="251" y="260"/>
                    <a:pt x="258" y="268"/>
                    <a:pt x="264" y="256"/>
                  </a:cubicBezTo>
                  <a:cubicBezTo>
                    <a:pt x="271" y="244"/>
                    <a:pt x="284" y="258"/>
                    <a:pt x="295" y="247"/>
                  </a:cubicBezTo>
                  <a:cubicBezTo>
                    <a:pt x="301" y="241"/>
                    <a:pt x="314" y="242"/>
                    <a:pt x="314" y="234"/>
                  </a:cubicBezTo>
                  <a:cubicBezTo>
                    <a:pt x="315" y="227"/>
                    <a:pt x="317" y="231"/>
                    <a:pt x="317" y="215"/>
                  </a:cubicBezTo>
                  <a:cubicBezTo>
                    <a:pt x="317" y="205"/>
                    <a:pt x="320" y="214"/>
                    <a:pt x="320" y="204"/>
                  </a:cubicBezTo>
                  <a:cubicBezTo>
                    <a:pt x="320" y="194"/>
                    <a:pt x="320" y="162"/>
                    <a:pt x="320" y="152"/>
                  </a:cubicBezTo>
                  <a:cubicBezTo>
                    <a:pt x="305" y="158"/>
                    <a:pt x="299" y="162"/>
                    <a:pt x="299" y="157"/>
                  </a:cubicBezTo>
                  <a:cubicBezTo>
                    <a:pt x="298" y="152"/>
                    <a:pt x="307" y="141"/>
                    <a:pt x="304" y="136"/>
                  </a:cubicBezTo>
                  <a:cubicBezTo>
                    <a:pt x="302" y="134"/>
                    <a:pt x="302" y="137"/>
                    <a:pt x="298" y="131"/>
                  </a:cubicBezTo>
                  <a:cubicBezTo>
                    <a:pt x="294" y="125"/>
                    <a:pt x="293" y="129"/>
                    <a:pt x="288" y="125"/>
                  </a:cubicBezTo>
                  <a:cubicBezTo>
                    <a:pt x="285" y="123"/>
                    <a:pt x="291" y="123"/>
                    <a:pt x="288" y="119"/>
                  </a:cubicBezTo>
                  <a:cubicBezTo>
                    <a:pt x="284" y="115"/>
                    <a:pt x="285" y="121"/>
                    <a:pt x="277" y="114"/>
                  </a:cubicBezTo>
                  <a:cubicBezTo>
                    <a:pt x="266" y="104"/>
                    <a:pt x="145" y="0"/>
                    <a:pt x="145" y="0"/>
                  </a:cubicBezTo>
                  <a:cubicBezTo>
                    <a:pt x="120" y="0"/>
                    <a:pt x="120" y="0"/>
                    <a:pt x="120" y="0"/>
                  </a:cubicBezTo>
                  <a:cubicBezTo>
                    <a:pt x="120" y="0"/>
                    <a:pt x="124" y="188"/>
                    <a:pt x="125" y="205"/>
                  </a:cubicBezTo>
                  <a:cubicBezTo>
                    <a:pt x="125" y="219"/>
                    <a:pt x="130" y="219"/>
                    <a:pt x="135" y="223"/>
                  </a:cubicBezTo>
                  <a:cubicBezTo>
                    <a:pt x="126" y="250"/>
                    <a:pt x="126" y="250"/>
                    <a:pt x="126" y="250"/>
                  </a:cubicBezTo>
                  <a:cubicBezTo>
                    <a:pt x="126" y="250"/>
                    <a:pt x="68" y="250"/>
                    <a:pt x="63" y="250"/>
                  </a:cubicBezTo>
                  <a:cubicBezTo>
                    <a:pt x="58" y="250"/>
                    <a:pt x="66" y="245"/>
                    <a:pt x="59" y="245"/>
                  </a:cubicBezTo>
                  <a:cubicBezTo>
                    <a:pt x="52" y="245"/>
                    <a:pt x="58" y="251"/>
                    <a:pt x="51" y="251"/>
                  </a:cubicBezTo>
                  <a:cubicBezTo>
                    <a:pt x="44" y="251"/>
                    <a:pt x="37" y="249"/>
                    <a:pt x="32" y="254"/>
                  </a:cubicBezTo>
                  <a:cubicBezTo>
                    <a:pt x="23" y="249"/>
                    <a:pt x="24" y="242"/>
                    <a:pt x="19" y="242"/>
                  </a:cubicBezTo>
                  <a:cubicBezTo>
                    <a:pt x="14" y="242"/>
                    <a:pt x="17" y="245"/>
                    <a:pt x="13" y="246"/>
                  </a:cubicBezTo>
                  <a:cubicBezTo>
                    <a:pt x="8" y="246"/>
                    <a:pt x="7" y="261"/>
                    <a:pt x="0" y="263"/>
                  </a:cubicBezTo>
                  <a:cubicBezTo>
                    <a:pt x="0" y="275"/>
                    <a:pt x="5" y="266"/>
                    <a:pt x="2" y="281"/>
                  </a:cubicBezTo>
                  <a:cubicBezTo>
                    <a:pt x="0" y="288"/>
                    <a:pt x="7" y="308"/>
                    <a:pt x="9" y="297"/>
                  </a:cubicBezTo>
                  <a:cubicBezTo>
                    <a:pt x="19" y="308"/>
                    <a:pt x="16" y="323"/>
                    <a:pt x="13" y="331"/>
                  </a:cubicBezTo>
                  <a:cubicBezTo>
                    <a:pt x="13" y="334"/>
                    <a:pt x="17" y="337"/>
                    <a:pt x="21" y="332"/>
                  </a:cubicBezTo>
                  <a:cubicBezTo>
                    <a:pt x="25" y="345"/>
                    <a:pt x="24" y="334"/>
                    <a:pt x="29" y="334"/>
                  </a:cubicBezTo>
                  <a:cubicBezTo>
                    <a:pt x="33" y="334"/>
                    <a:pt x="32" y="342"/>
                    <a:pt x="39" y="337"/>
                  </a:cubicBezTo>
                  <a:cubicBezTo>
                    <a:pt x="45" y="332"/>
                    <a:pt x="41" y="342"/>
                    <a:pt x="50" y="335"/>
                  </a:cubicBezTo>
                  <a:cubicBezTo>
                    <a:pt x="53" y="333"/>
                    <a:pt x="49" y="327"/>
                    <a:pt x="58" y="330"/>
                  </a:cubicBezTo>
                  <a:cubicBezTo>
                    <a:pt x="66" y="334"/>
                    <a:pt x="59" y="335"/>
                    <a:pt x="65" y="342"/>
                  </a:cubicBezTo>
                  <a:cubicBezTo>
                    <a:pt x="70" y="349"/>
                    <a:pt x="63" y="347"/>
                    <a:pt x="69" y="352"/>
                  </a:cubicBezTo>
                  <a:cubicBezTo>
                    <a:pt x="76" y="356"/>
                    <a:pt x="72" y="355"/>
                    <a:pt x="66" y="366"/>
                  </a:cubicBezTo>
                  <a:cubicBezTo>
                    <a:pt x="76" y="364"/>
                    <a:pt x="75" y="366"/>
                    <a:pt x="76" y="376"/>
                  </a:cubicBezTo>
                  <a:cubicBezTo>
                    <a:pt x="78" y="387"/>
                    <a:pt x="86" y="383"/>
                    <a:pt x="86" y="387"/>
                  </a:cubicBezTo>
                  <a:cubicBezTo>
                    <a:pt x="97" y="374"/>
                    <a:pt x="95" y="394"/>
                    <a:pt x="103" y="383"/>
                  </a:cubicBezTo>
                  <a:cubicBezTo>
                    <a:pt x="114" y="369"/>
                    <a:pt x="113" y="389"/>
                    <a:pt x="122" y="381"/>
                  </a:cubicBezTo>
                  <a:cubicBezTo>
                    <a:pt x="126" y="378"/>
                    <a:pt x="131" y="382"/>
                    <a:pt x="135" y="38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7" name="Freeform 159"/>
            <p:cNvSpPr>
              <a:spLocks/>
            </p:cNvSpPr>
            <p:nvPr/>
          </p:nvSpPr>
          <p:spPr bwMode="auto">
            <a:xfrm>
              <a:off x="18645189" y="3206750"/>
              <a:ext cx="484188" cy="571500"/>
            </a:xfrm>
            <a:custGeom>
              <a:avLst/>
              <a:gdLst/>
              <a:ahLst/>
              <a:cxnLst>
                <a:cxn ang="0">
                  <a:pos x="201" y="7"/>
                </a:cxn>
                <a:cxn ang="0">
                  <a:pos x="215" y="29"/>
                </a:cxn>
                <a:cxn ang="0">
                  <a:pos x="222" y="40"/>
                </a:cxn>
                <a:cxn ang="0">
                  <a:pos x="224" y="58"/>
                </a:cxn>
                <a:cxn ang="0">
                  <a:pos x="210" y="80"/>
                </a:cxn>
                <a:cxn ang="0">
                  <a:pos x="202" y="119"/>
                </a:cxn>
                <a:cxn ang="0">
                  <a:pos x="196" y="125"/>
                </a:cxn>
                <a:cxn ang="0">
                  <a:pos x="197" y="137"/>
                </a:cxn>
                <a:cxn ang="0">
                  <a:pos x="190" y="148"/>
                </a:cxn>
                <a:cxn ang="0">
                  <a:pos x="180" y="163"/>
                </a:cxn>
                <a:cxn ang="0">
                  <a:pos x="177" y="179"/>
                </a:cxn>
                <a:cxn ang="0">
                  <a:pos x="168" y="197"/>
                </a:cxn>
                <a:cxn ang="0">
                  <a:pos x="162" y="207"/>
                </a:cxn>
                <a:cxn ang="0">
                  <a:pos x="152" y="199"/>
                </a:cxn>
                <a:cxn ang="0">
                  <a:pos x="141" y="195"/>
                </a:cxn>
                <a:cxn ang="0">
                  <a:pos x="125" y="213"/>
                </a:cxn>
                <a:cxn ang="0">
                  <a:pos x="115" y="239"/>
                </a:cxn>
                <a:cxn ang="0">
                  <a:pos x="112" y="261"/>
                </a:cxn>
                <a:cxn ang="0">
                  <a:pos x="104" y="256"/>
                </a:cxn>
                <a:cxn ang="0">
                  <a:pos x="96" y="260"/>
                </a:cxn>
                <a:cxn ang="0">
                  <a:pos x="88" y="258"/>
                </a:cxn>
                <a:cxn ang="0">
                  <a:pos x="84" y="265"/>
                </a:cxn>
                <a:cxn ang="0">
                  <a:pos x="77" y="267"/>
                </a:cxn>
                <a:cxn ang="0">
                  <a:pos x="71" y="267"/>
                </a:cxn>
                <a:cxn ang="0">
                  <a:pos x="56" y="258"/>
                </a:cxn>
                <a:cxn ang="0">
                  <a:pos x="51" y="251"/>
                </a:cxn>
                <a:cxn ang="0">
                  <a:pos x="52" y="246"/>
                </a:cxn>
                <a:cxn ang="0">
                  <a:pos x="56" y="240"/>
                </a:cxn>
                <a:cxn ang="0">
                  <a:pos x="50" y="244"/>
                </a:cxn>
                <a:cxn ang="0">
                  <a:pos x="47" y="238"/>
                </a:cxn>
                <a:cxn ang="0">
                  <a:pos x="51" y="233"/>
                </a:cxn>
                <a:cxn ang="0">
                  <a:pos x="47" y="231"/>
                </a:cxn>
                <a:cxn ang="0">
                  <a:pos x="27" y="218"/>
                </a:cxn>
                <a:cxn ang="0">
                  <a:pos x="19" y="214"/>
                </a:cxn>
                <a:cxn ang="0">
                  <a:pos x="3" y="216"/>
                </a:cxn>
                <a:cxn ang="0">
                  <a:pos x="1" y="177"/>
                </a:cxn>
                <a:cxn ang="0">
                  <a:pos x="1" y="144"/>
                </a:cxn>
                <a:cxn ang="0">
                  <a:pos x="5" y="131"/>
                </a:cxn>
                <a:cxn ang="0">
                  <a:pos x="10" y="120"/>
                </a:cxn>
                <a:cxn ang="0">
                  <a:pos x="14" y="107"/>
                </a:cxn>
                <a:cxn ang="0">
                  <a:pos x="15" y="102"/>
                </a:cxn>
                <a:cxn ang="0">
                  <a:pos x="18" y="87"/>
                </a:cxn>
                <a:cxn ang="0">
                  <a:pos x="14" y="71"/>
                </a:cxn>
                <a:cxn ang="0">
                  <a:pos x="14" y="60"/>
                </a:cxn>
                <a:cxn ang="0">
                  <a:pos x="17" y="32"/>
                </a:cxn>
                <a:cxn ang="0">
                  <a:pos x="32" y="8"/>
                </a:cxn>
                <a:cxn ang="0">
                  <a:pos x="46" y="6"/>
                </a:cxn>
                <a:cxn ang="0">
                  <a:pos x="62" y="7"/>
                </a:cxn>
                <a:cxn ang="0">
                  <a:pos x="73" y="16"/>
                </a:cxn>
                <a:cxn ang="0">
                  <a:pos x="85" y="19"/>
                </a:cxn>
                <a:cxn ang="0">
                  <a:pos x="100" y="22"/>
                </a:cxn>
                <a:cxn ang="0">
                  <a:pos x="138" y="23"/>
                </a:cxn>
                <a:cxn ang="0">
                  <a:pos x="183" y="17"/>
                </a:cxn>
                <a:cxn ang="0">
                  <a:pos x="201" y="7"/>
                </a:cxn>
              </a:cxnLst>
              <a:rect l="0" t="0" r="r" b="b"/>
              <a:pathLst>
                <a:path w="229" h="270">
                  <a:moveTo>
                    <a:pt x="201" y="7"/>
                  </a:moveTo>
                  <a:cubicBezTo>
                    <a:pt x="208" y="30"/>
                    <a:pt x="219" y="24"/>
                    <a:pt x="215" y="29"/>
                  </a:cubicBezTo>
                  <a:cubicBezTo>
                    <a:pt x="214" y="31"/>
                    <a:pt x="213" y="40"/>
                    <a:pt x="222" y="40"/>
                  </a:cubicBezTo>
                  <a:cubicBezTo>
                    <a:pt x="218" y="53"/>
                    <a:pt x="229" y="40"/>
                    <a:pt x="224" y="58"/>
                  </a:cubicBezTo>
                  <a:cubicBezTo>
                    <a:pt x="218" y="76"/>
                    <a:pt x="217" y="60"/>
                    <a:pt x="210" y="80"/>
                  </a:cubicBezTo>
                  <a:cubicBezTo>
                    <a:pt x="195" y="125"/>
                    <a:pt x="204" y="112"/>
                    <a:pt x="202" y="119"/>
                  </a:cubicBezTo>
                  <a:cubicBezTo>
                    <a:pt x="200" y="125"/>
                    <a:pt x="199" y="117"/>
                    <a:pt x="196" y="125"/>
                  </a:cubicBezTo>
                  <a:cubicBezTo>
                    <a:pt x="193" y="132"/>
                    <a:pt x="200" y="128"/>
                    <a:pt x="197" y="137"/>
                  </a:cubicBezTo>
                  <a:cubicBezTo>
                    <a:pt x="195" y="145"/>
                    <a:pt x="191" y="135"/>
                    <a:pt x="190" y="148"/>
                  </a:cubicBezTo>
                  <a:cubicBezTo>
                    <a:pt x="189" y="157"/>
                    <a:pt x="182" y="154"/>
                    <a:pt x="180" y="163"/>
                  </a:cubicBezTo>
                  <a:cubicBezTo>
                    <a:pt x="178" y="172"/>
                    <a:pt x="189" y="164"/>
                    <a:pt x="177" y="179"/>
                  </a:cubicBezTo>
                  <a:cubicBezTo>
                    <a:pt x="166" y="194"/>
                    <a:pt x="174" y="195"/>
                    <a:pt x="168" y="197"/>
                  </a:cubicBezTo>
                  <a:cubicBezTo>
                    <a:pt x="162" y="199"/>
                    <a:pt x="166" y="208"/>
                    <a:pt x="162" y="207"/>
                  </a:cubicBezTo>
                  <a:cubicBezTo>
                    <a:pt x="152" y="203"/>
                    <a:pt x="160" y="198"/>
                    <a:pt x="152" y="199"/>
                  </a:cubicBezTo>
                  <a:cubicBezTo>
                    <a:pt x="145" y="201"/>
                    <a:pt x="153" y="192"/>
                    <a:pt x="141" y="195"/>
                  </a:cubicBezTo>
                  <a:cubicBezTo>
                    <a:pt x="129" y="197"/>
                    <a:pt x="134" y="203"/>
                    <a:pt x="125" y="213"/>
                  </a:cubicBezTo>
                  <a:cubicBezTo>
                    <a:pt x="109" y="233"/>
                    <a:pt x="123" y="232"/>
                    <a:pt x="115" y="239"/>
                  </a:cubicBezTo>
                  <a:cubicBezTo>
                    <a:pt x="107" y="246"/>
                    <a:pt x="110" y="249"/>
                    <a:pt x="112" y="261"/>
                  </a:cubicBezTo>
                  <a:cubicBezTo>
                    <a:pt x="110" y="258"/>
                    <a:pt x="105" y="258"/>
                    <a:pt x="104" y="256"/>
                  </a:cubicBezTo>
                  <a:cubicBezTo>
                    <a:pt x="107" y="261"/>
                    <a:pt x="102" y="264"/>
                    <a:pt x="96" y="260"/>
                  </a:cubicBezTo>
                  <a:cubicBezTo>
                    <a:pt x="97" y="264"/>
                    <a:pt x="92" y="266"/>
                    <a:pt x="88" y="258"/>
                  </a:cubicBezTo>
                  <a:cubicBezTo>
                    <a:pt x="82" y="261"/>
                    <a:pt x="87" y="263"/>
                    <a:pt x="84" y="265"/>
                  </a:cubicBezTo>
                  <a:cubicBezTo>
                    <a:pt x="80" y="267"/>
                    <a:pt x="82" y="263"/>
                    <a:pt x="77" y="267"/>
                  </a:cubicBezTo>
                  <a:cubicBezTo>
                    <a:pt x="73" y="270"/>
                    <a:pt x="76" y="264"/>
                    <a:pt x="71" y="267"/>
                  </a:cubicBezTo>
                  <a:cubicBezTo>
                    <a:pt x="70" y="267"/>
                    <a:pt x="64" y="264"/>
                    <a:pt x="56" y="258"/>
                  </a:cubicBezTo>
                  <a:cubicBezTo>
                    <a:pt x="50" y="254"/>
                    <a:pt x="56" y="255"/>
                    <a:pt x="51" y="251"/>
                  </a:cubicBezTo>
                  <a:cubicBezTo>
                    <a:pt x="46" y="248"/>
                    <a:pt x="49" y="249"/>
                    <a:pt x="52" y="246"/>
                  </a:cubicBezTo>
                  <a:cubicBezTo>
                    <a:pt x="55" y="244"/>
                    <a:pt x="51" y="242"/>
                    <a:pt x="56" y="240"/>
                  </a:cubicBezTo>
                  <a:cubicBezTo>
                    <a:pt x="51" y="237"/>
                    <a:pt x="53" y="242"/>
                    <a:pt x="50" y="244"/>
                  </a:cubicBezTo>
                  <a:cubicBezTo>
                    <a:pt x="47" y="246"/>
                    <a:pt x="50" y="240"/>
                    <a:pt x="47" y="238"/>
                  </a:cubicBezTo>
                  <a:cubicBezTo>
                    <a:pt x="45" y="237"/>
                    <a:pt x="51" y="233"/>
                    <a:pt x="51" y="233"/>
                  </a:cubicBezTo>
                  <a:cubicBezTo>
                    <a:pt x="51" y="233"/>
                    <a:pt x="44" y="236"/>
                    <a:pt x="47" y="231"/>
                  </a:cubicBezTo>
                  <a:cubicBezTo>
                    <a:pt x="49" y="226"/>
                    <a:pt x="36" y="216"/>
                    <a:pt x="27" y="218"/>
                  </a:cubicBezTo>
                  <a:cubicBezTo>
                    <a:pt x="23" y="219"/>
                    <a:pt x="10" y="216"/>
                    <a:pt x="19" y="214"/>
                  </a:cubicBezTo>
                  <a:cubicBezTo>
                    <a:pt x="5" y="213"/>
                    <a:pt x="17" y="217"/>
                    <a:pt x="3" y="216"/>
                  </a:cubicBezTo>
                  <a:cubicBezTo>
                    <a:pt x="0" y="193"/>
                    <a:pt x="5" y="181"/>
                    <a:pt x="1" y="177"/>
                  </a:cubicBezTo>
                  <a:cubicBezTo>
                    <a:pt x="4" y="176"/>
                    <a:pt x="2" y="161"/>
                    <a:pt x="1" y="144"/>
                  </a:cubicBezTo>
                  <a:cubicBezTo>
                    <a:pt x="9" y="140"/>
                    <a:pt x="0" y="135"/>
                    <a:pt x="5" y="131"/>
                  </a:cubicBezTo>
                  <a:cubicBezTo>
                    <a:pt x="10" y="128"/>
                    <a:pt x="4" y="124"/>
                    <a:pt x="10" y="120"/>
                  </a:cubicBezTo>
                  <a:cubicBezTo>
                    <a:pt x="15" y="117"/>
                    <a:pt x="17" y="109"/>
                    <a:pt x="14" y="107"/>
                  </a:cubicBezTo>
                  <a:cubicBezTo>
                    <a:pt x="12" y="106"/>
                    <a:pt x="13" y="102"/>
                    <a:pt x="15" y="102"/>
                  </a:cubicBezTo>
                  <a:cubicBezTo>
                    <a:pt x="19" y="103"/>
                    <a:pt x="23" y="91"/>
                    <a:pt x="18" y="87"/>
                  </a:cubicBezTo>
                  <a:cubicBezTo>
                    <a:pt x="14" y="82"/>
                    <a:pt x="17" y="73"/>
                    <a:pt x="14" y="71"/>
                  </a:cubicBezTo>
                  <a:cubicBezTo>
                    <a:pt x="12" y="69"/>
                    <a:pt x="12" y="69"/>
                    <a:pt x="14" y="60"/>
                  </a:cubicBezTo>
                  <a:cubicBezTo>
                    <a:pt x="17" y="52"/>
                    <a:pt x="9" y="40"/>
                    <a:pt x="17" y="32"/>
                  </a:cubicBezTo>
                  <a:cubicBezTo>
                    <a:pt x="27" y="21"/>
                    <a:pt x="20" y="17"/>
                    <a:pt x="32" y="8"/>
                  </a:cubicBezTo>
                  <a:cubicBezTo>
                    <a:pt x="43" y="0"/>
                    <a:pt x="45" y="2"/>
                    <a:pt x="46" y="6"/>
                  </a:cubicBezTo>
                  <a:cubicBezTo>
                    <a:pt x="50" y="12"/>
                    <a:pt x="55" y="0"/>
                    <a:pt x="62" y="7"/>
                  </a:cubicBezTo>
                  <a:cubicBezTo>
                    <a:pt x="69" y="13"/>
                    <a:pt x="68" y="3"/>
                    <a:pt x="73" y="16"/>
                  </a:cubicBezTo>
                  <a:cubicBezTo>
                    <a:pt x="78" y="29"/>
                    <a:pt x="79" y="15"/>
                    <a:pt x="85" y="19"/>
                  </a:cubicBezTo>
                  <a:cubicBezTo>
                    <a:pt x="91" y="23"/>
                    <a:pt x="87" y="9"/>
                    <a:pt x="100" y="22"/>
                  </a:cubicBezTo>
                  <a:cubicBezTo>
                    <a:pt x="100" y="23"/>
                    <a:pt x="131" y="38"/>
                    <a:pt x="138" y="23"/>
                  </a:cubicBezTo>
                  <a:cubicBezTo>
                    <a:pt x="142" y="14"/>
                    <a:pt x="166" y="12"/>
                    <a:pt x="183" y="17"/>
                  </a:cubicBezTo>
                  <a:cubicBezTo>
                    <a:pt x="202" y="22"/>
                    <a:pt x="180" y="10"/>
                    <a:pt x="201" y="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8" name="Freeform 160"/>
            <p:cNvSpPr>
              <a:spLocks/>
            </p:cNvSpPr>
            <p:nvPr/>
          </p:nvSpPr>
          <p:spPr bwMode="auto">
            <a:xfrm>
              <a:off x="19084926" y="2614613"/>
              <a:ext cx="415925" cy="973138"/>
            </a:xfrm>
            <a:custGeom>
              <a:avLst/>
              <a:gdLst/>
              <a:ahLst/>
              <a:cxnLst>
                <a:cxn ang="0">
                  <a:pos x="185" y="359"/>
                </a:cxn>
                <a:cxn ang="0">
                  <a:pos x="181" y="349"/>
                </a:cxn>
                <a:cxn ang="0">
                  <a:pos x="174" y="325"/>
                </a:cxn>
                <a:cxn ang="0">
                  <a:pos x="173" y="314"/>
                </a:cxn>
                <a:cxn ang="0">
                  <a:pos x="156" y="310"/>
                </a:cxn>
                <a:cxn ang="0">
                  <a:pos x="163" y="284"/>
                </a:cxn>
                <a:cxn ang="0">
                  <a:pos x="168" y="271"/>
                </a:cxn>
                <a:cxn ang="0">
                  <a:pos x="167" y="256"/>
                </a:cxn>
                <a:cxn ang="0">
                  <a:pos x="180" y="229"/>
                </a:cxn>
                <a:cxn ang="0">
                  <a:pos x="196" y="227"/>
                </a:cxn>
                <a:cxn ang="0">
                  <a:pos x="193" y="122"/>
                </a:cxn>
                <a:cxn ang="0">
                  <a:pos x="62" y="9"/>
                </a:cxn>
                <a:cxn ang="0">
                  <a:pos x="43" y="4"/>
                </a:cxn>
                <a:cxn ang="0">
                  <a:pos x="19" y="17"/>
                </a:cxn>
                <a:cxn ang="0">
                  <a:pos x="23" y="70"/>
                </a:cxn>
                <a:cxn ang="0">
                  <a:pos x="28" y="90"/>
                </a:cxn>
                <a:cxn ang="0">
                  <a:pos x="42" y="110"/>
                </a:cxn>
                <a:cxn ang="0">
                  <a:pos x="33" y="129"/>
                </a:cxn>
                <a:cxn ang="0">
                  <a:pos x="33" y="192"/>
                </a:cxn>
                <a:cxn ang="0">
                  <a:pos x="17" y="236"/>
                </a:cxn>
                <a:cxn ang="0">
                  <a:pos x="5" y="256"/>
                </a:cxn>
                <a:cxn ang="0">
                  <a:pos x="1" y="274"/>
                </a:cxn>
                <a:cxn ang="0">
                  <a:pos x="13" y="281"/>
                </a:cxn>
                <a:cxn ang="0">
                  <a:pos x="20" y="296"/>
                </a:cxn>
                <a:cxn ang="0">
                  <a:pos x="40" y="313"/>
                </a:cxn>
                <a:cxn ang="0">
                  <a:pos x="21" y="316"/>
                </a:cxn>
                <a:cxn ang="0">
                  <a:pos x="25" y="349"/>
                </a:cxn>
                <a:cxn ang="0">
                  <a:pos x="41" y="388"/>
                </a:cxn>
                <a:cxn ang="0">
                  <a:pos x="30" y="387"/>
                </a:cxn>
                <a:cxn ang="0">
                  <a:pos x="20" y="390"/>
                </a:cxn>
                <a:cxn ang="0">
                  <a:pos x="12" y="399"/>
                </a:cxn>
                <a:cxn ang="0">
                  <a:pos x="28" y="426"/>
                </a:cxn>
                <a:cxn ang="0">
                  <a:pos x="39" y="459"/>
                </a:cxn>
                <a:cxn ang="0">
                  <a:pos x="55" y="454"/>
                </a:cxn>
                <a:cxn ang="0">
                  <a:pos x="97" y="437"/>
                </a:cxn>
                <a:cxn ang="0">
                  <a:pos x="108" y="427"/>
                </a:cxn>
                <a:cxn ang="0">
                  <a:pos x="106" y="414"/>
                </a:cxn>
                <a:cxn ang="0">
                  <a:pos x="123" y="410"/>
                </a:cxn>
                <a:cxn ang="0">
                  <a:pos x="147" y="399"/>
                </a:cxn>
                <a:cxn ang="0">
                  <a:pos x="157" y="384"/>
                </a:cxn>
                <a:cxn ang="0">
                  <a:pos x="167" y="366"/>
                </a:cxn>
                <a:cxn ang="0">
                  <a:pos x="185" y="359"/>
                </a:cxn>
              </a:cxnLst>
              <a:rect l="0" t="0" r="r" b="b"/>
              <a:pathLst>
                <a:path w="196" h="460">
                  <a:moveTo>
                    <a:pt x="185" y="359"/>
                  </a:moveTo>
                  <a:cubicBezTo>
                    <a:pt x="184" y="353"/>
                    <a:pt x="186" y="352"/>
                    <a:pt x="181" y="349"/>
                  </a:cubicBezTo>
                  <a:cubicBezTo>
                    <a:pt x="175" y="346"/>
                    <a:pt x="180" y="338"/>
                    <a:pt x="174" y="325"/>
                  </a:cubicBezTo>
                  <a:cubicBezTo>
                    <a:pt x="167" y="312"/>
                    <a:pt x="176" y="320"/>
                    <a:pt x="173" y="314"/>
                  </a:cubicBezTo>
                  <a:cubicBezTo>
                    <a:pt x="168" y="303"/>
                    <a:pt x="159" y="318"/>
                    <a:pt x="156" y="310"/>
                  </a:cubicBezTo>
                  <a:cubicBezTo>
                    <a:pt x="150" y="291"/>
                    <a:pt x="165" y="290"/>
                    <a:pt x="163" y="284"/>
                  </a:cubicBezTo>
                  <a:cubicBezTo>
                    <a:pt x="162" y="278"/>
                    <a:pt x="170" y="273"/>
                    <a:pt x="168" y="271"/>
                  </a:cubicBezTo>
                  <a:cubicBezTo>
                    <a:pt x="161" y="262"/>
                    <a:pt x="168" y="267"/>
                    <a:pt x="167" y="256"/>
                  </a:cubicBezTo>
                  <a:cubicBezTo>
                    <a:pt x="167" y="245"/>
                    <a:pt x="173" y="239"/>
                    <a:pt x="180" y="229"/>
                  </a:cubicBezTo>
                  <a:cubicBezTo>
                    <a:pt x="187" y="219"/>
                    <a:pt x="185" y="233"/>
                    <a:pt x="196" y="227"/>
                  </a:cubicBezTo>
                  <a:cubicBezTo>
                    <a:pt x="193" y="122"/>
                    <a:pt x="193" y="122"/>
                    <a:pt x="193" y="122"/>
                  </a:cubicBezTo>
                  <a:cubicBezTo>
                    <a:pt x="193" y="122"/>
                    <a:pt x="70" y="16"/>
                    <a:pt x="62" y="9"/>
                  </a:cubicBezTo>
                  <a:cubicBezTo>
                    <a:pt x="53" y="3"/>
                    <a:pt x="52" y="0"/>
                    <a:pt x="43" y="4"/>
                  </a:cubicBezTo>
                  <a:cubicBezTo>
                    <a:pt x="34" y="9"/>
                    <a:pt x="19" y="17"/>
                    <a:pt x="19" y="17"/>
                  </a:cubicBezTo>
                  <a:cubicBezTo>
                    <a:pt x="28" y="55"/>
                    <a:pt x="23" y="65"/>
                    <a:pt x="23" y="70"/>
                  </a:cubicBezTo>
                  <a:cubicBezTo>
                    <a:pt x="23" y="76"/>
                    <a:pt x="28" y="75"/>
                    <a:pt x="28" y="90"/>
                  </a:cubicBezTo>
                  <a:cubicBezTo>
                    <a:pt x="28" y="105"/>
                    <a:pt x="41" y="103"/>
                    <a:pt x="42" y="110"/>
                  </a:cubicBezTo>
                  <a:cubicBezTo>
                    <a:pt x="42" y="117"/>
                    <a:pt x="33" y="118"/>
                    <a:pt x="33" y="129"/>
                  </a:cubicBezTo>
                  <a:cubicBezTo>
                    <a:pt x="33" y="141"/>
                    <a:pt x="33" y="178"/>
                    <a:pt x="33" y="192"/>
                  </a:cubicBezTo>
                  <a:cubicBezTo>
                    <a:pt x="33" y="206"/>
                    <a:pt x="25" y="219"/>
                    <a:pt x="17" y="236"/>
                  </a:cubicBezTo>
                  <a:cubicBezTo>
                    <a:pt x="9" y="254"/>
                    <a:pt x="5" y="246"/>
                    <a:pt x="5" y="256"/>
                  </a:cubicBezTo>
                  <a:cubicBezTo>
                    <a:pt x="5" y="266"/>
                    <a:pt x="0" y="264"/>
                    <a:pt x="1" y="274"/>
                  </a:cubicBezTo>
                  <a:cubicBezTo>
                    <a:pt x="10" y="278"/>
                    <a:pt x="5" y="279"/>
                    <a:pt x="13" y="281"/>
                  </a:cubicBezTo>
                  <a:cubicBezTo>
                    <a:pt x="23" y="284"/>
                    <a:pt x="7" y="293"/>
                    <a:pt x="20" y="296"/>
                  </a:cubicBezTo>
                  <a:cubicBezTo>
                    <a:pt x="47" y="301"/>
                    <a:pt x="20" y="309"/>
                    <a:pt x="40" y="313"/>
                  </a:cubicBezTo>
                  <a:cubicBezTo>
                    <a:pt x="33" y="317"/>
                    <a:pt x="36" y="308"/>
                    <a:pt x="21" y="316"/>
                  </a:cubicBezTo>
                  <a:cubicBezTo>
                    <a:pt x="18" y="343"/>
                    <a:pt x="28" y="323"/>
                    <a:pt x="25" y="349"/>
                  </a:cubicBezTo>
                  <a:cubicBezTo>
                    <a:pt x="22" y="367"/>
                    <a:pt x="30" y="371"/>
                    <a:pt x="41" y="388"/>
                  </a:cubicBezTo>
                  <a:cubicBezTo>
                    <a:pt x="38" y="392"/>
                    <a:pt x="34" y="389"/>
                    <a:pt x="30" y="387"/>
                  </a:cubicBezTo>
                  <a:cubicBezTo>
                    <a:pt x="34" y="393"/>
                    <a:pt x="29" y="390"/>
                    <a:pt x="20" y="390"/>
                  </a:cubicBezTo>
                  <a:cubicBezTo>
                    <a:pt x="11" y="390"/>
                    <a:pt x="7" y="388"/>
                    <a:pt x="12" y="399"/>
                  </a:cubicBezTo>
                  <a:cubicBezTo>
                    <a:pt x="19" y="417"/>
                    <a:pt x="17" y="404"/>
                    <a:pt x="28" y="426"/>
                  </a:cubicBezTo>
                  <a:cubicBezTo>
                    <a:pt x="38" y="447"/>
                    <a:pt x="42" y="446"/>
                    <a:pt x="39" y="459"/>
                  </a:cubicBezTo>
                  <a:cubicBezTo>
                    <a:pt x="55" y="450"/>
                    <a:pt x="48" y="460"/>
                    <a:pt x="55" y="454"/>
                  </a:cubicBezTo>
                  <a:cubicBezTo>
                    <a:pt x="68" y="442"/>
                    <a:pt x="90" y="443"/>
                    <a:pt x="97" y="437"/>
                  </a:cubicBezTo>
                  <a:cubicBezTo>
                    <a:pt x="104" y="431"/>
                    <a:pt x="107" y="434"/>
                    <a:pt x="108" y="427"/>
                  </a:cubicBezTo>
                  <a:cubicBezTo>
                    <a:pt x="109" y="420"/>
                    <a:pt x="95" y="421"/>
                    <a:pt x="106" y="414"/>
                  </a:cubicBezTo>
                  <a:cubicBezTo>
                    <a:pt x="113" y="410"/>
                    <a:pt x="112" y="416"/>
                    <a:pt x="123" y="410"/>
                  </a:cubicBezTo>
                  <a:cubicBezTo>
                    <a:pt x="133" y="404"/>
                    <a:pt x="142" y="404"/>
                    <a:pt x="147" y="399"/>
                  </a:cubicBezTo>
                  <a:cubicBezTo>
                    <a:pt x="153" y="393"/>
                    <a:pt x="151" y="387"/>
                    <a:pt x="157" y="384"/>
                  </a:cubicBezTo>
                  <a:cubicBezTo>
                    <a:pt x="167" y="380"/>
                    <a:pt x="154" y="372"/>
                    <a:pt x="167" y="366"/>
                  </a:cubicBezTo>
                  <a:cubicBezTo>
                    <a:pt x="185" y="359"/>
                    <a:pt x="178" y="355"/>
                    <a:pt x="185" y="35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59" name="Freeform 161"/>
            <p:cNvSpPr>
              <a:spLocks/>
            </p:cNvSpPr>
            <p:nvPr/>
          </p:nvSpPr>
          <p:spPr bwMode="auto">
            <a:xfrm>
              <a:off x="19110326" y="3365500"/>
              <a:ext cx="558800" cy="501650"/>
            </a:xfrm>
            <a:custGeom>
              <a:avLst/>
              <a:gdLst/>
              <a:ahLst/>
              <a:cxnLst>
                <a:cxn ang="0">
                  <a:pos x="264" y="165"/>
                </a:cxn>
                <a:cxn ang="0">
                  <a:pos x="255" y="145"/>
                </a:cxn>
                <a:cxn ang="0">
                  <a:pos x="246" y="130"/>
                </a:cxn>
                <a:cxn ang="0">
                  <a:pos x="236" y="113"/>
                </a:cxn>
                <a:cxn ang="0">
                  <a:pos x="223" y="99"/>
                </a:cxn>
                <a:cxn ang="0">
                  <a:pos x="214" y="85"/>
                </a:cxn>
                <a:cxn ang="0">
                  <a:pos x="201" y="74"/>
                </a:cxn>
                <a:cxn ang="0">
                  <a:pos x="188" y="57"/>
                </a:cxn>
                <a:cxn ang="0">
                  <a:pos x="185" y="32"/>
                </a:cxn>
                <a:cxn ang="0">
                  <a:pos x="177" y="16"/>
                </a:cxn>
                <a:cxn ang="0">
                  <a:pos x="173" y="4"/>
                </a:cxn>
                <a:cxn ang="0">
                  <a:pos x="155" y="11"/>
                </a:cxn>
                <a:cxn ang="0">
                  <a:pos x="145" y="29"/>
                </a:cxn>
                <a:cxn ang="0">
                  <a:pos x="135" y="44"/>
                </a:cxn>
                <a:cxn ang="0">
                  <a:pos x="111" y="55"/>
                </a:cxn>
                <a:cxn ang="0">
                  <a:pos x="94" y="59"/>
                </a:cxn>
                <a:cxn ang="0">
                  <a:pos x="96" y="72"/>
                </a:cxn>
                <a:cxn ang="0">
                  <a:pos x="85" y="82"/>
                </a:cxn>
                <a:cxn ang="0">
                  <a:pos x="43" y="99"/>
                </a:cxn>
                <a:cxn ang="0">
                  <a:pos x="27" y="104"/>
                </a:cxn>
                <a:cxn ang="0">
                  <a:pos x="13" y="141"/>
                </a:cxn>
                <a:cxn ang="0">
                  <a:pos x="7" y="176"/>
                </a:cxn>
                <a:cxn ang="0">
                  <a:pos x="25" y="202"/>
                </a:cxn>
                <a:cxn ang="0">
                  <a:pos x="40" y="225"/>
                </a:cxn>
                <a:cxn ang="0">
                  <a:pos x="40" y="237"/>
                </a:cxn>
                <a:cxn ang="0">
                  <a:pos x="57" y="201"/>
                </a:cxn>
                <a:cxn ang="0">
                  <a:pos x="91" y="203"/>
                </a:cxn>
                <a:cxn ang="0">
                  <a:pos x="114" y="163"/>
                </a:cxn>
                <a:cxn ang="0">
                  <a:pos x="140" y="174"/>
                </a:cxn>
                <a:cxn ang="0">
                  <a:pos x="176" y="182"/>
                </a:cxn>
                <a:cxn ang="0">
                  <a:pos x="196" y="168"/>
                </a:cxn>
                <a:cxn ang="0">
                  <a:pos x="215" y="159"/>
                </a:cxn>
                <a:cxn ang="0">
                  <a:pos x="264" y="165"/>
                </a:cxn>
              </a:cxnLst>
              <a:rect l="0" t="0" r="r" b="b"/>
              <a:pathLst>
                <a:path w="264" h="237">
                  <a:moveTo>
                    <a:pt x="264" y="165"/>
                  </a:moveTo>
                  <a:cubicBezTo>
                    <a:pt x="260" y="149"/>
                    <a:pt x="256" y="161"/>
                    <a:pt x="255" y="145"/>
                  </a:cubicBezTo>
                  <a:cubicBezTo>
                    <a:pt x="254" y="139"/>
                    <a:pt x="249" y="131"/>
                    <a:pt x="246" y="130"/>
                  </a:cubicBezTo>
                  <a:cubicBezTo>
                    <a:pt x="240" y="130"/>
                    <a:pt x="243" y="115"/>
                    <a:pt x="236" y="113"/>
                  </a:cubicBezTo>
                  <a:cubicBezTo>
                    <a:pt x="228" y="111"/>
                    <a:pt x="234" y="109"/>
                    <a:pt x="223" y="99"/>
                  </a:cubicBezTo>
                  <a:cubicBezTo>
                    <a:pt x="216" y="92"/>
                    <a:pt x="229" y="91"/>
                    <a:pt x="214" y="85"/>
                  </a:cubicBezTo>
                  <a:cubicBezTo>
                    <a:pt x="200" y="79"/>
                    <a:pt x="218" y="78"/>
                    <a:pt x="201" y="74"/>
                  </a:cubicBezTo>
                  <a:cubicBezTo>
                    <a:pt x="185" y="69"/>
                    <a:pt x="205" y="63"/>
                    <a:pt x="188" y="57"/>
                  </a:cubicBezTo>
                  <a:cubicBezTo>
                    <a:pt x="172" y="51"/>
                    <a:pt x="194" y="41"/>
                    <a:pt x="185" y="32"/>
                  </a:cubicBezTo>
                  <a:cubicBezTo>
                    <a:pt x="179" y="25"/>
                    <a:pt x="186" y="26"/>
                    <a:pt x="177" y="16"/>
                  </a:cubicBezTo>
                  <a:cubicBezTo>
                    <a:pt x="172" y="10"/>
                    <a:pt x="173" y="8"/>
                    <a:pt x="173" y="4"/>
                  </a:cubicBezTo>
                  <a:cubicBezTo>
                    <a:pt x="166" y="0"/>
                    <a:pt x="173" y="4"/>
                    <a:pt x="155" y="11"/>
                  </a:cubicBezTo>
                  <a:cubicBezTo>
                    <a:pt x="142" y="17"/>
                    <a:pt x="155" y="25"/>
                    <a:pt x="145" y="29"/>
                  </a:cubicBezTo>
                  <a:cubicBezTo>
                    <a:pt x="139" y="32"/>
                    <a:pt x="141" y="38"/>
                    <a:pt x="135" y="44"/>
                  </a:cubicBezTo>
                  <a:cubicBezTo>
                    <a:pt x="130" y="49"/>
                    <a:pt x="121" y="49"/>
                    <a:pt x="111" y="55"/>
                  </a:cubicBezTo>
                  <a:cubicBezTo>
                    <a:pt x="100" y="61"/>
                    <a:pt x="101" y="55"/>
                    <a:pt x="94" y="59"/>
                  </a:cubicBezTo>
                  <a:cubicBezTo>
                    <a:pt x="83" y="66"/>
                    <a:pt x="97" y="65"/>
                    <a:pt x="96" y="72"/>
                  </a:cubicBezTo>
                  <a:cubicBezTo>
                    <a:pt x="95" y="79"/>
                    <a:pt x="92" y="76"/>
                    <a:pt x="85" y="82"/>
                  </a:cubicBezTo>
                  <a:cubicBezTo>
                    <a:pt x="78" y="88"/>
                    <a:pt x="56" y="87"/>
                    <a:pt x="43" y="99"/>
                  </a:cubicBezTo>
                  <a:cubicBezTo>
                    <a:pt x="36" y="105"/>
                    <a:pt x="43" y="95"/>
                    <a:pt x="27" y="104"/>
                  </a:cubicBezTo>
                  <a:cubicBezTo>
                    <a:pt x="18" y="115"/>
                    <a:pt x="17" y="122"/>
                    <a:pt x="13" y="141"/>
                  </a:cubicBezTo>
                  <a:cubicBezTo>
                    <a:pt x="7" y="172"/>
                    <a:pt x="0" y="154"/>
                    <a:pt x="7" y="176"/>
                  </a:cubicBezTo>
                  <a:cubicBezTo>
                    <a:pt x="14" y="199"/>
                    <a:pt x="15" y="183"/>
                    <a:pt x="25" y="202"/>
                  </a:cubicBezTo>
                  <a:cubicBezTo>
                    <a:pt x="35" y="221"/>
                    <a:pt x="44" y="216"/>
                    <a:pt x="40" y="225"/>
                  </a:cubicBezTo>
                  <a:cubicBezTo>
                    <a:pt x="38" y="229"/>
                    <a:pt x="39" y="231"/>
                    <a:pt x="40" y="237"/>
                  </a:cubicBezTo>
                  <a:cubicBezTo>
                    <a:pt x="57" y="217"/>
                    <a:pt x="45" y="202"/>
                    <a:pt x="57" y="201"/>
                  </a:cubicBezTo>
                  <a:cubicBezTo>
                    <a:pt x="68" y="201"/>
                    <a:pt x="84" y="203"/>
                    <a:pt x="91" y="203"/>
                  </a:cubicBezTo>
                  <a:cubicBezTo>
                    <a:pt x="95" y="168"/>
                    <a:pt x="101" y="163"/>
                    <a:pt x="114" y="163"/>
                  </a:cubicBezTo>
                  <a:cubicBezTo>
                    <a:pt x="130" y="162"/>
                    <a:pt x="130" y="177"/>
                    <a:pt x="140" y="174"/>
                  </a:cubicBezTo>
                  <a:cubicBezTo>
                    <a:pt x="151" y="170"/>
                    <a:pt x="156" y="187"/>
                    <a:pt x="176" y="182"/>
                  </a:cubicBezTo>
                  <a:cubicBezTo>
                    <a:pt x="181" y="181"/>
                    <a:pt x="181" y="169"/>
                    <a:pt x="196" y="168"/>
                  </a:cubicBezTo>
                  <a:cubicBezTo>
                    <a:pt x="221" y="167"/>
                    <a:pt x="207" y="159"/>
                    <a:pt x="215" y="159"/>
                  </a:cubicBezTo>
                  <a:cubicBezTo>
                    <a:pt x="224" y="159"/>
                    <a:pt x="206" y="161"/>
                    <a:pt x="264" y="16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0" name="Freeform 162"/>
            <p:cNvSpPr>
              <a:spLocks/>
            </p:cNvSpPr>
            <p:nvPr/>
          </p:nvSpPr>
          <p:spPr bwMode="auto">
            <a:xfrm>
              <a:off x="18865851" y="2159000"/>
              <a:ext cx="660400" cy="712788"/>
            </a:xfrm>
            <a:custGeom>
              <a:avLst/>
              <a:gdLst/>
              <a:ahLst/>
              <a:cxnLst>
                <a:cxn ang="0">
                  <a:pos x="301" y="33"/>
                </a:cxn>
                <a:cxn ang="0">
                  <a:pos x="294" y="29"/>
                </a:cxn>
                <a:cxn ang="0">
                  <a:pos x="279" y="24"/>
                </a:cxn>
                <a:cxn ang="0">
                  <a:pos x="266" y="15"/>
                </a:cxn>
                <a:cxn ang="0">
                  <a:pos x="248" y="13"/>
                </a:cxn>
                <a:cxn ang="0">
                  <a:pos x="240" y="9"/>
                </a:cxn>
                <a:cxn ang="0">
                  <a:pos x="214" y="20"/>
                </a:cxn>
                <a:cxn ang="0">
                  <a:pos x="210" y="38"/>
                </a:cxn>
                <a:cxn ang="0">
                  <a:pos x="199" y="67"/>
                </a:cxn>
                <a:cxn ang="0">
                  <a:pos x="177" y="56"/>
                </a:cxn>
                <a:cxn ang="0">
                  <a:pos x="144" y="44"/>
                </a:cxn>
                <a:cxn ang="0">
                  <a:pos x="122" y="28"/>
                </a:cxn>
                <a:cxn ang="0">
                  <a:pos x="108" y="15"/>
                </a:cxn>
                <a:cxn ang="0">
                  <a:pos x="85" y="9"/>
                </a:cxn>
                <a:cxn ang="0">
                  <a:pos x="60" y="8"/>
                </a:cxn>
                <a:cxn ang="0">
                  <a:pos x="43" y="0"/>
                </a:cxn>
                <a:cxn ang="0">
                  <a:pos x="42" y="11"/>
                </a:cxn>
                <a:cxn ang="0">
                  <a:pos x="40" y="21"/>
                </a:cxn>
                <a:cxn ang="0">
                  <a:pos x="28" y="30"/>
                </a:cxn>
                <a:cxn ang="0">
                  <a:pos x="22" y="50"/>
                </a:cxn>
                <a:cxn ang="0">
                  <a:pos x="4" y="74"/>
                </a:cxn>
                <a:cxn ang="0">
                  <a:pos x="7" y="82"/>
                </a:cxn>
                <a:cxn ang="0">
                  <a:pos x="17" y="113"/>
                </a:cxn>
                <a:cxn ang="0">
                  <a:pos x="19" y="138"/>
                </a:cxn>
                <a:cxn ang="0">
                  <a:pos x="20" y="144"/>
                </a:cxn>
                <a:cxn ang="0">
                  <a:pos x="19" y="157"/>
                </a:cxn>
                <a:cxn ang="0">
                  <a:pos x="9" y="172"/>
                </a:cxn>
                <a:cxn ang="0">
                  <a:pos x="22" y="187"/>
                </a:cxn>
                <a:cxn ang="0">
                  <a:pos x="29" y="197"/>
                </a:cxn>
                <a:cxn ang="0">
                  <a:pos x="46" y="205"/>
                </a:cxn>
                <a:cxn ang="0">
                  <a:pos x="62" y="218"/>
                </a:cxn>
                <a:cxn ang="0">
                  <a:pos x="104" y="228"/>
                </a:cxn>
                <a:cxn ang="0">
                  <a:pos x="112" y="237"/>
                </a:cxn>
                <a:cxn ang="0">
                  <a:pos x="123" y="232"/>
                </a:cxn>
                <a:cxn ang="0">
                  <a:pos x="147" y="219"/>
                </a:cxn>
                <a:cxn ang="0">
                  <a:pos x="166" y="224"/>
                </a:cxn>
                <a:cxn ang="0">
                  <a:pos x="297" y="337"/>
                </a:cxn>
                <a:cxn ang="0">
                  <a:pos x="312" y="337"/>
                </a:cxn>
                <a:cxn ang="0">
                  <a:pos x="309" y="279"/>
                </a:cxn>
                <a:cxn ang="0">
                  <a:pos x="299" y="101"/>
                </a:cxn>
                <a:cxn ang="0">
                  <a:pos x="299" y="79"/>
                </a:cxn>
                <a:cxn ang="0">
                  <a:pos x="299" y="59"/>
                </a:cxn>
                <a:cxn ang="0">
                  <a:pos x="301" y="33"/>
                </a:cxn>
              </a:cxnLst>
              <a:rect l="0" t="0" r="r" b="b"/>
              <a:pathLst>
                <a:path w="312" h="337">
                  <a:moveTo>
                    <a:pt x="301" y="33"/>
                  </a:moveTo>
                  <a:cubicBezTo>
                    <a:pt x="297" y="32"/>
                    <a:pt x="299" y="27"/>
                    <a:pt x="294" y="29"/>
                  </a:cubicBezTo>
                  <a:cubicBezTo>
                    <a:pt x="280" y="33"/>
                    <a:pt x="294" y="23"/>
                    <a:pt x="279" y="24"/>
                  </a:cubicBezTo>
                  <a:cubicBezTo>
                    <a:pt x="262" y="25"/>
                    <a:pt x="285" y="21"/>
                    <a:pt x="266" y="15"/>
                  </a:cubicBezTo>
                  <a:cubicBezTo>
                    <a:pt x="244" y="8"/>
                    <a:pt x="254" y="14"/>
                    <a:pt x="248" y="13"/>
                  </a:cubicBezTo>
                  <a:cubicBezTo>
                    <a:pt x="237" y="12"/>
                    <a:pt x="255" y="11"/>
                    <a:pt x="240" y="9"/>
                  </a:cubicBezTo>
                  <a:cubicBezTo>
                    <a:pt x="224" y="8"/>
                    <a:pt x="223" y="15"/>
                    <a:pt x="214" y="20"/>
                  </a:cubicBezTo>
                  <a:cubicBezTo>
                    <a:pt x="204" y="27"/>
                    <a:pt x="206" y="38"/>
                    <a:pt x="210" y="38"/>
                  </a:cubicBezTo>
                  <a:cubicBezTo>
                    <a:pt x="219" y="40"/>
                    <a:pt x="212" y="66"/>
                    <a:pt x="199" y="67"/>
                  </a:cubicBezTo>
                  <a:cubicBezTo>
                    <a:pt x="187" y="69"/>
                    <a:pt x="194" y="68"/>
                    <a:pt x="177" y="56"/>
                  </a:cubicBezTo>
                  <a:cubicBezTo>
                    <a:pt x="159" y="43"/>
                    <a:pt x="151" y="48"/>
                    <a:pt x="144" y="44"/>
                  </a:cubicBezTo>
                  <a:cubicBezTo>
                    <a:pt x="137" y="40"/>
                    <a:pt x="126" y="53"/>
                    <a:pt x="122" y="28"/>
                  </a:cubicBezTo>
                  <a:cubicBezTo>
                    <a:pt x="120" y="12"/>
                    <a:pt x="116" y="25"/>
                    <a:pt x="108" y="15"/>
                  </a:cubicBezTo>
                  <a:cubicBezTo>
                    <a:pt x="99" y="6"/>
                    <a:pt x="94" y="18"/>
                    <a:pt x="85" y="9"/>
                  </a:cubicBezTo>
                  <a:cubicBezTo>
                    <a:pt x="76" y="1"/>
                    <a:pt x="72" y="14"/>
                    <a:pt x="60" y="8"/>
                  </a:cubicBezTo>
                  <a:cubicBezTo>
                    <a:pt x="52" y="4"/>
                    <a:pt x="47" y="1"/>
                    <a:pt x="43" y="0"/>
                  </a:cubicBezTo>
                  <a:cubicBezTo>
                    <a:pt x="42" y="11"/>
                    <a:pt x="42" y="11"/>
                    <a:pt x="42" y="11"/>
                  </a:cubicBezTo>
                  <a:cubicBezTo>
                    <a:pt x="47" y="11"/>
                    <a:pt x="46" y="15"/>
                    <a:pt x="40" y="21"/>
                  </a:cubicBezTo>
                  <a:cubicBezTo>
                    <a:pt x="33" y="26"/>
                    <a:pt x="29" y="24"/>
                    <a:pt x="28" y="30"/>
                  </a:cubicBezTo>
                  <a:cubicBezTo>
                    <a:pt x="25" y="41"/>
                    <a:pt x="15" y="37"/>
                    <a:pt x="22" y="50"/>
                  </a:cubicBezTo>
                  <a:cubicBezTo>
                    <a:pt x="28" y="62"/>
                    <a:pt x="12" y="71"/>
                    <a:pt x="4" y="74"/>
                  </a:cubicBezTo>
                  <a:cubicBezTo>
                    <a:pt x="0" y="77"/>
                    <a:pt x="2" y="76"/>
                    <a:pt x="7" y="82"/>
                  </a:cubicBezTo>
                  <a:cubicBezTo>
                    <a:pt x="11" y="88"/>
                    <a:pt x="6" y="94"/>
                    <a:pt x="17" y="113"/>
                  </a:cubicBezTo>
                  <a:cubicBezTo>
                    <a:pt x="28" y="132"/>
                    <a:pt x="21" y="137"/>
                    <a:pt x="19" y="138"/>
                  </a:cubicBezTo>
                  <a:cubicBezTo>
                    <a:pt x="18" y="140"/>
                    <a:pt x="15" y="138"/>
                    <a:pt x="20" y="144"/>
                  </a:cubicBezTo>
                  <a:cubicBezTo>
                    <a:pt x="28" y="152"/>
                    <a:pt x="20" y="149"/>
                    <a:pt x="19" y="157"/>
                  </a:cubicBezTo>
                  <a:cubicBezTo>
                    <a:pt x="17" y="171"/>
                    <a:pt x="3" y="163"/>
                    <a:pt x="9" y="172"/>
                  </a:cubicBezTo>
                  <a:cubicBezTo>
                    <a:pt x="19" y="184"/>
                    <a:pt x="23" y="179"/>
                    <a:pt x="22" y="187"/>
                  </a:cubicBezTo>
                  <a:cubicBezTo>
                    <a:pt x="22" y="196"/>
                    <a:pt x="22" y="185"/>
                    <a:pt x="29" y="197"/>
                  </a:cubicBezTo>
                  <a:cubicBezTo>
                    <a:pt x="37" y="210"/>
                    <a:pt x="37" y="195"/>
                    <a:pt x="46" y="205"/>
                  </a:cubicBezTo>
                  <a:cubicBezTo>
                    <a:pt x="56" y="215"/>
                    <a:pt x="62" y="218"/>
                    <a:pt x="62" y="218"/>
                  </a:cubicBezTo>
                  <a:cubicBezTo>
                    <a:pt x="104" y="228"/>
                    <a:pt x="104" y="228"/>
                    <a:pt x="104" y="228"/>
                  </a:cubicBezTo>
                  <a:cubicBezTo>
                    <a:pt x="112" y="237"/>
                    <a:pt x="112" y="237"/>
                    <a:pt x="112" y="237"/>
                  </a:cubicBezTo>
                  <a:cubicBezTo>
                    <a:pt x="123" y="232"/>
                    <a:pt x="123" y="232"/>
                    <a:pt x="123" y="232"/>
                  </a:cubicBezTo>
                  <a:cubicBezTo>
                    <a:pt x="123" y="232"/>
                    <a:pt x="138" y="224"/>
                    <a:pt x="147" y="219"/>
                  </a:cubicBezTo>
                  <a:cubicBezTo>
                    <a:pt x="156" y="215"/>
                    <a:pt x="157" y="218"/>
                    <a:pt x="166" y="224"/>
                  </a:cubicBezTo>
                  <a:cubicBezTo>
                    <a:pt x="174" y="231"/>
                    <a:pt x="297" y="337"/>
                    <a:pt x="297" y="337"/>
                  </a:cubicBezTo>
                  <a:cubicBezTo>
                    <a:pt x="312" y="337"/>
                    <a:pt x="312" y="337"/>
                    <a:pt x="312" y="337"/>
                  </a:cubicBezTo>
                  <a:cubicBezTo>
                    <a:pt x="309" y="279"/>
                    <a:pt x="309" y="279"/>
                    <a:pt x="309" y="279"/>
                  </a:cubicBezTo>
                  <a:cubicBezTo>
                    <a:pt x="309" y="279"/>
                    <a:pt x="300" y="120"/>
                    <a:pt x="299" y="101"/>
                  </a:cubicBezTo>
                  <a:cubicBezTo>
                    <a:pt x="298" y="81"/>
                    <a:pt x="307" y="86"/>
                    <a:pt x="299" y="79"/>
                  </a:cubicBezTo>
                  <a:cubicBezTo>
                    <a:pt x="291" y="72"/>
                    <a:pt x="312" y="65"/>
                    <a:pt x="299" y="59"/>
                  </a:cubicBezTo>
                  <a:cubicBezTo>
                    <a:pt x="299" y="44"/>
                    <a:pt x="299" y="39"/>
                    <a:pt x="301" y="3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1" name="Freeform 163"/>
            <p:cNvSpPr>
              <a:spLocks/>
            </p:cNvSpPr>
            <p:nvPr/>
          </p:nvSpPr>
          <p:spPr bwMode="auto">
            <a:xfrm>
              <a:off x="20597814" y="2535238"/>
              <a:ext cx="215900" cy="231775"/>
            </a:xfrm>
            <a:custGeom>
              <a:avLst/>
              <a:gdLst/>
              <a:ahLst/>
              <a:cxnLst>
                <a:cxn ang="0">
                  <a:pos x="101" y="33"/>
                </a:cxn>
                <a:cxn ang="0">
                  <a:pos x="95" y="14"/>
                </a:cxn>
                <a:cxn ang="0">
                  <a:pos x="92" y="1"/>
                </a:cxn>
                <a:cxn ang="0">
                  <a:pos x="82" y="12"/>
                </a:cxn>
                <a:cxn ang="0">
                  <a:pos x="61" y="38"/>
                </a:cxn>
                <a:cxn ang="0">
                  <a:pos x="57" y="46"/>
                </a:cxn>
                <a:cxn ang="0">
                  <a:pos x="51" y="48"/>
                </a:cxn>
                <a:cxn ang="0">
                  <a:pos x="43" y="50"/>
                </a:cxn>
                <a:cxn ang="0">
                  <a:pos x="32" y="51"/>
                </a:cxn>
                <a:cxn ang="0">
                  <a:pos x="16" y="53"/>
                </a:cxn>
                <a:cxn ang="0">
                  <a:pos x="7" y="40"/>
                </a:cxn>
                <a:cxn ang="0">
                  <a:pos x="18" y="83"/>
                </a:cxn>
                <a:cxn ang="0">
                  <a:pos x="67" y="109"/>
                </a:cxn>
                <a:cxn ang="0">
                  <a:pos x="77" y="101"/>
                </a:cxn>
                <a:cxn ang="0">
                  <a:pos x="84" y="83"/>
                </a:cxn>
                <a:cxn ang="0">
                  <a:pos x="81" y="71"/>
                </a:cxn>
                <a:cxn ang="0">
                  <a:pos x="94" y="64"/>
                </a:cxn>
                <a:cxn ang="0">
                  <a:pos x="89" y="46"/>
                </a:cxn>
                <a:cxn ang="0">
                  <a:pos x="101" y="33"/>
                </a:cxn>
              </a:cxnLst>
              <a:rect l="0" t="0" r="r" b="b"/>
              <a:pathLst>
                <a:path w="102" h="109">
                  <a:moveTo>
                    <a:pt x="101" y="33"/>
                  </a:moveTo>
                  <a:cubicBezTo>
                    <a:pt x="93" y="22"/>
                    <a:pt x="102" y="13"/>
                    <a:pt x="95" y="14"/>
                  </a:cubicBezTo>
                  <a:cubicBezTo>
                    <a:pt x="89" y="16"/>
                    <a:pt x="101" y="1"/>
                    <a:pt x="92" y="1"/>
                  </a:cubicBezTo>
                  <a:cubicBezTo>
                    <a:pt x="83" y="0"/>
                    <a:pt x="91" y="5"/>
                    <a:pt x="82" y="12"/>
                  </a:cubicBezTo>
                  <a:cubicBezTo>
                    <a:pt x="72" y="18"/>
                    <a:pt x="81" y="22"/>
                    <a:pt x="61" y="38"/>
                  </a:cubicBezTo>
                  <a:cubicBezTo>
                    <a:pt x="53" y="45"/>
                    <a:pt x="62" y="48"/>
                    <a:pt x="57" y="46"/>
                  </a:cubicBezTo>
                  <a:cubicBezTo>
                    <a:pt x="52" y="45"/>
                    <a:pt x="56" y="50"/>
                    <a:pt x="51" y="48"/>
                  </a:cubicBezTo>
                  <a:cubicBezTo>
                    <a:pt x="45" y="47"/>
                    <a:pt x="51" y="51"/>
                    <a:pt x="43" y="50"/>
                  </a:cubicBezTo>
                  <a:cubicBezTo>
                    <a:pt x="35" y="50"/>
                    <a:pt x="44" y="52"/>
                    <a:pt x="32" y="51"/>
                  </a:cubicBezTo>
                  <a:cubicBezTo>
                    <a:pt x="19" y="50"/>
                    <a:pt x="16" y="53"/>
                    <a:pt x="16" y="53"/>
                  </a:cubicBezTo>
                  <a:cubicBezTo>
                    <a:pt x="7" y="48"/>
                    <a:pt x="12" y="37"/>
                    <a:pt x="7" y="40"/>
                  </a:cubicBezTo>
                  <a:cubicBezTo>
                    <a:pt x="0" y="60"/>
                    <a:pt x="19" y="59"/>
                    <a:pt x="18" y="83"/>
                  </a:cubicBezTo>
                  <a:cubicBezTo>
                    <a:pt x="67" y="109"/>
                    <a:pt x="67" y="109"/>
                    <a:pt x="67" y="109"/>
                  </a:cubicBezTo>
                  <a:cubicBezTo>
                    <a:pt x="67" y="109"/>
                    <a:pt x="76" y="102"/>
                    <a:pt x="77" y="101"/>
                  </a:cubicBezTo>
                  <a:cubicBezTo>
                    <a:pt x="78" y="86"/>
                    <a:pt x="80" y="94"/>
                    <a:pt x="84" y="83"/>
                  </a:cubicBezTo>
                  <a:cubicBezTo>
                    <a:pt x="88" y="72"/>
                    <a:pt x="79" y="74"/>
                    <a:pt x="81" y="71"/>
                  </a:cubicBezTo>
                  <a:cubicBezTo>
                    <a:pt x="85" y="63"/>
                    <a:pt x="91" y="72"/>
                    <a:pt x="94" y="64"/>
                  </a:cubicBezTo>
                  <a:cubicBezTo>
                    <a:pt x="96" y="56"/>
                    <a:pt x="88" y="65"/>
                    <a:pt x="89" y="46"/>
                  </a:cubicBezTo>
                  <a:cubicBezTo>
                    <a:pt x="89" y="30"/>
                    <a:pt x="98" y="42"/>
                    <a:pt x="101" y="3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2" name="Freeform 164"/>
            <p:cNvSpPr>
              <a:spLocks noEditPoints="1"/>
            </p:cNvSpPr>
            <p:nvPr/>
          </p:nvSpPr>
          <p:spPr bwMode="auto">
            <a:xfrm>
              <a:off x="19481801" y="2230438"/>
              <a:ext cx="512763" cy="530225"/>
            </a:xfrm>
            <a:custGeom>
              <a:avLst/>
              <a:gdLst/>
              <a:ahLst/>
              <a:cxnLst>
                <a:cxn ang="0">
                  <a:pos x="18" y="245"/>
                </a:cxn>
                <a:cxn ang="0">
                  <a:pos x="206" y="245"/>
                </a:cxn>
                <a:cxn ang="0">
                  <a:pos x="18" y="245"/>
                </a:cxn>
                <a:cxn ang="0">
                  <a:pos x="18" y="245"/>
                </a:cxn>
                <a:cxn ang="0">
                  <a:pos x="206" y="245"/>
                </a:cxn>
                <a:cxn ang="0">
                  <a:pos x="221" y="244"/>
                </a:cxn>
                <a:cxn ang="0">
                  <a:pos x="228" y="237"/>
                </a:cxn>
                <a:cxn ang="0">
                  <a:pos x="238" y="231"/>
                </a:cxn>
                <a:cxn ang="0">
                  <a:pos x="230" y="215"/>
                </a:cxn>
                <a:cxn ang="0">
                  <a:pos x="231" y="199"/>
                </a:cxn>
                <a:cxn ang="0">
                  <a:pos x="211" y="172"/>
                </a:cxn>
                <a:cxn ang="0">
                  <a:pos x="186" y="127"/>
                </a:cxn>
                <a:cxn ang="0">
                  <a:pos x="182" y="110"/>
                </a:cxn>
                <a:cxn ang="0">
                  <a:pos x="175" y="96"/>
                </a:cxn>
                <a:cxn ang="0">
                  <a:pos x="160" y="73"/>
                </a:cxn>
                <a:cxn ang="0">
                  <a:pos x="154" y="51"/>
                </a:cxn>
                <a:cxn ang="0">
                  <a:pos x="148" y="25"/>
                </a:cxn>
                <a:cxn ang="0">
                  <a:pos x="159" y="49"/>
                </a:cxn>
                <a:cxn ang="0">
                  <a:pos x="171" y="69"/>
                </a:cxn>
                <a:cxn ang="0">
                  <a:pos x="187" y="95"/>
                </a:cxn>
                <a:cxn ang="0">
                  <a:pos x="200" y="97"/>
                </a:cxn>
                <a:cxn ang="0">
                  <a:pos x="202" y="77"/>
                </a:cxn>
                <a:cxn ang="0">
                  <a:pos x="204" y="51"/>
                </a:cxn>
                <a:cxn ang="0">
                  <a:pos x="188" y="20"/>
                </a:cxn>
                <a:cxn ang="0">
                  <a:pos x="188" y="4"/>
                </a:cxn>
                <a:cxn ang="0">
                  <a:pos x="158" y="13"/>
                </a:cxn>
                <a:cxn ang="0">
                  <a:pos x="134" y="7"/>
                </a:cxn>
                <a:cxn ang="0">
                  <a:pos x="119" y="5"/>
                </a:cxn>
                <a:cxn ang="0">
                  <a:pos x="103" y="12"/>
                </a:cxn>
                <a:cxn ang="0">
                  <a:pos x="90" y="21"/>
                </a:cxn>
                <a:cxn ang="0">
                  <a:pos x="78" y="16"/>
                </a:cxn>
                <a:cxn ang="0">
                  <a:pos x="69" y="13"/>
                </a:cxn>
                <a:cxn ang="0">
                  <a:pos x="54" y="7"/>
                </a:cxn>
                <a:cxn ang="0">
                  <a:pos x="25" y="4"/>
                </a:cxn>
                <a:cxn ang="0">
                  <a:pos x="10" y="0"/>
                </a:cxn>
                <a:cxn ang="0">
                  <a:pos x="8" y="26"/>
                </a:cxn>
                <a:cxn ang="0">
                  <a:pos x="8" y="45"/>
                </a:cxn>
                <a:cxn ang="0">
                  <a:pos x="8" y="67"/>
                </a:cxn>
                <a:cxn ang="0">
                  <a:pos x="18" y="245"/>
                </a:cxn>
              </a:cxnLst>
              <a:rect l="0" t="0" r="r" b="b"/>
              <a:pathLst>
                <a:path w="242" h="250">
                  <a:moveTo>
                    <a:pt x="18" y="245"/>
                  </a:moveTo>
                  <a:cubicBezTo>
                    <a:pt x="206" y="245"/>
                    <a:pt x="206" y="245"/>
                    <a:pt x="206" y="245"/>
                  </a:cubicBezTo>
                  <a:cubicBezTo>
                    <a:pt x="18" y="245"/>
                    <a:pt x="18" y="245"/>
                    <a:pt x="18" y="245"/>
                  </a:cubicBezTo>
                  <a:close/>
                  <a:moveTo>
                    <a:pt x="18" y="245"/>
                  </a:moveTo>
                  <a:cubicBezTo>
                    <a:pt x="206" y="245"/>
                    <a:pt x="206" y="245"/>
                    <a:pt x="206" y="245"/>
                  </a:cubicBezTo>
                  <a:cubicBezTo>
                    <a:pt x="215" y="250"/>
                    <a:pt x="226" y="249"/>
                    <a:pt x="221" y="244"/>
                  </a:cubicBezTo>
                  <a:cubicBezTo>
                    <a:pt x="216" y="239"/>
                    <a:pt x="224" y="246"/>
                    <a:pt x="228" y="237"/>
                  </a:cubicBezTo>
                  <a:cubicBezTo>
                    <a:pt x="233" y="229"/>
                    <a:pt x="234" y="238"/>
                    <a:pt x="238" y="231"/>
                  </a:cubicBezTo>
                  <a:cubicBezTo>
                    <a:pt x="230" y="219"/>
                    <a:pt x="242" y="233"/>
                    <a:pt x="230" y="215"/>
                  </a:cubicBezTo>
                  <a:cubicBezTo>
                    <a:pt x="218" y="196"/>
                    <a:pt x="241" y="210"/>
                    <a:pt x="231" y="199"/>
                  </a:cubicBezTo>
                  <a:cubicBezTo>
                    <a:pt x="221" y="188"/>
                    <a:pt x="215" y="187"/>
                    <a:pt x="211" y="172"/>
                  </a:cubicBezTo>
                  <a:cubicBezTo>
                    <a:pt x="208" y="158"/>
                    <a:pt x="200" y="159"/>
                    <a:pt x="186" y="127"/>
                  </a:cubicBezTo>
                  <a:cubicBezTo>
                    <a:pt x="178" y="110"/>
                    <a:pt x="195" y="124"/>
                    <a:pt x="182" y="110"/>
                  </a:cubicBezTo>
                  <a:cubicBezTo>
                    <a:pt x="170" y="97"/>
                    <a:pt x="184" y="108"/>
                    <a:pt x="175" y="96"/>
                  </a:cubicBezTo>
                  <a:cubicBezTo>
                    <a:pt x="166" y="84"/>
                    <a:pt x="166" y="81"/>
                    <a:pt x="160" y="73"/>
                  </a:cubicBezTo>
                  <a:cubicBezTo>
                    <a:pt x="153" y="64"/>
                    <a:pt x="164" y="65"/>
                    <a:pt x="154" y="51"/>
                  </a:cubicBezTo>
                  <a:cubicBezTo>
                    <a:pt x="147" y="42"/>
                    <a:pt x="154" y="42"/>
                    <a:pt x="148" y="25"/>
                  </a:cubicBezTo>
                  <a:cubicBezTo>
                    <a:pt x="152" y="34"/>
                    <a:pt x="153" y="43"/>
                    <a:pt x="159" y="49"/>
                  </a:cubicBezTo>
                  <a:cubicBezTo>
                    <a:pt x="165" y="55"/>
                    <a:pt x="163" y="60"/>
                    <a:pt x="171" y="69"/>
                  </a:cubicBezTo>
                  <a:cubicBezTo>
                    <a:pt x="178" y="77"/>
                    <a:pt x="179" y="86"/>
                    <a:pt x="187" y="95"/>
                  </a:cubicBezTo>
                  <a:cubicBezTo>
                    <a:pt x="195" y="103"/>
                    <a:pt x="194" y="108"/>
                    <a:pt x="200" y="97"/>
                  </a:cubicBezTo>
                  <a:cubicBezTo>
                    <a:pt x="207" y="86"/>
                    <a:pt x="198" y="89"/>
                    <a:pt x="202" y="77"/>
                  </a:cubicBezTo>
                  <a:cubicBezTo>
                    <a:pt x="205" y="64"/>
                    <a:pt x="200" y="62"/>
                    <a:pt x="204" y="51"/>
                  </a:cubicBezTo>
                  <a:cubicBezTo>
                    <a:pt x="200" y="44"/>
                    <a:pt x="195" y="32"/>
                    <a:pt x="188" y="20"/>
                  </a:cubicBezTo>
                  <a:cubicBezTo>
                    <a:pt x="182" y="9"/>
                    <a:pt x="195" y="12"/>
                    <a:pt x="188" y="4"/>
                  </a:cubicBezTo>
                  <a:cubicBezTo>
                    <a:pt x="176" y="23"/>
                    <a:pt x="167" y="11"/>
                    <a:pt x="158" y="13"/>
                  </a:cubicBezTo>
                  <a:cubicBezTo>
                    <a:pt x="149" y="14"/>
                    <a:pt x="143" y="12"/>
                    <a:pt x="134" y="7"/>
                  </a:cubicBezTo>
                  <a:cubicBezTo>
                    <a:pt x="125" y="3"/>
                    <a:pt x="127" y="9"/>
                    <a:pt x="119" y="5"/>
                  </a:cubicBezTo>
                  <a:cubicBezTo>
                    <a:pt x="120" y="6"/>
                    <a:pt x="101" y="9"/>
                    <a:pt x="103" y="12"/>
                  </a:cubicBezTo>
                  <a:cubicBezTo>
                    <a:pt x="105" y="15"/>
                    <a:pt x="97" y="14"/>
                    <a:pt x="90" y="21"/>
                  </a:cubicBezTo>
                  <a:cubicBezTo>
                    <a:pt x="82" y="27"/>
                    <a:pt x="84" y="16"/>
                    <a:pt x="78" y="16"/>
                  </a:cubicBezTo>
                  <a:cubicBezTo>
                    <a:pt x="67" y="15"/>
                    <a:pt x="77" y="8"/>
                    <a:pt x="69" y="13"/>
                  </a:cubicBezTo>
                  <a:cubicBezTo>
                    <a:pt x="66" y="15"/>
                    <a:pt x="60" y="12"/>
                    <a:pt x="54" y="7"/>
                  </a:cubicBezTo>
                  <a:cubicBezTo>
                    <a:pt x="47" y="2"/>
                    <a:pt x="29" y="2"/>
                    <a:pt x="25" y="4"/>
                  </a:cubicBezTo>
                  <a:cubicBezTo>
                    <a:pt x="18" y="9"/>
                    <a:pt x="13" y="1"/>
                    <a:pt x="10" y="0"/>
                  </a:cubicBezTo>
                  <a:cubicBezTo>
                    <a:pt x="8" y="5"/>
                    <a:pt x="8" y="10"/>
                    <a:pt x="8" y="26"/>
                  </a:cubicBezTo>
                  <a:cubicBezTo>
                    <a:pt x="21" y="31"/>
                    <a:pt x="0" y="38"/>
                    <a:pt x="8" y="45"/>
                  </a:cubicBezTo>
                  <a:cubicBezTo>
                    <a:pt x="16" y="52"/>
                    <a:pt x="7" y="47"/>
                    <a:pt x="8" y="67"/>
                  </a:cubicBezTo>
                  <a:cubicBezTo>
                    <a:pt x="9" y="86"/>
                    <a:pt x="18" y="245"/>
                    <a:pt x="18" y="24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3" name="Freeform 165"/>
            <p:cNvSpPr>
              <a:spLocks/>
            </p:cNvSpPr>
            <p:nvPr/>
          </p:nvSpPr>
          <p:spPr bwMode="auto">
            <a:xfrm>
              <a:off x="20021551" y="2971800"/>
              <a:ext cx="322263" cy="420688"/>
            </a:xfrm>
            <a:custGeom>
              <a:avLst/>
              <a:gdLst/>
              <a:ahLst/>
              <a:cxnLst>
                <a:cxn ang="0">
                  <a:pos x="143" y="185"/>
                </a:cxn>
                <a:cxn ang="0">
                  <a:pos x="132" y="184"/>
                </a:cxn>
                <a:cxn ang="0">
                  <a:pos x="136" y="180"/>
                </a:cxn>
                <a:cxn ang="0">
                  <a:pos x="149" y="169"/>
                </a:cxn>
                <a:cxn ang="0">
                  <a:pos x="134" y="142"/>
                </a:cxn>
                <a:cxn ang="0">
                  <a:pos x="131" y="139"/>
                </a:cxn>
                <a:cxn ang="0">
                  <a:pos x="120" y="124"/>
                </a:cxn>
                <a:cxn ang="0">
                  <a:pos x="96" y="94"/>
                </a:cxn>
                <a:cxn ang="0">
                  <a:pos x="83" y="87"/>
                </a:cxn>
                <a:cxn ang="0">
                  <a:pos x="71" y="76"/>
                </a:cxn>
                <a:cxn ang="0">
                  <a:pos x="60" y="52"/>
                </a:cxn>
                <a:cxn ang="0">
                  <a:pos x="38" y="0"/>
                </a:cxn>
                <a:cxn ang="0">
                  <a:pos x="9" y="46"/>
                </a:cxn>
                <a:cxn ang="0">
                  <a:pos x="0" y="111"/>
                </a:cxn>
                <a:cxn ang="0">
                  <a:pos x="23" y="114"/>
                </a:cxn>
                <a:cxn ang="0">
                  <a:pos x="32" y="100"/>
                </a:cxn>
                <a:cxn ang="0">
                  <a:pos x="56" y="109"/>
                </a:cxn>
                <a:cxn ang="0">
                  <a:pos x="76" y="108"/>
                </a:cxn>
                <a:cxn ang="0">
                  <a:pos x="128" y="154"/>
                </a:cxn>
                <a:cxn ang="0">
                  <a:pos x="119" y="162"/>
                </a:cxn>
                <a:cxn ang="0">
                  <a:pos x="116" y="189"/>
                </a:cxn>
                <a:cxn ang="0">
                  <a:pos x="135" y="193"/>
                </a:cxn>
                <a:cxn ang="0">
                  <a:pos x="143" y="185"/>
                </a:cxn>
              </a:cxnLst>
              <a:rect l="0" t="0" r="r" b="b"/>
              <a:pathLst>
                <a:path w="152" h="199">
                  <a:moveTo>
                    <a:pt x="143" y="185"/>
                  </a:moveTo>
                  <a:cubicBezTo>
                    <a:pt x="139" y="179"/>
                    <a:pt x="141" y="183"/>
                    <a:pt x="132" y="184"/>
                  </a:cubicBezTo>
                  <a:cubicBezTo>
                    <a:pt x="123" y="185"/>
                    <a:pt x="132" y="183"/>
                    <a:pt x="136" y="180"/>
                  </a:cubicBezTo>
                  <a:cubicBezTo>
                    <a:pt x="139" y="177"/>
                    <a:pt x="146" y="182"/>
                    <a:pt x="149" y="169"/>
                  </a:cubicBezTo>
                  <a:cubicBezTo>
                    <a:pt x="152" y="157"/>
                    <a:pt x="141" y="154"/>
                    <a:pt x="134" y="142"/>
                  </a:cubicBezTo>
                  <a:cubicBezTo>
                    <a:pt x="133" y="140"/>
                    <a:pt x="135" y="139"/>
                    <a:pt x="131" y="139"/>
                  </a:cubicBezTo>
                  <a:cubicBezTo>
                    <a:pt x="127" y="140"/>
                    <a:pt x="130" y="133"/>
                    <a:pt x="120" y="124"/>
                  </a:cubicBezTo>
                  <a:cubicBezTo>
                    <a:pt x="110" y="115"/>
                    <a:pt x="105" y="95"/>
                    <a:pt x="96" y="94"/>
                  </a:cubicBezTo>
                  <a:cubicBezTo>
                    <a:pt x="89" y="94"/>
                    <a:pt x="92" y="89"/>
                    <a:pt x="83" y="87"/>
                  </a:cubicBezTo>
                  <a:cubicBezTo>
                    <a:pt x="73" y="85"/>
                    <a:pt x="75" y="69"/>
                    <a:pt x="71" y="76"/>
                  </a:cubicBezTo>
                  <a:cubicBezTo>
                    <a:pt x="69" y="79"/>
                    <a:pt x="65" y="80"/>
                    <a:pt x="60" y="52"/>
                  </a:cubicBezTo>
                  <a:cubicBezTo>
                    <a:pt x="54" y="25"/>
                    <a:pt x="50" y="27"/>
                    <a:pt x="38" y="0"/>
                  </a:cubicBezTo>
                  <a:cubicBezTo>
                    <a:pt x="24" y="25"/>
                    <a:pt x="13" y="11"/>
                    <a:pt x="9" y="46"/>
                  </a:cubicBezTo>
                  <a:cubicBezTo>
                    <a:pt x="5" y="81"/>
                    <a:pt x="2" y="92"/>
                    <a:pt x="0" y="111"/>
                  </a:cubicBezTo>
                  <a:cubicBezTo>
                    <a:pt x="25" y="103"/>
                    <a:pt x="15" y="115"/>
                    <a:pt x="23" y="114"/>
                  </a:cubicBezTo>
                  <a:cubicBezTo>
                    <a:pt x="31" y="113"/>
                    <a:pt x="25" y="101"/>
                    <a:pt x="32" y="100"/>
                  </a:cubicBezTo>
                  <a:cubicBezTo>
                    <a:pt x="39" y="99"/>
                    <a:pt x="35" y="114"/>
                    <a:pt x="56" y="109"/>
                  </a:cubicBezTo>
                  <a:cubicBezTo>
                    <a:pt x="68" y="106"/>
                    <a:pt x="61" y="111"/>
                    <a:pt x="76" y="108"/>
                  </a:cubicBezTo>
                  <a:cubicBezTo>
                    <a:pt x="99" y="104"/>
                    <a:pt x="116" y="135"/>
                    <a:pt x="128" y="154"/>
                  </a:cubicBezTo>
                  <a:cubicBezTo>
                    <a:pt x="128" y="154"/>
                    <a:pt x="121" y="153"/>
                    <a:pt x="119" y="162"/>
                  </a:cubicBezTo>
                  <a:cubicBezTo>
                    <a:pt x="112" y="188"/>
                    <a:pt x="117" y="190"/>
                    <a:pt x="116" y="189"/>
                  </a:cubicBezTo>
                  <a:cubicBezTo>
                    <a:pt x="124" y="199"/>
                    <a:pt x="124" y="184"/>
                    <a:pt x="135" y="193"/>
                  </a:cubicBezTo>
                  <a:cubicBezTo>
                    <a:pt x="143" y="185"/>
                    <a:pt x="143" y="185"/>
                    <a:pt x="143" y="18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4" name="Freeform 166"/>
            <p:cNvSpPr>
              <a:spLocks/>
            </p:cNvSpPr>
            <p:nvPr/>
          </p:nvSpPr>
          <p:spPr bwMode="auto">
            <a:xfrm>
              <a:off x="20516851" y="1693863"/>
              <a:ext cx="536575" cy="346075"/>
            </a:xfrm>
            <a:custGeom>
              <a:avLst/>
              <a:gdLst/>
              <a:ahLst/>
              <a:cxnLst>
                <a:cxn ang="0">
                  <a:pos x="65" y="34"/>
                </a:cxn>
                <a:cxn ang="0">
                  <a:pos x="40" y="23"/>
                </a:cxn>
                <a:cxn ang="0">
                  <a:pos x="0" y="27"/>
                </a:cxn>
                <a:cxn ang="0">
                  <a:pos x="8" y="35"/>
                </a:cxn>
                <a:cxn ang="0">
                  <a:pos x="9" y="25"/>
                </a:cxn>
                <a:cxn ang="0">
                  <a:pos x="12" y="17"/>
                </a:cxn>
                <a:cxn ang="0">
                  <a:pos x="22" y="19"/>
                </a:cxn>
                <a:cxn ang="0">
                  <a:pos x="33" y="31"/>
                </a:cxn>
                <a:cxn ang="0">
                  <a:pos x="26" y="37"/>
                </a:cxn>
                <a:cxn ang="0">
                  <a:pos x="19" y="41"/>
                </a:cxn>
                <a:cxn ang="0">
                  <a:pos x="8" y="37"/>
                </a:cxn>
                <a:cxn ang="0">
                  <a:pos x="10" y="54"/>
                </a:cxn>
                <a:cxn ang="0">
                  <a:pos x="21" y="57"/>
                </a:cxn>
                <a:cxn ang="0">
                  <a:pos x="20" y="63"/>
                </a:cxn>
                <a:cxn ang="0">
                  <a:pos x="14" y="67"/>
                </a:cxn>
                <a:cxn ang="0">
                  <a:pos x="22" y="69"/>
                </a:cxn>
                <a:cxn ang="0">
                  <a:pos x="36" y="77"/>
                </a:cxn>
                <a:cxn ang="0">
                  <a:pos x="42" y="108"/>
                </a:cxn>
                <a:cxn ang="0">
                  <a:pos x="52" y="108"/>
                </a:cxn>
                <a:cxn ang="0">
                  <a:pos x="61" y="91"/>
                </a:cxn>
                <a:cxn ang="0">
                  <a:pos x="80" y="88"/>
                </a:cxn>
                <a:cxn ang="0">
                  <a:pos x="97" y="92"/>
                </a:cxn>
                <a:cxn ang="0">
                  <a:pos x="141" y="112"/>
                </a:cxn>
                <a:cxn ang="0">
                  <a:pos x="164" y="120"/>
                </a:cxn>
                <a:cxn ang="0">
                  <a:pos x="173" y="134"/>
                </a:cxn>
                <a:cxn ang="0">
                  <a:pos x="180" y="147"/>
                </a:cxn>
                <a:cxn ang="0">
                  <a:pos x="193" y="154"/>
                </a:cxn>
                <a:cxn ang="0">
                  <a:pos x="207" y="164"/>
                </a:cxn>
                <a:cxn ang="0">
                  <a:pos x="212" y="156"/>
                </a:cxn>
                <a:cxn ang="0">
                  <a:pos x="220" y="143"/>
                </a:cxn>
                <a:cxn ang="0">
                  <a:pos x="234" y="130"/>
                </a:cxn>
                <a:cxn ang="0">
                  <a:pos x="239" y="112"/>
                </a:cxn>
                <a:cxn ang="0">
                  <a:pos x="251" y="106"/>
                </a:cxn>
                <a:cxn ang="0">
                  <a:pos x="246" y="86"/>
                </a:cxn>
                <a:cxn ang="0">
                  <a:pos x="228" y="83"/>
                </a:cxn>
                <a:cxn ang="0">
                  <a:pos x="194" y="67"/>
                </a:cxn>
                <a:cxn ang="0">
                  <a:pos x="147" y="26"/>
                </a:cxn>
                <a:cxn ang="0">
                  <a:pos x="131" y="29"/>
                </a:cxn>
                <a:cxn ang="0">
                  <a:pos x="119" y="18"/>
                </a:cxn>
                <a:cxn ang="0">
                  <a:pos x="96" y="4"/>
                </a:cxn>
                <a:cxn ang="0">
                  <a:pos x="90" y="8"/>
                </a:cxn>
                <a:cxn ang="0">
                  <a:pos x="78" y="15"/>
                </a:cxn>
                <a:cxn ang="0">
                  <a:pos x="65" y="34"/>
                </a:cxn>
              </a:cxnLst>
              <a:rect l="0" t="0" r="r" b="b"/>
              <a:pathLst>
                <a:path w="253" h="164">
                  <a:moveTo>
                    <a:pt x="65" y="34"/>
                  </a:moveTo>
                  <a:cubicBezTo>
                    <a:pt x="52" y="33"/>
                    <a:pt x="47" y="36"/>
                    <a:pt x="40" y="23"/>
                  </a:cubicBezTo>
                  <a:cubicBezTo>
                    <a:pt x="33" y="9"/>
                    <a:pt x="8" y="0"/>
                    <a:pt x="0" y="27"/>
                  </a:cubicBezTo>
                  <a:cubicBezTo>
                    <a:pt x="7" y="32"/>
                    <a:pt x="6" y="35"/>
                    <a:pt x="8" y="35"/>
                  </a:cubicBezTo>
                  <a:cubicBezTo>
                    <a:pt x="8" y="35"/>
                    <a:pt x="11" y="28"/>
                    <a:pt x="9" y="25"/>
                  </a:cubicBezTo>
                  <a:cubicBezTo>
                    <a:pt x="5" y="20"/>
                    <a:pt x="8" y="19"/>
                    <a:pt x="12" y="17"/>
                  </a:cubicBezTo>
                  <a:cubicBezTo>
                    <a:pt x="16" y="16"/>
                    <a:pt x="21" y="14"/>
                    <a:pt x="22" y="19"/>
                  </a:cubicBezTo>
                  <a:cubicBezTo>
                    <a:pt x="23" y="24"/>
                    <a:pt x="40" y="26"/>
                    <a:pt x="33" y="31"/>
                  </a:cubicBezTo>
                  <a:cubicBezTo>
                    <a:pt x="28" y="35"/>
                    <a:pt x="35" y="39"/>
                    <a:pt x="26" y="37"/>
                  </a:cubicBezTo>
                  <a:cubicBezTo>
                    <a:pt x="18" y="35"/>
                    <a:pt x="25" y="38"/>
                    <a:pt x="19" y="41"/>
                  </a:cubicBezTo>
                  <a:cubicBezTo>
                    <a:pt x="13" y="43"/>
                    <a:pt x="10" y="36"/>
                    <a:pt x="8" y="37"/>
                  </a:cubicBezTo>
                  <a:cubicBezTo>
                    <a:pt x="6" y="37"/>
                    <a:pt x="9" y="49"/>
                    <a:pt x="10" y="54"/>
                  </a:cubicBezTo>
                  <a:cubicBezTo>
                    <a:pt x="11" y="59"/>
                    <a:pt x="23" y="51"/>
                    <a:pt x="21" y="57"/>
                  </a:cubicBezTo>
                  <a:cubicBezTo>
                    <a:pt x="19" y="61"/>
                    <a:pt x="27" y="61"/>
                    <a:pt x="20" y="63"/>
                  </a:cubicBezTo>
                  <a:cubicBezTo>
                    <a:pt x="14" y="64"/>
                    <a:pt x="8" y="54"/>
                    <a:pt x="14" y="67"/>
                  </a:cubicBezTo>
                  <a:cubicBezTo>
                    <a:pt x="20" y="80"/>
                    <a:pt x="17" y="70"/>
                    <a:pt x="22" y="69"/>
                  </a:cubicBezTo>
                  <a:cubicBezTo>
                    <a:pt x="27" y="67"/>
                    <a:pt x="27" y="73"/>
                    <a:pt x="36" y="77"/>
                  </a:cubicBezTo>
                  <a:cubicBezTo>
                    <a:pt x="46" y="82"/>
                    <a:pt x="37" y="91"/>
                    <a:pt x="42" y="108"/>
                  </a:cubicBezTo>
                  <a:cubicBezTo>
                    <a:pt x="44" y="114"/>
                    <a:pt x="47" y="110"/>
                    <a:pt x="52" y="108"/>
                  </a:cubicBezTo>
                  <a:cubicBezTo>
                    <a:pt x="58" y="107"/>
                    <a:pt x="53" y="96"/>
                    <a:pt x="61" y="91"/>
                  </a:cubicBezTo>
                  <a:cubicBezTo>
                    <a:pt x="70" y="84"/>
                    <a:pt x="77" y="92"/>
                    <a:pt x="80" y="88"/>
                  </a:cubicBezTo>
                  <a:cubicBezTo>
                    <a:pt x="82" y="85"/>
                    <a:pt x="95" y="87"/>
                    <a:pt x="97" y="92"/>
                  </a:cubicBezTo>
                  <a:cubicBezTo>
                    <a:pt x="99" y="100"/>
                    <a:pt x="130" y="99"/>
                    <a:pt x="141" y="112"/>
                  </a:cubicBezTo>
                  <a:cubicBezTo>
                    <a:pt x="152" y="124"/>
                    <a:pt x="155" y="115"/>
                    <a:pt x="164" y="120"/>
                  </a:cubicBezTo>
                  <a:cubicBezTo>
                    <a:pt x="174" y="124"/>
                    <a:pt x="168" y="131"/>
                    <a:pt x="173" y="134"/>
                  </a:cubicBezTo>
                  <a:cubicBezTo>
                    <a:pt x="176" y="136"/>
                    <a:pt x="177" y="142"/>
                    <a:pt x="180" y="147"/>
                  </a:cubicBezTo>
                  <a:cubicBezTo>
                    <a:pt x="183" y="151"/>
                    <a:pt x="186" y="154"/>
                    <a:pt x="193" y="154"/>
                  </a:cubicBezTo>
                  <a:cubicBezTo>
                    <a:pt x="201" y="153"/>
                    <a:pt x="198" y="158"/>
                    <a:pt x="207" y="164"/>
                  </a:cubicBezTo>
                  <a:cubicBezTo>
                    <a:pt x="207" y="164"/>
                    <a:pt x="206" y="161"/>
                    <a:pt x="212" y="156"/>
                  </a:cubicBezTo>
                  <a:cubicBezTo>
                    <a:pt x="219" y="149"/>
                    <a:pt x="209" y="148"/>
                    <a:pt x="220" y="143"/>
                  </a:cubicBezTo>
                  <a:cubicBezTo>
                    <a:pt x="232" y="138"/>
                    <a:pt x="234" y="136"/>
                    <a:pt x="234" y="130"/>
                  </a:cubicBezTo>
                  <a:cubicBezTo>
                    <a:pt x="235" y="123"/>
                    <a:pt x="234" y="114"/>
                    <a:pt x="239" y="112"/>
                  </a:cubicBezTo>
                  <a:cubicBezTo>
                    <a:pt x="247" y="110"/>
                    <a:pt x="240" y="109"/>
                    <a:pt x="251" y="106"/>
                  </a:cubicBezTo>
                  <a:cubicBezTo>
                    <a:pt x="248" y="97"/>
                    <a:pt x="253" y="87"/>
                    <a:pt x="246" y="86"/>
                  </a:cubicBezTo>
                  <a:cubicBezTo>
                    <a:pt x="239" y="86"/>
                    <a:pt x="242" y="82"/>
                    <a:pt x="228" y="83"/>
                  </a:cubicBezTo>
                  <a:cubicBezTo>
                    <a:pt x="214" y="83"/>
                    <a:pt x="219" y="75"/>
                    <a:pt x="194" y="67"/>
                  </a:cubicBezTo>
                  <a:cubicBezTo>
                    <a:pt x="159" y="55"/>
                    <a:pt x="163" y="51"/>
                    <a:pt x="147" y="26"/>
                  </a:cubicBezTo>
                  <a:cubicBezTo>
                    <a:pt x="144" y="22"/>
                    <a:pt x="141" y="26"/>
                    <a:pt x="131" y="29"/>
                  </a:cubicBezTo>
                  <a:cubicBezTo>
                    <a:pt x="121" y="31"/>
                    <a:pt x="118" y="24"/>
                    <a:pt x="119" y="18"/>
                  </a:cubicBezTo>
                  <a:cubicBezTo>
                    <a:pt x="120" y="12"/>
                    <a:pt x="105" y="5"/>
                    <a:pt x="96" y="4"/>
                  </a:cubicBezTo>
                  <a:cubicBezTo>
                    <a:pt x="88" y="2"/>
                    <a:pt x="103" y="11"/>
                    <a:pt x="90" y="8"/>
                  </a:cubicBezTo>
                  <a:cubicBezTo>
                    <a:pt x="83" y="6"/>
                    <a:pt x="85" y="11"/>
                    <a:pt x="78" y="15"/>
                  </a:cubicBezTo>
                  <a:cubicBezTo>
                    <a:pt x="63" y="23"/>
                    <a:pt x="86" y="34"/>
                    <a:pt x="65" y="3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5" name="Freeform 167"/>
            <p:cNvSpPr>
              <a:spLocks/>
            </p:cNvSpPr>
            <p:nvPr/>
          </p:nvSpPr>
          <p:spPr bwMode="auto">
            <a:xfrm>
              <a:off x="21137564" y="1646238"/>
              <a:ext cx="381000" cy="207963"/>
            </a:xfrm>
            <a:custGeom>
              <a:avLst/>
              <a:gdLst/>
              <a:ahLst/>
              <a:cxnLst>
                <a:cxn ang="0">
                  <a:pos x="29" y="77"/>
                </a:cxn>
                <a:cxn ang="0">
                  <a:pos x="20" y="84"/>
                </a:cxn>
                <a:cxn ang="0">
                  <a:pos x="0" y="89"/>
                </a:cxn>
                <a:cxn ang="0">
                  <a:pos x="22" y="92"/>
                </a:cxn>
                <a:cxn ang="0">
                  <a:pos x="38" y="92"/>
                </a:cxn>
                <a:cxn ang="0">
                  <a:pos x="86" y="89"/>
                </a:cxn>
                <a:cxn ang="0">
                  <a:pos x="100" y="58"/>
                </a:cxn>
                <a:cxn ang="0">
                  <a:pos x="115" y="58"/>
                </a:cxn>
                <a:cxn ang="0">
                  <a:pos x="133" y="47"/>
                </a:cxn>
                <a:cxn ang="0">
                  <a:pos x="148" y="45"/>
                </a:cxn>
                <a:cxn ang="0">
                  <a:pos x="164" y="32"/>
                </a:cxn>
                <a:cxn ang="0">
                  <a:pos x="180" y="22"/>
                </a:cxn>
                <a:cxn ang="0">
                  <a:pos x="166" y="20"/>
                </a:cxn>
                <a:cxn ang="0">
                  <a:pos x="152" y="15"/>
                </a:cxn>
                <a:cxn ang="0">
                  <a:pos x="98" y="15"/>
                </a:cxn>
                <a:cxn ang="0">
                  <a:pos x="68" y="15"/>
                </a:cxn>
                <a:cxn ang="0">
                  <a:pos x="46" y="17"/>
                </a:cxn>
                <a:cxn ang="0">
                  <a:pos x="25" y="25"/>
                </a:cxn>
                <a:cxn ang="0">
                  <a:pos x="22" y="44"/>
                </a:cxn>
                <a:cxn ang="0">
                  <a:pos x="20" y="56"/>
                </a:cxn>
                <a:cxn ang="0">
                  <a:pos x="41" y="55"/>
                </a:cxn>
                <a:cxn ang="0">
                  <a:pos x="53" y="54"/>
                </a:cxn>
                <a:cxn ang="0">
                  <a:pos x="63" y="61"/>
                </a:cxn>
                <a:cxn ang="0">
                  <a:pos x="74" y="67"/>
                </a:cxn>
                <a:cxn ang="0">
                  <a:pos x="48" y="76"/>
                </a:cxn>
                <a:cxn ang="0">
                  <a:pos x="29" y="77"/>
                </a:cxn>
              </a:cxnLst>
              <a:rect l="0" t="0" r="r" b="b"/>
              <a:pathLst>
                <a:path w="180" h="98">
                  <a:moveTo>
                    <a:pt x="29" y="77"/>
                  </a:moveTo>
                  <a:cubicBezTo>
                    <a:pt x="29" y="84"/>
                    <a:pt x="25" y="88"/>
                    <a:pt x="20" y="84"/>
                  </a:cubicBezTo>
                  <a:cubicBezTo>
                    <a:pt x="15" y="79"/>
                    <a:pt x="0" y="85"/>
                    <a:pt x="0" y="89"/>
                  </a:cubicBezTo>
                  <a:cubicBezTo>
                    <a:pt x="1" y="94"/>
                    <a:pt x="18" y="88"/>
                    <a:pt x="22" y="92"/>
                  </a:cubicBezTo>
                  <a:cubicBezTo>
                    <a:pt x="27" y="98"/>
                    <a:pt x="33" y="87"/>
                    <a:pt x="38" y="92"/>
                  </a:cubicBezTo>
                  <a:cubicBezTo>
                    <a:pt x="43" y="96"/>
                    <a:pt x="63" y="96"/>
                    <a:pt x="86" y="89"/>
                  </a:cubicBezTo>
                  <a:cubicBezTo>
                    <a:pt x="84" y="68"/>
                    <a:pt x="91" y="54"/>
                    <a:pt x="100" y="58"/>
                  </a:cubicBezTo>
                  <a:cubicBezTo>
                    <a:pt x="111" y="63"/>
                    <a:pt x="99" y="49"/>
                    <a:pt x="115" y="58"/>
                  </a:cubicBezTo>
                  <a:cubicBezTo>
                    <a:pt x="130" y="67"/>
                    <a:pt x="119" y="52"/>
                    <a:pt x="133" y="47"/>
                  </a:cubicBezTo>
                  <a:cubicBezTo>
                    <a:pt x="147" y="42"/>
                    <a:pt x="141" y="52"/>
                    <a:pt x="148" y="45"/>
                  </a:cubicBezTo>
                  <a:cubicBezTo>
                    <a:pt x="160" y="34"/>
                    <a:pt x="163" y="37"/>
                    <a:pt x="164" y="32"/>
                  </a:cubicBezTo>
                  <a:cubicBezTo>
                    <a:pt x="166" y="22"/>
                    <a:pt x="180" y="32"/>
                    <a:pt x="180" y="22"/>
                  </a:cubicBezTo>
                  <a:cubicBezTo>
                    <a:pt x="170" y="31"/>
                    <a:pt x="178" y="16"/>
                    <a:pt x="166" y="20"/>
                  </a:cubicBezTo>
                  <a:cubicBezTo>
                    <a:pt x="151" y="24"/>
                    <a:pt x="160" y="13"/>
                    <a:pt x="152" y="15"/>
                  </a:cubicBezTo>
                  <a:cubicBezTo>
                    <a:pt x="144" y="18"/>
                    <a:pt x="113" y="15"/>
                    <a:pt x="98" y="15"/>
                  </a:cubicBezTo>
                  <a:cubicBezTo>
                    <a:pt x="83" y="15"/>
                    <a:pt x="68" y="0"/>
                    <a:pt x="68" y="15"/>
                  </a:cubicBezTo>
                  <a:cubicBezTo>
                    <a:pt x="67" y="29"/>
                    <a:pt x="55" y="13"/>
                    <a:pt x="46" y="17"/>
                  </a:cubicBezTo>
                  <a:cubicBezTo>
                    <a:pt x="31" y="23"/>
                    <a:pt x="41" y="8"/>
                    <a:pt x="25" y="25"/>
                  </a:cubicBezTo>
                  <a:cubicBezTo>
                    <a:pt x="32" y="29"/>
                    <a:pt x="34" y="26"/>
                    <a:pt x="22" y="44"/>
                  </a:cubicBezTo>
                  <a:cubicBezTo>
                    <a:pt x="12" y="59"/>
                    <a:pt x="13" y="62"/>
                    <a:pt x="20" y="56"/>
                  </a:cubicBezTo>
                  <a:cubicBezTo>
                    <a:pt x="30" y="48"/>
                    <a:pt x="31" y="65"/>
                    <a:pt x="41" y="55"/>
                  </a:cubicBezTo>
                  <a:cubicBezTo>
                    <a:pt x="48" y="46"/>
                    <a:pt x="49" y="47"/>
                    <a:pt x="53" y="54"/>
                  </a:cubicBezTo>
                  <a:cubicBezTo>
                    <a:pt x="57" y="60"/>
                    <a:pt x="59" y="57"/>
                    <a:pt x="63" y="61"/>
                  </a:cubicBezTo>
                  <a:cubicBezTo>
                    <a:pt x="67" y="65"/>
                    <a:pt x="84" y="60"/>
                    <a:pt x="74" y="67"/>
                  </a:cubicBezTo>
                  <a:cubicBezTo>
                    <a:pt x="59" y="76"/>
                    <a:pt x="56" y="78"/>
                    <a:pt x="48" y="76"/>
                  </a:cubicBezTo>
                  <a:cubicBezTo>
                    <a:pt x="36" y="73"/>
                    <a:pt x="38" y="80"/>
                    <a:pt x="29" y="7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6" name="Freeform 168"/>
            <p:cNvSpPr>
              <a:spLocks/>
            </p:cNvSpPr>
            <p:nvPr/>
          </p:nvSpPr>
          <p:spPr bwMode="auto">
            <a:xfrm>
              <a:off x="20199351" y="1112838"/>
              <a:ext cx="1466850" cy="688975"/>
            </a:xfrm>
            <a:custGeom>
              <a:avLst/>
              <a:gdLst/>
              <a:ahLst/>
              <a:cxnLst>
                <a:cxn ang="0">
                  <a:pos x="463" y="282"/>
                </a:cxn>
                <a:cxn ang="0">
                  <a:pos x="435" y="325"/>
                </a:cxn>
                <a:cxn ang="0">
                  <a:pos x="393" y="298"/>
                </a:cxn>
                <a:cxn ang="0">
                  <a:pos x="376" y="285"/>
                </a:cxn>
                <a:cxn ang="0">
                  <a:pos x="378" y="265"/>
                </a:cxn>
                <a:cxn ang="0">
                  <a:pos x="344" y="247"/>
                </a:cxn>
                <a:cxn ang="0">
                  <a:pos x="292" y="253"/>
                </a:cxn>
                <a:cxn ang="0">
                  <a:pos x="271" y="209"/>
                </a:cxn>
                <a:cxn ang="0">
                  <a:pos x="257" y="192"/>
                </a:cxn>
                <a:cxn ang="0">
                  <a:pos x="233" y="194"/>
                </a:cxn>
                <a:cxn ang="0">
                  <a:pos x="195" y="227"/>
                </a:cxn>
                <a:cxn ang="0">
                  <a:pos x="190" y="297"/>
                </a:cxn>
                <a:cxn ang="0">
                  <a:pos x="142" y="281"/>
                </a:cxn>
                <a:cxn ang="0">
                  <a:pos x="123" y="260"/>
                </a:cxn>
                <a:cxn ang="0">
                  <a:pos x="80" y="233"/>
                </a:cxn>
                <a:cxn ang="0">
                  <a:pos x="95" y="222"/>
                </a:cxn>
                <a:cxn ang="0">
                  <a:pos x="122" y="210"/>
                </a:cxn>
                <a:cxn ang="0">
                  <a:pos x="134" y="198"/>
                </a:cxn>
                <a:cxn ang="0">
                  <a:pos x="123" y="175"/>
                </a:cxn>
                <a:cxn ang="0">
                  <a:pos x="85" y="169"/>
                </a:cxn>
                <a:cxn ang="0">
                  <a:pos x="58" y="185"/>
                </a:cxn>
                <a:cxn ang="0">
                  <a:pos x="48" y="162"/>
                </a:cxn>
                <a:cxn ang="0">
                  <a:pos x="15" y="147"/>
                </a:cxn>
                <a:cxn ang="0">
                  <a:pos x="12" y="107"/>
                </a:cxn>
                <a:cxn ang="0">
                  <a:pos x="33" y="110"/>
                </a:cxn>
                <a:cxn ang="0">
                  <a:pos x="37" y="91"/>
                </a:cxn>
                <a:cxn ang="0">
                  <a:pos x="58" y="71"/>
                </a:cxn>
                <a:cxn ang="0">
                  <a:pos x="108" y="82"/>
                </a:cxn>
                <a:cxn ang="0">
                  <a:pos x="143" y="82"/>
                </a:cxn>
                <a:cxn ang="0">
                  <a:pos x="172" y="84"/>
                </a:cxn>
                <a:cxn ang="0">
                  <a:pos x="207" y="85"/>
                </a:cxn>
                <a:cxn ang="0">
                  <a:pos x="204" y="70"/>
                </a:cxn>
                <a:cxn ang="0">
                  <a:pos x="202" y="44"/>
                </a:cxn>
                <a:cxn ang="0">
                  <a:pos x="234" y="28"/>
                </a:cxn>
                <a:cxn ang="0">
                  <a:pos x="310" y="19"/>
                </a:cxn>
                <a:cxn ang="0">
                  <a:pos x="353" y="9"/>
                </a:cxn>
                <a:cxn ang="0">
                  <a:pos x="370" y="26"/>
                </a:cxn>
                <a:cxn ang="0">
                  <a:pos x="398" y="28"/>
                </a:cxn>
                <a:cxn ang="0">
                  <a:pos x="418" y="30"/>
                </a:cxn>
                <a:cxn ang="0">
                  <a:pos x="435" y="31"/>
                </a:cxn>
                <a:cxn ang="0">
                  <a:pos x="548" y="92"/>
                </a:cxn>
                <a:cxn ang="0">
                  <a:pos x="605" y="111"/>
                </a:cxn>
                <a:cxn ang="0">
                  <a:pos x="635" y="118"/>
                </a:cxn>
                <a:cxn ang="0">
                  <a:pos x="663" y="112"/>
                </a:cxn>
                <a:cxn ang="0">
                  <a:pos x="691" y="129"/>
                </a:cxn>
                <a:cxn ang="0">
                  <a:pos x="643" y="167"/>
                </a:cxn>
                <a:cxn ang="0">
                  <a:pos x="607" y="208"/>
                </a:cxn>
                <a:cxn ang="0">
                  <a:pos x="623" y="251"/>
                </a:cxn>
                <a:cxn ang="0">
                  <a:pos x="609" y="272"/>
                </a:cxn>
                <a:cxn ang="0">
                  <a:pos x="541" y="267"/>
                </a:cxn>
                <a:cxn ang="0">
                  <a:pos x="489" y="269"/>
                </a:cxn>
              </a:cxnLst>
              <a:rect l="0" t="0" r="r" b="b"/>
              <a:pathLst>
                <a:path w="693" h="325">
                  <a:moveTo>
                    <a:pt x="468" y="277"/>
                  </a:moveTo>
                  <a:cubicBezTo>
                    <a:pt x="467" y="278"/>
                    <a:pt x="465" y="280"/>
                    <a:pt x="463" y="282"/>
                  </a:cubicBezTo>
                  <a:cubicBezTo>
                    <a:pt x="453" y="293"/>
                    <a:pt x="456" y="298"/>
                    <a:pt x="445" y="307"/>
                  </a:cubicBezTo>
                  <a:cubicBezTo>
                    <a:pt x="429" y="322"/>
                    <a:pt x="447" y="325"/>
                    <a:pt x="435" y="325"/>
                  </a:cubicBezTo>
                  <a:cubicBezTo>
                    <a:pt x="421" y="325"/>
                    <a:pt x="441" y="316"/>
                    <a:pt x="430" y="318"/>
                  </a:cubicBezTo>
                  <a:cubicBezTo>
                    <a:pt x="401" y="322"/>
                    <a:pt x="394" y="322"/>
                    <a:pt x="393" y="298"/>
                  </a:cubicBezTo>
                  <a:cubicBezTo>
                    <a:pt x="384" y="301"/>
                    <a:pt x="384" y="301"/>
                    <a:pt x="384" y="301"/>
                  </a:cubicBezTo>
                  <a:cubicBezTo>
                    <a:pt x="376" y="285"/>
                    <a:pt x="376" y="285"/>
                    <a:pt x="376" y="285"/>
                  </a:cubicBezTo>
                  <a:cubicBezTo>
                    <a:pt x="383" y="285"/>
                    <a:pt x="383" y="285"/>
                    <a:pt x="383" y="285"/>
                  </a:cubicBezTo>
                  <a:cubicBezTo>
                    <a:pt x="378" y="265"/>
                    <a:pt x="378" y="265"/>
                    <a:pt x="378" y="265"/>
                  </a:cubicBezTo>
                  <a:cubicBezTo>
                    <a:pt x="372" y="272"/>
                    <a:pt x="372" y="272"/>
                    <a:pt x="372" y="272"/>
                  </a:cubicBezTo>
                  <a:cubicBezTo>
                    <a:pt x="353" y="241"/>
                    <a:pt x="351" y="256"/>
                    <a:pt x="344" y="247"/>
                  </a:cubicBezTo>
                  <a:cubicBezTo>
                    <a:pt x="336" y="239"/>
                    <a:pt x="344" y="255"/>
                    <a:pt x="334" y="254"/>
                  </a:cubicBezTo>
                  <a:cubicBezTo>
                    <a:pt x="327" y="254"/>
                    <a:pt x="300" y="253"/>
                    <a:pt x="292" y="253"/>
                  </a:cubicBezTo>
                  <a:cubicBezTo>
                    <a:pt x="284" y="253"/>
                    <a:pt x="277" y="233"/>
                    <a:pt x="282" y="231"/>
                  </a:cubicBezTo>
                  <a:cubicBezTo>
                    <a:pt x="286" y="230"/>
                    <a:pt x="280" y="210"/>
                    <a:pt x="271" y="209"/>
                  </a:cubicBezTo>
                  <a:cubicBezTo>
                    <a:pt x="271" y="209"/>
                    <a:pt x="278" y="206"/>
                    <a:pt x="271" y="205"/>
                  </a:cubicBezTo>
                  <a:cubicBezTo>
                    <a:pt x="261" y="203"/>
                    <a:pt x="275" y="187"/>
                    <a:pt x="257" y="192"/>
                  </a:cubicBezTo>
                  <a:cubicBezTo>
                    <a:pt x="238" y="197"/>
                    <a:pt x="248" y="181"/>
                    <a:pt x="240" y="189"/>
                  </a:cubicBezTo>
                  <a:cubicBezTo>
                    <a:pt x="232" y="198"/>
                    <a:pt x="232" y="172"/>
                    <a:pt x="233" y="194"/>
                  </a:cubicBezTo>
                  <a:cubicBezTo>
                    <a:pt x="233" y="228"/>
                    <a:pt x="225" y="175"/>
                    <a:pt x="224" y="204"/>
                  </a:cubicBezTo>
                  <a:cubicBezTo>
                    <a:pt x="223" y="210"/>
                    <a:pt x="190" y="210"/>
                    <a:pt x="195" y="227"/>
                  </a:cubicBezTo>
                  <a:cubicBezTo>
                    <a:pt x="197" y="238"/>
                    <a:pt x="215" y="308"/>
                    <a:pt x="215" y="308"/>
                  </a:cubicBezTo>
                  <a:cubicBezTo>
                    <a:pt x="202" y="307"/>
                    <a:pt x="197" y="310"/>
                    <a:pt x="190" y="297"/>
                  </a:cubicBezTo>
                  <a:cubicBezTo>
                    <a:pt x="183" y="283"/>
                    <a:pt x="158" y="274"/>
                    <a:pt x="150" y="301"/>
                  </a:cubicBezTo>
                  <a:cubicBezTo>
                    <a:pt x="138" y="299"/>
                    <a:pt x="138" y="283"/>
                    <a:pt x="142" y="281"/>
                  </a:cubicBezTo>
                  <a:cubicBezTo>
                    <a:pt x="147" y="279"/>
                    <a:pt x="144" y="271"/>
                    <a:pt x="145" y="267"/>
                  </a:cubicBezTo>
                  <a:cubicBezTo>
                    <a:pt x="149" y="256"/>
                    <a:pt x="116" y="275"/>
                    <a:pt x="123" y="260"/>
                  </a:cubicBezTo>
                  <a:cubicBezTo>
                    <a:pt x="127" y="252"/>
                    <a:pt x="110" y="261"/>
                    <a:pt x="107" y="249"/>
                  </a:cubicBezTo>
                  <a:cubicBezTo>
                    <a:pt x="101" y="230"/>
                    <a:pt x="83" y="245"/>
                    <a:pt x="80" y="233"/>
                  </a:cubicBezTo>
                  <a:cubicBezTo>
                    <a:pt x="78" y="224"/>
                    <a:pt x="102" y="232"/>
                    <a:pt x="106" y="227"/>
                  </a:cubicBezTo>
                  <a:cubicBezTo>
                    <a:pt x="110" y="222"/>
                    <a:pt x="101" y="227"/>
                    <a:pt x="95" y="222"/>
                  </a:cubicBezTo>
                  <a:cubicBezTo>
                    <a:pt x="89" y="217"/>
                    <a:pt x="100" y="204"/>
                    <a:pt x="105" y="207"/>
                  </a:cubicBezTo>
                  <a:cubicBezTo>
                    <a:pt x="113" y="212"/>
                    <a:pt x="113" y="199"/>
                    <a:pt x="122" y="210"/>
                  </a:cubicBezTo>
                  <a:cubicBezTo>
                    <a:pt x="126" y="214"/>
                    <a:pt x="137" y="217"/>
                    <a:pt x="131" y="210"/>
                  </a:cubicBezTo>
                  <a:cubicBezTo>
                    <a:pt x="125" y="204"/>
                    <a:pt x="142" y="205"/>
                    <a:pt x="134" y="198"/>
                  </a:cubicBezTo>
                  <a:cubicBezTo>
                    <a:pt x="128" y="193"/>
                    <a:pt x="135" y="188"/>
                    <a:pt x="128" y="186"/>
                  </a:cubicBezTo>
                  <a:cubicBezTo>
                    <a:pt x="124" y="185"/>
                    <a:pt x="129" y="178"/>
                    <a:pt x="123" y="175"/>
                  </a:cubicBezTo>
                  <a:cubicBezTo>
                    <a:pt x="118" y="173"/>
                    <a:pt x="124" y="160"/>
                    <a:pt x="108" y="163"/>
                  </a:cubicBezTo>
                  <a:cubicBezTo>
                    <a:pt x="83" y="168"/>
                    <a:pt x="88" y="164"/>
                    <a:pt x="85" y="169"/>
                  </a:cubicBezTo>
                  <a:cubicBezTo>
                    <a:pt x="81" y="175"/>
                    <a:pt x="75" y="173"/>
                    <a:pt x="69" y="178"/>
                  </a:cubicBezTo>
                  <a:cubicBezTo>
                    <a:pt x="63" y="183"/>
                    <a:pt x="58" y="185"/>
                    <a:pt x="58" y="185"/>
                  </a:cubicBezTo>
                  <a:cubicBezTo>
                    <a:pt x="58" y="185"/>
                    <a:pt x="59" y="182"/>
                    <a:pt x="56" y="181"/>
                  </a:cubicBezTo>
                  <a:cubicBezTo>
                    <a:pt x="45" y="174"/>
                    <a:pt x="71" y="179"/>
                    <a:pt x="48" y="162"/>
                  </a:cubicBezTo>
                  <a:cubicBezTo>
                    <a:pt x="34" y="151"/>
                    <a:pt x="34" y="159"/>
                    <a:pt x="29" y="152"/>
                  </a:cubicBezTo>
                  <a:cubicBezTo>
                    <a:pt x="24" y="146"/>
                    <a:pt x="19" y="164"/>
                    <a:pt x="15" y="147"/>
                  </a:cubicBezTo>
                  <a:cubicBezTo>
                    <a:pt x="13" y="137"/>
                    <a:pt x="0" y="146"/>
                    <a:pt x="9" y="128"/>
                  </a:cubicBezTo>
                  <a:cubicBezTo>
                    <a:pt x="18" y="110"/>
                    <a:pt x="7" y="118"/>
                    <a:pt x="12" y="107"/>
                  </a:cubicBezTo>
                  <a:cubicBezTo>
                    <a:pt x="15" y="99"/>
                    <a:pt x="12" y="88"/>
                    <a:pt x="19" y="96"/>
                  </a:cubicBezTo>
                  <a:cubicBezTo>
                    <a:pt x="24" y="103"/>
                    <a:pt x="25" y="114"/>
                    <a:pt x="33" y="110"/>
                  </a:cubicBezTo>
                  <a:cubicBezTo>
                    <a:pt x="39" y="107"/>
                    <a:pt x="36" y="102"/>
                    <a:pt x="25" y="92"/>
                  </a:cubicBezTo>
                  <a:cubicBezTo>
                    <a:pt x="34" y="90"/>
                    <a:pt x="32" y="100"/>
                    <a:pt x="37" y="91"/>
                  </a:cubicBezTo>
                  <a:cubicBezTo>
                    <a:pt x="40" y="84"/>
                    <a:pt x="49" y="81"/>
                    <a:pt x="48" y="74"/>
                  </a:cubicBezTo>
                  <a:cubicBezTo>
                    <a:pt x="45" y="65"/>
                    <a:pt x="55" y="67"/>
                    <a:pt x="58" y="71"/>
                  </a:cubicBezTo>
                  <a:cubicBezTo>
                    <a:pt x="66" y="85"/>
                    <a:pt x="69" y="63"/>
                    <a:pt x="78" y="71"/>
                  </a:cubicBezTo>
                  <a:cubicBezTo>
                    <a:pt x="91" y="81"/>
                    <a:pt x="87" y="59"/>
                    <a:pt x="108" y="82"/>
                  </a:cubicBezTo>
                  <a:cubicBezTo>
                    <a:pt x="120" y="94"/>
                    <a:pt x="105" y="66"/>
                    <a:pt x="129" y="84"/>
                  </a:cubicBezTo>
                  <a:cubicBezTo>
                    <a:pt x="145" y="95"/>
                    <a:pt x="141" y="88"/>
                    <a:pt x="143" y="82"/>
                  </a:cubicBezTo>
                  <a:cubicBezTo>
                    <a:pt x="145" y="77"/>
                    <a:pt x="147" y="85"/>
                    <a:pt x="155" y="81"/>
                  </a:cubicBezTo>
                  <a:cubicBezTo>
                    <a:pt x="166" y="76"/>
                    <a:pt x="160" y="90"/>
                    <a:pt x="172" y="84"/>
                  </a:cubicBezTo>
                  <a:cubicBezTo>
                    <a:pt x="175" y="82"/>
                    <a:pt x="197" y="73"/>
                    <a:pt x="192" y="82"/>
                  </a:cubicBezTo>
                  <a:cubicBezTo>
                    <a:pt x="184" y="95"/>
                    <a:pt x="202" y="96"/>
                    <a:pt x="207" y="85"/>
                  </a:cubicBezTo>
                  <a:cubicBezTo>
                    <a:pt x="223" y="94"/>
                    <a:pt x="240" y="98"/>
                    <a:pt x="240" y="83"/>
                  </a:cubicBezTo>
                  <a:cubicBezTo>
                    <a:pt x="240" y="68"/>
                    <a:pt x="224" y="76"/>
                    <a:pt x="204" y="70"/>
                  </a:cubicBezTo>
                  <a:cubicBezTo>
                    <a:pt x="181" y="64"/>
                    <a:pt x="236" y="55"/>
                    <a:pt x="211" y="51"/>
                  </a:cubicBezTo>
                  <a:cubicBezTo>
                    <a:pt x="192" y="49"/>
                    <a:pt x="216" y="47"/>
                    <a:pt x="202" y="44"/>
                  </a:cubicBezTo>
                  <a:cubicBezTo>
                    <a:pt x="194" y="42"/>
                    <a:pt x="199" y="37"/>
                    <a:pt x="204" y="33"/>
                  </a:cubicBezTo>
                  <a:cubicBezTo>
                    <a:pt x="208" y="30"/>
                    <a:pt x="221" y="27"/>
                    <a:pt x="234" y="28"/>
                  </a:cubicBezTo>
                  <a:cubicBezTo>
                    <a:pt x="233" y="28"/>
                    <a:pt x="273" y="28"/>
                    <a:pt x="275" y="24"/>
                  </a:cubicBezTo>
                  <a:cubicBezTo>
                    <a:pt x="277" y="20"/>
                    <a:pt x="293" y="21"/>
                    <a:pt x="310" y="19"/>
                  </a:cubicBezTo>
                  <a:cubicBezTo>
                    <a:pt x="327" y="16"/>
                    <a:pt x="320" y="3"/>
                    <a:pt x="337" y="6"/>
                  </a:cubicBezTo>
                  <a:cubicBezTo>
                    <a:pt x="349" y="8"/>
                    <a:pt x="354" y="0"/>
                    <a:pt x="353" y="9"/>
                  </a:cubicBezTo>
                  <a:cubicBezTo>
                    <a:pt x="352" y="18"/>
                    <a:pt x="363" y="15"/>
                    <a:pt x="357" y="20"/>
                  </a:cubicBezTo>
                  <a:cubicBezTo>
                    <a:pt x="352" y="25"/>
                    <a:pt x="367" y="31"/>
                    <a:pt x="370" y="26"/>
                  </a:cubicBezTo>
                  <a:cubicBezTo>
                    <a:pt x="374" y="19"/>
                    <a:pt x="376" y="36"/>
                    <a:pt x="382" y="26"/>
                  </a:cubicBezTo>
                  <a:cubicBezTo>
                    <a:pt x="386" y="22"/>
                    <a:pt x="388" y="30"/>
                    <a:pt x="398" y="28"/>
                  </a:cubicBezTo>
                  <a:cubicBezTo>
                    <a:pt x="392" y="51"/>
                    <a:pt x="399" y="35"/>
                    <a:pt x="412" y="37"/>
                  </a:cubicBezTo>
                  <a:cubicBezTo>
                    <a:pt x="426" y="40"/>
                    <a:pt x="410" y="30"/>
                    <a:pt x="418" y="30"/>
                  </a:cubicBezTo>
                  <a:cubicBezTo>
                    <a:pt x="426" y="29"/>
                    <a:pt x="425" y="26"/>
                    <a:pt x="434" y="24"/>
                  </a:cubicBezTo>
                  <a:cubicBezTo>
                    <a:pt x="443" y="23"/>
                    <a:pt x="447" y="23"/>
                    <a:pt x="435" y="31"/>
                  </a:cubicBezTo>
                  <a:cubicBezTo>
                    <a:pt x="500" y="53"/>
                    <a:pt x="511" y="76"/>
                    <a:pt x="528" y="93"/>
                  </a:cubicBezTo>
                  <a:cubicBezTo>
                    <a:pt x="544" y="111"/>
                    <a:pt x="539" y="70"/>
                    <a:pt x="548" y="92"/>
                  </a:cubicBezTo>
                  <a:cubicBezTo>
                    <a:pt x="555" y="109"/>
                    <a:pt x="581" y="83"/>
                    <a:pt x="589" y="97"/>
                  </a:cubicBezTo>
                  <a:cubicBezTo>
                    <a:pt x="597" y="111"/>
                    <a:pt x="595" y="96"/>
                    <a:pt x="605" y="111"/>
                  </a:cubicBezTo>
                  <a:cubicBezTo>
                    <a:pt x="613" y="123"/>
                    <a:pt x="613" y="104"/>
                    <a:pt x="623" y="118"/>
                  </a:cubicBezTo>
                  <a:cubicBezTo>
                    <a:pt x="626" y="122"/>
                    <a:pt x="633" y="121"/>
                    <a:pt x="635" y="118"/>
                  </a:cubicBezTo>
                  <a:cubicBezTo>
                    <a:pt x="637" y="112"/>
                    <a:pt x="641" y="112"/>
                    <a:pt x="646" y="114"/>
                  </a:cubicBezTo>
                  <a:cubicBezTo>
                    <a:pt x="652" y="116"/>
                    <a:pt x="649" y="110"/>
                    <a:pt x="663" y="112"/>
                  </a:cubicBezTo>
                  <a:cubicBezTo>
                    <a:pt x="674" y="113"/>
                    <a:pt x="675" y="126"/>
                    <a:pt x="680" y="123"/>
                  </a:cubicBezTo>
                  <a:cubicBezTo>
                    <a:pt x="685" y="121"/>
                    <a:pt x="677" y="129"/>
                    <a:pt x="691" y="129"/>
                  </a:cubicBezTo>
                  <a:cubicBezTo>
                    <a:pt x="693" y="139"/>
                    <a:pt x="658" y="117"/>
                    <a:pt x="671" y="157"/>
                  </a:cubicBezTo>
                  <a:cubicBezTo>
                    <a:pt x="674" y="165"/>
                    <a:pt x="654" y="170"/>
                    <a:pt x="643" y="167"/>
                  </a:cubicBezTo>
                  <a:cubicBezTo>
                    <a:pt x="624" y="160"/>
                    <a:pt x="630" y="171"/>
                    <a:pt x="631" y="200"/>
                  </a:cubicBezTo>
                  <a:cubicBezTo>
                    <a:pt x="637" y="212"/>
                    <a:pt x="618" y="203"/>
                    <a:pt x="607" y="208"/>
                  </a:cubicBezTo>
                  <a:cubicBezTo>
                    <a:pt x="596" y="214"/>
                    <a:pt x="599" y="223"/>
                    <a:pt x="603" y="221"/>
                  </a:cubicBezTo>
                  <a:cubicBezTo>
                    <a:pt x="606" y="219"/>
                    <a:pt x="628" y="244"/>
                    <a:pt x="623" y="251"/>
                  </a:cubicBezTo>
                  <a:cubicBezTo>
                    <a:pt x="614" y="264"/>
                    <a:pt x="634" y="266"/>
                    <a:pt x="623" y="274"/>
                  </a:cubicBezTo>
                  <a:cubicBezTo>
                    <a:pt x="613" y="283"/>
                    <a:pt x="621" y="268"/>
                    <a:pt x="609" y="272"/>
                  </a:cubicBezTo>
                  <a:cubicBezTo>
                    <a:pt x="594" y="276"/>
                    <a:pt x="603" y="265"/>
                    <a:pt x="595" y="267"/>
                  </a:cubicBezTo>
                  <a:cubicBezTo>
                    <a:pt x="587" y="270"/>
                    <a:pt x="556" y="267"/>
                    <a:pt x="541" y="267"/>
                  </a:cubicBezTo>
                  <a:cubicBezTo>
                    <a:pt x="526" y="267"/>
                    <a:pt x="511" y="252"/>
                    <a:pt x="511" y="267"/>
                  </a:cubicBezTo>
                  <a:cubicBezTo>
                    <a:pt x="510" y="281"/>
                    <a:pt x="498" y="265"/>
                    <a:pt x="489" y="269"/>
                  </a:cubicBezTo>
                  <a:cubicBezTo>
                    <a:pt x="474" y="275"/>
                    <a:pt x="484" y="260"/>
                    <a:pt x="468" y="27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7" name="Freeform 169"/>
            <p:cNvSpPr>
              <a:spLocks/>
            </p:cNvSpPr>
            <p:nvPr/>
          </p:nvSpPr>
          <p:spPr bwMode="auto">
            <a:xfrm>
              <a:off x="20878801" y="1866900"/>
              <a:ext cx="495300" cy="476250"/>
            </a:xfrm>
            <a:custGeom>
              <a:avLst/>
              <a:gdLst/>
              <a:ahLst/>
              <a:cxnLst>
                <a:cxn ang="0">
                  <a:pos x="80" y="24"/>
                </a:cxn>
                <a:cxn ang="0">
                  <a:pos x="68" y="30"/>
                </a:cxn>
                <a:cxn ang="0">
                  <a:pos x="63" y="48"/>
                </a:cxn>
                <a:cxn ang="0">
                  <a:pos x="49" y="61"/>
                </a:cxn>
                <a:cxn ang="0">
                  <a:pos x="41" y="74"/>
                </a:cxn>
                <a:cxn ang="0">
                  <a:pos x="36" y="82"/>
                </a:cxn>
                <a:cxn ang="0">
                  <a:pos x="22" y="72"/>
                </a:cxn>
                <a:cxn ang="0">
                  <a:pos x="9" y="65"/>
                </a:cxn>
                <a:cxn ang="0">
                  <a:pos x="10" y="78"/>
                </a:cxn>
                <a:cxn ang="0">
                  <a:pos x="11" y="96"/>
                </a:cxn>
                <a:cxn ang="0">
                  <a:pos x="7" y="113"/>
                </a:cxn>
                <a:cxn ang="0">
                  <a:pos x="13" y="136"/>
                </a:cxn>
                <a:cxn ang="0">
                  <a:pos x="26" y="166"/>
                </a:cxn>
                <a:cxn ang="0">
                  <a:pos x="33" y="205"/>
                </a:cxn>
                <a:cxn ang="0">
                  <a:pos x="45" y="213"/>
                </a:cxn>
                <a:cxn ang="0">
                  <a:pos x="79" y="221"/>
                </a:cxn>
                <a:cxn ang="0">
                  <a:pos x="120" y="214"/>
                </a:cxn>
                <a:cxn ang="0">
                  <a:pos x="133" y="202"/>
                </a:cxn>
                <a:cxn ang="0">
                  <a:pos x="129" y="194"/>
                </a:cxn>
                <a:cxn ang="0">
                  <a:pos x="144" y="177"/>
                </a:cxn>
                <a:cxn ang="0">
                  <a:pos x="154" y="171"/>
                </a:cxn>
                <a:cxn ang="0">
                  <a:pos x="165" y="159"/>
                </a:cxn>
                <a:cxn ang="0">
                  <a:pos x="161" y="136"/>
                </a:cxn>
                <a:cxn ang="0">
                  <a:pos x="176" y="125"/>
                </a:cxn>
                <a:cxn ang="0">
                  <a:pos x="165" y="111"/>
                </a:cxn>
                <a:cxn ang="0">
                  <a:pos x="198" y="113"/>
                </a:cxn>
                <a:cxn ang="0">
                  <a:pos x="203" y="103"/>
                </a:cxn>
                <a:cxn ang="0">
                  <a:pos x="195" y="73"/>
                </a:cxn>
                <a:cxn ang="0">
                  <a:pos x="194" y="55"/>
                </a:cxn>
                <a:cxn ang="0">
                  <a:pos x="208" y="45"/>
                </a:cxn>
                <a:cxn ang="0">
                  <a:pos x="231" y="35"/>
                </a:cxn>
                <a:cxn ang="0">
                  <a:pos x="228" y="32"/>
                </a:cxn>
                <a:cxn ang="0">
                  <a:pos x="234" y="25"/>
                </a:cxn>
                <a:cxn ang="0">
                  <a:pos x="216" y="30"/>
                </a:cxn>
                <a:cxn ang="0">
                  <a:pos x="214" y="25"/>
                </a:cxn>
                <a:cxn ang="0">
                  <a:pos x="202" y="34"/>
                </a:cxn>
                <a:cxn ang="0">
                  <a:pos x="189" y="37"/>
                </a:cxn>
                <a:cxn ang="0">
                  <a:pos x="178" y="18"/>
                </a:cxn>
                <a:cxn ang="0">
                  <a:pos x="174" y="10"/>
                </a:cxn>
                <a:cxn ang="0">
                  <a:pos x="161" y="6"/>
                </a:cxn>
                <a:cxn ang="0">
                  <a:pos x="156" y="16"/>
                </a:cxn>
                <a:cxn ang="0">
                  <a:pos x="149" y="18"/>
                </a:cxn>
                <a:cxn ang="0">
                  <a:pos x="147" y="28"/>
                </a:cxn>
                <a:cxn ang="0">
                  <a:pos x="128" y="29"/>
                </a:cxn>
                <a:cxn ang="0">
                  <a:pos x="113" y="23"/>
                </a:cxn>
                <a:cxn ang="0">
                  <a:pos x="102" y="25"/>
                </a:cxn>
                <a:cxn ang="0">
                  <a:pos x="80" y="24"/>
                </a:cxn>
              </a:cxnLst>
              <a:rect l="0" t="0" r="r" b="b"/>
              <a:pathLst>
                <a:path w="234" h="225">
                  <a:moveTo>
                    <a:pt x="80" y="24"/>
                  </a:moveTo>
                  <a:cubicBezTo>
                    <a:pt x="69" y="27"/>
                    <a:pt x="76" y="28"/>
                    <a:pt x="68" y="30"/>
                  </a:cubicBezTo>
                  <a:cubicBezTo>
                    <a:pt x="63" y="32"/>
                    <a:pt x="64" y="41"/>
                    <a:pt x="63" y="48"/>
                  </a:cubicBezTo>
                  <a:cubicBezTo>
                    <a:pt x="63" y="54"/>
                    <a:pt x="61" y="56"/>
                    <a:pt x="49" y="61"/>
                  </a:cubicBezTo>
                  <a:cubicBezTo>
                    <a:pt x="38" y="66"/>
                    <a:pt x="48" y="67"/>
                    <a:pt x="41" y="74"/>
                  </a:cubicBezTo>
                  <a:cubicBezTo>
                    <a:pt x="35" y="79"/>
                    <a:pt x="36" y="82"/>
                    <a:pt x="36" y="82"/>
                  </a:cubicBezTo>
                  <a:cubicBezTo>
                    <a:pt x="27" y="76"/>
                    <a:pt x="30" y="71"/>
                    <a:pt x="22" y="72"/>
                  </a:cubicBezTo>
                  <a:cubicBezTo>
                    <a:pt x="15" y="72"/>
                    <a:pt x="12" y="69"/>
                    <a:pt x="9" y="65"/>
                  </a:cubicBezTo>
                  <a:cubicBezTo>
                    <a:pt x="8" y="71"/>
                    <a:pt x="13" y="69"/>
                    <a:pt x="10" y="78"/>
                  </a:cubicBezTo>
                  <a:cubicBezTo>
                    <a:pt x="7" y="86"/>
                    <a:pt x="17" y="84"/>
                    <a:pt x="11" y="96"/>
                  </a:cubicBezTo>
                  <a:cubicBezTo>
                    <a:pt x="6" y="107"/>
                    <a:pt x="0" y="104"/>
                    <a:pt x="7" y="113"/>
                  </a:cubicBezTo>
                  <a:cubicBezTo>
                    <a:pt x="14" y="121"/>
                    <a:pt x="6" y="126"/>
                    <a:pt x="13" y="136"/>
                  </a:cubicBezTo>
                  <a:cubicBezTo>
                    <a:pt x="23" y="152"/>
                    <a:pt x="4" y="168"/>
                    <a:pt x="26" y="166"/>
                  </a:cubicBezTo>
                  <a:cubicBezTo>
                    <a:pt x="49" y="163"/>
                    <a:pt x="39" y="184"/>
                    <a:pt x="33" y="205"/>
                  </a:cubicBezTo>
                  <a:cubicBezTo>
                    <a:pt x="35" y="207"/>
                    <a:pt x="38" y="206"/>
                    <a:pt x="45" y="213"/>
                  </a:cubicBezTo>
                  <a:cubicBezTo>
                    <a:pt x="53" y="220"/>
                    <a:pt x="65" y="223"/>
                    <a:pt x="79" y="221"/>
                  </a:cubicBezTo>
                  <a:cubicBezTo>
                    <a:pt x="87" y="225"/>
                    <a:pt x="104" y="220"/>
                    <a:pt x="120" y="214"/>
                  </a:cubicBezTo>
                  <a:cubicBezTo>
                    <a:pt x="135" y="208"/>
                    <a:pt x="140" y="206"/>
                    <a:pt x="133" y="202"/>
                  </a:cubicBezTo>
                  <a:cubicBezTo>
                    <a:pt x="126" y="199"/>
                    <a:pt x="134" y="201"/>
                    <a:pt x="129" y="194"/>
                  </a:cubicBezTo>
                  <a:cubicBezTo>
                    <a:pt x="125" y="187"/>
                    <a:pt x="137" y="172"/>
                    <a:pt x="144" y="177"/>
                  </a:cubicBezTo>
                  <a:cubicBezTo>
                    <a:pt x="149" y="180"/>
                    <a:pt x="156" y="178"/>
                    <a:pt x="154" y="171"/>
                  </a:cubicBezTo>
                  <a:cubicBezTo>
                    <a:pt x="149" y="159"/>
                    <a:pt x="155" y="174"/>
                    <a:pt x="165" y="159"/>
                  </a:cubicBezTo>
                  <a:cubicBezTo>
                    <a:pt x="173" y="148"/>
                    <a:pt x="157" y="150"/>
                    <a:pt x="161" y="136"/>
                  </a:cubicBezTo>
                  <a:cubicBezTo>
                    <a:pt x="164" y="127"/>
                    <a:pt x="174" y="131"/>
                    <a:pt x="176" y="125"/>
                  </a:cubicBezTo>
                  <a:cubicBezTo>
                    <a:pt x="178" y="118"/>
                    <a:pt x="163" y="116"/>
                    <a:pt x="165" y="111"/>
                  </a:cubicBezTo>
                  <a:cubicBezTo>
                    <a:pt x="168" y="105"/>
                    <a:pt x="185" y="112"/>
                    <a:pt x="198" y="113"/>
                  </a:cubicBezTo>
                  <a:cubicBezTo>
                    <a:pt x="213" y="113"/>
                    <a:pt x="205" y="105"/>
                    <a:pt x="203" y="103"/>
                  </a:cubicBezTo>
                  <a:cubicBezTo>
                    <a:pt x="188" y="89"/>
                    <a:pt x="209" y="84"/>
                    <a:pt x="195" y="73"/>
                  </a:cubicBezTo>
                  <a:cubicBezTo>
                    <a:pt x="184" y="65"/>
                    <a:pt x="189" y="63"/>
                    <a:pt x="194" y="55"/>
                  </a:cubicBezTo>
                  <a:cubicBezTo>
                    <a:pt x="199" y="48"/>
                    <a:pt x="207" y="51"/>
                    <a:pt x="208" y="45"/>
                  </a:cubicBezTo>
                  <a:cubicBezTo>
                    <a:pt x="209" y="38"/>
                    <a:pt x="213" y="41"/>
                    <a:pt x="231" y="35"/>
                  </a:cubicBezTo>
                  <a:cubicBezTo>
                    <a:pt x="231" y="35"/>
                    <a:pt x="230" y="34"/>
                    <a:pt x="228" y="32"/>
                  </a:cubicBezTo>
                  <a:cubicBezTo>
                    <a:pt x="224" y="28"/>
                    <a:pt x="230" y="28"/>
                    <a:pt x="234" y="25"/>
                  </a:cubicBezTo>
                  <a:cubicBezTo>
                    <a:pt x="220" y="24"/>
                    <a:pt x="220" y="29"/>
                    <a:pt x="216" y="30"/>
                  </a:cubicBezTo>
                  <a:cubicBezTo>
                    <a:pt x="211" y="30"/>
                    <a:pt x="219" y="25"/>
                    <a:pt x="214" y="25"/>
                  </a:cubicBezTo>
                  <a:cubicBezTo>
                    <a:pt x="209" y="25"/>
                    <a:pt x="212" y="28"/>
                    <a:pt x="202" y="34"/>
                  </a:cubicBezTo>
                  <a:cubicBezTo>
                    <a:pt x="191" y="39"/>
                    <a:pt x="194" y="43"/>
                    <a:pt x="189" y="37"/>
                  </a:cubicBezTo>
                  <a:cubicBezTo>
                    <a:pt x="184" y="30"/>
                    <a:pt x="178" y="22"/>
                    <a:pt x="178" y="18"/>
                  </a:cubicBezTo>
                  <a:cubicBezTo>
                    <a:pt x="178" y="7"/>
                    <a:pt x="168" y="22"/>
                    <a:pt x="174" y="10"/>
                  </a:cubicBezTo>
                  <a:cubicBezTo>
                    <a:pt x="177" y="4"/>
                    <a:pt x="167" y="0"/>
                    <a:pt x="161" y="6"/>
                  </a:cubicBezTo>
                  <a:cubicBezTo>
                    <a:pt x="153" y="13"/>
                    <a:pt x="161" y="12"/>
                    <a:pt x="156" y="16"/>
                  </a:cubicBezTo>
                  <a:cubicBezTo>
                    <a:pt x="152" y="19"/>
                    <a:pt x="155" y="13"/>
                    <a:pt x="149" y="18"/>
                  </a:cubicBezTo>
                  <a:cubicBezTo>
                    <a:pt x="142" y="23"/>
                    <a:pt x="152" y="25"/>
                    <a:pt x="147" y="28"/>
                  </a:cubicBezTo>
                  <a:cubicBezTo>
                    <a:pt x="141" y="31"/>
                    <a:pt x="137" y="24"/>
                    <a:pt x="128" y="29"/>
                  </a:cubicBezTo>
                  <a:cubicBezTo>
                    <a:pt x="117" y="34"/>
                    <a:pt x="127" y="21"/>
                    <a:pt x="113" y="23"/>
                  </a:cubicBezTo>
                  <a:cubicBezTo>
                    <a:pt x="105" y="25"/>
                    <a:pt x="107" y="28"/>
                    <a:pt x="102" y="25"/>
                  </a:cubicBezTo>
                  <a:cubicBezTo>
                    <a:pt x="96" y="21"/>
                    <a:pt x="94" y="28"/>
                    <a:pt x="80" y="2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8" name="Freeform 170"/>
            <p:cNvSpPr>
              <a:spLocks/>
            </p:cNvSpPr>
            <p:nvPr/>
          </p:nvSpPr>
          <p:spPr bwMode="auto">
            <a:xfrm>
              <a:off x="20600989" y="1544638"/>
              <a:ext cx="714375" cy="381000"/>
            </a:xfrm>
            <a:custGeom>
              <a:avLst/>
              <a:gdLst/>
              <a:ahLst/>
              <a:cxnLst>
                <a:cxn ang="0">
                  <a:pos x="25" y="104"/>
                </a:cxn>
                <a:cxn ang="0">
                  <a:pos x="38" y="85"/>
                </a:cxn>
                <a:cxn ang="0">
                  <a:pos x="50" y="78"/>
                </a:cxn>
                <a:cxn ang="0">
                  <a:pos x="56" y="74"/>
                </a:cxn>
                <a:cxn ang="0">
                  <a:pos x="79" y="88"/>
                </a:cxn>
                <a:cxn ang="0">
                  <a:pos x="91" y="99"/>
                </a:cxn>
                <a:cxn ang="0">
                  <a:pos x="107" y="96"/>
                </a:cxn>
                <a:cxn ang="0">
                  <a:pos x="154" y="137"/>
                </a:cxn>
                <a:cxn ang="0">
                  <a:pos x="188" y="153"/>
                </a:cxn>
                <a:cxn ang="0">
                  <a:pos x="206" y="156"/>
                </a:cxn>
                <a:cxn ang="0">
                  <a:pos x="211" y="176"/>
                </a:cxn>
                <a:cxn ang="0">
                  <a:pos x="233" y="177"/>
                </a:cxn>
                <a:cxn ang="0">
                  <a:pos x="244" y="175"/>
                </a:cxn>
                <a:cxn ang="0">
                  <a:pos x="246" y="155"/>
                </a:cxn>
                <a:cxn ang="0">
                  <a:pos x="237" y="149"/>
                </a:cxn>
                <a:cxn ang="0">
                  <a:pos x="237" y="137"/>
                </a:cxn>
                <a:cxn ang="0">
                  <a:pos x="244" y="129"/>
                </a:cxn>
                <a:cxn ang="0">
                  <a:pos x="255" y="119"/>
                </a:cxn>
                <a:cxn ang="0">
                  <a:pos x="277" y="114"/>
                </a:cxn>
                <a:cxn ang="0">
                  <a:pos x="281" y="119"/>
                </a:cxn>
                <a:cxn ang="0">
                  <a:pos x="282" y="125"/>
                </a:cxn>
                <a:cxn ang="0">
                  <a:pos x="301" y="124"/>
                </a:cxn>
                <a:cxn ang="0">
                  <a:pos x="327" y="115"/>
                </a:cxn>
                <a:cxn ang="0">
                  <a:pos x="316" y="109"/>
                </a:cxn>
                <a:cxn ang="0">
                  <a:pos x="306" y="102"/>
                </a:cxn>
                <a:cxn ang="0">
                  <a:pos x="294" y="103"/>
                </a:cxn>
                <a:cxn ang="0">
                  <a:pos x="273" y="104"/>
                </a:cxn>
                <a:cxn ang="0">
                  <a:pos x="275" y="92"/>
                </a:cxn>
                <a:cxn ang="0">
                  <a:pos x="278" y="73"/>
                </a:cxn>
                <a:cxn ang="0">
                  <a:pos x="273" y="78"/>
                </a:cxn>
                <a:cxn ang="0">
                  <a:pos x="255" y="103"/>
                </a:cxn>
                <a:cxn ang="0">
                  <a:pos x="245" y="121"/>
                </a:cxn>
                <a:cxn ang="0">
                  <a:pos x="240" y="114"/>
                </a:cxn>
                <a:cxn ang="0">
                  <a:pos x="203" y="94"/>
                </a:cxn>
                <a:cxn ang="0">
                  <a:pos x="194" y="97"/>
                </a:cxn>
                <a:cxn ang="0">
                  <a:pos x="186" y="81"/>
                </a:cxn>
                <a:cxn ang="0">
                  <a:pos x="193" y="81"/>
                </a:cxn>
                <a:cxn ang="0">
                  <a:pos x="188" y="61"/>
                </a:cxn>
                <a:cxn ang="0">
                  <a:pos x="182" y="68"/>
                </a:cxn>
                <a:cxn ang="0">
                  <a:pos x="154" y="43"/>
                </a:cxn>
                <a:cxn ang="0">
                  <a:pos x="144" y="50"/>
                </a:cxn>
                <a:cxn ang="0">
                  <a:pos x="102" y="49"/>
                </a:cxn>
                <a:cxn ang="0">
                  <a:pos x="92" y="27"/>
                </a:cxn>
                <a:cxn ang="0">
                  <a:pos x="85" y="38"/>
                </a:cxn>
                <a:cxn ang="0">
                  <a:pos x="67" y="48"/>
                </a:cxn>
                <a:cxn ang="0">
                  <a:pos x="48" y="47"/>
                </a:cxn>
                <a:cxn ang="0">
                  <a:pos x="36" y="40"/>
                </a:cxn>
                <a:cxn ang="0">
                  <a:pos x="33" y="17"/>
                </a:cxn>
                <a:cxn ang="0">
                  <a:pos x="34" y="0"/>
                </a:cxn>
                <a:cxn ang="0">
                  <a:pos x="5" y="23"/>
                </a:cxn>
                <a:cxn ang="0">
                  <a:pos x="25" y="104"/>
                </a:cxn>
              </a:cxnLst>
              <a:rect l="0" t="0" r="r" b="b"/>
              <a:pathLst>
                <a:path w="337" h="180">
                  <a:moveTo>
                    <a:pt x="25" y="104"/>
                  </a:moveTo>
                  <a:cubicBezTo>
                    <a:pt x="46" y="104"/>
                    <a:pt x="23" y="93"/>
                    <a:pt x="38" y="85"/>
                  </a:cubicBezTo>
                  <a:cubicBezTo>
                    <a:pt x="45" y="81"/>
                    <a:pt x="43" y="76"/>
                    <a:pt x="50" y="78"/>
                  </a:cubicBezTo>
                  <a:cubicBezTo>
                    <a:pt x="63" y="81"/>
                    <a:pt x="48" y="72"/>
                    <a:pt x="56" y="74"/>
                  </a:cubicBezTo>
                  <a:cubicBezTo>
                    <a:pt x="65" y="75"/>
                    <a:pt x="80" y="82"/>
                    <a:pt x="79" y="88"/>
                  </a:cubicBezTo>
                  <a:cubicBezTo>
                    <a:pt x="78" y="94"/>
                    <a:pt x="81" y="101"/>
                    <a:pt x="91" y="99"/>
                  </a:cubicBezTo>
                  <a:cubicBezTo>
                    <a:pt x="101" y="96"/>
                    <a:pt x="104" y="92"/>
                    <a:pt x="107" y="96"/>
                  </a:cubicBezTo>
                  <a:cubicBezTo>
                    <a:pt x="123" y="121"/>
                    <a:pt x="119" y="125"/>
                    <a:pt x="154" y="137"/>
                  </a:cubicBezTo>
                  <a:cubicBezTo>
                    <a:pt x="179" y="145"/>
                    <a:pt x="174" y="153"/>
                    <a:pt x="188" y="153"/>
                  </a:cubicBezTo>
                  <a:cubicBezTo>
                    <a:pt x="202" y="152"/>
                    <a:pt x="199" y="156"/>
                    <a:pt x="206" y="156"/>
                  </a:cubicBezTo>
                  <a:cubicBezTo>
                    <a:pt x="213" y="157"/>
                    <a:pt x="208" y="167"/>
                    <a:pt x="211" y="176"/>
                  </a:cubicBezTo>
                  <a:cubicBezTo>
                    <a:pt x="225" y="180"/>
                    <a:pt x="227" y="173"/>
                    <a:pt x="233" y="177"/>
                  </a:cubicBezTo>
                  <a:cubicBezTo>
                    <a:pt x="238" y="180"/>
                    <a:pt x="236" y="177"/>
                    <a:pt x="244" y="175"/>
                  </a:cubicBezTo>
                  <a:cubicBezTo>
                    <a:pt x="244" y="163"/>
                    <a:pt x="256" y="156"/>
                    <a:pt x="246" y="155"/>
                  </a:cubicBezTo>
                  <a:cubicBezTo>
                    <a:pt x="237" y="154"/>
                    <a:pt x="253" y="149"/>
                    <a:pt x="237" y="149"/>
                  </a:cubicBezTo>
                  <a:cubicBezTo>
                    <a:pt x="228" y="149"/>
                    <a:pt x="223" y="138"/>
                    <a:pt x="237" y="137"/>
                  </a:cubicBezTo>
                  <a:cubicBezTo>
                    <a:pt x="251" y="136"/>
                    <a:pt x="257" y="127"/>
                    <a:pt x="244" y="129"/>
                  </a:cubicBezTo>
                  <a:cubicBezTo>
                    <a:pt x="257" y="124"/>
                    <a:pt x="254" y="122"/>
                    <a:pt x="255" y="119"/>
                  </a:cubicBezTo>
                  <a:cubicBezTo>
                    <a:pt x="262" y="128"/>
                    <a:pt x="273" y="110"/>
                    <a:pt x="277" y="114"/>
                  </a:cubicBezTo>
                  <a:cubicBezTo>
                    <a:pt x="281" y="119"/>
                    <a:pt x="281" y="119"/>
                    <a:pt x="281" y="119"/>
                  </a:cubicBezTo>
                  <a:cubicBezTo>
                    <a:pt x="281" y="119"/>
                    <a:pt x="269" y="121"/>
                    <a:pt x="282" y="125"/>
                  </a:cubicBezTo>
                  <a:cubicBezTo>
                    <a:pt x="291" y="128"/>
                    <a:pt x="289" y="121"/>
                    <a:pt x="301" y="124"/>
                  </a:cubicBezTo>
                  <a:cubicBezTo>
                    <a:pt x="309" y="126"/>
                    <a:pt x="312" y="124"/>
                    <a:pt x="327" y="115"/>
                  </a:cubicBezTo>
                  <a:cubicBezTo>
                    <a:pt x="337" y="108"/>
                    <a:pt x="320" y="113"/>
                    <a:pt x="316" y="109"/>
                  </a:cubicBezTo>
                  <a:cubicBezTo>
                    <a:pt x="312" y="105"/>
                    <a:pt x="310" y="108"/>
                    <a:pt x="306" y="102"/>
                  </a:cubicBezTo>
                  <a:cubicBezTo>
                    <a:pt x="302" y="95"/>
                    <a:pt x="301" y="94"/>
                    <a:pt x="294" y="103"/>
                  </a:cubicBezTo>
                  <a:cubicBezTo>
                    <a:pt x="284" y="113"/>
                    <a:pt x="283" y="96"/>
                    <a:pt x="273" y="104"/>
                  </a:cubicBezTo>
                  <a:cubicBezTo>
                    <a:pt x="266" y="110"/>
                    <a:pt x="265" y="107"/>
                    <a:pt x="275" y="92"/>
                  </a:cubicBezTo>
                  <a:cubicBezTo>
                    <a:pt x="287" y="74"/>
                    <a:pt x="285" y="77"/>
                    <a:pt x="278" y="73"/>
                  </a:cubicBezTo>
                  <a:cubicBezTo>
                    <a:pt x="277" y="74"/>
                    <a:pt x="275" y="76"/>
                    <a:pt x="273" y="78"/>
                  </a:cubicBezTo>
                  <a:cubicBezTo>
                    <a:pt x="263" y="89"/>
                    <a:pt x="266" y="94"/>
                    <a:pt x="255" y="103"/>
                  </a:cubicBezTo>
                  <a:cubicBezTo>
                    <a:pt x="239" y="118"/>
                    <a:pt x="257" y="121"/>
                    <a:pt x="245" y="121"/>
                  </a:cubicBezTo>
                  <a:cubicBezTo>
                    <a:pt x="231" y="121"/>
                    <a:pt x="251" y="112"/>
                    <a:pt x="240" y="114"/>
                  </a:cubicBezTo>
                  <a:cubicBezTo>
                    <a:pt x="211" y="118"/>
                    <a:pt x="204" y="118"/>
                    <a:pt x="203" y="94"/>
                  </a:cubicBezTo>
                  <a:cubicBezTo>
                    <a:pt x="194" y="97"/>
                    <a:pt x="194" y="97"/>
                    <a:pt x="194" y="97"/>
                  </a:cubicBezTo>
                  <a:cubicBezTo>
                    <a:pt x="186" y="81"/>
                    <a:pt x="186" y="81"/>
                    <a:pt x="186" y="81"/>
                  </a:cubicBezTo>
                  <a:cubicBezTo>
                    <a:pt x="193" y="81"/>
                    <a:pt x="193" y="81"/>
                    <a:pt x="193" y="81"/>
                  </a:cubicBezTo>
                  <a:cubicBezTo>
                    <a:pt x="188" y="61"/>
                    <a:pt x="188" y="61"/>
                    <a:pt x="188" y="61"/>
                  </a:cubicBezTo>
                  <a:cubicBezTo>
                    <a:pt x="182" y="68"/>
                    <a:pt x="182" y="68"/>
                    <a:pt x="182" y="68"/>
                  </a:cubicBezTo>
                  <a:cubicBezTo>
                    <a:pt x="163" y="37"/>
                    <a:pt x="161" y="52"/>
                    <a:pt x="154" y="43"/>
                  </a:cubicBezTo>
                  <a:cubicBezTo>
                    <a:pt x="146" y="35"/>
                    <a:pt x="154" y="51"/>
                    <a:pt x="144" y="50"/>
                  </a:cubicBezTo>
                  <a:cubicBezTo>
                    <a:pt x="137" y="50"/>
                    <a:pt x="110" y="49"/>
                    <a:pt x="102" y="49"/>
                  </a:cubicBezTo>
                  <a:cubicBezTo>
                    <a:pt x="94" y="49"/>
                    <a:pt x="87" y="29"/>
                    <a:pt x="92" y="27"/>
                  </a:cubicBezTo>
                  <a:cubicBezTo>
                    <a:pt x="85" y="32"/>
                    <a:pt x="90" y="36"/>
                    <a:pt x="85" y="38"/>
                  </a:cubicBezTo>
                  <a:cubicBezTo>
                    <a:pt x="76" y="40"/>
                    <a:pt x="82" y="45"/>
                    <a:pt x="67" y="48"/>
                  </a:cubicBezTo>
                  <a:cubicBezTo>
                    <a:pt x="51" y="51"/>
                    <a:pt x="58" y="46"/>
                    <a:pt x="48" y="47"/>
                  </a:cubicBezTo>
                  <a:cubicBezTo>
                    <a:pt x="38" y="48"/>
                    <a:pt x="43" y="41"/>
                    <a:pt x="36" y="40"/>
                  </a:cubicBezTo>
                  <a:cubicBezTo>
                    <a:pt x="30" y="39"/>
                    <a:pt x="30" y="22"/>
                    <a:pt x="33" y="17"/>
                  </a:cubicBezTo>
                  <a:cubicBezTo>
                    <a:pt x="37" y="13"/>
                    <a:pt x="33" y="15"/>
                    <a:pt x="34" y="0"/>
                  </a:cubicBezTo>
                  <a:cubicBezTo>
                    <a:pt x="33" y="6"/>
                    <a:pt x="0" y="6"/>
                    <a:pt x="5" y="23"/>
                  </a:cubicBezTo>
                  <a:cubicBezTo>
                    <a:pt x="7" y="34"/>
                    <a:pt x="25" y="104"/>
                    <a:pt x="25" y="10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69" name="Freeform 171"/>
            <p:cNvSpPr>
              <a:spLocks/>
            </p:cNvSpPr>
            <p:nvPr/>
          </p:nvSpPr>
          <p:spPr bwMode="auto">
            <a:xfrm>
              <a:off x="20948651" y="1925638"/>
              <a:ext cx="595313" cy="728663"/>
            </a:xfrm>
            <a:custGeom>
              <a:avLst/>
              <a:gdLst/>
              <a:ahLst/>
              <a:cxnLst>
                <a:cxn ang="0">
                  <a:pos x="150" y="344"/>
                </a:cxn>
                <a:cxn ang="0">
                  <a:pos x="139" y="333"/>
                </a:cxn>
                <a:cxn ang="0">
                  <a:pos x="127" y="325"/>
                </a:cxn>
                <a:cxn ang="0">
                  <a:pos x="122" y="312"/>
                </a:cxn>
                <a:cxn ang="0">
                  <a:pos x="111" y="307"/>
                </a:cxn>
                <a:cxn ang="0">
                  <a:pos x="116" y="310"/>
                </a:cxn>
                <a:cxn ang="0">
                  <a:pos x="104" y="309"/>
                </a:cxn>
                <a:cxn ang="0">
                  <a:pos x="90" y="310"/>
                </a:cxn>
                <a:cxn ang="0">
                  <a:pos x="77" y="305"/>
                </a:cxn>
                <a:cxn ang="0">
                  <a:pos x="70" y="305"/>
                </a:cxn>
                <a:cxn ang="0">
                  <a:pos x="59" y="305"/>
                </a:cxn>
                <a:cxn ang="0">
                  <a:pos x="40" y="303"/>
                </a:cxn>
                <a:cxn ang="0">
                  <a:pos x="28" y="306"/>
                </a:cxn>
                <a:cxn ang="0">
                  <a:pos x="29" y="287"/>
                </a:cxn>
                <a:cxn ang="0">
                  <a:pos x="38" y="266"/>
                </a:cxn>
                <a:cxn ang="0">
                  <a:pos x="46" y="261"/>
                </a:cxn>
                <a:cxn ang="0">
                  <a:pos x="51" y="255"/>
                </a:cxn>
                <a:cxn ang="0">
                  <a:pos x="48" y="243"/>
                </a:cxn>
                <a:cxn ang="0">
                  <a:pos x="39" y="230"/>
                </a:cxn>
                <a:cxn ang="0">
                  <a:pos x="26" y="216"/>
                </a:cxn>
                <a:cxn ang="0">
                  <a:pos x="0" y="177"/>
                </a:cxn>
                <a:cxn ang="0">
                  <a:pos x="12" y="185"/>
                </a:cxn>
                <a:cxn ang="0">
                  <a:pos x="46" y="193"/>
                </a:cxn>
                <a:cxn ang="0">
                  <a:pos x="87" y="186"/>
                </a:cxn>
                <a:cxn ang="0">
                  <a:pos x="100" y="174"/>
                </a:cxn>
                <a:cxn ang="0">
                  <a:pos x="96" y="166"/>
                </a:cxn>
                <a:cxn ang="0">
                  <a:pos x="111" y="149"/>
                </a:cxn>
                <a:cxn ang="0">
                  <a:pos x="121" y="143"/>
                </a:cxn>
                <a:cxn ang="0">
                  <a:pos x="132" y="131"/>
                </a:cxn>
                <a:cxn ang="0">
                  <a:pos x="128" y="108"/>
                </a:cxn>
                <a:cxn ang="0">
                  <a:pos x="143" y="97"/>
                </a:cxn>
                <a:cxn ang="0">
                  <a:pos x="132" y="83"/>
                </a:cxn>
                <a:cxn ang="0">
                  <a:pos x="165" y="85"/>
                </a:cxn>
                <a:cxn ang="0">
                  <a:pos x="170" y="75"/>
                </a:cxn>
                <a:cxn ang="0">
                  <a:pos x="162" y="45"/>
                </a:cxn>
                <a:cxn ang="0">
                  <a:pos x="161" y="27"/>
                </a:cxn>
                <a:cxn ang="0">
                  <a:pos x="175" y="17"/>
                </a:cxn>
                <a:cxn ang="0">
                  <a:pos x="198" y="7"/>
                </a:cxn>
                <a:cxn ang="0">
                  <a:pos x="222" y="13"/>
                </a:cxn>
                <a:cxn ang="0">
                  <a:pos x="236" y="27"/>
                </a:cxn>
                <a:cxn ang="0">
                  <a:pos x="260" y="38"/>
                </a:cxn>
                <a:cxn ang="0">
                  <a:pos x="275" y="53"/>
                </a:cxn>
                <a:cxn ang="0">
                  <a:pos x="269" y="68"/>
                </a:cxn>
                <a:cxn ang="0">
                  <a:pos x="224" y="70"/>
                </a:cxn>
                <a:cxn ang="0">
                  <a:pos x="210" y="79"/>
                </a:cxn>
                <a:cxn ang="0">
                  <a:pos x="215" y="93"/>
                </a:cxn>
                <a:cxn ang="0">
                  <a:pos x="229" y="94"/>
                </a:cxn>
                <a:cxn ang="0">
                  <a:pos x="240" y="107"/>
                </a:cxn>
                <a:cxn ang="0">
                  <a:pos x="247" y="120"/>
                </a:cxn>
                <a:cxn ang="0">
                  <a:pos x="244" y="142"/>
                </a:cxn>
                <a:cxn ang="0">
                  <a:pos x="238" y="173"/>
                </a:cxn>
                <a:cxn ang="0">
                  <a:pos x="220" y="209"/>
                </a:cxn>
                <a:cxn ang="0">
                  <a:pos x="198" y="237"/>
                </a:cxn>
                <a:cxn ang="0">
                  <a:pos x="181" y="237"/>
                </a:cxn>
                <a:cxn ang="0">
                  <a:pos x="167" y="263"/>
                </a:cxn>
                <a:cxn ang="0">
                  <a:pos x="178" y="278"/>
                </a:cxn>
                <a:cxn ang="0">
                  <a:pos x="203" y="307"/>
                </a:cxn>
                <a:cxn ang="0">
                  <a:pos x="209" y="327"/>
                </a:cxn>
                <a:cxn ang="0">
                  <a:pos x="207" y="332"/>
                </a:cxn>
                <a:cxn ang="0">
                  <a:pos x="194" y="330"/>
                </a:cxn>
                <a:cxn ang="0">
                  <a:pos x="171" y="334"/>
                </a:cxn>
                <a:cxn ang="0">
                  <a:pos x="161" y="335"/>
                </a:cxn>
                <a:cxn ang="0">
                  <a:pos x="150" y="344"/>
                </a:cxn>
              </a:cxnLst>
              <a:rect l="0" t="0" r="r" b="b"/>
              <a:pathLst>
                <a:path w="281" h="344">
                  <a:moveTo>
                    <a:pt x="150" y="344"/>
                  </a:moveTo>
                  <a:cubicBezTo>
                    <a:pt x="128" y="342"/>
                    <a:pt x="143" y="338"/>
                    <a:pt x="139" y="333"/>
                  </a:cubicBezTo>
                  <a:cubicBezTo>
                    <a:pt x="135" y="329"/>
                    <a:pt x="143" y="326"/>
                    <a:pt x="127" y="325"/>
                  </a:cubicBezTo>
                  <a:cubicBezTo>
                    <a:pt x="116" y="324"/>
                    <a:pt x="125" y="320"/>
                    <a:pt x="122" y="312"/>
                  </a:cubicBezTo>
                  <a:cubicBezTo>
                    <a:pt x="119" y="305"/>
                    <a:pt x="111" y="307"/>
                    <a:pt x="111" y="307"/>
                  </a:cubicBezTo>
                  <a:cubicBezTo>
                    <a:pt x="111" y="307"/>
                    <a:pt x="119" y="308"/>
                    <a:pt x="116" y="310"/>
                  </a:cubicBezTo>
                  <a:cubicBezTo>
                    <a:pt x="113" y="312"/>
                    <a:pt x="109" y="306"/>
                    <a:pt x="104" y="309"/>
                  </a:cubicBezTo>
                  <a:cubicBezTo>
                    <a:pt x="101" y="311"/>
                    <a:pt x="91" y="308"/>
                    <a:pt x="90" y="310"/>
                  </a:cubicBezTo>
                  <a:cubicBezTo>
                    <a:pt x="89" y="314"/>
                    <a:pt x="77" y="312"/>
                    <a:pt x="77" y="305"/>
                  </a:cubicBezTo>
                  <a:cubicBezTo>
                    <a:pt x="77" y="305"/>
                    <a:pt x="75" y="309"/>
                    <a:pt x="70" y="305"/>
                  </a:cubicBezTo>
                  <a:cubicBezTo>
                    <a:pt x="64" y="300"/>
                    <a:pt x="68" y="309"/>
                    <a:pt x="59" y="305"/>
                  </a:cubicBezTo>
                  <a:cubicBezTo>
                    <a:pt x="50" y="301"/>
                    <a:pt x="52" y="307"/>
                    <a:pt x="40" y="303"/>
                  </a:cubicBezTo>
                  <a:cubicBezTo>
                    <a:pt x="28" y="299"/>
                    <a:pt x="39" y="309"/>
                    <a:pt x="28" y="306"/>
                  </a:cubicBezTo>
                  <a:cubicBezTo>
                    <a:pt x="31" y="303"/>
                    <a:pt x="32" y="295"/>
                    <a:pt x="29" y="287"/>
                  </a:cubicBezTo>
                  <a:cubicBezTo>
                    <a:pt x="26" y="279"/>
                    <a:pt x="40" y="274"/>
                    <a:pt x="38" y="266"/>
                  </a:cubicBezTo>
                  <a:cubicBezTo>
                    <a:pt x="35" y="256"/>
                    <a:pt x="47" y="264"/>
                    <a:pt x="46" y="261"/>
                  </a:cubicBezTo>
                  <a:cubicBezTo>
                    <a:pt x="45" y="259"/>
                    <a:pt x="54" y="258"/>
                    <a:pt x="51" y="255"/>
                  </a:cubicBezTo>
                  <a:cubicBezTo>
                    <a:pt x="49" y="251"/>
                    <a:pt x="56" y="242"/>
                    <a:pt x="48" y="243"/>
                  </a:cubicBezTo>
                  <a:cubicBezTo>
                    <a:pt x="42" y="244"/>
                    <a:pt x="46" y="246"/>
                    <a:pt x="39" y="230"/>
                  </a:cubicBezTo>
                  <a:cubicBezTo>
                    <a:pt x="32" y="212"/>
                    <a:pt x="39" y="216"/>
                    <a:pt x="26" y="216"/>
                  </a:cubicBezTo>
                  <a:cubicBezTo>
                    <a:pt x="13" y="215"/>
                    <a:pt x="23" y="213"/>
                    <a:pt x="0" y="177"/>
                  </a:cubicBezTo>
                  <a:cubicBezTo>
                    <a:pt x="2" y="179"/>
                    <a:pt x="5" y="178"/>
                    <a:pt x="12" y="185"/>
                  </a:cubicBezTo>
                  <a:cubicBezTo>
                    <a:pt x="20" y="192"/>
                    <a:pt x="32" y="195"/>
                    <a:pt x="46" y="193"/>
                  </a:cubicBezTo>
                  <a:cubicBezTo>
                    <a:pt x="54" y="197"/>
                    <a:pt x="71" y="192"/>
                    <a:pt x="87" y="186"/>
                  </a:cubicBezTo>
                  <a:cubicBezTo>
                    <a:pt x="102" y="180"/>
                    <a:pt x="107" y="178"/>
                    <a:pt x="100" y="174"/>
                  </a:cubicBezTo>
                  <a:cubicBezTo>
                    <a:pt x="93" y="171"/>
                    <a:pt x="101" y="173"/>
                    <a:pt x="96" y="166"/>
                  </a:cubicBezTo>
                  <a:cubicBezTo>
                    <a:pt x="92" y="159"/>
                    <a:pt x="104" y="144"/>
                    <a:pt x="111" y="149"/>
                  </a:cubicBezTo>
                  <a:cubicBezTo>
                    <a:pt x="116" y="152"/>
                    <a:pt x="123" y="150"/>
                    <a:pt x="121" y="143"/>
                  </a:cubicBezTo>
                  <a:cubicBezTo>
                    <a:pt x="116" y="131"/>
                    <a:pt x="122" y="146"/>
                    <a:pt x="132" y="131"/>
                  </a:cubicBezTo>
                  <a:cubicBezTo>
                    <a:pt x="140" y="120"/>
                    <a:pt x="124" y="122"/>
                    <a:pt x="128" y="108"/>
                  </a:cubicBezTo>
                  <a:cubicBezTo>
                    <a:pt x="131" y="99"/>
                    <a:pt x="141" y="103"/>
                    <a:pt x="143" y="97"/>
                  </a:cubicBezTo>
                  <a:cubicBezTo>
                    <a:pt x="145" y="90"/>
                    <a:pt x="130" y="88"/>
                    <a:pt x="132" y="83"/>
                  </a:cubicBezTo>
                  <a:cubicBezTo>
                    <a:pt x="135" y="77"/>
                    <a:pt x="152" y="84"/>
                    <a:pt x="165" y="85"/>
                  </a:cubicBezTo>
                  <a:cubicBezTo>
                    <a:pt x="180" y="85"/>
                    <a:pt x="172" y="77"/>
                    <a:pt x="170" y="75"/>
                  </a:cubicBezTo>
                  <a:cubicBezTo>
                    <a:pt x="155" y="61"/>
                    <a:pt x="176" y="56"/>
                    <a:pt x="162" y="45"/>
                  </a:cubicBezTo>
                  <a:cubicBezTo>
                    <a:pt x="151" y="37"/>
                    <a:pt x="156" y="35"/>
                    <a:pt x="161" y="27"/>
                  </a:cubicBezTo>
                  <a:cubicBezTo>
                    <a:pt x="166" y="20"/>
                    <a:pt x="174" y="23"/>
                    <a:pt x="175" y="17"/>
                  </a:cubicBezTo>
                  <a:cubicBezTo>
                    <a:pt x="176" y="10"/>
                    <a:pt x="180" y="13"/>
                    <a:pt x="198" y="7"/>
                  </a:cubicBezTo>
                  <a:cubicBezTo>
                    <a:pt x="204" y="11"/>
                    <a:pt x="198" y="0"/>
                    <a:pt x="222" y="13"/>
                  </a:cubicBezTo>
                  <a:cubicBezTo>
                    <a:pt x="240" y="23"/>
                    <a:pt x="238" y="23"/>
                    <a:pt x="236" y="27"/>
                  </a:cubicBezTo>
                  <a:cubicBezTo>
                    <a:pt x="229" y="47"/>
                    <a:pt x="255" y="33"/>
                    <a:pt x="260" y="38"/>
                  </a:cubicBezTo>
                  <a:cubicBezTo>
                    <a:pt x="262" y="46"/>
                    <a:pt x="268" y="40"/>
                    <a:pt x="275" y="53"/>
                  </a:cubicBezTo>
                  <a:cubicBezTo>
                    <a:pt x="281" y="66"/>
                    <a:pt x="277" y="68"/>
                    <a:pt x="269" y="68"/>
                  </a:cubicBezTo>
                  <a:cubicBezTo>
                    <a:pt x="246" y="68"/>
                    <a:pt x="257" y="77"/>
                    <a:pt x="224" y="70"/>
                  </a:cubicBezTo>
                  <a:cubicBezTo>
                    <a:pt x="196" y="64"/>
                    <a:pt x="208" y="78"/>
                    <a:pt x="210" y="79"/>
                  </a:cubicBezTo>
                  <a:cubicBezTo>
                    <a:pt x="199" y="82"/>
                    <a:pt x="216" y="86"/>
                    <a:pt x="215" y="93"/>
                  </a:cubicBezTo>
                  <a:cubicBezTo>
                    <a:pt x="215" y="105"/>
                    <a:pt x="225" y="91"/>
                    <a:pt x="229" y="94"/>
                  </a:cubicBezTo>
                  <a:cubicBezTo>
                    <a:pt x="236" y="103"/>
                    <a:pt x="225" y="111"/>
                    <a:pt x="240" y="107"/>
                  </a:cubicBezTo>
                  <a:cubicBezTo>
                    <a:pt x="255" y="103"/>
                    <a:pt x="237" y="118"/>
                    <a:pt x="247" y="120"/>
                  </a:cubicBezTo>
                  <a:cubicBezTo>
                    <a:pt x="257" y="123"/>
                    <a:pt x="230" y="130"/>
                    <a:pt x="244" y="142"/>
                  </a:cubicBezTo>
                  <a:cubicBezTo>
                    <a:pt x="260" y="155"/>
                    <a:pt x="239" y="145"/>
                    <a:pt x="238" y="173"/>
                  </a:cubicBezTo>
                  <a:cubicBezTo>
                    <a:pt x="238" y="207"/>
                    <a:pt x="218" y="193"/>
                    <a:pt x="220" y="209"/>
                  </a:cubicBezTo>
                  <a:cubicBezTo>
                    <a:pt x="221" y="211"/>
                    <a:pt x="214" y="228"/>
                    <a:pt x="198" y="237"/>
                  </a:cubicBezTo>
                  <a:cubicBezTo>
                    <a:pt x="181" y="246"/>
                    <a:pt x="193" y="224"/>
                    <a:pt x="181" y="237"/>
                  </a:cubicBezTo>
                  <a:cubicBezTo>
                    <a:pt x="172" y="246"/>
                    <a:pt x="161" y="257"/>
                    <a:pt x="167" y="263"/>
                  </a:cubicBezTo>
                  <a:cubicBezTo>
                    <a:pt x="172" y="268"/>
                    <a:pt x="181" y="264"/>
                    <a:pt x="178" y="278"/>
                  </a:cubicBezTo>
                  <a:cubicBezTo>
                    <a:pt x="176" y="291"/>
                    <a:pt x="186" y="291"/>
                    <a:pt x="203" y="307"/>
                  </a:cubicBezTo>
                  <a:cubicBezTo>
                    <a:pt x="227" y="329"/>
                    <a:pt x="197" y="320"/>
                    <a:pt x="209" y="327"/>
                  </a:cubicBezTo>
                  <a:cubicBezTo>
                    <a:pt x="219" y="332"/>
                    <a:pt x="214" y="329"/>
                    <a:pt x="207" y="332"/>
                  </a:cubicBezTo>
                  <a:cubicBezTo>
                    <a:pt x="192" y="339"/>
                    <a:pt x="209" y="323"/>
                    <a:pt x="194" y="330"/>
                  </a:cubicBezTo>
                  <a:cubicBezTo>
                    <a:pt x="185" y="334"/>
                    <a:pt x="178" y="330"/>
                    <a:pt x="171" y="334"/>
                  </a:cubicBezTo>
                  <a:cubicBezTo>
                    <a:pt x="164" y="338"/>
                    <a:pt x="166" y="329"/>
                    <a:pt x="161" y="335"/>
                  </a:cubicBezTo>
                  <a:cubicBezTo>
                    <a:pt x="155" y="342"/>
                    <a:pt x="155" y="332"/>
                    <a:pt x="150" y="34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0" name="Freeform 172"/>
            <p:cNvSpPr>
              <a:spLocks/>
            </p:cNvSpPr>
            <p:nvPr/>
          </p:nvSpPr>
          <p:spPr bwMode="auto">
            <a:xfrm>
              <a:off x="20639089" y="2598738"/>
              <a:ext cx="322263" cy="469900"/>
            </a:xfrm>
            <a:custGeom>
              <a:avLst/>
              <a:gdLst/>
              <a:ahLst/>
              <a:cxnLst>
                <a:cxn ang="0">
                  <a:pos x="42" y="222"/>
                </a:cxn>
                <a:cxn ang="0">
                  <a:pos x="55" y="215"/>
                </a:cxn>
                <a:cxn ang="0">
                  <a:pos x="80" y="204"/>
                </a:cxn>
                <a:cxn ang="0">
                  <a:pos x="84" y="190"/>
                </a:cxn>
                <a:cxn ang="0">
                  <a:pos x="105" y="174"/>
                </a:cxn>
                <a:cxn ang="0">
                  <a:pos x="122" y="156"/>
                </a:cxn>
                <a:cxn ang="0">
                  <a:pos x="125" y="143"/>
                </a:cxn>
                <a:cxn ang="0">
                  <a:pos x="133" y="109"/>
                </a:cxn>
                <a:cxn ang="0">
                  <a:pos x="148" y="74"/>
                </a:cxn>
                <a:cxn ang="0">
                  <a:pos x="147" y="66"/>
                </a:cxn>
                <a:cxn ang="0">
                  <a:pos x="137" y="51"/>
                </a:cxn>
                <a:cxn ang="0">
                  <a:pos x="131" y="42"/>
                </a:cxn>
                <a:cxn ang="0">
                  <a:pos x="118" y="35"/>
                </a:cxn>
                <a:cxn ang="0">
                  <a:pos x="95" y="19"/>
                </a:cxn>
                <a:cxn ang="0">
                  <a:pos x="81" y="3"/>
                </a:cxn>
                <a:cxn ang="0">
                  <a:pos x="69" y="16"/>
                </a:cxn>
                <a:cxn ang="0">
                  <a:pos x="74" y="34"/>
                </a:cxn>
                <a:cxn ang="0">
                  <a:pos x="61" y="41"/>
                </a:cxn>
                <a:cxn ang="0">
                  <a:pos x="64" y="53"/>
                </a:cxn>
                <a:cxn ang="0">
                  <a:pos x="57" y="71"/>
                </a:cxn>
                <a:cxn ang="0">
                  <a:pos x="70" y="83"/>
                </a:cxn>
                <a:cxn ang="0">
                  <a:pos x="62" y="138"/>
                </a:cxn>
                <a:cxn ang="0">
                  <a:pos x="6" y="166"/>
                </a:cxn>
                <a:cxn ang="0">
                  <a:pos x="32" y="202"/>
                </a:cxn>
                <a:cxn ang="0">
                  <a:pos x="42" y="222"/>
                </a:cxn>
              </a:cxnLst>
              <a:rect l="0" t="0" r="r" b="b"/>
              <a:pathLst>
                <a:path w="152" h="222">
                  <a:moveTo>
                    <a:pt x="42" y="222"/>
                  </a:moveTo>
                  <a:cubicBezTo>
                    <a:pt x="49" y="218"/>
                    <a:pt x="48" y="221"/>
                    <a:pt x="55" y="215"/>
                  </a:cubicBezTo>
                  <a:cubicBezTo>
                    <a:pt x="62" y="208"/>
                    <a:pt x="71" y="214"/>
                    <a:pt x="80" y="204"/>
                  </a:cubicBezTo>
                  <a:cubicBezTo>
                    <a:pt x="89" y="194"/>
                    <a:pt x="81" y="194"/>
                    <a:pt x="84" y="190"/>
                  </a:cubicBezTo>
                  <a:cubicBezTo>
                    <a:pt x="87" y="185"/>
                    <a:pt x="109" y="189"/>
                    <a:pt x="105" y="174"/>
                  </a:cubicBezTo>
                  <a:cubicBezTo>
                    <a:pt x="103" y="167"/>
                    <a:pt x="110" y="152"/>
                    <a:pt x="122" y="156"/>
                  </a:cubicBezTo>
                  <a:cubicBezTo>
                    <a:pt x="134" y="159"/>
                    <a:pt x="129" y="157"/>
                    <a:pt x="125" y="143"/>
                  </a:cubicBezTo>
                  <a:cubicBezTo>
                    <a:pt x="120" y="125"/>
                    <a:pt x="129" y="104"/>
                    <a:pt x="133" y="109"/>
                  </a:cubicBezTo>
                  <a:cubicBezTo>
                    <a:pt x="139" y="118"/>
                    <a:pt x="144" y="76"/>
                    <a:pt x="148" y="74"/>
                  </a:cubicBezTo>
                  <a:cubicBezTo>
                    <a:pt x="152" y="72"/>
                    <a:pt x="149" y="66"/>
                    <a:pt x="147" y="66"/>
                  </a:cubicBezTo>
                  <a:cubicBezTo>
                    <a:pt x="145" y="67"/>
                    <a:pt x="138" y="62"/>
                    <a:pt x="137" y="51"/>
                  </a:cubicBezTo>
                  <a:cubicBezTo>
                    <a:pt x="136" y="40"/>
                    <a:pt x="135" y="51"/>
                    <a:pt x="131" y="42"/>
                  </a:cubicBezTo>
                  <a:cubicBezTo>
                    <a:pt x="128" y="33"/>
                    <a:pt x="128" y="45"/>
                    <a:pt x="118" y="35"/>
                  </a:cubicBezTo>
                  <a:cubicBezTo>
                    <a:pt x="113" y="29"/>
                    <a:pt x="96" y="22"/>
                    <a:pt x="95" y="19"/>
                  </a:cubicBezTo>
                  <a:cubicBezTo>
                    <a:pt x="95" y="13"/>
                    <a:pt x="88" y="14"/>
                    <a:pt x="81" y="3"/>
                  </a:cubicBezTo>
                  <a:cubicBezTo>
                    <a:pt x="78" y="12"/>
                    <a:pt x="69" y="0"/>
                    <a:pt x="69" y="16"/>
                  </a:cubicBezTo>
                  <a:cubicBezTo>
                    <a:pt x="68" y="35"/>
                    <a:pt x="76" y="26"/>
                    <a:pt x="74" y="34"/>
                  </a:cubicBezTo>
                  <a:cubicBezTo>
                    <a:pt x="71" y="42"/>
                    <a:pt x="65" y="33"/>
                    <a:pt x="61" y="41"/>
                  </a:cubicBezTo>
                  <a:cubicBezTo>
                    <a:pt x="59" y="44"/>
                    <a:pt x="68" y="42"/>
                    <a:pt x="64" y="53"/>
                  </a:cubicBezTo>
                  <a:cubicBezTo>
                    <a:pt x="60" y="64"/>
                    <a:pt x="58" y="56"/>
                    <a:pt x="57" y="71"/>
                  </a:cubicBezTo>
                  <a:cubicBezTo>
                    <a:pt x="56" y="70"/>
                    <a:pt x="70" y="83"/>
                    <a:pt x="70" y="83"/>
                  </a:cubicBezTo>
                  <a:cubicBezTo>
                    <a:pt x="62" y="138"/>
                    <a:pt x="62" y="138"/>
                    <a:pt x="62" y="138"/>
                  </a:cubicBezTo>
                  <a:cubicBezTo>
                    <a:pt x="6" y="166"/>
                    <a:pt x="6" y="166"/>
                    <a:pt x="6" y="166"/>
                  </a:cubicBezTo>
                  <a:cubicBezTo>
                    <a:pt x="7" y="180"/>
                    <a:pt x="0" y="190"/>
                    <a:pt x="32" y="202"/>
                  </a:cubicBezTo>
                  <a:cubicBezTo>
                    <a:pt x="48" y="207"/>
                    <a:pt x="22" y="213"/>
                    <a:pt x="42" y="22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1" name="Freeform 173"/>
            <p:cNvSpPr>
              <a:spLocks/>
            </p:cNvSpPr>
            <p:nvPr/>
          </p:nvSpPr>
          <p:spPr bwMode="auto">
            <a:xfrm>
              <a:off x="22075776" y="2400300"/>
              <a:ext cx="139700" cy="76200"/>
            </a:xfrm>
            <a:custGeom>
              <a:avLst/>
              <a:gdLst/>
              <a:ahLst/>
              <a:cxnLst>
                <a:cxn ang="0">
                  <a:pos x="0" y="23"/>
                </a:cxn>
                <a:cxn ang="0">
                  <a:pos x="22" y="1"/>
                </a:cxn>
                <a:cxn ang="0">
                  <a:pos x="43" y="7"/>
                </a:cxn>
                <a:cxn ang="0">
                  <a:pos x="47" y="8"/>
                </a:cxn>
                <a:cxn ang="0">
                  <a:pos x="59" y="14"/>
                </a:cxn>
                <a:cxn ang="0">
                  <a:pos x="64" y="30"/>
                </a:cxn>
                <a:cxn ang="0">
                  <a:pos x="40" y="32"/>
                </a:cxn>
                <a:cxn ang="0">
                  <a:pos x="23" y="29"/>
                </a:cxn>
                <a:cxn ang="0">
                  <a:pos x="0" y="23"/>
                </a:cxn>
              </a:cxnLst>
              <a:rect l="0" t="0" r="r" b="b"/>
              <a:pathLst>
                <a:path w="66" h="36">
                  <a:moveTo>
                    <a:pt x="0" y="23"/>
                  </a:moveTo>
                  <a:cubicBezTo>
                    <a:pt x="6" y="1"/>
                    <a:pt x="9" y="2"/>
                    <a:pt x="22" y="1"/>
                  </a:cubicBezTo>
                  <a:cubicBezTo>
                    <a:pt x="34" y="0"/>
                    <a:pt x="39" y="3"/>
                    <a:pt x="43" y="7"/>
                  </a:cubicBezTo>
                  <a:cubicBezTo>
                    <a:pt x="44" y="8"/>
                    <a:pt x="45" y="9"/>
                    <a:pt x="47" y="8"/>
                  </a:cubicBezTo>
                  <a:cubicBezTo>
                    <a:pt x="48" y="15"/>
                    <a:pt x="53" y="15"/>
                    <a:pt x="59" y="14"/>
                  </a:cubicBezTo>
                  <a:cubicBezTo>
                    <a:pt x="66" y="13"/>
                    <a:pt x="64" y="24"/>
                    <a:pt x="64" y="30"/>
                  </a:cubicBezTo>
                  <a:cubicBezTo>
                    <a:pt x="65" y="35"/>
                    <a:pt x="46" y="28"/>
                    <a:pt x="40" y="32"/>
                  </a:cubicBezTo>
                  <a:cubicBezTo>
                    <a:pt x="34" y="36"/>
                    <a:pt x="27" y="34"/>
                    <a:pt x="23" y="29"/>
                  </a:cubicBezTo>
                  <a:cubicBezTo>
                    <a:pt x="19" y="24"/>
                    <a:pt x="6" y="31"/>
                    <a:pt x="0" y="2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2" name="Freeform 174"/>
            <p:cNvSpPr>
              <a:spLocks/>
            </p:cNvSpPr>
            <p:nvPr/>
          </p:nvSpPr>
          <p:spPr bwMode="auto">
            <a:xfrm>
              <a:off x="21691601" y="2325688"/>
              <a:ext cx="373063" cy="219075"/>
            </a:xfrm>
            <a:custGeom>
              <a:avLst/>
              <a:gdLst/>
              <a:ahLst/>
              <a:cxnLst>
                <a:cxn ang="0">
                  <a:pos x="28" y="2"/>
                </a:cxn>
                <a:cxn ang="0">
                  <a:pos x="50" y="8"/>
                </a:cxn>
                <a:cxn ang="0">
                  <a:pos x="75" y="15"/>
                </a:cxn>
                <a:cxn ang="0">
                  <a:pos x="107" y="35"/>
                </a:cxn>
                <a:cxn ang="0">
                  <a:pos x="125" y="46"/>
                </a:cxn>
                <a:cxn ang="0">
                  <a:pos x="169" y="51"/>
                </a:cxn>
                <a:cxn ang="0">
                  <a:pos x="159" y="78"/>
                </a:cxn>
                <a:cxn ang="0">
                  <a:pos x="157" y="98"/>
                </a:cxn>
                <a:cxn ang="0">
                  <a:pos x="140" y="100"/>
                </a:cxn>
                <a:cxn ang="0">
                  <a:pos x="124" y="95"/>
                </a:cxn>
                <a:cxn ang="0">
                  <a:pos x="110" y="88"/>
                </a:cxn>
                <a:cxn ang="0">
                  <a:pos x="100" y="78"/>
                </a:cxn>
                <a:cxn ang="0">
                  <a:pos x="74" y="73"/>
                </a:cxn>
                <a:cxn ang="0">
                  <a:pos x="59" y="72"/>
                </a:cxn>
                <a:cxn ang="0">
                  <a:pos x="54" y="66"/>
                </a:cxn>
                <a:cxn ang="0">
                  <a:pos x="28" y="51"/>
                </a:cxn>
                <a:cxn ang="0">
                  <a:pos x="8" y="43"/>
                </a:cxn>
                <a:cxn ang="0">
                  <a:pos x="18" y="25"/>
                </a:cxn>
                <a:cxn ang="0">
                  <a:pos x="21" y="12"/>
                </a:cxn>
                <a:cxn ang="0">
                  <a:pos x="28" y="2"/>
                </a:cxn>
              </a:cxnLst>
              <a:rect l="0" t="0" r="r" b="b"/>
              <a:pathLst>
                <a:path w="176" h="103">
                  <a:moveTo>
                    <a:pt x="28" y="2"/>
                  </a:moveTo>
                  <a:cubicBezTo>
                    <a:pt x="35" y="6"/>
                    <a:pt x="43" y="1"/>
                    <a:pt x="50" y="8"/>
                  </a:cubicBezTo>
                  <a:cubicBezTo>
                    <a:pt x="61" y="17"/>
                    <a:pt x="57" y="0"/>
                    <a:pt x="75" y="15"/>
                  </a:cubicBezTo>
                  <a:cubicBezTo>
                    <a:pt x="100" y="35"/>
                    <a:pt x="102" y="24"/>
                    <a:pt x="107" y="35"/>
                  </a:cubicBezTo>
                  <a:cubicBezTo>
                    <a:pt x="113" y="46"/>
                    <a:pt x="117" y="30"/>
                    <a:pt x="125" y="46"/>
                  </a:cubicBezTo>
                  <a:cubicBezTo>
                    <a:pt x="127" y="51"/>
                    <a:pt x="138" y="36"/>
                    <a:pt x="169" y="51"/>
                  </a:cubicBezTo>
                  <a:cubicBezTo>
                    <a:pt x="176" y="64"/>
                    <a:pt x="154" y="70"/>
                    <a:pt x="159" y="78"/>
                  </a:cubicBezTo>
                  <a:cubicBezTo>
                    <a:pt x="165" y="86"/>
                    <a:pt x="161" y="97"/>
                    <a:pt x="157" y="98"/>
                  </a:cubicBezTo>
                  <a:cubicBezTo>
                    <a:pt x="145" y="102"/>
                    <a:pt x="147" y="96"/>
                    <a:pt x="140" y="100"/>
                  </a:cubicBezTo>
                  <a:cubicBezTo>
                    <a:pt x="133" y="103"/>
                    <a:pt x="136" y="93"/>
                    <a:pt x="124" y="95"/>
                  </a:cubicBezTo>
                  <a:cubicBezTo>
                    <a:pt x="113" y="97"/>
                    <a:pt x="116" y="86"/>
                    <a:pt x="110" y="88"/>
                  </a:cubicBezTo>
                  <a:cubicBezTo>
                    <a:pt x="104" y="91"/>
                    <a:pt x="111" y="82"/>
                    <a:pt x="100" y="78"/>
                  </a:cubicBezTo>
                  <a:cubicBezTo>
                    <a:pt x="89" y="73"/>
                    <a:pt x="74" y="68"/>
                    <a:pt x="74" y="73"/>
                  </a:cubicBezTo>
                  <a:cubicBezTo>
                    <a:pt x="74" y="77"/>
                    <a:pt x="66" y="72"/>
                    <a:pt x="59" y="72"/>
                  </a:cubicBezTo>
                  <a:cubicBezTo>
                    <a:pt x="52" y="71"/>
                    <a:pt x="60" y="69"/>
                    <a:pt x="54" y="66"/>
                  </a:cubicBezTo>
                  <a:cubicBezTo>
                    <a:pt x="48" y="63"/>
                    <a:pt x="36" y="60"/>
                    <a:pt x="28" y="51"/>
                  </a:cubicBezTo>
                  <a:cubicBezTo>
                    <a:pt x="20" y="43"/>
                    <a:pt x="19" y="50"/>
                    <a:pt x="8" y="43"/>
                  </a:cubicBezTo>
                  <a:cubicBezTo>
                    <a:pt x="0" y="38"/>
                    <a:pt x="11" y="36"/>
                    <a:pt x="18" y="25"/>
                  </a:cubicBezTo>
                  <a:cubicBezTo>
                    <a:pt x="25" y="14"/>
                    <a:pt x="19" y="18"/>
                    <a:pt x="21" y="12"/>
                  </a:cubicBezTo>
                  <a:cubicBezTo>
                    <a:pt x="23" y="6"/>
                    <a:pt x="28" y="2"/>
                    <a:pt x="28" y="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3" name="Freeform 175"/>
            <p:cNvSpPr>
              <a:spLocks/>
            </p:cNvSpPr>
            <p:nvPr/>
          </p:nvSpPr>
          <p:spPr bwMode="auto">
            <a:xfrm>
              <a:off x="22031326" y="2470150"/>
              <a:ext cx="252413" cy="361950"/>
            </a:xfrm>
            <a:custGeom>
              <a:avLst/>
              <a:gdLst/>
              <a:ahLst/>
              <a:cxnLst>
                <a:cxn ang="0">
                  <a:pos x="109" y="171"/>
                </a:cxn>
                <a:cxn ang="0">
                  <a:pos x="115" y="158"/>
                </a:cxn>
                <a:cxn ang="0">
                  <a:pos x="119" y="143"/>
                </a:cxn>
                <a:cxn ang="0">
                  <a:pos x="101" y="100"/>
                </a:cxn>
                <a:cxn ang="0">
                  <a:pos x="91" y="98"/>
                </a:cxn>
                <a:cxn ang="0">
                  <a:pos x="85" y="100"/>
                </a:cxn>
                <a:cxn ang="0">
                  <a:pos x="76" y="93"/>
                </a:cxn>
                <a:cxn ang="0">
                  <a:pos x="100" y="74"/>
                </a:cxn>
                <a:cxn ang="0">
                  <a:pos x="106" y="58"/>
                </a:cxn>
                <a:cxn ang="0">
                  <a:pos x="58" y="53"/>
                </a:cxn>
                <a:cxn ang="0">
                  <a:pos x="35" y="27"/>
                </a:cxn>
                <a:cxn ang="0">
                  <a:pos x="31" y="19"/>
                </a:cxn>
                <a:cxn ang="0">
                  <a:pos x="17" y="7"/>
                </a:cxn>
                <a:cxn ang="0">
                  <a:pos x="14" y="20"/>
                </a:cxn>
                <a:cxn ang="0">
                  <a:pos x="1" y="31"/>
                </a:cxn>
                <a:cxn ang="0">
                  <a:pos x="27" y="51"/>
                </a:cxn>
                <a:cxn ang="0">
                  <a:pos x="18" y="63"/>
                </a:cxn>
                <a:cxn ang="0">
                  <a:pos x="37" y="91"/>
                </a:cxn>
                <a:cxn ang="0">
                  <a:pos x="37" y="105"/>
                </a:cxn>
                <a:cxn ang="0">
                  <a:pos x="44" y="141"/>
                </a:cxn>
                <a:cxn ang="0">
                  <a:pos x="47" y="142"/>
                </a:cxn>
                <a:cxn ang="0">
                  <a:pos x="53" y="141"/>
                </a:cxn>
                <a:cxn ang="0">
                  <a:pos x="58" y="139"/>
                </a:cxn>
                <a:cxn ang="0">
                  <a:pos x="59" y="133"/>
                </a:cxn>
                <a:cxn ang="0">
                  <a:pos x="65" y="137"/>
                </a:cxn>
                <a:cxn ang="0">
                  <a:pos x="71" y="132"/>
                </a:cxn>
                <a:cxn ang="0">
                  <a:pos x="73" y="123"/>
                </a:cxn>
                <a:cxn ang="0">
                  <a:pos x="72" y="118"/>
                </a:cxn>
                <a:cxn ang="0">
                  <a:pos x="66" y="113"/>
                </a:cxn>
                <a:cxn ang="0">
                  <a:pos x="71" y="108"/>
                </a:cxn>
                <a:cxn ang="0">
                  <a:pos x="85" y="119"/>
                </a:cxn>
                <a:cxn ang="0">
                  <a:pos x="97" y="151"/>
                </a:cxn>
                <a:cxn ang="0">
                  <a:pos x="109" y="171"/>
                </a:cxn>
              </a:cxnLst>
              <a:rect l="0" t="0" r="r" b="b"/>
              <a:pathLst>
                <a:path w="119" h="171">
                  <a:moveTo>
                    <a:pt x="109" y="171"/>
                  </a:moveTo>
                  <a:cubicBezTo>
                    <a:pt x="109" y="155"/>
                    <a:pt x="117" y="167"/>
                    <a:pt x="115" y="158"/>
                  </a:cubicBezTo>
                  <a:cubicBezTo>
                    <a:pt x="113" y="149"/>
                    <a:pt x="110" y="141"/>
                    <a:pt x="119" y="143"/>
                  </a:cubicBezTo>
                  <a:cubicBezTo>
                    <a:pt x="111" y="140"/>
                    <a:pt x="106" y="108"/>
                    <a:pt x="101" y="100"/>
                  </a:cubicBezTo>
                  <a:cubicBezTo>
                    <a:pt x="96" y="91"/>
                    <a:pt x="97" y="100"/>
                    <a:pt x="91" y="98"/>
                  </a:cubicBezTo>
                  <a:cubicBezTo>
                    <a:pt x="86" y="96"/>
                    <a:pt x="89" y="107"/>
                    <a:pt x="85" y="100"/>
                  </a:cubicBezTo>
                  <a:cubicBezTo>
                    <a:pt x="82" y="97"/>
                    <a:pt x="76" y="100"/>
                    <a:pt x="76" y="93"/>
                  </a:cubicBezTo>
                  <a:cubicBezTo>
                    <a:pt x="76" y="70"/>
                    <a:pt x="105" y="84"/>
                    <a:pt x="100" y="74"/>
                  </a:cubicBezTo>
                  <a:cubicBezTo>
                    <a:pt x="97" y="66"/>
                    <a:pt x="108" y="61"/>
                    <a:pt x="106" y="58"/>
                  </a:cubicBezTo>
                  <a:cubicBezTo>
                    <a:pt x="99" y="48"/>
                    <a:pt x="76" y="62"/>
                    <a:pt x="58" y="53"/>
                  </a:cubicBezTo>
                  <a:cubicBezTo>
                    <a:pt x="41" y="44"/>
                    <a:pt x="43" y="17"/>
                    <a:pt x="35" y="27"/>
                  </a:cubicBezTo>
                  <a:cubicBezTo>
                    <a:pt x="29" y="34"/>
                    <a:pt x="34" y="23"/>
                    <a:pt x="31" y="19"/>
                  </a:cubicBezTo>
                  <a:cubicBezTo>
                    <a:pt x="25" y="9"/>
                    <a:pt x="29" y="40"/>
                    <a:pt x="17" y="7"/>
                  </a:cubicBezTo>
                  <a:cubicBezTo>
                    <a:pt x="15" y="0"/>
                    <a:pt x="15" y="13"/>
                    <a:pt x="14" y="20"/>
                  </a:cubicBezTo>
                  <a:cubicBezTo>
                    <a:pt x="14" y="27"/>
                    <a:pt x="2" y="28"/>
                    <a:pt x="1" y="31"/>
                  </a:cubicBezTo>
                  <a:cubicBezTo>
                    <a:pt x="0" y="34"/>
                    <a:pt x="29" y="43"/>
                    <a:pt x="27" y="51"/>
                  </a:cubicBezTo>
                  <a:cubicBezTo>
                    <a:pt x="26" y="55"/>
                    <a:pt x="21" y="52"/>
                    <a:pt x="18" y="63"/>
                  </a:cubicBezTo>
                  <a:cubicBezTo>
                    <a:pt x="15" y="79"/>
                    <a:pt x="39" y="78"/>
                    <a:pt x="37" y="91"/>
                  </a:cubicBezTo>
                  <a:cubicBezTo>
                    <a:pt x="34" y="104"/>
                    <a:pt x="43" y="98"/>
                    <a:pt x="37" y="105"/>
                  </a:cubicBezTo>
                  <a:cubicBezTo>
                    <a:pt x="31" y="114"/>
                    <a:pt x="46" y="107"/>
                    <a:pt x="44" y="141"/>
                  </a:cubicBezTo>
                  <a:cubicBezTo>
                    <a:pt x="45" y="140"/>
                    <a:pt x="47" y="139"/>
                    <a:pt x="47" y="142"/>
                  </a:cubicBezTo>
                  <a:cubicBezTo>
                    <a:pt x="49" y="148"/>
                    <a:pt x="50" y="136"/>
                    <a:pt x="53" y="141"/>
                  </a:cubicBezTo>
                  <a:cubicBezTo>
                    <a:pt x="56" y="146"/>
                    <a:pt x="55" y="136"/>
                    <a:pt x="58" y="139"/>
                  </a:cubicBezTo>
                  <a:cubicBezTo>
                    <a:pt x="62" y="143"/>
                    <a:pt x="59" y="133"/>
                    <a:pt x="59" y="133"/>
                  </a:cubicBezTo>
                  <a:cubicBezTo>
                    <a:pt x="59" y="133"/>
                    <a:pt x="60" y="131"/>
                    <a:pt x="65" y="137"/>
                  </a:cubicBezTo>
                  <a:cubicBezTo>
                    <a:pt x="70" y="143"/>
                    <a:pt x="67" y="133"/>
                    <a:pt x="71" y="132"/>
                  </a:cubicBezTo>
                  <a:cubicBezTo>
                    <a:pt x="75" y="132"/>
                    <a:pt x="75" y="123"/>
                    <a:pt x="73" y="123"/>
                  </a:cubicBezTo>
                  <a:cubicBezTo>
                    <a:pt x="71" y="122"/>
                    <a:pt x="77" y="118"/>
                    <a:pt x="72" y="118"/>
                  </a:cubicBezTo>
                  <a:cubicBezTo>
                    <a:pt x="69" y="117"/>
                    <a:pt x="71" y="115"/>
                    <a:pt x="66" y="113"/>
                  </a:cubicBezTo>
                  <a:cubicBezTo>
                    <a:pt x="73" y="114"/>
                    <a:pt x="71" y="112"/>
                    <a:pt x="71" y="108"/>
                  </a:cubicBezTo>
                  <a:cubicBezTo>
                    <a:pt x="74" y="119"/>
                    <a:pt x="81" y="119"/>
                    <a:pt x="85" y="119"/>
                  </a:cubicBezTo>
                  <a:cubicBezTo>
                    <a:pt x="76" y="120"/>
                    <a:pt x="94" y="136"/>
                    <a:pt x="97" y="151"/>
                  </a:cubicBezTo>
                  <a:cubicBezTo>
                    <a:pt x="99" y="159"/>
                    <a:pt x="109" y="171"/>
                    <a:pt x="109" y="17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4" name="Freeform 176"/>
            <p:cNvSpPr>
              <a:spLocks/>
            </p:cNvSpPr>
            <p:nvPr/>
          </p:nvSpPr>
          <p:spPr bwMode="auto">
            <a:xfrm>
              <a:off x="23331489" y="1865313"/>
              <a:ext cx="166688" cy="249238"/>
            </a:xfrm>
            <a:custGeom>
              <a:avLst/>
              <a:gdLst/>
              <a:ahLst/>
              <a:cxnLst>
                <a:cxn ang="0">
                  <a:pos x="1" y="24"/>
                </a:cxn>
                <a:cxn ang="0">
                  <a:pos x="4" y="30"/>
                </a:cxn>
                <a:cxn ang="0">
                  <a:pos x="9" y="35"/>
                </a:cxn>
                <a:cxn ang="0">
                  <a:pos x="9" y="40"/>
                </a:cxn>
                <a:cxn ang="0">
                  <a:pos x="16" y="45"/>
                </a:cxn>
                <a:cxn ang="0">
                  <a:pos x="9" y="43"/>
                </a:cxn>
                <a:cxn ang="0">
                  <a:pos x="3" y="45"/>
                </a:cxn>
                <a:cxn ang="0">
                  <a:pos x="3" y="51"/>
                </a:cxn>
                <a:cxn ang="0">
                  <a:pos x="9" y="52"/>
                </a:cxn>
                <a:cxn ang="0">
                  <a:pos x="14" y="60"/>
                </a:cxn>
                <a:cxn ang="0">
                  <a:pos x="17" y="63"/>
                </a:cxn>
                <a:cxn ang="0">
                  <a:pos x="20" y="69"/>
                </a:cxn>
                <a:cxn ang="0">
                  <a:pos x="20" y="72"/>
                </a:cxn>
                <a:cxn ang="0">
                  <a:pos x="19" y="77"/>
                </a:cxn>
                <a:cxn ang="0">
                  <a:pos x="22" y="81"/>
                </a:cxn>
                <a:cxn ang="0">
                  <a:pos x="20" y="86"/>
                </a:cxn>
                <a:cxn ang="0">
                  <a:pos x="21" y="97"/>
                </a:cxn>
                <a:cxn ang="0">
                  <a:pos x="23" y="100"/>
                </a:cxn>
                <a:cxn ang="0">
                  <a:pos x="25" y="104"/>
                </a:cxn>
                <a:cxn ang="0">
                  <a:pos x="26" y="107"/>
                </a:cxn>
                <a:cxn ang="0">
                  <a:pos x="26" y="113"/>
                </a:cxn>
                <a:cxn ang="0">
                  <a:pos x="35" y="110"/>
                </a:cxn>
                <a:cxn ang="0">
                  <a:pos x="41" y="109"/>
                </a:cxn>
                <a:cxn ang="0">
                  <a:pos x="45" y="103"/>
                </a:cxn>
                <a:cxn ang="0">
                  <a:pos x="45" y="107"/>
                </a:cxn>
                <a:cxn ang="0">
                  <a:pos x="49" y="103"/>
                </a:cxn>
                <a:cxn ang="0">
                  <a:pos x="49" y="103"/>
                </a:cxn>
                <a:cxn ang="0">
                  <a:pos x="55" y="103"/>
                </a:cxn>
                <a:cxn ang="0">
                  <a:pos x="55" y="100"/>
                </a:cxn>
                <a:cxn ang="0">
                  <a:pos x="59" y="99"/>
                </a:cxn>
                <a:cxn ang="0">
                  <a:pos x="63" y="103"/>
                </a:cxn>
                <a:cxn ang="0">
                  <a:pos x="66" y="104"/>
                </a:cxn>
                <a:cxn ang="0">
                  <a:pos x="67" y="101"/>
                </a:cxn>
                <a:cxn ang="0">
                  <a:pos x="63" y="100"/>
                </a:cxn>
                <a:cxn ang="0">
                  <a:pos x="65" y="98"/>
                </a:cxn>
                <a:cxn ang="0">
                  <a:pos x="75" y="91"/>
                </a:cxn>
                <a:cxn ang="0">
                  <a:pos x="78" y="81"/>
                </a:cxn>
                <a:cxn ang="0">
                  <a:pos x="75" y="68"/>
                </a:cxn>
                <a:cxn ang="0">
                  <a:pos x="72" y="62"/>
                </a:cxn>
                <a:cxn ang="0">
                  <a:pos x="69" y="49"/>
                </a:cxn>
                <a:cxn ang="0">
                  <a:pos x="53" y="21"/>
                </a:cxn>
                <a:cxn ang="0">
                  <a:pos x="41" y="13"/>
                </a:cxn>
                <a:cxn ang="0">
                  <a:pos x="29" y="0"/>
                </a:cxn>
                <a:cxn ang="0">
                  <a:pos x="19" y="8"/>
                </a:cxn>
                <a:cxn ang="0">
                  <a:pos x="1" y="24"/>
                </a:cxn>
              </a:cxnLst>
              <a:rect l="0" t="0" r="r" b="b"/>
              <a:pathLst>
                <a:path w="79" h="118">
                  <a:moveTo>
                    <a:pt x="1" y="24"/>
                  </a:moveTo>
                  <a:cubicBezTo>
                    <a:pt x="0" y="27"/>
                    <a:pt x="1" y="30"/>
                    <a:pt x="4" y="30"/>
                  </a:cubicBezTo>
                  <a:cubicBezTo>
                    <a:pt x="7" y="30"/>
                    <a:pt x="6" y="35"/>
                    <a:pt x="9" y="35"/>
                  </a:cubicBezTo>
                  <a:cubicBezTo>
                    <a:pt x="13" y="35"/>
                    <a:pt x="4" y="37"/>
                    <a:pt x="9" y="40"/>
                  </a:cubicBezTo>
                  <a:cubicBezTo>
                    <a:pt x="14" y="42"/>
                    <a:pt x="19" y="43"/>
                    <a:pt x="16" y="45"/>
                  </a:cubicBezTo>
                  <a:cubicBezTo>
                    <a:pt x="13" y="47"/>
                    <a:pt x="10" y="41"/>
                    <a:pt x="9" y="43"/>
                  </a:cubicBezTo>
                  <a:cubicBezTo>
                    <a:pt x="8" y="45"/>
                    <a:pt x="3" y="42"/>
                    <a:pt x="3" y="45"/>
                  </a:cubicBezTo>
                  <a:cubicBezTo>
                    <a:pt x="4" y="48"/>
                    <a:pt x="0" y="50"/>
                    <a:pt x="3" y="51"/>
                  </a:cubicBezTo>
                  <a:cubicBezTo>
                    <a:pt x="7" y="52"/>
                    <a:pt x="7" y="50"/>
                    <a:pt x="9" y="52"/>
                  </a:cubicBezTo>
                  <a:cubicBezTo>
                    <a:pt x="10" y="55"/>
                    <a:pt x="13" y="59"/>
                    <a:pt x="14" y="60"/>
                  </a:cubicBezTo>
                  <a:cubicBezTo>
                    <a:pt x="16" y="61"/>
                    <a:pt x="12" y="62"/>
                    <a:pt x="17" y="63"/>
                  </a:cubicBezTo>
                  <a:cubicBezTo>
                    <a:pt x="21" y="65"/>
                    <a:pt x="17" y="69"/>
                    <a:pt x="20" y="69"/>
                  </a:cubicBezTo>
                  <a:cubicBezTo>
                    <a:pt x="23" y="68"/>
                    <a:pt x="15" y="70"/>
                    <a:pt x="20" y="72"/>
                  </a:cubicBezTo>
                  <a:cubicBezTo>
                    <a:pt x="26" y="75"/>
                    <a:pt x="21" y="74"/>
                    <a:pt x="19" y="77"/>
                  </a:cubicBezTo>
                  <a:cubicBezTo>
                    <a:pt x="18" y="80"/>
                    <a:pt x="19" y="82"/>
                    <a:pt x="22" y="81"/>
                  </a:cubicBezTo>
                  <a:cubicBezTo>
                    <a:pt x="25" y="80"/>
                    <a:pt x="20" y="82"/>
                    <a:pt x="20" y="86"/>
                  </a:cubicBezTo>
                  <a:cubicBezTo>
                    <a:pt x="19" y="91"/>
                    <a:pt x="18" y="95"/>
                    <a:pt x="21" y="97"/>
                  </a:cubicBezTo>
                  <a:cubicBezTo>
                    <a:pt x="25" y="99"/>
                    <a:pt x="24" y="97"/>
                    <a:pt x="23" y="100"/>
                  </a:cubicBezTo>
                  <a:cubicBezTo>
                    <a:pt x="23" y="103"/>
                    <a:pt x="24" y="106"/>
                    <a:pt x="25" y="104"/>
                  </a:cubicBezTo>
                  <a:cubicBezTo>
                    <a:pt x="27" y="102"/>
                    <a:pt x="23" y="107"/>
                    <a:pt x="26" y="107"/>
                  </a:cubicBezTo>
                  <a:cubicBezTo>
                    <a:pt x="29" y="106"/>
                    <a:pt x="26" y="110"/>
                    <a:pt x="26" y="113"/>
                  </a:cubicBezTo>
                  <a:cubicBezTo>
                    <a:pt x="27" y="116"/>
                    <a:pt x="28" y="118"/>
                    <a:pt x="35" y="110"/>
                  </a:cubicBezTo>
                  <a:cubicBezTo>
                    <a:pt x="36" y="109"/>
                    <a:pt x="37" y="115"/>
                    <a:pt x="41" y="109"/>
                  </a:cubicBezTo>
                  <a:cubicBezTo>
                    <a:pt x="43" y="105"/>
                    <a:pt x="45" y="102"/>
                    <a:pt x="45" y="103"/>
                  </a:cubicBezTo>
                  <a:cubicBezTo>
                    <a:pt x="46" y="105"/>
                    <a:pt x="42" y="107"/>
                    <a:pt x="45" y="107"/>
                  </a:cubicBezTo>
                  <a:cubicBezTo>
                    <a:pt x="47" y="107"/>
                    <a:pt x="51" y="105"/>
                    <a:pt x="49" y="103"/>
                  </a:cubicBezTo>
                  <a:cubicBezTo>
                    <a:pt x="48" y="102"/>
                    <a:pt x="48" y="102"/>
                    <a:pt x="49" y="103"/>
                  </a:cubicBezTo>
                  <a:cubicBezTo>
                    <a:pt x="50" y="105"/>
                    <a:pt x="56" y="105"/>
                    <a:pt x="55" y="103"/>
                  </a:cubicBezTo>
                  <a:cubicBezTo>
                    <a:pt x="53" y="102"/>
                    <a:pt x="53" y="101"/>
                    <a:pt x="55" y="100"/>
                  </a:cubicBezTo>
                  <a:cubicBezTo>
                    <a:pt x="58" y="100"/>
                    <a:pt x="59" y="97"/>
                    <a:pt x="59" y="99"/>
                  </a:cubicBezTo>
                  <a:cubicBezTo>
                    <a:pt x="59" y="102"/>
                    <a:pt x="61" y="103"/>
                    <a:pt x="63" y="103"/>
                  </a:cubicBezTo>
                  <a:cubicBezTo>
                    <a:pt x="65" y="102"/>
                    <a:pt x="64" y="106"/>
                    <a:pt x="66" y="104"/>
                  </a:cubicBezTo>
                  <a:cubicBezTo>
                    <a:pt x="69" y="103"/>
                    <a:pt x="71" y="100"/>
                    <a:pt x="67" y="101"/>
                  </a:cubicBezTo>
                  <a:cubicBezTo>
                    <a:pt x="63" y="102"/>
                    <a:pt x="63" y="101"/>
                    <a:pt x="63" y="100"/>
                  </a:cubicBezTo>
                  <a:cubicBezTo>
                    <a:pt x="63" y="99"/>
                    <a:pt x="66" y="100"/>
                    <a:pt x="65" y="98"/>
                  </a:cubicBezTo>
                  <a:cubicBezTo>
                    <a:pt x="68" y="101"/>
                    <a:pt x="73" y="99"/>
                    <a:pt x="75" y="91"/>
                  </a:cubicBezTo>
                  <a:cubicBezTo>
                    <a:pt x="77" y="82"/>
                    <a:pt x="78" y="92"/>
                    <a:pt x="78" y="81"/>
                  </a:cubicBezTo>
                  <a:cubicBezTo>
                    <a:pt x="79" y="69"/>
                    <a:pt x="78" y="65"/>
                    <a:pt x="75" y="68"/>
                  </a:cubicBezTo>
                  <a:cubicBezTo>
                    <a:pt x="76" y="67"/>
                    <a:pt x="71" y="68"/>
                    <a:pt x="72" y="62"/>
                  </a:cubicBezTo>
                  <a:cubicBezTo>
                    <a:pt x="72" y="59"/>
                    <a:pt x="70" y="52"/>
                    <a:pt x="69" y="49"/>
                  </a:cubicBezTo>
                  <a:cubicBezTo>
                    <a:pt x="65" y="38"/>
                    <a:pt x="60" y="31"/>
                    <a:pt x="53" y="21"/>
                  </a:cubicBezTo>
                  <a:cubicBezTo>
                    <a:pt x="50" y="17"/>
                    <a:pt x="44" y="16"/>
                    <a:pt x="41" y="13"/>
                  </a:cubicBezTo>
                  <a:cubicBezTo>
                    <a:pt x="37" y="10"/>
                    <a:pt x="31" y="2"/>
                    <a:pt x="29" y="0"/>
                  </a:cubicBezTo>
                  <a:cubicBezTo>
                    <a:pt x="23" y="5"/>
                    <a:pt x="31" y="7"/>
                    <a:pt x="19" y="8"/>
                  </a:cubicBezTo>
                  <a:cubicBezTo>
                    <a:pt x="8" y="9"/>
                    <a:pt x="8" y="16"/>
                    <a:pt x="1" y="2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5" name="Freeform 177"/>
            <p:cNvSpPr>
              <a:spLocks/>
            </p:cNvSpPr>
            <p:nvPr/>
          </p:nvSpPr>
          <p:spPr bwMode="auto">
            <a:xfrm>
              <a:off x="23204489" y="1651000"/>
              <a:ext cx="195263" cy="265113"/>
            </a:xfrm>
            <a:custGeom>
              <a:avLst/>
              <a:gdLst/>
              <a:ahLst/>
              <a:cxnLst>
                <a:cxn ang="0">
                  <a:pos x="89" y="101"/>
                </a:cxn>
                <a:cxn ang="0">
                  <a:pos x="79" y="109"/>
                </a:cxn>
                <a:cxn ang="0">
                  <a:pos x="61" y="125"/>
                </a:cxn>
                <a:cxn ang="0">
                  <a:pos x="55" y="121"/>
                </a:cxn>
                <a:cxn ang="0">
                  <a:pos x="41" y="120"/>
                </a:cxn>
                <a:cxn ang="0">
                  <a:pos x="33" y="116"/>
                </a:cxn>
                <a:cxn ang="0">
                  <a:pos x="19" y="109"/>
                </a:cxn>
                <a:cxn ang="0">
                  <a:pos x="16" y="104"/>
                </a:cxn>
                <a:cxn ang="0">
                  <a:pos x="13" y="90"/>
                </a:cxn>
                <a:cxn ang="0">
                  <a:pos x="16" y="81"/>
                </a:cxn>
                <a:cxn ang="0">
                  <a:pos x="3" y="75"/>
                </a:cxn>
                <a:cxn ang="0">
                  <a:pos x="5" y="73"/>
                </a:cxn>
                <a:cxn ang="0">
                  <a:pos x="20" y="52"/>
                </a:cxn>
                <a:cxn ang="0">
                  <a:pos x="46" y="35"/>
                </a:cxn>
                <a:cxn ang="0">
                  <a:pos x="58" y="29"/>
                </a:cxn>
                <a:cxn ang="0">
                  <a:pos x="68" y="18"/>
                </a:cxn>
                <a:cxn ang="0">
                  <a:pos x="72" y="5"/>
                </a:cxn>
                <a:cxn ang="0">
                  <a:pos x="88" y="11"/>
                </a:cxn>
                <a:cxn ang="0">
                  <a:pos x="83" y="32"/>
                </a:cxn>
                <a:cxn ang="0">
                  <a:pos x="79" y="43"/>
                </a:cxn>
                <a:cxn ang="0">
                  <a:pos x="85" y="56"/>
                </a:cxn>
                <a:cxn ang="0">
                  <a:pos x="83" y="74"/>
                </a:cxn>
                <a:cxn ang="0">
                  <a:pos x="68" y="81"/>
                </a:cxn>
                <a:cxn ang="0">
                  <a:pos x="70" y="88"/>
                </a:cxn>
                <a:cxn ang="0">
                  <a:pos x="84" y="95"/>
                </a:cxn>
                <a:cxn ang="0">
                  <a:pos x="89" y="101"/>
                </a:cxn>
              </a:cxnLst>
              <a:rect l="0" t="0" r="r" b="b"/>
              <a:pathLst>
                <a:path w="92" h="125">
                  <a:moveTo>
                    <a:pt x="89" y="101"/>
                  </a:moveTo>
                  <a:cubicBezTo>
                    <a:pt x="83" y="106"/>
                    <a:pt x="91" y="108"/>
                    <a:pt x="79" y="109"/>
                  </a:cubicBezTo>
                  <a:cubicBezTo>
                    <a:pt x="68" y="110"/>
                    <a:pt x="68" y="117"/>
                    <a:pt x="61" y="125"/>
                  </a:cubicBezTo>
                  <a:cubicBezTo>
                    <a:pt x="58" y="123"/>
                    <a:pt x="57" y="121"/>
                    <a:pt x="55" y="121"/>
                  </a:cubicBezTo>
                  <a:cubicBezTo>
                    <a:pt x="50" y="121"/>
                    <a:pt x="45" y="121"/>
                    <a:pt x="41" y="120"/>
                  </a:cubicBezTo>
                  <a:cubicBezTo>
                    <a:pt x="37" y="119"/>
                    <a:pt x="29" y="121"/>
                    <a:pt x="33" y="116"/>
                  </a:cubicBezTo>
                  <a:cubicBezTo>
                    <a:pt x="37" y="111"/>
                    <a:pt x="12" y="112"/>
                    <a:pt x="19" y="109"/>
                  </a:cubicBezTo>
                  <a:cubicBezTo>
                    <a:pt x="17" y="107"/>
                    <a:pt x="10" y="110"/>
                    <a:pt x="16" y="104"/>
                  </a:cubicBezTo>
                  <a:cubicBezTo>
                    <a:pt x="32" y="87"/>
                    <a:pt x="13" y="96"/>
                    <a:pt x="13" y="90"/>
                  </a:cubicBezTo>
                  <a:cubicBezTo>
                    <a:pt x="13" y="84"/>
                    <a:pt x="21" y="83"/>
                    <a:pt x="16" y="81"/>
                  </a:cubicBezTo>
                  <a:cubicBezTo>
                    <a:pt x="0" y="78"/>
                    <a:pt x="3" y="76"/>
                    <a:pt x="3" y="75"/>
                  </a:cubicBezTo>
                  <a:cubicBezTo>
                    <a:pt x="3" y="74"/>
                    <a:pt x="4" y="74"/>
                    <a:pt x="5" y="73"/>
                  </a:cubicBezTo>
                  <a:cubicBezTo>
                    <a:pt x="20" y="63"/>
                    <a:pt x="15" y="59"/>
                    <a:pt x="20" y="52"/>
                  </a:cubicBezTo>
                  <a:cubicBezTo>
                    <a:pt x="27" y="42"/>
                    <a:pt x="24" y="31"/>
                    <a:pt x="46" y="35"/>
                  </a:cubicBezTo>
                  <a:cubicBezTo>
                    <a:pt x="56" y="37"/>
                    <a:pt x="65" y="33"/>
                    <a:pt x="58" y="29"/>
                  </a:cubicBezTo>
                  <a:cubicBezTo>
                    <a:pt x="47" y="22"/>
                    <a:pt x="74" y="26"/>
                    <a:pt x="68" y="18"/>
                  </a:cubicBezTo>
                  <a:cubicBezTo>
                    <a:pt x="62" y="10"/>
                    <a:pt x="73" y="14"/>
                    <a:pt x="72" y="5"/>
                  </a:cubicBezTo>
                  <a:cubicBezTo>
                    <a:pt x="71" y="0"/>
                    <a:pt x="86" y="23"/>
                    <a:pt x="88" y="11"/>
                  </a:cubicBezTo>
                  <a:cubicBezTo>
                    <a:pt x="88" y="22"/>
                    <a:pt x="81" y="24"/>
                    <a:pt x="83" y="32"/>
                  </a:cubicBezTo>
                  <a:cubicBezTo>
                    <a:pt x="86" y="41"/>
                    <a:pt x="81" y="40"/>
                    <a:pt x="79" y="43"/>
                  </a:cubicBezTo>
                  <a:cubicBezTo>
                    <a:pt x="76" y="47"/>
                    <a:pt x="92" y="41"/>
                    <a:pt x="85" y="56"/>
                  </a:cubicBezTo>
                  <a:cubicBezTo>
                    <a:pt x="81" y="65"/>
                    <a:pt x="91" y="75"/>
                    <a:pt x="83" y="74"/>
                  </a:cubicBezTo>
                  <a:cubicBezTo>
                    <a:pt x="70" y="72"/>
                    <a:pt x="71" y="76"/>
                    <a:pt x="68" y="81"/>
                  </a:cubicBezTo>
                  <a:cubicBezTo>
                    <a:pt x="66" y="85"/>
                    <a:pt x="64" y="89"/>
                    <a:pt x="70" y="88"/>
                  </a:cubicBezTo>
                  <a:cubicBezTo>
                    <a:pt x="74" y="87"/>
                    <a:pt x="77" y="88"/>
                    <a:pt x="84" y="95"/>
                  </a:cubicBezTo>
                  <a:cubicBezTo>
                    <a:pt x="85" y="97"/>
                    <a:pt x="88" y="97"/>
                    <a:pt x="89" y="10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6" name="Freeform 178"/>
            <p:cNvSpPr>
              <a:spLocks/>
            </p:cNvSpPr>
            <p:nvPr/>
          </p:nvSpPr>
          <p:spPr bwMode="auto">
            <a:xfrm>
              <a:off x="22632989" y="2690813"/>
              <a:ext cx="420688" cy="825500"/>
            </a:xfrm>
            <a:custGeom>
              <a:avLst/>
              <a:gdLst/>
              <a:ahLst/>
              <a:cxnLst>
                <a:cxn ang="0">
                  <a:pos x="101" y="346"/>
                </a:cxn>
                <a:cxn ang="0">
                  <a:pos x="114" y="353"/>
                </a:cxn>
                <a:cxn ang="0">
                  <a:pos x="111" y="387"/>
                </a:cxn>
                <a:cxn ang="0">
                  <a:pos x="115" y="389"/>
                </a:cxn>
                <a:cxn ang="0">
                  <a:pos x="122" y="385"/>
                </a:cxn>
                <a:cxn ang="0">
                  <a:pos x="133" y="377"/>
                </a:cxn>
                <a:cxn ang="0">
                  <a:pos x="138" y="374"/>
                </a:cxn>
                <a:cxn ang="0">
                  <a:pos x="138" y="364"/>
                </a:cxn>
                <a:cxn ang="0">
                  <a:pos x="138" y="358"/>
                </a:cxn>
                <a:cxn ang="0">
                  <a:pos x="146" y="367"/>
                </a:cxn>
                <a:cxn ang="0">
                  <a:pos x="150" y="353"/>
                </a:cxn>
                <a:cxn ang="0">
                  <a:pos x="150" y="348"/>
                </a:cxn>
                <a:cxn ang="0">
                  <a:pos x="170" y="335"/>
                </a:cxn>
                <a:cxn ang="0">
                  <a:pos x="177" y="330"/>
                </a:cxn>
                <a:cxn ang="0">
                  <a:pos x="186" y="317"/>
                </a:cxn>
                <a:cxn ang="0">
                  <a:pos x="194" y="309"/>
                </a:cxn>
                <a:cxn ang="0">
                  <a:pos x="194" y="298"/>
                </a:cxn>
                <a:cxn ang="0">
                  <a:pos x="193" y="295"/>
                </a:cxn>
                <a:cxn ang="0">
                  <a:pos x="194" y="280"/>
                </a:cxn>
                <a:cxn ang="0">
                  <a:pos x="192" y="273"/>
                </a:cxn>
                <a:cxn ang="0">
                  <a:pos x="191" y="259"/>
                </a:cxn>
                <a:cxn ang="0">
                  <a:pos x="188" y="248"/>
                </a:cxn>
                <a:cxn ang="0">
                  <a:pos x="175" y="214"/>
                </a:cxn>
                <a:cxn ang="0">
                  <a:pos x="171" y="205"/>
                </a:cxn>
                <a:cxn ang="0">
                  <a:pos x="161" y="198"/>
                </a:cxn>
                <a:cxn ang="0">
                  <a:pos x="136" y="172"/>
                </a:cxn>
                <a:cxn ang="0">
                  <a:pos x="109" y="137"/>
                </a:cxn>
                <a:cxn ang="0">
                  <a:pos x="96" y="120"/>
                </a:cxn>
                <a:cxn ang="0">
                  <a:pos x="92" y="97"/>
                </a:cxn>
                <a:cxn ang="0">
                  <a:pos x="107" y="74"/>
                </a:cxn>
                <a:cxn ang="0">
                  <a:pos x="116" y="65"/>
                </a:cxn>
                <a:cxn ang="0">
                  <a:pos x="123" y="51"/>
                </a:cxn>
                <a:cxn ang="0">
                  <a:pos x="123" y="50"/>
                </a:cxn>
                <a:cxn ang="0">
                  <a:pos x="104" y="41"/>
                </a:cxn>
                <a:cxn ang="0">
                  <a:pos x="98" y="38"/>
                </a:cxn>
                <a:cxn ang="0">
                  <a:pos x="99" y="29"/>
                </a:cxn>
                <a:cxn ang="0">
                  <a:pos x="92" y="19"/>
                </a:cxn>
                <a:cxn ang="0">
                  <a:pos x="72" y="5"/>
                </a:cxn>
                <a:cxn ang="0">
                  <a:pos x="58" y="15"/>
                </a:cxn>
                <a:cxn ang="0">
                  <a:pos x="49" y="23"/>
                </a:cxn>
                <a:cxn ang="0">
                  <a:pos x="36" y="23"/>
                </a:cxn>
                <a:cxn ang="0">
                  <a:pos x="22" y="17"/>
                </a:cxn>
                <a:cxn ang="0">
                  <a:pos x="22" y="30"/>
                </a:cxn>
                <a:cxn ang="0">
                  <a:pos x="9" y="24"/>
                </a:cxn>
                <a:cxn ang="0">
                  <a:pos x="0" y="25"/>
                </a:cxn>
                <a:cxn ang="0">
                  <a:pos x="25" y="57"/>
                </a:cxn>
                <a:cxn ang="0">
                  <a:pos x="47" y="70"/>
                </a:cxn>
                <a:cxn ang="0">
                  <a:pos x="74" y="75"/>
                </a:cxn>
                <a:cxn ang="0">
                  <a:pos x="83" y="87"/>
                </a:cxn>
                <a:cxn ang="0">
                  <a:pos x="71" y="97"/>
                </a:cxn>
                <a:cxn ang="0">
                  <a:pos x="67" y="113"/>
                </a:cxn>
                <a:cxn ang="0">
                  <a:pos x="90" y="128"/>
                </a:cxn>
                <a:cxn ang="0">
                  <a:pos x="105" y="155"/>
                </a:cxn>
                <a:cxn ang="0">
                  <a:pos x="132" y="188"/>
                </a:cxn>
                <a:cxn ang="0">
                  <a:pos x="153" y="215"/>
                </a:cxn>
                <a:cxn ang="0">
                  <a:pos x="168" y="249"/>
                </a:cxn>
                <a:cxn ang="0">
                  <a:pos x="162" y="289"/>
                </a:cxn>
                <a:cxn ang="0">
                  <a:pos x="157" y="304"/>
                </a:cxn>
                <a:cxn ang="0">
                  <a:pos x="142" y="313"/>
                </a:cxn>
                <a:cxn ang="0">
                  <a:pos x="125" y="321"/>
                </a:cxn>
                <a:cxn ang="0">
                  <a:pos x="135" y="337"/>
                </a:cxn>
                <a:cxn ang="0">
                  <a:pos x="120" y="334"/>
                </a:cxn>
                <a:cxn ang="0">
                  <a:pos x="101" y="346"/>
                </a:cxn>
              </a:cxnLst>
              <a:rect l="0" t="0" r="r" b="b"/>
              <a:pathLst>
                <a:path w="199" h="390">
                  <a:moveTo>
                    <a:pt x="101" y="346"/>
                  </a:moveTo>
                  <a:cubicBezTo>
                    <a:pt x="109" y="350"/>
                    <a:pt x="106" y="353"/>
                    <a:pt x="114" y="353"/>
                  </a:cubicBezTo>
                  <a:cubicBezTo>
                    <a:pt x="102" y="382"/>
                    <a:pt x="115" y="386"/>
                    <a:pt x="111" y="387"/>
                  </a:cubicBezTo>
                  <a:cubicBezTo>
                    <a:pt x="108" y="388"/>
                    <a:pt x="109" y="390"/>
                    <a:pt x="115" y="389"/>
                  </a:cubicBezTo>
                  <a:cubicBezTo>
                    <a:pt x="121" y="388"/>
                    <a:pt x="118" y="385"/>
                    <a:pt x="122" y="385"/>
                  </a:cubicBezTo>
                  <a:cubicBezTo>
                    <a:pt x="126" y="385"/>
                    <a:pt x="121" y="378"/>
                    <a:pt x="133" y="377"/>
                  </a:cubicBezTo>
                  <a:cubicBezTo>
                    <a:pt x="140" y="377"/>
                    <a:pt x="132" y="374"/>
                    <a:pt x="138" y="374"/>
                  </a:cubicBezTo>
                  <a:cubicBezTo>
                    <a:pt x="144" y="374"/>
                    <a:pt x="143" y="369"/>
                    <a:pt x="138" y="364"/>
                  </a:cubicBezTo>
                  <a:cubicBezTo>
                    <a:pt x="133" y="359"/>
                    <a:pt x="137" y="352"/>
                    <a:pt x="138" y="358"/>
                  </a:cubicBezTo>
                  <a:cubicBezTo>
                    <a:pt x="139" y="363"/>
                    <a:pt x="144" y="369"/>
                    <a:pt x="146" y="367"/>
                  </a:cubicBezTo>
                  <a:cubicBezTo>
                    <a:pt x="149" y="364"/>
                    <a:pt x="146" y="356"/>
                    <a:pt x="150" y="353"/>
                  </a:cubicBezTo>
                  <a:cubicBezTo>
                    <a:pt x="154" y="351"/>
                    <a:pt x="146" y="347"/>
                    <a:pt x="150" y="348"/>
                  </a:cubicBezTo>
                  <a:cubicBezTo>
                    <a:pt x="154" y="348"/>
                    <a:pt x="168" y="337"/>
                    <a:pt x="170" y="335"/>
                  </a:cubicBezTo>
                  <a:cubicBezTo>
                    <a:pt x="172" y="332"/>
                    <a:pt x="171" y="335"/>
                    <a:pt x="177" y="330"/>
                  </a:cubicBezTo>
                  <a:cubicBezTo>
                    <a:pt x="182" y="325"/>
                    <a:pt x="185" y="325"/>
                    <a:pt x="186" y="317"/>
                  </a:cubicBezTo>
                  <a:cubicBezTo>
                    <a:pt x="187" y="303"/>
                    <a:pt x="195" y="320"/>
                    <a:pt x="194" y="309"/>
                  </a:cubicBezTo>
                  <a:cubicBezTo>
                    <a:pt x="193" y="302"/>
                    <a:pt x="199" y="296"/>
                    <a:pt x="194" y="298"/>
                  </a:cubicBezTo>
                  <a:cubicBezTo>
                    <a:pt x="188" y="300"/>
                    <a:pt x="190" y="299"/>
                    <a:pt x="193" y="295"/>
                  </a:cubicBezTo>
                  <a:cubicBezTo>
                    <a:pt x="197" y="287"/>
                    <a:pt x="188" y="279"/>
                    <a:pt x="194" y="280"/>
                  </a:cubicBezTo>
                  <a:cubicBezTo>
                    <a:pt x="199" y="280"/>
                    <a:pt x="197" y="278"/>
                    <a:pt x="192" y="273"/>
                  </a:cubicBezTo>
                  <a:cubicBezTo>
                    <a:pt x="187" y="267"/>
                    <a:pt x="199" y="266"/>
                    <a:pt x="191" y="259"/>
                  </a:cubicBezTo>
                  <a:cubicBezTo>
                    <a:pt x="183" y="252"/>
                    <a:pt x="194" y="255"/>
                    <a:pt x="188" y="248"/>
                  </a:cubicBezTo>
                  <a:cubicBezTo>
                    <a:pt x="185" y="244"/>
                    <a:pt x="189" y="235"/>
                    <a:pt x="175" y="214"/>
                  </a:cubicBezTo>
                  <a:cubicBezTo>
                    <a:pt x="171" y="209"/>
                    <a:pt x="173" y="203"/>
                    <a:pt x="171" y="205"/>
                  </a:cubicBezTo>
                  <a:cubicBezTo>
                    <a:pt x="168" y="207"/>
                    <a:pt x="168" y="207"/>
                    <a:pt x="161" y="198"/>
                  </a:cubicBezTo>
                  <a:cubicBezTo>
                    <a:pt x="154" y="189"/>
                    <a:pt x="146" y="187"/>
                    <a:pt x="136" y="172"/>
                  </a:cubicBezTo>
                  <a:cubicBezTo>
                    <a:pt x="126" y="157"/>
                    <a:pt x="107" y="148"/>
                    <a:pt x="109" y="137"/>
                  </a:cubicBezTo>
                  <a:cubicBezTo>
                    <a:pt x="111" y="125"/>
                    <a:pt x="106" y="136"/>
                    <a:pt x="96" y="120"/>
                  </a:cubicBezTo>
                  <a:cubicBezTo>
                    <a:pt x="86" y="103"/>
                    <a:pt x="87" y="108"/>
                    <a:pt x="92" y="97"/>
                  </a:cubicBezTo>
                  <a:cubicBezTo>
                    <a:pt x="101" y="78"/>
                    <a:pt x="108" y="86"/>
                    <a:pt x="107" y="74"/>
                  </a:cubicBezTo>
                  <a:cubicBezTo>
                    <a:pt x="107" y="63"/>
                    <a:pt x="118" y="71"/>
                    <a:pt x="116" y="65"/>
                  </a:cubicBezTo>
                  <a:cubicBezTo>
                    <a:pt x="114" y="58"/>
                    <a:pt x="119" y="69"/>
                    <a:pt x="123" y="51"/>
                  </a:cubicBezTo>
                  <a:cubicBezTo>
                    <a:pt x="123" y="50"/>
                    <a:pt x="123" y="50"/>
                    <a:pt x="123" y="50"/>
                  </a:cubicBezTo>
                  <a:cubicBezTo>
                    <a:pt x="112" y="51"/>
                    <a:pt x="110" y="38"/>
                    <a:pt x="104" y="41"/>
                  </a:cubicBezTo>
                  <a:cubicBezTo>
                    <a:pt x="98" y="45"/>
                    <a:pt x="102" y="43"/>
                    <a:pt x="98" y="38"/>
                  </a:cubicBezTo>
                  <a:cubicBezTo>
                    <a:pt x="93" y="33"/>
                    <a:pt x="89" y="34"/>
                    <a:pt x="99" y="29"/>
                  </a:cubicBezTo>
                  <a:cubicBezTo>
                    <a:pt x="109" y="23"/>
                    <a:pt x="107" y="20"/>
                    <a:pt x="92" y="19"/>
                  </a:cubicBezTo>
                  <a:cubicBezTo>
                    <a:pt x="70" y="17"/>
                    <a:pt x="83" y="0"/>
                    <a:pt x="72" y="5"/>
                  </a:cubicBezTo>
                  <a:cubicBezTo>
                    <a:pt x="66" y="9"/>
                    <a:pt x="57" y="11"/>
                    <a:pt x="58" y="15"/>
                  </a:cubicBezTo>
                  <a:cubicBezTo>
                    <a:pt x="62" y="29"/>
                    <a:pt x="56" y="17"/>
                    <a:pt x="49" y="23"/>
                  </a:cubicBezTo>
                  <a:cubicBezTo>
                    <a:pt x="41" y="29"/>
                    <a:pt x="46" y="17"/>
                    <a:pt x="36" y="23"/>
                  </a:cubicBezTo>
                  <a:cubicBezTo>
                    <a:pt x="26" y="28"/>
                    <a:pt x="28" y="12"/>
                    <a:pt x="22" y="17"/>
                  </a:cubicBezTo>
                  <a:cubicBezTo>
                    <a:pt x="16" y="23"/>
                    <a:pt x="24" y="29"/>
                    <a:pt x="22" y="30"/>
                  </a:cubicBezTo>
                  <a:cubicBezTo>
                    <a:pt x="17" y="33"/>
                    <a:pt x="16" y="22"/>
                    <a:pt x="9" y="24"/>
                  </a:cubicBezTo>
                  <a:cubicBezTo>
                    <a:pt x="7" y="24"/>
                    <a:pt x="3" y="25"/>
                    <a:pt x="0" y="25"/>
                  </a:cubicBezTo>
                  <a:cubicBezTo>
                    <a:pt x="9" y="49"/>
                    <a:pt x="27" y="48"/>
                    <a:pt x="25" y="57"/>
                  </a:cubicBezTo>
                  <a:cubicBezTo>
                    <a:pt x="22" y="65"/>
                    <a:pt x="33" y="67"/>
                    <a:pt x="47" y="70"/>
                  </a:cubicBezTo>
                  <a:cubicBezTo>
                    <a:pt x="61" y="72"/>
                    <a:pt x="69" y="68"/>
                    <a:pt x="74" y="75"/>
                  </a:cubicBezTo>
                  <a:cubicBezTo>
                    <a:pt x="79" y="82"/>
                    <a:pt x="80" y="85"/>
                    <a:pt x="83" y="87"/>
                  </a:cubicBezTo>
                  <a:cubicBezTo>
                    <a:pt x="79" y="99"/>
                    <a:pt x="77" y="99"/>
                    <a:pt x="71" y="97"/>
                  </a:cubicBezTo>
                  <a:cubicBezTo>
                    <a:pt x="64" y="96"/>
                    <a:pt x="47" y="105"/>
                    <a:pt x="67" y="113"/>
                  </a:cubicBezTo>
                  <a:cubicBezTo>
                    <a:pt x="95" y="123"/>
                    <a:pt x="82" y="125"/>
                    <a:pt x="90" y="128"/>
                  </a:cubicBezTo>
                  <a:cubicBezTo>
                    <a:pt x="94" y="129"/>
                    <a:pt x="90" y="148"/>
                    <a:pt x="105" y="155"/>
                  </a:cubicBezTo>
                  <a:cubicBezTo>
                    <a:pt x="123" y="163"/>
                    <a:pt x="107" y="182"/>
                    <a:pt x="132" y="188"/>
                  </a:cubicBezTo>
                  <a:cubicBezTo>
                    <a:pt x="161" y="195"/>
                    <a:pt x="149" y="208"/>
                    <a:pt x="153" y="215"/>
                  </a:cubicBezTo>
                  <a:cubicBezTo>
                    <a:pt x="157" y="221"/>
                    <a:pt x="167" y="241"/>
                    <a:pt x="168" y="249"/>
                  </a:cubicBezTo>
                  <a:cubicBezTo>
                    <a:pt x="168" y="257"/>
                    <a:pt x="154" y="280"/>
                    <a:pt x="162" y="289"/>
                  </a:cubicBezTo>
                  <a:cubicBezTo>
                    <a:pt x="171" y="298"/>
                    <a:pt x="165" y="308"/>
                    <a:pt x="157" y="304"/>
                  </a:cubicBezTo>
                  <a:cubicBezTo>
                    <a:pt x="148" y="301"/>
                    <a:pt x="151" y="303"/>
                    <a:pt x="142" y="313"/>
                  </a:cubicBezTo>
                  <a:cubicBezTo>
                    <a:pt x="129" y="326"/>
                    <a:pt x="129" y="317"/>
                    <a:pt x="125" y="321"/>
                  </a:cubicBezTo>
                  <a:cubicBezTo>
                    <a:pt x="122" y="324"/>
                    <a:pt x="140" y="334"/>
                    <a:pt x="135" y="337"/>
                  </a:cubicBezTo>
                  <a:cubicBezTo>
                    <a:pt x="131" y="341"/>
                    <a:pt x="129" y="328"/>
                    <a:pt x="120" y="334"/>
                  </a:cubicBezTo>
                  <a:cubicBezTo>
                    <a:pt x="106" y="344"/>
                    <a:pt x="105" y="340"/>
                    <a:pt x="101" y="34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7" name="Freeform 179"/>
            <p:cNvSpPr>
              <a:spLocks/>
            </p:cNvSpPr>
            <p:nvPr/>
          </p:nvSpPr>
          <p:spPr bwMode="auto">
            <a:xfrm>
              <a:off x="22674264" y="3633788"/>
              <a:ext cx="212725" cy="307975"/>
            </a:xfrm>
            <a:custGeom>
              <a:avLst/>
              <a:gdLst/>
              <a:ahLst/>
              <a:cxnLst>
                <a:cxn ang="0">
                  <a:pos x="0" y="5"/>
                </a:cxn>
                <a:cxn ang="0">
                  <a:pos x="9" y="35"/>
                </a:cxn>
                <a:cxn ang="0">
                  <a:pos x="11" y="46"/>
                </a:cxn>
                <a:cxn ang="0">
                  <a:pos x="19" y="65"/>
                </a:cxn>
                <a:cxn ang="0">
                  <a:pos x="22" y="80"/>
                </a:cxn>
                <a:cxn ang="0">
                  <a:pos x="33" y="101"/>
                </a:cxn>
                <a:cxn ang="0">
                  <a:pos x="43" y="112"/>
                </a:cxn>
                <a:cxn ang="0">
                  <a:pos x="60" y="125"/>
                </a:cxn>
                <a:cxn ang="0">
                  <a:pos x="77" y="140"/>
                </a:cxn>
                <a:cxn ang="0">
                  <a:pos x="85" y="139"/>
                </a:cxn>
                <a:cxn ang="0">
                  <a:pos x="86" y="122"/>
                </a:cxn>
                <a:cxn ang="0">
                  <a:pos x="73" y="98"/>
                </a:cxn>
                <a:cxn ang="0">
                  <a:pos x="67" y="76"/>
                </a:cxn>
                <a:cxn ang="0">
                  <a:pos x="75" y="50"/>
                </a:cxn>
                <a:cxn ang="0">
                  <a:pos x="52" y="21"/>
                </a:cxn>
                <a:cxn ang="0">
                  <a:pos x="38" y="5"/>
                </a:cxn>
                <a:cxn ang="0">
                  <a:pos x="24" y="14"/>
                </a:cxn>
                <a:cxn ang="0">
                  <a:pos x="0" y="5"/>
                </a:cxn>
              </a:cxnLst>
              <a:rect l="0" t="0" r="r" b="b"/>
              <a:pathLst>
                <a:path w="100" h="145">
                  <a:moveTo>
                    <a:pt x="0" y="5"/>
                  </a:moveTo>
                  <a:cubicBezTo>
                    <a:pt x="12" y="24"/>
                    <a:pt x="6" y="30"/>
                    <a:pt x="9" y="35"/>
                  </a:cubicBezTo>
                  <a:cubicBezTo>
                    <a:pt x="13" y="39"/>
                    <a:pt x="7" y="40"/>
                    <a:pt x="11" y="46"/>
                  </a:cubicBezTo>
                  <a:cubicBezTo>
                    <a:pt x="16" y="52"/>
                    <a:pt x="13" y="62"/>
                    <a:pt x="19" y="65"/>
                  </a:cubicBezTo>
                  <a:cubicBezTo>
                    <a:pt x="26" y="67"/>
                    <a:pt x="11" y="68"/>
                    <a:pt x="22" y="80"/>
                  </a:cubicBezTo>
                  <a:cubicBezTo>
                    <a:pt x="37" y="96"/>
                    <a:pt x="16" y="93"/>
                    <a:pt x="33" y="101"/>
                  </a:cubicBezTo>
                  <a:cubicBezTo>
                    <a:pt x="41" y="106"/>
                    <a:pt x="33" y="107"/>
                    <a:pt x="43" y="112"/>
                  </a:cubicBezTo>
                  <a:cubicBezTo>
                    <a:pt x="60" y="120"/>
                    <a:pt x="50" y="120"/>
                    <a:pt x="60" y="125"/>
                  </a:cubicBezTo>
                  <a:cubicBezTo>
                    <a:pt x="70" y="129"/>
                    <a:pt x="74" y="135"/>
                    <a:pt x="77" y="140"/>
                  </a:cubicBezTo>
                  <a:cubicBezTo>
                    <a:pt x="80" y="145"/>
                    <a:pt x="78" y="133"/>
                    <a:pt x="85" y="139"/>
                  </a:cubicBezTo>
                  <a:cubicBezTo>
                    <a:pt x="91" y="144"/>
                    <a:pt x="100" y="139"/>
                    <a:pt x="86" y="122"/>
                  </a:cubicBezTo>
                  <a:cubicBezTo>
                    <a:pt x="72" y="106"/>
                    <a:pt x="83" y="109"/>
                    <a:pt x="73" y="98"/>
                  </a:cubicBezTo>
                  <a:cubicBezTo>
                    <a:pt x="63" y="86"/>
                    <a:pt x="76" y="86"/>
                    <a:pt x="67" y="76"/>
                  </a:cubicBezTo>
                  <a:cubicBezTo>
                    <a:pt x="61" y="70"/>
                    <a:pt x="79" y="74"/>
                    <a:pt x="75" y="50"/>
                  </a:cubicBezTo>
                  <a:cubicBezTo>
                    <a:pt x="72" y="30"/>
                    <a:pt x="52" y="25"/>
                    <a:pt x="52" y="21"/>
                  </a:cubicBezTo>
                  <a:cubicBezTo>
                    <a:pt x="52" y="16"/>
                    <a:pt x="44" y="16"/>
                    <a:pt x="38" y="5"/>
                  </a:cubicBezTo>
                  <a:cubicBezTo>
                    <a:pt x="28" y="7"/>
                    <a:pt x="36" y="14"/>
                    <a:pt x="24" y="14"/>
                  </a:cubicBezTo>
                  <a:cubicBezTo>
                    <a:pt x="17" y="14"/>
                    <a:pt x="13" y="0"/>
                    <a:pt x="0" y="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8" name="Freeform 180"/>
            <p:cNvSpPr>
              <a:spLocks/>
            </p:cNvSpPr>
            <p:nvPr/>
          </p:nvSpPr>
          <p:spPr bwMode="auto">
            <a:xfrm>
              <a:off x="22493289" y="2857500"/>
              <a:ext cx="395288" cy="806450"/>
            </a:xfrm>
            <a:custGeom>
              <a:avLst/>
              <a:gdLst/>
              <a:ahLst/>
              <a:cxnLst>
                <a:cxn ang="0">
                  <a:pos x="124" y="372"/>
                </a:cxn>
                <a:cxn ang="0">
                  <a:pos x="97" y="339"/>
                </a:cxn>
                <a:cxn ang="0">
                  <a:pos x="83" y="308"/>
                </a:cxn>
                <a:cxn ang="0">
                  <a:pos x="68" y="297"/>
                </a:cxn>
                <a:cxn ang="0">
                  <a:pos x="65" y="260"/>
                </a:cxn>
                <a:cxn ang="0">
                  <a:pos x="70" y="235"/>
                </a:cxn>
                <a:cxn ang="0">
                  <a:pos x="70" y="196"/>
                </a:cxn>
                <a:cxn ang="0">
                  <a:pos x="70" y="171"/>
                </a:cxn>
                <a:cxn ang="0">
                  <a:pos x="78" y="168"/>
                </a:cxn>
                <a:cxn ang="0">
                  <a:pos x="89" y="179"/>
                </a:cxn>
                <a:cxn ang="0">
                  <a:pos x="93" y="194"/>
                </a:cxn>
                <a:cxn ang="0">
                  <a:pos x="105" y="197"/>
                </a:cxn>
                <a:cxn ang="0">
                  <a:pos x="117" y="217"/>
                </a:cxn>
                <a:cxn ang="0">
                  <a:pos x="124" y="216"/>
                </a:cxn>
                <a:cxn ang="0">
                  <a:pos x="127" y="224"/>
                </a:cxn>
                <a:cxn ang="0">
                  <a:pos x="136" y="240"/>
                </a:cxn>
                <a:cxn ang="0">
                  <a:pos x="120" y="190"/>
                </a:cxn>
                <a:cxn ang="0">
                  <a:pos x="135" y="166"/>
                </a:cxn>
                <a:cxn ang="0">
                  <a:pos x="149" y="165"/>
                </a:cxn>
                <a:cxn ang="0">
                  <a:pos x="158" y="165"/>
                </a:cxn>
                <a:cxn ang="0">
                  <a:pos x="176" y="160"/>
                </a:cxn>
                <a:cxn ang="0">
                  <a:pos x="181" y="146"/>
                </a:cxn>
                <a:cxn ang="0">
                  <a:pos x="178" y="131"/>
                </a:cxn>
                <a:cxn ang="0">
                  <a:pos x="170" y="118"/>
                </a:cxn>
                <a:cxn ang="0">
                  <a:pos x="150" y="92"/>
                </a:cxn>
                <a:cxn ang="0">
                  <a:pos x="130" y="67"/>
                </a:cxn>
                <a:cxn ang="0">
                  <a:pos x="92" y="58"/>
                </a:cxn>
                <a:cxn ang="0">
                  <a:pos x="68" y="64"/>
                </a:cxn>
                <a:cxn ang="0">
                  <a:pos x="76" y="16"/>
                </a:cxn>
                <a:cxn ang="0">
                  <a:pos x="55" y="11"/>
                </a:cxn>
                <a:cxn ang="0">
                  <a:pos x="49" y="2"/>
                </a:cxn>
                <a:cxn ang="0">
                  <a:pos x="31" y="7"/>
                </a:cxn>
                <a:cxn ang="0">
                  <a:pos x="14" y="14"/>
                </a:cxn>
                <a:cxn ang="0">
                  <a:pos x="12" y="40"/>
                </a:cxn>
                <a:cxn ang="0">
                  <a:pos x="3" y="47"/>
                </a:cxn>
                <a:cxn ang="0">
                  <a:pos x="7" y="58"/>
                </a:cxn>
                <a:cxn ang="0">
                  <a:pos x="24" y="81"/>
                </a:cxn>
                <a:cxn ang="0">
                  <a:pos x="49" y="103"/>
                </a:cxn>
                <a:cxn ang="0">
                  <a:pos x="38" y="111"/>
                </a:cxn>
                <a:cxn ang="0">
                  <a:pos x="39" y="126"/>
                </a:cxn>
                <a:cxn ang="0">
                  <a:pos x="37" y="142"/>
                </a:cxn>
                <a:cxn ang="0">
                  <a:pos x="51" y="168"/>
                </a:cxn>
                <a:cxn ang="0">
                  <a:pos x="63" y="217"/>
                </a:cxn>
                <a:cxn ang="0">
                  <a:pos x="54" y="264"/>
                </a:cxn>
                <a:cxn ang="0">
                  <a:pos x="53" y="280"/>
                </a:cxn>
                <a:cxn ang="0">
                  <a:pos x="49" y="302"/>
                </a:cxn>
                <a:cxn ang="0">
                  <a:pos x="44" y="315"/>
                </a:cxn>
                <a:cxn ang="0">
                  <a:pos x="49" y="326"/>
                </a:cxn>
                <a:cxn ang="0">
                  <a:pos x="54" y="322"/>
                </a:cxn>
                <a:cxn ang="0">
                  <a:pos x="60" y="329"/>
                </a:cxn>
                <a:cxn ang="0">
                  <a:pos x="64" y="341"/>
                </a:cxn>
                <a:cxn ang="0">
                  <a:pos x="66" y="335"/>
                </a:cxn>
                <a:cxn ang="0">
                  <a:pos x="75" y="350"/>
                </a:cxn>
                <a:cxn ang="0">
                  <a:pos x="86" y="372"/>
                </a:cxn>
                <a:cxn ang="0">
                  <a:pos x="110" y="381"/>
                </a:cxn>
                <a:cxn ang="0">
                  <a:pos x="124" y="372"/>
                </a:cxn>
              </a:cxnLst>
              <a:rect l="0" t="0" r="r" b="b"/>
              <a:pathLst>
                <a:path w="187" h="381">
                  <a:moveTo>
                    <a:pt x="124" y="372"/>
                  </a:moveTo>
                  <a:cubicBezTo>
                    <a:pt x="111" y="340"/>
                    <a:pt x="104" y="372"/>
                    <a:pt x="97" y="339"/>
                  </a:cubicBezTo>
                  <a:cubicBezTo>
                    <a:pt x="91" y="309"/>
                    <a:pt x="86" y="332"/>
                    <a:pt x="83" y="308"/>
                  </a:cubicBezTo>
                  <a:cubicBezTo>
                    <a:pt x="80" y="286"/>
                    <a:pt x="79" y="294"/>
                    <a:pt x="68" y="297"/>
                  </a:cubicBezTo>
                  <a:cubicBezTo>
                    <a:pt x="71" y="288"/>
                    <a:pt x="59" y="278"/>
                    <a:pt x="65" y="260"/>
                  </a:cubicBezTo>
                  <a:cubicBezTo>
                    <a:pt x="71" y="243"/>
                    <a:pt x="60" y="250"/>
                    <a:pt x="70" y="235"/>
                  </a:cubicBezTo>
                  <a:cubicBezTo>
                    <a:pt x="82" y="217"/>
                    <a:pt x="65" y="213"/>
                    <a:pt x="70" y="196"/>
                  </a:cubicBezTo>
                  <a:cubicBezTo>
                    <a:pt x="75" y="179"/>
                    <a:pt x="59" y="171"/>
                    <a:pt x="70" y="171"/>
                  </a:cubicBezTo>
                  <a:cubicBezTo>
                    <a:pt x="80" y="171"/>
                    <a:pt x="78" y="167"/>
                    <a:pt x="78" y="168"/>
                  </a:cubicBezTo>
                  <a:cubicBezTo>
                    <a:pt x="80" y="179"/>
                    <a:pt x="95" y="163"/>
                    <a:pt x="89" y="179"/>
                  </a:cubicBezTo>
                  <a:cubicBezTo>
                    <a:pt x="84" y="190"/>
                    <a:pt x="89" y="195"/>
                    <a:pt x="93" y="194"/>
                  </a:cubicBezTo>
                  <a:cubicBezTo>
                    <a:pt x="97" y="193"/>
                    <a:pt x="97" y="199"/>
                    <a:pt x="105" y="197"/>
                  </a:cubicBezTo>
                  <a:cubicBezTo>
                    <a:pt x="113" y="195"/>
                    <a:pt x="110" y="210"/>
                    <a:pt x="117" y="217"/>
                  </a:cubicBezTo>
                  <a:cubicBezTo>
                    <a:pt x="125" y="223"/>
                    <a:pt x="121" y="215"/>
                    <a:pt x="124" y="216"/>
                  </a:cubicBezTo>
                  <a:cubicBezTo>
                    <a:pt x="127" y="218"/>
                    <a:pt x="123" y="219"/>
                    <a:pt x="127" y="224"/>
                  </a:cubicBezTo>
                  <a:cubicBezTo>
                    <a:pt x="132" y="228"/>
                    <a:pt x="130" y="235"/>
                    <a:pt x="136" y="240"/>
                  </a:cubicBezTo>
                  <a:cubicBezTo>
                    <a:pt x="147" y="216"/>
                    <a:pt x="112" y="202"/>
                    <a:pt x="120" y="190"/>
                  </a:cubicBezTo>
                  <a:cubicBezTo>
                    <a:pt x="129" y="178"/>
                    <a:pt x="128" y="174"/>
                    <a:pt x="135" y="166"/>
                  </a:cubicBezTo>
                  <a:cubicBezTo>
                    <a:pt x="140" y="161"/>
                    <a:pt x="144" y="168"/>
                    <a:pt x="149" y="165"/>
                  </a:cubicBezTo>
                  <a:cubicBezTo>
                    <a:pt x="153" y="162"/>
                    <a:pt x="154" y="168"/>
                    <a:pt x="158" y="165"/>
                  </a:cubicBezTo>
                  <a:cubicBezTo>
                    <a:pt x="162" y="162"/>
                    <a:pt x="162" y="170"/>
                    <a:pt x="176" y="160"/>
                  </a:cubicBezTo>
                  <a:cubicBezTo>
                    <a:pt x="181" y="154"/>
                    <a:pt x="176" y="152"/>
                    <a:pt x="181" y="146"/>
                  </a:cubicBezTo>
                  <a:cubicBezTo>
                    <a:pt x="187" y="139"/>
                    <a:pt x="177" y="137"/>
                    <a:pt x="178" y="131"/>
                  </a:cubicBezTo>
                  <a:cubicBezTo>
                    <a:pt x="180" y="124"/>
                    <a:pt x="170" y="126"/>
                    <a:pt x="170" y="118"/>
                  </a:cubicBezTo>
                  <a:cubicBezTo>
                    <a:pt x="159" y="122"/>
                    <a:pt x="146" y="103"/>
                    <a:pt x="150" y="92"/>
                  </a:cubicBezTo>
                  <a:cubicBezTo>
                    <a:pt x="153" y="81"/>
                    <a:pt x="144" y="86"/>
                    <a:pt x="130" y="67"/>
                  </a:cubicBezTo>
                  <a:cubicBezTo>
                    <a:pt x="114" y="47"/>
                    <a:pt x="104" y="76"/>
                    <a:pt x="92" y="58"/>
                  </a:cubicBezTo>
                  <a:cubicBezTo>
                    <a:pt x="83" y="44"/>
                    <a:pt x="71" y="71"/>
                    <a:pt x="68" y="64"/>
                  </a:cubicBezTo>
                  <a:cubicBezTo>
                    <a:pt x="62" y="48"/>
                    <a:pt x="77" y="20"/>
                    <a:pt x="76" y="16"/>
                  </a:cubicBezTo>
                  <a:cubicBezTo>
                    <a:pt x="73" y="7"/>
                    <a:pt x="58" y="24"/>
                    <a:pt x="55" y="11"/>
                  </a:cubicBezTo>
                  <a:cubicBezTo>
                    <a:pt x="52" y="0"/>
                    <a:pt x="53" y="12"/>
                    <a:pt x="49" y="2"/>
                  </a:cubicBezTo>
                  <a:cubicBezTo>
                    <a:pt x="32" y="3"/>
                    <a:pt x="32" y="2"/>
                    <a:pt x="31" y="7"/>
                  </a:cubicBezTo>
                  <a:cubicBezTo>
                    <a:pt x="29" y="17"/>
                    <a:pt x="20" y="5"/>
                    <a:pt x="14" y="14"/>
                  </a:cubicBezTo>
                  <a:cubicBezTo>
                    <a:pt x="5" y="27"/>
                    <a:pt x="17" y="32"/>
                    <a:pt x="12" y="40"/>
                  </a:cubicBezTo>
                  <a:cubicBezTo>
                    <a:pt x="8" y="48"/>
                    <a:pt x="5" y="42"/>
                    <a:pt x="3" y="47"/>
                  </a:cubicBezTo>
                  <a:cubicBezTo>
                    <a:pt x="0" y="52"/>
                    <a:pt x="10" y="55"/>
                    <a:pt x="7" y="58"/>
                  </a:cubicBezTo>
                  <a:cubicBezTo>
                    <a:pt x="3" y="65"/>
                    <a:pt x="16" y="68"/>
                    <a:pt x="24" y="81"/>
                  </a:cubicBezTo>
                  <a:cubicBezTo>
                    <a:pt x="31" y="94"/>
                    <a:pt x="48" y="98"/>
                    <a:pt x="49" y="103"/>
                  </a:cubicBezTo>
                  <a:cubicBezTo>
                    <a:pt x="49" y="108"/>
                    <a:pt x="39" y="102"/>
                    <a:pt x="38" y="111"/>
                  </a:cubicBezTo>
                  <a:cubicBezTo>
                    <a:pt x="38" y="120"/>
                    <a:pt x="43" y="117"/>
                    <a:pt x="39" y="126"/>
                  </a:cubicBezTo>
                  <a:cubicBezTo>
                    <a:pt x="35" y="134"/>
                    <a:pt x="43" y="137"/>
                    <a:pt x="37" y="142"/>
                  </a:cubicBezTo>
                  <a:cubicBezTo>
                    <a:pt x="30" y="147"/>
                    <a:pt x="38" y="156"/>
                    <a:pt x="51" y="168"/>
                  </a:cubicBezTo>
                  <a:cubicBezTo>
                    <a:pt x="64" y="179"/>
                    <a:pt x="47" y="179"/>
                    <a:pt x="63" y="217"/>
                  </a:cubicBezTo>
                  <a:cubicBezTo>
                    <a:pt x="75" y="247"/>
                    <a:pt x="51" y="247"/>
                    <a:pt x="54" y="264"/>
                  </a:cubicBezTo>
                  <a:cubicBezTo>
                    <a:pt x="56" y="277"/>
                    <a:pt x="53" y="272"/>
                    <a:pt x="53" y="280"/>
                  </a:cubicBezTo>
                  <a:cubicBezTo>
                    <a:pt x="51" y="289"/>
                    <a:pt x="39" y="291"/>
                    <a:pt x="49" y="302"/>
                  </a:cubicBezTo>
                  <a:cubicBezTo>
                    <a:pt x="40" y="305"/>
                    <a:pt x="46" y="308"/>
                    <a:pt x="44" y="315"/>
                  </a:cubicBezTo>
                  <a:cubicBezTo>
                    <a:pt x="42" y="322"/>
                    <a:pt x="47" y="326"/>
                    <a:pt x="49" y="326"/>
                  </a:cubicBezTo>
                  <a:cubicBezTo>
                    <a:pt x="52" y="326"/>
                    <a:pt x="47" y="318"/>
                    <a:pt x="54" y="322"/>
                  </a:cubicBezTo>
                  <a:cubicBezTo>
                    <a:pt x="61" y="325"/>
                    <a:pt x="53" y="328"/>
                    <a:pt x="60" y="329"/>
                  </a:cubicBezTo>
                  <a:cubicBezTo>
                    <a:pt x="68" y="331"/>
                    <a:pt x="57" y="336"/>
                    <a:pt x="64" y="341"/>
                  </a:cubicBezTo>
                  <a:cubicBezTo>
                    <a:pt x="65" y="342"/>
                    <a:pt x="66" y="335"/>
                    <a:pt x="66" y="335"/>
                  </a:cubicBezTo>
                  <a:cubicBezTo>
                    <a:pt x="71" y="339"/>
                    <a:pt x="62" y="346"/>
                    <a:pt x="75" y="350"/>
                  </a:cubicBezTo>
                  <a:cubicBezTo>
                    <a:pt x="67" y="364"/>
                    <a:pt x="76" y="355"/>
                    <a:pt x="86" y="372"/>
                  </a:cubicBezTo>
                  <a:cubicBezTo>
                    <a:pt x="99" y="367"/>
                    <a:pt x="103" y="381"/>
                    <a:pt x="110" y="381"/>
                  </a:cubicBezTo>
                  <a:cubicBezTo>
                    <a:pt x="122" y="381"/>
                    <a:pt x="114" y="374"/>
                    <a:pt x="124" y="37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79" name="Freeform 181"/>
            <p:cNvSpPr>
              <a:spLocks/>
            </p:cNvSpPr>
            <p:nvPr/>
          </p:nvSpPr>
          <p:spPr bwMode="auto">
            <a:xfrm>
              <a:off x="22583776" y="2743200"/>
              <a:ext cx="404813" cy="474663"/>
            </a:xfrm>
            <a:custGeom>
              <a:avLst/>
              <a:gdLst/>
              <a:ahLst/>
              <a:cxnLst>
                <a:cxn ang="0">
                  <a:pos x="23" y="0"/>
                </a:cxn>
                <a:cxn ang="0">
                  <a:pos x="10" y="8"/>
                </a:cxn>
                <a:cxn ang="0">
                  <a:pos x="22" y="29"/>
                </a:cxn>
                <a:cxn ang="0">
                  <a:pos x="11" y="34"/>
                </a:cxn>
                <a:cxn ang="0">
                  <a:pos x="6" y="56"/>
                </a:cxn>
                <a:cxn ang="0">
                  <a:pos x="12" y="65"/>
                </a:cxn>
                <a:cxn ang="0">
                  <a:pos x="33" y="70"/>
                </a:cxn>
                <a:cxn ang="0">
                  <a:pos x="25" y="118"/>
                </a:cxn>
                <a:cxn ang="0">
                  <a:pos x="49" y="112"/>
                </a:cxn>
                <a:cxn ang="0">
                  <a:pos x="87" y="121"/>
                </a:cxn>
                <a:cxn ang="0">
                  <a:pos x="107" y="146"/>
                </a:cxn>
                <a:cxn ang="0">
                  <a:pos x="127" y="172"/>
                </a:cxn>
                <a:cxn ang="0">
                  <a:pos x="135" y="185"/>
                </a:cxn>
                <a:cxn ang="0">
                  <a:pos x="138" y="200"/>
                </a:cxn>
                <a:cxn ang="0">
                  <a:pos x="133" y="214"/>
                </a:cxn>
                <a:cxn ang="0">
                  <a:pos x="152" y="224"/>
                </a:cxn>
                <a:cxn ang="0">
                  <a:pos x="156" y="202"/>
                </a:cxn>
                <a:cxn ang="0">
                  <a:pos x="191" y="224"/>
                </a:cxn>
                <a:cxn ang="0">
                  <a:pos x="176" y="190"/>
                </a:cxn>
                <a:cxn ang="0">
                  <a:pos x="155" y="163"/>
                </a:cxn>
                <a:cxn ang="0">
                  <a:pos x="128" y="130"/>
                </a:cxn>
                <a:cxn ang="0">
                  <a:pos x="113" y="103"/>
                </a:cxn>
                <a:cxn ang="0">
                  <a:pos x="90" y="88"/>
                </a:cxn>
                <a:cxn ang="0">
                  <a:pos x="94" y="72"/>
                </a:cxn>
                <a:cxn ang="0">
                  <a:pos x="106" y="62"/>
                </a:cxn>
                <a:cxn ang="0">
                  <a:pos x="97" y="50"/>
                </a:cxn>
                <a:cxn ang="0">
                  <a:pos x="70" y="45"/>
                </a:cxn>
                <a:cxn ang="0">
                  <a:pos x="48" y="32"/>
                </a:cxn>
                <a:cxn ang="0">
                  <a:pos x="23" y="0"/>
                </a:cxn>
              </a:cxnLst>
              <a:rect l="0" t="0" r="r" b="b"/>
              <a:pathLst>
                <a:path w="191" h="224">
                  <a:moveTo>
                    <a:pt x="23" y="0"/>
                  </a:moveTo>
                  <a:cubicBezTo>
                    <a:pt x="16" y="1"/>
                    <a:pt x="10" y="3"/>
                    <a:pt x="10" y="8"/>
                  </a:cubicBezTo>
                  <a:cubicBezTo>
                    <a:pt x="10" y="15"/>
                    <a:pt x="18" y="16"/>
                    <a:pt x="22" y="29"/>
                  </a:cubicBezTo>
                  <a:cubicBezTo>
                    <a:pt x="26" y="42"/>
                    <a:pt x="13" y="38"/>
                    <a:pt x="11" y="34"/>
                  </a:cubicBezTo>
                  <a:cubicBezTo>
                    <a:pt x="0" y="44"/>
                    <a:pt x="13" y="48"/>
                    <a:pt x="6" y="56"/>
                  </a:cubicBezTo>
                  <a:cubicBezTo>
                    <a:pt x="10" y="66"/>
                    <a:pt x="9" y="54"/>
                    <a:pt x="12" y="65"/>
                  </a:cubicBezTo>
                  <a:cubicBezTo>
                    <a:pt x="15" y="78"/>
                    <a:pt x="30" y="61"/>
                    <a:pt x="33" y="70"/>
                  </a:cubicBezTo>
                  <a:cubicBezTo>
                    <a:pt x="34" y="74"/>
                    <a:pt x="19" y="102"/>
                    <a:pt x="25" y="118"/>
                  </a:cubicBezTo>
                  <a:cubicBezTo>
                    <a:pt x="28" y="125"/>
                    <a:pt x="40" y="98"/>
                    <a:pt x="49" y="112"/>
                  </a:cubicBezTo>
                  <a:cubicBezTo>
                    <a:pt x="61" y="130"/>
                    <a:pt x="71" y="101"/>
                    <a:pt x="87" y="121"/>
                  </a:cubicBezTo>
                  <a:cubicBezTo>
                    <a:pt x="101" y="140"/>
                    <a:pt x="110" y="135"/>
                    <a:pt x="107" y="146"/>
                  </a:cubicBezTo>
                  <a:cubicBezTo>
                    <a:pt x="103" y="157"/>
                    <a:pt x="116" y="176"/>
                    <a:pt x="127" y="172"/>
                  </a:cubicBezTo>
                  <a:cubicBezTo>
                    <a:pt x="127" y="180"/>
                    <a:pt x="137" y="178"/>
                    <a:pt x="135" y="185"/>
                  </a:cubicBezTo>
                  <a:cubicBezTo>
                    <a:pt x="134" y="191"/>
                    <a:pt x="144" y="193"/>
                    <a:pt x="138" y="200"/>
                  </a:cubicBezTo>
                  <a:cubicBezTo>
                    <a:pt x="133" y="206"/>
                    <a:pt x="138" y="208"/>
                    <a:pt x="133" y="214"/>
                  </a:cubicBezTo>
                  <a:cubicBezTo>
                    <a:pt x="156" y="215"/>
                    <a:pt x="147" y="223"/>
                    <a:pt x="152" y="224"/>
                  </a:cubicBezTo>
                  <a:cubicBezTo>
                    <a:pt x="161" y="224"/>
                    <a:pt x="149" y="206"/>
                    <a:pt x="156" y="202"/>
                  </a:cubicBezTo>
                  <a:cubicBezTo>
                    <a:pt x="164" y="197"/>
                    <a:pt x="175" y="222"/>
                    <a:pt x="191" y="224"/>
                  </a:cubicBezTo>
                  <a:cubicBezTo>
                    <a:pt x="190" y="216"/>
                    <a:pt x="180" y="196"/>
                    <a:pt x="176" y="190"/>
                  </a:cubicBezTo>
                  <a:cubicBezTo>
                    <a:pt x="172" y="183"/>
                    <a:pt x="184" y="170"/>
                    <a:pt x="155" y="163"/>
                  </a:cubicBezTo>
                  <a:cubicBezTo>
                    <a:pt x="130" y="157"/>
                    <a:pt x="146" y="138"/>
                    <a:pt x="128" y="130"/>
                  </a:cubicBezTo>
                  <a:cubicBezTo>
                    <a:pt x="113" y="123"/>
                    <a:pt x="117" y="104"/>
                    <a:pt x="113" y="103"/>
                  </a:cubicBezTo>
                  <a:cubicBezTo>
                    <a:pt x="105" y="100"/>
                    <a:pt x="118" y="98"/>
                    <a:pt x="90" y="88"/>
                  </a:cubicBezTo>
                  <a:cubicBezTo>
                    <a:pt x="70" y="80"/>
                    <a:pt x="87" y="71"/>
                    <a:pt x="94" y="72"/>
                  </a:cubicBezTo>
                  <a:cubicBezTo>
                    <a:pt x="100" y="74"/>
                    <a:pt x="102" y="74"/>
                    <a:pt x="106" y="62"/>
                  </a:cubicBezTo>
                  <a:cubicBezTo>
                    <a:pt x="103" y="60"/>
                    <a:pt x="102" y="57"/>
                    <a:pt x="97" y="50"/>
                  </a:cubicBezTo>
                  <a:cubicBezTo>
                    <a:pt x="92" y="43"/>
                    <a:pt x="84" y="47"/>
                    <a:pt x="70" y="45"/>
                  </a:cubicBezTo>
                  <a:cubicBezTo>
                    <a:pt x="56" y="42"/>
                    <a:pt x="45" y="40"/>
                    <a:pt x="48" y="32"/>
                  </a:cubicBezTo>
                  <a:cubicBezTo>
                    <a:pt x="50" y="23"/>
                    <a:pt x="32" y="24"/>
                    <a:pt x="23"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0" name="Freeform 182"/>
            <p:cNvSpPr>
              <a:spLocks/>
            </p:cNvSpPr>
            <p:nvPr/>
          </p:nvSpPr>
          <p:spPr bwMode="auto">
            <a:xfrm>
              <a:off x="22261514" y="2381250"/>
              <a:ext cx="390525" cy="1068388"/>
            </a:xfrm>
            <a:custGeom>
              <a:avLst/>
              <a:gdLst/>
              <a:ahLst/>
              <a:cxnLst>
                <a:cxn ang="0">
                  <a:pos x="158" y="227"/>
                </a:cxn>
                <a:cxn ang="0">
                  <a:pos x="140" y="232"/>
                </a:cxn>
                <a:cxn ang="0">
                  <a:pos x="123" y="239"/>
                </a:cxn>
                <a:cxn ang="0">
                  <a:pos x="121" y="265"/>
                </a:cxn>
                <a:cxn ang="0">
                  <a:pos x="112" y="272"/>
                </a:cxn>
                <a:cxn ang="0">
                  <a:pos x="116" y="283"/>
                </a:cxn>
                <a:cxn ang="0">
                  <a:pos x="133" y="306"/>
                </a:cxn>
                <a:cxn ang="0">
                  <a:pos x="158" y="328"/>
                </a:cxn>
                <a:cxn ang="0">
                  <a:pos x="147" y="336"/>
                </a:cxn>
                <a:cxn ang="0">
                  <a:pos x="148" y="351"/>
                </a:cxn>
                <a:cxn ang="0">
                  <a:pos x="146" y="367"/>
                </a:cxn>
                <a:cxn ang="0">
                  <a:pos x="160" y="393"/>
                </a:cxn>
                <a:cxn ang="0">
                  <a:pos x="172" y="442"/>
                </a:cxn>
                <a:cxn ang="0">
                  <a:pos x="163" y="489"/>
                </a:cxn>
                <a:cxn ang="0">
                  <a:pos x="162" y="505"/>
                </a:cxn>
                <a:cxn ang="0">
                  <a:pos x="157" y="454"/>
                </a:cxn>
                <a:cxn ang="0">
                  <a:pos x="158" y="433"/>
                </a:cxn>
                <a:cxn ang="0">
                  <a:pos x="146" y="400"/>
                </a:cxn>
                <a:cxn ang="0">
                  <a:pos x="138" y="372"/>
                </a:cxn>
                <a:cxn ang="0">
                  <a:pos x="128" y="340"/>
                </a:cxn>
                <a:cxn ang="0">
                  <a:pos x="122" y="324"/>
                </a:cxn>
                <a:cxn ang="0">
                  <a:pos x="108" y="307"/>
                </a:cxn>
                <a:cxn ang="0">
                  <a:pos x="107" y="339"/>
                </a:cxn>
                <a:cxn ang="0">
                  <a:pos x="93" y="351"/>
                </a:cxn>
                <a:cxn ang="0">
                  <a:pos x="81" y="351"/>
                </a:cxn>
                <a:cxn ang="0">
                  <a:pos x="68" y="350"/>
                </a:cxn>
                <a:cxn ang="0">
                  <a:pos x="58" y="349"/>
                </a:cxn>
                <a:cxn ang="0">
                  <a:pos x="59" y="293"/>
                </a:cxn>
                <a:cxn ang="0">
                  <a:pos x="32" y="243"/>
                </a:cxn>
                <a:cxn ang="0">
                  <a:pos x="16" y="229"/>
                </a:cxn>
                <a:cxn ang="0">
                  <a:pos x="0" y="213"/>
                </a:cxn>
                <a:cxn ang="0">
                  <a:pos x="6" y="200"/>
                </a:cxn>
                <a:cxn ang="0">
                  <a:pos x="10" y="185"/>
                </a:cxn>
                <a:cxn ang="0">
                  <a:pos x="19" y="158"/>
                </a:cxn>
                <a:cxn ang="0">
                  <a:pos x="31" y="140"/>
                </a:cxn>
                <a:cxn ang="0">
                  <a:pos x="27" y="98"/>
                </a:cxn>
                <a:cxn ang="0">
                  <a:pos x="30" y="77"/>
                </a:cxn>
                <a:cxn ang="0">
                  <a:pos x="58" y="37"/>
                </a:cxn>
                <a:cxn ang="0">
                  <a:pos x="73" y="26"/>
                </a:cxn>
                <a:cxn ang="0">
                  <a:pos x="64" y="2"/>
                </a:cxn>
                <a:cxn ang="0">
                  <a:pos x="85" y="10"/>
                </a:cxn>
                <a:cxn ang="0">
                  <a:pos x="99" y="22"/>
                </a:cxn>
                <a:cxn ang="0">
                  <a:pos x="112" y="62"/>
                </a:cxn>
                <a:cxn ang="0">
                  <a:pos x="107" y="72"/>
                </a:cxn>
                <a:cxn ang="0">
                  <a:pos x="96" y="99"/>
                </a:cxn>
                <a:cxn ang="0">
                  <a:pos x="91" y="108"/>
                </a:cxn>
                <a:cxn ang="0">
                  <a:pos x="100" y="125"/>
                </a:cxn>
                <a:cxn ang="0">
                  <a:pos x="87" y="135"/>
                </a:cxn>
                <a:cxn ang="0">
                  <a:pos x="100" y="135"/>
                </a:cxn>
                <a:cxn ang="0">
                  <a:pos x="110" y="138"/>
                </a:cxn>
                <a:cxn ang="0">
                  <a:pos x="112" y="151"/>
                </a:cxn>
                <a:cxn ang="0">
                  <a:pos x="122" y="156"/>
                </a:cxn>
                <a:cxn ang="0">
                  <a:pos x="130" y="161"/>
                </a:cxn>
                <a:cxn ang="0">
                  <a:pos x="114" y="182"/>
                </a:cxn>
                <a:cxn ang="0">
                  <a:pos x="138" y="186"/>
                </a:cxn>
                <a:cxn ang="0">
                  <a:pos x="163" y="205"/>
                </a:cxn>
                <a:cxn ang="0">
                  <a:pos x="158" y="227"/>
                </a:cxn>
              </a:cxnLst>
              <a:rect l="0" t="0" r="r" b="b"/>
              <a:pathLst>
                <a:path w="184" h="505">
                  <a:moveTo>
                    <a:pt x="158" y="227"/>
                  </a:moveTo>
                  <a:cubicBezTo>
                    <a:pt x="141" y="228"/>
                    <a:pt x="141" y="227"/>
                    <a:pt x="140" y="232"/>
                  </a:cubicBezTo>
                  <a:cubicBezTo>
                    <a:pt x="138" y="242"/>
                    <a:pt x="129" y="230"/>
                    <a:pt x="123" y="239"/>
                  </a:cubicBezTo>
                  <a:cubicBezTo>
                    <a:pt x="114" y="252"/>
                    <a:pt x="126" y="257"/>
                    <a:pt x="121" y="265"/>
                  </a:cubicBezTo>
                  <a:cubicBezTo>
                    <a:pt x="117" y="273"/>
                    <a:pt x="114" y="267"/>
                    <a:pt x="112" y="272"/>
                  </a:cubicBezTo>
                  <a:cubicBezTo>
                    <a:pt x="109" y="277"/>
                    <a:pt x="119" y="280"/>
                    <a:pt x="116" y="283"/>
                  </a:cubicBezTo>
                  <a:cubicBezTo>
                    <a:pt x="112" y="290"/>
                    <a:pt x="125" y="293"/>
                    <a:pt x="133" y="306"/>
                  </a:cubicBezTo>
                  <a:cubicBezTo>
                    <a:pt x="140" y="319"/>
                    <a:pt x="157" y="323"/>
                    <a:pt x="158" y="328"/>
                  </a:cubicBezTo>
                  <a:cubicBezTo>
                    <a:pt x="158" y="333"/>
                    <a:pt x="148" y="327"/>
                    <a:pt x="147" y="336"/>
                  </a:cubicBezTo>
                  <a:cubicBezTo>
                    <a:pt x="147" y="345"/>
                    <a:pt x="152" y="342"/>
                    <a:pt x="148" y="351"/>
                  </a:cubicBezTo>
                  <a:cubicBezTo>
                    <a:pt x="144" y="359"/>
                    <a:pt x="152" y="362"/>
                    <a:pt x="146" y="367"/>
                  </a:cubicBezTo>
                  <a:cubicBezTo>
                    <a:pt x="139" y="372"/>
                    <a:pt x="147" y="381"/>
                    <a:pt x="160" y="393"/>
                  </a:cubicBezTo>
                  <a:cubicBezTo>
                    <a:pt x="173" y="404"/>
                    <a:pt x="156" y="404"/>
                    <a:pt x="172" y="442"/>
                  </a:cubicBezTo>
                  <a:cubicBezTo>
                    <a:pt x="184" y="472"/>
                    <a:pt x="160" y="472"/>
                    <a:pt x="163" y="489"/>
                  </a:cubicBezTo>
                  <a:cubicBezTo>
                    <a:pt x="165" y="502"/>
                    <a:pt x="162" y="497"/>
                    <a:pt x="162" y="505"/>
                  </a:cubicBezTo>
                  <a:cubicBezTo>
                    <a:pt x="142" y="471"/>
                    <a:pt x="175" y="471"/>
                    <a:pt x="157" y="454"/>
                  </a:cubicBezTo>
                  <a:cubicBezTo>
                    <a:pt x="150" y="446"/>
                    <a:pt x="162" y="453"/>
                    <a:pt x="158" y="433"/>
                  </a:cubicBezTo>
                  <a:cubicBezTo>
                    <a:pt x="153" y="413"/>
                    <a:pt x="150" y="396"/>
                    <a:pt x="146" y="400"/>
                  </a:cubicBezTo>
                  <a:cubicBezTo>
                    <a:pt x="142" y="405"/>
                    <a:pt x="140" y="376"/>
                    <a:pt x="138" y="372"/>
                  </a:cubicBezTo>
                  <a:cubicBezTo>
                    <a:pt x="134" y="362"/>
                    <a:pt x="128" y="341"/>
                    <a:pt x="128" y="340"/>
                  </a:cubicBezTo>
                  <a:cubicBezTo>
                    <a:pt x="129" y="332"/>
                    <a:pt x="120" y="334"/>
                    <a:pt x="122" y="324"/>
                  </a:cubicBezTo>
                  <a:cubicBezTo>
                    <a:pt x="117" y="328"/>
                    <a:pt x="118" y="327"/>
                    <a:pt x="108" y="307"/>
                  </a:cubicBezTo>
                  <a:cubicBezTo>
                    <a:pt x="112" y="321"/>
                    <a:pt x="116" y="336"/>
                    <a:pt x="107" y="339"/>
                  </a:cubicBezTo>
                  <a:cubicBezTo>
                    <a:pt x="97" y="342"/>
                    <a:pt x="99" y="357"/>
                    <a:pt x="93" y="351"/>
                  </a:cubicBezTo>
                  <a:cubicBezTo>
                    <a:pt x="89" y="347"/>
                    <a:pt x="88" y="358"/>
                    <a:pt x="81" y="351"/>
                  </a:cubicBezTo>
                  <a:cubicBezTo>
                    <a:pt x="76" y="347"/>
                    <a:pt x="73" y="358"/>
                    <a:pt x="68" y="350"/>
                  </a:cubicBezTo>
                  <a:cubicBezTo>
                    <a:pt x="63" y="344"/>
                    <a:pt x="65" y="352"/>
                    <a:pt x="58" y="349"/>
                  </a:cubicBezTo>
                  <a:cubicBezTo>
                    <a:pt x="48" y="345"/>
                    <a:pt x="68" y="330"/>
                    <a:pt x="59" y="293"/>
                  </a:cubicBezTo>
                  <a:cubicBezTo>
                    <a:pt x="54" y="273"/>
                    <a:pt x="52" y="277"/>
                    <a:pt x="32" y="243"/>
                  </a:cubicBezTo>
                  <a:cubicBezTo>
                    <a:pt x="19" y="220"/>
                    <a:pt x="23" y="246"/>
                    <a:pt x="16" y="229"/>
                  </a:cubicBezTo>
                  <a:cubicBezTo>
                    <a:pt x="8" y="212"/>
                    <a:pt x="16" y="245"/>
                    <a:pt x="0" y="213"/>
                  </a:cubicBezTo>
                  <a:cubicBezTo>
                    <a:pt x="0" y="197"/>
                    <a:pt x="8" y="209"/>
                    <a:pt x="6" y="200"/>
                  </a:cubicBezTo>
                  <a:cubicBezTo>
                    <a:pt x="4" y="191"/>
                    <a:pt x="1" y="183"/>
                    <a:pt x="10" y="185"/>
                  </a:cubicBezTo>
                  <a:cubicBezTo>
                    <a:pt x="18" y="188"/>
                    <a:pt x="21" y="179"/>
                    <a:pt x="19" y="158"/>
                  </a:cubicBezTo>
                  <a:cubicBezTo>
                    <a:pt x="18" y="137"/>
                    <a:pt x="35" y="165"/>
                    <a:pt x="31" y="140"/>
                  </a:cubicBezTo>
                  <a:cubicBezTo>
                    <a:pt x="29" y="123"/>
                    <a:pt x="39" y="117"/>
                    <a:pt x="27" y="98"/>
                  </a:cubicBezTo>
                  <a:cubicBezTo>
                    <a:pt x="20" y="88"/>
                    <a:pt x="31" y="88"/>
                    <a:pt x="30" y="77"/>
                  </a:cubicBezTo>
                  <a:cubicBezTo>
                    <a:pt x="28" y="69"/>
                    <a:pt x="45" y="60"/>
                    <a:pt x="58" y="37"/>
                  </a:cubicBezTo>
                  <a:cubicBezTo>
                    <a:pt x="64" y="28"/>
                    <a:pt x="84" y="40"/>
                    <a:pt x="73" y="26"/>
                  </a:cubicBezTo>
                  <a:cubicBezTo>
                    <a:pt x="62" y="14"/>
                    <a:pt x="91" y="23"/>
                    <a:pt x="64" y="2"/>
                  </a:cubicBezTo>
                  <a:cubicBezTo>
                    <a:pt x="67" y="0"/>
                    <a:pt x="71" y="0"/>
                    <a:pt x="85" y="10"/>
                  </a:cubicBezTo>
                  <a:cubicBezTo>
                    <a:pt x="103" y="23"/>
                    <a:pt x="91" y="28"/>
                    <a:pt x="99" y="22"/>
                  </a:cubicBezTo>
                  <a:cubicBezTo>
                    <a:pt x="107" y="16"/>
                    <a:pt x="101" y="38"/>
                    <a:pt x="112" y="62"/>
                  </a:cubicBezTo>
                  <a:cubicBezTo>
                    <a:pt x="121" y="80"/>
                    <a:pt x="108" y="70"/>
                    <a:pt x="107" y="72"/>
                  </a:cubicBezTo>
                  <a:cubicBezTo>
                    <a:pt x="103" y="87"/>
                    <a:pt x="92" y="86"/>
                    <a:pt x="96" y="99"/>
                  </a:cubicBezTo>
                  <a:cubicBezTo>
                    <a:pt x="99" y="109"/>
                    <a:pt x="92" y="100"/>
                    <a:pt x="91" y="108"/>
                  </a:cubicBezTo>
                  <a:cubicBezTo>
                    <a:pt x="87" y="121"/>
                    <a:pt x="100" y="121"/>
                    <a:pt x="100" y="125"/>
                  </a:cubicBezTo>
                  <a:cubicBezTo>
                    <a:pt x="100" y="129"/>
                    <a:pt x="86" y="129"/>
                    <a:pt x="87" y="135"/>
                  </a:cubicBezTo>
                  <a:cubicBezTo>
                    <a:pt x="87" y="140"/>
                    <a:pt x="88" y="138"/>
                    <a:pt x="100" y="135"/>
                  </a:cubicBezTo>
                  <a:cubicBezTo>
                    <a:pt x="108" y="133"/>
                    <a:pt x="116" y="128"/>
                    <a:pt x="110" y="138"/>
                  </a:cubicBezTo>
                  <a:cubicBezTo>
                    <a:pt x="103" y="151"/>
                    <a:pt x="112" y="145"/>
                    <a:pt x="112" y="151"/>
                  </a:cubicBezTo>
                  <a:cubicBezTo>
                    <a:pt x="111" y="163"/>
                    <a:pt x="122" y="152"/>
                    <a:pt x="122" y="156"/>
                  </a:cubicBezTo>
                  <a:cubicBezTo>
                    <a:pt x="122" y="162"/>
                    <a:pt x="132" y="158"/>
                    <a:pt x="130" y="161"/>
                  </a:cubicBezTo>
                  <a:cubicBezTo>
                    <a:pt x="127" y="164"/>
                    <a:pt x="117" y="177"/>
                    <a:pt x="114" y="182"/>
                  </a:cubicBezTo>
                  <a:cubicBezTo>
                    <a:pt x="110" y="186"/>
                    <a:pt x="116" y="189"/>
                    <a:pt x="138" y="186"/>
                  </a:cubicBezTo>
                  <a:cubicBezTo>
                    <a:pt x="143" y="206"/>
                    <a:pt x="161" y="198"/>
                    <a:pt x="163" y="205"/>
                  </a:cubicBezTo>
                  <a:cubicBezTo>
                    <a:pt x="152" y="215"/>
                    <a:pt x="165" y="219"/>
                    <a:pt x="158" y="22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1" name="Freeform 183"/>
            <p:cNvSpPr>
              <a:spLocks/>
            </p:cNvSpPr>
            <p:nvPr/>
          </p:nvSpPr>
          <p:spPr bwMode="auto">
            <a:xfrm>
              <a:off x="22729826" y="3160713"/>
              <a:ext cx="265113" cy="273050"/>
            </a:xfrm>
            <a:custGeom>
              <a:avLst/>
              <a:gdLst/>
              <a:ahLst/>
              <a:cxnLst>
                <a:cxn ang="0">
                  <a:pos x="55" y="124"/>
                </a:cxn>
                <a:cxn ang="0">
                  <a:pos x="51" y="122"/>
                </a:cxn>
                <a:cxn ang="0">
                  <a:pos x="39" y="118"/>
                </a:cxn>
                <a:cxn ang="0">
                  <a:pos x="36" y="111"/>
                </a:cxn>
                <a:cxn ang="0">
                  <a:pos x="33" y="100"/>
                </a:cxn>
                <a:cxn ang="0">
                  <a:pos x="28" y="107"/>
                </a:cxn>
                <a:cxn ang="0">
                  <a:pos x="24" y="97"/>
                </a:cxn>
                <a:cxn ang="0">
                  <a:pos x="8" y="47"/>
                </a:cxn>
                <a:cxn ang="0">
                  <a:pos x="23" y="23"/>
                </a:cxn>
                <a:cxn ang="0">
                  <a:pos x="37" y="22"/>
                </a:cxn>
                <a:cxn ang="0">
                  <a:pos x="46" y="22"/>
                </a:cxn>
                <a:cxn ang="0">
                  <a:pos x="64" y="17"/>
                </a:cxn>
                <a:cxn ang="0">
                  <a:pos x="83" y="27"/>
                </a:cxn>
                <a:cxn ang="0">
                  <a:pos x="87" y="5"/>
                </a:cxn>
                <a:cxn ang="0">
                  <a:pos x="122" y="27"/>
                </a:cxn>
                <a:cxn ang="0">
                  <a:pos x="116" y="67"/>
                </a:cxn>
                <a:cxn ang="0">
                  <a:pos x="111" y="82"/>
                </a:cxn>
                <a:cxn ang="0">
                  <a:pos x="96" y="91"/>
                </a:cxn>
                <a:cxn ang="0">
                  <a:pos x="79" y="99"/>
                </a:cxn>
                <a:cxn ang="0">
                  <a:pos x="89" y="115"/>
                </a:cxn>
                <a:cxn ang="0">
                  <a:pos x="74" y="112"/>
                </a:cxn>
                <a:cxn ang="0">
                  <a:pos x="55" y="124"/>
                </a:cxn>
              </a:cxnLst>
              <a:rect l="0" t="0" r="r" b="b"/>
              <a:pathLst>
                <a:path w="125" h="129">
                  <a:moveTo>
                    <a:pt x="55" y="124"/>
                  </a:moveTo>
                  <a:cubicBezTo>
                    <a:pt x="50" y="129"/>
                    <a:pt x="52" y="125"/>
                    <a:pt x="51" y="122"/>
                  </a:cubicBezTo>
                  <a:cubicBezTo>
                    <a:pt x="50" y="119"/>
                    <a:pt x="43" y="113"/>
                    <a:pt x="39" y="118"/>
                  </a:cubicBezTo>
                  <a:cubicBezTo>
                    <a:pt x="36" y="122"/>
                    <a:pt x="26" y="110"/>
                    <a:pt x="36" y="111"/>
                  </a:cubicBezTo>
                  <a:cubicBezTo>
                    <a:pt x="40" y="111"/>
                    <a:pt x="36" y="99"/>
                    <a:pt x="33" y="100"/>
                  </a:cubicBezTo>
                  <a:cubicBezTo>
                    <a:pt x="29" y="101"/>
                    <a:pt x="31" y="107"/>
                    <a:pt x="28" y="107"/>
                  </a:cubicBezTo>
                  <a:cubicBezTo>
                    <a:pt x="24" y="106"/>
                    <a:pt x="23" y="108"/>
                    <a:pt x="24" y="97"/>
                  </a:cubicBezTo>
                  <a:cubicBezTo>
                    <a:pt x="35" y="73"/>
                    <a:pt x="0" y="59"/>
                    <a:pt x="8" y="47"/>
                  </a:cubicBezTo>
                  <a:cubicBezTo>
                    <a:pt x="17" y="35"/>
                    <a:pt x="16" y="31"/>
                    <a:pt x="23" y="23"/>
                  </a:cubicBezTo>
                  <a:cubicBezTo>
                    <a:pt x="28" y="18"/>
                    <a:pt x="32" y="25"/>
                    <a:pt x="37" y="22"/>
                  </a:cubicBezTo>
                  <a:cubicBezTo>
                    <a:pt x="41" y="19"/>
                    <a:pt x="42" y="25"/>
                    <a:pt x="46" y="22"/>
                  </a:cubicBezTo>
                  <a:cubicBezTo>
                    <a:pt x="50" y="19"/>
                    <a:pt x="50" y="27"/>
                    <a:pt x="64" y="17"/>
                  </a:cubicBezTo>
                  <a:cubicBezTo>
                    <a:pt x="87" y="18"/>
                    <a:pt x="78" y="26"/>
                    <a:pt x="83" y="27"/>
                  </a:cubicBezTo>
                  <a:cubicBezTo>
                    <a:pt x="92" y="27"/>
                    <a:pt x="80" y="9"/>
                    <a:pt x="87" y="5"/>
                  </a:cubicBezTo>
                  <a:cubicBezTo>
                    <a:pt x="95" y="0"/>
                    <a:pt x="106" y="25"/>
                    <a:pt x="122" y="27"/>
                  </a:cubicBezTo>
                  <a:cubicBezTo>
                    <a:pt x="122" y="35"/>
                    <a:pt x="108" y="58"/>
                    <a:pt x="116" y="67"/>
                  </a:cubicBezTo>
                  <a:cubicBezTo>
                    <a:pt x="125" y="76"/>
                    <a:pt x="119" y="86"/>
                    <a:pt x="111" y="82"/>
                  </a:cubicBezTo>
                  <a:cubicBezTo>
                    <a:pt x="102" y="79"/>
                    <a:pt x="105" y="81"/>
                    <a:pt x="96" y="91"/>
                  </a:cubicBezTo>
                  <a:cubicBezTo>
                    <a:pt x="83" y="104"/>
                    <a:pt x="83" y="95"/>
                    <a:pt x="79" y="99"/>
                  </a:cubicBezTo>
                  <a:cubicBezTo>
                    <a:pt x="76" y="102"/>
                    <a:pt x="94" y="112"/>
                    <a:pt x="89" y="115"/>
                  </a:cubicBezTo>
                  <a:cubicBezTo>
                    <a:pt x="85" y="119"/>
                    <a:pt x="83" y="106"/>
                    <a:pt x="74" y="112"/>
                  </a:cubicBezTo>
                  <a:cubicBezTo>
                    <a:pt x="60" y="122"/>
                    <a:pt x="59" y="118"/>
                    <a:pt x="55" y="12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2" name="Freeform 184"/>
            <p:cNvSpPr>
              <a:spLocks/>
            </p:cNvSpPr>
            <p:nvPr/>
          </p:nvSpPr>
          <p:spPr bwMode="auto">
            <a:xfrm>
              <a:off x="17967326" y="3443288"/>
              <a:ext cx="131763" cy="174625"/>
            </a:xfrm>
            <a:custGeom>
              <a:avLst/>
              <a:gdLst/>
              <a:ahLst/>
              <a:cxnLst>
                <a:cxn ang="0">
                  <a:pos x="37" y="81"/>
                </a:cxn>
                <a:cxn ang="0">
                  <a:pos x="51" y="62"/>
                </a:cxn>
                <a:cxn ang="0">
                  <a:pos x="59" y="44"/>
                </a:cxn>
                <a:cxn ang="0">
                  <a:pos x="56" y="29"/>
                </a:cxn>
                <a:cxn ang="0">
                  <a:pos x="51" y="22"/>
                </a:cxn>
                <a:cxn ang="0">
                  <a:pos x="46" y="9"/>
                </a:cxn>
                <a:cxn ang="0">
                  <a:pos x="36" y="2"/>
                </a:cxn>
                <a:cxn ang="0">
                  <a:pos x="19" y="7"/>
                </a:cxn>
                <a:cxn ang="0">
                  <a:pos x="10" y="19"/>
                </a:cxn>
                <a:cxn ang="0">
                  <a:pos x="3" y="29"/>
                </a:cxn>
                <a:cxn ang="0">
                  <a:pos x="5" y="34"/>
                </a:cxn>
                <a:cxn ang="0">
                  <a:pos x="7" y="40"/>
                </a:cxn>
                <a:cxn ang="0">
                  <a:pos x="5" y="43"/>
                </a:cxn>
                <a:cxn ang="0">
                  <a:pos x="8" y="50"/>
                </a:cxn>
                <a:cxn ang="0">
                  <a:pos x="12" y="56"/>
                </a:cxn>
                <a:cxn ang="0">
                  <a:pos x="14" y="63"/>
                </a:cxn>
                <a:cxn ang="0">
                  <a:pos x="21" y="64"/>
                </a:cxn>
                <a:cxn ang="0">
                  <a:pos x="24" y="67"/>
                </a:cxn>
                <a:cxn ang="0">
                  <a:pos x="20" y="70"/>
                </a:cxn>
                <a:cxn ang="0">
                  <a:pos x="37" y="81"/>
                </a:cxn>
              </a:cxnLst>
              <a:rect l="0" t="0" r="r" b="b"/>
              <a:pathLst>
                <a:path w="62" h="82">
                  <a:moveTo>
                    <a:pt x="37" y="81"/>
                  </a:moveTo>
                  <a:cubicBezTo>
                    <a:pt x="35" y="74"/>
                    <a:pt x="37" y="77"/>
                    <a:pt x="51" y="62"/>
                  </a:cubicBezTo>
                  <a:cubicBezTo>
                    <a:pt x="62" y="49"/>
                    <a:pt x="60" y="48"/>
                    <a:pt x="59" y="44"/>
                  </a:cubicBezTo>
                  <a:cubicBezTo>
                    <a:pt x="53" y="37"/>
                    <a:pt x="60" y="33"/>
                    <a:pt x="56" y="29"/>
                  </a:cubicBezTo>
                  <a:cubicBezTo>
                    <a:pt x="53" y="25"/>
                    <a:pt x="60" y="25"/>
                    <a:pt x="51" y="22"/>
                  </a:cubicBezTo>
                  <a:cubicBezTo>
                    <a:pt x="42" y="19"/>
                    <a:pt x="56" y="12"/>
                    <a:pt x="46" y="9"/>
                  </a:cubicBezTo>
                  <a:cubicBezTo>
                    <a:pt x="42" y="8"/>
                    <a:pt x="45" y="4"/>
                    <a:pt x="36" y="2"/>
                  </a:cubicBezTo>
                  <a:cubicBezTo>
                    <a:pt x="28" y="0"/>
                    <a:pt x="25" y="6"/>
                    <a:pt x="19" y="7"/>
                  </a:cubicBezTo>
                  <a:cubicBezTo>
                    <a:pt x="13" y="7"/>
                    <a:pt x="14" y="17"/>
                    <a:pt x="10" y="19"/>
                  </a:cubicBezTo>
                  <a:cubicBezTo>
                    <a:pt x="7" y="21"/>
                    <a:pt x="8" y="25"/>
                    <a:pt x="3" y="29"/>
                  </a:cubicBezTo>
                  <a:cubicBezTo>
                    <a:pt x="1" y="32"/>
                    <a:pt x="8" y="32"/>
                    <a:pt x="5" y="34"/>
                  </a:cubicBezTo>
                  <a:cubicBezTo>
                    <a:pt x="1" y="36"/>
                    <a:pt x="10" y="40"/>
                    <a:pt x="7" y="40"/>
                  </a:cubicBezTo>
                  <a:cubicBezTo>
                    <a:pt x="4" y="39"/>
                    <a:pt x="9" y="45"/>
                    <a:pt x="5" y="43"/>
                  </a:cubicBezTo>
                  <a:cubicBezTo>
                    <a:pt x="0" y="41"/>
                    <a:pt x="6" y="49"/>
                    <a:pt x="8" y="50"/>
                  </a:cubicBezTo>
                  <a:cubicBezTo>
                    <a:pt x="10" y="51"/>
                    <a:pt x="13" y="56"/>
                    <a:pt x="12" y="56"/>
                  </a:cubicBezTo>
                  <a:cubicBezTo>
                    <a:pt x="8" y="57"/>
                    <a:pt x="8" y="57"/>
                    <a:pt x="14" y="63"/>
                  </a:cubicBezTo>
                  <a:cubicBezTo>
                    <a:pt x="21" y="69"/>
                    <a:pt x="21" y="59"/>
                    <a:pt x="21" y="64"/>
                  </a:cubicBezTo>
                  <a:cubicBezTo>
                    <a:pt x="21" y="69"/>
                    <a:pt x="27" y="65"/>
                    <a:pt x="24" y="67"/>
                  </a:cubicBezTo>
                  <a:cubicBezTo>
                    <a:pt x="21" y="69"/>
                    <a:pt x="30" y="72"/>
                    <a:pt x="20" y="70"/>
                  </a:cubicBezTo>
                  <a:cubicBezTo>
                    <a:pt x="14" y="69"/>
                    <a:pt x="32" y="82"/>
                    <a:pt x="37" y="8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3" name="Freeform 185"/>
            <p:cNvSpPr>
              <a:spLocks/>
            </p:cNvSpPr>
            <p:nvPr/>
          </p:nvSpPr>
          <p:spPr bwMode="auto">
            <a:xfrm>
              <a:off x="18041939" y="3525838"/>
              <a:ext cx="190500" cy="233363"/>
            </a:xfrm>
            <a:custGeom>
              <a:avLst/>
              <a:gdLst/>
              <a:ahLst/>
              <a:cxnLst>
                <a:cxn ang="0">
                  <a:pos x="77" y="107"/>
                </a:cxn>
                <a:cxn ang="0">
                  <a:pos x="84" y="81"/>
                </a:cxn>
                <a:cxn ang="0">
                  <a:pos x="77" y="69"/>
                </a:cxn>
                <a:cxn ang="0">
                  <a:pos x="66" y="62"/>
                </a:cxn>
                <a:cxn ang="0">
                  <a:pos x="64" y="44"/>
                </a:cxn>
                <a:cxn ang="0">
                  <a:pos x="63" y="30"/>
                </a:cxn>
                <a:cxn ang="0">
                  <a:pos x="58" y="30"/>
                </a:cxn>
                <a:cxn ang="0">
                  <a:pos x="47" y="33"/>
                </a:cxn>
                <a:cxn ang="0">
                  <a:pos x="44" y="14"/>
                </a:cxn>
                <a:cxn ang="0">
                  <a:pos x="24" y="5"/>
                </a:cxn>
                <a:cxn ang="0">
                  <a:pos x="16" y="23"/>
                </a:cxn>
                <a:cxn ang="0">
                  <a:pos x="2" y="42"/>
                </a:cxn>
                <a:cxn ang="0">
                  <a:pos x="8" y="50"/>
                </a:cxn>
                <a:cxn ang="0">
                  <a:pos x="22" y="61"/>
                </a:cxn>
                <a:cxn ang="0">
                  <a:pos x="33" y="75"/>
                </a:cxn>
                <a:cxn ang="0">
                  <a:pos x="48" y="91"/>
                </a:cxn>
                <a:cxn ang="0">
                  <a:pos x="55" y="96"/>
                </a:cxn>
                <a:cxn ang="0">
                  <a:pos x="77" y="107"/>
                </a:cxn>
              </a:cxnLst>
              <a:rect l="0" t="0" r="r" b="b"/>
              <a:pathLst>
                <a:path w="90" h="110">
                  <a:moveTo>
                    <a:pt x="77" y="107"/>
                  </a:moveTo>
                  <a:cubicBezTo>
                    <a:pt x="75" y="80"/>
                    <a:pt x="89" y="91"/>
                    <a:pt x="84" y="81"/>
                  </a:cubicBezTo>
                  <a:cubicBezTo>
                    <a:pt x="79" y="70"/>
                    <a:pt x="90" y="74"/>
                    <a:pt x="77" y="69"/>
                  </a:cubicBezTo>
                  <a:cubicBezTo>
                    <a:pt x="64" y="65"/>
                    <a:pt x="75" y="62"/>
                    <a:pt x="66" y="62"/>
                  </a:cubicBezTo>
                  <a:cubicBezTo>
                    <a:pt x="58" y="63"/>
                    <a:pt x="66" y="48"/>
                    <a:pt x="64" y="44"/>
                  </a:cubicBezTo>
                  <a:cubicBezTo>
                    <a:pt x="63" y="40"/>
                    <a:pt x="68" y="39"/>
                    <a:pt x="63" y="30"/>
                  </a:cubicBezTo>
                  <a:cubicBezTo>
                    <a:pt x="58" y="23"/>
                    <a:pt x="59" y="27"/>
                    <a:pt x="58" y="30"/>
                  </a:cubicBezTo>
                  <a:cubicBezTo>
                    <a:pt x="57" y="31"/>
                    <a:pt x="53" y="37"/>
                    <a:pt x="47" y="33"/>
                  </a:cubicBezTo>
                  <a:cubicBezTo>
                    <a:pt x="42" y="29"/>
                    <a:pt x="53" y="34"/>
                    <a:pt x="44" y="14"/>
                  </a:cubicBezTo>
                  <a:cubicBezTo>
                    <a:pt x="38" y="2"/>
                    <a:pt x="36" y="0"/>
                    <a:pt x="24" y="5"/>
                  </a:cubicBezTo>
                  <a:cubicBezTo>
                    <a:pt x="25" y="9"/>
                    <a:pt x="27" y="10"/>
                    <a:pt x="16" y="23"/>
                  </a:cubicBezTo>
                  <a:cubicBezTo>
                    <a:pt x="2" y="38"/>
                    <a:pt x="0" y="35"/>
                    <a:pt x="2" y="42"/>
                  </a:cubicBezTo>
                  <a:cubicBezTo>
                    <a:pt x="16" y="50"/>
                    <a:pt x="0" y="46"/>
                    <a:pt x="8" y="50"/>
                  </a:cubicBezTo>
                  <a:cubicBezTo>
                    <a:pt x="17" y="55"/>
                    <a:pt x="15" y="61"/>
                    <a:pt x="22" y="61"/>
                  </a:cubicBezTo>
                  <a:cubicBezTo>
                    <a:pt x="21" y="63"/>
                    <a:pt x="19" y="68"/>
                    <a:pt x="33" y="75"/>
                  </a:cubicBezTo>
                  <a:cubicBezTo>
                    <a:pt x="47" y="82"/>
                    <a:pt x="41" y="89"/>
                    <a:pt x="48" y="91"/>
                  </a:cubicBezTo>
                  <a:cubicBezTo>
                    <a:pt x="55" y="93"/>
                    <a:pt x="46" y="93"/>
                    <a:pt x="55" y="96"/>
                  </a:cubicBezTo>
                  <a:cubicBezTo>
                    <a:pt x="73" y="101"/>
                    <a:pt x="63" y="110"/>
                    <a:pt x="77" y="10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4" name="Freeform 186"/>
            <p:cNvSpPr>
              <a:spLocks/>
            </p:cNvSpPr>
            <p:nvPr/>
          </p:nvSpPr>
          <p:spPr bwMode="auto">
            <a:xfrm>
              <a:off x="17845089" y="3227388"/>
              <a:ext cx="130175" cy="44450"/>
            </a:xfrm>
            <a:custGeom>
              <a:avLst/>
              <a:gdLst/>
              <a:ahLst/>
              <a:cxnLst>
                <a:cxn ang="0">
                  <a:pos x="1" y="21"/>
                </a:cxn>
                <a:cxn ang="0">
                  <a:pos x="15" y="17"/>
                </a:cxn>
                <a:cxn ang="0">
                  <a:pos x="25" y="12"/>
                </a:cxn>
                <a:cxn ang="0">
                  <a:pos x="50" y="12"/>
                </a:cxn>
                <a:cxn ang="0">
                  <a:pos x="52" y="8"/>
                </a:cxn>
                <a:cxn ang="0">
                  <a:pos x="21" y="1"/>
                </a:cxn>
                <a:cxn ang="0">
                  <a:pos x="0" y="7"/>
                </a:cxn>
                <a:cxn ang="0">
                  <a:pos x="7" y="15"/>
                </a:cxn>
                <a:cxn ang="0">
                  <a:pos x="23" y="8"/>
                </a:cxn>
                <a:cxn ang="0">
                  <a:pos x="8" y="17"/>
                </a:cxn>
                <a:cxn ang="0">
                  <a:pos x="1" y="21"/>
                </a:cxn>
              </a:cxnLst>
              <a:rect l="0" t="0" r="r" b="b"/>
              <a:pathLst>
                <a:path w="62" h="21">
                  <a:moveTo>
                    <a:pt x="1" y="21"/>
                  </a:moveTo>
                  <a:cubicBezTo>
                    <a:pt x="12" y="19"/>
                    <a:pt x="13" y="19"/>
                    <a:pt x="15" y="17"/>
                  </a:cubicBezTo>
                  <a:cubicBezTo>
                    <a:pt x="16" y="15"/>
                    <a:pt x="19" y="14"/>
                    <a:pt x="25" y="12"/>
                  </a:cubicBezTo>
                  <a:cubicBezTo>
                    <a:pt x="30" y="10"/>
                    <a:pt x="37" y="14"/>
                    <a:pt x="50" y="12"/>
                  </a:cubicBezTo>
                  <a:cubicBezTo>
                    <a:pt x="57" y="10"/>
                    <a:pt x="62" y="6"/>
                    <a:pt x="52" y="8"/>
                  </a:cubicBezTo>
                  <a:cubicBezTo>
                    <a:pt x="41" y="9"/>
                    <a:pt x="30" y="0"/>
                    <a:pt x="21" y="1"/>
                  </a:cubicBezTo>
                  <a:cubicBezTo>
                    <a:pt x="13" y="2"/>
                    <a:pt x="29" y="3"/>
                    <a:pt x="0" y="7"/>
                  </a:cubicBezTo>
                  <a:cubicBezTo>
                    <a:pt x="5" y="15"/>
                    <a:pt x="0" y="17"/>
                    <a:pt x="7" y="15"/>
                  </a:cubicBezTo>
                  <a:cubicBezTo>
                    <a:pt x="13" y="14"/>
                    <a:pt x="1" y="9"/>
                    <a:pt x="23" y="8"/>
                  </a:cubicBezTo>
                  <a:cubicBezTo>
                    <a:pt x="3" y="12"/>
                    <a:pt x="15" y="13"/>
                    <a:pt x="8" y="17"/>
                  </a:cubicBezTo>
                  <a:cubicBezTo>
                    <a:pt x="1" y="20"/>
                    <a:pt x="2" y="13"/>
                    <a:pt x="1" y="2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5" name="Freeform 187"/>
            <p:cNvSpPr>
              <a:spLocks/>
            </p:cNvSpPr>
            <p:nvPr/>
          </p:nvSpPr>
          <p:spPr bwMode="auto">
            <a:xfrm>
              <a:off x="17791114" y="3062288"/>
              <a:ext cx="269875" cy="254000"/>
            </a:xfrm>
            <a:custGeom>
              <a:avLst/>
              <a:gdLst/>
              <a:ahLst/>
              <a:cxnLst>
                <a:cxn ang="0">
                  <a:pos x="108" y="48"/>
                </a:cxn>
                <a:cxn ang="0">
                  <a:pos x="99" y="36"/>
                </a:cxn>
                <a:cxn ang="0">
                  <a:pos x="94" y="26"/>
                </a:cxn>
                <a:cxn ang="0">
                  <a:pos x="89" y="16"/>
                </a:cxn>
                <a:cxn ang="0">
                  <a:pos x="72" y="5"/>
                </a:cxn>
                <a:cxn ang="0">
                  <a:pos x="64" y="1"/>
                </a:cxn>
                <a:cxn ang="0">
                  <a:pos x="57" y="5"/>
                </a:cxn>
                <a:cxn ang="0">
                  <a:pos x="50" y="6"/>
                </a:cxn>
                <a:cxn ang="0">
                  <a:pos x="42" y="5"/>
                </a:cxn>
                <a:cxn ang="0">
                  <a:pos x="34" y="8"/>
                </a:cxn>
                <a:cxn ang="0">
                  <a:pos x="23" y="34"/>
                </a:cxn>
                <a:cxn ang="0">
                  <a:pos x="10" y="51"/>
                </a:cxn>
                <a:cxn ang="0">
                  <a:pos x="8" y="59"/>
                </a:cxn>
                <a:cxn ang="0">
                  <a:pos x="14" y="65"/>
                </a:cxn>
                <a:cxn ang="0">
                  <a:pos x="17" y="71"/>
                </a:cxn>
                <a:cxn ang="0">
                  <a:pos x="29" y="71"/>
                </a:cxn>
                <a:cxn ang="0">
                  <a:pos x="23" y="76"/>
                </a:cxn>
                <a:cxn ang="0">
                  <a:pos x="25" y="85"/>
                </a:cxn>
                <a:cxn ang="0">
                  <a:pos x="46" y="79"/>
                </a:cxn>
                <a:cxn ang="0">
                  <a:pos x="77" y="86"/>
                </a:cxn>
                <a:cxn ang="0">
                  <a:pos x="75" y="90"/>
                </a:cxn>
                <a:cxn ang="0">
                  <a:pos x="50" y="90"/>
                </a:cxn>
                <a:cxn ang="0">
                  <a:pos x="40" y="95"/>
                </a:cxn>
                <a:cxn ang="0">
                  <a:pos x="26" y="99"/>
                </a:cxn>
                <a:cxn ang="0">
                  <a:pos x="27" y="109"/>
                </a:cxn>
                <a:cxn ang="0">
                  <a:pos x="36" y="106"/>
                </a:cxn>
                <a:cxn ang="0">
                  <a:pos x="46" y="105"/>
                </a:cxn>
                <a:cxn ang="0">
                  <a:pos x="57" y="107"/>
                </a:cxn>
                <a:cxn ang="0">
                  <a:pos x="53" y="109"/>
                </a:cxn>
                <a:cxn ang="0">
                  <a:pos x="44" y="108"/>
                </a:cxn>
                <a:cxn ang="0">
                  <a:pos x="35" y="109"/>
                </a:cxn>
                <a:cxn ang="0">
                  <a:pos x="28" y="112"/>
                </a:cxn>
                <a:cxn ang="0">
                  <a:pos x="26" y="120"/>
                </a:cxn>
                <a:cxn ang="0">
                  <a:pos x="40" y="113"/>
                </a:cxn>
                <a:cxn ang="0">
                  <a:pos x="62" y="109"/>
                </a:cxn>
                <a:cxn ang="0">
                  <a:pos x="76" y="111"/>
                </a:cxn>
                <a:cxn ang="0">
                  <a:pos x="94" y="115"/>
                </a:cxn>
                <a:cxn ang="0">
                  <a:pos x="121" y="116"/>
                </a:cxn>
                <a:cxn ang="0">
                  <a:pos x="117" y="82"/>
                </a:cxn>
                <a:cxn ang="0">
                  <a:pos x="110" y="66"/>
                </a:cxn>
                <a:cxn ang="0">
                  <a:pos x="108" y="48"/>
                </a:cxn>
              </a:cxnLst>
              <a:rect l="0" t="0" r="r" b="b"/>
              <a:pathLst>
                <a:path w="127" h="120">
                  <a:moveTo>
                    <a:pt x="108" y="48"/>
                  </a:moveTo>
                  <a:cubicBezTo>
                    <a:pt x="98" y="43"/>
                    <a:pt x="103" y="41"/>
                    <a:pt x="99" y="36"/>
                  </a:cubicBezTo>
                  <a:cubicBezTo>
                    <a:pt x="94" y="31"/>
                    <a:pt x="99" y="28"/>
                    <a:pt x="94" y="26"/>
                  </a:cubicBezTo>
                  <a:cubicBezTo>
                    <a:pt x="90" y="23"/>
                    <a:pt x="93" y="15"/>
                    <a:pt x="89" y="16"/>
                  </a:cubicBezTo>
                  <a:cubicBezTo>
                    <a:pt x="80" y="18"/>
                    <a:pt x="83" y="5"/>
                    <a:pt x="72" y="5"/>
                  </a:cubicBezTo>
                  <a:cubicBezTo>
                    <a:pt x="61" y="5"/>
                    <a:pt x="68" y="0"/>
                    <a:pt x="64" y="1"/>
                  </a:cubicBezTo>
                  <a:cubicBezTo>
                    <a:pt x="60" y="2"/>
                    <a:pt x="62" y="6"/>
                    <a:pt x="57" y="5"/>
                  </a:cubicBezTo>
                  <a:cubicBezTo>
                    <a:pt x="52" y="5"/>
                    <a:pt x="54" y="7"/>
                    <a:pt x="50" y="6"/>
                  </a:cubicBezTo>
                  <a:cubicBezTo>
                    <a:pt x="47" y="5"/>
                    <a:pt x="47" y="9"/>
                    <a:pt x="42" y="5"/>
                  </a:cubicBezTo>
                  <a:cubicBezTo>
                    <a:pt x="37" y="1"/>
                    <a:pt x="38" y="3"/>
                    <a:pt x="34" y="8"/>
                  </a:cubicBezTo>
                  <a:cubicBezTo>
                    <a:pt x="29" y="18"/>
                    <a:pt x="31" y="19"/>
                    <a:pt x="23" y="34"/>
                  </a:cubicBezTo>
                  <a:cubicBezTo>
                    <a:pt x="15" y="49"/>
                    <a:pt x="14" y="46"/>
                    <a:pt x="10" y="51"/>
                  </a:cubicBezTo>
                  <a:cubicBezTo>
                    <a:pt x="6" y="56"/>
                    <a:pt x="0" y="57"/>
                    <a:pt x="8" y="59"/>
                  </a:cubicBezTo>
                  <a:cubicBezTo>
                    <a:pt x="16" y="62"/>
                    <a:pt x="5" y="61"/>
                    <a:pt x="14" y="65"/>
                  </a:cubicBezTo>
                  <a:cubicBezTo>
                    <a:pt x="23" y="69"/>
                    <a:pt x="12" y="65"/>
                    <a:pt x="17" y="71"/>
                  </a:cubicBezTo>
                  <a:cubicBezTo>
                    <a:pt x="22" y="76"/>
                    <a:pt x="21" y="66"/>
                    <a:pt x="29" y="71"/>
                  </a:cubicBezTo>
                  <a:cubicBezTo>
                    <a:pt x="24" y="72"/>
                    <a:pt x="19" y="71"/>
                    <a:pt x="23" y="76"/>
                  </a:cubicBezTo>
                  <a:cubicBezTo>
                    <a:pt x="28" y="82"/>
                    <a:pt x="20" y="77"/>
                    <a:pt x="25" y="85"/>
                  </a:cubicBezTo>
                  <a:cubicBezTo>
                    <a:pt x="54" y="81"/>
                    <a:pt x="38" y="80"/>
                    <a:pt x="46" y="79"/>
                  </a:cubicBezTo>
                  <a:cubicBezTo>
                    <a:pt x="55" y="78"/>
                    <a:pt x="66" y="87"/>
                    <a:pt x="77" y="86"/>
                  </a:cubicBezTo>
                  <a:cubicBezTo>
                    <a:pt x="87" y="84"/>
                    <a:pt x="82" y="88"/>
                    <a:pt x="75" y="90"/>
                  </a:cubicBezTo>
                  <a:cubicBezTo>
                    <a:pt x="62" y="92"/>
                    <a:pt x="55" y="88"/>
                    <a:pt x="50" y="90"/>
                  </a:cubicBezTo>
                  <a:cubicBezTo>
                    <a:pt x="44" y="92"/>
                    <a:pt x="41" y="93"/>
                    <a:pt x="40" y="95"/>
                  </a:cubicBezTo>
                  <a:cubicBezTo>
                    <a:pt x="38" y="97"/>
                    <a:pt x="37" y="97"/>
                    <a:pt x="26" y="99"/>
                  </a:cubicBezTo>
                  <a:cubicBezTo>
                    <a:pt x="26" y="102"/>
                    <a:pt x="23" y="113"/>
                    <a:pt x="27" y="109"/>
                  </a:cubicBezTo>
                  <a:cubicBezTo>
                    <a:pt x="33" y="103"/>
                    <a:pt x="33" y="108"/>
                    <a:pt x="36" y="106"/>
                  </a:cubicBezTo>
                  <a:cubicBezTo>
                    <a:pt x="44" y="103"/>
                    <a:pt x="40" y="107"/>
                    <a:pt x="46" y="105"/>
                  </a:cubicBezTo>
                  <a:cubicBezTo>
                    <a:pt x="52" y="103"/>
                    <a:pt x="52" y="108"/>
                    <a:pt x="57" y="107"/>
                  </a:cubicBezTo>
                  <a:cubicBezTo>
                    <a:pt x="58" y="106"/>
                    <a:pt x="55" y="111"/>
                    <a:pt x="53" y="109"/>
                  </a:cubicBezTo>
                  <a:cubicBezTo>
                    <a:pt x="46" y="103"/>
                    <a:pt x="49" y="109"/>
                    <a:pt x="44" y="108"/>
                  </a:cubicBezTo>
                  <a:cubicBezTo>
                    <a:pt x="36" y="107"/>
                    <a:pt x="41" y="109"/>
                    <a:pt x="35" y="109"/>
                  </a:cubicBezTo>
                  <a:cubicBezTo>
                    <a:pt x="26" y="109"/>
                    <a:pt x="34" y="112"/>
                    <a:pt x="28" y="112"/>
                  </a:cubicBezTo>
                  <a:cubicBezTo>
                    <a:pt x="22" y="112"/>
                    <a:pt x="24" y="117"/>
                    <a:pt x="26" y="120"/>
                  </a:cubicBezTo>
                  <a:cubicBezTo>
                    <a:pt x="35" y="117"/>
                    <a:pt x="25" y="113"/>
                    <a:pt x="40" y="113"/>
                  </a:cubicBezTo>
                  <a:cubicBezTo>
                    <a:pt x="57" y="112"/>
                    <a:pt x="58" y="108"/>
                    <a:pt x="62" y="109"/>
                  </a:cubicBezTo>
                  <a:cubicBezTo>
                    <a:pt x="65" y="109"/>
                    <a:pt x="76" y="111"/>
                    <a:pt x="76" y="111"/>
                  </a:cubicBezTo>
                  <a:cubicBezTo>
                    <a:pt x="87" y="109"/>
                    <a:pt x="85" y="116"/>
                    <a:pt x="94" y="115"/>
                  </a:cubicBezTo>
                  <a:cubicBezTo>
                    <a:pt x="103" y="113"/>
                    <a:pt x="102" y="117"/>
                    <a:pt x="121" y="116"/>
                  </a:cubicBezTo>
                  <a:cubicBezTo>
                    <a:pt x="124" y="108"/>
                    <a:pt x="127" y="93"/>
                    <a:pt x="117" y="82"/>
                  </a:cubicBezTo>
                  <a:cubicBezTo>
                    <a:pt x="115" y="93"/>
                    <a:pt x="108" y="73"/>
                    <a:pt x="110" y="66"/>
                  </a:cubicBezTo>
                  <a:cubicBezTo>
                    <a:pt x="113" y="51"/>
                    <a:pt x="108" y="60"/>
                    <a:pt x="108" y="4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6" name="Freeform 188"/>
            <p:cNvSpPr>
              <a:spLocks/>
            </p:cNvSpPr>
            <p:nvPr/>
          </p:nvSpPr>
          <p:spPr bwMode="auto">
            <a:xfrm>
              <a:off x="17845089" y="3290888"/>
              <a:ext cx="115888" cy="85725"/>
            </a:xfrm>
            <a:custGeom>
              <a:avLst/>
              <a:gdLst/>
              <a:ahLst/>
              <a:cxnLst>
                <a:cxn ang="0">
                  <a:pos x="28" y="40"/>
                </a:cxn>
                <a:cxn ang="0">
                  <a:pos x="33" y="34"/>
                </a:cxn>
                <a:cxn ang="0">
                  <a:pos x="43" y="29"/>
                </a:cxn>
                <a:cxn ang="0">
                  <a:pos x="50" y="16"/>
                </a:cxn>
                <a:cxn ang="0">
                  <a:pos x="51" y="3"/>
                </a:cxn>
                <a:cxn ang="0">
                  <a:pos x="37" y="1"/>
                </a:cxn>
                <a:cxn ang="0">
                  <a:pos x="15" y="5"/>
                </a:cxn>
                <a:cxn ang="0">
                  <a:pos x="1" y="12"/>
                </a:cxn>
                <a:cxn ang="0">
                  <a:pos x="10" y="12"/>
                </a:cxn>
                <a:cxn ang="0">
                  <a:pos x="7" y="19"/>
                </a:cxn>
                <a:cxn ang="0">
                  <a:pos x="15" y="18"/>
                </a:cxn>
                <a:cxn ang="0">
                  <a:pos x="13" y="22"/>
                </a:cxn>
                <a:cxn ang="0">
                  <a:pos x="29" y="20"/>
                </a:cxn>
                <a:cxn ang="0">
                  <a:pos x="15" y="25"/>
                </a:cxn>
                <a:cxn ang="0">
                  <a:pos x="19" y="30"/>
                </a:cxn>
                <a:cxn ang="0">
                  <a:pos x="28" y="23"/>
                </a:cxn>
                <a:cxn ang="0">
                  <a:pos x="26" y="30"/>
                </a:cxn>
                <a:cxn ang="0">
                  <a:pos x="22" y="34"/>
                </a:cxn>
                <a:cxn ang="0">
                  <a:pos x="28" y="40"/>
                </a:cxn>
              </a:cxnLst>
              <a:rect l="0" t="0" r="r" b="b"/>
              <a:pathLst>
                <a:path w="55" h="40">
                  <a:moveTo>
                    <a:pt x="28" y="40"/>
                  </a:moveTo>
                  <a:cubicBezTo>
                    <a:pt x="30" y="37"/>
                    <a:pt x="28" y="36"/>
                    <a:pt x="33" y="34"/>
                  </a:cubicBezTo>
                  <a:cubicBezTo>
                    <a:pt x="37" y="32"/>
                    <a:pt x="38" y="27"/>
                    <a:pt x="43" y="29"/>
                  </a:cubicBezTo>
                  <a:cubicBezTo>
                    <a:pt x="48" y="31"/>
                    <a:pt x="53" y="20"/>
                    <a:pt x="50" y="16"/>
                  </a:cubicBezTo>
                  <a:cubicBezTo>
                    <a:pt x="46" y="13"/>
                    <a:pt x="55" y="13"/>
                    <a:pt x="51" y="3"/>
                  </a:cubicBezTo>
                  <a:cubicBezTo>
                    <a:pt x="51" y="3"/>
                    <a:pt x="40" y="1"/>
                    <a:pt x="37" y="1"/>
                  </a:cubicBezTo>
                  <a:cubicBezTo>
                    <a:pt x="33" y="0"/>
                    <a:pt x="32" y="4"/>
                    <a:pt x="15" y="5"/>
                  </a:cubicBezTo>
                  <a:cubicBezTo>
                    <a:pt x="0" y="5"/>
                    <a:pt x="10" y="9"/>
                    <a:pt x="1" y="12"/>
                  </a:cubicBezTo>
                  <a:cubicBezTo>
                    <a:pt x="3" y="14"/>
                    <a:pt x="3" y="13"/>
                    <a:pt x="10" y="12"/>
                  </a:cubicBezTo>
                  <a:cubicBezTo>
                    <a:pt x="4" y="16"/>
                    <a:pt x="1" y="14"/>
                    <a:pt x="7" y="19"/>
                  </a:cubicBezTo>
                  <a:cubicBezTo>
                    <a:pt x="14" y="23"/>
                    <a:pt x="12" y="16"/>
                    <a:pt x="15" y="18"/>
                  </a:cubicBezTo>
                  <a:cubicBezTo>
                    <a:pt x="17" y="20"/>
                    <a:pt x="11" y="20"/>
                    <a:pt x="13" y="22"/>
                  </a:cubicBezTo>
                  <a:cubicBezTo>
                    <a:pt x="16" y="24"/>
                    <a:pt x="26" y="16"/>
                    <a:pt x="29" y="20"/>
                  </a:cubicBezTo>
                  <a:cubicBezTo>
                    <a:pt x="30" y="22"/>
                    <a:pt x="24" y="19"/>
                    <a:pt x="15" y="25"/>
                  </a:cubicBezTo>
                  <a:cubicBezTo>
                    <a:pt x="18" y="26"/>
                    <a:pt x="16" y="31"/>
                    <a:pt x="19" y="30"/>
                  </a:cubicBezTo>
                  <a:cubicBezTo>
                    <a:pt x="23" y="29"/>
                    <a:pt x="20" y="23"/>
                    <a:pt x="28" y="23"/>
                  </a:cubicBezTo>
                  <a:cubicBezTo>
                    <a:pt x="22" y="27"/>
                    <a:pt x="30" y="32"/>
                    <a:pt x="26" y="30"/>
                  </a:cubicBezTo>
                  <a:cubicBezTo>
                    <a:pt x="22" y="28"/>
                    <a:pt x="22" y="34"/>
                    <a:pt x="22" y="34"/>
                  </a:cubicBezTo>
                  <a:cubicBezTo>
                    <a:pt x="26" y="36"/>
                    <a:pt x="19" y="38"/>
                    <a:pt x="28" y="4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7" name="Freeform 189"/>
            <p:cNvSpPr>
              <a:spLocks/>
            </p:cNvSpPr>
            <p:nvPr/>
          </p:nvSpPr>
          <p:spPr bwMode="auto">
            <a:xfrm>
              <a:off x="17897476" y="3294063"/>
              <a:ext cx="315913" cy="311150"/>
            </a:xfrm>
            <a:custGeom>
              <a:avLst/>
              <a:gdLst/>
              <a:ahLst/>
              <a:cxnLst>
                <a:cxn ang="0">
                  <a:pos x="131" y="140"/>
                </a:cxn>
                <a:cxn ang="0">
                  <a:pos x="126" y="140"/>
                </a:cxn>
                <a:cxn ang="0">
                  <a:pos x="115" y="143"/>
                </a:cxn>
                <a:cxn ang="0">
                  <a:pos x="112" y="124"/>
                </a:cxn>
                <a:cxn ang="0">
                  <a:pos x="92" y="115"/>
                </a:cxn>
                <a:cxn ang="0">
                  <a:pos x="89" y="100"/>
                </a:cxn>
                <a:cxn ang="0">
                  <a:pos x="84" y="93"/>
                </a:cxn>
                <a:cxn ang="0">
                  <a:pos x="79" y="80"/>
                </a:cxn>
                <a:cxn ang="0">
                  <a:pos x="69" y="73"/>
                </a:cxn>
                <a:cxn ang="0">
                  <a:pos x="52" y="78"/>
                </a:cxn>
                <a:cxn ang="0">
                  <a:pos x="43" y="90"/>
                </a:cxn>
                <a:cxn ang="0">
                  <a:pos x="36" y="100"/>
                </a:cxn>
                <a:cxn ang="0">
                  <a:pos x="38" y="92"/>
                </a:cxn>
                <a:cxn ang="0">
                  <a:pos x="27" y="77"/>
                </a:cxn>
                <a:cxn ang="0">
                  <a:pos x="17" y="64"/>
                </a:cxn>
                <a:cxn ang="0">
                  <a:pos x="11" y="54"/>
                </a:cxn>
                <a:cxn ang="0">
                  <a:pos x="3" y="39"/>
                </a:cxn>
                <a:cxn ang="0">
                  <a:pos x="8" y="33"/>
                </a:cxn>
                <a:cxn ang="0">
                  <a:pos x="18" y="28"/>
                </a:cxn>
                <a:cxn ang="0">
                  <a:pos x="25" y="15"/>
                </a:cxn>
                <a:cxn ang="0">
                  <a:pos x="26" y="2"/>
                </a:cxn>
                <a:cxn ang="0">
                  <a:pos x="44" y="6"/>
                </a:cxn>
                <a:cxn ang="0">
                  <a:pos x="71" y="7"/>
                </a:cxn>
                <a:cxn ang="0">
                  <a:pos x="79" y="8"/>
                </a:cxn>
                <a:cxn ang="0">
                  <a:pos x="87" y="10"/>
                </a:cxn>
                <a:cxn ang="0">
                  <a:pos x="97" y="13"/>
                </a:cxn>
                <a:cxn ang="0">
                  <a:pos x="108" y="11"/>
                </a:cxn>
                <a:cxn ang="0">
                  <a:pos x="116" y="6"/>
                </a:cxn>
                <a:cxn ang="0">
                  <a:pos x="123" y="18"/>
                </a:cxn>
                <a:cxn ang="0">
                  <a:pos x="127" y="28"/>
                </a:cxn>
                <a:cxn ang="0">
                  <a:pos x="124" y="42"/>
                </a:cxn>
                <a:cxn ang="0">
                  <a:pos x="134" y="52"/>
                </a:cxn>
                <a:cxn ang="0">
                  <a:pos x="144" y="63"/>
                </a:cxn>
                <a:cxn ang="0">
                  <a:pos x="137" y="74"/>
                </a:cxn>
                <a:cxn ang="0">
                  <a:pos x="140" y="83"/>
                </a:cxn>
                <a:cxn ang="0">
                  <a:pos x="145" y="86"/>
                </a:cxn>
                <a:cxn ang="0">
                  <a:pos x="145" y="99"/>
                </a:cxn>
                <a:cxn ang="0">
                  <a:pos x="145" y="112"/>
                </a:cxn>
                <a:cxn ang="0">
                  <a:pos x="134" y="122"/>
                </a:cxn>
                <a:cxn ang="0">
                  <a:pos x="137" y="129"/>
                </a:cxn>
                <a:cxn ang="0">
                  <a:pos x="131" y="140"/>
                </a:cxn>
              </a:cxnLst>
              <a:rect l="0" t="0" r="r" b="b"/>
              <a:pathLst>
                <a:path w="149" h="147">
                  <a:moveTo>
                    <a:pt x="131" y="140"/>
                  </a:moveTo>
                  <a:cubicBezTo>
                    <a:pt x="126" y="133"/>
                    <a:pt x="127" y="137"/>
                    <a:pt x="126" y="140"/>
                  </a:cubicBezTo>
                  <a:cubicBezTo>
                    <a:pt x="125" y="141"/>
                    <a:pt x="121" y="147"/>
                    <a:pt x="115" y="143"/>
                  </a:cubicBezTo>
                  <a:cubicBezTo>
                    <a:pt x="110" y="139"/>
                    <a:pt x="121" y="144"/>
                    <a:pt x="112" y="124"/>
                  </a:cubicBezTo>
                  <a:cubicBezTo>
                    <a:pt x="106" y="112"/>
                    <a:pt x="104" y="110"/>
                    <a:pt x="92" y="115"/>
                  </a:cubicBezTo>
                  <a:cubicBezTo>
                    <a:pt x="86" y="108"/>
                    <a:pt x="93" y="104"/>
                    <a:pt x="89" y="100"/>
                  </a:cubicBezTo>
                  <a:cubicBezTo>
                    <a:pt x="86" y="96"/>
                    <a:pt x="93" y="96"/>
                    <a:pt x="84" y="93"/>
                  </a:cubicBezTo>
                  <a:cubicBezTo>
                    <a:pt x="75" y="90"/>
                    <a:pt x="89" y="83"/>
                    <a:pt x="79" y="80"/>
                  </a:cubicBezTo>
                  <a:cubicBezTo>
                    <a:pt x="75" y="79"/>
                    <a:pt x="78" y="75"/>
                    <a:pt x="69" y="73"/>
                  </a:cubicBezTo>
                  <a:cubicBezTo>
                    <a:pt x="61" y="71"/>
                    <a:pt x="58" y="77"/>
                    <a:pt x="52" y="78"/>
                  </a:cubicBezTo>
                  <a:cubicBezTo>
                    <a:pt x="46" y="78"/>
                    <a:pt x="47" y="88"/>
                    <a:pt x="43" y="90"/>
                  </a:cubicBezTo>
                  <a:cubicBezTo>
                    <a:pt x="40" y="92"/>
                    <a:pt x="41" y="96"/>
                    <a:pt x="36" y="100"/>
                  </a:cubicBezTo>
                  <a:cubicBezTo>
                    <a:pt x="31" y="98"/>
                    <a:pt x="38" y="96"/>
                    <a:pt x="38" y="92"/>
                  </a:cubicBezTo>
                  <a:cubicBezTo>
                    <a:pt x="33" y="93"/>
                    <a:pt x="20" y="79"/>
                    <a:pt x="27" y="77"/>
                  </a:cubicBezTo>
                  <a:cubicBezTo>
                    <a:pt x="19" y="77"/>
                    <a:pt x="14" y="70"/>
                    <a:pt x="17" y="64"/>
                  </a:cubicBezTo>
                  <a:cubicBezTo>
                    <a:pt x="19" y="61"/>
                    <a:pt x="10" y="57"/>
                    <a:pt x="11" y="54"/>
                  </a:cubicBezTo>
                  <a:cubicBezTo>
                    <a:pt x="7" y="55"/>
                    <a:pt x="0" y="45"/>
                    <a:pt x="3" y="39"/>
                  </a:cubicBezTo>
                  <a:cubicBezTo>
                    <a:pt x="5" y="36"/>
                    <a:pt x="3" y="35"/>
                    <a:pt x="8" y="33"/>
                  </a:cubicBezTo>
                  <a:cubicBezTo>
                    <a:pt x="12" y="31"/>
                    <a:pt x="13" y="26"/>
                    <a:pt x="18" y="28"/>
                  </a:cubicBezTo>
                  <a:cubicBezTo>
                    <a:pt x="23" y="30"/>
                    <a:pt x="28" y="19"/>
                    <a:pt x="25" y="15"/>
                  </a:cubicBezTo>
                  <a:cubicBezTo>
                    <a:pt x="21" y="12"/>
                    <a:pt x="30" y="12"/>
                    <a:pt x="26" y="2"/>
                  </a:cubicBezTo>
                  <a:cubicBezTo>
                    <a:pt x="37" y="0"/>
                    <a:pt x="35" y="7"/>
                    <a:pt x="44" y="6"/>
                  </a:cubicBezTo>
                  <a:cubicBezTo>
                    <a:pt x="53" y="4"/>
                    <a:pt x="52" y="8"/>
                    <a:pt x="71" y="7"/>
                  </a:cubicBezTo>
                  <a:cubicBezTo>
                    <a:pt x="71" y="10"/>
                    <a:pt x="75" y="13"/>
                    <a:pt x="79" y="8"/>
                  </a:cubicBezTo>
                  <a:cubicBezTo>
                    <a:pt x="83" y="21"/>
                    <a:pt x="82" y="10"/>
                    <a:pt x="87" y="10"/>
                  </a:cubicBezTo>
                  <a:cubicBezTo>
                    <a:pt x="91" y="10"/>
                    <a:pt x="90" y="18"/>
                    <a:pt x="97" y="13"/>
                  </a:cubicBezTo>
                  <a:cubicBezTo>
                    <a:pt x="103" y="8"/>
                    <a:pt x="99" y="18"/>
                    <a:pt x="108" y="11"/>
                  </a:cubicBezTo>
                  <a:cubicBezTo>
                    <a:pt x="111" y="9"/>
                    <a:pt x="107" y="3"/>
                    <a:pt x="116" y="6"/>
                  </a:cubicBezTo>
                  <a:cubicBezTo>
                    <a:pt x="124" y="10"/>
                    <a:pt x="117" y="11"/>
                    <a:pt x="123" y="18"/>
                  </a:cubicBezTo>
                  <a:cubicBezTo>
                    <a:pt x="128" y="25"/>
                    <a:pt x="121" y="23"/>
                    <a:pt x="127" y="28"/>
                  </a:cubicBezTo>
                  <a:cubicBezTo>
                    <a:pt x="134" y="32"/>
                    <a:pt x="130" y="31"/>
                    <a:pt x="124" y="42"/>
                  </a:cubicBezTo>
                  <a:cubicBezTo>
                    <a:pt x="134" y="40"/>
                    <a:pt x="133" y="42"/>
                    <a:pt x="134" y="52"/>
                  </a:cubicBezTo>
                  <a:cubicBezTo>
                    <a:pt x="136" y="63"/>
                    <a:pt x="144" y="59"/>
                    <a:pt x="144" y="63"/>
                  </a:cubicBezTo>
                  <a:cubicBezTo>
                    <a:pt x="142" y="66"/>
                    <a:pt x="141" y="61"/>
                    <a:pt x="137" y="74"/>
                  </a:cubicBezTo>
                  <a:cubicBezTo>
                    <a:pt x="134" y="86"/>
                    <a:pt x="137" y="77"/>
                    <a:pt x="140" y="83"/>
                  </a:cubicBezTo>
                  <a:cubicBezTo>
                    <a:pt x="142" y="90"/>
                    <a:pt x="143" y="82"/>
                    <a:pt x="145" y="86"/>
                  </a:cubicBezTo>
                  <a:cubicBezTo>
                    <a:pt x="147" y="90"/>
                    <a:pt x="143" y="93"/>
                    <a:pt x="145" y="99"/>
                  </a:cubicBezTo>
                  <a:cubicBezTo>
                    <a:pt x="148" y="105"/>
                    <a:pt x="142" y="105"/>
                    <a:pt x="145" y="112"/>
                  </a:cubicBezTo>
                  <a:cubicBezTo>
                    <a:pt x="149" y="120"/>
                    <a:pt x="132" y="109"/>
                    <a:pt x="134" y="122"/>
                  </a:cubicBezTo>
                  <a:cubicBezTo>
                    <a:pt x="135" y="126"/>
                    <a:pt x="144" y="123"/>
                    <a:pt x="137" y="129"/>
                  </a:cubicBezTo>
                  <a:cubicBezTo>
                    <a:pt x="131" y="136"/>
                    <a:pt x="137" y="134"/>
                    <a:pt x="131" y="14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8" name="Freeform 190"/>
            <p:cNvSpPr>
              <a:spLocks/>
            </p:cNvSpPr>
            <p:nvPr/>
          </p:nvSpPr>
          <p:spPr bwMode="auto">
            <a:xfrm>
              <a:off x="18511839" y="3378200"/>
              <a:ext cx="103188" cy="304800"/>
            </a:xfrm>
            <a:custGeom>
              <a:avLst/>
              <a:gdLst/>
              <a:ahLst/>
              <a:cxnLst>
                <a:cxn ang="0">
                  <a:pos x="22" y="0"/>
                </a:cxn>
                <a:cxn ang="0">
                  <a:pos x="5" y="0"/>
                </a:cxn>
                <a:cxn ang="0">
                  <a:pos x="4" y="19"/>
                </a:cxn>
                <a:cxn ang="0">
                  <a:pos x="10" y="25"/>
                </a:cxn>
                <a:cxn ang="0">
                  <a:pos x="13" y="39"/>
                </a:cxn>
                <a:cxn ang="0">
                  <a:pos x="13" y="50"/>
                </a:cxn>
                <a:cxn ang="0">
                  <a:pos x="19" y="62"/>
                </a:cxn>
                <a:cxn ang="0">
                  <a:pos x="21" y="71"/>
                </a:cxn>
                <a:cxn ang="0">
                  <a:pos x="20" y="81"/>
                </a:cxn>
                <a:cxn ang="0">
                  <a:pos x="20" y="92"/>
                </a:cxn>
                <a:cxn ang="0">
                  <a:pos x="18" y="114"/>
                </a:cxn>
                <a:cxn ang="0">
                  <a:pos x="25" y="131"/>
                </a:cxn>
                <a:cxn ang="0">
                  <a:pos x="33" y="143"/>
                </a:cxn>
                <a:cxn ang="0">
                  <a:pos x="49" y="138"/>
                </a:cxn>
                <a:cxn ang="0">
                  <a:pos x="40" y="118"/>
                </a:cxn>
                <a:cxn ang="0">
                  <a:pos x="44" y="110"/>
                </a:cxn>
                <a:cxn ang="0">
                  <a:pos x="42" y="66"/>
                </a:cxn>
                <a:cxn ang="0">
                  <a:pos x="39" y="57"/>
                </a:cxn>
                <a:cxn ang="0">
                  <a:pos x="30" y="30"/>
                </a:cxn>
                <a:cxn ang="0">
                  <a:pos x="22" y="0"/>
                </a:cxn>
              </a:cxnLst>
              <a:rect l="0" t="0" r="r" b="b"/>
              <a:pathLst>
                <a:path w="49" h="144">
                  <a:moveTo>
                    <a:pt x="22" y="0"/>
                  </a:moveTo>
                  <a:cubicBezTo>
                    <a:pt x="15" y="4"/>
                    <a:pt x="22" y="0"/>
                    <a:pt x="5" y="0"/>
                  </a:cubicBezTo>
                  <a:cubicBezTo>
                    <a:pt x="0" y="16"/>
                    <a:pt x="6" y="14"/>
                    <a:pt x="4" y="19"/>
                  </a:cubicBezTo>
                  <a:cubicBezTo>
                    <a:pt x="3" y="25"/>
                    <a:pt x="14" y="17"/>
                    <a:pt x="10" y="25"/>
                  </a:cubicBezTo>
                  <a:cubicBezTo>
                    <a:pt x="7" y="32"/>
                    <a:pt x="12" y="29"/>
                    <a:pt x="13" y="39"/>
                  </a:cubicBezTo>
                  <a:cubicBezTo>
                    <a:pt x="14" y="48"/>
                    <a:pt x="15" y="50"/>
                    <a:pt x="13" y="50"/>
                  </a:cubicBezTo>
                  <a:cubicBezTo>
                    <a:pt x="12" y="51"/>
                    <a:pt x="17" y="63"/>
                    <a:pt x="19" y="62"/>
                  </a:cubicBezTo>
                  <a:cubicBezTo>
                    <a:pt x="21" y="61"/>
                    <a:pt x="21" y="64"/>
                    <a:pt x="21" y="71"/>
                  </a:cubicBezTo>
                  <a:cubicBezTo>
                    <a:pt x="21" y="78"/>
                    <a:pt x="23" y="80"/>
                    <a:pt x="20" y="81"/>
                  </a:cubicBezTo>
                  <a:cubicBezTo>
                    <a:pt x="18" y="82"/>
                    <a:pt x="24" y="89"/>
                    <a:pt x="20" y="92"/>
                  </a:cubicBezTo>
                  <a:cubicBezTo>
                    <a:pt x="17" y="94"/>
                    <a:pt x="21" y="104"/>
                    <a:pt x="18" y="114"/>
                  </a:cubicBezTo>
                  <a:cubicBezTo>
                    <a:pt x="15" y="125"/>
                    <a:pt x="23" y="123"/>
                    <a:pt x="25" y="131"/>
                  </a:cubicBezTo>
                  <a:cubicBezTo>
                    <a:pt x="27" y="140"/>
                    <a:pt x="29" y="131"/>
                    <a:pt x="33" y="143"/>
                  </a:cubicBezTo>
                  <a:cubicBezTo>
                    <a:pt x="38" y="142"/>
                    <a:pt x="45" y="144"/>
                    <a:pt x="49" y="138"/>
                  </a:cubicBezTo>
                  <a:cubicBezTo>
                    <a:pt x="47" y="124"/>
                    <a:pt x="40" y="133"/>
                    <a:pt x="40" y="118"/>
                  </a:cubicBezTo>
                  <a:cubicBezTo>
                    <a:pt x="40" y="110"/>
                    <a:pt x="44" y="117"/>
                    <a:pt x="44" y="110"/>
                  </a:cubicBezTo>
                  <a:cubicBezTo>
                    <a:pt x="44" y="102"/>
                    <a:pt x="42" y="72"/>
                    <a:pt x="42" y="66"/>
                  </a:cubicBezTo>
                  <a:cubicBezTo>
                    <a:pt x="42" y="61"/>
                    <a:pt x="41" y="59"/>
                    <a:pt x="39" y="57"/>
                  </a:cubicBezTo>
                  <a:cubicBezTo>
                    <a:pt x="29" y="49"/>
                    <a:pt x="39" y="37"/>
                    <a:pt x="30" y="30"/>
                  </a:cubicBezTo>
                  <a:cubicBezTo>
                    <a:pt x="19" y="21"/>
                    <a:pt x="17" y="25"/>
                    <a:pt x="22"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89" name="Freeform 191"/>
            <p:cNvSpPr>
              <a:spLocks/>
            </p:cNvSpPr>
            <p:nvPr/>
          </p:nvSpPr>
          <p:spPr bwMode="auto">
            <a:xfrm>
              <a:off x="18391189" y="3367088"/>
              <a:ext cx="190500" cy="368300"/>
            </a:xfrm>
            <a:custGeom>
              <a:avLst/>
              <a:gdLst/>
              <a:ahLst/>
              <a:cxnLst>
                <a:cxn ang="0">
                  <a:pos x="12" y="46"/>
                </a:cxn>
                <a:cxn ang="0">
                  <a:pos x="11" y="34"/>
                </a:cxn>
                <a:cxn ang="0">
                  <a:pos x="8" y="21"/>
                </a:cxn>
                <a:cxn ang="0">
                  <a:pos x="13" y="8"/>
                </a:cxn>
                <a:cxn ang="0">
                  <a:pos x="52" y="4"/>
                </a:cxn>
                <a:cxn ang="0">
                  <a:pos x="62" y="5"/>
                </a:cxn>
                <a:cxn ang="0">
                  <a:pos x="61" y="24"/>
                </a:cxn>
                <a:cxn ang="0">
                  <a:pos x="67" y="30"/>
                </a:cxn>
                <a:cxn ang="0">
                  <a:pos x="70" y="44"/>
                </a:cxn>
                <a:cxn ang="0">
                  <a:pos x="70" y="55"/>
                </a:cxn>
                <a:cxn ang="0">
                  <a:pos x="76" y="67"/>
                </a:cxn>
                <a:cxn ang="0">
                  <a:pos x="78" y="76"/>
                </a:cxn>
                <a:cxn ang="0">
                  <a:pos x="77" y="86"/>
                </a:cxn>
                <a:cxn ang="0">
                  <a:pos x="77" y="97"/>
                </a:cxn>
                <a:cxn ang="0">
                  <a:pos x="75" y="119"/>
                </a:cxn>
                <a:cxn ang="0">
                  <a:pos x="82" y="136"/>
                </a:cxn>
                <a:cxn ang="0">
                  <a:pos x="90" y="148"/>
                </a:cxn>
                <a:cxn ang="0">
                  <a:pos x="76" y="155"/>
                </a:cxn>
                <a:cxn ang="0">
                  <a:pos x="73" y="162"/>
                </a:cxn>
                <a:cxn ang="0">
                  <a:pos x="52" y="170"/>
                </a:cxn>
                <a:cxn ang="0">
                  <a:pos x="37" y="174"/>
                </a:cxn>
                <a:cxn ang="0">
                  <a:pos x="22" y="169"/>
                </a:cxn>
                <a:cxn ang="0">
                  <a:pos x="9" y="165"/>
                </a:cxn>
                <a:cxn ang="0">
                  <a:pos x="14" y="159"/>
                </a:cxn>
                <a:cxn ang="0">
                  <a:pos x="8" y="147"/>
                </a:cxn>
                <a:cxn ang="0">
                  <a:pos x="7" y="121"/>
                </a:cxn>
                <a:cxn ang="0">
                  <a:pos x="14" y="94"/>
                </a:cxn>
                <a:cxn ang="0">
                  <a:pos x="15" y="59"/>
                </a:cxn>
                <a:cxn ang="0">
                  <a:pos x="12" y="46"/>
                </a:cxn>
              </a:cxnLst>
              <a:rect l="0" t="0" r="r" b="b"/>
              <a:pathLst>
                <a:path w="90" h="174">
                  <a:moveTo>
                    <a:pt x="12" y="46"/>
                  </a:moveTo>
                  <a:cubicBezTo>
                    <a:pt x="18" y="43"/>
                    <a:pt x="14" y="42"/>
                    <a:pt x="11" y="34"/>
                  </a:cubicBezTo>
                  <a:cubicBezTo>
                    <a:pt x="8" y="26"/>
                    <a:pt x="12" y="27"/>
                    <a:pt x="8" y="21"/>
                  </a:cubicBezTo>
                  <a:cubicBezTo>
                    <a:pt x="6" y="18"/>
                    <a:pt x="8" y="8"/>
                    <a:pt x="13" y="8"/>
                  </a:cubicBezTo>
                  <a:cubicBezTo>
                    <a:pt x="33" y="7"/>
                    <a:pt x="46" y="10"/>
                    <a:pt x="52" y="4"/>
                  </a:cubicBezTo>
                  <a:cubicBezTo>
                    <a:pt x="56" y="0"/>
                    <a:pt x="53" y="5"/>
                    <a:pt x="62" y="5"/>
                  </a:cubicBezTo>
                  <a:cubicBezTo>
                    <a:pt x="57" y="21"/>
                    <a:pt x="63" y="19"/>
                    <a:pt x="61" y="24"/>
                  </a:cubicBezTo>
                  <a:cubicBezTo>
                    <a:pt x="60" y="30"/>
                    <a:pt x="71" y="22"/>
                    <a:pt x="67" y="30"/>
                  </a:cubicBezTo>
                  <a:cubicBezTo>
                    <a:pt x="64" y="37"/>
                    <a:pt x="69" y="34"/>
                    <a:pt x="70" y="44"/>
                  </a:cubicBezTo>
                  <a:cubicBezTo>
                    <a:pt x="71" y="53"/>
                    <a:pt x="72" y="55"/>
                    <a:pt x="70" y="55"/>
                  </a:cubicBezTo>
                  <a:cubicBezTo>
                    <a:pt x="69" y="56"/>
                    <a:pt x="74" y="68"/>
                    <a:pt x="76" y="67"/>
                  </a:cubicBezTo>
                  <a:cubicBezTo>
                    <a:pt x="78" y="66"/>
                    <a:pt x="78" y="69"/>
                    <a:pt x="78" y="76"/>
                  </a:cubicBezTo>
                  <a:cubicBezTo>
                    <a:pt x="78" y="83"/>
                    <a:pt x="80" y="85"/>
                    <a:pt x="77" y="86"/>
                  </a:cubicBezTo>
                  <a:cubicBezTo>
                    <a:pt x="75" y="87"/>
                    <a:pt x="81" y="94"/>
                    <a:pt x="77" y="97"/>
                  </a:cubicBezTo>
                  <a:cubicBezTo>
                    <a:pt x="74" y="99"/>
                    <a:pt x="78" y="109"/>
                    <a:pt x="75" y="119"/>
                  </a:cubicBezTo>
                  <a:cubicBezTo>
                    <a:pt x="72" y="130"/>
                    <a:pt x="80" y="128"/>
                    <a:pt x="82" y="136"/>
                  </a:cubicBezTo>
                  <a:cubicBezTo>
                    <a:pt x="84" y="145"/>
                    <a:pt x="86" y="136"/>
                    <a:pt x="90" y="148"/>
                  </a:cubicBezTo>
                  <a:cubicBezTo>
                    <a:pt x="80" y="167"/>
                    <a:pt x="83" y="153"/>
                    <a:pt x="76" y="155"/>
                  </a:cubicBezTo>
                  <a:cubicBezTo>
                    <a:pt x="81" y="158"/>
                    <a:pt x="79" y="158"/>
                    <a:pt x="73" y="162"/>
                  </a:cubicBezTo>
                  <a:cubicBezTo>
                    <a:pt x="67" y="167"/>
                    <a:pt x="65" y="169"/>
                    <a:pt x="52" y="170"/>
                  </a:cubicBezTo>
                  <a:cubicBezTo>
                    <a:pt x="39" y="171"/>
                    <a:pt x="44" y="174"/>
                    <a:pt x="37" y="174"/>
                  </a:cubicBezTo>
                  <a:cubicBezTo>
                    <a:pt x="30" y="174"/>
                    <a:pt x="36" y="169"/>
                    <a:pt x="22" y="169"/>
                  </a:cubicBezTo>
                  <a:cubicBezTo>
                    <a:pt x="17" y="169"/>
                    <a:pt x="9" y="165"/>
                    <a:pt x="9" y="165"/>
                  </a:cubicBezTo>
                  <a:cubicBezTo>
                    <a:pt x="9" y="165"/>
                    <a:pt x="14" y="163"/>
                    <a:pt x="14" y="159"/>
                  </a:cubicBezTo>
                  <a:cubicBezTo>
                    <a:pt x="13" y="151"/>
                    <a:pt x="8" y="158"/>
                    <a:pt x="8" y="147"/>
                  </a:cubicBezTo>
                  <a:cubicBezTo>
                    <a:pt x="7" y="135"/>
                    <a:pt x="0" y="133"/>
                    <a:pt x="7" y="121"/>
                  </a:cubicBezTo>
                  <a:cubicBezTo>
                    <a:pt x="13" y="109"/>
                    <a:pt x="6" y="108"/>
                    <a:pt x="14" y="94"/>
                  </a:cubicBezTo>
                  <a:cubicBezTo>
                    <a:pt x="21" y="80"/>
                    <a:pt x="17" y="67"/>
                    <a:pt x="15" y="59"/>
                  </a:cubicBezTo>
                  <a:cubicBezTo>
                    <a:pt x="13" y="52"/>
                    <a:pt x="18" y="51"/>
                    <a:pt x="12" y="4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0" name="Freeform 192"/>
            <p:cNvSpPr>
              <a:spLocks/>
            </p:cNvSpPr>
            <p:nvPr/>
          </p:nvSpPr>
          <p:spPr bwMode="auto">
            <a:xfrm>
              <a:off x="23941089" y="4011613"/>
              <a:ext cx="442913" cy="509588"/>
            </a:xfrm>
            <a:custGeom>
              <a:avLst/>
              <a:gdLst/>
              <a:ahLst/>
              <a:cxnLst>
                <a:cxn ang="0">
                  <a:pos x="198" y="59"/>
                </a:cxn>
                <a:cxn ang="0">
                  <a:pos x="160" y="44"/>
                </a:cxn>
                <a:cxn ang="0">
                  <a:pos x="117" y="47"/>
                </a:cxn>
                <a:cxn ang="0">
                  <a:pos x="106" y="52"/>
                </a:cxn>
                <a:cxn ang="0">
                  <a:pos x="95" y="73"/>
                </a:cxn>
                <a:cxn ang="0">
                  <a:pos x="75" y="72"/>
                </a:cxn>
                <a:cxn ang="0">
                  <a:pos x="69" y="37"/>
                </a:cxn>
                <a:cxn ang="0">
                  <a:pos x="54" y="17"/>
                </a:cxn>
                <a:cxn ang="0">
                  <a:pos x="20" y="12"/>
                </a:cxn>
                <a:cxn ang="0">
                  <a:pos x="6" y="25"/>
                </a:cxn>
                <a:cxn ang="0">
                  <a:pos x="11" y="33"/>
                </a:cxn>
                <a:cxn ang="0">
                  <a:pos x="30" y="38"/>
                </a:cxn>
                <a:cxn ang="0">
                  <a:pos x="28" y="52"/>
                </a:cxn>
                <a:cxn ang="0">
                  <a:pos x="50" y="51"/>
                </a:cxn>
                <a:cxn ang="0">
                  <a:pos x="60" y="57"/>
                </a:cxn>
                <a:cxn ang="0">
                  <a:pos x="45" y="56"/>
                </a:cxn>
                <a:cxn ang="0">
                  <a:pos x="18" y="67"/>
                </a:cxn>
                <a:cxn ang="0">
                  <a:pos x="37" y="80"/>
                </a:cxn>
                <a:cxn ang="0">
                  <a:pos x="41" y="89"/>
                </a:cxn>
                <a:cxn ang="0">
                  <a:pos x="46" y="107"/>
                </a:cxn>
                <a:cxn ang="0">
                  <a:pos x="54" y="89"/>
                </a:cxn>
                <a:cxn ang="0">
                  <a:pos x="59" y="88"/>
                </a:cxn>
                <a:cxn ang="0">
                  <a:pos x="71" y="93"/>
                </a:cxn>
                <a:cxn ang="0">
                  <a:pos x="81" y="110"/>
                </a:cxn>
                <a:cxn ang="0">
                  <a:pos x="94" y="117"/>
                </a:cxn>
                <a:cxn ang="0">
                  <a:pos x="128" y="128"/>
                </a:cxn>
                <a:cxn ang="0">
                  <a:pos x="142" y="139"/>
                </a:cxn>
                <a:cxn ang="0">
                  <a:pos x="139" y="153"/>
                </a:cxn>
                <a:cxn ang="0">
                  <a:pos x="156" y="173"/>
                </a:cxn>
                <a:cxn ang="0">
                  <a:pos x="152" y="189"/>
                </a:cxn>
                <a:cxn ang="0">
                  <a:pos x="146" y="206"/>
                </a:cxn>
                <a:cxn ang="0">
                  <a:pos x="166" y="215"/>
                </a:cxn>
                <a:cxn ang="0">
                  <a:pos x="177" y="220"/>
                </a:cxn>
                <a:cxn ang="0">
                  <a:pos x="207" y="65"/>
                </a:cxn>
              </a:cxnLst>
              <a:rect l="0" t="0" r="r" b="b"/>
              <a:pathLst>
                <a:path w="209" h="241">
                  <a:moveTo>
                    <a:pt x="207" y="65"/>
                  </a:moveTo>
                  <a:cubicBezTo>
                    <a:pt x="197" y="62"/>
                    <a:pt x="209" y="63"/>
                    <a:pt x="198" y="59"/>
                  </a:cubicBezTo>
                  <a:cubicBezTo>
                    <a:pt x="188" y="55"/>
                    <a:pt x="194" y="61"/>
                    <a:pt x="183" y="55"/>
                  </a:cubicBezTo>
                  <a:cubicBezTo>
                    <a:pt x="173" y="48"/>
                    <a:pt x="172" y="50"/>
                    <a:pt x="160" y="44"/>
                  </a:cubicBezTo>
                  <a:cubicBezTo>
                    <a:pt x="139" y="34"/>
                    <a:pt x="137" y="27"/>
                    <a:pt x="128" y="33"/>
                  </a:cubicBezTo>
                  <a:cubicBezTo>
                    <a:pt x="119" y="39"/>
                    <a:pt x="113" y="43"/>
                    <a:pt x="117" y="47"/>
                  </a:cubicBezTo>
                  <a:cubicBezTo>
                    <a:pt x="121" y="51"/>
                    <a:pt x="115" y="43"/>
                    <a:pt x="113" y="52"/>
                  </a:cubicBezTo>
                  <a:cubicBezTo>
                    <a:pt x="114" y="49"/>
                    <a:pt x="110" y="47"/>
                    <a:pt x="106" y="52"/>
                  </a:cubicBezTo>
                  <a:cubicBezTo>
                    <a:pt x="101" y="58"/>
                    <a:pt x="106" y="59"/>
                    <a:pt x="101" y="62"/>
                  </a:cubicBezTo>
                  <a:cubicBezTo>
                    <a:pt x="97" y="65"/>
                    <a:pt x="100" y="69"/>
                    <a:pt x="95" y="73"/>
                  </a:cubicBezTo>
                  <a:cubicBezTo>
                    <a:pt x="89" y="76"/>
                    <a:pt x="97" y="83"/>
                    <a:pt x="87" y="82"/>
                  </a:cubicBezTo>
                  <a:cubicBezTo>
                    <a:pt x="73" y="82"/>
                    <a:pt x="78" y="67"/>
                    <a:pt x="75" y="72"/>
                  </a:cubicBezTo>
                  <a:cubicBezTo>
                    <a:pt x="72" y="76"/>
                    <a:pt x="78" y="57"/>
                    <a:pt x="71" y="67"/>
                  </a:cubicBezTo>
                  <a:cubicBezTo>
                    <a:pt x="67" y="51"/>
                    <a:pt x="63" y="45"/>
                    <a:pt x="69" y="37"/>
                  </a:cubicBezTo>
                  <a:cubicBezTo>
                    <a:pt x="75" y="26"/>
                    <a:pt x="61" y="23"/>
                    <a:pt x="68" y="19"/>
                  </a:cubicBezTo>
                  <a:cubicBezTo>
                    <a:pt x="59" y="12"/>
                    <a:pt x="61" y="21"/>
                    <a:pt x="54" y="17"/>
                  </a:cubicBezTo>
                  <a:cubicBezTo>
                    <a:pt x="47" y="14"/>
                    <a:pt x="55" y="13"/>
                    <a:pt x="41" y="6"/>
                  </a:cubicBezTo>
                  <a:cubicBezTo>
                    <a:pt x="26" y="0"/>
                    <a:pt x="25" y="10"/>
                    <a:pt x="20" y="12"/>
                  </a:cubicBezTo>
                  <a:cubicBezTo>
                    <a:pt x="15" y="14"/>
                    <a:pt x="18" y="16"/>
                    <a:pt x="14" y="17"/>
                  </a:cubicBezTo>
                  <a:cubicBezTo>
                    <a:pt x="7" y="17"/>
                    <a:pt x="10" y="25"/>
                    <a:pt x="6" y="25"/>
                  </a:cubicBezTo>
                  <a:cubicBezTo>
                    <a:pt x="1" y="25"/>
                    <a:pt x="6" y="28"/>
                    <a:pt x="0" y="30"/>
                  </a:cubicBezTo>
                  <a:cubicBezTo>
                    <a:pt x="6" y="32"/>
                    <a:pt x="7" y="38"/>
                    <a:pt x="11" y="33"/>
                  </a:cubicBezTo>
                  <a:cubicBezTo>
                    <a:pt x="15" y="29"/>
                    <a:pt x="13" y="38"/>
                    <a:pt x="19" y="36"/>
                  </a:cubicBezTo>
                  <a:cubicBezTo>
                    <a:pt x="25" y="33"/>
                    <a:pt x="20" y="42"/>
                    <a:pt x="30" y="38"/>
                  </a:cubicBezTo>
                  <a:cubicBezTo>
                    <a:pt x="28" y="41"/>
                    <a:pt x="21" y="38"/>
                    <a:pt x="25" y="45"/>
                  </a:cubicBezTo>
                  <a:cubicBezTo>
                    <a:pt x="28" y="49"/>
                    <a:pt x="19" y="44"/>
                    <a:pt x="28" y="52"/>
                  </a:cubicBezTo>
                  <a:cubicBezTo>
                    <a:pt x="32" y="56"/>
                    <a:pt x="33" y="49"/>
                    <a:pt x="37" y="51"/>
                  </a:cubicBezTo>
                  <a:cubicBezTo>
                    <a:pt x="42" y="54"/>
                    <a:pt x="43" y="47"/>
                    <a:pt x="50" y="51"/>
                  </a:cubicBezTo>
                  <a:cubicBezTo>
                    <a:pt x="56" y="54"/>
                    <a:pt x="61" y="44"/>
                    <a:pt x="60" y="50"/>
                  </a:cubicBezTo>
                  <a:cubicBezTo>
                    <a:pt x="58" y="55"/>
                    <a:pt x="64" y="57"/>
                    <a:pt x="60" y="57"/>
                  </a:cubicBezTo>
                  <a:cubicBezTo>
                    <a:pt x="50" y="56"/>
                    <a:pt x="48" y="62"/>
                    <a:pt x="49" y="60"/>
                  </a:cubicBezTo>
                  <a:cubicBezTo>
                    <a:pt x="50" y="56"/>
                    <a:pt x="51" y="54"/>
                    <a:pt x="45" y="56"/>
                  </a:cubicBezTo>
                  <a:cubicBezTo>
                    <a:pt x="38" y="59"/>
                    <a:pt x="43" y="64"/>
                    <a:pt x="37" y="60"/>
                  </a:cubicBezTo>
                  <a:cubicBezTo>
                    <a:pt x="32" y="57"/>
                    <a:pt x="17" y="62"/>
                    <a:pt x="18" y="67"/>
                  </a:cubicBezTo>
                  <a:cubicBezTo>
                    <a:pt x="19" y="71"/>
                    <a:pt x="24" y="64"/>
                    <a:pt x="26" y="70"/>
                  </a:cubicBezTo>
                  <a:cubicBezTo>
                    <a:pt x="29" y="76"/>
                    <a:pt x="33" y="72"/>
                    <a:pt x="37" y="80"/>
                  </a:cubicBezTo>
                  <a:cubicBezTo>
                    <a:pt x="38" y="82"/>
                    <a:pt x="41" y="79"/>
                    <a:pt x="40" y="83"/>
                  </a:cubicBezTo>
                  <a:cubicBezTo>
                    <a:pt x="39" y="89"/>
                    <a:pt x="45" y="88"/>
                    <a:pt x="41" y="89"/>
                  </a:cubicBezTo>
                  <a:cubicBezTo>
                    <a:pt x="37" y="91"/>
                    <a:pt x="35" y="91"/>
                    <a:pt x="39" y="98"/>
                  </a:cubicBezTo>
                  <a:cubicBezTo>
                    <a:pt x="41" y="100"/>
                    <a:pt x="38" y="108"/>
                    <a:pt x="46" y="107"/>
                  </a:cubicBezTo>
                  <a:cubicBezTo>
                    <a:pt x="55" y="105"/>
                    <a:pt x="50" y="97"/>
                    <a:pt x="53" y="96"/>
                  </a:cubicBezTo>
                  <a:cubicBezTo>
                    <a:pt x="62" y="93"/>
                    <a:pt x="51" y="90"/>
                    <a:pt x="54" y="89"/>
                  </a:cubicBezTo>
                  <a:cubicBezTo>
                    <a:pt x="58" y="88"/>
                    <a:pt x="55" y="86"/>
                    <a:pt x="60" y="80"/>
                  </a:cubicBezTo>
                  <a:cubicBezTo>
                    <a:pt x="63" y="84"/>
                    <a:pt x="56" y="84"/>
                    <a:pt x="59" y="88"/>
                  </a:cubicBezTo>
                  <a:cubicBezTo>
                    <a:pt x="61" y="92"/>
                    <a:pt x="55" y="93"/>
                    <a:pt x="61" y="96"/>
                  </a:cubicBezTo>
                  <a:cubicBezTo>
                    <a:pt x="65" y="98"/>
                    <a:pt x="62" y="92"/>
                    <a:pt x="71" y="93"/>
                  </a:cubicBezTo>
                  <a:cubicBezTo>
                    <a:pt x="73" y="94"/>
                    <a:pt x="56" y="96"/>
                    <a:pt x="70" y="100"/>
                  </a:cubicBezTo>
                  <a:cubicBezTo>
                    <a:pt x="78" y="103"/>
                    <a:pt x="76" y="110"/>
                    <a:pt x="81" y="110"/>
                  </a:cubicBezTo>
                  <a:cubicBezTo>
                    <a:pt x="87" y="111"/>
                    <a:pt x="80" y="116"/>
                    <a:pt x="88" y="115"/>
                  </a:cubicBezTo>
                  <a:cubicBezTo>
                    <a:pt x="90" y="114"/>
                    <a:pt x="85" y="120"/>
                    <a:pt x="94" y="117"/>
                  </a:cubicBezTo>
                  <a:cubicBezTo>
                    <a:pt x="100" y="116"/>
                    <a:pt x="103" y="118"/>
                    <a:pt x="109" y="122"/>
                  </a:cubicBezTo>
                  <a:cubicBezTo>
                    <a:pt x="121" y="129"/>
                    <a:pt x="126" y="121"/>
                    <a:pt x="128" y="128"/>
                  </a:cubicBezTo>
                  <a:cubicBezTo>
                    <a:pt x="130" y="135"/>
                    <a:pt x="132" y="134"/>
                    <a:pt x="135" y="132"/>
                  </a:cubicBezTo>
                  <a:cubicBezTo>
                    <a:pt x="131" y="137"/>
                    <a:pt x="128" y="141"/>
                    <a:pt x="142" y="139"/>
                  </a:cubicBezTo>
                  <a:cubicBezTo>
                    <a:pt x="133" y="142"/>
                    <a:pt x="131" y="145"/>
                    <a:pt x="143" y="144"/>
                  </a:cubicBezTo>
                  <a:cubicBezTo>
                    <a:pt x="134" y="146"/>
                    <a:pt x="132" y="146"/>
                    <a:pt x="139" y="153"/>
                  </a:cubicBezTo>
                  <a:cubicBezTo>
                    <a:pt x="150" y="164"/>
                    <a:pt x="129" y="154"/>
                    <a:pt x="142" y="167"/>
                  </a:cubicBezTo>
                  <a:cubicBezTo>
                    <a:pt x="151" y="168"/>
                    <a:pt x="152" y="170"/>
                    <a:pt x="156" y="173"/>
                  </a:cubicBezTo>
                  <a:cubicBezTo>
                    <a:pt x="141" y="166"/>
                    <a:pt x="144" y="176"/>
                    <a:pt x="140" y="175"/>
                  </a:cubicBezTo>
                  <a:cubicBezTo>
                    <a:pt x="135" y="173"/>
                    <a:pt x="139" y="183"/>
                    <a:pt x="152" y="189"/>
                  </a:cubicBezTo>
                  <a:cubicBezTo>
                    <a:pt x="137" y="188"/>
                    <a:pt x="139" y="189"/>
                    <a:pt x="148" y="196"/>
                  </a:cubicBezTo>
                  <a:cubicBezTo>
                    <a:pt x="151" y="198"/>
                    <a:pt x="141" y="202"/>
                    <a:pt x="146" y="206"/>
                  </a:cubicBezTo>
                  <a:cubicBezTo>
                    <a:pt x="150" y="210"/>
                    <a:pt x="145" y="220"/>
                    <a:pt x="153" y="216"/>
                  </a:cubicBezTo>
                  <a:cubicBezTo>
                    <a:pt x="162" y="212"/>
                    <a:pt x="158" y="218"/>
                    <a:pt x="166" y="215"/>
                  </a:cubicBezTo>
                  <a:cubicBezTo>
                    <a:pt x="167" y="215"/>
                    <a:pt x="172" y="219"/>
                    <a:pt x="175" y="209"/>
                  </a:cubicBezTo>
                  <a:cubicBezTo>
                    <a:pt x="178" y="215"/>
                    <a:pt x="170" y="218"/>
                    <a:pt x="177" y="220"/>
                  </a:cubicBezTo>
                  <a:cubicBezTo>
                    <a:pt x="185" y="222"/>
                    <a:pt x="186" y="241"/>
                    <a:pt x="193" y="239"/>
                  </a:cubicBezTo>
                  <a:cubicBezTo>
                    <a:pt x="197" y="203"/>
                    <a:pt x="204" y="146"/>
                    <a:pt x="207" y="6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1" name="Freeform 193"/>
            <p:cNvSpPr>
              <a:spLocks/>
            </p:cNvSpPr>
            <p:nvPr/>
          </p:nvSpPr>
          <p:spPr bwMode="auto">
            <a:xfrm>
              <a:off x="24350664" y="4148138"/>
              <a:ext cx="400050" cy="454025"/>
            </a:xfrm>
            <a:custGeom>
              <a:avLst/>
              <a:gdLst/>
              <a:ahLst/>
              <a:cxnLst>
                <a:cxn ang="0">
                  <a:pos x="0" y="174"/>
                </a:cxn>
                <a:cxn ang="0">
                  <a:pos x="14" y="177"/>
                </a:cxn>
                <a:cxn ang="0">
                  <a:pos x="24" y="175"/>
                </a:cxn>
                <a:cxn ang="0">
                  <a:pos x="41" y="171"/>
                </a:cxn>
                <a:cxn ang="0">
                  <a:pos x="38" y="161"/>
                </a:cxn>
                <a:cxn ang="0">
                  <a:pos x="21" y="155"/>
                </a:cxn>
                <a:cxn ang="0">
                  <a:pos x="13" y="145"/>
                </a:cxn>
                <a:cxn ang="0">
                  <a:pos x="24" y="155"/>
                </a:cxn>
                <a:cxn ang="0">
                  <a:pos x="38" y="158"/>
                </a:cxn>
                <a:cxn ang="0">
                  <a:pos x="44" y="156"/>
                </a:cxn>
                <a:cxn ang="0">
                  <a:pos x="41" y="152"/>
                </a:cxn>
                <a:cxn ang="0">
                  <a:pos x="49" y="146"/>
                </a:cxn>
                <a:cxn ang="0">
                  <a:pos x="40" y="137"/>
                </a:cxn>
                <a:cxn ang="0">
                  <a:pos x="53" y="144"/>
                </a:cxn>
                <a:cxn ang="0">
                  <a:pos x="49" y="136"/>
                </a:cxn>
                <a:cxn ang="0">
                  <a:pos x="55" y="134"/>
                </a:cxn>
                <a:cxn ang="0">
                  <a:pos x="63" y="131"/>
                </a:cxn>
                <a:cxn ang="0">
                  <a:pos x="69" y="133"/>
                </a:cxn>
                <a:cxn ang="0">
                  <a:pos x="77" y="137"/>
                </a:cxn>
                <a:cxn ang="0">
                  <a:pos x="88" y="145"/>
                </a:cxn>
                <a:cxn ang="0">
                  <a:pos x="102" y="165"/>
                </a:cxn>
                <a:cxn ang="0">
                  <a:pos x="105" y="171"/>
                </a:cxn>
                <a:cxn ang="0">
                  <a:pos x="108" y="172"/>
                </a:cxn>
                <a:cxn ang="0">
                  <a:pos x="114" y="182"/>
                </a:cxn>
                <a:cxn ang="0">
                  <a:pos x="119" y="187"/>
                </a:cxn>
                <a:cxn ang="0">
                  <a:pos x="128" y="200"/>
                </a:cxn>
                <a:cxn ang="0">
                  <a:pos x="152" y="204"/>
                </a:cxn>
                <a:cxn ang="0">
                  <a:pos x="172" y="207"/>
                </a:cxn>
                <a:cxn ang="0">
                  <a:pos x="181" y="213"/>
                </a:cxn>
                <a:cxn ang="0">
                  <a:pos x="178" y="208"/>
                </a:cxn>
                <a:cxn ang="0">
                  <a:pos x="187" y="206"/>
                </a:cxn>
                <a:cxn ang="0">
                  <a:pos x="177" y="202"/>
                </a:cxn>
                <a:cxn ang="0">
                  <a:pos x="170" y="193"/>
                </a:cxn>
                <a:cxn ang="0">
                  <a:pos x="168" y="187"/>
                </a:cxn>
                <a:cxn ang="0">
                  <a:pos x="161" y="177"/>
                </a:cxn>
                <a:cxn ang="0">
                  <a:pos x="154" y="171"/>
                </a:cxn>
                <a:cxn ang="0">
                  <a:pos x="148" y="163"/>
                </a:cxn>
                <a:cxn ang="0">
                  <a:pos x="146" y="158"/>
                </a:cxn>
                <a:cxn ang="0">
                  <a:pos x="143" y="145"/>
                </a:cxn>
                <a:cxn ang="0">
                  <a:pos x="137" y="140"/>
                </a:cxn>
                <a:cxn ang="0">
                  <a:pos x="134" y="129"/>
                </a:cxn>
                <a:cxn ang="0">
                  <a:pos x="128" y="117"/>
                </a:cxn>
                <a:cxn ang="0">
                  <a:pos x="126" y="105"/>
                </a:cxn>
                <a:cxn ang="0">
                  <a:pos x="134" y="103"/>
                </a:cxn>
                <a:cxn ang="0">
                  <a:pos x="141" y="97"/>
                </a:cxn>
                <a:cxn ang="0">
                  <a:pos x="113" y="78"/>
                </a:cxn>
                <a:cxn ang="0">
                  <a:pos x="106" y="74"/>
                </a:cxn>
                <a:cxn ang="0">
                  <a:pos x="100" y="70"/>
                </a:cxn>
                <a:cxn ang="0">
                  <a:pos x="97" y="65"/>
                </a:cxn>
                <a:cxn ang="0">
                  <a:pos x="97" y="53"/>
                </a:cxn>
                <a:cxn ang="0">
                  <a:pos x="90" y="47"/>
                </a:cxn>
                <a:cxn ang="0">
                  <a:pos x="84" y="40"/>
                </a:cxn>
                <a:cxn ang="0">
                  <a:pos x="67" y="31"/>
                </a:cxn>
                <a:cxn ang="0">
                  <a:pos x="43" y="16"/>
                </a:cxn>
                <a:cxn ang="0">
                  <a:pos x="14" y="0"/>
                </a:cxn>
                <a:cxn ang="0">
                  <a:pos x="0" y="174"/>
                </a:cxn>
              </a:cxnLst>
              <a:rect l="0" t="0" r="r" b="b"/>
              <a:pathLst>
                <a:path w="189" h="214">
                  <a:moveTo>
                    <a:pt x="0" y="174"/>
                  </a:moveTo>
                  <a:cubicBezTo>
                    <a:pt x="7" y="173"/>
                    <a:pt x="6" y="178"/>
                    <a:pt x="14" y="177"/>
                  </a:cubicBezTo>
                  <a:cubicBezTo>
                    <a:pt x="22" y="176"/>
                    <a:pt x="15" y="168"/>
                    <a:pt x="24" y="175"/>
                  </a:cubicBezTo>
                  <a:cubicBezTo>
                    <a:pt x="34" y="183"/>
                    <a:pt x="32" y="173"/>
                    <a:pt x="41" y="171"/>
                  </a:cubicBezTo>
                  <a:cubicBezTo>
                    <a:pt x="46" y="170"/>
                    <a:pt x="50" y="160"/>
                    <a:pt x="38" y="161"/>
                  </a:cubicBezTo>
                  <a:cubicBezTo>
                    <a:pt x="25" y="162"/>
                    <a:pt x="24" y="160"/>
                    <a:pt x="21" y="155"/>
                  </a:cubicBezTo>
                  <a:cubicBezTo>
                    <a:pt x="18" y="150"/>
                    <a:pt x="15" y="153"/>
                    <a:pt x="13" y="145"/>
                  </a:cubicBezTo>
                  <a:cubicBezTo>
                    <a:pt x="20" y="152"/>
                    <a:pt x="20" y="148"/>
                    <a:pt x="24" y="155"/>
                  </a:cubicBezTo>
                  <a:cubicBezTo>
                    <a:pt x="26" y="158"/>
                    <a:pt x="31" y="157"/>
                    <a:pt x="38" y="158"/>
                  </a:cubicBezTo>
                  <a:cubicBezTo>
                    <a:pt x="48" y="159"/>
                    <a:pt x="49" y="158"/>
                    <a:pt x="44" y="156"/>
                  </a:cubicBezTo>
                  <a:cubicBezTo>
                    <a:pt x="38" y="154"/>
                    <a:pt x="35" y="149"/>
                    <a:pt x="41" y="152"/>
                  </a:cubicBezTo>
                  <a:cubicBezTo>
                    <a:pt x="47" y="155"/>
                    <a:pt x="55" y="152"/>
                    <a:pt x="49" y="146"/>
                  </a:cubicBezTo>
                  <a:cubicBezTo>
                    <a:pt x="42" y="140"/>
                    <a:pt x="47" y="139"/>
                    <a:pt x="40" y="137"/>
                  </a:cubicBezTo>
                  <a:cubicBezTo>
                    <a:pt x="49" y="136"/>
                    <a:pt x="49" y="144"/>
                    <a:pt x="53" y="144"/>
                  </a:cubicBezTo>
                  <a:cubicBezTo>
                    <a:pt x="57" y="143"/>
                    <a:pt x="52" y="139"/>
                    <a:pt x="49" y="136"/>
                  </a:cubicBezTo>
                  <a:cubicBezTo>
                    <a:pt x="59" y="141"/>
                    <a:pt x="56" y="138"/>
                    <a:pt x="55" y="134"/>
                  </a:cubicBezTo>
                  <a:cubicBezTo>
                    <a:pt x="60" y="136"/>
                    <a:pt x="61" y="135"/>
                    <a:pt x="63" y="131"/>
                  </a:cubicBezTo>
                  <a:cubicBezTo>
                    <a:pt x="66" y="138"/>
                    <a:pt x="65" y="137"/>
                    <a:pt x="69" y="133"/>
                  </a:cubicBezTo>
                  <a:cubicBezTo>
                    <a:pt x="74" y="129"/>
                    <a:pt x="70" y="133"/>
                    <a:pt x="77" y="137"/>
                  </a:cubicBezTo>
                  <a:cubicBezTo>
                    <a:pt x="83" y="141"/>
                    <a:pt x="80" y="142"/>
                    <a:pt x="88" y="145"/>
                  </a:cubicBezTo>
                  <a:cubicBezTo>
                    <a:pt x="97" y="148"/>
                    <a:pt x="105" y="164"/>
                    <a:pt x="102" y="165"/>
                  </a:cubicBezTo>
                  <a:cubicBezTo>
                    <a:pt x="98" y="165"/>
                    <a:pt x="103" y="174"/>
                    <a:pt x="105" y="171"/>
                  </a:cubicBezTo>
                  <a:cubicBezTo>
                    <a:pt x="108" y="167"/>
                    <a:pt x="110" y="170"/>
                    <a:pt x="108" y="172"/>
                  </a:cubicBezTo>
                  <a:cubicBezTo>
                    <a:pt x="106" y="173"/>
                    <a:pt x="107" y="184"/>
                    <a:pt x="114" y="182"/>
                  </a:cubicBezTo>
                  <a:cubicBezTo>
                    <a:pt x="122" y="180"/>
                    <a:pt x="113" y="176"/>
                    <a:pt x="119" y="187"/>
                  </a:cubicBezTo>
                  <a:cubicBezTo>
                    <a:pt x="125" y="197"/>
                    <a:pt x="115" y="197"/>
                    <a:pt x="128" y="200"/>
                  </a:cubicBezTo>
                  <a:cubicBezTo>
                    <a:pt x="147" y="204"/>
                    <a:pt x="147" y="199"/>
                    <a:pt x="152" y="204"/>
                  </a:cubicBezTo>
                  <a:cubicBezTo>
                    <a:pt x="156" y="208"/>
                    <a:pt x="164" y="207"/>
                    <a:pt x="172" y="207"/>
                  </a:cubicBezTo>
                  <a:cubicBezTo>
                    <a:pt x="166" y="211"/>
                    <a:pt x="176" y="214"/>
                    <a:pt x="181" y="213"/>
                  </a:cubicBezTo>
                  <a:cubicBezTo>
                    <a:pt x="186" y="212"/>
                    <a:pt x="175" y="208"/>
                    <a:pt x="178" y="208"/>
                  </a:cubicBezTo>
                  <a:cubicBezTo>
                    <a:pt x="181" y="208"/>
                    <a:pt x="185" y="208"/>
                    <a:pt x="187" y="206"/>
                  </a:cubicBezTo>
                  <a:cubicBezTo>
                    <a:pt x="189" y="203"/>
                    <a:pt x="181" y="207"/>
                    <a:pt x="177" y="202"/>
                  </a:cubicBezTo>
                  <a:cubicBezTo>
                    <a:pt x="173" y="197"/>
                    <a:pt x="162" y="195"/>
                    <a:pt x="170" y="193"/>
                  </a:cubicBezTo>
                  <a:cubicBezTo>
                    <a:pt x="178" y="192"/>
                    <a:pt x="174" y="187"/>
                    <a:pt x="168" y="187"/>
                  </a:cubicBezTo>
                  <a:cubicBezTo>
                    <a:pt x="161" y="186"/>
                    <a:pt x="156" y="183"/>
                    <a:pt x="161" y="177"/>
                  </a:cubicBezTo>
                  <a:cubicBezTo>
                    <a:pt x="164" y="174"/>
                    <a:pt x="160" y="168"/>
                    <a:pt x="154" y="171"/>
                  </a:cubicBezTo>
                  <a:cubicBezTo>
                    <a:pt x="150" y="173"/>
                    <a:pt x="152" y="164"/>
                    <a:pt x="148" y="163"/>
                  </a:cubicBezTo>
                  <a:cubicBezTo>
                    <a:pt x="144" y="162"/>
                    <a:pt x="152" y="159"/>
                    <a:pt x="146" y="158"/>
                  </a:cubicBezTo>
                  <a:cubicBezTo>
                    <a:pt x="145" y="157"/>
                    <a:pt x="152" y="147"/>
                    <a:pt x="143" y="145"/>
                  </a:cubicBezTo>
                  <a:cubicBezTo>
                    <a:pt x="137" y="145"/>
                    <a:pt x="142" y="142"/>
                    <a:pt x="137" y="140"/>
                  </a:cubicBezTo>
                  <a:cubicBezTo>
                    <a:pt x="132" y="137"/>
                    <a:pt x="139" y="127"/>
                    <a:pt x="134" y="129"/>
                  </a:cubicBezTo>
                  <a:cubicBezTo>
                    <a:pt x="129" y="130"/>
                    <a:pt x="134" y="116"/>
                    <a:pt x="128" y="117"/>
                  </a:cubicBezTo>
                  <a:cubicBezTo>
                    <a:pt x="121" y="117"/>
                    <a:pt x="129" y="111"/>
                    <a:pt x="126" y="105"/>
                  </a:cubicBezTo>
                  <a:cubicBezTo>
                    <a:pt x="123" y="100"/>
                    <a:pt x="136" y="107"/>
                    <a:pt x="134" y="103"/>
                  </a:cubicBezTo>
                  <a:cubicBezTo>
                    <a:pt x="132" y="99"/>
                    <a:pt x="143" y="110"/>
                    <a:pt x="141" y="97"/>
                  </a:cubicBezTo>
                  <a:cubicBezTo>
                    <a:pt x="138" y="83"/>
                    <a:pt x="119" y="84"/>
                    <a:pt x="113" y="78"/>
                  </a:cubicBezTo>
                  <a:cubicBezTo>
                    <a:pt x="107" y="72"/>
                    <a:pt x="107" y="79"/>
                    <a:pt x="106" y="74"/>
                  </a:cubicBezTo>
                  <a:cubicBezTo>
                    <a:pt x="105" y="68"/>
                    <a:pt x="101" y="72"/>
                    <a:pt x="100" y="70"/>
                  </a:cubicBezTo>
                  <a:cubicBezTo>
                    <a:pt x="99" y="67"/>
                    <a:pt x="92" y="72"/>
                    <a:pt x="97" y="65"/>
                  </a:cubicBezTo>
                  <a:cubicBezTo>
                    <a:pt x="102" y="58"/>
                    <a:pt x="96" y="60"/>
                    <a:pt x="97" y="53"/>
                  </a:cubicBezTo>
                  <a:cubicBezTo>
                    <a:pt x="97" y="47"/>
                    <a:pt x="92" y="54"/>
                    <a:pt x="90" y="47"/>
                  </a:cubicBezTo>
                  <a:cubicBezTo>
                    <a:pt x="87" y="39"/>
                    <a:pt x="85" y="48"/>
                    <a:pt x="84" y="40"/>
                  </a:cubicBezTo>
                  <a:cubicBezTo>
                    <a:pt x="84" y="33"/>
                    <a:pt x="73" y="41"/>
                    <a:pt x="67" y="31"/>
                  </a:cubicBezTo>
                  <a:cubicBezTo>
                    <a:pt x="55" y="11"/>
                    <a:pt x="46" y="21"/>
                    <a:pt x="43" y="16"/>
                  </a:cubicBezTo>
                  <a:cubicBezTo>
                    <a:pt x="39" y="11"/>
                    <a:pt x="20" y="2"/>
                    <a:pt x="14" y="0"/>
                  </a:cubicBezTo>
                  <a:cubicBezTo>
                    <a:pt x="11" y="81"/>
                    <a:pt x="4" y="138"/>
                    <a:pt x="0" y="17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2" name="Freeform 194"/>
            <p:cNvSpPr>
              <a:spLocks/>
            </p:cNvSpPr>
            <p:nvPr/>
          </p:nvSpPr>
          <p:spPr bwMode="auto">
            <a:xfrm>
              <a:off x="24210964" y="4421188"/>
              <a:ext cx="44450" cy="66675"/>
            </a:xfrm>
            <a:custGeom>
              <a:avLst/>
              <a:gdLst/>
              <a:ahLst/>
              <a:cxnLst>
                <a:cxn ang="0">
                  <a:pos x="14" y="0"/>
                </a:cxn>
                <a:cxn ang="0">
                  <a:pos x="1" y="26"/>
                </a:cxn>
                <a:cxn ang="0">
                  <a:pos x="8" y="28"/>
                </a:cxn>
                <a:cxn ang="0">
                  <a:pos x="17" y="21"/>
                </a:cxn>
                <a:cxn ang="0">
                  <a:pos x="17" y="6"/>
                </a:cxn>
                <a:cxn ang="0">
                  <a:pos x="14" y="0"/>
                </a:cxn>
              </a:cxnLst>
              <a:rect l="0" t="0" r="r" b="b"/>
              <a:pathLst>
                <a:path w="21" h="31">
                  <a:moveTo>
                    <a:pt x="14" y="0"/>
                  </a:moveTo>
                  <a:cubicBezTo>
                    <a:pt x="5" y="0"/>
                    <a:pt x="6" y="8"/>
                    <a:pt x="1" y="26"/>
                  </a:cubicBezTo>
                  <a:cubicBezTo>
                    <a:pt x="0" y="31"/>
                    <a:pt x="1" y="31"/>
                    <a:pt x="8" y="28"/>
                  </a:cubicBezTo>
                  <a:cubicBezTo>
                    <a:pt x="14" y="25"/>
                    <a:pt x="16" y="31"/>
                    <a:pt x="17" y="21"/>
                  </a:cubicBezTo>
                  <a:cubicBezTo>
                    <a:pt x="19" y="3"/>
                    <a:pt x="12" y="11"/>
                    <a:pt x="17" y="6"/>
                  </a:cubicBezTo>
                  <a:cubicBezTo>
                    <a:pt x="21" y="2"/>
                    <a:pt x="16" y="0"/>
                    <a:pt x="14"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3" name="Freeform 195"/>
            <p:cNvSpPr>
              <a:spLocks/>
            </p:cNvSpPr>
            <p:nvPr/>
          </p:nvSpPr>
          <p:spPr bwMode="auto">
            <a:xfrm>
              <a:off x="23587076" y="4294188"/>
              <a:ext cx="23813" cy="31750"/>
            </a:xfrm>
            <a:custGeom>
              <a:avLst/>
              <a:gdLst/>
              <a:ahLst/>
              <a:cxnLst>
                <a:cxn ang="0">
                  <a:pos x="9" y="14"/>
                </a:cxn>
                <a:cxn ang="0">
                  <a:pos x="2" y="2"/>
                </a:cxn>
                <a:cxn ang="0">
                  <a:pos x="8" y="4"/>
                </a:cxn>
                <a:cxn ang="0">
                  <a:pos x="9" y="14"/>
                </a:cxn>
              </a:cxnLst>
              <a:rect l="0" t="0" r="r" b="b"/>
              <a:pathLst>
                <a:path w="11" h="15">
                  <a:moveTo>
                    <a:pt x="9" y="14"/>
                  </a:moveTo>
                  <a:cubicBezTo>
                    <a:pt x="2" y="15"/>
                    <a:pt x="0" y="3"/>
                    <a:pt x="2" y="2"/>
                  </a:cubicBezTo>
                  <a:cubicBezTo>
                    <a:pt x="5" y="0"/>
                    <a:pt x="5" y="4"/>
                    <a:pt x="8" y="4"/>
                  </a:cubicBezTo>
                  <a:cubicBezTo>
                    <a:pt x="11" y="5"/>
                    <a:pt x="11" y="14"/>
                    <a:pt x="9" y="1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4" name="Freeform 196"/>
            <p:cNvSpPr>
              <a:spLocks/>
            </p:cNvSpPr>
            <p:nvPr/>
          </p:nvSpPr>
          <p:spPr bwMode="auto">
            <a:xfrm>
              <a:off x="23599776" y="4254500"/>
              <a:ext cx="34925" cy="50800"/>
            </a:xfrm>
            <a:custGeom>
              <a:avLst/>
              <a:gdLst/>
              <a:ahLst/>
              <a:cxnLst>
                <a:cxn ang="0">
                  <a:pos x="6" y="6"/>
                </a:cxn>
                <a:cxn ang="0">
                  <a:pos x="11" y="12"/>
                </a:cxn>
                <a:cxn ang="0">
                  <a:pos x="10" y="22"/>
                </a:cxn>
                <a:cxn ang="0">
                  <a:pos x="5" y="14"/>
                </a:cxn>
                <a:cxn ang="0">
                  <a:pos x="6" y="6"/>
                </a:cxn>
              </a:cxnLst>
              <a:rect l="0" t="0" r="r" b="b"/>
              <a:pathLst>
                <a:path w="16" h="24">
                  <a:moveTo>
                    <a:pt x="6" y="6"/>
                  </a:moveTo>
                  <a:cubicBezTo>
                    <a:pt x="16" y="0"/>
                    <a:pt x="9" y="12"/>
                    <a:pt x="11" y="12"/>
                  </a:cubicBezTo>
                  <a:cubicBezTo>
                    <a:pt x="13" y="12"/>
                    <a:pt x="16" y="20"/>
                    <a:pt x="10" y="22"/>
                  </a:cubicBezTo>
                  <a:cubicBezTo>
                    <a:pt x="5" y="24"/>
                    <a:pt x="2" y="15"/>
                    <a:pt x="5" y="14"/>
                  </a:cubicBezTo>
                  <a:cubicBezTo>
                    <a:pt x="8" y="12"/>
                    <a:pt x="0" y="10"/>
                    <a:pt x="6" y="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5" name="Freeform 197"/>
            <p:cNvSpPr>
              <a:spLocks/>
            </p:cNvSpPr>
            <p:nvPr/>
          </p:nvSpPr>
          <p:spPr bwMode="auto">
            <a:xfrm>
              <a:off x="18546764" y="3303588"/>
              <a:ext cx="146050" cy="366713"/>
            </a:xfrm>
            <a:custGeom>
              <a:avLst/>
              <a:gdLst/>
              <a:ahLst/>
              <a:cxnLst>
                <a:cxn ang="0">
                  <a:pos x="49" y="170"/>
                </a:cxn>
                <a:cxn ang="0">
                  <a:pos x="47" y="131"/>
                </a:cxn>
                <a:cxn ang="0">
                  <a:pos x="47" y="98"/>
                </a:cxn>
                <a:cxn ang="0">
                  <a:pos x="51" y="85"/>
                </a:cxn>
                <a:cxn ang="0">
                  <a:pos x="56" y="74"/>
                </a:cxn>
                <a:cxn ang="0">
                  <a:pos x="60" y="61"/>
                </a:cxn>
                <a:cxn ang="0">
                  <a:pos x="61" y="56"/>
                </a:cxn>
                <a:cxn ang="0">
                  <a:pos x="64" y="41"/>
                </a:cxn>
                <a:cxn ang="0">
                  <a:pos x="60" y="25"/>
                </a:cxn>
                <a:cxn ang="0">
                  <a:pos x="60" y="14"/>
                </a:cxn>
                <a:cxn ang="0">
                  <a:pos x="34" y="10"/>
                </a:cxn>
                <a:cxn ang="0">
                  <a:pos x="17" y="21"/>
                </a:cxn>
                <a:cxn ang="0">
                  <a:pos x="10" y="30"/>
                </a:cxn>
                <a:cxn ang="0">
                  <a:pos x="5" y="35"/>
                </a:cxn>
                <a:cxn ang="0">
                  <a:pos x="13" y="65"/>
                </a:cxn>
                <a:cxn ang="0">
                  <a:pos x="22" y="92"/>
                </a:cxn>
                <a:cxn ang="0">
                  <a:pos x="25" y="101"/>
                </a:cxn>
                <a:cxn ang="0">
                  <a:pos x="27" y="145"/>
                </a:cxn>
                <a:cxn ang="0">
                  <a:pos x="23" y="153"/>
                </a:cxn>
                <a:cxn ang="0">
                  <a:pos x="32" y="173"/>
                </a:cxn>
                <a:cxn ang="0">
                  <a:pos x="39" y="171"/>
                </a:cxn>
                <a:cxn ang="0">
                  <a:pos x="43" y="170"/>
                </a:cxn>
                <a:cxn ang="0">
                  <a:pos x="49" y="170"/>
                </a:cxn>
              </a:cxnLst>
              <a:rect l="0" t="0" r="r" b="b"/>
              <a:pathLst>
                <a:path w="69" h="173">
                  <a:moveTo>
                    <a:pt x="49" y="170"/>
                  </a:moveTo>
                  <a:cubicBezTo>
                    <a:pt x="46" y="147"/>
                    <a:pt x="51" y="135"/>
                    <a:pt x="47" y="131"/>
                  </a:cubicBezTo>
                  <a:cubicBezTo>
                    <a:pt x="50" y="130"/>
                    <a:pt x="48" y="115"/>
                    <a:pt x="47" y="98"/>
                  </a:cubicBezTo>
                  <a:cubicBezTo>
                    <a:pt x="55" y="94"/>
                    <a:pt x="46" y="89"/>
                    <a:pt x="51" y="85"/>
                  </a:cubicBezTo>
                  <a:cubicBezTo>
                    <a:pt x="56" y="82"/>
                    <a:pt x="50" y="78"/>
                    <a:pt x="56" y="74"/>
                  </a:cubicBezTo>
                  <a:cubicBezTo>
                    <a:pt x="61" y="71"/>
                    <a:pt x="63" y="63"/>
                    <a:pt x="60" y="61"/>
                  </a:cubicBezTo>
                  <a:cubicBezTo>
                    <a:pt x="58" y="60"/>
                    <a:pt x="59" y="56"/>
                    <a:pt x="61" y="56"/>
                  </a:cubicBezTo>
                  <a:cubicBezTo>
                    <a:pt x="65" y="57"/>
                    <a:pt x="69" y="45"/>
                    <a:pt x="64" y="41"/>
                  </a:cubicBezTo>
                  <a:cubicBezTo>
                    <a:pt x="60" y="36"/>
                    <a:pt x="63" y="27"/>
                    <a:pt x="60" y="25"/>
                  </a:cubicBezTo>
                  <a:cubicBezTo>
                    <a:pt x="58" y="23"/>
                    <a:pt x="58" y="23"/>
                    <a:pt x="60" y="14"/>
                  </a:cubicBezTo>
                  <a:cubicBezTo>
                    <a:pt x="44" y="0"/>
                    <a:pt x="45" y="1"/>
                    <a:pt x="34" y="10"/>
                  </a:cubicBezTo>
                  <a:cubicBezTo>
                    <a:pt x="27" y="17"/>
                    <a:pt x="19" y="13"/>
                    <a:pt x="17" y="21"/>
                  </a:cubicBezTo>
                  <a:cubicBezTo>
                    <a:pt x="14" y="28"/>
                    <a:pt x="10" y="27"/>
                    <a:pt x="10" y="30"/>
                  </a:cubicBezTo>
                  <a:cubicBezTo>
                    <a:pt x="9" y="47"/>
                    <a:pt x="12" y="31"/>
                    <a:pt x="5" y="35"/>
                  </a:cubicBezTo>
                  <a:cubicBezTo>
                    <a:pt x="0" y="60"/>
                    <a:pt x="2" y="56"/>
                    <a:pt x="13" y="65"/>
                  </a:cubicBezTo>
                  <a:cubicBezTo>
                    <a:pt x="22" y="72"/>
                    <a:pt x="12" y="84"/>
                    <a:pt x="22" y="92"/>
                  </a:cubicBezTo>
                  <a:cubicBezTo>
                    <a:pt x="24" y="94"/>
                    <a:pt x="25" y="96"/>
                    <a:pt x="25" y="101"/>
                  </a:cubicBezTo>
                  <a:cubicBezTo>
                    <a:pt x="25" y="107"/>
                    <a:pt x="27" y="137"/>
                    <a:pt x="27" y="145"/>
                  </a:cubicBezTo>
                  <a:cubicBezTo>
                    <a:pt x="27" y="152"/>
                    <a:pt x="23" y="145"/>
                    <a:pt x="23" y="153"/>
                  </a:cubicBezTo>
                  <a:cubicBezTo>
                    <a:pt x="23" y="168"/>
                    <a:pt x="30" y="159"/>
                    <a:pt x="32" y="173"/>
                  </a:cubicBezTo>
                  <a:cubicBezTo>
                    <a:pt x="37" y="173"/>
                    <a:pt x="41" y="172"/>
                    <a:pt x="39" y="171"/>
                  </a:cubicBezTo>
                  <a:cubicBezTo>
                    <a:pt x="36" y="169"/>
                    <a:pt x="44" y="169"/>
                    <a:pt x="43" y="170"/>
                  </a:cubicBezTo>
                  <a:cubicBezTo>
                    <a:pt x="42" y="171"/>
                    <a:pt x="43" y="170"/>
                    <a:pt x="49" y="17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6" name="Freeform 198"/>
            <p:cNvSpPr>
              <a:spLocks/>
            </p:cNvSpPr>
            <p:nvPr/>
          </p:nvSpPr>
          <p:spPr bwMode="auto">
            <a:xfrm>
              <a:off x="20204114" y="1817688"/>
              <a:ext cx="863600" cy="762000"/>
            </a:xfrm>
            <a:custGeom>
              <a:avLst/>
              <a:gdLst/>
              <a:ahLst/>
              <a:cxnLst>
                <a:cxn ang="0">
                  <a:pos x="353" y="352"/>
                </a:cxn>
                <a:cxn ang="0">
                  <a:pos x="308" y="347"/>
                </a:cxn>
                <a:cxn ang="0">
                  <a:pos x="280" y="310"/>
                </a:cxn>
                <a:cxn ang="0">
                  <a:pos x="234" y="320"/>
                </a:cxn>
                <a:cxn ang="0">
                  <a:pos x="201" y="300"/>
                </a:cxn>
                <a:cxn ang="0">
                  <a:pos x="185" y="287"/>
                </a:cxn>
                <a:cxn ang="0">
                  <a:pos x="166" y="258"/>
                </a:cxn>
                <a:cxn ang="0">
                  <a:pos x="135" y="235"/>
                </a:cxn>
                <a:cxn ang="0">
                  <a:pos x="124" y="235"/>
                </a:cxn>
                <a:cxn ang="0">
                  <a:pos x="106" y="207"/>
                </a:cxn>
                <a:cxn ang="0">
                  <a:pos x="81" y="168"/>
                </a:cxn>
                <a:cxn ang="0">
                  <a:pos x="51" y="135"/>
                </a:cxn>
                <a:cxn ang="0">
                  <a:pos x="56" y="104"/>
                </a:cxn>
                <a:cxn ang="0">
                  <a:pos x="51" y="90"/>
                </a:cxn>
                <a:cxn ang="0">
                  <a:pos x="37" y="73"/>
                </a:cxn>
                <a:cxn ang="0">
                  <a:pos x="27" y="59"/>
                </a:cxn>
                <a:cxn ang="0">
                  <a:pos x="11" y="33"/>
                </a:cxn>
                <a:cxn ang="0">
                  <a:pos x="7" y="9"/>
                </a:cxn>
                <a:cxn ang="0">
                  <a:pos x="23" y="9"/>
                </a:cxn>
                <a:cxn ang="0">
                  <a:pos x="55" y="12"/>
                </a:cxn>
                <a:cxn ang="0">
                  <a:pos x="71" y="15"/>
                </a:cxn>
                <a:cxn ang="0">
                  <a:pos x="94" y="38"/>
                </a:cxn>
                <a:cxn ang="0">
                  <a:pos x="136" y="69"/>
                </a:cxn>
                <a:cxn ang="0">
                  <a:pos x="183" y="64"/>
                </a:cxn>
                <a:cxn ang="0">
                  <a:pos x="189" y="69"/>
                </a:cxn>
                <a:cxn ang="0">
                  <a:pos x="200" y="49"/>
                </a:cxn>
                <a:cxn ang="0">
                  <a:pos x="228" y="29"/>
                </a:cxn>
                <a:cxn ang="0">
                  <a:pos x="289" y="53"/>
                </a:cxn>
                <a:cxn ang="0">
                  <a:pos x="321" y="75"/>
                </a:cxn>
                <a:cxn ang="0">
                  <a:pos x="329" y="101"/>
                </a:cxn>
                <a:cxn ang="0">
                  <a:pos x="326" y="136"/>
                </a:cxn>
                <a:cxn ang="0">
                  <a:pos x="345" y="189"/>
                </a:cxn>
                <a:cxn ang="0">
                  <a:pos x="378" y="267"/>
                </a:cxn>
                <a:cxn ang="0">
                  <a:pos x="400" y="294"/>
                </a:cxn>
                <a:cxn ang="0">
                  <a:pos x="398" y="312"/>
                </a:cxn>
                <a:cxn ang="0">
                  <a:pos x="381" y="338"/>
                </a:cxn>
                <a:cxn ang="0">
                  <a:pos x="377" y="357"/>
                </a:cxn>
              </a:cxnLst>
              <a:rect l="0" t="0" r="r" b="b"/>
              <a:pathLst>
                <a:path w="408" h="360">
                  <a:moveTo>
                    <a:pt x="377" y="357"/>
                  </a:moveTo>
                  <a:cubicBezTo>
                    <a:pt x="364" y="360"/>
                    <a:pt x="356" y="347"/>
                    <a:pt x="353" y="352"/>
                  </a:cubicBezTo>
                  <a:cubicBezTo>
                    <a:pt x="350" y="358"/>
                    <a:pt x="348" y="345"/>
                    <a:pt x="330" y="351"/>
                  </a:cubicBezTo>
                  <a:cubicBezTo>
                    <a:pt x="319" y="354"/>
                    <a:pt x="314" y="345"/>
                    <a:pt x="308" y="347"/>
                  </a:cubicBezTo>
                  <a:cubicBezTo>
                    <a:pt x="300" y="348"/>
                    <a:pt x="300" y="338"/>
                    <a:pt x="294" y="330"/>
                  </a:cubicBezTo>
                  <a:cubicBezTo>
                    <a:pt x="288" y="322"/>
                    <a:pt x="296" y="314"/>
                    <a:pt x="280" y="310"/>
                  </a:cubicBezTo>
                  <a:cubicBezTo>
                    <a:pt x="264" y="305"/>
                    <a:pt x="264" y="319"/>
                    <a:pt x="256" y="318"/>
                  </a:cubicBezTo>
                  <a:cubicBezTo>
                    <a:pt x="248" y="318"/>
                    <a:pt x="243" y="325"/>
                    <a:pt x="234" y="320"/>
                  </a:cubicBezTo>
                  <a:cubicBezTo>
                    <a:pt x="225" y="315"/>
                    <a:pt x="222" y="326"/>
                    <a:pt x="214" y="313"/>
                  </a:cubicBezTo>
                  <a:cubicBezTo>
                    <a:pt x="207" y="301"/>
                    <a:pt x="206" y="311"/>
                    <a:pt x="201" y="300"/>
                  </a:cubicBezTo>
                  <a:cubicBezTo>
                    <a:pt x="198" y="293"/>
                    <a:pt x="199" y="301"/>
                    <a:pt x="195" y="292"/>
                  </a:cubicBezTo>
                  <a:cubicBezTo>
                    <a:pt x="192" y="288"/>
                    <a:pt x="190" y="292"/>
                    <a:pt x="185" y="287"/>
                  </a:cubicBezTo>
                  <a:cubicBezTo>
                    <a:pt x="180" y="282"/>
                    <a:pt x="179" y="290"/>
                    <a:pt x="178" y="277"/>
                  </a:cubicBezTo>
                  <a:cubicBezTo>
                    <a:pt x="176" y="264"/>
                    <a:pt x="166" y="264"/>
                    <a:pt x="166" y="258"/>
                  </a:cubicBezTo>
                  <a:cubicBezTo>
                    <a:pt x="166" y="252"/>
                    <a:pt x="160" y="260"/>
                    <a:pt x="152" y="244"/>
                  </a:cubicBezTo>
                  <a:cubicBezTo>
                    <a:pt x="142" y="224"/>
                    <a:pt x="143" y="242"/>
                    <a:pt x="135" y="235"/>
                  </a:cubicBezTo>
                  <a:cubicBezTo>
                    <a:pt x="128" y="230"/>
                    <a:pt x="127" y="231"/>
                    <a:pt x="128" y="226"/>
                  </a:cubicBezTo>
                  <a:cubicBezTo>
                    <a:pt x="125" y="230"/>
                    <a:pt x="130" y="231"/>
                    <a:pt x="124" y="235"/>
                  </a:cubicBezTo>
                  <a:cubicBezTo>
                    <a:pt x="117" y="225"/>
                    <a:pt x="121" y="222"/>
                    <a:pt x="116" y="222"/>
                  </a:cubicBezTo>
                  <a:cubicBezTo>
                    <a:pt x="110" y="222"/>
                    <a:pt x="106" y="213"/>
                    <a:pt x="106" y="207"/>
                  </a:cubicBezTo>
                  <a:cubicBezTo>
                    <a:pt x="107" y="202"/>
                    <a:pt x="103" y="195"/>
                    <a:pt x="95" y="182"/>
                  </a:cubicBezTo>
                  <a:cubicBezTo>
                    <a:pt x="88" y="169"/>
                    <a:pt x="90" y="179"/>
                    <a:pt x="81" y="168"/>
                  </a:cubicBezTo>
                  <a:cubicBezTo>
                    <a:pt x="73" y="157"/>
                    <a:pt x="57" y="161"/>
                    <a:pt x="59" y="153"/>
                  </a:cubicBezTo>
                  <a:cubicBezTo>
                    <a:pt x="62" y="141"/>
                    <a:pt x="46" y="140"/>
                    <a:pt x="51" y="135"/>
                  </a:cubicBezTo>
                  <a:cubicBezTo>
                    <a:pt x="56" y="131"/>
                    <a:pt x="47" y="136"/>
                    <a:pt x="50" y="126"/>
                  </a:cubicBezTo>
                  <a:cubicBezTo>
                    <a:pt x="53" y="117"/>
                    <a:pt x="59" y="108"/>
                    <a:pt x="56" y="104"/>
                  </a:cubicBezTo>
                  <a:cubicBezTo>
                    <a:pt x="53" y="100"/>
                    <a:pt x="58" y="101"/>
                    <a:pt x="59" y="92"/>
                  </a:cubicBezTo>
                  <a:cubicBezTo>
                    <a:pt x="60" y="85"/>
                    <a:pt x="58" y="89"/>
                    <a:pt x="51" y="90"/>
                  </a:cubicBezTo>
                  <a:cubicBezTo>
                    <a:pt x="42" y="91"/>
                    <a:pt x="45" y="80"/>
                    <a:pt x="41" y="78"/>
                  </a:cubicBezTo>
                  <a:cubicBezTo>
                    <a:pt x="37" y="76"/>
                    <a:pt x="43" y="76"/>
                    <a:pt x="37" y="73"/>
                  </a:cubicBezTo>
                  <a:cubicBezTo>
                    <a:pt x="34" y="71"/>
                    <a:pt x="35" y="67"/>
                    <a:pt x="30" y="64"/>
                  </a:cubicBezTo>
                  <a:cubicBezTo>
                    <a:pt x="30" y="62"/>
                    <a:pt x="30" y="59"/>
                    <a:pt x="27" y="59"/>
                  </a:cubicBezTo>
                  <a:cubicBezTo>
                    <a:pt x="22" y="57"/>
                    <a:pt x="26" y="47"/>
                    <a:pt x="21" y="48"/>
                  </a:cubicBezTo>
                  <a:cubicBezTo>
                    <a:pt x="16" y="49"/>
                    <a:pt x="9" y="41"/>
                    <a:pt x="11" y="33"/>
                  </a:cubicBezTo>
                  <a:cubicBezTo>
                    <a:pt x="13" y="24"/>
                    <a:pt x="7" y="32"/>
                    <a:pt x="6" y="20"/>
                  </a:cubicBezTo>
                  <a:cubicBezTo>
                    <a:pt x="4" y="9"/>
                    <a:pt x="0" y="7"/>
                    <a:pt x="7" y="9"/>
                  </a:cubicBezTo>
                  <a:cubicBezTo>
                    <a:pt x="14" y="11"/>
                    <a:pt x="7" y="5"/>
                    <a:pt x="12" y="0"/>
                  </a:cubicBezTo>
                  <a:cubicBezTo>
                    <a:pt x="17" y="3"/>
                    <a:pt x="21" y="4"/>
                    <a:pt x="23" y="9"/>
                  </a:cubicBezTo>
                  <a:cubicBezTo>
                    <a:pt x="28" y="23"/>
                    <a:pt x="42" y="19"/>
                    <a:pt x="46" y="18"/>
                  </a:cubicBezTo>
                  <a:cubicBezTo>
                    <a:pt x="49" y="17"/>
                    <a:pt x="51" y="15"/>
                    <a:pt x="55" y="12"/>
                  </a:cubicBezTo>
                  <a:cubicBezTo>
                    <a:pt x="67" y="3"/>
                    <a:pt x="66" y="3"/>
                    <a:pt x="69" y="6"/>
                  </a:cubicBezTo>
                  <a:cubicBezTo>
                    <a:pt x="72" y="8"/>
                    <a:pt x="79" y="12"/>
                    <a:pt x="71" y="15"/>
                  </a:cubicBezTo>
                  <a:cubicBezTo>
                    <a:pt x="80" y="17"/>
                    <a:pt x="74" y="24"/>
                    <a:pt x="70" y="27"/>
                  </a:cubicBezTo>
                  <a:cubicBezTo>
                    <a:pt x="85" y="35"/>
                    <a:pt x="86" y="42"/>
                    <a:pt x="94" y="38"/>
                  </a:cubicBezTo>
                  <a:cubicBezTo>
                    <a:pt x="96" y="50"/>
                    <a:pt x="99" y="57"/>
                    <a:pt x="112" y="54"/>
                  </a:cubicBezTo>
                  <a:cubicBezTo>
                    <a:pt x="125" y="51"/>
                    <a:pt x="119" y="62"/>
                    <a:pt x="136" y="69"/>
                  </a:cubicBezTo>
                  <a:cubicBezTo>
                    <a:pt x="161" y="79"/>
                    <a:pt x="155" y="66"/>
                    <a:pt x="168" y="70"/>
                  </a:cubicBezTo>
                  <a:cubicBezTo>
                    <a:pt x="177" y="72"/>
                    <a:pt x="178" y="65"/>
                    <a:pt x="183" y="64"/>
                  </a:cubicBezTo>
                  <a:cubicBezTo>
                    <a:pt x="188" y="64"/>
                    <a:pt x="193" y="64"/>
                    <a:pt x="188" y="66"/>
                  </a:cubicBezTo>
                  <a:cubicBezTo>
                    <a:pt x="184" y="67"/>
                    <a:pt x="180" y="71"/>
                    <a:pt x="189" y="69"/>
                  </a:cubicBezTo>
                  <a:cubicBezTo>
                    <a:pt x="200" y="66"/>
                    <a:pt x="192" y="59"/>
                    <a:pt x="190" y="49"/>
                  </a:cubicBezTo>
                  <a:cubicBezTo>
                    <a:pt x="192" y="55"/>
                    <a:pt x="195" y="51"/>
                    <a:pt x="200" y="49"/>
                  </a:cubicBezTo>
                  <a:cubicBezTo>
                    <a:pt x="206" y="48"/>
                    <a:pt x="201" y="37"/>
                    <a:pt x="209" y="32"/>
                  </a:cubicBezTo>
                  <a:cubicBezTo>
                    <a:pt x="218" y="25"/>
                    <a:pt x="225" y="33"/>
                    <a:pt x="228" y="29"/>
                  </a:cubicBezTo>
                  <a:cubicBezTo>
                    <a:pt x="230" y="26"/>
                    <a:pt x="243" y="28"/>
                    <a:pt x="245" y="33"/>
                  </a:cubicBezTo>
                  <a:cubicBezTo>
                    <a:pt x="247" y="41"/>
                    <a:pt x="278" y="40"/>
                    <a:pt x="289" y="53"/>
                  </a:cubicBezTo>
                  <a:cubicBezTo>
                    <a:pt x="300" y="65"/>
                    <a:pt x="303" y="56"/>
                    <a:pt x="312" y="61"/>
                  </a:cubicBezTo>
                  <a:cubicBezTo>
                    <a:pt x="322" y="65"/>
                    <a:pt x="316" y="72"/>
                    <a:pt x="321" y="75"/>
                  </a:cubicBezTo>
                  <a:cubicBezTo>
                    <a:pt x="324" y="77"/>
                    <a:pt x="325" y="83"/>
                    <a:pt x="328" y="88"/>
                  </a:cubicBezTo>
                  <a:cubicBezTo>
                    <a:pt x="327" y="94"/>
                    <a:pt x="332" y="92"/>
                    <a:pt x="329" y="101"/>
                  </a:cubicBezTo>
                  <a:cubicBezTo>
                    <a:pt x="326" y="109"/>
                    <a:pt x="336" y="107"/>
                    <a:pt x="330" y="119"/>
                  </a:cubicBezTo>
                  <a:cubicBezTo>
                    <a:pt x="325" y="130"/>
                    <a:pt x="319" y="127"/>
                    <a:pt x="326" y="136"/>
                  </a:cubicBezTo>
                  <a:cubicBezTo>
                    <a:pt x="333" y="144"/>
                    <a:pt x="325" y="149"/>
                    <a:pt x="332" y="159"/>
                  </a:cubicBezTo>
                  <a:cubicBezTo>
                    <a:pt x="342" y="175"/>
                    <a:pt x="323" y="191"/>
                    <a:pt x="345" y="189"/>
                  </a:cubicBezTo>
                  <a:cubicBezTo>
                    <a:pt x="368" y="186"/>
                    <a:pt x="358" y="207"/>
                    <a:pt x="352" y="228"/>
                  </a:cubicBezTo>
                  <a:cubicBezTo>
                    <a:pt x="375" y="264"/>
                    <a:pt x="365" y="266"/>
                    <a:pt x="378" y="267"/>
                  </a:cubicBezTo>
                  <a:cubicBezTo>
                    <a:pt x="391" y="267"/>
                    <a:pt x="384" y="263"/>
                    <a:pt x="391" y="281"/>
                  </a:cubicBezTo>
                  <a:cubicBezTo>
                    <a:pt x="398" y="297"/>
                    <a:pt x="394" y="295"/>
                    <a:pt x="400" y="294"/>
                  </a:cubicBezTo>
                  <a:cubicBezTo>
                    <a:pt x="408" y="293"/>
                    <a:pt x="401" y="302"/>
                    <a:pt x="403" y="306"/>
                  </a:cubicBezTo>
                  <a:cubicBezTo>
                    <a:pt x="406" y="309"/>
                    <a:pt x="397" y="310"/>
                    <a:pt x="398" y="312"/>
                  </a:cubicBezTo>
                  <a:cubicBezTo>
                    <a:pt x="399" y="315"/>
                    <a:pt x="387" y="307"/>
                    <a:pt x="390" y="317"/>
                  </a:cubicBezTo>
                  <a:cubicBezTo>
                    <a:pt x="392" y="325"/>
                    <a:pt x="378" y="330"/>
                    <a:pt x="381" y="338"/>
                  </a:cubicBezTo>
                  <a:cubicBezTo>
                    <a:pt x="384" y="346"/>
                    <a:pt x="383" y="354"/>
                    <a:pt x="380" y="357"/>
                  </a:cubicBezTo>
                  <a:cubicBezTo>
                    <a:pt x="377" y="357"/>
                    <a:pt x="377" y="357"/>
                    <a:pt x="377" y="35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7" name="Freeform 199"/>
            <p:cNvSpPr>
              <a:spLocks/>
            </p:cNvSpPr>
            <p:nvPr/>
          </p:nvSpPr>
          <p:spPr bwMode="auto">
            <a:xfrm>
              <a:off x="20251739" y="1835150"/>
              <a:ext cx="49213" cy="31750"/>
            </a:xfrm>
            <a:custGeom>
              <a:avLst/>
              <a:gdLst/>
              <a:ahLst/>
              <a:cxnLst>
                <a:cxn ang="0">
                  <a:pos x="0" y="1"/>
                </a:cxn>
                <a:cxn ang="0">
                  <a:pos x="23" y="10"/>
                </a:cxn>
                <a:cxn ang="0">
                  <a:pos x="0" y="1"/>
                </a:cxn>
              </a:cxnLst>
              <a:rect l="0" t="0" r="r" b="b"/>
              <a:pathLst>
                <a:path w="23" h="15">
                  <a:moveTo>
                    <a:pt x="0" y="1"/>
                  </a:moveTo>
                  <a:cubicBezTo>
                    <a:pt x="5" y="15"/>
                    <a:pt x="19" y="11"/>
                    <a:pt x="23" y="10"/>
                  </a:cubicBezTo>
                  <a:cubicBezTo>
                    <a:pt x="15" y="1"/>
                    <a:pt x="11" y="0"/>
                    <a:pt x="0" y="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8" name="Freeform 200"/>
            <p:cNvSpPr>
              <a:spLocks/>
            </p:cNvSpPr>
            <p:nvPr/>
          </p:nvSpPr>
          <p:spPr bwMode="auto">
            <a:xfrm>
              <a:off x="20166014" y="1751013"/>
              <a:ext cx="153988" cy="104775"/>
            </a:xfrm>
            <a:custGeom>
              <a:avLst/>
              <a:gdLst/>
              <a:ahLst/>
              <a:cxnLst>
                <a:cxn ang="0">
                  <a:pos x="31" y="0"/>
                </a:cxn>
                <a:cxn ang="0">
                  <a:pos x="41" y="6"/>
                </a:cxn>
                <a:cxn ang="0">
                  <a:pos x="46" y="14"/>
                </a:cxn>
                <a:cxn ang="0">
                  <a:pos x="53" y="26"/>
                </a:cxn>
                <a:cxn ang="0">
                  <a:pos x="73" y="44"/>
                </a:cxn>
                <a:cxn ang="0">
                  <a:pos x="64" y="50"/>
                </a:cxn>
                <a:cxn ang="0">
                  <a:pos x="41" y="41"/>
                </a:cxn>
                <a:cxn ang="0">
                  <a:pos x="30" y="32"/>
                </a:cxn>
                <a:cxn ang="0">
                  <a:pos x="15" y="21"/>
                </a:cxn>
                <a:cxn ang="0">
                  <a:pos x="5" y="3"/>
                </a:cxn>
                <a:cxn ang="0">
                  <a:pos x="31" y="0"/>
                </a:cxn>
              </a:cxnLst>
              <a:rect l="0" t="0" r="r" b="b"/>
              <a:pathLst>
                <a:path w="73" h="50">
                  <a:moveTo>
                    <a:pt x="31" y="0"/>
                  </a:moveTo>
                  <a:cubicBezTo>
                    <a:pt x="36" y="1"/>
                    <a:pt x="38" y="4"/>
                    <a:pt x="41" y="6"/>
                  </a:cubicBezTo>
                  <a:cubicBezTo>
                    <a:pt x="45" y="9"/>
                    <a:pt x="46" y="7"/>
                    <a:pt x="46" y="14"/>
                  </a:cubicBezTo>
                  <a:cubicBezTo>
                    <a:pt x="46" y="22"/>
                    <a:pt x="52" y="18"/>
                    <a:pt x="53" y="26"/>
                  </a:cubicBezTo>
                  <a:cubicBezTo>
                    <a:pt x="53" y="41"/>
                    <a:pt x="72" y="37"/>
                    <a:pt x="73" y="44"/>
                  </a:cubicBezTo>
                  <a:cubicBezTo>
                    <a:pt x="69" y="47"/>
                    <a:pt x="67" y="49"/>
                    <a:pt x="64" y="50"/>
                  </a:cubicBezTo>
                  <a:cubicBezTo>
                    <a:pt x="56" y="41"/>
                    <a:pt x="52" y="40"/>
                    <a:pt x="41" y="41"/>
                  </a:cubicBezTo>
                  <a:cubicBezTo>
                    <a:pt x="39" y="36"/>
                    <a:pt x="35" y="35"/>
                    <a:pt x="30" y="32"/>
                  </a:cubicBezTo>
                  <a:cubicBezTo>
                    <a:pt x="22" y="26"/>
                    <a:pt x="31" y="25"/>
                    <a:pt x="15" y="21"/>
                  </a:cubicBezTo>
                  <a:cubicBezTo>
                    <a:pt x="0" y="18"/>
                    <a:pt x="15" y="10"/>
                    <a:pt x="5" y="3"/>
                  </a:cubicBezTo>
                  <a:cubicBezTo>
                    <a:pt x="19" y="2"/>
                    <a:pt x="24" y="1"/>
                    <a:pt x="31"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199" name="Freeform 201"/>
            <p:cNvSpPr>
              <a:spLocks/>
            </p:cNvSpPr>
            <p:nvPr/>
          </p:nvSpPr>
          <p:spPr bwMode="auto">
            <a:xfrm>
              <a:off x="20375564" y="2297113"/>
              <a:ext cx="82550" cy="82550"/>
            </a:xfrm>
            <a:custGeom>
              <a:avLst/>
              <a:gdLst/>
              <a:ahLst/>
              <a:cxnLst>
                <a:cxn ang="0">
                  <a:pos x="0" y="25"/>
                </a:cxn>
                <a:cxn ang="0">
                  <a:pos x="28" y="9"/>
                </a:cxn>
                <a:cxn ang="0">
                  <a:pos x="35" y="19"/>
                </a:cxn>
                <a:cxn ang="0">
                  <a:pos x="27" y="35"/>
                </a:cxn>
                <a:cxn ang="0">
                  <a:pos x="0" y="25"/>
                </a:cxn>
              </a:cxnLst>
              <a:rect l="0" t="0" r="r" b="b"/>
              <a:pathLst>
                <a:path w="39" h="39">
                  <a:moveTo>
                    <a:pt x="0" y="25"/>
                  </a:moveTo>
                  <a:cubicBezTo>
                    <a:pt x="21" y="16"/>
                    <a:pt x="8" y="0"/>
                    <a:pt x="28" y="9"/>
                  </a:cubicBezTo>
                  <a:cubicBezTo>
                    <a:pt x="39" y="12"/>
                    <a:pt x="33" y="18"/>
                    <a:pt x="35" y="19"/>
                  </a:cubicBezTo>
                  <a:cubicBezTo>
                    <a:pt x="39" y="22"/>
                    <a:pt x="24" y="22"/>
                    <a:pt x="27" y="35"/>
                  </a:cubicBezTo>
                  <a:cubicBezTo>
                    <a:pt x="6" y="39"/>
                    <a:pt x="24" y="24"/>
                    <a:pt x="0" y="2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0" name="Freeform 202"/>
            <p:cNvSpPr>
              <a:spLocks/>
            </p:cNvSpPr>
            <p:nvPr/>
          </p:nvSpPr>
          <p:spPr bwMode="auto">
            <a:xfrm>
              <a:off x="20231101" y="1720850"/>
              <a:ext cx="204788" cy="185738"/>
            </a:xfrm>
            <a:custGeom>
              <a:avLst/>
              <a:gdLst/>
              <a:ahLst/>
              <a:cxnLst>
                <a:cxn ang="0">
                  <a:pos x="42" y="58"/>
                </a:cxn>
                <a:cxn ang="0">
                  <a:pos x="56" y="52"/>
                </a:cxn>
                <a:cxn ang="0">
                  <a:pos x="58" y="61"/>
                </a:cxn>
                <a:cxn ang="0">
                  <a:pos x="57" y="73"/>
                </a:cxn>
                <a:cxn ang="0">
                  <a:pos x="81" y="84"/>
                </a:cxn>
                <a:cxn ang="0">
                  <a:pos x="77" y="63"/>
                </a:cxn>
                <a:cxn ang="0">
                  <a:pos x="83" y="70"/>
                </a:cxn>
                <a:cxn ang="0">
                  <a:pos x="82" y="56"/>
                </a:cxn>
                <a:cxn ang="0">
                  <a:pos x="85" y="42"/>
                </a:cxn>
                <a:cxn ang="0">
                  <a:pos x="95" y="41"/>
                </a:cxn>
                <a:cxn ang="0">
                  <a:pos x="86" y="32"/>
                </a:cxn>
                <a:cxn ang="0">
                  <a:pos x="75" y="24"/>
                </a:cxn>
                <a:cxn ang="0">
                  <a:pos x="54" y="0"/>
                </a:cxn>
                <a:cxn ang="0">
                  <a:pos x="20" y="2"/>
                </a:cxn>
                <a:cxn ang="0">
                  <a:pos x="23" y="16"/>
                </a:cxn>
                <a:cxn ang="0">
                  <a:pos x="0" y="14"/>
                </a:cxn>
                <a:cxn ang="0">
                  <a:pos x="10" y="20"/>
                </a:cxn>
                <a:cxn ang="0">
                  <a:pos x="15" y="28"/>
                </a:cxn>
                <a:cxn ang="0">
                  <a:pos x="22" y="40"/>
                </a:cxn>
                <a:cxn ang="0">
                  <a:pos x="42" y="58"/>
                </a:cxn>
              </a:cxnLst>
              <a:rect l="0" t="0" r="r" b="b"/>
              <a:pathLst>
                <a:path w="97" h="88">
                  <a:moveTo>
                    <a:pt x="42" y="58"/>
                  </a:moveTo>
                  <a:cubicBezTo>
                    <a:pt x="54" y="49"/>
                    <a:pt x="53" y="49"/>
                    <a:pt x="56" y="52"/>
                  </a:cubicBezTo>
                  <a:cubicBezTo>
                    <a:pt x="59" y="54"/>
                    <a:pt x="66" y="58"/>
                    <a:pt x="58" y="61"/>
                  </a:cubicBezTo>
                  <a:cubicBezTo>
                    <a:pt x="67" y="63"/>
                    <a:pt x="61" y="70"/>
                    <a:pt x="57" y="73"/>
                  </a:cubicBezTo>
                  <a:cubicBezTo>
                    <a:pt x="72" y="81"/>
                    <a:pt x="73" y="88"/>
                    <a:pt x="81" y="84"/>
                  </a:cubicBezTo>
                  <a:cubicBezTo>
                    <a:pt x="74" y="69"/>
                    <a:pt x="76" y="64"/>
                    <a:pt x="77" y="63"/>
                  </a:cubicBezTo>
                  <a:cubicBezTo>
                    <a:pt x="78" y="63"/>
                    <a:pt x="81" y="72"/>
                    <a:pt x="83" y="70"/>
                  </a:cubicBezTo>
                  <a:cubicBezTo>
                    <a:pt x="86" y="66"/>
                    <a:pt x="78" y="62"/>
                    <a:pt x="82" y="56"/>
                  </a:cubicBezTo>
                  <a:cubicBezTo>
                    <a:pt x="87" y="50"/>
                    <a:pt x="79" y="49"/>
                    <a:pt x="85" y="42"/>
                  </a:cubicBezTo>
                  <a:cubicBezTo>
                    <a:pt x="88" y="39"/>
                    <a:pt x="94" y="42"/>
                    <a:pt x="95" y="41"/>
                  </a:cubicBezTo>
                  <a:cubicBezTo>
                    <a:pt x="97" y="40"/>
                    <a:pt x="89" y="29"/>
                    <a:pt x="86" y="32"/>
                  </a:cubicBezTo>
                  <a:cubicBezTo>
                    <a:pt x="83" y="35"/>
                    <a:pt x="83" y="30"/>
                    <a:pt x="75" y="24"/>
                  </a:cubicBezTo>
                  <a:cubicBezTo>
                    <a:pt x="67" y="18"/>
                    <a:pt x="63" y="8"/>
                    <a:pt x="54" y="0"/>
                  </a:cubicBezTo>
                  <a:cubicBezTo>
                    <a:pt x="43" y="6"/>
                    <a:pt x="40" y="12"/>
                    <a:pt x="20" y="2"/>
                  </a:cubicBezTo>
                  <a:cubicBezTo>
                    <a:pt x="21" y="6"/>
                    <a:pt x="25" y="15"/>
                    <a:pt x="23" y="16"/>
                  </a:cubicBezTo>
                  <a:cubicBezTo>
                    <a:pt x="18" y="20"/>
                    <a:pt x="13" y="10"/>
                    <a:pt x="0" y="14"/>
                  </a:cubicBezTo>
                  <a:cubicBezTo>
                    <a:pt x="5" y="15"/>
                    <a:pt x="7" y="18"/>
                    <a:pt x="10" y="20"/>
                  </a:cubicBezTo>
                  <a:cubicBezTo>
                    <a:pt x="14" y="23"/>
                    <a:pt x="15" y="21"/>
                    <a:pt x="15" y="28"/>
                  </a:cubicBezTo>
                  <a:cubicBezTo>
                    <a:pt x="15" y="36"/>
                    <a:pt x="21" y="32"/>
                    <a:pt x="22" y="40"/>
                  </a:cubicBezTo>
                  <a:cubicBezTo>
                    <a:pt x="22" y="55"/>
                    <a:pt x="41" y="51"/>
                    <a:pt x="42" y="5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1" name="Freeform 203"/>
            <p:cNvSpPr>
              <a:spLocks/>
            </p:cNvSpPr>
            <p:nvPr/>
          </p:nvSpPr>
          <p:spPr bwMode="auto">
            <a:xfrm>
              <a:off x="18170526" y="1720850"/>
              <a:ext cx="115888" cy="254000"/>
            </a:xfrm>
            <a:custGeom>
              <a:avLst/>
              <a:gdLst/>
              <a:ahLst/>
              <a:cxnLst>
                <a:cxn ang="0">
                  <a:pos x="33" y="114"/>
                </a:cxn>
                <a:cxn ang="0">
                  <a:pos x="27" y="118"/>
                </a:cxn>
                <a:cxn ang="0">
                  <a:pos x="19" y="118"/>
                </a:cxn>
                <a:cxn ang="0">
                  <a:pos x="14" y="117"/>
                </a:cxn>
                <a:cxn ang="0">
                  <a:pos x="6" y="117"/>
                </a:cxn>
                <a:cxn ang="0">
                  <a:pos x="5" y="114"/>
                </a:cxn>
                <a:cxn ang="0">
                  <a:pos x="9" y="108"/>
                </a:cxn>
                <a:cxn ang="0">
                  <a:pos x="11" y="101"/>
                </a:cxn>
                <a:cxn ang="0">
                  <a:pos x="10" y="98"/>
                </a:cxn>
                <a:cxn ang="0">
                  <a:pos x="11" y="87"/>
                </a:cxn>
                <a:cxn ang="0">
                  <a:pos x="12" y="83"/>
                </a:cxn>
                <a:cxn ang="0">
                  <a:pos x="4" y="84"/>
                </a:cxn>
                <a:cxn ang="0">
                  <a:pos x="5" y="78"/>
                </a:cxn>
                <a:cxn ang="0">
                  <a:pos x="3" y="78"/>
                </a:cxn>
                <a:cxn ang="0">
                  <a:pos x="2" y="73"/>
                </a:cxn>
                <a:cxn ang="0">
                  <a:pos x="2" y="62"/>
                </a:cxn>
                <a:cxn ang="0">
                  <a:pos x="8" y="56"/>
                </a:cxn>
                <a:cxn ang="0">
                  <a:pos x="9" y="48"/>
                </a:cxn>
                <a:cxn ang="0">
                  <a:pos x="13" y="35"/>
                </a:cxn>
                <a:cxn ang="0">
                  <a:pos x="16" y="20"/>
                </a:cxn>
                <a:cxn ang="0">
                  <a:pos x="17" y="12"/>
                </a:cxn>
                <a:cxn ang="0">
                  <a:pos x="17" y="6"/>
                </a:cxn>
                <a:cxn ang="0">
                  <a:pos x="17" y="3"/>
                </a:cxn>
                <a:cxn ang="0">
                  <a:pos x="25" y="1"/>
                </a:cxn>
                <a:cxn ang="0">
                  <a:pos x="30" y="5"/>
                </a:cxn>
                <a:cxn ang="0">
                  <a:pos x="32" y="7"/>
                </a:cxn>
                <a:cxn ang="0">
                  <a:pos x="41" y="8"/>
                </a:cxn>
                <a:cxn ang="0">
                  <a:pos x="50" y="7"/>
                </a:cxn>
                <a:cxn ang="0">
                  <a:pos x="53" y="12"/>
                </a:cxn>
                <a:cxn ang="0">
                  <a:pos x="51" y="17"/>
                </a:cxn>
                <a:cxn ang="0">
                  <a:pos x="43" y="27"/>
                </a:cxn>
                <a:cxn ang="0">
                  <a:pos x="44" y="32"/>
                </a:cxn>
                <a:cxn ang="0">
                  <a:pos x="44" y="39"/>
                </a:cxn>
                <a:cxn ang="0">
                  <a:pos x="44" y="45"/>
                </a:cxn>
                <a:cxn ang="0">
                  <a:pos x="41" y="56"/>
                </a:cxn>
                <a:cxn ang="0">
                  <a:pos x="34" y="57"/>
                </a:cxn>
                <a:cxn ang="0">
                  <a:pos x="39" y="69"/>
                </a:cxn>
                <a:cxn ang="0">
                  <a:pos x="39" y="78"/>
                </a:cxn>
                <a:cxn ang="0">
                  <a:pos x="37" y="89"/>
                </a:cxn>
                <a:cxn ang="0">
                  <a:pos x="40" y="94"/>
                </a:cxn>
                <a:cxn ang="0">
                  <a:pos x="34" y="104"/>
                </a:cxn>
                <a:cxn ang="0">
                  <a:pos x="33" y="114"/>
                </a:cxn>
              </a:cxnLst>
              <a:rect l="0" t="0" r="r" b="b"/>
              <a:pathLst>
                <a:path w="55" h="120">
                  <a:moveTo>
                    <a:pt x="33" y="114"/>
                  </a:moveTo>
                  <a:cubicBezTo>
                    <a:pt x="32" y="117"/>
                    <a:pt x="31" y="118"/>
                    <a:pt x="27" y="118"/>
                  </a:cubicBezTo>
                  <a:cubicBezTo>
                    <a:pt x="22" y="118"/>
                    <a:pt x="22" y="120"/>
                    <a:pt x="19" y="118"/>
                  </a:cubicBezTo>
                  <a:cubicBezTo>
                    <a:pt x="16" y="116"/>
                    <a:pt x="15" y="118"/>
                    <a:pt x="14" y="117"/>
                  </a:cubicBezTo>
                  <a:cubicBezTo>
                    <a:pt x="12" y="116"/>
                    <a:pt x="9" y="117"/>
                    <a:pt x="6" y="117"/>
                  </a:cubicBezTo>
                  <a:cubicBezTo>
                    <a:pt x="4" y="116"/>
                    <a:pt x="1" y="117"/>
                    <a:pt x="5" y="114"/>
                  </a:cubicBezTo>
                  <a:cubicBezTo>
                    <a:pt x="8" y="112"/>
                    <a:pt x="6" y="110"/>
                    <a:pt x="9" y="108"/>
                  </a:cubicBezTo>
                  <a:cubicBezTo>
                    <a:pt x="11" y="105"/>
                    <a:pt x="11" y="104"/>
                    <a:pt x="11" y="101"/>
                  </a:cubicBezTo>
                  <a:cubicBezTo>
                    <a:pt x="12" y="97"/>
                    <a:pt x="10" y="103"/>
                    <a:pt x="10" y="98"/>
                  </a:cubicBezTo>
                  <a:cubicBezTo>
                    <a:pt x="11" y="94"/>
                    <a:pt x="13" y="90"/>
                    <a:pt x="11" y="87"/>
                  </a:cubicBezTo>
                  <a:cubicBezTo>
                    <a:pt x="9" y="84"/>
                    <a:pt x="11" y="84"/>
                    <a:pt x="12" y="83"/>
                  </a:cubicBezTo>
                  <a:cubicBezTo>
                    <a:pt x="9" y="85"/>
                    <a:pt x="4" y="87"/>
                    <a:pt x="4" y="84"/>
                  </a:cubicBezTo>
                  <a:cubicBezTo>
                    <a:pt x="5" y="81"/>
                    <a:pt x="4" y="81"/>
                    <a:pt x="5" y="78"/>
                  </a:cubicBezTo>
                  <a:cubicBezTo>
                    <a:pt x="6" y="75"/>
                    <a:pt x="5" y="77"/>
                    <a:pt x="3" y="78"/>
                  </a:cubicBezTo>
                  <a:cubicBezTo>
                    <a:pt x="2" y="79"/>
                    <a:pt x="0" y="77"/>
                    <a:pt x="2" y="73"/>
                  </a:cubicBezTo>
                  <a:cubicBezTo>
                    <a:pt x="3" y="69"/>
                    <a:pt x="0" y="63"/>
                    <a:pt x="2" y="62"/>
                  </a:cubicBezTo>
                  <a:cubicBezTo>
                    <a:pt x="4" y="60"/>
                    <a:pt x="4" y="65"/>
                    <a:pt x="8" y="56"/>
                  </a:cubicBezTo>
                  <a:cubicBezTo>
                    <a:pt x="12" y="46"/>
                    <a:pt x="7" y="54"/>
                    <a:pt x="9" y="48"/>
                  </a:cubicBezTo>
                  <a:cubicBezTo>
                    <a:pt x="11" y="42"/>
                    <a:pt x="11" y="40"/>
                    <a:pt x="13" y="35"/>
                  </a:cubicBezTo>
                  <a:cubicBezTo>
                    <a:pt x="15" y="30"/>
                    <a:pt x="14" y="26"/>
                    <a:pt x="16" y="20"/>
                  </a:cubicBezTo>
                  <a:cubicBezTo>
                    <a:pt x="19" y="14"/>
                    <a:pt x="15" y="14"/>
                    <a:pt x="17" y="12"/>
                  </a:cubicBezTo>
                  <a:cubicBezTo>
                    <a:pt x="19" y="10"/>
                    <a:pt x="15" y="8"/>
                    <a:pt x="17" y="6"/>
                  </a:cubicBezTo>
                  <a:cubicBezTo>
                    <a:pt x="18" y="5"/>
                    <a:pt x="18" y="4"/>
                    <a:pt x="17" y="3"/>
                  </a:cubicBezTo>
                  <a:cubicBezTo>
                    <a:pt x="20" y="0"/>
                    <a:pt x="21" y="2"/>
                    <a:pt x="25" y="1"/>
                  </a:cubicBezTo>
                  <a:cubicBezTo>
                    <a:pt x="29" y="0"/>
                    <a:pt x="31" y="2"/>
                    <a:pt x="30" y="5"/>
                  </a:cubicBezTo>
                  <a:cubicBezTo>
                    <a:pt x="29" y="7"/>
                    <a:pt x="29" y="8"/>
                    <a:pt x="32" y="7"/>
                  </a:cubicBezTo>
                  <a:cubicBezTo>
                    <a:pt x="35" y="5"/>
                    <a:pt x="39" y="7"/>
                    <a:pt x="41" y="8"/>
                  </a:cubicBezTo>
                  <a:cubicBezTo>
                    <a:pt x="43" y="9"/>
                    <a:pt x="47" y="5"/>
                    <a:pt x="50" y="7"/>
                  </a:cubicBezTo>
                  <a:cubicBezTo>
                    <a:pt x="52" y="10"/>
                    <a:pt x="50" y="11"/>
                    <a:pt x="53" y="12"/>
                  </a:cubicBezTo>
                  <a:cubicBezTo>
                    <a:pt x="55" y="12"/>
                    <a:pt x="54" y="14"/>
                    <a:pt x="51" y="17"/>
                  </a:cubicBezTo>
                  <a:cubicBezTo>
                    <a:pt x="47" y="20"/>
                    <a:pt x="47" y="29"/>
                    <a:pt x="43" y="27"/>
                  </a:cubicBezTo>
                  <a:cubicBezTo>
                    <a:pt x="40" y="26"/>
                    <a:pt x="44" y="28"/>
                    <a:pt x="44" y="32"/>
                  </a:cubicBezTo>
                  <a:cubicBezTo>
                    <a:pt x="44" y="35"/>
                    <a:pt x="46" y="37"/>
                    <a:pt x="44" y="39"/>
                  </a:cubicBezTo>
                  <a:cubicBezTo>
                    <a:pt x="41" y="40"/>
                    <a:pt x="45" y="40"/>
                    <a:pt x="44" y="45"/>
                  </a:cubicBezTo>
                  <a:cubicBezTo>
                    <a:pt x="42" y="50"/>
                    <a:pt x="45" y="55"/>
                    <a:pt x="41" y="56"/>
                  </a:cubicBezTo>
                  <a:cubicBezTo>
                    <a:pt x="37" y="57"/>
                    <a:pt x="33" y="55"/>
                    <a:pt x="34" y="57"/>
                  </a:cubicBezTo>
                  <a:cubicBezTo>
                    <a:pt x="36" y="60"/>
                    <a:pt x="38" y="67"/>
                    <a:pt x="39" y="69"/>
                  </a:cubicBezTo>
                  <a:cubicBezTo>
                    <a:pt x="41" y="70"/>
                    <a:pt x="41" y="77"/>
                    <a:pt x="39" y="78"/>
                  </a:cubicBezTo>
                  <a:cubicBezTo>
                    <a:pt x="37" y="79"/>
                    <a:pt x="34" y="85"/>
                    <a:pt x="37" y="89"/>
                  </a:cubicBezTo>
                  <a:cubicBezTo>
                    <a:pt x="39" y="92"/>
                    <a:pt x="41" y="90"/>
                    <a:pt x="40" y="94"/>
                  </a:cubicBezTo>
                  <a:cubicBezTo>
                    <a:pt x="38" y="99"/>
                    <a:pt x="36" y="98"/>
                    <a:pt x="34" y="104"/>
                  </a:cubicBezTo>
                  <a:cubicBezTo>
                    <a:pt x="31" y="110"/>
                    <a:pt x="29" y="108"/>
                    <a:pt x="33" y="11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2" name="Freeform 204"/>
            <p:cNvSpPr>
              <a:spLocks/>
            </p:cNvSpPr>
            <p:nvPr/>
          </p:nvSpPr>
          <p:spPr bwMode="auto">
            <a:xfrm>
              <a:off x="18187989" y="1644650"/>
              <a:ext cx="469900" cy="369888"/>
            </a:xfrm>
            <a:custGeom>
              <a:avLst/>
              <a:gdLst/>
              <a:ahLst/>
              <a:cxnLst>
                <a:cxn ang="0">
                  <a:pos x="217" y="29"/>
                </a:cxn>
                <a:cxn ang="0">
                  <a:pos x="217" y="41"/>
                </a:cxn>
                <a:cxn ang="0">
                  <a:pos x="203" y="49"/>
                </a:cxn>
                <a:cxn ang="0">
                  <a:pos x="177" y="63"/>
                </a:cxn>
                <a:cxn ang="0">
                  <a:pos x="173" y="70"/>
                </a:cxn>
                <a:cxn ang="0">
                  <a:pos x="156" y="88"/>
                </a:cxn>
                <a:cxn ang="0">
                  <a:pos x="162" y="106"/>
                </a:cxn>
                <a:cxn ang="0">
                  <a:pos x="156" y="120"/>
                </a:cxn>
                <a:cxn ang="0">
                  <a:pos x="153" y="129"/>
                </a:cxn>
                <a:cxn ang="0">
                  <a:pos x="148" y="134"/>
                </a:cxn>
                <a:cxn ang="0">
                  <a:pos x="134" y="145"/>
                </a:cxn>
                <a:cxn ang="0">
                  <a:pos x="122" y="157"/>
                </a:cxn>
                <a:cxn ang="0">
                  <a:pos x="101" y="161"/>
                </a:cxn>
                <a:cxn ang="0">
                  <a:pos x="78" y="168"/>
                </a:cxn>
                <a:cxn ang="0">
                  <a:pos x="65" y="174"/>
                </a:cxn>
                <a:cxn ang="0">
                  <a:pos x="58" y="166"/>
                </a:cxn>
                <a:cxn ang="0">
                  <a:pos x="56" y="159"/>
                </a:cxn>
                <a:cxn ang="0">
                  <a:pos x="44" y="153"/>
                </a:cxn>
                <a:cxn ang="0">
                  <a:pos x="31" y="152"/>
                </a:cxn>
                <a:cxn ang="0">
                  <a:pos x="26" y="140"/>
                </a:cxn>
                <a:cxn ang="0">
                  <a:pos x="29" y="125"/>
                </a:cxn>
                <a:cxn ang="0">
                  <a:pos x="31" y="105"/>
                </a:cxn>
                <a:cxn ang="0">
                  <a:pos x="33" y="92"/>
                </a:cxn>
                <a:cxn ang="0">
                  <a:pos x="36" y="75"/>
                </a:cxn>
                <a:cxn ang="0">
                  <a:pos x="35" y="63"/>
                </a:cxn>
                <a:cxn ang="0">
                  <a:pos x="45" y="48"/>
                </a:cxn>
                <a:cxn ang="0">
                  <a:pos x="33" y="44"/>
                </a:cxn>
                <a:cxn ang="0">
                  <a:pos x="22" y="41"/>
                </a:cxn>
                <a:cxn ang="0">
                  <a:pos x="9" y="39"/>
                </a:cxn>
                <a:cxn ang="0">
                  <a:pos x="11" y="31"/>
                </a:cxn>
                <a:cxn ang="0">
                  <a:pos x="6" y="21"/>
                </a:cxn>
                <a:cxn ang="0">
                  <a:pos x="4" y="13"/>
                </a:cxn>
                <a:cxn ang="0">
                  <a:pos x="17" y="7"/>
                </a:cxn>
                <a:cxn ang="0">
                  <a:pos x="19" y="3"/>
                </a:cxn>
                <a:cxn ang="0">
                  <a:pos x="28" y="2"/>
                </a:cxn>
                <a:cxn ang="0">
                  <a:pos x="53" y="4"/>
                </a:cxn>
                <a:cxn ang="0">
                  <a:pos x="61" y="5"/>
                </a:cxn>
                <a:cxn ang="0">
                  <a:pos x="95" y="5"/>
                </a:cxn>
                <a:cxn ang="0">
                  <a:pos x="106" y="5"/>
                </a:cxn>
                <a:cxn ang="0">
                  <a:pos x="123" y="7"/>
                </a:cxn>
                <a:cxn ang="0">
                  <a:pos x="132" y="6"/>
                </a:cxn>
                <a:cxn ang="0">
                  <a:pos x="140" y="12"/>
                </a:cxn>
                <a:cxn ang="0">
                  <a:pos x="160" y="20"/>
                </a:cxn>
                <a:cxn ang="0">
                  <a:pos x="175" y="21"/>
                </a:cxn>
                <a:cxn ang="0">
                  <a:pos x="191" y="26"/>
                </a:cxn>
                <a:cxn ang="0">
                  <a:pos x="211" y="25"/>
                </a:cxn>
              </a:cxnLst>
              <a:rect l="0" t="0" r="r" b="b"/>
              <a:pathLst>
                <a:path w="222" h="175">
                  <a:moveTo>
                    <a:pt x="217" y="25"/>
                  </a:moveTo>
                  <a:cubicBezTo>
                    <a:pt x="220" y="26"/>
                    <a:pt x="222" y="29"/>
                    <a:pt x="217" y="29"/>
                  </a:cubicBezTo>
                  <a:cubicBezTo>
                    <a:pt x="213" y="29"/>
                    <a:pt x="221" y="33"/>
                    <a:pt x="219" y="32"/>
                  </a:cubicBezTo>
                  <a:cubicBezTo>
                    <a:pt x="216" y="32"/>
                    <a:pt x="219" y="41"/>
                    <a:pt x="217" y="41"/>
                  </a:cubicBezTo>
                  <a:cubicBezTo>
                    <a:pt x="216" y="40"/>
                    <a:pt x="215" y="44"/>
                    <a:pt x="212" y="44"/>
                  </a:cubicBezTo>
                  <a:cubicBezTo>
                    <a:pt x="210" y="44"/>
                    <a:pt x="205" y="46"/>
                    <a:pt x="203" y="49"/>
                  </a:cubicBezTo>
                  <a:cubicBezTo>
                    <a:pt x="200" y="52"/>
                    <a:pt x="201" y="51"/>
                    <a:pt x="197" y="53"/>
                  </a:cubicBezTo>
                  <a:cubicBezTo>
                    <a:pt x="193" y="55"/>
                    <a:pt x="178" y="61"/>
                    <a:pt x="177" y="63"/>
                  </a:cubicBezTo>
                  <a:cubicBezTo>
                    <a:pt x="175" y="66"/>
                    <a:pt x="177" y="66"/>
                    <a:pt x="176" y="69"/>
                  </a:cubicBezTo>
                  <a:cubicBezTo>
                    <a:pt x="174" y="73"/>
                    <a:pt x="172" y="72"/>
                    <a:pt x="173" y="70"/>
                  </a:cubicBezTo>
                  <a:cubicBezTo>
                    <a:pt x="173" y="68"/>
                    <a:pt x="170" y="75"/>
                    <a:pt x="163" y="81"/>
                  </a:cubicBezTo>
                  <a:cubicBezTo>
                    <a:pt x="160" y="83"/>
                    <a:pt x="159" y="84"/>
                    <a:pt x="156" y="88"/>
                  </a:cubicBezTo>
                  <a:cubicBezTo>
                    <a:pt x="151" y="96"/>
                    <a:pt x="154" y="100"/>
                    <a:pt x="156" y="103"/>
                  </a:cubicBezTo>
                  <a:cubicBezTo>
                    <a:pt x="158" y="105"/>
                    <a:pt x="159" y="105"/>
                    <a:pt x="162" y="106"/>
                  </a:cubicBezTo>
                  <a:cubicBezTo>
                    <a:pt x="165" y="108"/>
                    <a:pt x="160" y="111"/>
                    <a:pt x="159" y="111"/>
                  </a:cubicBezTo>
                  <a:cubicBezTo>
                    <a:pt x="158" y="112"/>
                    <a:pt x="158" y="120"/>
                    <a:pt x="156" y="120"/>
                  </a:cubicBezTo>
                  <a:cubicBezTo>
                    <a:pt x="154" y="119"/>
                    <a:pt x="158" y="125"/>
                    <a:pt x="155" y="125"/>
                  </a:cubicBezTo>
                  <a:cubicBezTo>
                    <a:pt x="155" y="126"/>
                    <a:pt x="155" y="128"/>
                    <a:pt x="153" y="129"/>
                  </a:cubicBezTo>
                  <a:cubicBezTo>
                    <a:pt x="151" y="131"/>
                    <a:pt x="156" y="130"/>
                    <a:pt x="154" y="132"/>
                  </a:cubicBezTo>
                  <a:cubicBezTo>
                    <a:pt x="152" y="134"/>
                    <a:pt x="152" y="134"/>
                    <a:pt x="148" y="134"/>
                  </a:cubicBezTo>
                  <a:cubicBezTo>
                    <a:pt x="145" y="134"/>
                    <a:pt x="145" y="137"/>
                    <a:pt x="142" y="138"/>
                  </a:cubicBezTo>
                  <a:cubicBezTo>
                    <a:pt x="140" y="140"/>
                    <a:pt x="137" y="141"/>
                    <a:pt x="134" y="145"/>
                  </a:cubicBezTo>
                  <a:cubicBezTo>
                    <a:pt x="135" y="149"/>
                    <a:pt x="131" y="158"/>
                    <a:pt x="129" y="156"/>
                  </a:cubicBezTo>
                  <a:cubicBezTo>
                    <a:pt x="127" y="154"/>
                    <a:pt x="124" y="157"/>
                    <a:pt x="122" y="157"/>
                  </a:cubicBezTo>
                  <a:cubicBezTo>
                    <a:pt x="120" y="157"/>
                    <a:pt x="117" y="157"/>
                    <a:pt x="113" y="158"/>
                  </a:cubicBezTo>
                  <a:cubicBezTo>
                    <a:pt x="108" y="159"/>
                    <a:pt x="107" y="158"/>
                    <a:pt x="101" y="161"/>
                  </a:cubicBezTo>
                  <a:cubicBezTo>
                    <a:pt x="96" y="164"/>
                    <a:pt x="95" y="165"/>
                    <a:pt x="93" y="164"/>
                  </a:cubicBezTo>
                  <a:cubicBezTo>
                    <a:pt x="92" y="163"/>
                    <a:pt x="85" y="165"/>
                    <a:pt x="78" y="168"/>
                  </a:cubicBezTo>
                  <a:cubicBezTo>
                    <a:pt x="71" y="171"/>
                    <a:pt x="74" y="173"/>
                    <a:pt x="69" y="174"/>
                  </a:cubicBezTo>
                  <a:cubicBezTo>
                    <a:pt x="66" y="175"/>
                    <a:pt x="68" y="173"/>
                    <a:pt x="65" y="174"/>
                  </a:cubicBezTo>
                  <a:cubicBezTo>
                    <a:pt x="62" y="175"/>
                    <a:pt x="61" y="172"/>
                    <a:pt x="59" y="171"/>
                  </a:cubicBezTo>
                  <a:cubicBezTo>
                    <a:pt x="58" y="171"/>
                    <a:pt x="57" y="166"/>
                    <a:pt x="58" y="166"/>
                  </a:cubicBezTo>
                  <a:cubicBezTo>
                    <a:pt x="60" y="165"/>
                    <a:pt x="58" y="164"/>
                    <a:pt x="57" y="163"/>
                  </a:cubicBezTo>
                  <a:cubicBezTo>
                    <a:pt x="54" y="161"/>
                    <a:pt x="58" y="158"/>
                    <a:pt x="56" y="159"/>
                  </a:cubicBezTo>
                  <a:cubicBezTo>
                    <a:pt x="54" y="161"/>
                    <a:pt x="54" y="161"/>
                    <a:pt x="52" y="158"/>
                  </a:cubicBezTo>
                  <a:cubicBezTo>
                    <a:pt x="50" y="155"/>
                    <a:pt x="45" y="153"/>
                    <a:pt x="44" y="153"/>
                  </a:cubicBezTo>
                  <a:cubicBezTo>
                    <a:pt x="42" y="154"/>
                    <a:pt x="44" y="150"/>
                    <a:pt x="41" y="151"/>
                  </a:cubicBezTo>
                  <a:cubicBezTo>
                    <a:pt x="39" y="152"/>
                    <a:pt x="34" y="151"/>
                    <a:pt x="31" y="152"/>
                  </a:cubicBezTo>
                  <a:cubicBezTo>
                    <a:pt x="27" y="153"/>
                    <a:pt x="26" y="151"/>
                    <a:pt x="25" y="150"/>
                  </a:cubicBezTo>
                  <a:cubicBezTo>
                    <a:pt x="21" y="144"/>
                    <a:pt x="23" y="146"/>
                    <a:pt x="26" y="140"/>
                  </a:cubicBezTo>
                  <a:cubicBezTo>
                    <a:pt x="28" y="134"/>
                    <a:pt x="30" y="135"/>
                    <a:pt x="32" y="130"/>
                  </a:cubicBezTo>
                  <a:cubicBezTo>
                    <a:pt x="33" y="126"/>
                    <a:pt x="31" y="128"/>
                    <a:pt x="29" y="125"/>
                  </a:cubicBezTo>
                  <a:cubicBezTo>
                    <a:pt x="26" y="121"/>
                    <a:pt x="29" y="115"/>
                    <a:pt x="31" y="114"/>
                  </a:cubicBezTo>
                  <a:cubicBezTo>
                    <a:pt x="33" y="113"/>
                    <a:pt x="33" y="106"/>
                    <a:pt x="31" y="105"/>
                  </a:cubicBezTo>
                  <a:cubicBezTo>
                    <a:pt x="30" y="103"/>
                    <a:pt x="28" y="96"/>
                    <a:pt x="26" y="93"/>
                  </a:cubicBezTo>
                  <a:cubicBezTo>
                    <a:pt x="25" y="91"/>
                    <a:pt x="29" y="93"/>
                    <a:pt x="33" y="92"/>
                  </a:cubicBezTo>
                  <a:cubicBezTo>
                    <a:pt x="37" y="91"/>
                    <a:pt x="34" y="86"/>
                    <a:pt x="36" y="81"/>
                  </a:cubicBezTo>
                  <a:cubicBezTo>
                    <a:pt x="37" y="76"/>
                    <a:pt x="33" y="76"/>
                    <a:pt x="36" y="75"/>
                  </a:cubicBezTo>
                  <a:cubicBezTo>
                    <a:pt x="38" y="73"/>
                    <a:pt x="36" y="71"/>
                    <a:pt x="36" y="68"/>
                  </a:cubicBezTo>
                  <a:cubicBezTo>
                    <a:pt x="36" y="64"/>
                    <a:pt x="32" y="62"/>
                    <a:pt x="35" y="63"/>
                  </a:cubicBezTo>
                  <a:cubicBezTo>
                    <a:pt x="39" y="65"/>
                    <a:pt x="39" y="56"/>
                    <a:pt x="43" y="53"/>
                  </a:cubicBezTo>
                  <a:cubicBezTo>
                    <a:pt x="46" y="50"/>
                    <a:pt x="47" y="48"/>
                    <a:pt x="45" y="48"/>
                  </a:cubicBezTo>
                  <a:cubicBezTo>
                    <a:pt x="42" y="47"/>
                    <a:pt x="44" y="46"/>
                    <a:pt x="42" y="43"/>
                  </a:cubicBezTo>
                  <a:cubicBezTo>
                    <a:pt x="39" y="41"/>
                    <a:pt x="35" y="45"/>
                    <a:pt x="33" y="44"/>
                  </a:cubicBezTo>
                  <a:cubicBezTo>
                    <a:pt x="31" y="43"/>
                    <a:pt x="27" y="41"/>
                    <a:pt x="24" y="43"/>
                  </a:cubicBezTo>
                  <a:cubicBezTo>
                    <a:pt x="21" y="44"/>
                    <a:pt x="21" y="43"/>
                    <a:pt x="22" y="41"/>
                  </a:cubicBezTo>
                  <a:cubicBezTo>
                    <a:pt x="23" y="38"/>
                    <a:pt x="21" y="37"/>
                    <a:pt x="17" y="37"/>
                  </a:cubicBezTo>
                  <a:cubicBezTo>
                    <a:pt x="13" y="38"/>
                    <a:pt x="12" y="36"/>
                    <a:pt x="9" y="39"/>
                  </a:cubicBezTo>
                  <a:cubicBezTo>
                    <a:pt x="8" y="37"/>
                    <a:pt x="6" y="35"/>
                    <a:pt x="8" y="34"/>
                  </a:cubicBezTo>
                  <a:cubicBezTo>
                    <a:pt x="11" y="32"/>
                    <a:pt x="14" y="30"/>
                    <a:pt x="11" y="31"/>
                  </a:cubicBezTo>
                  <a:cubicBezTo>
                    <a:pt x="7" y="32"/>
                    <a:pt x="9" y="28"/>
                    <a:pt x="8" y="25"/>
                  </a:cubicBezTo>
                  <a:cubicBezTo>
                    <a:pt x="7" y="22"/>
                    <a:pt x="4" y="24"/>
                    <a:pt x="6" y="21"/>
                  </a:cubicBezTo>
                  <a:cubicBezTo>
                    <a:pt x="10" y="17"/>
                    <a:pt x="2" y="17"/>
                    <a:pt x="4" y="16"/>
                  </a:cubicBezTo>
                  <a:cubicBezTo>
                    <a:pt x="6" y="15"/>
                    <a:pt x="0" y="15"/>
                    <a:pt x="4" y="13"/>
                  </a:cubicBezTo>
                  <a:cubicBezTo>
                    <a:pt x="8" y="11"/>
                    <a:pt x="9" y="8"/>
                    <a:pt x="11" y="9"/>
                  </a:cubicBezTo>
                  <a:cubicBezTo>
                    <a:pt x="12" y="10"/>
                    <a:pt x="16" y="7"/>
                    <a:pt x="17" y="7"/>
                  </a:cubicBezTo>
                  <a:cubicBezTo>
                    <a:pt x="18" y="7"/>
                    <a:pt x="22" y="6"/>
                    <a:pt x="19" y="5"/>
                  </a:cubicBezTo>
                  <a:cubicBezTo>
                    <a:pt x="16" y="5"/>
                    <a:pt x="18" y="4"/>
                    <a:pt x="19" y="3"/>
                  </a:cubicBezTo>
                  <a:cubicBezTo>
                    <a:pt x="21" y="1"/>
                    <a:pt x="26" y="0"/>
                    <a:pt x="25" y="1"/>
                  </a:cubicBezTo>
                  <a:cubicBezTo>
                    <a:pt x="24" y="2"/>
                    <a:pt x="28" y="1"/>
                    <a:pt x="28" y="2"/>
                  </a:cubicBezTo>
                  <a:cubicBezTo>
                    <a:pt x="27" y="2"/>
                    <a:pt x="33" y="5"/>
                    <a:pt x="37" y="5"/>
                  </a:cubicBezTo>
                  <a:cubicBezTo>
                    <a:pt x="41" y="5"/>
                    <a:pt x="51" y="5"/>
                    <a:pt x="53" y="4"/>
                  </a:cubicBezTo>
                  <a:cubicBezTo>
                    <a:pt x="56" y="3"/>
                    <a:pt x="58" y="3"/>
                    <a:pt x="58" y="4"/>
                  </a:cubicBezTo>
                  <a:cubicBezTo>
                    <a:pt x="57" y="5"/>
                    <a:pt x="58" y="4"/>
                    <a:pt x="61" y="5"/>
                  </a:cubicBezTo>
                  <a:cubicBezTo>
                    <a:pt x="64" y="5"/>
                    <a:pt x="74" y="5"/>
                    <a:pt x="80" y="6"/>
                  </a:cubicBezTo>
                  <a:cubicBezTo>
                    <a:pt x="87" y="7"/>
                    <a:pt x="92" y="3"/>
                    <a:pt x="95" y="5"/>
                  </a:cubicBezTo>
                  <a:cubicBezTo>
                    <a:pt x="97" y="6"/>
                    <a:pt x="98" y="6"/>
                    <a:pt x="100" y="7"/>
                  </a:cubicBezTo>
                  <a:cubicBezTo>
                    <a:pt x="103" y="8"/>
                    <a:pt x="103" y="4"/>
                    <a:pt x="106" y="5"/>
                  </a:cubicBezTo>
                  <a:cubicBezTo>
                    <a:pt x="109" y="7"/>
                    <a:pt x="115" y="7"/>
                    <a:pt x="115" y="7"/>
                  </a:cubicBezTo>
                  <a:cubicBezTo>
                    <a:pt x="115" y="7"/>
                    <a:pt x="120" y="8"/>
                    <a:pt x="123" y="7"/>
                  </a:cubicBezTo>
                  <a:cubicBezTo>
                    <a:pt x="126" y="5"/>
                    <a:pt x="126" y="7"/>
                    <a:pt x="129" y="7"/>
                  </a:cubicBezTo>
                  <a:cubicBezTo>
                    <a:pt x="130" y="7"/>
                    <a:pt x="131" y="6"/>
                    <a:pt x="132" y="6"/>
                  </a:cubicBezTo>
                  <a:cubicBezTo>
                    <a:pt x="133" y="9"/>
                    <a:pt x="133" y="8"/>
                    <a:pt x="135" y="8"/>
                  </a:cubicBezTo>
                  <a:cubicBezTo>
                    <a:pt x="140" y="8"/>
                    <a:pt x="135" y="12"/>
                    <a:pt x="140" y="12"/>
                  </a:cubicBezTo>
                  <a:cubicBezTo>
                    <a:pt x="145" y="12"/>
                    <a:pt x="143" y="17"/>
                    <a:pt x="150" y="16"/>
                  </a:cubicBezTo>
                  <a:cubicBezTo>
                    <a:pt x="153" y="16"/>
                    <a:pt x="155" y="17"/>
                    <a:pt x="160" y="20"/>
                  </a:cubicBezTo>
                  <a:cubicBezTo>
                    <a:pt x="165" y="24"/>
                    <a:pt x="166" y="21"/>
                    <a:pt x="169" y="24"/>
                  </a:cubicBezTo>
                  <a:cubicBezTo>
                    <a:pt x="173" y="27"/>
                    <a:pt x="174" y="25"/>
                    <a:pt x="175" y="21"/>
                  </a:cubicBezTo>
                  <a:cubicBezTo>
                    <a:pt x="175" y="19"/>
                    <a:pt x="186" y="27"/>
                    <a:pt x="186" y="25"/>
                  </a:cubicBezTo>
                  <a:cubicBezTo>
                    <a:pt x="185" y="28"/>
                    <a:pt x="188" y="30"/>
                    <a:pt x="191" y="26"/>
                  </a:cubicBezTo>
                  <a:cubicBezTo>
                    <a:pt x="195" y="22"/>
                    <a:pt x="199" y="29"/>
                    <a:pt x="202" y="27"/>
                  </a:cubicBezTo>
                  <a:cubicBezTo>
                    <a:pt x="205" y="24"/>
                    <a:pt x="208" y="27"/>
                    <a:pt x="211" y="25"/>
                  </a:cubicBezTo>
                  <a:cubicBezTo>
                    <a:pt x="214" y="22"/>
                    <a:pt x="214" y="24"/>
                    <a:pt x="217" y="2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3" name="Freeform 205"/>
            <p:cNvSpPr>
              <a:spLocks/>
            </p:cNvSpPr>
            <p:nvPr/>
          </p:nvSpPr>
          <p:spPr bwMode="auto">
            <a:xfrm>
              <a:off x="18365789" y="1314450"/>
              <a:ext cx="439738" cy="393700"/>
            </a:xfrm>
            <a:custGeom>
              <a:avLst/>
              <a:gdLst/>
              <a:ahLst/>
              <a:cxnLst>
                <a:cxn ang="0">
                  <a:pos x="199" y="155"/>
                </a:cxn>
                <a:cxn ang="0">
                  <a:pos x="191" y="165"/>
                </a:cxn>
                <a:cxn ang="0">
                  <a:pos x="177" y="165"/>
                </a:cxn>
                <a:cxn ang="0">
                  <a:pos x="165" y="158"/>
                </a:cxn>
                <a:cxn ang="0">
                  <a:pos x="150" y="162"/>
                </a:cxn>
                <a:cxn ang="0">
                  <a:pos x="135" y="176"/>
                </a:cxn>
                <a:cxn ang="0">
                  <a:pos x="127" y="181"/>
                </a:cxn>
                <a:cxn ang="0">
                  <a:pos x="107" y="182"/>
                </a:cxn>
                <a:cxn ang="0">
                  <a:pos x="91" y="177"/>
                </a:cxn>
                <a:cxn ang="0">
                  <a:pos x="76" y="176"/>
                </a:cxn>
                <a:cxn ang="0">
                  <a:pos x="56" y="168"/>
                </a:cxn>
                <a:cxn ang="0">
                  <a:pos x="48" y="162"/>
                </a:cxn>
                <a:cxn ang="0">
                  <a:pos x="58" y="139"/>
                </a:cxn>
                <a:cxn ang="0">
                  <a:pos x="69" y="126"/>
                </a:cxn>
                <a:cxn ang="0">
                  <a:pos x="65" y="106"/>
                </a:cxn>
                <a:cxn ang="0">
                  <a:pos x="58" y="96"/>
                </a:cxn>
                <a:cxn ang="0">
                  <a:pos x="46" y="84"/>
                </a:cxn>
                <a:cxn ang="0">
                  <a:pos x="45" y="78"/>
                </a:cxn>
                <a:cxn ang="0">
                  <a:pos x="37" y="72"/>
                </a:cxn>
                <a:cxn ang="0">
                  <a:pos x="26" y="68"/>
                </a:cxn>
                <a:cxn ang="0">
                  <a:pos x="9" y="64"/>
                </a:cxn>
                <a:cxn ang="0">
                  <a:pos x="8" y="56"/>
                </a:cxn>
                <a:cxn ang="0">
                  <a:pos x="2" y="52"/>
                </a:cxn>
                <a:cxn ang="0">
                  <a:pos x="9" y="47"/>
                </a:cxn>
                <a:cxn ang="0">
                  <a:pos x="22" y="43"/>
                </a:cxn>
                <a:cxn ang="0">
                  <a:pos x="30" y="47"/>
                </a:cxn>
                <a:cxn ang="0">
                  <a:pos x="42" y="47"/>
                </a:cxn>
                <a:cxn ang="0">
                  <a:pos x="50" y="44"/>
                </a:cxn>
                <a:cxn ang="0">
                  <a:pos x="50" y="31"/>
                </a:cxn>
                <a:cxn ang="0">
                  <a:pos x="52" y="24"/>
                </a:cxn>
                <a:cxn ang="0">
                  <a:pos x="60" y="32"/>
                </a:cxn>
                <a:cxn ang="0">
                  <a:pos x="68" y="34"/>
                </a:cxn>
                <a:cxn ang="0">
                  <a:pos x="80" y="29"/>
                </a:cxn>
                <a:cxn ang="0">
                  <a:pos x="86" y="23"/>
                </a:cxn>
                <a:cxn ang="0">
                  <a:pos x="104" y="15"/>
                </a:cxn>
                <a:cxn ang="0">
                  <a:pos x="108" y="6"/>
                </a:cxn>
                <a:cxn ang="0">
                  <a:pos x="120" y="0"/>
                </a:cxn>
                <a:cxn ang="0">
                  <a:pos x="134" y="8"/>
                </a:cxn>
                <a:cxn ang="0">
                  <a:pos x="142" y="16"/>
                </a:cxn>
                <a:cxn ang="0">
                  <a:pos x="150" y="15"/>
                </a:cxn>
                <a:cxn ang="0">
                  <a:pos x="154" y="24"/>
                </a:cxn>
                <a:cxn ang="0">
                  <a:pos x="163" y="26"/>
                </a:cxn>
                <a:cxn ang="0">
                  <a:pos x="176" y="29"/>
                </a:cxn>
                <a:cxn ang="0">
                  <a:pos x="190" y="37"/>
                </a:cxn>
                <a:cxn ang="0">
                  <a:pos x="205" y="45"/>
                </a:cxn>
                <a:cxn ang="0">
                  <a:pos x="199" y="68"/>
                </a:cxn>
                <a:cxn ang="0">
                  <a:pos x="195" y="70"/>
                </a:cxn>
                <a:cxn ang="0">
                  <a:pos x="188" y="78"/>
                </a:cxn>
                <a:cxn ang="0">
                  <a:pos x="176" y="100"/>
                </a:cxn>
                <a:cxn ang="0">
                  <a:pos x="189" y="97"/>
                </a:cxn>
                <a:cxn ang="0">
                  <a:pos x="194" y="106"/>
                </a:cxn>
                <a:cxn ang="0">
                  <a:pos x="198" y="118"/>
                </a:cxn>
                <a:cxn ang="0">
                  <a:pos x="198" y="130"/>
                </a:cxn>
                <a:cxn ang="0">
                  <a:pos x="200" y="146"/>
                </a:cxn>
                <a:cxn ang="0">
                  <a:pos x="206" y="153"/>
                </a:cxn>
              </a:cxnLst>
              <a:rect l="0" t="0" r="r" b="b"/>
              <a:pathLst>
                <a:path w="208" h="186">
                  <a:moveTo>
                    <a:pt x="206" y="153"/>
                  </a:moveTo>
                  <a:cubicBezTo>
                    <a:pt x="203" y="155"/>
                    <a:pt x="202" y="155"/>
                    <a:pt x="199" y="155"/>
                  </a:cubicBezTo>
                  <a:cubicBezTo>
                    <a:pt x="196" y="156"/>
                    <a:pt x="197" y="159"/>
                    <a:pt x="195" y="159"/>
                  </a:cubicBezTo>
                  <a:cubicBezTo>
                    <a:pt x="193" y="160"/>
                    <a:pt x="194" y="161"/>
                    <a:pt x="191" y="165"/>
                  </a:cubicBezTo>
                  <a:cubicBezTo>
                    <a:pt x="188" y="168"/>
                    <a:pt x="187" y="169"/>
                    <a:pt x="184" y="167"/>
                  </a:cubicBezTo>
                  <a:cubicBezTo>
                    <a:pt x="183" y="170"/>
                    <a:pt x="178" y="166"/>
                    <a:pt x="177" y="165"/>
                  </a:cubicBezTo>
                  <a:cubicBezTo>
                    <a:pt x="176" y="163"/>
                    <a:pt x="173" y="161"/>
                    <a:pt x="170" y="161"/>
                  </a:cubicBezTo>
                  <a:cubicBezTo>
                    <a:pt x="166" y="161"/>
                    <a:pt x="169" y="158"/>
                    <a:pt x="165" y="158"/>
                  </a:cubicBezTo>
                  <a:cubicBezTo>
                    <a:pt x="161" y="158"/>
                    <a:pt x="161" y="161"/>
                    <a:pt x="156" y="162"/>
                  </a:cubicBezTo>
                  <a:cubicBezTo>
                    <a:pt x="152" y="163"/>
                    <a:pt x="152" y="163"/>
                    <a:pt x="150" y="162"/>
                  </a:cubicBezTo>
                  <a:cubicBezTo>
                    <a:pt x="148" y="161"/>
                    <a:pt x="145" y="166"/>
                    <a:pt x="140" y="170"/>
                  </a:cubicBezTo>
                  <a:cubicBezTo>
                    <a:pt x="135" y="174"/>
                    <a:pt x="137" y="173"/>
                    <a:pt x="135" y="176"/>
                  </a:cubicBezTo>
                  <a:cubicBezTo>
                    <a:pt x="132" y="178"/>
                    <a:pt x="135" y="178"/>
                    <a:pt x="133" y="181"/>
                  </a:cubicBezTo>
                  <a:cubicBezTo>
                    <a:pt x="130" y="180"/>
                    <a:pt x="130" y="178"/>
                    <a:pt x="127" y="181"/>
                  </a:cubicBezTo>
                  <a:cubicBezTo>
                    <a:pt x="124" y="183"/>
                    <a:pt x="121" y="180"/>
                    <a:pt x="118" y="183"/>
                  </a:cubicBezTo>
                  <a:cubicBezTo>
                    <a:pt x="115" y="185"/>
                    <a:pt x="111" y="178"/>
                    <a:pt x="107" y="182"/>
                  </a:cubicBezTo>
                  <a:cubicBezTo>
                    <a:pt x="104" y="186"/>
                    <a:pt x="101" y="184"/>
                    <a:pt x="102" y="181"/>
                  </a:cubicBezTo>
                  <a:cubicBezTo>
                    <a:pt x="102" y="183"/>
                    <a:pt x="91" y="175"/>
                    <a:pt x="91" y="177"/>
                  </a:cubicBezTo>
                  <a:cubicBezTo>
                    <a:pt x="90" y="181"/>
                    <a:pt x="89" y="183"/>
                    <a:pt x="85" y="180"/>
                  </a:cubicBezTo>
                  <a:cubicBezTo>
                    <a:pt x="82" y="177"/>
                    <a:pt x="81" y="180"/>
                    <a:pt x="76" y="176"/>
                  </a:cubicBezTo>
                  <a:cubicBezTo>
                    <a:pt x="71" y="173"/>
                    <a:pt x="69" y="172"/>
                    <a:pt x="66" y="172"/>
                  </a:cubicBezTo>
                  <a:cubicBezTo>
                    <a:pt x="59" y="173"/>
                    <a:pt x="61" y="168"/>
                    <a:pt x="56" y="168"/>
                  </a:cubicBezTo>
                  <a:cubicBezTo>
                    <a:pt x="51" y="168"/>
                    <a:pt x="56" y="164"/>
                    <a:pt x="51" y="164"/>
                  </a:cubicBezTo>
                  <a:cubicBezTo>
                    <a:pt x="49" y="164"/>
                    <a:pt x="49" y="165"/>
                    <a:pt x="48" y="162"/>
                  </a:cubicBezTo>
                  <a:cubicBezTo>
                    <a:pt x="50" y="162"/>
                    <a:pt x="52" y="161"/>
                    <a:pt x="53" y="158"/>
                  </a:cubicBezTo>
                  <a:cubicBezTo>
                    <a:pt x="54" y="155"/>
                    <a:pt x="56" y="143"/>
                    <a:pt x="58" y="139"/>
                  </a:cubicBezTo>
                  <a:cubicBezTo>
                    <a:pt x="61" y="136"/>
                    <a:pt x="61" y="128"/>
                    <a:pt x="62" y="122"/>
                  </a:cubicBezTo>
                  <a:cubicBezTo>
                    <a:pt x="63" y="115"/>
                    <a:pt x="67" y="121"/>
                    <a:pt x="69" y="126"/>
                  </a:cubicBezTo>
                  <a:cubicBezTo>
                    <a:pt x="69" y="115"/>
                    <a:pt x="61" y="118"/>
                    <a:pt x="64" y="111"/>
                  </a:cubicBezTo>
                  <a:cubicBezTo>
                    <a:pt x="67" y="106"/>
                    <a:pt x="68" y="109"/>
                    <a:pt x="65" y="106"/>
                  </a:cubicBezTo>
                  <a:cubicBezTo>
                    <a:pt x="62" y="103"/>
                    <a:pt x="68" y="98"/>
                    <a:pt x="65" y="100"/>
                  </a:cubicBezTo>
                  <a:cubicBezTo>
                    <a:pt x="61" y="102"/>
                    <a:pt x="63" y="99"/>
                    <a:pt x="58" y="96"/>
                  </a:cubicBezTo>
                  <a:cubicBezTo>
                    <a:pt x="53" y="93"/>
                    <a:pt x="51" y="94"/>
                    <a:pt x="49" y="92"/>
                  </a:cubicBezTo>
                  <a:cubicBezTo>
                    <a:pt x="45" y="87"/>
                    <a:pt x="44" y="86"/>
                    <a:pt x="46" y="84"/>
                  </a:cubicBezTo>
                  <a:cubicBezTo>
                    <a:pt x="48" y="82"/>
                    <a:pt x="44" y="81"/>
                    <a:pt x="46" y="80"/>
                  </a:cubicBezTo>
                  <a:cubicBezTo>
                    <a:pt x="47" y="80"/>
                    <a:pt x="49" y="78"/>
                    <a:pt x="45" y="78"/>
                  </a:cubicBezTo>
                  <a:cubicBezTo>
                    <a:pt x="42" y="78"/>
                    <a:pt x="40" y="76"/>
                    <a:pt x="42" y="75"/>
                  </a:cubicBezTo>
                  <a:cubicBezTo>
                    <a:pt x="44" y="74"/>
                    <a:pt x="39" y="71"/>
                    <a:pt x="37" y="72"/>
                  </a:cubicBezTo>
                  <a:cubicBezTo>
                    <a:pt x="36" y="72"/>
                    <a:pt x="36" y="68"/>
                    <a:pt x="33" y="68"/>
                  </a:cubicBezTo>
                  <a:cubicBezTo>
                    <a:pt x="28" y="69"/>
                    <a:pt x="29" y="75"/>
                    <a:pt x="26" y="68"/>
                  </a:cubicBezTo>
                  <a:cubicBezTo>
                    <a:pt x="25" y="66"/>
                    <a:pt x="20" y="67"/>
                    <a:pt x="18" y="64"/>
                  </a:cubicBezTo>
                  <a:cubicBezTo>
                    <a:pt x="15" y="61"/>
                    <a:pt x="13" y="66"/>
                    <a:pt x="9" y="64"/>
                  </a:cubicBezTo>
                  <a:cubicBezTo>
                    <a:pt x="5" y="62"/>
                    <a:pt x="7" y="60"/>
                    <a:pt x="5" y="59"/>
                  </a:cubicBezTo>
                  <a:cubicBezTo>
                    <a:pt x="2" y="58"/>
                    <a:pt x="6" y="56"/>
                    <a:pt x="8" y="56"/>
                  </a:cubicBezTo>
                  <a:cubicBezTo>
                    <a:pt x="11" y="56"/>
                    <a:pt x="4" y="54"/>
                    <a:pt x="7" y="54"/>
                  </a:cubicBezTo>
                  <a:cubicBezTo>
                    <a:pt x="9" y="54"/>
                    <a:pt x="3" y="52"/>
                    <a:pt x="2" y="52"/>
                  </a:cubicBezTo>
                  <a:cubicBezTo>
                    <a:pt x="1" y="53"/>
                    <a:pt x="0" y="50"/>
                    <a:pt x="2" y="48"/>
                  </a:cubicBezTo>
                  <a:cubicBezTo>
                    <a:pt x="3" y="46"/>
                    <a:pt x="5" y="48"/>
                    <a:pt x="9" y="47"/>
                  </a:cubicBezTo>
                  <a:cubicBezTo>
                    <a:pt x="12" y="47"/>
                    <a:pt x="16" y="47"/>
                    <a:pt x="17" y="45"/>
                  </a:cubicBezTo>
                  <a:cubicBezTo>
                    <a:pt x="17" y="43"/>
                    <a:pt x="19" y="43"/>
                    <a:pt x="22" y="43"/>
                  </a:cubicBezTo>
                  <a:cubicBezTo>
                    <a:pt x="25" y="43"/>
                    <a:pt x="26" y="41"/>
                    <a:pt x="28" y="44"/>
                  </a:cubicBezTo>
                  <a:cubicBezTo>
                    <a:pt x="29" y="46"/>
                    <a:pt x="28" y="49"/>
                    <a:pt x="30" y="47"/>
                  </a:cubicBezTo>
                  <a:cubicBezTo>
                    <a:pt x="32" y="46"/>
                    <a:pt x="36" y="45"/>
                    <a:pt x="36" y="46"/>
                  </a:cubicBezTo>
                  <a:cubicBezTo>
                    <a:pt x="36" y="48"/>
                    <a:pt x="41" y="45"/>
                    <a:pt x="42" y="47"/>
                  </a:cubicBezTo>
                  <a:cubicBezTo>
                    <a:pt x="42" y="48"/>
                    <a:pt x="46" y="49"/>
                    <a:pt x="49" y="48"/>
                  </a:cubicBezTo>
                  <a:cubicBezTo>
                    <a:pt x="53" y="48"/>
                    <a:pt x="48" y="47"/>
                    <a:pt x="50" y="44"/>
                  </a:cubicBezTo>
                  <a:cubicBezTo>
                    <a:pt x="51" y="41"/>
                    <a:pt x="50" y="41"/>
                    <a:pt x="51" y="38"/>
                  </a:cubicBezTo>
                  <a:cubicBezTo>
                    <a:pt x="51" y="36"/>
                    <a:pt x="51" y="34"/>
                    <a:pt x="50" y="31"/>
                  </a:cubicBezTo>
                  <a:cubicBezTo>
                    <a:pt x="49" y="28"/>
                    <a:pt x="49" y="26"/>
                    <a:pt x="48" y="25"/>
                  </a:cubicBezTo>
                  <a:cubicBezTo>
                    <a:pt x="47" y="24"/>
                    <a:pt x="49" y="24"/>
                    <a:pt x="52" y="24"/>
                  </a:cubicBezTo>
                  <a:cubicBezTo>
                    <a:pt x="54" y="25"/>
                    <a:pt x="57" y="23"/>
                    <a:pt x="57" y="26"/>
                  </a:cubicBezTo>
                  <a:cubicBezTo>
                    <a:pt x="57" y="29"/>
                    <a:pt x="60" y="30"/>
                    <a:pt x="60" y="32"/>
                  </a:cubicBezTo>
                  <a:cubicBezTo>
                    <a:pt x="59" y="33"/>
                    <a:pt x="62" y="37"/>
                    <a:pt x="63" y="36"/>
                  </a:cubicBezTo>
                  <a:cubicBezTo>
                    <a:pt x="65" y="34"/>
                    <a:pt x="65" y="33"/>
                    <a:pt x="68" y="34"/>
                  </a:cubicBezTo>
                  <a:cubicBezTo>
                    <a:pt x="70" y="35"/>
                    <a:pt x="73" y="30"/>
                    <a:pt x="77" y="30"/>
                  </a:cubicBezTo>
                  <a:cubicBezTo>
                    <a:pt x="81" y="31"/>
                    <a:pt x="83" y="31"/>
                    <a:pt x="80" y="29"/>
                  </a:cubicBezTo>
                  <a:cubicBezTo>
                    <a:pt x="77" y="28"/>
                    <a:pt x="79" y="27"/>
                    <a:pt x="80" y="25"/>
                  </a:cubicBezTo>
                  <a:cubicBezTo>
                    <a:pt x="82" y="23"/>
                    <a:pt x="83" y="24"/>
                    <a:pt x="86" y="23"/>
                  </a:cubicBezTo>
                  <a:cubicBezTo>
                    <a:pt x="89" y="21"/>
                    <a:pt x="89" y="21"/>
                    <a:pt x="94" y="20"/>
                  </a:cubicBezTo>
                  <a:cubicBezTo>
                    <a:pt x="98" y="20"/>
                    <a:pt x="104" y="20"/>
                    <a:pt x="104" y="15"/>
                  </a:cubicBezTo>
                  <a:cubicBezTo>
                    <a:pt x="104" y="10"/>
                    <a:pt x="106" y="13"/>
                    <a:pt x="106" y="10"/>
                  </a:cubicBezTo>
                  <a:cubicBezTo>
                    <a:pt x="106" y="8"/>
                    <a:pt x="108" y="7"/>
                    <a:pt x="108" y="6"/>
                  </a:cubicBezTo>
                  <a:cubicBezTo>
                    <a:pt x="109" y="4"/>
                    <a:pt x="107" y="1"/>
                    <a:pt x="111" y="1"/>
                  </a:cubicBezTo>
                  <a:cubicBezTo>
                    <a:pt x="116" y="1"/>
                    <a:pt x="116" y="0"/>
                    <a:pt x="120" y="0"/>
                  </a:cubicBezTo>
                  <a:cubicBezTo>
                    <a:pt x="122" y="5"/>
                    <a:pt x="126" y="2"/>
                    <a:pt x="128" y="5"/>
                  </a:cubicBezTo>
                  <a:cubicBezTo>
                    <a:pt x="130" y="7"/>
                    <a:pt x="132" y="6"/>
                    <a:pt x="134" y="8"/>
                  </a:cubicBezTo>
                  <a:cubicBezTo>
                    <a:pt x="135" y="10"/>
                    <a:pt x="136" y="10"/>
                    <a:pt x="139" y="10"/>
                  </a:cubicBezTo>
                  <a:cubicBezTo>
                    <a:pt x="143" y="11"/>
                    <a:pt x="143" y="14"/>
                    <a:pt x="142" y="16"/>
                  </a:cubicBezTo>
                  <a:cubicBezTo>
                    <a:pt x="142" y="19"/>
                    <a:pt x="143" y="20"/>
                    <a:pt x="146" y="20"/>
                  </a:cubicBezTo>
                  <a:cubicBezTo>
                    <a:pt x="149" y="19"/>
                    <a:pt x="149" y="18"/>
                    <a:pt x="150" y="15"/>
                  </a:cubicBezTo>
                  <a:cubicBezTo>
                    <a:pt x="150" y="13"/>
                    <a:pt x="153" y="12"/>
                    <a:pt x="152" y="16"/>
                  </a:cubicBezTo>
                  <a:cubicBezTo>
                    <a:pt x="151" y="20"/>
                    <a:pt x="149" y="23"/>
                    <a:pt x="154" y="24"/>
                  </a:cubicBezTo>
                  <a:cubicBezTo>
                    <a:pt x="158" y="25"/>
                    <a:pt x="157" y="29"/>
                    <a:pt x="160" y="30"/>
                  </a:cubicBezTo>
                  <a:cubicBezTo>
                    <a:pt x="163" y="31"/>
                    <a:pt x="161" y="27"/>
                    <a:pt x="163" y="26"/>
                  </a:cubicBezTo>
                  <a:cubicBezTo>
                    <a:pt x="166" y="25"/>
                    <a:pt x="164" y="28"/>
                    <a:pt x="168" y="28"/>
                  </a:cubicBezTo>
                  <a:cubicBezTo>
                    <a:pt x="172" y="28"/>
                    <a:pt x="174" y="28"/>
                    <a:pt x="176" y="29"/>
                  </a:cubicBezTo>
                  <a:cubicBezTo>
                    <a:pt x="178" y="29"/>
                    <a:pt x="179" y="30"/>
                    <a:pt x="180" y="31"/>
                  </a:cubicBezTo>
                  <a:cubicBezTo>
                    <a:pt x="184" y="34"/>
                    <a:pt x="185" y="37"/>
                    <a:pt x="190" y="37"/>
                  </a:cubicBezTo>
                  <a:cubicBezTo>
                    <a:pt x="195" y="37"/>
                    <a:pt x="196" y="39"/>
                    <a:pt x="200" y="39"/>
                  </a:cubicBezTo>
                  <a:cubicBezTo>
                    <a:pt x="204" y="39"/>
                    <a:pt x="208" y="42"/>
                    <a:pt x="205" y="45"/>
                  </a:cubicBezTo>
                  <a:cubicBezTo>
                    <a:pt x="202" y="48"/>
                    <a:pt x="200" y="54"/>
                    <a:pt x="200" y="58"/>
                  </a:cubicBezTo>
                  <a:cubicBezTo>
                    <a:pt x="200" y="62"/>
                    <a:pt x="198" y="64"/>
                    <a:pt x="199" y="68"/>
                  </a:cubicBezTo>
                  <a:cubicBezTo>
                    <a:pt x="199" y="68"/>
                    <a:pt x="199" y="69"/>
                    <a:pt x="199" y="70"/>
                  </a:cubicBezTo>
                  <a:cubicBezTo>
                    <a:pt x="199" y="71"/>
                    <a:pt x="197" y="71"/>
                    <a:pt x="195" y="70"/>
                  </a:cubicBezTo>
                  <a:cubicBezTo>
                    <a:pt x="193" y="69"/>
                    <a:pt x="186" y="74"/>
                    <a:pt x="190" y="74"/>
                  </a:cubicBezTo>
                  <a:cubicBezTo>
                    <a:pt x="193" y="75"/>
                    <a:pt x="191" y="76"/>
                    <a:pt x="188" y="78"/>
                  </a:cubicBezTo>
                  <a:cubicBezTo>
                    <a:pt x="185" y="80"/>
                    <a:pt x="180" y="81"/>
                    <a:pt x="180" y="85"/>
                  </a:cubicBezTo>
                  <a:cubicBezTo>
                    <a:pt x="179" y="88"/>
                    <a:pt x="176" y="95"/>
                    <a:pt x="176" y="100"/>
                  </a:cubicBezTo>
                  <a:cubicBezTo>
                    <a:pt x="176" y="105"/>
                    <a:pt x="180" y="99"/>
                    <a:pt x="181" y="98"/>
                  </a:cubicBezTo>
                  <a:cubicBezTo>
                    <a:pt x="181" y="96"/>
                    <a:pt x="188" y="94"/>
                    <a:pt x="189" y="97"/>
                  </a:cubicBezTo>
                  <a:cubicBezTo>
                    <a:pt x="190" y="99"/>
                    <a:pt x="191" y="99"/>
                    <a:pt x="192" y="102"/>
                  </a:cubicBezTo>
                  <a:cubicBezTo>
                    <a:pt x="192" y="104"/>
                    <a:pt x="193" y="106"/>
                    <a:pt x="194" y="106"/>
                  </a:cubicBezTo>
                  <a:cubicBezTo>
                    <a:pt x="193" y="112"/>
                    <a:pt x="195" y="111"/>
                    <a:pt x="195" y="114"/>
                  </a:cubicBezTo>
                  <a:cubicBezTo>
                    <a:pt x="195" y="118"/>
                    <a:pt x="200" y="115"/>
                    <a:pt x="198" y="118"/>
                  </a:cubicBezTo>
                  <a:cubicBezTo>
                    <a:pt x="196" y="121"/>
                    <a:pt x="194" y="121"/>
                    <a:pt x="193" y="124"/>
                  </a:cubicBezTo>
                  <a:cubicBezTo>
                    <a:pt x="191" y="126"/>
                    <a:pt x="199" y="127"/>
                    <a:pt x="198" y="130"/>
                  </a:cubicBezTo>
                  <a:cubicBezTo>
                    <a:pt x="196" y="134"/>
                    <a:pt x="195" y="133"/>
                    <a:pt x="196" y="139"/>
                  </a:cubicBezTo>
                  <a:cubicBezTo>
                    <a:pt x="198" y="144"/>
                    <a:pt x="196" y="146"/>
                    <a:pt x="200" y="146"/>
                  </a:cubicBezTo>
                  <a:cubicBezTo>
                    <a:pt x="205" y="146"/>
                    <a:pt x="208" y="146"/>
                    <a:pt x="207" y="150"/>
                  </a:cubicBezTo>
                  <a:cubicBezTo>
                    <a:pt x="205" y="152"/>
                    <a:pt x="206" y="153"/>
                    <a:pt x="206" y="15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4" name="Freeform 207"/>
            <p:cNvSpPr>
              <a:spLocks/>
            </p:cNvSpPr>
            <p:nvPr/>
          </p:nvSpPr>
          <p:spPr bwMode="auto">
            <a:xfrm>
              <a:off x="18724563" y="1149350"/>
              <a:ext cx="320675" cy="325438"/>
            </a:xfrm>
            <a:custGeom>
              <a:avLst/>
              <a:gdLst/>
              <a:ahLst/>
              <a:cxnLst>
                <a:cxn ang="0">
                  <a:pos x="43" y="1"/>
                </a:cxn>
                <a:cxn ang="0">
                  <a:pos x="45" y="9"/>
                </a:cxn>
                <a:cxn ang="0">
                  <a:pos x="51" y="14"/>
                </a:cxn>
                <a:cxn ang="0">
                  <a:pos x="55" y="19"/>
                </a:cxn>
                <a:cxn ang="0">
                  <a:pos x="56" y="21"/>
                </a:cxn>
                <a:cxn ang="0">
                  <a:pos x="45" y="24"/>
                </a:cxn>
                <a:cxn ang="0">
                  <a:pos x="40" y="28"/>
                </a:cxn>
                <a:cxn ang="0">
                  <a:pos x="37" y="30"/>
                </a:cxn>
                <a:cxn ang="0">
                  <a:pos x="30" y="27"/>
                </a:cxn>
                <a:cxn ang="0">
                  <a:pos x="19" y="34"/>
                </a:cxn>
                <a:cxn ang="0">
                  <a:pos x="17" y="42"/>
                </a:cxn>
                <a:cxn ang="0">
                  <a:pos x="15" y="58"/>
                </a:cxn>
                <a:cxn ang="0">
                  <a:pos x="4" y="65"/>
                </a:cxn>
                <a:cxn ang="0">
                  <a:pos x="2" y="81"/>
                </a:cxn>
                <a:cxn ang="0">
                  <a:pos x="6" y="99"/>
                </a:cxn>
                <a:cxn ang="0">
                  <a:pos x="10" y="109"/>
                </a:cxn>
                <a:cxn ang="0">
                  <a:pos x="30" y="117"/>
                </a:cxn>
                <a:cxn ang="0">
                  <a:pos x="30" y="136"/>
                </a:cxn>
                <a:cxn ang="0">
                  <a:pos x="29" y="148"/>
                </a:cxn>
                <a:cxn ang="0">
                  <a:pos x="46" y="148"/>
                </a:cxn>
                <a:cxn ang="0">
                  <a:pos x="76" y="151"/>
                </a:cxn>
                <a:cxn ang="0">
                  <a:pos x="91" y="148"/>
                </a:cxn>
                <a:cxn ang="0">
                  <a:pos x="107" y="147"/>
                </a:cxn>
                <a:cxn ang="0">
                  <a:pos x="118" y="143"/>
                </a:cxn>
                <a:cxn ang="0">
                  <a:pos x="124" y="143"/>
                </a:cxn>
                <a:cxn ang="0">
                  <a:pos x="125" y="135"/>
                </a:cxn>
                <a:cxn ang="0">
                  <a:pos x="136" y="122"/>
                </a:cxn>
                <a:cxn ang="0">
                  <a:pos x="122" y="108"/>
                </a:cxn>
                <a:cxn ang="0">
                  <a:pos x="107" y="90"/>
                </a:cxn>
                <a:cxn ang="0">
                  <a:pos x="128" y="84"/>
                </a:cxn>
                <a:cxn ang="0">
                  <a:pos x="144" y="76"/>
                </a:cxn>
                <a:cxn ang="0">
                  <a:pos x="150" y="73"/>
                </a:cxn>
                <a:cxn ang="0">
                  <a:pos x="144" y="46"/>
                </a:cxn>
                <a:cxn ang="0">
                  <a:pos x="133" y="38"/>
                </a:cxn>
                <a:cxn ang="0">
                  <a:pos x="138" y="21"/>
                </a:cxn>
                <a:cxn ang="0">
                  <a:pos x="129" y="10"/>
                </a:cxn>
                <a:cxn ang="0">
                  <a:pos x="118" y="13"/>
                </a:cxn>
                <a:cxn ang="0">
                  <a:pos x="111" y="13"/>
                </a:cxn>
                <a:cxn ang="0">
                  <a:pos x="112" y="11"/>
                </a:cxn>
                <a:cxn ang="0">
                  <a:pos x="96" y="17"/>
                </a:cxn>
                <a:cxn ang="0">
                  <a:pos x="82" y="17"/>
                </a:cxn>
                <a:cxn ang="0">
                  <a:pos x="75" y="10"/>
                </a:cxn>
                <a:cxn ang="0">
                  <a:pos x="65" y="10"/>
                </a:cxn>
                <a:cxn ang="0">
                  <a:pos x="58" y="3"/>
                </a:cxn>
              </a:cxnLst>
              <a:rect l="0" t="0" r="r" b="b"/>
              <a:pathLst>
                <a:path w="151" h="154">
                  <a:moveTo>
                    <a:pt x="58" y="3"/>
                  </a:moveTo>
                  <a:cubicBezTo>
                    <a:pt x="54" y="5"/>
                    <a:pt x="49" y="0"/>
                    <a:pt x="43" y="1"/>
                  </a:cubicBezTo>
                  <a:cubicBezTo>
                    <a:pt x="44" y="3"/>
                    <a:pt x="46" y="5"/>
                    <a:pt x="47" y="7"/>
                  </a:cubicBezTo>
                  <a:cubicBezTo>
                    <a:pt x="50" y="10"/>
                    <a:pt x="45" y="7"/>
                    <a:pt x="45" y="9"/>
                  </a:cubicBezTo>
                  <a:cubicBezTo>
                    <a:pt x="45" y="11"/>
                    <a:pt x="50" y="9"/>
                    <a:pt x="49" y="11"/>
                  </a:cubicBezTo>
                  <a:cubicBezTo>
                    <a:pt x="48" y="13"/>
                    <a:pt x="49" y="13"/>
                    <a:pt x="51" y="14"/>
                  </a:cubicBezTo>
                  <a:cubicBezTo>
                    <a:pt x="53" y="14"/>
                    <a:pt x="50" y="16"/>
                    <a:pt x="50" y="17"/>
                  </a:cubicBezTo>
                  <a:cubicBezTo>
                    <a:pt x="50" y="18"/>
                    <a:pt x="52" y="19"/>
                    <a:pt x="55" y="19"/>
                  </a:cubicBezTo>
                  <a:cubicBezTo>
                    <a:pt x="57" y="19"/>
                    <a:pt x="59" y="23"/>
                    <a:pt x="62" y="24"/>
                  </a:cubicBezTo>
                  <a:cubicBezTo>
                    <a:pt x="57" y="25"/>
                    <a:pt x="58" y="22"/>
                    <a:pt x="56" y="21"/>
                  </a:cubicBezTo>
                  <a:cubicBezTo>
                    <a:pt x="54" y="19"/>
                    <a:pt x="52" y="21"/>
                    <a:pt x="49" y="20"/>
                  </a:cubicBezTo>
                  <a:cubicBezTo>
                    <a:pt x="46" y="18"/>
                    <a:pt x="47" y="22"/>
                    <a:pt x="45" y="24"/>
                  </a:cubicBezTo>
                  <a:cubicBezTo>
                    <a:pt x="44" y="26"/>
                    <a:pt x="45" y="26"/>
                    <a:pt x="44" y="28"/>
                  </a:cubicBezTo>
                  <a:cubicBezTo>
                    <a:pt x="45" y="27"/>
                    <a:pt x="42" y="27"/>
                    <a:pt x="40" y="28"/>
                  </a:cubicBezTo>
                  <a:cubicBezTo>
                    <a:pt x="38" y="30"/>
                    <a:pt x="40" y="29"/>
                    <a:pt x="39" y="31"/>
                  </a:cubicBezTo>
                  <a:cubicBezTo>
                    <a:pt x="38" y="33"/>
                    <a:pt x="38" y="31"/>
                    <a:pt x="37" y="30"/>
                  </a:cubicBezTo>
                  <a:cubicBezTo>
                    <a:pt x="36" y="28"/>
                    <a:pt x="39" y="29"/>
                    <a:pt x="37" y="27"/>
                  </a:cubicBezTo>
                  <a:cubicBezTo>
                    <a:pt x="36" y="25"/>
                    <a:pt x="34" y="25"/>
                    <a:pt x="30" y="27"/>
                  </a:cubicBezTo>
                  <a:cubicBezTo>
                    <a:pt x="27" y="29"/>
                    <a:pt x="28" y="26"/>
                    <a:pt x="22" y="31"/>
                  </a:cubicBezTo>
                  <a:cubicBezTo>
                    <a:pt x="19" y="32"/>
                    <a:pt x="21" y="33"/>
                    <a:pt x="19" y="34"/>
                  </a:cubicBezTo>
                  <a:cubicBezTo>
                    <a:pt x="17" y="35"/>
                    <a:pt x="19" y="38"/>
                    <a:pt x="18" y="36"/>
                  </a:cubicBezTo>
                  <a:cubicBezTo>
                    <a:pt x="17" y="39"/>
                    <a:pt x="20" y="38"/>
                    <a:pt x="17" y="42"/>
                  </a:cubicBezTo>
                  <a:cubicBezTo>
                    <a:pt x="14" y="45"/>
                    <a:pt x="13" y="51"/>
                    <a:pt x="16" y="51"/>
                  </a:cubicBezTo>
                  <a:cubicBezTo>
                    <a:pt x="20" y="52"/>
                    <a:pt x="18" y="55"/>
                    <a:pt x="15" y="58"/>
                  </a:cubicBezTo>
                  <a:cubicBezTo>
                    <a:pt x="13" y="61"/>
                    <a:pt x="10" y="61"/>
                    <a:pt x="6" y="61"/>
                  </a:cubicBezTo>
                  <a:cubicBezTo>
                    <a:pt x="2" y="61"/>
                    <a:pt x="3" y="62"/>
                    <a:pt x="4" y="65"/>
                  </a:cubicBezTo>
                  <a:cubicBezTo>
                    <a:pt x="5" y="69"/>
                    <a:pt x="1" y="73"/>
                    <a:pt x="3" y="76"/>
                  </a:cubicBezTo>
                  <a:cubicBezTo>
                    <a:pt x="5" y="78"/>
                    <a:pt x="0" y="79"/>
                    <a:pt x="2" y="81"/>
                  </a:cubicBezTo>
                  <a:cubicBezTo>
                    <a:pt x="3" y="83"/>
                    <a:pt x="5" y="85"/>
                    <a:pt x="3" y="89"/>
                  </a:cubicBezTo>
                  <a:cubicBezTo>
                    <a:pt x="5" y="93"/>
                    <a:pt x="5" y="96"/>
                    <a:pt x="6" y="99"/>
                  </a:cubicBezTo>
                  <a:cubicBezTo>
                    <a:pt x="8" y="102"/>
                    <a:pt x="10" y="100"/>
                    <a:pt x="6" y="107"/>
                  </a:cubicBezTo>
                  <a:cubicBezTo>
                    <a:pt x="8" y="107"/>
                    <a:pt x="9" y="108"/>
                    <a:pt x="10" y="109"/>
                  </a:cubicBezTo>
                  <a:cubicBezTo>
                    <a:pt x="14" y="112"/>
                    <a:pt x="15" y="115"/>
                    <a:pt x="20" y="115"/>
                  </a:cubicBezTo>
                  <a:cubicBezTo>
                    <a:pt x="25" y="115"/>
                    <a:pt x="26" y="117"/>
                    <a:pt x="30" y="117"/>
                  </a:cubicBezTo>
                  <a:cubicBezTo>
                    <a:pt x="34" y="117"/>
                    <a:pt x="38" y="120"/>
                    <a:pt x="35" y="123"/>
                  </a:cubicBezTo>
                  <a:cubicBezTo>
                    <a:pt x="32" y="126"/>
                    <a:pt x="30" y="132"/>
                    <a:pt x="30" y="136"/>
                  </a:cubicBezTo>
                  <a:cubicBezTo>
                    <a:pt x="30" y="140"/>
                    <a:pt x="28" y="142"/>
                    <a:pt x="29" y="146"/>
                  </a:cubicBezTo>
                  <a:cubicBezTo>
                    <a:pt x="29" y="146"/>
                    <a:pt x="29" y="147"/>
                    <a:pt x="29" y="148"/>
                  </a:cubicBezTo>
                  <a:cubicBezTo>
                    <a:pt x="30" y="147"/>
                    <a:pt x="30" y="147"/>
                    <a:pt x="32" y="148"/>
                  </a:cubicBezTo>
                  <a:cubicBezTo>
                    <a:pt x="34" y="148"/>
                    <a:pt x="48" y="151"/>
                    <a:pt x="46" y="148"/>
                  </a:cubicBezTo>
                  <a:cubicBezTo>
                    <a:pt x="44" y="145"/>
                    <a:pt x="55" y="149"/>
                    <a:pt x="63" y="151"/>
                  </a:cubicBezTo>
                  <a:cubicBezTo>
                    <a:pt x="65" y="148"/>
                    <a:pt x="71" y="149"/>
                    <a:pt x="76" y="151"/>
                  </a:cubicBezTo>
                  <a:cubicBezTo>
                    <a:pt x="81" y="153"/>
                    <a:pt x="84" y="154"/>
                    <a:pt x="85" y="151"/>
                  </a:cubicBezTo>
                  <a:cubicBezTo>
                    <a:pt x="86" y="147"/>
                    <a:pt x="91" y="151"/>
                    <a:pt x="91" y="148"/>
                  </a:cubicBezTo>
                  <a:cubicBezTo>
                    <a:pt x="90" y="145"/>
                    <a:pt x="95" y="147"/>
                    <a:pt x="99" y="149"/>
                  </a:cubicBezTo>
                  <a:cubicBezTo>
                    <a:pt x="102" y="151"/>
                    <a:pt x="104" y="148"/>
                    <a:pt x="107" y="147"/>
                  </a:cubicBezTo>
                  <a:cubicBezTo>
                    <a:pt x="110" y="147"/>
                    <a:pt x="109" y="146"/>
                    <a:pt x="112" y="144"/>
                  </a:cubicBezTo>
                  <a:cubicBezTo>
                    <a:pt x="115" y="142"/>
                    <a:pt x="115" y="145"/>
                    <a:pt x="118" y="143"/>
                  </a:cubicBezTo>
                  <a:cubicBezTo>
                    <a:pt x="121" y="140"/>
                    <a:pt x="119" y="146"/>
                    <a:pt x="122" y="146"/>
                  </a:cubicBezTo>
                  <a:cubicBezTo>
                    <a:pt x="126" y="147"/>
                    <a:pt x="126" y="144"/>
                    <a:pt x="124" y="143"/>
                  </a:cubicBezTo>
                  <a:cubicBezTo>
                    <a:pt x="123" y="141"/>
                    <a:pt x="126" y="140"/>
                    <a:pt x="124" y="139"/>
                  </a:cubicBezTo>
                  <a:cubicBezTo>
                    <a:pt x="122" y="138"/>
                    <a:pt x="122" y="135"/>
                    <a:pt x="125" y="135"/>
                  </a:cubicBezTo>
                  <a:cubicBezTo>
                    <a:pt x="129" y="136"/>
                    <a:pt x="129" y="128"/>
                    <a:pt x="131" y="129"/>
                  </a:cubicBezTo>
                  <a:cubicBezTo>
                    <a:pt x="133" y="130"/>
                    <a:pt x="137" y="125"/>
                    <a:pt x="136" y="122"/>
                  </a:cubicBezTo>
                  <a:cubicBezTo>
                    <a:pt x="136" y="119"/>
                    <a:pt x="136" y="118"/>
                    <a:pt x="132" y="116"/>
                  </a:cubicBezTo>
                  <a:cubicBezTo>
                    <a:pt x="129" y="115"/>
                    <a:pt x="127" y="111"/>
                    <a:pt x="122" y="108"/>
                  </a:cubicBezTo>
                  <a:cubicBezTo>
                    <a:pt x="117" y="106"/>
                    <a:pt x="116" y="105"/>
                    <a:pt x="114" y="100"/>
                  </a:cubicBezTo>
                  <a:cubicBezTo>
                    <a:pt x="112" y="94"/>
                    <a:pt x="109" y="93"/>
                    <a:pt x="107" y="90"/>
                  </a:cubicBezTo>
                  <a:cubicBezTo>
                    <a:pt x="105" y="87"/>
                    <a:pt x="112" y="89"/>
                    <a:pt x="117" y="88"/>
                  </a:cubicBezTo>
                  <a:cubicBezTo>
                    <a:pt x="121" y="86"/>
                    <a:pt x="122" y="86"/>
                    <a:pt x="128" y="84"/>
                  </a:cubicBezTo>
                  <a:cubicBezTo>
                    <a:pt x="135" y="82"/>
                    <a:pt x="134" y="80"/>
                    <a:pt x="138" y="77"/>
                  </a:cubicBezTo>
                  <a:cubicBezTo>
                    <a:pt x="141" y="74"/>
                    <a:pt x="142" y="73"/>
                    <a:pt x="144" y="76"/>
                  </a:cubicBezTo>
                  <a:cubicBezTo>
                    <a:pt x="146" y="79"/>
                    <a:pt x="149" y="81"/>
                    <a:pt x="151" y="81"/>
                  </a:cubicBezTo>
                  <a:cubicBezTo>
                    <a:pt x="150" y="81"/>
                    <a:pt x="151" y="77"/>
                    <a:pt x="150" y="73"/>
                  </a:cubicBezTo>
                  <a:cubicBezTo>
                    <a:pt x="149" y="69"/>
                    <a:pt x="148" y="61"/>
                    <a:pt x="146" y="55"/>
                  </a:cubicBezTo>
                  <a:cubicBezTo>
                    <a:pt x="143" y="50"/>
                    <a:pt x="146" y="50"/>
                    <a:pt x="144" y="46"/>
                  </a:cubicBezTo>
                  <a:cubicBezTo>
                    <a:pt x="143" y="42"/>
                    <a:pt x="140" y="45"/>
                    <a:pt x="140" y="43"/>
                  </a:cubicBezTo>
                  <a:cubicBezTo>
                    <a:pt x="139" y="40"/>
                    <a:pt x="134" y="41"/>
                    <a:pt x="133" y="38"/>
                  </a:cubicBezTo>
                  <a:cubicBezTo>
                    <a:pt x="132" y="33"/>
                    <a:pt x="139" y="31"/>
                    <a:pt x="138" y="28"/>
                  </a:cubicBezTo>
                  <a:cubicBezTo>
                    <a:pt x="137" y="26"/>
                    <a:pt x="140" y="26"/>
                    <a:pt x="138" y="21"/>
                  </a:cubicBezTo>
                  <a:cubicBezTo>
                    <a:pt x="134" y="20"/>
                    <a:pt x="135" y="18"/>
                    <a:pt x="133" y="16"/>
                  </a:cubicBezTo>
                  <a:cubicBezTo>
                    <a:pt x="127" y="13"/>
                    <a:pt x="134" y="12"/>
                    <a:pt x="129" y="10"/>
                  </a:cubicBezTo>
                  <a:cubicBezTo>
                    <a:pt x="124" y="8"/>
                    <a:pt x="127" y="17"/>
                    <a:pt x="124" y="14"/>
                  </a:cubicBezTo>
                  <a:cubicBezTo>
                    <a:pt x="122" y="12"/>
                    <a:pt x="120" y="13"/>
                    <a:pt x="118" y="13"/>
                  </a:cubicBezTo>
                  <a:cubicBezTo>
                    <a:pt x="116" y="13"/>
                    <a:pt x="114" y="14"/>
                    <a:pt x="112" y="16"/>
                  </a:cubicBezTo>
                  <a:cubicBezTo>
                    <a:pt x="109" y="17"/>
                    <a:pt x="110" y="15"/>
                    <a:pt x="111" y="13"/>
                  </a:cubicBezTo>
                  <a:cubicBezTo>
                    <a:pt x="112" y="12"/>
                    <a:pt x="113" y="13"/>
                    <a:pt x="115" y="13"/>
                  </a:cubicBezTo>
                  <a:cubicBezTo>
                    <a:pt x="116" y="12"/>
                    <a:pt x="115" y="11"/>
                    <a:pt x="112" y="11"/>
                  </a:cubicBezTo>
                  <a:cubicBezTo>
                    <a:pt x="109" y="12"/>
                    <a:pt x="108" y="16"/>
                    <a:pt x="104" y="16"/>
                  </a:cubicBezTo>
                  <a:cubicBezTo>
                    <a:pt x="100" y="17"/>
                    <a:pt x="98" y="18"/>
                    <a:pt x="96" y="17"/>
                  </a:cubicBezTo>
                  <a:cubicBezTo>
                    <a:pt x="93" y="16"/>
                    <a:pt x="91" y="15"/>
                    <a:pt x="90" y="18"/>
                  </a:cubicBezTo>
                  <a:cubicBezTo>
                    <a:pt x="88" y="20"/>
                    <a:pt x="84" y="18"/>
                    <a:pt x="82" y="17"/>
                  </a:cubicBezTo>
                  <a:cubicBezTo>
                    <a:pt x="79" y="15"/>
                    <a:pt x="77" y="18"/>
                    <a:pt x="75" y="17"/>
                  </a:cubicBezTo>
                  <a:cubicBezTo>
                    <a:pt x="70" y="12"/>
                    <a:pt x="83" y="15"/>
                    <a:pt x="75" y="10"/>
                  </a:cubicBezTo>
                  <a:cubicBezTo>
                    <a:pt x="72" y="8"/>
                    <a:pt x="71" y="10"/>
                    <a:pt x="70" y="9"/>
                  </a:cubicBezTo>
                  <a:cubicBezTo>
                    <a:pt x="69" y="8"/>
                    <a:pt x="67" y="7"/>
                    <a:pt x="65" y="10"/>
                  </a:cubicBezTo>
                  <a:cubicBezTo>
                    <a:pt x="65" y="6"/>
                    <a:pt x="63" y="6"/>
                    <a:pt x="60" y="7"/>
                  </a:cubicBezTo>
                  <a:cubicBezTo>
                    <a:pt x="62" y="5"/>
                    <a:pt x="58" y="4"/>
                    <a:pt x="58" y="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5" name="Freeform 208"/>
            <p:cNvSpPr>
              <a:spLocks/>
            </p:cNvSpPr>
            <p:nvPr/>
          </p:nvSpPr>
          <p:spPr bwMode="auto">
            <a:xfrm>
              <a:off x="18788063" y="1060450"/>
              <a:ext cx="90488" cy="100013"/>
            </a:xfrm>
            <a:custGeom>
              <a:avLst/>
              <a:gdLst/>
              <a:ahLst/>
              <a:cxnLst>
                <a:cxn ang="0">
                  <a:pos x="28" y="45"/>
                </a:cxn>
                <a:cxn ang="0">
                  <a:pos x="29" y="43"/>
                </a:cxn>
                <a:cxn ang="0">
                  <a:pos x="25" y="41"/>
                </a:cxn>
                <a:cxn ang="0">
                  <a:pos x="26" y="33"/>
                </a:cxn>
                <a:cxn ang="0">
                  <a:pos x="28" y="29"/>
                </a:cxn>
                <a:cxn ang="0">
                  <a:pos x="32" y="24"/>
                </a:cxn>
                <a:cxn ang="0">
                  <a:pos x="37" y="19"/>
                </a:cxn>
                <a:cxn ang="0">
                  <a:pos x="41" y="16"/>
                </a:cxn>
                <a:cxn ang="0">
                  <a:pos x="31" y="14"/>
                </a:cxn>
                <a:cxn ang="0">
                  <a:pos x="29" y="12"/>
                </a:cxn>
                <a:cxn ang="0">
                  <a:pos x="28" y="6"/>
                </a:cxn>
                <a:cxn ang="0">
                  <a:pos x="23" y="2"/>
                </a:cxn>
                <a:cxn ang="0">
                  <a:pos x="20" y="3"/>
                </a:cxn>
                <a:cxn ang="0">
                  <a:pos x="17" y="9"/>
                </a:cxn>
                <a:cxn ang="0">
                  <a:pos x="15" y="6"/>
                </a:cxn>
                <a:cxn ang="0">
                  <a:pos x="13" y="4"/>
                </a:cxn>
                <a:cxn ang="0">
                  <a:pos x="12" y="9"/>
                </a:cxn>
                <a:cxn ang="0">
                  <a:pos x="8" y="9"/>
                </a:cxn>
                <a:cxn ang="0">
                  <a:pos x="2" y="7"/>
                </a:cxn>
                <a:cxn ang="0">
                  <a:pos x="4" y="14"/>
                </a:cxn>
                <a:cxn ang="0">
                  <a:pos x="5" y="18"/>
                </a:cxn>
                <a:cxn ang="0">
                  <a:pos x="4" y="23"/>
                </a:cxn>
                <a:cxn ang="0">
                  <a:pos x="7" y="26"/>
                </a:cxn>
                <a:cxn ang="0">
                  <a:pos x="8" y="31"/>
                </a:cxn>
                <a:cxn ang="0">
                  <a:pos x="9" y="34"/>
                </a:cxn>
                <a:cxn ang="0">
                  <a:pos x="13" y="36"/>
                </a:cxn>
                <a:cxn ang="0">
                  <a:pos x="14" y="41"/>
                </a:cxn>
                <a:cxn ang="0">
                  <a:pos x="13" y="43"/>
                </a:cxn>
                <a:cxn ang="0">
                  <a:pos x="28" y="45"/>
                </a:cxn>
              </a:cxnLst>
              <a:rect l="0" t="0" r="r" b="b"/>
              <a:pathLst>
                <a:path w="42" h="47">
                  <a:moveTo>
                    <a:pt x="28" y="45"/>
                  </a:moveTo>
                  <a:cubicBezTo>
                    <a:pt x="28" y="44"/>
                    <a:pt x="28" y="44"/>
                    <a:pt x="29" y="43"/>
                  </a:cubicBezTo>
                  <a:cubicBezTo>
                    <a:pt x="30" y="43"/>
                    <a:pt x="27" y="41"/>
                    <a:pt x="25" y="41"/>
                  </a:cubicBezTo>
                  <a:cubicBezTo>
                    <a:pt x="22" y="39"/>
                    <a:pt x="22" y="34"/>
                    <a:pt x="26" y="33"/>
                  </a:cubicBezTo>
                  <a:cubicBezTo>
                    <a:pt x="29" y="33"/>
                    <a:pt x="24" y="30"/>
                    <a:pt x="28" y="29"/>
                  </a:cubicBezTo>
                  <a:cubicBezTo>
                    <a:pt x="31" y="29"/>
                    <a:pt x="28" y="23"/>
                    <a:pt x="32" y="24"/>
                  </a:cubicBezTo>
                  <a:cubicBezTo>
                    <a:pt x="36" y="24"/>
                    <a:pt x="34" y="19"/>
                    <a:pt x="37" y="19"/>
                  </a:cubicBezTo>
                  <a:cubicBezTo>
                    <a:pt x="39" y="20"/>
                    <a:pt x="42" y="20"/>
                    <a:pt x="41" y="16"/>
                  </a:cubicBezTo>
                  <a:cubicBezTo>
                    <a:pt x="39" y="12"/>
                    <a:pt x="29" y="16"/>
                    <a:pt x="31" y="14"/>
                  </a:cubicBezTo>
                  <a:cubicBezTo>
                    <a:pt x="33" y="12"/>
                    <a:pt x="27" y="13"/>
                    <a:pt x="29" y="12"/>
                  </a:cubicBezTo>
                  <a:cubicBezTo>
                    <a:pt x="32" y="11"/>
                    <a:pt x="28" y="9"/>
                    <a:pt x="28" y="6"/>
                  </a:cubicBezTo>
                  <a:cubicBezTo>
                    <a:pt x="27" y="2"/>
                    <a:pt x="25" y="3"/>
                    <a:pt x="23" y="2"/>
                  </a:cubicBezTo>
                  <a:cubicBezTo>
                    <a:pt x="20" y="0"/>
                    <a:pt x="23" y="3"/>
                    <a:pt x="20" y="3"/>
                  </a:cubicBezTo>
                  <a:cubicBezTo>
                    <a:pt x="16" y="2"/>
                    <a:pt x="18" y="6"/>
                    <a:pt x="17" y="9"/>
                  </a:cubicBezTo>
                  <a:cubicBezTo>
                    <a:pt x="16" y="12"/>
                    <a:pt x="15" y="9"/>
                    <a:pt x="15" y="6"/>
                  </a:cubicBezTo>
                  <a:cubicBezTo>
                    <a:pt x="16" y="4"/>
                    <a:pt x="15" y="2"/>
                    <a:pt x="13" y="4"/>
                  </a:cubicBezTo>
                  <a:cubicBezTo>
                    <a:pt x="11" y="6"/>
                    <a:pt x="10" y="6"/>
                    <a:pt x="12" y="9"/>
                  </a:cubicBezTo>
                  <a:cubicBezTo>
                    <a:pt x="13" y="11"/>
                    <a:pt x="9" y="12"/>
                    <a:pt x="8" y="9"/>
                  </a:cubicBezTo>
                  <a:cubicBezTo>
                    <a:pt x="6" y="7"/>
                    <a:pt x="5" y="5"/>
                    <a:pt x="2" y="7"/>
                  </a:cubicBezTo>
                  <a:cubicBezTo>
                    <a:pt x="0" y="10"/>
                    <a:pt x="3" y="13"/>
                    <a:pt x="4" y="14"/>
                  </a:cubicBezTo>
                  <a:cubicBezTo>
                    <a:pt x="6" y="15"/>
                    <a:pt x="7" y="16"/>
                    <a:pt x="5" y="18"/>
                  </a:cubicBezTo>
                  <a:cubicBezTo>
                    <a:pt x="4" y="19"/>
                    <a:pt x="4" y="20"/>
                    <a:pt x="4" y="23"/>
                  </a:cubicBezTo>
                  <a:cubicBezTo>
                    <a:pt x="4" y="26"/>
                    <a:pt x="6" y="22"/>
                    <a:pt x="7" y="26"/>
                  </a:cubicBezTo>
                  <a:cubicBezTo>
                    <a:pt x="7" y="30"/>
                    <a:pt x="10" y="30"/>
                    <a:pt x="8" y="31"/>
                  </a:cubicBezTo>
                  <a:cubicBezTo>
                    <a:pt x="5" y="32"/>
                    <a:pt x="7" y="32"/>
                    <a:pt x="9" y="34"/>
                  </a:cubicBezTo>
                  <a:cubicBezTo>
                    <a:pt x="9" y="34"/>
                    <a:pt x="13" y="35"/>
                    <a:pt x="13" y="36"/>
                  </a:cubicBezTo>
                  <a:cubicBezTo>
                    <a:pt x="13" y="38"/>
                    <a:pt x="15" y="40"/>
                    <a:pt x="14" y="41"/>
                  </a:cubicBezTo>
                  <a:cubicBezTo>
                    <a:pt x="13" y="42"/>
                    <a:pt x="13" y="42"/>
                    <a:pt x="13" y="43"/>
                  </a:cubicBezTo>
                  <a:cubicBezTo>
                    <a:pt x="19" y="42"/>
                    <a:pt x="24" y="47"/>
                    <a:pt x="28" y="4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6" name="Freeform 209"/>
            <p:cNvSpPr>
              <a:spLocks/>
            </p:cNvSpPr>
            <p:nvPr/>
          </p:nvSpPr>
          <p:spPr bwMode="auto">
            <a:xfrm>
              <a:off x="18797588" y="1041400"/>
              <a:ext cx="63500" cy="42863"/>
            </a:xfrm>
            <a:custGeom>
              <a:avLst/>
              <a:gdLst/>
              <a:ahLst/>
              <a:cxnLst>
                <a:cxn ang="0">
                  <a:pos x="4" y="17"/>
                </a:cxn>
                <a:cxn ang="0">
                  <a:pos x="2" y="13"/>
                </a:cxn>
                <a:cxn ang="0">
                  <a:pos x="5" y="9"/>
                </a:cxn>
                <a:cxn ang="0">
                  <a:pos x="9" y="8"/>
                </a:cxn>
                <a:cxn ang="0">
                  <a:pos x="14" y="9"/>
                </a:cxn>
                <a:cxn ang="0">
                  <a:pos x="23" y="3"/>
                </a:cxn>
                <a:cxn ang="0">
                  <a:pos x="29" y="0"/>
                </a:cxn>
                <a:cxn ang="0">
                  <a:pos x="29" y="5"/>
                </a:cxn>
                <a:cxn ang="0">
                  <a:pos x="27" y="11"/>
                </a:cxn>
                <a:cxn ang="0">
                  <a:pos x="25" y="14"/>
                </a:cxn>
                <a:cxn ang="0">
                  <a:pos x="19" y="9"/>
                </a:cxn>
                <a:cxn ang="0">
                  <a:pos x="14" y="11"/>
                </a:cxn>
                <a:cxn ang="0">
                  <a:pos x="8" y="11"/>
                </a:cxn>
                <a:cxn ang="0">
                  <a:pos x="4" y="17"/>
                </a:cxn>
              </a:cxnLst>
              <a:rect l="0" t="0" r="r" b="b"/>
              <a:pathLst>
                <a:path w="30" h="20">
                  <a:moveTo>
                    <a:pt x="4" y="17"/>
                  </a:moveTo>
                  <a:cubicBezTo>
                    <a:pt x="3" y="14"/>
                    <a:pt x="4" y="13"/>
                    <a:pt x="2" y="13"/>
                  </a:cubicBezTo>
                  <a:cubicBezTo>
                    <a:pt x="0" y="13"/>
                    <a:pt x="3" y="11"/>
                    <a:pt x="5" y="9"/>
                  </a:cubicBezTo>
                  <a:cubicBezTo>
                    <a:pt x="7" y="8"/>
                    <a:pt x="8" y="9"/>
                    <a:pt x="9" y="8"/>
                  </a:cubicBezTo>
                  <a:cubicBezTo>
                    <a:pt x="11" y="7"/>
                    <a:pt x="11" y="12"/>
                    <a:pt x="14" y="9"/>
                  </a:cubicBezTo>
                  <a:cubicBezTo>
                    <a:pt x="18" y="6"/>
                    <a:pt x="19" y="3"/>
                    <a:pt x="23" y="3"/>
                  </a:cubicBezTo>
                  <a:cubicBezTo>
                    <a:pt x="27" y="2"/>
                    <a:pt x="27" y="0"/>
                    <a:pt x="29" y="0"/>
                  </a:cubicBezTo>
                  <a:cubicBezTo>
                    <a:pt x="30" y="1"/>
                    <a:pt x="27" y="2"/>
                    <a:pt x="29" y="5"/>
                  </a:cubicBezTo>
                  <a:cubicBezTo>
                    <a:pt x="30" y="8"/>
                    <a:pt x="28" y="10"/>
                    <a:pt x="27" y="11"/>
                  </a:cubicBezTo>
                  <a:cubicBezTo>
                    <a:pt x="26" y="13"/>
                    <a:pt x="27" y="18"/>
                    <a:pt x="25" y="14"/>
                  </a:cubicBezTo>
                  <a:cubicBezTo>
                    <a:pt x="23" y="10"/>
                    <a:pt x="21" y="10"/>
                    <a:pt x="19" y="9"/>
                  </a:cubicBezTo>
                  <a:cubicBezTo>
                    <a:pt x="16" y="8"/>
                    <a:pt x="17" y="10"/>
                    <a:pt x="14" y="11"/>
                  </a:cubicBezTo>
                  <a:cubicBezTo>
                    <a:pt x="11" y="11"/>
                    <a:pt x="10" y="9"/>
                    <a:pt x="8" y="11"/>
                  </a:cubicBezTo>
                  <a:cubicBezTo>
                    <a:pt x="3" y="14"/>
                    <a:pt x="7" y="20"/>
                    <a:pt x="4" y="1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7" name="Freeform 210"/>
            <p:cNvSpPr>
              <a:spLocks/>
            </p:cNvSpPr>
            <p:nvPr/>
          </p:nvSpPr>
          <p:spPr bwMode="auto">
            <a:xfrm>
              <a:off x="18843626" y="1125538"/>
              <a:ext cx="41275" cy="25400"/>
            </a:xfrm>
            <a:custGeom>
              <a:avLst/>
              <a:gdLst/>
              <a:ahLst/>
              <a:cxnLst>
                <a:cxn ang="0">
                  <a:pos x="1" y="4"/>
                </a:cxn>
                <a:cxn ang="0">
                  <a:pos x="12" y="4"/>
                </a:cxn>
                <a:cxn ang="0">
                  <a:pos x="16" y="4"/>
                </a:cxn>
                <a:cxn ang="0">
                  <a:pos x="17" y="9"/>
                </a:cxn>
                <a:cxn ang="0">
                  <a:pos x="7" y="9"/>
                </a:cxn>
                <a:cxn ang="0">
                  <a:pos x="2" y="7"/>
                </a:cxn>
                <a:cxn ang="0">
                  <a:pos x="1" y="4"/>
                </a:cxn>
              </a:cxnLst>
              <a:rect l="0" t="0" r="r" b="b"/>
              <a:pathLst>
                <a:path w="19" h="12">
                  <a:moveTo>
                    <a:pt x="1" y="4"/>
                  </a:moveTo>
                  <a:cubicBezTo>
                    <a:pt x="6" y="4"/>
                    <a:pt x="12" y="1"/>
                    <a:pt x="12" y="4"/>
                  </a:cubicBezTo>
                  <a:cubicBezTo>
                    <a:pt x="13" y="6"/>
                    <a:pt x="15" y="0"/>
                    <a:pt x="16" y="4"/>
                  </a:cubicBezTo>
                  <a:cubicBezTo>
                    <a:pt x="17" y="8"/>
                    <a:pt x="19" y="7"/>
                    <a:pt x="17" y="9"/>
                  </a:cubicBezTo>
                  <a:cubicBezTo>
                    <a:pt x="15" y="12"/>
                    <a:pt x="9" y="10"/>
                    <a:pt x="7" y="9"/>
                  </a:cubicBezTo>
                  <a:cubicBezTo>
                    <a:pt x="5" y="7"/>
                    <a:pt x="3" y="8"/>
                    <a:pt x="2" y="7"/>
                  </a:cubicBezTo>
                  <a:cubicBezTo>
                    <a:pt x="1" y="6"/>
                    <a:pt x="0" y="4"/>
                    <a:pt x="1"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8" name="Freeform 211"/>
            <p:cNvSpPr>
              <a:spLocks/>
            </p:cNvSpPr>
            <p:nvPr/>
          </p:nvSpPr>
          <p:spPr bwMode="auto">
            <a:xfrm>
              <a:off x="18881726" y="1098550"/>
              <a:ext cx="57150" cy="57150"/>
            </a:xfrm>
            <a:custGeom>
              <a:avLst/>
              <a:gdLst/>
              <a:ahLst/>
              <a:cxnLst>
                <a:cxn ang="0">
                  <a:pos x="2" y="12"/>
                </a:cxn>
                <a:cxn ang="0">
                  <a:pos x="4" y="20"/>
                </a:cxn>
                <a:cxn ang="0">
                  <a:pos x="14" y="20"/>
                </a:cxn>
                <a:cxn ang="0">
                  <a:pos x="11" y="23"/>
                </a:cxn>
                <a:cxn ang="0">
                  <a:pos x="20" y="25"/>
                </a:cxn>
                <a:cxn ang="0">
                  <a:pos x="23" y="18"/>
                </a:cxn>
                <a:cxn ang="0">
                  <a:pos x="22" y="11"/>
                </a:cxn>
                <a:cxn ang="0">
                  <a:pos x="24" y="5"/>
                </a:cxn>
                <a:cxn ang="0">
                  <a:pos x="23" y="0"/>
                </a:cxn>
                <a:cxn ang="0">
                  <a:pos x="18" y="3"/>
                </a:cxn>
                <a:cxn ang="0">
                  <a:pos x="21" y="7"/>
                </a:cxn>
                <a:cxn ang="0">
                  <a:pos x="18" y="7"/>
                </a:cxn>
                <a:cxn ang="0">
                  <a:pos x="15" y="5"/>
                </a:cxn>
                <a:cxn ang="0">
                  <a:pos x="11" y="6"/>
                </a:cxn>
                <a:cxn ang="0">
                  <a:pos x="10" y="8"/>
                </a:cxn>
                <a:cxn ang="0">
                  <a:pos x="2" y="12"/>
                </a:cxn>
              </a:cxnLst>
              <a:rect l="0" t="0" r="r" b="b"/>
              <a:pathLst>
                <a:path w="27" h="27">
                  <a:moveTo>
                    <a:pt x="2" y="12"/>
                  </a:moveTo>
                  <a:cubicBezTo>
                    <a:pt x="5" y="14"/>
                    <a:pt x="3" y="18"/>
                    <a:pt x="4" y="20"/>
                  </a:cubicBezTo>
                  <a:cubicBezTo>
                    <a:pt x="6" y="24"/>
                    <a:pt x="14" y="18"/>
                    <a:pt x="14" y="20"/>
                  </a:cubicBezTo>
                  <a:cubicBezTo>
                    <a:pt x="13" y="23"/>
                    <a:pt x="7" y="22"/>
                    <a:pt x="11" y="23"/>
                  </a:cubicBezTo>
                  <a:cubicBezTo>
                    <a:pt x="16" y="24"/>
                    <a:pt x="21" y="27"/>
                    <a:pt x="20" y="25"/>
                  </a:cubicBezTo>
                  <a:cubicBezTo>
                    <a:pt x="19" y="22"/>
                    <a:pt x="18" y="20"/>
                    <a:pt x="23" y="18"/>
                  </a:cubicBezTo>
                  <a:cubicBezTo>
                    <a:pt x="27" y="16"/>
                    <a:pt x="19" y="13"/>
                    <a:pt x="22" y="11"/>
                  </a:cubicBezTo>
                  <a:cubicBezTo>
                    <a:pt x="26" y="10"/>
                    <a:pt x="25" y="8"/>
                    <a:pt x="24" y="5"/>
                  </a:cubicBezTo>
                  <a:cubicBezTo>
                    <a:pt x="23" y="1"/>
                    <a:pt x="26" y="1"/>
                    <a:pt x="23" y="0"/>
                  </a:cubicBezTo>
                  <a:cubicBezTo>
                    <a:pt x="19" y="0"/>
                    <a:pt x="20" y="1"/>
                    <a:pt x="18" y="3"/>
                  </a:cubicBezTo>
                  <a:cubicBezTo>
                    <a:pt x="16" y="6"/>
                    <a:pt x="22" y="2"/>
                    <a:pt x="21" y="7"/>
                  </a:cubicBezTo>
                  <a:cubicBezTo>
                    <a:pt x="19" y="12"/>
                    <a:pt x="19" y="2"/>
                    <a:pt x="18" y="7"/>
                  </a:cubicBezTo>
                  <a:cubicBezTo>
                    <a:pt x="17" y="12"/>
                    <a:pt x="17" y="6"/>
                    <a:pt x="15" y="5"/>
                  </a:cubicBezTo>
                  <a:cubicBezTo>
                    <a:pt x="13" y="5"/>
                    <a:pt x="9" y="4"/>
                    <a:pt x="11" y="6"/>
                  </a:cubicBezTo>
                  <a:cubicBezTo>
                    <a:pt x="14" y="7"/>
                    <a:pt x="13" y="8"/>
                    <a:pt x="10" y="8"/>
                  </a:cubicBezTo>
                  <a:cubicBezTo>
                    <a:pt x="7" y="9"/>
                    <a:pt x="0" y="10"/>
                    <a:pt x="2" y="1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09" name="Freeform 212"/>
            <p:cNvSpPr>
              <a:spLocks/>
            </p:cNvSpPr>
            <p:nvPr/>
          </p:nvSpPr>
          <p:spPr bwMode="auto">
            <a:xfrm>
              <a:off x="18834101" y="1670050"/>
              <a:ext cx="41275" cy="90488"/>
            </a:xfrm>
            <a:custGeom>
              <a:avLst/>
              <a:gdLst/>
              <a:ahLst/>
              <a:cxnLst>
                <a:cxn ang="0">
                  <a:pos x="15" y="40"/>
                </a:cxn>
                <a:cxn ang="0">
                  <a:pos x="18" y="29"/>
                </a:cxn>
                <a:cxn ang="0">
                  <a:pos x="18" y="15"/>
                </a:cxn>
                <a:cxn ang="0">
                  <a:pos x="17" y="7"/>
                </a:cxn>
                <a:cxn ang="0">
                  <a:pos x="14" y="5"/>
                </a:cxn>
                <a:cxn ang="0">
                  <a:pos x="8" y="9"/>
                </a:cxn>
                <a:cxn ang="0">
                  <a:pos x="3" y="11"/>
                </a:cxn>
                <a:cxn ang="0">
                  <a:pos x="3" y="16"/>
                </a:cxn>
                <a:cxn ang="0">
                  <a:pos x="4" y="22"/>
                </a:cxn>
                <a:cxn ang="0">
                  <a:pos x="6" y="29"/>
                </a:cxn>
                <a:cxn ang="0">
                  <a:pos x="10" y="35"/>
                </a:cxn>
                <a:cxn ang="0">
                  <a:pos x="15" y="40"/>
                </a:cxn>
              </a:cxnLst>
              <a:rect l="0" t="0" r="r" b="b"/>
              <a:pathLst>
                <a:path w="20" h="43">
                  <a:moveTo>
                    <a:pt x="15" y="40"/>
                  </a:moveTo>
                  <a:cubicBezTo>
                    <a:pt x="17" y="35"/>
                    <a:pt x="16" y="34"/>
                    <a:pt x="18" y="29"/>
                  </a:cubicBezTo>
                  <a:cubicBezTo>
                    <a:pt x="20" y="25"/>
                    <a:pt x="19" y="20"/>
                    <a:pt x="18" y="15"/>
                  </a:cubicBezTo>
                  <a:cubicBezTo>
                    <a:pt x="18" y="12"/>
                    <a:pt x="17" y="9"/>
                    <a:pt x="17" y="7"/>
                  </a:cubicBezTo>
                  <a:cubicBezTo>
                    <a:pt x="17" y="1"/>
                    <a:pt x="16" y="0"/>
                    <a:pt x="14" y="5"/>
                  </a:cubicBezTo>
                  <a:cubicBezTo>
                    <a:pt x="12" y="9"/>
                    <a:pt x="8" y="4"/>
                    <a:pt x="8" y="9"/>
                  </a:cubicBezTo>
                  <a:cubicBezTo>
                    <a:pt x="7" y="11"/>
                    <a:pt x="1" y="10"/>
                    <a:pt x="3" y="11"/>
                  </a:cubicBezTo>
                  <a:cubicBezTo>
                    <a:pt x="6" y="13"/>
                    <a:pt x="0" y="15"/>
                    <a:pt x="3" y="16"/>
                  </a:cubicBezTo>
                  <a:cubicBezTo>
                    <a:pt x="5" y="17"/>
                    <a:pt x="1" y="22"/>
                    <a:pt x="4" y="22"/>
                  </a:cubicBezTo>
                  <a:cubicBezTo>
                    <a:pt x="7" y="22"/>
                    <a:pt x="3" y="30"/>
                    <a:pt x="6" y="29"/>
                  </a:cubicBezTo>
                  <a:cubicBezTo>
                    <a:pt x="9" y="29"/>
                    <a:pt x="4" y="37"/>
                    <a:pt x="10" y="35"/>
                  </a:cubicBezTo>
                  <a:cubicBezTo>
                    <a:pt x="14" y="34"/>
                    <a:pt x="14" y="43"/>
                    <a:pt x="15" y="4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0" name="Freeform 213"/>
            <p:cNvSpPr>
              <a:spLocks/>
            </p:cNvSpPr>
            <p:nvPr/>
          </p:nvSpPr>
          <p:spPr bwMode="auto">
            <a:xfrm>
              <a:off x="18834101" y="1757363"/>
              <a:ext cx="53975" cy="109538"/>
            </a:xfrm>
            <a:custGeom>
              <a:avLst/>
              <a:gdLst/>
              <a:ahLst/>
              <a:cxnLst>
                <a:cxn ang="0">
                  <a:pos x="14" y="2"/>
                </a:cxn>
                <a:cxn ang="0">
                  <a:pos x="18" y="3"/>
                </a:cxn>
                <a:cxn ang="0">
                  <a:pos x="21" y="9"/>
                </a:cxn>
                <a:cxn ang="0">
                  <a:pos x="23" y="17"/>
                </a:cxn>
                <a:cxn ang="0">
                  <a:pos x="22" y="24"/>
                </a:cxn>
                <a:cxn ang="0">
                  <a:pos x="22" y="32"/>
                </a:cxn>
                <a:cxn ang="0">
                  <a:pos x="22" y="37"/>
                </a:cxn>
                <a:cxn ang="0">
                  <a:pos x="21" y="47"/>
                </a:cxn>
                <a:cxn ang="0">
                  <a:pos x="15" y="43"/>
                </a:cxn>
                <a:cxn ang="0">
                  <a:pos x="14" y="50"/>
                </a:cxn>
                <a:cxn ang="0">
                  <a:pos x="9" y="51"/>
                </a:cxn>
                <a:cxn ang="0">
                  <a:pos x="4" y="44"/>
                </a:cxn>
                <a:cxn ang="0">
                  <a:pos x="5" y="30"/>
                </a:cxn>
                <a:cxn ang="0">
                  <a:pos x="5" y="25"/>
                </a:cxn>
                <a:cxn ang="0">
                  <a:pos x="4" y="15"/>
                </a:cxn>
                <a:cxn ang="0">
                  <a:pos x="1" y="11"/>
                </a:cxn>
                <a:cxn ang="0">
                  <a:pos x="2" y="6"/>
                </a:cxn>
                <a:cxn ang="0">
                  <a:pos x="9" y="6"/>
                </a:cxn>
                <a:cxn ang="0">
                  <a:pos x="14" y="2"/>
                </a:cxn>
              </a:cxnLst>
              <a:rect l="0" t="0" r="r" b="b"/>
              <a:pathLst>
                <a:path w="26" h="52">
                  <a:moveTo>
                    <a:pt x="14" y="2"/>
                  </a:moveTo>
                  <a:cubicBezTo>
                    <a:pt x="16" y="2"/>
                    <a:pt x="17" y="0"/>
                    <a:pt x="18" y="3"/>
                  </a:cubicBezTo>
                  <a:cubicBezTo>
                    <a:pt x="20" y="6"/>
                    <a:pt x="20" y="8"/>
                    <a:pt x="21" y="9"/>
                  </a:cubicBezTo>
                  <a:cubicBezTo>
                    <a:pt x="23" y="10"/>
                    <a:pt x="22" y="15"/>
                    <a:pt x="23" y="17"/>
                  </a:cubicBezTo>
                  <a:cubicBezTo>
                    <a:pt x="26" y="22"/>
                    <a:pt x="21" y="22"/>
                    <a:pt x="22" y="24"/>
                  </a:cubicBezTo>
                  <a:cubicBezTo>
                    <a:pt x="24" y="26"/>
                    <a:pt x="24" y="29"/>
                    <a:pt x="22" y="32"/>
                  </a:cubicBezTo>
                  <a:cubicBezTo>
                    <a:pt x="21" y="34"/>
                    <a:pt x="23" y="35"/>
                    <a:pt x="22" y="37"/>
                  </a:cubicBezTo>
                  <a:cubicBezTo>
                    <a:pt x="20" y="40"/>
                    <a:pt x="23" y="46"/>
                    <a:pt x="21" y="47"/>
                  </a:cubicBezTo>
                  <a:cubicBezTo>
                    <a:pt x="19" y="48"/>
                    <a:pt x="16" y="43"/>
                    <a:pt x="15" y="43"/>
                  </a:cubicBezTo>
                  <a:cubicBezTo>
                    <a:pt x="14" y="44"/>
                    <a:pt x="17" y="52"/>
                    <a:pt x="14" y="50"/>
                  </a:cubicBezTo>
                  <a:cubicBezTo>
                    <a:pt x="11" y="49"/>
                    <a:pt x="8" y="52"/>
                    <a:pt x="9" y="51"/>
                  </a:cubicBezTo>
                  <a:cubicBezTo>
                    <a:pt x="10" y="49"/>
                    <a:pt x="4" y="47"/>
                    <a:pt x="4" y="44"/>
                  </a:cubicBezTo>
                  <a:cubicBezTo>
                    <a:pt x="5" y="36"/>
                    <a:pt x="3" y="31"/>
                    <a:pt x="5" y="30"/>
                  </a:cubicBezTo>
                  <a:cubicBezTo>
                    <a:pt x="9" y="29"/>
                    <a:pt x="3" y="27"/>
                    <a:pt x="5" y="25"/>
                  </a:cubicBezTo>
                  <a:cubicBezTo>
                    <a:pt x="7" y="22"/>
                    <a:pt x="6" y="16"/>
                    <a:pt x="4" y="15"/>
                  </a:cubicBezTo>
                  <a:cubicBezTo>
                    <a:pt x="2" y="15"/>
                    <a:pt x="0" y="12"/>
                    <a:pt x="1" y="11"/>
                  </a:cubicBezTo>
                  <a:cubicBezTo>
                    <a:pt x="1" y="9"/>
                    <a:pt x="1" y="8"/>
                    <a:pt x="2" y="6"/>
                  </a:cubicBezTo>
                  <a:cubicBezTo>
                    <a:pt x="2" y="4"/>
                    <a:pt x="4" y="9"/>
                    <a:pt x="9" y="6"/>
                  </a:cubicBezTo>
                  <a:cubicBezTo>
                    <a:pt x="12" y="5"/>
                    <a:pt x="10" y="3"/>
                    <a:pt x="14" y="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1" name="Freeform 214"/>
            <p:cNvSpPr>
              <a:spLocks/>
            </p:cNvSpPr>
            <p:nvPr/>
          </p:nvSpPr>
          <p:spPr bwMode="auto">
            <a:xfrm>
              <a:off x="18999201" y="1890713"/>
              <a:ext cx="123825" cy="79375"/>
            </a:xfrm>
            <a:custGeom>
              <a:avLst/>
              <a:gdLst/>
              <a:ahLst/>
              <a:cxnLst>
                <a:cxn ang="0">
                  <a:pos x="58" y="4"/>
                </a:cxn>
                <a:cxn ang="0">
                  <a:pos x="54" y="4"/>
                </a:cxn>
                <a:cxn ang="0">
                  <a:pos x="47" y="5"/>
                </a:cxn>
                <a:cxn ang="0">
                  <a:pos x="37" y="7"/>
                </a:cxn>
                <a:cxn ang="0">
                  <a:pos x="28" y="9"/>
                </a:cxn>
                <a:cxn ang="0">
                  <a:pos x="22" y="7"/>
                </a:cxn>
                <a:cxn ang="0">
                  <a:pos x="11" y="6"/>
                </a:cxn>
                <a:cxn ang="0">
                  <a:pos x="3" y="11"/>
                </a:cxn>
                <a:cxn ang="0">
                  <a:pos x="8" y="18"/>
                </a:cxn>
                <a:cxn ang="0">
                  <a:pos x="18" y="23"/>
                </a:cxn>
                <a:cxn ang="0">
                  <a:pos x="28" y="29"/>
                </a:cxn>
                <a:cxn ang="0">
                  <a:pos x="38" y="35"/>
                </a:cxn>
                <a:cxn ang="0">
                  <a:pos x="48" y="37"/>
                </a:cxn>
                <a:cxn ang="0">
                  <a:pos x="51" y="30"/>
                </a:cxn>
                <a:cxn ang="0">
                  <a:pos x="52" y="22"/>
                </a:cxn>
                <a:cxn ang="0">
                  <a:pos x="53" y="15"/>
                </a:cxn>
                <a:cxn ang="0">
                  <a:pos x="58" y="4"/>
                </a:cxn>
              </a:cxnLst>
              <a:rect l="0" t="0" r="r" b="b"/>
              <a:pathLst>
                <a:path w="59" h="38">
                  <a:moveTo>
                    <a:pt x="58" y="4"/>
                  </a:moveTo>
                  <a:cubicBezTo>
                    <a:pt x="59" y="0"/>
                    <a:pt x="56" y="5"/>
                    <a:pt x="54" y="4"/>
                  </a:cubicBezTo>
                  <a:cubicBezTo>
                    <a:pt x="52" y="2"/>
                    <a:pt x="51" y="8"/>
                    <a:pt x="47" y="5"/>
                  </a:cubicBezTo>
                  <a:cubicBezTo>
                    <a:pt x="43" y="2"/>
                    <a:pt x="40" y="9"/>
                    <a:pt x="37" y="7"/>
                  </a:cubicBezTo>
                  <a:cubicBezTo>
                    <a:pt x="34" y="6"/>
                    <a:pt x="31" y="11"/>
                    <a:pt x="28" y="9"/>
                  </a:cubicBezTo>
                  <a:cubicBezTo>
                    <a:pt x="25" y="7"/>
                    <a:pt x="25" y="9"/>
                    <a:pt x="22" y="7"/>
                  </a:cubicBezTo>
                  <a:cubicBezTo>
                    <a:pt x="19" y="4"/>
                    <a:pt x="15" y="9"/>
                    <a:pt x="11" y="6"/>
                  </a:cubicBezTo>
                  <a:cubicBezTo>
                    <a:pt x="8" y="4"/>
                    <a:pt x="6" y="7"/>
                    <a:pt x="3" y="11"/>
                  </a:cubicBezTo>
                  <a:cubicBezTo>
                    <a:pt x="0" y="15"/>
                    <a:pt x="5" y="17"/>
                    <a:pt x="8" y="18"/>
                  </a:cubicBezTo>
                  <a:cubicBezTo>
                    <a:pt x="12" y="18"/>
                    <a:pt x="14" y="22"/>
                    <a:pt x="18" y="23"/>
                  </a:cubicBezTo>
                  <a:cubicBezTo>
                    <a:pt x="21" y="24"/>
                    <a:pt x="21" y="30"/>
                    <a:pt x="28" y="29"/>
                  </a:cubicBezTo>
                  <a:cubicBezTo>
                    <a:pt x="35" y="29"/>
                    <a:pt x="37" y="32"/>
                    <a:pt x="38" y="35"/>
                  </a:cubicBezTo>
                  <a:cubicBezTo>
                    <a:pt x="40" y="37"/>
                    <a:pt x="43" y="34"/>
                    <a:pt x="48" y="37"/>
                  </a:cubicBezTo>
                  <a:cubicBezTo>
                    <a:pt x="50" y="38"/>
                    <a:pt x="48" y="34"/>
                    <a:pt x="51" y="30"/>
                  </a:cubicBezTo>
                  <a:cubicBezTo>
                    <a:pt x="54" y="27"/>
                    <a:pt x="49" y="24"/>
                    <a:pt x="52" y="22"/>
                  </a:cubicBezTo>
                  <a:cubicBezTo>
                    <a:pt x="54" y="19"/>
                    <a:pt x="50" y="18"/>
                    <a:pt x="53" y="15"/>
                  </a:cubicBezTo>
                  <a:cubicBezTo>
                    <a:pt x="57" y="12"/>
                    <a:pt x="57" y="10"/>
                    <a:pt x="58"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2" name="Freeform 215"/>
            <p:cNvSpPr>
              <a:spLocks/>
            </p:cNvSpPr>
            <p:nvPr/>
          </p:nvSpPr>
          <p:spPr bwMode="auto">
            <a:xfrm>
              <a:off x="18856326" y="1389063"/>
              <a:ext cx="295275" cy="130175"/>
            </a:xfrm>
            <a:custGeom>
              <a:avLst/>
              <a:gdLst/>
              <a:ahLst/>
              <a:cxnLst>
                <a:cxn ang="0">
                  <a:pos x="74" y="9"/>
                </a:cxn>
                <a:cxn ang="0">
                  <a:pos x="69" y="16"/>
                </a:cxn>
                <a:cxn ang="0">
                  <a:pos x="63" y="22"/>
                </a:cxn>
                <a:cxn ang="0">
                  <a:pos x="62" y="26"/>
                </a:cxn>
                <a:cxn ang="0">
                  <a:pos x="62" y="30"/>
                </a:cxn>
                <a:cxn ang="0">
                  <a:pos x="60" y="33"/>
                </a:cxn>
                <a:cxn ang="0">
                  <a:pos x="56" y="30"/>
                </a:cxn>
                <a:cxn ang="0">
                  <a:pos x="50" y="31"/>
                </a:cxn>
                <a:cxn ang="0">
                  <a:pos x="45" y="34"/>
                </a:cxn>
                <a:cxn ang="0">
                  <a:pos x="37" y="36"/>
                </a:cxn>
                <a:cxn ang="0">
                  <a:pos x="29" y="35"/>
                </a:cxn>
                <a:cxn ang="0">
                  <a:pos x="23" y="38"/>
                </a:cxn>
                <a:cxn ang="0">
                  <a:pos x="14" y="38"/>
                </a:cxn>
                <a:cxn ang="0">
                  <a:pos x="1" y="38"/>
                </a:cxn>
                <a:cxn ang="0">
                  <a:pos x="5" y="46"/>
                </a:cxn>
                <a:cxn ang="0">
                  <a:pos x="13" y="50"/>
                </a:cxn>
                <a:cxn ang="0">
                  <a:pos x="18" y="55"/>
                </a:cxn>
                <a:cxn ang="0">
                  <a:pos x="26" y="55"/>
                </a:cxn>
                <a:cxn ang="0">
                  <a:pos x="33" y="52"/>
                </a:cxn>
                <a:cxn ang="0">
                  <a:pos x="45" y="50"/>
                </a:cxn>
                <a:cxn ang="0">
                  <a:pos x="52" y="52"/>
                </a:cxn>
                <a:cxn ang="0">
                  <a:pos x="56" y="55"/>
                </a:cxn>
                <a:cxn ang="0">
                  <a:pos x="63" y="58"/>
                </a:cxn>
                <a:cxn ang="0">
                  <a:pos x="74" y="60"/>
                </a:cxn>
                <a:cxn ang="0">
                  <a:pos x="92" y="60"/>
                </a:cxn>
                <a:cxn ang="0">
                  <a:pos x="103" y="53"/>
                </a:cxn>
                <a:cxn ang="0">
                  <a:pos x="108" y="53"/>
                </a:cxn>
                <a:cxn ang="0">
                  <a:pos x="114" y="53"/>
                </a:cxn>
                <a:cxn ang="0">
                  <a:pos x="121" y="51"/>
                </a:cxn>
                <a:cxn ang="0">
                  <a:pos x="125" y="44"/>
                </a:cxn>
                <a:cxn ang="0">
                  <a:pos x="127" y="35"/>
                </a:cxn>
                <a:cxn ang="0">
                  <a:pos x="125" y="30"/>
                </a:cxn>
                <a:cxn ang="0">
                  <a:pos x="137" y="27"/>
                </a:cxn>
                <a:cxn ang="0">
                  <a:pos x="137" y="17"/>
                </a:cxn>
                <a:cxn ang="0">
                  <a:pos x="128" y="16"/>
                </a:cxn>
                <a:cxn ang="0">
                  <a:pos x="112" y="6"/>
                </a:cxn>
                <a:cxn ang="0">
                  <a:pos x="102" y="5"/>
                </a:cxn>
                <a:cxn ang="0">
                  <a:pos x="93" y="1"/>
                </a:cxn>
                <a:cxn ang="0">
                  <a:pos x="88" y="10"/>
                </a:cxn>
                <a:cxn ang="0">
                  <a:pos x="82" y="11"/>
                </a:cxn>
                <a:cxn ang="0">
                  <a:pos x="74" y="9"/>
                </a:cxn>
              </a:cxnLst>
              <a:rect l="0" t="0" r="r" b="b"/>
              <a:pathLst>
                <a:path w="139" h="62">
                  <a:moveTo>
                    <a:pt x="74" y="9"/>
                  </a:moveTo>
                  <a:cubicBezTo>
                    <a:pt x="75" y="12"/>
                    <a:pt x="71" y="17"/>
                    <a:pt x="69" y="16"/>
                  </a:cubicBezTo>
                  <a:cubicBezTo>
                    <a:pt x="67" y="15"/>
                    <a:pt x="67" y="23"/>
                    <a:pt x="63" y="22"/>
                  </a:cubicBezTo>
                  <a:cubicBezTo>
                    <a:pt x="60" y="22"/>
                    <a:pt x="60" y="25"/>
                    <a:pt x="62" y="26"/>
                  </a:cubicBezTo>
                  <a:cubicBezTo>
                    <a:pt x="64" y="27"/>
                    <a:pt x="61" y="28"/>
                    <a:pt x="62" y="30"/>
                  </a:cubicBezTo>
                  <a:cubicBezTo>
                    <a:pt x="64" y="31"/>
                    <a:pt x="64" y="34"/>
                    <a:pt x="60" y="33"/>
                  </a:cubicBezTo>
                  <a:cubicBezTo>
                    <a:pt x="57" y="33"/>
                    <a:pt x="59" y="27"/>
                    <a:pt x="56" y="30"/>
                  </a:cubicBezTo>
                  <a:cubicBezTo>
                    <a:pt x="53" y="32"/>
                    <a:pt x="53" y="29"/>
                    <a:pt x="50" y="31"/>
                  </a:cubicBezTo>
                  <a:cubicBezTo>
                    <a:pt x="47" y="33"/>
                    <a:pt x="48" y="34"/>
                    <a:pt x="45" y="34"/>
                  </a:cubicBezTo>
                  <a:cubicBezTo>
                    <a:pt x="42" y="35"/>
                    <a:pt x="40" y="38"/>
                    <a:pt x="37" y="36"/>
                  </a:cubicBezTo>
                  <a:cubicBezTo>
                    <a:pt x="33" y="34"/>
                    <a:pt x="28" y="32"/>
                    <a:pt x="29" y="35"/>
                  </a:cubicBezTo>
                  <a:cubicBezTo>
                    <a:pt x="29" y="38"/>
                    <a:pt x="24" y="34"/>
                    <a:pt x="23" y="38"/>
                  </a:cubicBezTo>
                  <a:cubicBezTo>
                    <a:pt x="22" y="41"/>
                    <a:pt x="19" y="40"/>
                    <a:pt x="14" y="38"/>
                  </a:cubicBezTo>
                  <a:cubicBezTo>
                    <a:pt x="9" y="36"/>
                    <a:pt x="3" y="35"/>
                    <a:pt x="1" y="38"/>
                  </a:cubicBezTo>
                  <a:cubicBezTo>
                    <a:pt x="9" y="40"/>
                    <a:pt x="0" y="45"/>
                    <a:pt x="5" y="46"/>
                  </a:cubicBezTo>
                  <a:cubicBezTo>
                    <a:pt x="10" y="47"/>
                    <a:pt x="9" y="52"/>
                    <a:pt x="13" y="50"/>
                  </a:cubicBezTo>
                  <a:cubicBezTo>
                    <a:pt x="17" y="49"/>
                    <a:pt x="17" y="51"/>
                    <a:pt x="18" y="55"/>
                  </a:cubicBezTo>
                  <a:cubicBezTo>
                    <a:pt x="22" y="53"/>
                    <a:pt x="22" y="53"/>
                    <a:pt x="26" y="55"/>
                  </a:cubicBezTo>
                  <a:cubicBezTo>
                    <a:pt x="29" y="58"/>
                    <a:pt x="29" y="52"/>
                    <a:pt x="33" y="52"/>
                  </a:cubicBezTo>
                  <a:cubicBezTo>
                    <a:pt x="36" y="52"/>
                    <a:pt x="42" y="52"/>
                    <a:pt x="45" y="50"/>
                  </a:cubicBezTo>
                  <a:cubicBezTo>
                    <a:pt x="48" y="48"/>
                    <a:pt x="51" y="49"/>
                    <a:pt x="52" y="52"/>
                  </a:cubicBezTo>
                  <a:cubicBezTo>
                    <a:pt x="52" y="55"/>
                    <a:pt x="55" y="53"/>
                    <a:pt x="56" y="55"/>
                  </a:cubicBezTo>
                  <a:cubicBezTo>
                    <a:pt x="58" y="57"/>
                    <a:pt x="61" y="56"/>
                    <a:pt x="63" y="58"/>
                  </a:cubicBezTo>
                  <a:cubicBezTo>
                    <a:pt x="65" y="60"/>
                    <a:pt x="75" y="58"/>
                    <a:pt x="74" y="60"/>
                  </a:cubicBezTo>
                  <a:cubicBezTo>
                    <a:pt x="89" y="62"/>
                    <a:pt x="89" y="62"/>
                    <a:pt x="92" y="60"/>
                  </a:cubicBezTo>
                  <a:cubicBezTo>
                    <a:pt x="95" y="58"/>
                    <a:pt x="100" y="51"/>
                    <a:pt x="103" y="53"/>
                  </a:cubicBezTo>
                  <a:cubicBezTo>
                    <a:pt x="105" y="55"/>
                    <a:pt x="105" y="55"/>
                    <a:pt x="108" y="53"/>
                  </a:cubicBezTo>
                  <a:cubicBezTo>
                    <a:pt x="111" y="50"/>
                    <a:pt x="112" y="50"/>
                    <a:pt x="114" y="53"/>
                  </a:cubicBezTo>
                  <a:cubicBezTo>
                    <a:pt x="117" y="56"/>
                    <a:pt x="120" y="56"/>
                    <a:pt x="121" y="51"/>
                  </a:cubicBezTo>
                  <a:cubicBezTo>
                    <a:pt x="122" y="47"/>
                    <a:pt x="125" y="48"/>
                    <a:pt x="125" y="44"/>
                  </a:cubicBezTo>
                  <a:cubicBezTo>
                    <a:pt x="125" y="39"/>
                    <a:pt x="132" y="38"/>
                    <a:pt x="127" y="35"/>
                  </a:cubicBezTo>
                  <a:cubicBezTo>
                    <a:pt x="122" y="32"/>
                    <a:pt x="120" y="29"/>
                    <a:pt x="125" y="30"/>
                  </a:cubicBezTo>
                  <a:cubicBezTo>
                    <a:pt x="130" y="32"/>
                    <a:pt x="134" y="36"/>
                    <a:pt x="137" y="27"/>
                  </a:cubicBezTo>
                  <a:cubicBezTo>
                    <a:pt x="135" y="24"/>
                    <a:pt x="139" y="18"/>
                    <a:pt x="137" y="17"/>
                  </a:cubicBezTo>
                  <a:cubicBezTo>
                    <a:pt x="136" y="16"/>
                    <a:pt x="132" y="20"/>
                    <a:pt x="128" y="16"/>
                  </a:cubicBezTo>
                  <a:cubicBezTo>
                    <a:pt x="124" y="13"/>
                    <a:pt x="117" y="8"/>
                    <a:pt x="112" y="6"/>
                  </a:cubicBezTo>
                  <a:cubicBezTo>
                    <a:pt x="106" y="3"/>
                    <a:pt x="105" y="8"/>
                    <a:pt x="102" y="5"/>
                  </a:cubicBezTo>
                  <a:cubicBezTo>
                    <a:pt x="98" y="3"/>
                    <a:pt x="96" y="0"/>
                    <a:pt x="93" y="1"/>
                  </a:cubicBezTo>
                  <a:cubicBezTo>
                    <a:pt x="90" y="1"/>
                    <a:pt x="93" y="3"/>
                    <a:pt x="88" y="10"/>
                  </a:cubicBezTo>
                  <a:cubicBezTo>
                    <a:pt x="87" y="13"/>
                    <a:pt x="84" y="11"/>
                    <a:pt x="82" y="11"/>
                  </a:cubicBezTo>
                  <a:cubicBezTo>
                    <a:pt x="79" y="11"/>
                    <a:pt x="79" y="9"/>
                    <a:pt x="74" y="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3" name="Freeform 216"/>
            <p:cNvSpPr>
              <a:spLocks/>
            </p:cNvSpPr>
            <p:nvPr/>
          </p:nvSpPr>
          <p:spPr bwMode="auto">
            <a:xfrm>
              <a:off x="18948401" y="1303338"/>
              <a:ext cx="249238" cy="127000"/>
            </a:xfrm>
            <a:custGeom>
              <a:avLst/>
              <a:gdLst/>
              <a:ahLst/>
              <a:cxnLst>
                <a:cxn ang="0">
                  <a:pos x="94" y="57"/>
                </a:cxn>
                <a:cxn ang="0">
                  <a:pos x="104" y="48"/>
                </a:cxn>
                <a:cxn ang="0">
                  <a:pos x="117" y="30"/>
                </a:cxn>
                <a:cxn ang="0">
                  <a:pos x="94" y="16"/>
                </a:cxn>
                <a:cxn ang="0">
                  <a:pos x="90" y="14"/>
                </a:cxn>
                <a:cxn ang="0">
                  <a:pos x="82" y="14"/>
                </a:cxn>
                <a:cxn ang="0">
                  <a:pos x="78" y="18"/>
                </a:cxn>
                <a:cxn ang="0">
                  <a:pos x="68" y="11"/>
                </a:cxn>
                <a:cxn ang="0">
                  <a:pos x="46" y="8"/>
                </a:cxn>
                <a:cxn ang="0">
                  <a:pos x="39" y="3"/>
                </a:cxn>
                <a:cxn ang="0">
                  <a:pos x="33" y="4"/>
                </a:cxn>
                <a:cxn ang="0">
                  <a:pos x="23" y="11"/>
                </a:cxn>
                <a:cxn ang="0">
                  <a:pos x="12" y="15"/>
                </a:cxn>
                <a:cxn ang="0">
                  <a:pos x="2" y="17"/>
                </a:cxn>
                <a:cxn ang="0">
                  <a:pos x="9" y="27"/>
                </a:cxn>
                <a:cxn ang="0">
                  <a:pos x="17" y="35"/>
                </a:cxn>
                <a:cxn ang="0">
                  <a:pos x="27" y="43"/>
                </a:cxn>
                <a:cxn ang="0">
                  <a:pos x="31" y="49"/>
                </a:cxn>
                <a:cxn ang="0">
                  <a:pos x="39" y="51"/>
                </a:cxn>
                <a:cxn ang="0">
                  <a:pos x="45" y="50"/>
                </a:cxn>
                <a:cxn ang="0">
                  <a:pos x="50" y="41"/>
                </a:cxn>
                <a:cxn ang="0">
                  <a:pos x="59" y="45"/>
                </a:cxn>
                <a:cxn ang="0">
                  <a:pos x="69" y="46"/>
                </a:cxn>
                <a:cxn ang="0">
                  <a:pos x="85" y="56"/>
                </a:cxn>
                <a:cxn ang="0">
                  <a:pos x="94" y="57"/>
                </a:cxn>
              </a:cxnLst>
              <a:rect l="0" t="0" r="r" b="b"/>
              <a:pathLst>
                <a:path w="118" h="60">
                  <a:moveTo>
                    <a:pt x="94" y="57"/>
                  </a:moveTo>
                  <a:cubicBezTo>
                    <a:pt x="94" y="57"/>
                    <a:pt x="96" y="52"/>
                    <a:pt x="104" y="48"/>
                  </a:cubicBezTo>
                  <a:cubicBezTo>
                    <a:pt x="118" y="41"/>
                    <a:pt x="104" y="40"/>
                    <a:pt x="117" y="30"/>
                  </a:cubicBezTo>
                  <a:cubicBezTo>
                    <a:pt x="104" y="19"/>
                    <a:pt x="96" y="23"/>
                    <a:pt x="94" y="16"/>
                  </a:cubicBezTo>
                  <a:cubicBezTo>
                    <a:pt x="92" y="10"/>
                    <a:pt x="94" y="13"/>
                    <a:pt x="90" y="14"/>
                  </a:cubicBezTo>
                  <a:cubicBezTo>
                    <a:pt x="85" y="14"/>
                    <a:pt x="79" y="8"/>
                    <a:pt x="82" y="14"/>
                  </a:cubicBezTo>
                  <a:cubicBezTo>
                    <a:pt x="85" y="19"/>
                    <a:pt x="79" y="12"/>
                    <a:pt x="78" y="18"/>
                  </a:cubicBezTo>
                  <a:cubicBezTo>
                    <a:pt x="78" y="21"/>
                    <a:pt x="75" y="11"/>
                    <a:pt x="68" y="11"/>
                  </a:cubicBezTo>
                  <a:cubicBezTo>
                    <a:pt x="44" y="10"/>
                    <a:pt x="51" y="0"/>
                    <a:pt x="46" y="8"/>
                  </a:cubicBezTo>
                  <a:cubicBezTo>
                    <a:pt x="44" y="8"/>
                    <a:pt x="41" y="6"/>
                    <a:pt x="39" y="3"/>
                  </a:cubicBezTo>
                  <a:cubicBezTo>
                    <a:pt x="37" y="0"/>
                    <a:pt x="36" y="1"/>
                    <a:pt x="33" y="4"/>
                  </a:cubicBezTo>
                  <a:cubicBezTo>
                    <a:pt x="29" y="7"/>
                    <a:pt x="30" y="9"/>
                    <a:pt x="23" y="11"/>
                  </a:cubicBezTo>
                  <a:cubicBezTo>
                    <a:pt x="17" y="13"/>
                    <a:pt x="16" y="13"/>
                    <a:pt x="12" y="15"/>
                  </a:cubicBezTo>
                  <a:cubicBezTo>
                    <a:pt x="7" y="16"/>
                    <a:pt x="0" y="14"/>
                    <a:pt x="2" y="17"/>
                  </a:cubicBezTo>
                  <a:cubicBezTo>
                    <a:pt x="4" y="20"/>
                    <a:pt x="7" y="21"/>
                    <a:pt x="9" y="27"/>
                  </a:cubicBezTo>
                  <a:cubicBezTo>
                    <a:pt x="11" y="32"/>
                    <a:pt x="12" y="33"/>
                    <a:pt x="17" y="35"/>
                  </a:cubicBezTo>
                  <a:cubicBezTo>
                    <a:pt x="22" y="38"/>
                    <a:pt x="24" y="42"/>
                    <a:pt x="27" y="43"/>
                  </a:cubicBezTo>
                  <a:cubicBezTo>
                    <a:pt x="31" y="45"/>
                    <a:pt x="31" y="46"/>
                    <a:pt x="31" y="49"/>
                  </a:cubicBezTo>
                  <a:cubicBezTo>
                    <a:pt x="36" y="49"/>
                    <a:pt x="36" y="51"/>
                    <a:pt x="39" y="51"/>
                  </a:cubicBezTo>
                  <a:cubicBezTo>
                    <a:pt x="41" y="51"/>
                    <a:pt x="44" y="53"/>
                    <a:pt x="45" y="50"/>
                  </a:cubicBezTo>
                  <a:cubicBezTo>
                    <a:pt x="50" y="43"/>
                    <a:pt x="47" y="41"/>
                    <a:pt x="50" y="41"/>
                  </a:cubicBezTo>
                  <a:cubicBezTo>
                    <a:pt x="53" y="40"/>
                    <a:pt x="55" y="43"/>
                    <a:pt x="59" y="45"/>
                  </a:cubicBezTo>
                  <a:cubicBezTo>
                    <a:pt x="62" y="48"/>
                    <a:pt x="63" y="43"/>
                    <a:pt x="69" y="46"/>
                  </a:cubicBezTo>
                  <a:cubicBezTo>
                    <a:pt x="74" y="48"/>
                    <a:pt x="81" y="53"/>
                    <a:pt x="85" y="56"/>
                  </a:cubicBezTo>
                  <a:cubicBezTo>
                    <a:pt x="89" y="60"/>
                    <a:pt x="93" y="56"/>
                    <a:pt x="94" y="5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4" name="Freeform 217"/>
            <p:cNvSpPr>
              <a:spLocks/>
            </p:cNvSpPr>
            <p:nvPr/>
          </p:nvSpPr>
          <p:spPr bwMode="auto">
            <a:xfrm>
              <a:off x="18737263" y="1455738"/>
              <a:ext cx="157163" cy="85725"/>
            </a:xfrm>
            <a:custGeom>
              <a:avLst/>
              <a:gdLst/>
              <a:ahLst/>
              <a:cxnLst>
                <a:cxn ang="0">
                  <a:pos x="18" y="39"/>
                </a:cxn>
                <a:cxn ang="0">
                  <a:pos x="16" y="35"/>
                </a:cxn>
                <a:cxn ang="0">
                  <a:pos x="13" y="30"/>
                </a:cxn>
                <a:cxn ang="0">
                  <a:pos x="5" y="31"/>
                </a:cxn>
                <a:cxn ang="0">
                  <a:pos x="0" y="33"/>
                </a:cxn>
                <a:cxn ang="0">
                  <a:pos x="4" y="18"/>
                </a:cxn>
                <a:cxn ang="0">
                  <a:pos x="12" y="11"/>
                </a:cxn>
                <a:cxn ang="0">
                  <a:pos x="14" y="7"/>
                </a:cxn>
                <a:cxn ang="0">
                  <a:pos x="19" y="3"/>
                </a:cxn>
                <a:cxn ang="0">
                  <a:pos x="23" y="3"/>
                </a:cxn>
                <a:cxn ang="0">
                  <a:pos x="26" y="3"/>
                </a:cxn>
                <a:cxn ang="0">
                  <a:pos x="40" y="3"/>
                </a:cxn>
                <a:cxn ang="0">
                  <a:pos x="57" y="6"/>
                </a:cxn>
                <a:cxn ang="0">
                  <a:pos x="61" y="14"/>
                </a:cxn>
                <a:cxn ang="0">
                  <a:pos x="69" y="18"/>
                </a:cxn>
                <a:cxn ang="0">
                  <a:pos x="74" y="23"/>
                </a:cxn>
                <a:cxn ang="0">
                  <a:pos x="70" y="25"/>
                </a:cxn>
                <a:cxn ang="0">
                  <a:pos x="70" y="29"/>
                </a:cxn>
                <a:cxn ang="0">
                  <a:pos x="69" y="32"/>
                </a:cxn>
                <a:cxn ang="0">
                  <a:pos x="65" y="31"/>
                </a:cxn>
                <a:cxn ang="0">
                  <a:pos x="60" y="28"/>
                </a:cxn>
                <a:cxn ang="0">
                  <a:pos x="56" y="34"/>
                </a:cxn>
                <a:cxn ang="0">
                  <a:pos x="51" y="38"/>
                </a:cxn>
                <a:cxn ang="0">
                  <a:pos x="44" y="32"/>
                </a:cxn>
                <a:cxn ang="0">
                  <a:pos x="41" y="29"/>
                </a:cxn>
                <a:cxn ang="0">
                  <a:pos x="34" y="38"/>
                </a:cxn>
                <a:cxn ang="0">
                  <a:pos x="27" y="38"/>
                </a:cxn>
                <a:cxn ang="0">
                  <a:pos x="18" y="39"/>
                </a:cxn>
              </a:cxnLst>
              <a:rect l="0" t="0" r="r" b="b"/>
              <a:pathLst>
                <a:path w="74" h="40">
                  <a:moveTo>
                    <a:pt x="18" y="39"/>
                  </a:moveTo>
                  <a:cubicBezTo>
                    <a:pt x="17" y="39"/>
                    <a:pt x="16" y="37"/>
                    <a:pt x="16" y="35"/>
                  </a:cubicBezTo>
                  <a:cubicBezTo>
                    <a:pt x="15" y="32"/>
                    <a:pt x="14" y="32"/>
                    <a:pt x="13" y="30"/>
                  </a:cubicBezTo>
                  <a:cubicBezTo>
                    <a:pt x="12" y="27"/>
                    <a:pt x="5" y="29"/>
                    <a:pt x="5" y="31"/>
                  </a:cubicBezTo>
                  <a:cubicBezTo>
                    <a:pt x="4" y="32"/>
                    <a:pt x="0" y="38"/>
                    <a:pt x="0" y="33"/>
                  </a:cubicBezTo>
                  <a:cubicBezTo>
                    <a:pt x="0" y="28"/>
                    <a:pt x="3" y="21"/>
                    <a:pt x="4" y="18"/>
                  </a:cubicBezTo>
                  <a:cubicBezTo>
                    <a:pt x="4" y="14"/>
                    <a:pt x="9" y="13"/>
                    <a:pt x="12" y="11"/>
                  </a:cubicBezTo>
                  <a:cubicBezTo>
                    <a:pt x="15" y="9"/>
                    <a:pt x="17" y="8"/>
                    <a:pt x="14" y="7"/>
                  </a:cubicBezTo>
                  <a:cubicBezTo>
                    <a:pt x="10" y="7"/>
                    <a:pt x="17" y="2"/>
                    <a:pt x="19" y="3"/>
                  </a:cubicBezTo>
                  <a:cubicBezTo>
                    <a:pt x="21" y="4"/>
                    <a:pt x="23" y="4"/>
                    <a:pt x="23" y="3"/>
                  </a:cubicBezTo>
                  <a:cubicBezTo>
                    <a:pt x="24" y="2"/>
                    <a:pt x="24" y="2"/>
                    <a:pt x="26" y="3"/>
                  </a:cubicBezTo>
                  <a:cubicBezTo>
                    <a:pt x="28" y="3"/>
                    <a:pt x="42" y="6"/>
                    <a:pt x="40" y="3"/>
                  </a:cubicBezTo>
                  <a:cubicBezTo>
                    <a:pt x="38" y="0"/>
                    <a:pt x="49" y="4"/>
                    <a:pt x="57" y="6"/>
                  </a:cubicBezTo>
                  <a:cubicBezTo>
                    <a:pt x="65" y="8"/>
                    <a:pt x="56" y="13"/>
                    <a:pt x="61" y="14"/>
                  </a:cubicBezTo>
                  <a:cubicBezTo>
                    <a:pt x="66" y="15"/>
                    <a:pt x="65" y="20"/>
                    <a:pt x="69" y="18"/>
                  </a:cubicBezTo>
                  <a:cubicBezTo>
                    <a:pt x="73" y="17"/>
                    <a:pt x="73" y="19"/>
                    <a:pt x="74" y="23"/>
                  </a:cubicBezTo>
                  <a:cubicBezTo>
                    <a:pt x="74" y="27"/>
                    <a:pt x="73" y="26"/>
                    <a:pt x="70" y="25"/>
                  </a:cubicBezTo>
                  <a:cubicBezTo>
                    <a:pt x="67" y="24"/>
                    <a:pt x="70" y="28"/>
                    <a:pt x="70" y="29"/>
                  </a:cubicBezTo>
                  <a:cubicBezTo>
                    <a:pt x="71" y="31"/>
                    <a:pt x="71" y="34"/>
                    <a:pt x="69" y="32"/>
                  </a:cubicBezTo>
                  <a:cubicBezTo>
                    <a:pt x="68" y="30"/>
                    <a:pt x="67" y="30"/>
                    <a:pt x="65" y="31"/>
                  </a:cubicBezTo>
                  <a:cubicBezTo>
                    <a:pt x="62" y="31"/>
                    <a:pt x="62" y="31"/>
                    <a:pt x="60" y="28"/>
                  </a:cubicBezTo>
                  <a:cubicBezTo>
                    <a:pt x="59" y="25"/>
                    <a:pt x="59" y="33"/>
                    <a:pt x="56" y="34"/>
                  </a:cubicBezTo>
                  <a:cubicBezTo>
                    <a:pt x="53" y="35"/>
                    <a:pt x="54" y="39"/>
                    <a:pt x="51" y="38"/>
                  </a:cubicBezTo>
                  <a:cubicBezTo>
                    <a:pt x="49" y="37"/>
                    <a:pt x="44" y="36"/>
                    <a:pt x="44" y="32"/>
                  </a:cubicBezTo>
                  <a:cubicBezTo>
                    <a:pt x="45" y="29"/>
                    <a:pt x="44" y="28"/>
                    <a:pt x="41" y="29"/>
                  </a:cubicBezTo>
                  <a:cubicBezTo>
                    <a:pt x="38" y="31"/>
                    <a:pt x="35" y="35"/>
                    <a:pt x="34" y="38"/>
                  </a:cubicBezTo>
                  <a:cubicBezTo>
                    <a:pt x="33" y="40"/>
                    <a:pt x="31" y="39"/>
                    <a:pt x="27" y="38"/>
                  </a:cubicBezTo>
                  <a:cubicBezTo>
                    <a:pt x="23" y="38"/>
                    <a:pt x="22" y="40"/>
                    <a:pt x="18" y="3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5" name="Freeform 218"/>
            <p:cNvSpPr>
              <a:spLocks/>
            </p:cNvSpPr>
            <p:nvPr/>
          </p:nvSpPr>
          <p:spPr bwMode="auto">
            <a:xfrm>
              <a:off x="19240501" y="1695450"/>
              <a:ext cx="77788" cy="138113"/>
            </a:xfrm>
            <a:custGeom>
              <a:avLst/>
              <a:gdLst/>
              <a:ahLst/>
              <a:cxnLst>
                <a:cxn ang="0">
                  <a:pos x="26" y="65"/>
                </a:cxn>
                <a:cxn ang="0">
                  <a:pos x="19" y="58"/>
                </a:cxn>
                <a:cxn ang="0">
                  <a:pos x="12" y="53"/>
                </a:cxn>
                <a:cxn ang="0">
                  <a:pos x="9" y="46"/>
                </a:cxn>
                <a:cxn ang="0">
                  <a:pos x="10" y="44"/>
                </a:cxn>
                <a:cxn ang="0">
                  <a:pos x="13" y="45"/>
                </a:cxn>
                <a:cxn ang="0">
                  <a:pos x="8" y="39"/>
                </a:cxn>
                <a:cxn ang="0">
                  <a:pos x="8" y="32"/>
                </a:cxn>
                <a:cxn ang="0">
                  <a:pos x="10" y="28"/>
                </a:cxn>
                <a:cxn ang="0">
                  <a:pos x="8" y="21"/>
                </a:cxn>
                <a:cxn ang="0">
                  <a:pos x="5" y="14"/>
                </a:cxn>
                <a:cxn ang="0">
                  <a:pos x="7" y="11"/>
                </a:cxn>
                <a:cxn ang="0">
                  <a:pos x="2" y="8"/>
                </a:cxn>
                <a:cxn ang="0">
                  <a:pos x="3" y="6"/>
                </a:cxn>
                <a:cxn ang="0">
                  <a:pos x="7" y="1"/>
                </a:cxn>
                <a:cxn ang="0">
                  <a:pos x="19" y="6"/>
                </a:cxn>
                <a:cxn ang="0">
                  <a:pos x="23" y="17"/>
                </a:cxn>
                <a:cxn ang="0">
                  <a:pos x="27" y="24"/>
                </a:cxn>
                <a:cxn ang="0">
                  <a:pos x="36" y="38"/>
                </a:cxn>
                <a:cxn ang="0">
                  <a:pos x="32" y="54"/>
                </a:cxn>
                <a:cxn ang="0">
                  <a:pos x="27" y="61"/>
                </a:cxn>
                <a:cxn ang="0">
                  <a:pos x="26" y="65"/>
                </a:cxn>
              </a:cxnLst>
              <a:rect l="0" t="0" r="r" b="b"/>
              <a:pathLst>
                <a:path w="37" h="65">
                  <a:moveTo>
                    <a:pt x="26" y="65"/>
                  </a:moveTo>
                  <a:cubicBezTo>
                    <a:pt x="26" y="65"/>
                    <a:pt x="20" y="62"/>
                    <a:pt x="19" y="58"/>
                  </a:cubicBezTo>
                  <a:cubicBezTo>
                    <a:pt x="18" y="54"/>
                    <a:pt x="16" y="58"/>
                    <a:pt x="12" y="53"/>
                  </a:cubicBezTo>
                  <a:cubicBezTo>
                    <a:pt x="8" y="47"/>
                    <a:pt x="10" y="48"/>
                    <a:pt x="9" y="46"/>
                  </a:cubicBezTo>
                  <a:cubicBezTo>
                    <a:pt x="8" y="44"/>
                    <a:pt x="7" y="41"/>
                    <a:pt x="10" y="44"/>
                  </a:cubicBezTo>
                  <a:cubicBezTo>
                    <a:pt x="13" y="48"/>
                    <a:pt x="16" y="48"/>
                    <a:pt x="13" y="45"/>
                  </a:cubicBezTo>
                  <a:cubicBezTo>
                    <a:pt x="10" y="42"/>
                    <a:pt x="8" y="42"/>
                    <a:pt x="8" y="39"/>
                  </a:cubicBezTo>
                  <a:cubicBezTo>
                    <a:pt x="8" y="35"/>
                    <a:pt x="6" y="34"/>
                    <a:pt x="8" y="32"/>
                  </a:cubicBezTo>
                  <a:cubicBezTo>
                    <a:pt x="10" y="30"/>
                    <a:pt x="12" y="28"/>
                    <a:pt x="10" y="28"/>
                  </a:cubicBezTo>
                  <a:cubicBezTo>
                    <a:pt x="7" y="28"/>
                    <a:pt x="7" y="24"/>
                    <a:pt x="8" y="21"/>
                  </a:cubicBezTo>
                  <a:cubicBezTo>
                    <a:pt x="8" y="18"/>
                    <a:pt x="3" y="14"/>
                    <a:pt x="5" y="14"/>
                  </a:cubicBezTo>
                  <a:cubicBezTo>
                    <a:pt x="7" y="13"/>
                    <a:pt x="9" y="11"/>
                    <a:pt x="7" y="11"/>
                  </a:cubicBezTo>
                  <a:cubicBezTo>
                    <a:pt x="5" y="10"/>
                    <a:pt x="3" y="9"/>
                    <a:pt x="2" y="8"/>
                  </a:cubicBezTo>
                  <a:cubicBezTo>
                    <a:pt x="2" y="8"/>
                    <a:pt x="5" y="8"/>
                    <a:pt x="3" y="6"/>
                  </a:cubicBezTo>
                  <a:cubicBezTo>
                    <a:pt x="0" y="3"/>
                    <a:pt x="4" y="2"/>
                    <a:pt x="7" y="1"/>
                  </a:cubicBezTo>
                  <a:cubicBezTo>
                    <a:pt x="10" y="0"/>
                    <a:pt x="18" y="2"/>
                    <a:pt x="19" y="6"/>
                  </a:cubicBezTo>
                  <a:cubicBezTo>
                    <a:pt x="21" y="9"/>
                    <a:pt x="23" y="14"/>
                    <a:pt x="23" y="17"/>
                  </a:cubicBezTo>
                  <a:cubicBezTo>
                    <a:pt x="23" y="21"/>
                    <a:pt x="26" y="19"/>
                    <a:pt x="27" y="24"/>
                  </a:cubicBezTo>
                  <a:cubicBezTo>
                    <a:pt x="27" y="27"/>
                    <a:pt x="36" y="31"/>
                    <a:pt x="36" y="38"/>
                  </a:cubicBezTo>
                  <a:cubicBezTo>
                    <a:pt x="37" y="45"/>
                    <a:pt x="33" y="49"/>
                    <a:pt x="32" y="54"/>
                  </a:cubicBezTo>
                  <a:cubicBezTo>
                    <a:pt x="31" y="58"/>
                    <a:pt x="29" y="61"/>
                    <a:pt x="27" y="61"/>
                  </a:cubicBezTo>
                  <a:cubicBezTo>
                    <a:pt x="25" y="62"/>
                    <a:pt x="29" y="65"/>
                    <a:pt x="26" y="6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6" name="Freeform 219"/>
            <p:cNvSpPr>
              <a:spLocks/>
            </p:cNvSpPr>
            <p:nvPr/>
          </p:nvSpPr>
          <p:spPr bwMode="auto">
            <a:xfrm>
              <a:off x="19291301" y="1725613"/>
              <a:ext cx="228600" cy="269875"/>
            </a:xfrm>
            <a:custGeom>
              <a:avLst/>
              <a:gdLst/>
              <a:ahLst/>
              <a:cxnLst>
                <a:cxn ang="0">
                  <a:pos x="2" y="54"/>
                </a:cxn>
                <a:cxn ang="0">
                  <a:pos x="13" y="64"/>
                </a:cxn>
                <a:cxn ang="0">
                  <a:pos x="21" y="68"/>
                </a:cxn>
                <a:cxn ang="0">
                  <a:pos x="27" y="70"/>
                </a:cxn>
                <a:cxn ang="0">
                  <a:pos x="21" y="74"/>
                </a:cxn>
                <a:cxn ang="0">
                  <a:pos x="30" y="79"/>
                </a:cxn>
                <a:cxn ang="0">
                  <a:pos x="48" y="83"/>
                </a:cxn>
                <a:cxn ang="0">
                  <a:pos x="55" y="89"/>
                </a:cxn>
                <a:cxn ang="0">
                  <a:pos x="41" y="84"/>
                </a:cxn>
                <a:cxn ang="0">
                  <a:pos x="25" y="88"/>
                </a:cxn>
                <a:cxn ang="0">
                  <a:pos x="28" y="98"/>
                </a:cxn>
                <a:cxn ang="0">
                  <a:pos x="43" y="116"/>
                </a:cxn>
                <a:cxn ang="0">
                  <a:pos x="52" y="122"/>
                </a:cxn>
                <a:cxn ang="0">
                  <a:pos x="60" y="124"/>
                </a:cxn>
                <a:cxn ang="0">
                  <a:pos x="58" y="114"/>
                </a:cxn>
                <a:cxn ang="0">
                  <a:pos x="55" y="103"/>
                </a:cxn>
                <a:cxn ang="0">
                  <a:pos x="63" y="102"/>
                </a:cxn>
                <a:cxn ang="0">
                  <a:pos x="60" y="94"/>
                </a:cxn>
                <a:cxn ang="0">
                  <a:pos x="71" y="92"/>
                </a:cxn>
                <a:cxn ang="0">
                  <a:pos x="75" y="86"/>
                </a:cxn>
                <a:cxn ang="0">
                  <a:pos x="61" y="76"/>
                </a:cxn>
                <a:cxn ang="0">
                  <a:pos x="53" y="67"/>
                </a:cxn>
                <a:cxn ang="0">
                  <a:pos x="48" y="62"/>
                </a:cxn>
                <a:cxn ang="0">
                  <a:pos x="51" y="54"/>
                </a:cxn>
                <a:cxn ang="0">
                  <a:pos x="55" y="60"/>
                </a:cxn>
                <a:cxn ang="0">
                  <a:pos x="48" y="46"/>
                </a:cxn>
                <a:cxn ang="0">
                  <a:pos x="45" y="32"/>
                </a:cxn>
                <a:cxn ang="0">
                  <a:pos x="56" y="38"/>
                </a:cxn>
                <a:cxn ang="0">
                  <a:pos x="60" y="40"/>
                </a:cxn>
                <a:cxn ang="0">
                  <a:pos x="63" y="38"/>
                </a:cxn>
                <a:cxn ang="0">
                  <a:pos x="66" y="36"/>
                </a:cxn>
                <a:cxn ang="0">
                  <a:pos x="71" y="27"/>
                </a:cxn>
                <a:cxn ang="0">
                  <a:pos x="83" y="25"/>
                </a:cxn>
                <a:cxn ang="0">
                  <a:pos x="101" y="24"/>
                </a:cxn>
                <a:cxn ang="0">
                  <a:pos x="107" y="9"/>
                </a:cxn>
                <a:cxn ang="0">
                  <a:pos x="100" y="6"/>
                </a:cxn>
                <a:cxn ang="0">
                  <a:pos x="83" y="8"/>
                </a:cxn>
                <a:cxn ang="0">
                  <a:pos x="70" y="5"/>
                </a:cxn>
                <a:cxn ang="0">
                  <a:pos x="49" y="9"/>
                </a:cxn>
                <a:cxn ang="0">
                  <a:pos x="40" y="13"/>
                </a:cxn>
                <a:cxn ang="0">
                  <a:pos x="20" y="22"/>
                </a:cxn>
                <a:cxn ang="0">
                  <a:pos x="8" y="40"/>
                </a:cxn>
                <a:cxn ang="0">
                  <a:pos x="2" y="51"/>
                </a:cxn>
              </a:cxnLst>
              <a:rect l="0" t="0" r="r" b="b"/>
              <a:pathLst>
                <a:path w="108" h="128">
                  <a:moveTo>
                    <a:pt x="2" y="51"/>
                  </a:moveTo>
                  <a:cubicBezTo>
                    <a:pt x="2" y="52"/>
                    <a:pt x="0" y="54"/>
                    <a:pt x="2" y="54"/>
                  </a:cubicBezTo>
                  <a:cubicBezTo>
                    <a:pt x="4" y="55"/>
                    <a:pt x="8" y="54"/>
                    <a:pt x="9" y="58"/>
                  </a:cubicBezTo>
                  <a:cubicBezTo>
                    <a:pt x="10" y="62"/>
                    <a:pt x="12" y="60"/>
                    <a:pt x="13" y="64"/>
                  </a:cubicBezTo>
                  <a:cubicBezTo>
                    <a:pt x="14" y="68"/>
                    <a:pt x="18" y="68"/>
                    <a:pt x="19" y="71"/>
                  </a:cubicBezTo>
                  <a:cubicBezTo>
                    <a:pt x="20" y="74"/>
                    <a:pt x="22" y="71"/>
                    <a:pt x="21" y="68"/>
                  </a:cubicBezTo>
                  <a:cubicBezTo>
                    <a:pt x="20" y="65"/>
                    <a:pt x="23" y="70"/>
                    <a:pt x="25" y="68"/>
                  </a:cubicBezTo>
                  <a:cubicBezTo>
                    <a:pt x="27" y="65"/>
                    <a:pt x="24" y="68"/>
                    <a:pt x="27" y="70"/>
                  </a:cubicBezTo>
                  <a:cubicBezTo>
                    <a:pt x="29" y="71"/>
                    <a:pt x="30" y="73"/>
                    <a:pt x="26" y="71"/>
                  </a:cubicBezTo>
                  <a:cubicBezTo>
                    <a:pt x="23" y="70"/>
                    <a:pt x="21" y="72"/>
                    <a:pt x="21" y="74"/>
                  </a:cubicBezTo>
                  <a:cubicBezTo>
                    <a:pt x="21" y="76"/>
                    <a:pt x="25" y="77"/>
                    <a:pt x="26" y="80"/>
                  </a:cubicBezTo>
                  <a:cubicBezTo>
                    <a:pt x="26" y="83"/>
                    <a:pt x="27" y="83"/>
                    <a:pt x="30" y="79"/>
                  </a:cubicBezTo>
                  <a:cubicBezTo>
                    <a:pt x="32" y="74"/>
                    <a:pt x="33" y="84"/>
                    <a:pt x="39" y="81"/>
                  </a:cubicBezTo>
                  <a:cubicBezTo>
                    <a:pt x="41" y="80"/>
                    <a:pt x="42" y="80"/>
                    <a:pt x="48" y="83"/>
                  </a:cubicBezTo>
                  <a:cubicBezTo>
                    <a:pt x="53" y="87"/>
                    <a:pt x="50" y="85"/>
                    <a:pt x="54" y="83"/>
                  </a:cubicBezTo>
                  <a:cubicBezTo>
                    <a:pt x="58" y="82"/>
                    <a:pt x="50" y="84"/>
                    <a:pt x="55" y="89"/>
                  </a:cubicBezTo>
                  <a:cubicBezTo>
                    <a:pt x="57" y="91"/>
                    <a:pt x="53" y="88"/>
                    <a:pt x="49" y="86"/>
                  </a:cubicBezTo>
                  <a:cubicBezTo>
                    <a:pt x="45" y="83"/>
                    <a:pt x="46" y="87"/>
                    <a:pt x="41" y="84"/>
                  </a:cubicBezTo>
                  <a:cubicBezTo>
                    <a:pt x="36" y="81"/>
                    <a:pt x="35" y="86"/>
                    <a:pt x="32" y="84"/>
                  </a:cubicBezTo>
                  <a:cubicBezTo>
                    <a:pt x="29" y="82"/>
                    <a:pt x="28" y="88"/>
                    <a:pt x="25" y="88"/>
                  </a:cubicBezTo>
                  <a:cubicBezTo>
                    <a:pt x="23" y="88"/>
                    <a:pt x="22" y="91"/>
                    <a:pt x="24" y="92"/>
                  </a:cubicBezTo>
                  <a:cubicBezTo>
                    <a:pt x="27" y="93"/>
                    <a:pt x="28" y="95"/>
                    <a:pt x="28" y="98"/>
                  </a:cubicBezTo>
                  <a:cubicBezTo>
                    <a:pt x="31" y="94"/>
                    <a:pt x="40" y="105"/>
                    <a:pt x="34" y="107"/>
                  </a:cubicBezTo>
                  <a:cubicBezTo>
                    <a:pt x="28" y="109"/>
                    <a:pt x="39" y="112"/>
                    <a:pt x="43" y="116"/>
                  </a:cubicBezTo>
                  <a:cubicBezTo>
                    <a:pt x="46" y="119"/>
                    <a:pt x="48" y="121"/>
                    <a:pt x="48" y="118"/>
                  </a:cubicBezTo>
                  <a:cubicBezTo>
                    <a:pt x="49" y="114"/>
                    <a:pt x="52" y="118"/>
                    <a:pt x="52" y="122"/>
                  </a:cubicBezTo>
                  <a:cubicBezTo>
                    <a:pt x="52" y="127"/>
                    <a:pt x="56" y="125"/>
                    <a:pt x="55" y="121"/>
                  </a:cubicBezTo>
                  <a:cubicBezTo>
                    <a:pt x="55" y="118"/>
                    <a:pt x="57" y="120"/>
                    <a:pt x="60" y="124"/>
                  </a:cubicBezTo>
                  <a:cubicBezTo>
                    <a:pt x="63" y="128"/>
                    <a:pt x="61" y="121"/>
                    <a:pt x="60" y="120"/>
                  </a:cubicBezTo>
                  <a:cubicBezTo>
                    <a:pt x="58" y="118"/>
                    <a:pt x="59" y="117"/>
                    <a:pt x="58" y="114"/>
                  </a:cubicBezTo>
                  <a:cubicBezTo>
                    <a:pt x="56" y="111"/>
                    <a:pt x="59" y="109"/>
                    <a:pt x="57" y="108"/>
                  </a:cubicBezTo>
                  <a:cubicBezTo>
                    <a:pt x="55" y="106"/>
                    <a:pt x="52" y="101"/>
                    <a:pt x="55" y="103"/>
                  </a:cubicBezTo>
                  <a:cubicBezTo>
                    <a:pt x="57" y="105"/>
                    <a:pt x="57" y="103"/>
                    <a:pt x="58" y="106"/>
                  </a:cubicBezTo>
                  <a:cubicBezTo>
                    <a:pt x="58" y="108"/>
                    <a:pt x="60" y="103"/>
                    <a:pt x="63" y="102"/>
                  </a:cubicBezTo>
                  <a:cubicBezTo>
                    <a:pt x="66" y="101"/>
                    <a:pt x="63" y="100"/>
                    <a:pt x="62" y="99"/>
                  </a:cubicBezTo>
                  <a:cubicBezTo>
                    <a:pt x="60" y="98"/>
                    <a:pt x="63" y="96"/>
                    <a:pt x="60" y="94"/>
                  </a:cubicBezTo>
                  <a:cubicBezTo>
                    <a:pt x="57" y="92"/>
                    <a:pt x="63" y="92"/>
                    <a:pt x="66" y="91"/>
                  </a:cubicBezTo>
                  <a:cubicBezTo>
                    <a:pt x="69" y="91"/>
                    <a:pt x="70" y="90"/>
                    <a:pt x="71" y="92"/>
                  </a:cubicBezTo>
                  <a:cubicBezTo>
                    <a:pt x="72" y="94"/>
                    <a:pt x="76" y="99"/>
                    <a:pt x="76" y="95"/>
                  </a:cubicBezTo>
                  <a:cubicBezTo>
                    <a:pt x="76" y="90"/>
                    <a:pt x="78" y="90"/>
                    <a:pt x="75" y="86"/>
                  </a:cubicBezTo>
                  <a:cubicBezTo>
                    <a:pt x="72" y="82"/>
                    <a:pt x="71" y="80"/>
                    <a:pt x="68" y="80"/>
                  </a:cubicBezTo>
                  <a:cubicBezTo>
                    <a:pt x="65" y="80"/>
                    <a:pt x="63" y="78"/>
                    <a:pt x="61" y="76"/>
                  </a:cubicBezTo>
                  <a:cubicBezTo>
                    <a:pt x="60" y="75"/>
                    <a:pt x="57" y="73"/>
                    <a:pt x="54" y="73"/>
                  </a:cubicBezTo>
                  <a:cubicBezTo>
                    <a:pt x="50" y="74"/>
                    <a:pt x="55" y="67"/>
                    <a:pt x="53" y="67"/>
                  </a:cubicBezTo>
                  <a:cubicBezTo>
                    <a:pt x="52" y="67"/>
                    <a:pt x="53" y="63"/>
                    <a:pt x="50" y="63"/>
                  </a:cubicBezTo>
                  <a:cubicBezTo>
                    <a:pt x="48" y="63"/>
                    <a:pt x="46" y="63"/>
                    <a:pt x="48" y="62"/>
                  </a:cubicBezTo>
                  <a:cubicBezTo>
                    <a:pt x="51" y="60"/>
                    <a:pt x="51" y="61"/>
                    <a:pt x="49" y="57"/>
                  </a:cubicBezTo>
                  <a:cubicBezTo>
                    <a:pt x="46" y="54"/>
                    <a:pt x="50" y="52"/>
                    <a:pt x="51" y="54"/>
                  </a:cubicBezTo>
                  <a:cubicBezTo>
                    <a:pt x="53" y="55"/>
                    <a:pt x="55" y="57"/>
                    <a:pt x="53" y="59"/>
                  </a:cubicBezTo>
                  <a:cubicBezTo>
                    <a:pt x="52" y="60"/>
                    <a:pt x="52" y="60"/>
                    <a:pt x="55" y="60"/>
                  </a:cubicBezTo>
                  <a:cubicBezTo>
                    <a:pt x="58" y="59"/>
                    <a:pt x="55" y="56"/>
                    <a:pt x="52" y="51"/>
                  </a:cubicBezTo>
                  <a:cubicBezTo>
                    <a:pt x="50" y="46"/>
                    <a:pt x="51" y="48"/>
                    <a:pt x="48" y="46"/>
                  </a:cubicBezTo>
                  <a:cubicBezTo>
                    <a:pt x="44" y="43"/>
                    <a:pt x="46" y="41"/>
                    <a:pt x="45" y="40"/>
                  </a:cubicBezTo>
                  <a:cubicBezTo>
                    <a:pt x="44" y="38"/>
                    <a:pt x="48" y="35"/>
                    <a:pt x="45" y="32"/>
                  </a:cubicBezTo>
                  <a:cubicBezTo>
                    <a:pt x="49" y="33"/>
                    <a:pt x="50" y="34"/>
                    <a:pt x="50" y="36"/>
                  </a:cubicBezTo>
                  <a:cubicBezTo>
                    <a:pt x="51" y="39"/>
                    <a:pt x="55" y="37"/>
                    <a:pt x="56" y="38"/>
                  </a:cubicBezTo>
                  <a:cubicBezTo>
                    <a:pt x="58" y="39"/>
                    <a:pt x="55" y="39"/>
                    <a:pt x="58" y="41"/>
                  </a:cubicBezTo>
                  <a:cubicBezTo>
                    <a:pt x="60" y="43"/>
                    <a:pt x="60" y="42"/>
                    <a:pt x="60" y="40"/>
                  </a:cubicBezTo>
                  <a:cubicBezTo>
                    <a:pt x="59" y="39"/>
                    <a:pt x="61" y="39"/>
                    <a:pt x="63" y="41"/>
                  </a:cubicBezTo>
                  <a:cubicBezTo>
                    <a:pt x="65" y="44"/>
                    <a:pt x="65" y="41"/>
                    <a:pt x="63" y="38"/>
                  </a:cubicBezTo>
                  <a:cubicBezTo>
                    <a:pt x="61" y="36"/>
                    <a:pt x="63" y="36"/>
                    <a:pt x="66" y="39"/>
                  </a:cubicBezTo>
                  <a:cubicBezTo>
                    <a:pt x="69" y="42"/>
                    <a:pt x="69" y="37"/>
                    <a:pt x="66" y="36"/>
                  </a:cubicBezTo>
                  <a:cubicBezTo>
                    <a:pt x="63" y="35"/>
                    <a:pt x="64" y="33"/>
                    <a:pt x="65" y="31"/>
                  </a:cubicBezTo>
                  <a:cubicBezTo>
                    <a:pt x="66" y="28"/>
                    <a:pt x="70" y="31"/>
                    <a:pt x="71" y="27"/>
                  </a:cubicBezTo>
                  <a:cubicBezTo>
                    <a:pt x="72" y="23"/>
                    <a:pt x="76" y="28"/>
                    <a:pt x="78" y="24"/>
                  </a:cubicBezTo>
                  <a:cubicBezTo>
                    <a:pt x="79" y="22"/>
                    <a:pt x="85" y="22"/>
                    <a:pt x="83" y="25"/>
                  </a:cubicBezTo>
                  <a:cubicBezTo>
                    <a:pt x="82" y="27"/>
                    <a:pt x="86" y="24"/>
                    <a:pt x="90" y="26"/>
                  </a:cubicBezTo>
                  <a:cubicBezTo>
                    <a:pt x="94" y="27"/>
                    <a:pt x="103" y="22"/>
                    <a:pt x="101" y="24"/>
                  </a:cubicBezTo>
                  <a:cubicBezTo>
                    <a:pt x="105" y="20"/>
                    <a:pt x="102" y="17"/>
                    <a:pt x="102" y="14"/>
                  </a:cubicBezTo>
                  <a:cubicBezTo>
                    <a:pt x="102" y="11"/>
                    <a:pt x="106" y="13"/>
                    <a:pt x="107" y="9"/>
                  </a:cubicBezTo>
                  <a:cubicBezTo>
                    <a:pt x="108" y="5"/>
                    <a:pt x="106" y="5"/>
                    <a:pt x="103" y="3"/>
                  </a:cubicBezTo>
                  <a:cubicBezTo>
                    <a:pt x="99" y="0"/>
                    <a:pt x="98" y="2"/>
                    <a:pt x="100" y="6"/>
                  </a:cubicBezTo>
                  <a:cubicBezTo>
                    <a:pt x="101" y="10"/>
                    <a:pt x="89" y="5"/>
                    <a:pt x="90" y="7"/>
                  </a:cubicBezTo>
                  <a:cubicBezTo>
                    <a:pt x="91" y="9"/>
                    <a:pt x="86" y="10"/>
                    <a:pt x="83" y="8"/>
                  </a:cubicBezTo>
                  <a:cubicBezTo>
                    <a:pt x="81" y="6"/>
                    <a:pt x="79" y="8"/>
                    <a:pt x="76" y="6"/>
                  </a:cubicBezTo>
                  <a:cubicBezTo>
                    <a:pt x="73" y="4"/>
                    <a:pt x="74" y="8"/>
                    <a:pt x="70" y="5"/>
                  </a:cubicBezTo>
                  <a:cubicBezTo>
                    <a:pt x="66" y="2"/>
                    <a:pt x="64" y="4"/>
                    <a:pt x="61" y="7"/>
                  </a:cubicBezTo>
                  <a:cubicBezTo>
                    <a:pt x="59" y="10"/>
                    <a:pt x="56" y="7"/>
                    <a:pt x="49" y="9"/>
                  </a:cubicBezTo>
                  <a:cubicBezTo>
                    <a:pt x="46" y="9"/>
                    <a:pt x="47" y="8"/>
                    <a:pt x="46" y="12"/>
                  </a:cubicBezTo>
                  <a:cubicBezTo>
                    <a:pt x="45" y="16"/>
                    <a:pt x="44" y="16"/>
                    <a:pt x="40" y="13"/>
                  </a:cubicBezTo>
                  <a:cubicBezTo>
                    <a:pt x="36" y="10"/>
                    <a:pt x="37" y="13"/>
                    <a:pt x="34" y="17"/>
                  </a:cubicBezTo>
                  <a:cubicBezTo>
                    <a:pt x="31" y="21"/>
                    <a:pt x="25" y="21"/>
                    <a:pt x="20" y="22"/>
                  </a:cubicBezTo>
                  <a:cubicBezTo>
                    <a:pt x="16" y="22"/>
                    <a:pt x="16" y="20"/>
                    <a:pt x="12" y="24"/>
                  </a:cubicBezTo>
                  <a:cubicBezTo>
                    <a:pt x="13" y="31"/>
                    <a:pt x="9" y="35"/>
                    <a:pt x="8" y="40"/>
                  </a:cubicBezTo>
                  <a:cubicBezTo>
                    <a:pt x="7" y="44"/>
                    <a:pt x="5" y="47"/>
                    <a:pt x="3" y="47"/>
                  </a:cubicBezTo>
                  <a:cubicBezTo>
                    <a:pt x="1" y="48"/>
                    <a:pt x="5" y="51"/>
                    <a:pt x="2" y="5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7" name="Freeform 220"/>
            <p:cNvSpPr>
              <a:spLocks/>
            </p:cNvSpPr>
            <p:nvPr/>
          </p:nvSpPr>
          <p:spPr bwMode="auto">
            <a:xfrm>
              <a:off x="18769013" y="1490663"/>
              <a:ext cx="449263" cy="427038"/>
            </a:xfrm>
            <a:custGeom>
              <a:avLst/>
              <a:gdLst/>
              <a:ahLst/>
              <a:cxnLst>
                <a:cxn ang="0">
                  <a:pos x="119" y="26"/>
                </a:cxn>
                <a:cxn ang="0">
                  <a:pos x="104" y="36"/>
                </a:cxn>
                <a:cxn ang="0">
                  <a:pos x="103" y="49"/>
                </a:cxn>
                <a:cxn ang="0">
                  <a:pos x="118" y="66"/>
                </a:cxn>
                <a:cxn ang="0">
                  <a:pos x="136" y="96"/>
                </a:cxn>
                <a:cxn ang="0">
                  <a:pos x="157" y="110"/>
                </a:cxn>
                <a:cxn ang="0">
                  <a:pos x="171" y="116"/>
                </a:cxn>
                <a:cxn ang="0">
                  <a:pos x="188" y="129"/>
                </a:cxn>
                <a:cxn ang="0">
                  <a:pos x="207" y="142"/>
                </a:cxn>
                <a:cxn ang="0">
                  <a:pos x="209" y="154"/>
                </a:cxn>
                <a:cxn ang="0">
                  <a:pos x="193" y="145"/>
                </a:cxn>
                <a:cxn ang="0">
                  <a:pos x="186" y="151"/>
                </a:cxn>
                <a:cxn ang="0">
                  <a:pos x="187" y="160"/>
                </a:cxn>
                <a:cxn ang="0">
                  <a:pos x="195" y="172"/>
                </a:cxn>
                <a:cxn ang="0">
                  <a:pos x="190" y="182"/>
                </a:cxn>
                <a:cxn ang="0">
                  <a:pos x="172" y="201"/>
                </a:cxn>
                <a:cxn ang="0">
                  <a:pos x="171" y="182"/>
                </a:cxn>
                <a:cxn ang="0">
                  <a:pos x="165" y="158"/>
                </a:cxn>
                <a:cxn ang="0">
                  <a:pos x="154" y="150"/>
                </a:cxn>
                <a:cxn ang="0">
                  <a:pos x="142" y="141"/>
                </a:cxn>
                <a:cxn ang="0">
                  <a:pos x="127" y="129"/>
                </a:cxn>
                <a:cxn ang="0">
                  <a:pos x="106" y="117"/>
                </a:cxn>
                <a:cxn ang="0">
                  <a:pos x="95" y="107"/>
                </a:cxn>
                <a:cxn ang="0">
                  <a:pos x="83" y="97"/>
                </a:cxn>
                <a:cxn ang="0">
                  <a:pos x="69" y="75"/>
                </a:cxn>
                <a:cxn ang="0">
                  <a:pos x="31" y="61"/>
                </a:cxn>
                <a:cxn ang="0">
                  <a:pos x="15" y="70"/>
                </a:cxn>
                <a:cxn ang="0">
                  <a:pos x="9" y="63"/>
                </a:cxn>
                <a:cxn ang="0">
                  <a:pos x="7" y="47"/>
                </a:cxn>
                <a:cxn ang="0">
                  <a:pos x="7" y="35"/>
                </a:cxn>
                <a:cxn ang="0">
                  <a:pos x="3" y="23"/>
                </a:cxn>
                <a:cxn ang="0">
                  <a:pos x="19" y="22"/>
                </a:cxn>
                <a:cxn ang="0">
                  <a:pos x="29" y="16"/>
                </a:cxn>
                <a:cxn ang="0">
                  <a:pos x="41" y="18"/>
                </a:cxn>
                <a:cxn ang="0">
                  <a:pos x="50" y="15"/>
                </a:cxn>
                <a:cxn ang="0">
                  <a:pos x="55" y="13"/>
                </a:cxn>
                <a:cxn ang="0">
                  <a:pos x="59" y="7"/>
                </a:cxn>
                <a:cxn ang="0">
                  <a:pos x="74" y="4"/>
                </a:cxn>
                <a:cxn ang="0">
                  <a:pos x="93" y="4"/>
                </a:cxn>
                <a:cxn ang="0">
                  <a:pos x="104" y="10"/>
                </a:cxn>
                <a:cxn ang="0">
                  <a:pos x="118" y="18"/>
                </a:cxn>
              </a:cxnLst>
              <a:rect l="0" t="0" r="r" b="b"/>
              <a:pathLst>
                <a:path w="212" h="202">
                  <a:moveTo>
                    <a:pt x="124" y="29"/>
                  </a:moveTo>
                  <a:cubicBezTo>
                    <a:pt x="121" y="30"/>
                    <a:pt x="121" y="22"/>
                    <a:pt x="119" y="26"/>
                  </a:cubicBezTo>
                  <a:cubicBezTo>
                    <a:pt x="118" y="30"/>
                    <a:pt x="118" y="31"/>
                    <a:pt x="113" y="31"/>
                  </a:cubicBezTo>
                  <a:cubicBezTo>
                    <a:pt x="107" y="32"/>
                    <a:pt x="101" y="33"/>
                    <a:pt x="104" y="36"/>
                  </a:cubicBezTo>
                  <a:cubicBezTo>
                    <a:pt x="106" y="40"/>
                    <a:pt x="106" y="43"/>
                    <a:pt x="104" y="44"/>
                  </a:cubicBezTo>
                  <a:cubicBezTo>
                    <a:pt x="101" y="44"/>
                    <a:pt x="101" y="46"/>
                    <a:pt x="103" y="49"/>
                  </a:cubicBezTo>
                  <a:cubicBezTo>
                    <a:pt x="105" y="52"/>
                    <a:pt x="102" y="57"/>
                    <a:pt x="106" y="60"/>
                  </a:cubicBezTo>
                  <a:cubicBezTo>
                    <a:pt x="109" y="64"/>
                    <a:pt x="113" y="62"/>
                    <a:pt x="118" y="66"/>
                  </a:cubicBezTo>
                  <a:cubicBezTo>
                    <a:pt x="122" y="70"/>
                    <a:pt x="124" y="74"/>
                    <a:pt x="127" y="78"/>
                  </a:cubicBezTo>
                  <a:cubicBezTo>
                    <a:pt x="130" y="83"/>
                    <a:pt x="131" y="90"/>
                    <a:pt x="136" y="96"/>
                  </a:cubicBezTo>
                  <a:cubicBezTo>
                    <a:pt x="141" y="102"/>
                    <a:pt x="142" y="102"/>
                    <a:pt x="147" y="106"/>
                  </a:cubicBezTo>
                  <a:cubicBezTo>
                    <a:pt x="151" y="110"/>
                    <a:pt x="153" y="107"/>
                    <a:pt x="157" y="110"/>
                  </a:cubicBezTo>
                  <a:cubicBezTo>
                    <a:pt x="160" y="112"/>
                    <a:pt x="165" y="109"/>
                    <a:pt x="169" y="111"/>
                  </a:cubicBezTo>
                  <a:cubicBezTo>
                    <a:pt x="173" y="113"/>
                    <a:pt x="173" y="114"/>
                    <a:pt x="171" y="116"/>
                  </a:cubicBezTo>
                  <a:cubicBezTo>
                    <a:pt x="169" y="117"/>
                    <a:pt x="164" y="118"/>
                    <a:pt x="171" y="122"/>
                  </a:cubicBezTo>
                  <a:cubicBezTo>
                    <a:pt x="178" y="125"/>
                    <a:pt x="183" y="125"/>
                    <a:pt x="188" y="129"/>
                  </a:cubicBezTo>
                  <a:cubicBezTo>
                    <a:pt x="193" y="133"/>
                    <a:pt x="194" y="136"/>
                    <a:pt x="196" y="137"/>
                  </a:cubicBezTo>
                  <a:cubicBezTo>
                    <a:pt x="199" y="138"/>
                    <a:pt x="203" y="139"/>
                    <a:pt x="207" y="142"/>
                  </a:cubicBezTo>
                  <a:cubicBezTo>
                    <a:pt x="211" y="146"/>
                    <a:pt x="212" y="149"/>
                    <a:pt x="210" y="150"/>
                  </a:cubicBezTo>
                  <a:cubicBezTo>
                    <a:pt x="208" y="150"/>
                    <a:pt x="212" y="156"/>
                    <a:pt x="209" y="154"/>
                  </a:cubicBezTo>
                  <a:cubicBezTo>
                    <a:pt x="206" y="152"/>
                    <a:pt x="206" y="149"/>
                    <a:pt x="201" y="146"/>
                  </a:cubicBezTo>
                  <a:cubicBezTo>
                    <a:pt x="199" y="145"/>
                    <a:pt x="195" y="148"/>
                    <a:pt x="193" y="145"/>
                  </a:cubicBezTo>
                  <a:cubicBezTo>
                    <a:pt x="191" y="143"/>
                    <a:pt x="190" y="143"/>
                    <a:pt x="189" y="145"/>
                  </a:cubicBezTo>
                  <a:cubicBezTo>
                    <a:pt x="187" y="148"/>
                    <a:pt x="185" y="150"/>
                    <a:pt x="186" y="151"/>
                  </a:cubicBezTo>
                  <a:cubicBezTo>
                    <a:pt x="186" y="153"/>
                    <a:pt x="185" y="155"/>
                    <a:pt x="185" y="156"/>
                  </a:cubicBezTo>
                  <a:cubicBezTo>
                    <a:pt x="184" y="158"/>
                    <a:pt x="184" y="159"/>
                    <a:pt x="187" y="160"/>
                  </a:cubicBezTo>
                  <a:cubicBezTo>
                    <a:pt x="190" y="161"/>
                    <a:pt x="191" y="163"/>
                    <a:pt x="192" y="166"/>
                  </a:cubicBezTo>
                  <a:cubicBezTo>
                    <a:pt x="192" y="169"/>
                    <a:pt x="196" y="169"/>
                    <a:pt x="195" y="172"/>
                  </a:cubicBezTo>
                  <a:cubicBezTo>
                    <a:pt x="194" y="175"/>
                    <a:pt x="191" y="171"/>
                    <a:pt x="190" y="174"/>
                  </a:cubicBezTo>
                  <a:cubicBezTo>
                    <a:pt x="189" y="177"/>
                    <a:pt x="191" y="179"/>
                    <a:pt x="190" y="182"/>
                  </a:cubicBezTo>
                  <a:cubicBezTo>
                    <a:pt x="188" y="186"/>
                    <a:pt x="184" y="185"/>
                    <a:pt x="182" y="192"/>
                  </a:cubicBezTo>
                  <a:cubicBezTo>
                    <a:pt x="180" y="199"/>
                    <a:pt x="176" y="202"/>
                    <a:pt x="172" y="201"/>
                  </a:cubicBezTo>
                  <a:cubicBezTo>
                    <a:pt x="169" y="201"/>
                    <a:pt x="166" y="198"/>
                    <a:pt x="169" y="194"/>
                  </a:cubicBezTo>
                  <a:cubicBezTo>
                    <a:pt x="174" y="186"/>
                    <a:pt x="167" y="185"/>
                    <a:pt x="171" y="182"/>
                  </a:cubicBezTo>
                  <a:cubicBezTo>
                    <a:pt x="178" y="176"/>
                    <a:pt x="173" y="178"/>
                    <a:pt x="172" y="174"/>
                  </a:cubicBezTo>
                  <a:cubicBezTo>
                    <a:pt x="171" y="169"/>
                    <a:pt x="166" y="164"/>
                    <a:pt x="165" y="158"/>
                  </a:cubicBezTo>
                  <a:cubicBezTo>
                    <a:pt x="165" y="152"/>
                    <a:pt x="165" y="151"/>
                    <a:pt x="161" y="153"/>
                  </a:cubicBezTo>
                  <a:cubicBezTo>
                    <a:pt x="158" y="154"/>
                    <a:pt x="158" y="152"/>
                    <a:pt x="154" y="150"/>
                  </a:cubicBezTo>
                  <a:cubicBezTo>
                    <a:pt x="150" y="149"/>
                    <a:pt x="147" y="147"/>
                    <a:pt x="149" y="145"/>
                  </a:cubicBezTo>
                  <a:cubicBezTo>
                    <a:pt x="151" y="143"/>
                    <a:pt x="144" y="140"/>
                    <a:pt x="142" y="141"/>
                  </a:cubicBezTo>
                  <a:cubicBezTo>
                    <a:pt x="139" y="141"/>
                    <a:pt x="140" y="132"/>
                    <a:pt x="137" y="135"/>
                  </a:cubicBezTo>
                  <a:cubicBezTo>
                    <a:pt x="132" y="139"/>
                    <a:pt x="130" y="129"/>
                    <a:pt x="127" y="129"/>
                  </a:cubicBezTo>
                  <a:cubicBezTo>
                    <a:pt x="124" y="129"/>
                    <a:pt x="119" y="129"/>
                    <a:pt x="116" y="127"/>
                  </a:cubicBezTo>
                  <a:cubicBezTo>
                    <a:pt x="114" y="125"/>
                    <a:pt x="108" y="119"/>
                    <a:pt x="106" y="117"/>
                  </a:cubicBezTo>
                  <a:cubicBezTo>
                    <a:pt x="103" y="116"/>
                    <a:pt x="102" y="113"/>
                    <a:pt x="102" y="112"/>
                  </a:cubicBezTo>
                  <a:cubicBezTo>
                    <a:pt x="102" y="110"/>
                    <a:pt x="97" y="109"/>
                    <a:pt x="95" y="107"/>
                  </a:cubicBezTo>
                  <a:cubicBezTo>
                    <a:pt x="93" y="104"/>
                    <a:pt x="93" y="99"/>
                    <a:pt x="90" y="100"/>
                  </a:cubicBezTo>
                  <a:cubicBezTo>
                    <a:pt x="88" y="101"/>
                    <a:pt x="84" y="101"/>
                    <a:pt x="83" y="97"/>
                  </a:cubicBezTo>
                  <a:cubicBezTo>
                    <a:pt x="83" y="92"/>
                    <a:pt x="77" y="85"/>
                    <a:pt x="73" y="83"/>
                  </a:cubicBezTo>
                  <a:cubicBezTo>
                    <a:pt x="69" y="82"/>
                    <a:pt x="73" y="78"/>
                    <a:pt x="69" y="75"/>
                  </a:cubicBezTo>
                  <a:cubicBezTo>
                    <a:pt x="64" y="72"/>
                    <a:pt x="65" y="65"/>
                    <a:pt x="54" y="61"/>
                  </a:cubicBezTo>
                  <a:cubicBezTo>
                    <a:pt x="42" y="56"/>
                    <a:pt x="35" y="56"/>
                    <a:pt x="31" y="61"/>
                  </a:cubicBezTo>
                  <a:cubicBezTo>
                    <a:pt x="27" y="65"/>
                    <a:pt x="18" y="68"/>
                    <a:pt x="15" y="70"/>
                  </a:cubicBezTo>
                  <a:cubicBezTo>
                    <a:pt x="15" y="70"/>
                    <a:pt x="16" y="70"/>
                    <a:pt x="15" y="70"/>
                  </a:cubicBezTo>
                  <a:cubicBezTo>
                    <a:pt x="15" y="70"/>
                    <a:pt x="14" y="69"/>
                    <a:pt x="16" y="67"/>
                  </a:cubicBezTo>
                  <a:cubicBezTo>
                    <a:pt x="17" y="63"/>
                    <a:pt x="14" y="63"/>
                    <a:pt x="9" y="63"/>
                  </a:cubicBezTo>
                  <a:cubicBezTo>
                    <a:pt x="5" y="63"/>
                    <a:pt x="7" y="61"/>
                    <a:pt x="5" y="56"/>
                  </a:cubicBezTo>
                  <a:cubicBezTo>
                    <a:pt x="4" y="50"/>
                    <a:pt x="5" y="51"/>
                    <a:pt x="7" y="47"/>
                  </a:cubicBezTo>
                  <a:cubicBezTo>
                    <a:pt x="8" y="44"/>
                    <a:pt x="0" y="43"/>
                    <a:pt x="2" y="41"/>
                  </a:cubicBezTo>
                  <a:cubicBezTo>
                    <a:pt x="3" y="38"/>
                    <a:pt x="5" y="38"/>
                    <a:pt x="7" y="35"/>
                  </a:cubicBezTo>
                  <a:cubicBezTo>
                    <a:pt x="9" y="32"/>
                    <a:pt x="4" y="35"/>
                    <a:pt x="4" y="31"/>
                  </a:cubicBezTo>
                  <a:cubicBezTo>
                    <a:pt x="4" y="28"/>
                    <a:pt x="2" y="29"/>
                    <a:pt x="3" y="23"/>
                  </a:cubicBezTo>
                  <a:cubicBezTo>
                    <a:pt x="7" y="24"/>
                    <a:pt x="8" y="22"/>
                    <a:pt x="12" y="22"/>
                  </a:cubicBezTo>
                  <a:cubicBezTo>
                    <a:pt x="16" y="23"/>
                    <a:pt x="18" y="24"/>
                    <a:pt x="19" y="22"/>
                  </a:cubicBezTo>
                  <a:cubicBezTo>
                    <a:pt x="20" y="19"/>
                    <a:pt x="23" y="15"/>
                    <a:pt x="26" y="13"/>
                  </a:cubicBezTo>
                  <a:cubicBezTo>
                    <a:pt x="29" y="12"/>
                    <a:pt x="30" y="13"/>
                    <a:pt x="29" y="16"/>
                  </a:cubicBezTo>
                  <a:cubicBezTo>
                    <a:pt x="29" y="20"/>
                    <a:pt x="34" y="21"/>
                    <a:pt x="36" y="22"/>
                  </a:cubicBezTo>
                  <a:cubicBezTo>
                    <a:pt x="39" y="23"/>
                    <a:pt x="38" y="19"/>
                    <a:pt x="41" y="18"/>
                  </a:cubicBezTo>
                  <a:cubicBezTo>
                    <a:pt x="44" y="17"/>
                    <a:pt x="44" y="9"/>
                    <a:pt x="45" y="12"/>
                  </a:cubicBezTo>
                  <a:cubicBezTo>
                    <a:pt x="47" y="15"/>
                    <a:pt x="47" y="15"/>
                    <a:pt x="50" y="15"/>
                  </a:cubicBezTo>
                  <a:cubicBezTo>
                    <a:pt x="52" y="14"/>
                    <a:pt x="53" y="14"/>
                    <a:pt x="54" y="16"/>
                  </a:cubicBezTo>
                  <a:cubicBezTo>
                    <a:pt x="56" y="18"/>
                    <a:pt x="56" y="15"/>
                    <a:pt x="55" y="13"/>
                  </a:cubicBezTo>
                  <a:cubicBezTo>
                    <a:pt x="55" y="12"/>
                    <a:pt x="52" y="8"/>
                    <a:pt x="55" y="9"/>
                  </a:cubicBezTo>
                  <a:cubicBezTo>
                    <a:pt x="58" y="10"/>
                    <a:pt x="59" y="11"/>
                    <a:pt x="59" y="7"/>
                  </a:cubicBezTo>
                  <a:cubicBezTo>
                    <a:pt x="63" y="5"/>
                    <a:pt x="63" y="5"/>
                    <a:pt x="67" y="7"/>
                  </a:cubicBezTo>
                  <a:cubicBezTo>
                    <a:pt x="70" y="10"/>
                    <a:pt x="70" y="4"/>
                    <a:pt x="74" y="4"/>
                  </a:cubicBezTo>
                  <a:cubicBezTo>
                    <a:pt x="77" y="4"/>
                    <a:pt x="83" y="4"/>
                    <a:pt x="86" y="2"/>
                  </a:cubicBezTo>
                  <a:cubicBezTo>
                    <a:pt x="89" y="0"/>
                    <a:pt x="92" y="1"/>
                    <a:pt x="93" y="4"/>
                  </a:cubicBezTo>
                  <a:cubicBezTo>
                    <a:pt x="93" y="7"/>
                    <a:pt x="96" y="5"/>
                    <a:pt x="97" y="7"/>
                  </a:cubicBezTo>
                  <a:cubicBezTo>
                    <a:pt x="99" y="9"/>
                    <a:pt x="102" y="8"/>
                    <a:pt x="104" y="10"/>
                  </a:cubicBezTo>
                  <a:cubicBezTo>
                    <a:pt x="106" y="12"/>
                    <a:pt x="116" y="10"/>
                    <a:pt x="115" y="12"/>
                  </a:cubicBezTo>
                  <a:cubicBezTo>
                    <a:pt x="113" y="16"/>
                    <a:pt x="119" y="15"/>
                    <a:pt x="118" y="18"/>
                  </a:cubicBezTo>
                  <a:cubicBezTo>
                    <a:pt x="116" y="21"/>
                    <a:pt x="127" y="22"/>
                    <a:pt x="124" y="2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8" name="Freeform 221"/>
            <p:cNvSpPr>
              <a:spLocks/>
            </p:cNvSpPr>
            <p:nvPr/>
          </p:nvSpPr>
          <p:spPr bwMode="auto">
            <a:xfrm>
              <a:off x="19008726" y="1493838"/>
              <a:ext cx="387350" cy="282575"/>
            </a:xfrm>
            <a:custGeom>
              <a:avLst/>
              <a:gdLst/>
              <a:ahLst/>
              <a:cxnLst>
                <a:cxn ang="0">
                  <a:pos x="111" y="103"/>
                </a:cxn>
                <a:cxn ang="0">
                  <a:pos x="106" y="100"/>
                </a:cxn>
                <a:cxn ang="0">
                  <a:pos x="98" y="94"/>
                </a:cxn>
                <a:cxn ang="0">
                  <a:pos x="101" y="92"/>
                </a:cxn>
                <a:cxn ang="0">
                  <a:pos x="98" y="91"/>
                </a:cxn>
                <a:cxn ang="0">
                  <a:pos x="92" y="91"/>
                </a:cxn>
                <a:cxn ang="0">
                  <a:pos x="79" y="87"/>
                </a:cxn>
                <a:cxn ang="0">
                  <a:pos x="79" y="84"/>
                </a:cxn>
                <a:cxn ang="0">
                  <a:pos x="67" y="75"/>
                </a:cxn>
                <a:cxn ang="0">
                  <a:pos x="60" y="75"/>
                </a:cxn>
                <a:cxn ang="0">
                  <a:pos x="50" y="67"/>
                </a:cxn>
                <a:cxn ang="0">
                  <a:pos x="41" y="57"/>
                </a:cxn>
                <a:cxn ang="0">
                  <a:pos x="38" y="54"/>
                </a:cxn>
                <a:cxn ang="0">
                  <a:pos x="28" y="44"/>
                </a:cxn>
                <a:cxn ang="0">
                  <a:pos x="23" y="33"/>
                </a:cxn>
                <a:cxn ang="0">
                  <a:pos x="20" y="43"/>
                </a:cxn>
                <a:cxn ang="0">
                  <a:pos x="15" y="43"/>
                </a:cxn>
                <a:cxn ang="0">
                  <a:pos x="11" y="31"/>
                </a:cxn>
                <a:cxn ang="0">
                  <a:pos x="11" y="27"/>
                </a:cxn>
                <a:cxn ang="0">
                  <a:pos x="5" y="16"/>
                </a:cxn>
                <a:cxn ang="0">
                  <a:pos x="2" y="10"/>
                </a:cxn>
                <a:cxn ang="0">
                  <a:pos x="20" y="10"/>
                </a:cxn>
                <a:cxn ang="0">
                  <a:pos x="31" y="3"/>
                </a:cxn>
                <a:cxn ang="0">
                  <a:pos x="36" y="3"/>
                </a:cxn>
                <a:cxn ang="0">
                  <a:pos x="42" y="3"/>
                </a:cxn>
                <a:cxn ang="0">
                  <a:pos x="49" y="1"/>
                </a:cxn>
                <a:cxn ang="0">
                  <a:pos x="55" y="6"/>
                </a:cxn>
                <a:cxn ang="0">
                  <a:pos x="58" y="13"/>
                </a:cxn>
                <a:cxn ang="0">
                  <a:pos x="69" y="17"/>
                </a:cxn>
                <a:cxn ang="0">
                  <a:pos x="79" y="22"/>
                </a:cxn>
                <a:cxn ang="0">
                  <a:pos x="86" y="24"/>
                </a:cxn>
                <a:cxn ang="0">
                  <a:pos x="91" y="18"/>
                </a:cxn>
                <a:cxn ang="0">
                  <a:pos x="105" y="16"/>
                </a:cxn>
                <a:cxn ang="0">
                  <a:pos x="113" y="16"/>
                </a:cxn>
                <a:cxn ang="0">
                  <a:pos x="125" y="16"/>
                </a:cxn>
                <a:cxn ang="0">
                  <a:pos x="130" y="26"/>
                </a:cxn>
                <a:cxn ang="0">
                  <a:pos x="137" y="32"/>
                </a:cxn>
                <a:cxn ang="0">
                  <a:pos x="143" y="38"/>
                </a:cxn>
                <a:cxn ang="0">
                  <a:pos x="141" y="43"/>
                </a:cxn>
                <a:cxn ang="0">
                  <a:pos x="149" y="47"/>
                </a:cxn>
                <a:cxn ang="0">
                  <a:pos x="157" y="54"/>
                </a:cxn>
                <a:cxn ang="0">
                  <a:pos x="164" y="51"/>
                </a:cxn>
                <a:cxn ang="0">
                  <a:pos x="161" y="56"/>
                </a:cxn>
                <a:cxn ang="0">
                  <a:pos x="168" y="60"/>
                </a:cxn>
                <a:cxn ang="0">
                  <a:pos x="165" y="68"/>
                </a:cxn>
                <a:cxn ang="0">
                  <a:pos x="169" y="79"/>
                </a:cxn>
                <a:cxn ang="0">
                  <a:pos x="169" y="86"/>
                </a:cxn>
                <a:cxn ang="0">
                  <a:pos x="169" y="94"/>
                </a:cxn>
                <a:cxn ang="0">
                  <a:pos x="173" y="100"/>
                </a:cxn>
                <a:cxn ang="0">
                  <a:pos x="182" y="118"/>
                </a:cxn>
                <a:cxn ang="0">
                  <a:pos x="179" y="121"/>
                </a:cxn>
                <a:cxn ang="0">
                  <a:pos x="173" y="122"/>
                </a:cxn>
                <a:cxn ang="0">
                  <a:pos x="167" y="126"/>
                </a:cxn>
                <a:cxn ang="0">
                  <a:pos x="153" y="131"/>
                </a:cxn>
                <a:cxn ang="0">
                  <a:pos x="145" y="133"/>
                </a:cxn>
                <a:cxn ang="0">
                  <a:pos x="136" y="119"/>
                </a:cxn>
                <a:cxn ang="0">
                  <a:pos x="132" y="112"/>
                </a:cxn>
                <a:cxn ang="0">
                  <a:pos x="128" y="101"/>
                </a:cxn>
                <a:cxn ang="0">
                  <a:pos x="116" y="96"/>
                </a:cxn>
                <a:cxn ang="0">
                  <a:pos x="112" y="101"/>
                </a:cxn>
                <a:cxn ang="0">
                  <a:pos x="111" y="103"/>
                </a:cxn>
              </a:cxnLst>
              <a:rect l="0" t="0" r="r" b="b"/>
              <a:pathLst>
                <a:path w="183" h="133">
                  <a:moveTo>
                    <a:pt x="111" y="103"/>
                  </a:moveTo>
                  <a:cubicBezTo>
                    <a:pt x="110" y="102"/>
                    <a:pt x="109" y="101"/>
                    <a:pt x="106" y="100"/>
                  </a:cubicBezTo>
                  <a:cubicBezTo>
                    <a:pt x="103" y="99"/>
                    <a:pt x="102" y="96"/>
                    <a:pt x="98" y="94"/>
                  </a:cubicBezTo>
                  <a:cubicBezTo>
                    <a:pt x="94" y="93"/>
                    <a:pt x="99" y="92"/>
                    <a:pt x="101" y="92"/>
                  </a:cubicBezTo>
                  <a:cubicBezTo>
                    <a:pt x="103" y="92"/>
                    <a:pt x="100" y="91"/>
                    <a:pt x="98" y="91"/>
                  </a:cubicBezTo>
                  <a:cubicBezTo>
                    <a:pt x="96" y="92"/>
                    <a:pt x="96" y="92"/>
                    <a:pt x="92" y="91"/>
                  </a:cubicBezTo>
                  <a:cubicBezTo>
                    <a:pt x="86" y="89"/>
                    <a:pt x="83" y="89"/>
                    <a:pt x="79" y="87"/>
                  </a:cubicBezTo>
                  <a:cubicBezTo>
                    <a:pt x="76" y="84"/>
                    <a:pt x="83" y="86"/>
                    <a:pt x="79" y="84"/>
                  </a:cubicBezTo>
                  <a:cubicBezTo>
                    <a:pt x="74" y="81"/>
                    <a:pt x="71" y="78"/>
                    <a:pt x="67" y="75"/>
                  </a:cubicBezTo>
                  <a:cubicBezTo>
                    <a:pt x="63" y="73"/>
                    <a:pt x="67" y="80"/>
                    <a:pt x="60" y="75"/>
                  </a:cubicBezTo>
                  <a:cubicBezTo>
                    <a:pt x="54" y="70"/>
                    <a:pt x="59" y="73"/>
                    <a:pt x="50" y="67"/>
                  </a:cubicBezTo>
                  <a:cubicBezTo>
                    <a:pt x="40" y="61"/>
                    <a:pt x="36" y="58"/>
                    <a:pt x="41" y="57"/>
                  </a:cubicBezTo>
                  <a:cubicBezTo>
                    <a:pt x="46" y="55"/>
                    <a:pt x="43" y="58"/>
                    <a:pt x="38" y="54"/>
                  </a:cubicBezTo>
                  <a:cubicBezTo>
                    <a:pt x="33" y="50"/>
                    <a:pt x="28" y="48"/>
                    <a:pt x="28" y="44"/>
                  </a:cubicBezTo>
                  <a:cubicBezTo>
                    <a:pt x="29" y="36"/>
                    <a:pt x="23" y="36"/>
                    <a:pt x="23" y="33"/>
                  </a:cubicBezTo>
                  <a:cubicBezTo>
                    <a:pt x="22" y="35"/>
                    <a:pt x="22" y="41"/>
                    <a:pt x="20" y="43"/>
                  </a:cubicBezTo>
                  <a:cubicBezTo>
                    <a:pt x="18" y="44"/>
                    <a:pt x="17" y="48"/>
                    <a:pt x="15" y="43"/>
                  </a:cubicBezTo>
                  <a:cubicBezTo>
                    <a:pt x="13" y="39"/>
                    <a:pt x="8" y="32"/>
                    <a:pt x="11" y="31"/>
                  </a:cubicBezTo>
                  <a:cubicBezTo>
                    <a:pt x="15" y="29"/>
                    <a:pt x="15" y="26"/>
                    <a:pt x="11" y="27"/>
                  </a:cubicBezTo>
                  <a:cubicBezTo>
                    <a:pt x="14" y="20"/>
                    <a:pt x="3" y="19"/>
                    <a:pt x="5" y="16"/>
                  </a:cubicBezTo>
                  <a:cubicBezTo>
                    <a:pt x="6" y="13"/>
                    <a:pt x="0" y="14"/>
                    <a:pt x="2" y="10"/>
                  </a:cubicBezTo>
                  <a:cubicBezTo>
                    <a:pt x="17" y="12"/>
                    <a:pt x="17" y="12"/>
                    <a:pt x="20" y="10"/>
                  </a:cubicBezTo>
                  <a:cubicBezTo>
                    <a:pt x="23" y="8"/>
                    <a:pt x="28" y="1"/>
                    <a:pt x="31" y="3"/>
                  </a:cubicBezTo>
                  <a:cubicBezTo>
                    <a:pt x="33" y="5"/>
                    <a:pt x="33" y="5"/>
                    <a:pt x="36" y="3"/>
                  </a:cubicBezTo>
                  <a:cubicBezTo>
                    <a:pt x="39" y="0"/>
                    <a:pt x="40" y="0"/>
                    <a:pt x="42" y="3"/>
                  </a:cubicBezTo>
                  <a:cubicBezTo>
                    <a:pt x="45" y="6"/>
                    <a:pt x="48" y="6"/>
                    <a:pt x="49" y="1"/>
                  </a:cubicBezTo>
                  <a:cubicBezTo>
                    <a:pt x="55" y="3"/>
                    <a:pt x="52" y="5"/>
                    <a:pt x="55" y="6"/>
                  </a:cubicBezTo>
                  <a:cubicBezTo>
                    <a:pt x="57" y="7"/>
                    <a:pt x="54" y="10"/>
                    <a:pt x="58" y="13"/>
                  </a:cubicBezTo>
                  <a:cubicBezTo>
                    <a:pt x="63" y="16"/>
                    <a:pt x="67" y="14"/>
                    <a:pt x="69" y="17"/>
                  </a:cubicBezTo>
                  <a:cubicBezTo>
                    <a:pt x="72" y="20"/>
                    <a:pt x="76" y="19"/>
                    <a:pt x="79" y="22"/>
                  </a:cubicBezTo>
                  <a:cubicBezTo>
                    <a:pt x="82" y="25"/>
                    <a:pt x="82" y="26"/>
                    <a:pt x="86" y="24"/>
                  </a:cubicBezTo>
                  <a:cubicBezTo>
                    <a:pt x="90" y="22"/>
                    <a:pt x="87" y="21"/>
                    <a:pt x="91" y="18"/>
                  </a:cubicBezTo>
                  <a:cubicBezTo>
                    <a:pt x="95" y="15"/>
                    <a:pt x="104" y="14"/>
                    <a:pt x="105" y="16"/>
                  </a:cubicBezTo>
                  <a:cubicBezTo>
                    <a:pt x="105" y="18"/>
                    <a:pt x="105" y="19"/>
                    <a:pt x="113" y="16"/>
                  </a:cubicBezTo>
                  <a:cubicBezTo>
                    <a:pt x="121" y="14"/>
                    <a:pt x="125" y="16"/>
                    <a:pt x="125" y="16"/>
                  </a:cubicBezTo>
                  <a:cubicBezTo>
                    <a:pt x="125" y="21"/>
                    <a:pt x="130" y="22"/>
                    <a:pt x="130" y="26"/>
                  </a:cubicBezTo>
                  <a:cubicBezTo>
                    <a:pt x="131" y="29"/>
                    <a:pt x="137" y="29"/>
                    <a:pt x="137" y="32"/>
                  </a:cubicBezTo>
                  <a:cubicBezTo>
                    <a:pt x="137" y="35"/>
                    <a:pt x="140" y="35"/>
                    <a:pt x="143" y="38"/>
                  </a:cubicBezTo>
                  <a:cubicBezTo>
                    <a:pt x="146" y="41"/>
                    <a:pt x="143" y="41"/>
                    <a:pt x="141" y="43"/>
                  </a:cubicBezTo>
                  <a:cubicBezTo>
                    <a:pt x="143" y="45"/>
                    <a:pt x="148" y="49"/>
                    <a:pt x="149" y="47"/>
                  </a:cubicBezTo>
                  <a:cubicBezTo>
                    <a:pt x="150" y="45"/>
                    <a:pt x="154" y="52"/>
                    <a:pt x="157" y="54"/>
                  </a:cubicBezTo>
                  <a:cubicBezTo>
                    <a:pt x="159" y="56"/>
                    <a:pt x="160" y="48"/>
                    <a:pt x="164" y="51"/>
                  </a:cubicBezTo>
                  <a:cubicBezTo>
                    <a:pt x="166" y="52"/>
                    <a:pt x="162" y="54"/>
                    <a:pt x="161" y="56"/>
                  </a:cubicBezTo>
                  <a:cubicBezTo>
                    <a:pt x="160" y="58"/>
                    <a:pt x="165" y="59"/>
                    <a:pt x="168" y="60"/>
                  </a:cubicBezTo>
                  <a:cubicBezTo>
                    <a:pt x="166" y="63"/>
                    <a:pt x="162" y="63"/>
                    <a:pt x="165" y="68"/>
                  </a:cubicBezTo>
                  <a:cubicBezTo>
                    <a:pt x="167" y="74"/>
                    <a:pt x="167" y="76"/>
                    <a:pt x="169" y="79"/>
                  </a:cubicBezTo>
                  <a:cubicBezTo>
                    <a:pt x="171" y="83"/>
                    <a:pt x="170" y="83"/>
                    <a:pt x="169" y="86"/>
                  </a:cubicBezTo>
                  <a:cubicBezTo>
                    <a:pt x="167" y="89"/>
                    <a:pt x="171" y="90"/>
                    <a:pt x="169" y="94"/>
                  </a:cubicBezTo>
                  <a:cubicBezTo>
                    <a:pt x="167" y="97"/>
                    <a:pt x="169" y="97"/>
                    <a:pt x="173" y="100"/>
                  </a:cubicBezTo>
                  <a:cubicBezTo>
                    <a:pt x="177" y="103"/>
                    <a:pt x="183" y="111"/>
                    <a:pt x="182" y="118"/>
                  </a:cubicBezTo>
                  <a:cubicBezTo>
                    <a:pt x="179" y="118"/>
                    <a:pt x="180" y="117"/>
                    <a:pt x="179" y="121"/>
                  </a:cubicBezTo>
                  <a:cubicBezTo>
                    <a:pt x="178" y="125"/>
                    <a:pt x="177" y="125"/>
                    <a:pt x="173" y="122"/>
                  </a:cubicBezTo>
                  <a:cubicBezTo>
                    <a:pt x="169" y="119"/>
                    <a:pt x="170" y="122"/>
                    <a:pt x="167" y="126"/>
                  </a:cubicBezTo>
                  <a:cubicBezTo>
                    <a:pt x="164" y="130"/>
                    <a:pt x="158" y="130"/>
                    <a:pt x="153" y="131"/>
                  </a:cubicBezTo>
                  <a:cubicBezTo>
                    <a:pt x="149" y="131"/>
                    <a:pt x="149" y="129"/>
                    <a:pt x="145" y="133"/>
                  </a:cubicBezTo>
                  <a:cubicBezTo>
                    <a:pt x="145" y="126"/>
                    <a:pt x="136" y="122"/>
                    <a:pt x="136" y="119"/>
                  </a:cubicBezTo>
                  <a:cubicBezTo>
                    <a:pt x="135" y="114"/>
                    <a:pt x="132" y="116"/>
                    <a:pt x="132" y="112"/>
                  </a:cubicBezTo>
                  <a:cubicBezTo>
                    <a:pt x="132" y="109"/>
                    <a:pt x="130" y="104"/>
                    <a:pt x="128" y="101"/>
                  </a:cubicBezTo>
                  <a:cubicBezTo>
                    <a:pt x="127" y="97"/>
                    <a:pt x="119" y="95"/>
                    <a:pt x="116" y="96"/>
                  </a:cubicBezTo>
                  <a:cubicBezTo>
                    <a:pt x="113" y="97"/>
                    <a:pt x="109" y="98"/>
                    <a:pt x="112" y="101"/>
                  </a:cubicBezTo>
                  <a:cubicBezTo>
                    <a:pt x="114" y="103"/>
                    <a:pt x="111" y="103"/>
                    <a:pt x="111" y="10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19" name="Freeform 222"/>
            <p:cNvSpPr>
              <a:spLocks/>
            </p:cNvSpPr>
            <p:nvPr/>
          </p:nvSpPr>
          <p:spPr bwMode="auto">
            <a:xfrm>
              <a:off x="19005551" y="1150938"/>
              <a:ext cx="368300" cy="238125"/>
            </a:xfrm>
            <a:custGeom>
              <a:avLst/>
              <a:gdLst/>
              <a:ahLst/>
              <a:cxnLst>
                <a:cxn ang="0">
                  <a:pos x="19" y="80"/>
                </a:cxn>
                <a:cxn ang="0">
                  <a:pos x="18" y="72"/>
                </a:cxn>
                <a:cxn ang="0">
                  <a:pos x="14" y="54"/>
                </a:cxn>
                <a:cxn ang="0">
                  <a:pos x="12" y="45"/>
                </a:cxn>
                <a:cxn ang="0">
                  <a:pos x="8" y="42"/>
                </a:cxn>
                <a:cxn ang="0">
                  <a:pos x="1" y="37"/>
                </a:cxn>
                <a:cxn ang="0">
                  <a:pos x="6" y="27"/>
                </a:cxn>
                <a:cxn ang="0">
                  <a:pos x="6" y="20"/>
                </a:cxn>
                <a:cxn ang="0">
                  <a:pos x="10" y="20"/>
                </a:cxn>
                <a:cxn ang="0">
                  <a:pos x="17" y="12"/>
                </a:cxn>
                <a:cxn ang="0">
                  <a:pos x="32" y="9"/>
                </a:cxn>
                <a:cxn ang="0">
                  <a:pos x="48" y="7"/>
                </a:cxn>
                <a:cxn ang="0">
                  <a:pos x="61" y="1"/>
                </a:cxn>
                <a:cxn ang="0">
                  <a:pos x="79" y="1"/>
                </a:cxn>
                <a:cxn ang="0">
                  <a:pos x="85" y="6"/>
                </a:cxn>
                <a:cxn ang="0">
                  <a:pos x="85" y="7"/>
                </a:cxn>
                <a:cxn ang="0">
                  <a:pos x="81" y="6"/>
                </a:cxn>
                <a:cxn ang="0">
                  <a:pos x="82" y="11"/>
                </a:cxn>
                <a:cxn ang="0">
                  <a:pos x="89" y="12"/>
                </a:cxn>
                <a:cxn ang="0">
                  <a:pos x="93" y="7"/>
                </a:cxn>
                <a:cxn ang="0">
                  <a:pos x="94" y="8"/>
                </a:cxn>
                <a:cxn ang="0">
                  <a:pos x="90" y="13"/>
                </a:cxn>
                <a:cxn ang="0">
                  <a:pos x="92" y="13"/>
                </a:cxn>
                <a:cxn ang="0">
                  <a:pos x="95" y="8"/>
                </a:cxn>
                <a:cxn ang="0">
                  <a:pos x="123" y="10"/>
                </a:cxn>
                <a:cxn ang="0">
                  <a:pos x="138" y="8"/>
                </a:cxn>
                <a:cxn ang="0">
                  <a:pos x="145" y="9"/>
                </a:cxn>
                <a:cxn ang="0">
                  <a:pos x="153" y="16"/>
                </a:cxn>
                <a:cxn ang="0">
                  <a:pos x="157" y="25"/>
                </a:cxn>
                <a:cxn ang="0">
                  <a:pos x="156" y="40"/>
                </a:cxn>
                <a:cxn ang="0">
                  <a:pos x="158" y="61"/>
                </a:cxn>
                <a:cxn ang="0">
                  <a:pos x="173" y="79"/>
                </a:cxn>
                <a:cxn ang="0">
                  <a:pos x="170" y="83"/>
                </a:cxn>
                <a:cxn ang="0">
                  <a:pos x="163" y="91"/>
                </a:cxn>
                <a:cxn ang="0">
                  <a:pos x="156" y="106"/>
                </a:cxn>
                <a:cxn ang="0">
                  <a:pos x="151" y="110"/>
                </a:cxn>
                <a:cxn ang="0">
                  <a:pos x="128" y="102"/>
                </a:cxn>
                <a:cxn ang="0">
                  <a:pos x="122" y="108"/>
                </a:cxn>
                <a:cxn ang="0">
                  <a:pos x="115" y="104"/>
                </a:cxn>
                <a:cxn ang="0">
                  <a:pos x="106" y="103"/>
                </a:cxn>
                <a:cxn ang="0">
                  <a:pos x="90" y="102"/>
                </a:cxn>
                <a:cxn ang="0">
                  <a:pos x="67" y="88"/>
                </a:cxn>
                <a:cxn ang="0">
                  <a:pos x="63" y="86"/>
                </a:cxn>
                <a:cxn ang="0">
                  <a:pos x="55" y="86"/>
                </a:cxn>
                <a:cxn ang="0">
                  <a:pos x="51" y="90"/>
                </a:cxn>
                <a:cxn ang="0">
                  <a:pos x="41" y="83"/>
                </a:cxn>
                <a:cxn ang="0">
                  <a:pos x="19" y="80"/>
                </a:cxn>
              </a:cxnLst>
              <a:rect l="0" t="0" r="r" b="b"/>
              <a:pathLst>
                <a:path w="174" h="112">
                  <a:moveTo>
                    <a:pt x="19" y="80"/>
                  </a:moveTo>
                  <a:cubicBezTo>
                    <a:pt x="18" y="80"/>
                    <a:pt x="19" y="76"/>
                    <a:pt x="18" y="72"/>
                  </a:cubicBezTo>
                  <a:cubicBezTo>
                    <a:pt x="17" y="68"/>
                    <a:pt x="16" y="60"/>
                    <a:pt x="14" y="54"/>
                  </a:cubicBezTo>
                  <a:cubicBezTo>
                    <a:pt x="11" y="49"/>
                    <a:pt x="14" y="49"/>
                    <a:pt x="12" y="45"/>
                  </a:cubicBezTo>
                  <a:cubicBezTo>
                    <a:pt x="11" y="41"/>
                    <a:pt x="8" y="44"/>
                    <a:pt x="8" y="42"/>
                  </a:cubicBezTo>
                  <a:cubicBezTo>
                    <a:pt x="7" y="39"/>
                    <a:pt x="2" y="40"/>
                    <a:pt x="1" y="37"/>
                  </a:cubicBezTo>
                  <a:cubicBezTo>
                    <a:pt x="0" y="32"/>
                    <a:pt x="7" y="30"/>
                    <a:pt x="6" y="27"/>
                  </a:cubicBezTo>
                  <a:cubicBezTo>
                    <a:pt x="5" y="25"/>
                    <a:pt x="8" y="25"/>
                    <a:pt x="6" y="20"/>
                  </a:cubicBezTo>
                  <a:cubicBezTo>
                    <a:pt x="7" y="20"/>
                    <a:pt x="8" y="20"/>
                    <a:pt x="10" y="20"/>
                  </a:cubicBezTo>
                  <a:cubicBezTo>
                    <a:pt x="13" y="20"/>
                    <a:pt x="8" y="14"/>
                    <a:pt x="17" y="12"/>
                  </a:cubicBezTo>
                  <a:cubicBezTo>
                    <a:pt x="20" y="12"/>
                    <a:pt x="25" y="10"/>
                    <a:pt x="32" y="9"/>
                  </a:cubicBezTo>
                  <a:cubicBezTo>
                    <a:pt x="39" y="7"/>
                    <a:pt x="42" y="11"/>
                    <a:pt x="48" y="7"/>
                  </a:cubicBezTo>
                  <a:cubicBezTo>
                    <a:pt x="52" y="5"/>
                    <a:pt x="53" y="2"/>
                    <a:pt x="61" y="1"/>
                  </a:cubicBezTo>
                  <a:cubicBezTo>
                    <a:pt x="67" y="0"/>
                    <a:pt x="76" y="0"/>
                    <a:pt x="79" y="1"/>
                  </a:cubicBezTo>
                  <a:cubicBezTo>
                    <a:pt x="82" y="2"/>
                    <a:pt x="85" y="6"/>
                    <a:pt x="85" y="6"/>
                  </a:cubicBezTo>
                  <a:cubicBezTo>
                    <a:pt x="85" y="7"/>
                    <a:pt x="85" y="7"/>
                    <a:pt x="85" y="7"/>
                  </a:cubicBezTo>
                  <a:cubicBezTo>
                    <a:pt x="85" y="7"/>
                    <a:pt x="79" y="1"/>
                    <a:pt x="81" y="6"/>
                  </a:cubicBezTo>
                  <a:cubicBezTo>
                    <a:pt x="81" y="7"/>
                    <a:pt x="80" y="9"/>
                    <a:pt x="82" y="11"/>
                  </a:cubicBezTo>
                  <a:cubicBezTo>
                    <a:pt x="85" y="12"/>
                    <a:pt x="87" y="13"/>
                    <a:pt x="89" y="12"/>
                  </a:cubicBezTo>
                  <a:cubicBezTo>
                    <a:pt x="90" y="11"/>
                    <a:pt x="92" y="8"/>
                    <a:pt x="93" y="7"/>
                  </a:cubicBezTo>
                  <a:cubicBezTo>
                    <a:pt x="94" y="5"/>
                    <a:pt x="95" y="6"/>
                    <a:pt x="94" y="8"/>
                  </a:cubicBezTo>
                  <a:cubicBezTo>
                    <a:pt x="93" y="9"/>
                    <a:pt x="91" y="12"/>
                    <a:pt x="90" y="13"/>
                  </a:cubicBezTo>
                  <a:cubicBezTo>
                    <a:pt x="89" y="14"/>
                    <a:pt x="93" y="11"/>
                    <a:pt x="92" y="13"/>
                  </a:cubicBezTo>
                  <a:cubicBezTo>
                    <a:pt x="92" y="15"/>
                    <a:pt x="95" y="10"/>
                    <a:pt x="95" y="8"/>
                  </a:cubicBezTo>
                  <a:cubicBezTo>
                    <a:pt x="116" y="8"/>
                    <a:pt x="117" y="16"/>
                    <a:pt x="123" y="10"/>
                  </a:cubicBezTo>
                  <a:cubicBezTo>
                    <a:pt x="129" y="4"/>
                    <a:pt x="136" y="13"/>
                    <a:pt x="138" y="8"/>
                  </a:cubicBezTo>
                  <a:cubicBezTo>
                    <a:pt x="143" y="5"/>
                    <a:pt x="141" y="10"/>
                    <a:pt x="145" y="9"/>
                  </a:cubicBezTo>
                  <a:cubicBezTo>
                    <a:pt x="149" y="8"/>
                    <a:pt x="150" y="13"/>
                    <a:pt x="153" y="16"/>
                  </a:cubicBezTo>
                  <a:cubicBezTo>
                    <a:pt x="155" y="20"/>
                    <a:pt x="153" y="21"/>
                    <a:pt x="157" y="25"/>
                  </a:cubicBezTo>
                  <a:cubicBezTo>
                    <a:pt x="161" y="29"/>
                    <a:pt x="167" y="36"/>
                    <a:pt x="156" y="40"/>
                  </a:cubicBezTo>
                  <a:cubicBezTo>
                    <a:pt x="146" y="44"/>
                    <a:pt x="157" y="47"/>
                    <a:pt x="158" y="61"/>
                  </a:cubicBezTo>
                  <a:cubicBezTo>
                    <a:pt x="161" y="77"/>
                    <a:pt x="171" y="75"/>
                    <a:pt x="173" y="79"/>
                  </a:cubicBezTo>
                  <a:cubicBezTo>
                    <a:pt x="174" y="83"/>
                    <a:pt x="167" y="75"/>
                    <a:pt x="170" y="83"/>
                  </a:cubicBezTo>
                  <a:cubicBezTo>
                    <a:pt x="172" y="89"/>
                    <a:pt x="167" y="82"/>
                    <a:pt x="163" y="91"/>
                  </a:cubicBezTo>
                  <a:cubicBezTo>
                    <a:pt x="156" y="104"/>
                    <a:pt x="155" y="97"/>
                    <a:pt x="156" y="106"/>
                  </a:cubicBezTo>
                  <a:cubicBezTo>
                    <a:pt x="156" y="112"/>
                    <a:pt x="153" y="109"/>
                    <a:pt x="151" y="110"/>
                  </a:cubicBezTo>
                  <a:cubicBezTo>
                    <a:pt x="139" y="112"/>
                    <a:pt x="134" y="101"/>
                    <a:pt x="128" y="102"/>
                  </a:cubicBezTo>
                  <a:cubicBezTo>
                    <a:pt x="122" y="103"/>
                    <a:pt x="127" y="107"/>
                    <a:pt x="122" y="108"/>
                  </a:cubicBezTo>
                  <a:cubicBezTo>
                    <a:pt x="121" y="108"/>
                    <a:pt x="119" y="105"/>
                    <a:pt x="115" y="104"/>
                  </a:cubicBezTo>
                  <a:cubicBezTo>
                    <a:pt x="112" y="103"/>
                    <a:pt x="113" y="109"/>
                    <a:pt x="106" y="103"/>
                  </a:cubicBezTo>
                  <a:cubicBezTo>
                    <a:pt x="96" y="95"/>
                    <a:pt x="107" y="112"/>
                    <a:pt x="90" y="102"/>
                  </a:cubicBezTo>
                  <a:cubicBezTo>
                    <a:pt x="77" y="91"/>
                    <a:pt x="69" y="95"/>
                    <a:pt x="67" y="88"/>
                  </a:cubicBezTo>
                  <a:cubicBezTo>
                    <a:pt x="65" y="82"/>
                    <a:pt x="67" y="85"/>
                    <a:pt x="63" y="86"/>
                  </a:cubicBezTo>
                  <a:cubicBezTo>
                    <a:pt x="58" y="86"/>
                    <a:pt x="52" y="80"/>
                    <a:pt x="55" y="86"/>
                  </a:cubicBezTo>
                  <a:cubicBezTo>
                    <a:pt x="58" y="91"/>
                    <a:pt x="52" y="84"/>
                    <a:pt x="51" y="90"/>
                  </a:cubicBezTo>
                  <a:cubicBezTo>
                    <a:pt x="51" y="93"/>
                    <a:pt x="48" y="83"/>
                    <a:pt x="41" y="83"/>
                  </a:cubicBezTo>
                  <a:cubicBezTo>
                    <a:pt x="17" y="82"/>
                    <a:pt x="24" y="72"/>
                    <a:pt x="19" y="8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0" name="Freeform 223"/>
            <p:cNvSpPr>
              <a:spLocks/>
            </p:cNvSpPr>
            <p:nvPr/>
          </p:nvSpPr>
          <p:spPr bwMode="auto">
            <a:xfrm>
              <a:off x="19202401" y="1128713"/>
              <a:ext cx="101600" cy="57150"/>
            </a:xfrm>
            <a:custGeom>
              <a:avLst/>
              <a:gdLst/>
              <a:ahLst/>
              <a:cxnLst>
                <a:cxn ang="0">
                  <a:pos x="2" y="19"/>
                </a:cxn>
                <a:cxn ang="0">
                  <a:pos x="7" y="17"/>
                </a:cxn>
                <a:cxn ang="0">
                  <a:pos x="2" y="16"/>
                </a:cxn>
                <a:cxn ang="0">
                  <a:pos x="1" y="15"/>
                </a:cxn>
                <a:cxn ang="0">
                  <a:pos x="4" y="13"/>
                </a:cxn>
                <a:cxn ang="0">
                  <a:pos x="9" y="12"/>
                </a:cxn>
                <a:cxn ang="0">
                  <a:pos x="17" y="7"/>
                </a:cxn>
                <a:cxn ang="0">
                  <a:pos x="23" y="8"/>
                </a:cxn>
                <a:cxn ang="0">
                  <a:pos x="29" y="11"/>
                </a:cxn>
                <a:cxn ang="0">
                  <a:pos x="45" y="10"/>
                </a:cxn>
                <a:cxn ang="0">
                  <a:pos x="45" y="19"/>
                </a:cxn>
                <a:cxn ang="0">
                  <a:pos x="30" y="21"/>
                </a:cxn>
                <a:cxn ang="0">
                  <a:pos x="2" y="19"/>
                </a:cxn>
              </a:cxnLst>
              <a:rect l="0" t="0" r="r" b="b"/>
              <a:pathLst>
                <a:path w="48" h="27">
                  <a:moveTo>
                    <a:pt x="2" y="19"/>
                  </a:moveTo>
                  <a:cubicBezTo>
                    <a:pt x="3" y="18"/>
                    <a:pt x="4" y="19"/>
                    <a:pt x="7" y="17"/>
                  </a:cubicBezTo>
                  <a:cubicBezTo>
                    <a:pt x="10" y="16"/>
                    <a:pt x="3" y="17"/>
                    <a:pt x="2" y="16"/>
                  </a:cubicBezTo>
                  <a:cubicBezTo>
                    <a:pt x="2" y="16"/>
                    <a:pt x="0" y="16"/>
                    <a:pt x="1" y="15"/>
                  </a:cubicBezTo>
                  <a:cubicBezTo>
                    <a:pt x="1" y="13"/>
                    <a:pt x="1" y="12"/>
                    <a:pt x="4" y="13"/>
                  </a:cubicBezTo>
                  <a:cubicBezTo>
                    <a:pt x="7" y="14"/>
                    <a:pt x="7" y="12"/>
                    <a:pt x="9" y="12"/>
                  </a:cubicBezTo>
                  <a:cubicBezTo>
                    <a:pt x="11" y="12"/>
                    <a:pt x="16" y="10"/>
                    <a:pt x="17" y="7"/>
                  </a:cubicBezTo>
                  <a:cubicBezTo>
                    <a:pt x="21" y="0"/>
                    <a:pt x="15" y="22"/>
                    <a:pt x="23" y="8"/>
                  </a:cubicBezTo>
                  <a:cubicBezTo>
                    <a:pt x="23" y="7"/>
                    <a:pt x="27" y="10"/>
                    <a:pt x="29" y="11"/>
                  </a:cubicBezTo>
                  <a:cubicBezTo>
                    <a:pt x="32" y="11"/>
                    <a:pt x="40" y="6"/>
                    <a:pt x="45" y="10"/>
                  </a:cubicBezTo>
                  <a:cubicBezTo>
                    <a:pt x="48" y="13"/>
                    <a:pt x="45" y="13"/>
                    <a:pt x="45" y="19"/>
                  </a:cubicBezTo>
                  <a:cubicBezTo>
                    <a:pt x="43" y="24"/>
                    <a:pt x="36" y="15"/>
                    <a:pt x="30" y="21"/>
                  </a:cubicBezTo>
                  <a:cubicBezTo>
                    <a:pt x="24" y="27"/>
                    <a:pt x="23" y="19"/>
                    <a:pt x="2" y="1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1" name="Freeform 224"/>
            <p:cNvSpPr>
              <a:spLocks/>
            </p:cNvSpPr>
            <p:nvPr/>
          </p:nvSpPr>
          <p:spPr bwMode="auto">
            <a:xfrm>
              <a:off x="19235738" y="1020763"/>
              <a:ext cx="246063" cy="96838"/>
            </a:xfrm>
            <a:custGeom>
              <a:avLst/>
              <a:gdLst/>
              <a:ahLst/>
              <a:cxnLst>
                <a:cxn ang="0">
                  <a:pos x="5" y="45"/>
                </a:cxn>
                <a:cxn ang="0">
                  <a:pos x="5" y="31"/>
                </a:cxn>
                <a:cxn ang="0">
                  <a:pos x="8" y="18"/>
                </a:cxn>
                <a:cxn ang="0">
                  <a:pos x="18" y="9"/>
                </a:cxn>
                <a:cxn ang="0">
                  <a:pos x="24" y="9"/>
                </a:cxn>
                <a:cxn ang="0">
                  <a:pos x="32" y="15"/>
                </a:cxn>
                <a:cxn ang="0">
                  <a:pos x="38" y="23"/>
                </a:cxn>
                <a:cxn ang="0">
                  <a:pos x="46" y="25"/>
                </a:cxn>
                <a:cxn ang="0">
                  <a:pos x="53" y="19"/>
                </a:cxn>
                <a:cxn ang="0">
                  <a:pos x="51" y="7"/>
                </a:cxn>
                <a:cxn ang="0">
                  <a:pos x="63" y="1"/>
                </a:cxn>
                <a:cxn ang="0">
                  <a:pos x="76" y="4"/>
                </a:cxn>
                <a:cxn ang="0">
                  <a:pos x="89" y="8"/>
                </a:cxn>
                <a:cxn ang="0">
                  <a:pos x="101" y="3"/>
                </a:cxn>
                <a:cxn ang="0">
                  <a:pos x="103" y="11"/>
                </a:cxn>
                <a:cxn ang="0">
                  <a:pos x="107" y="25"/>
                </a:cxn>
                <a:cxn ang="0">
                  <a:pos x="103" y="38"/>
                </a:cxn>
                <a:cxn ang="0">
                  <a:pos x="91" y="45"/>
                </a:cxn>
                <a:cxn ang="0">
                  <a:pos x="57" y="37"/>
                </a:cxn>
                <a:cxn ang="0">
                  <a:pos x="40" y="34"/>
                </a:cxn>
                <a:cxn ang="0">
                  <a:pos x="5" y="45"/>
                </a:cxn>
              </a:cxnLst>
              <a:rect l="0" t="0" r="r" b="b"/>
              <a:pathLst>
                <a:path w="116" h="46">
                  <a:moveTo>
                    <a:pt x="5" y="45"/>
                  </a:moveTo>
                  <a:cubicBezTo>
                    <a:pt x="4" y="39"/>
                    <a:pt x="0" y="36"/>
                    <a:pt x="5" y="31"/>
                  </a:cubicBezTo>
                  <a:cubicBezTo>
                    <a:pt x="10" y="27"/>
                    <a:pt x="3" y="25"/>
                    <a:pt x="8" y="18"/>
                  </a:cubicBezTo>
                  <a:cubicBezTo>
                    <a:pt x="12" y="11"/>
                    <a:pt x="10" y="16"/>
                    <a:pt x="18" y="9"/>
                  </a:cubicBezTo>
                  <a:cubicBezTo>
                    <a:pt x="23" y="5"/>
                    <a:pt x="23" y="10"/>
                    <a:pt x="24" y="9"/>
                  </a:cubicBezTo>
                  <a:cubicBezTo>
                    <a:pt x="27" y="9"/>
                    <a:pt x="28" y="15"/>
                    <a:pt x="32" y="15"/>
                  </a:cubicBezTo>
                  <a:cubicBezTo>
                    <a:pt x="36" y="15"/>
                    <a:pt x="34" y="23"/>
                    <a:pt x="38" y="23"/>
                  </a:cubicBezTo>
                  <a:cubicBezTo>
                    <a:pt x="41" y="22"/>
                    <a:pt x="43" y="27"/>
                    <a:pt x="46" y="25"/>
                  </a:cubicBezTo>
                  <a:cubicBezTo>
                    <a:pt x="48" y="23"/>
                    <a:pt x="51" y="26"/>
                    <a:pt x="53" y="19"/>
                  </a:cubicBezTo>
                  <a:cubicBezTo>
                    <a:pt x="55" y="15"/>
                    <a:pt x="51" y="11"/>
                    <a:pt x="51" y="7"/>
                  </a:cubicBezTo>
                  <a:cubicBezTo>
                    <a:pt x="57" y="3"/>
                    <a:pt x="57" y="0"/>
                    <a:pt x="63" y="1"/>
                  </a:cubicBezTo>
                  <a:cubicBezTo>
                    <a:pt x="73" y="3"/>
                    <a:pt x="77" y="1"/>
                    <a:pt x="76" y="4"/>
                  </a:cubicBezTo>
                  <a:cubicBezTo>
                    <a:pt x="73" y="7"/>
                    <a:pt x="89" y="6"/>
                    <a:pt x="89" y="8"/>
                  </a:cubicBezTo>
                  <a:cubicBezTo>
                    <a:pt x="94" y="6"/>
                    <a:pt x="97" y="5"/>
                    <a:pt x="101" y="3"/>
                  </a:cubicBezTo>
                  <a:cubicBezTo>
                    <a:pt x="97" y="12"/>
                    <a:pt x="107" y="4"/>
                    <a:pt x="103" y="11"/>
                  </a:cubicBezTo>
                  <a:cubicBezTo>
                    <a:pt x="97" y="22"/>
                    <a:pt x="105" y="9"/>
                    <a:pt x="107" y="25"/>
                  </a:cubicBezTo>
                  <a:cubicBezTo>
                    <a:pt x="99" y="28"/>
                    <a:pt x="116" y="38"/>
                    <a:pt x="103" y="38"/>
                  </a:cubicBezTo>
                  <a:cubicBezTo>
                    <a:pt x="91" y="38"/>
                    <a:pt x="100" y="46"/>
                    <a:pt x="91" y="45"/>
                  </a:cubicBezTo>
                  <a:cubicBezTo>
                    <a:pt x="57" y="43"/>
                    <a:pt x="62" y="32"/>
                    <a:pt x="57" y="37"/>
                  </a:cubicBezTo>
                  <a:cubicBezTo>
                    <a:pt x="52" y="42"/>
                    <a:pt x="48" y="33"/>
                    <a:pt x="40" y="34"/>
                  </a:cubicBezTo>
                  <a:cubicBezTo>
                    <a:pt x="32" y="35"/>
                    <a:pt x="17" y="25"/>
                    <a:pt x="5" y="4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2" name="Freeform 225"/>
            <p:cNvSpPr>
              <a:spLocks/>
            </p:cNvSpPr>
            <p:nvPr/>
          </p:nvSpPr>
          <p:spPr bwMode="auto">
            <a:xfrm>
              <a:off x="19300826" y="963613"/>
              <a:ext cx="165100" cy="73025"/>
            </a:xfrm>
            <a:custGeom>
              <a:avLst/>
              <a:gdLst/>
              <a:ahLst/>
              <a:cxnLst>
                <a:cxn ang="0">
                  <a:pos x="20" y="34"/>
                </a:cxn>
                <a:cxn ang="0">
                  <a:pos x="17" y="29"/>
                </a:cxn>
                <a:cxn ang="0">
                  <a:pos x="12" y="27"/>
                </a:cxn>
                <a:cxn ang="0">
                  <a:pos x="7" y="20"/>
                </a:cxn>
                <a:cxn ang="0">
                  <a:pos x="10" y="19"/>
                </a:cxn>
                <a:cxn ang="0">
                  <a:pos x="4" y="14"/>
                </a:cxn>
                <a:cxn ang="0">
                  <a:pos x="7" y="9"/>
                </a:cxn>
                <a:cxn ang="0">
                  <a:pos x="16" y="5"/>
                </a:cxn>
                <a:cxn ang="0">
                  <a:pos x="22" y="5"/>
                </a:cxn>
                <a:cxn ang="0">
                  <a:pos x="28" y="3"/>
                </a:cxn>
                <a:cxn ang="0">
                  <a:pos x="35" y="4"/>
                </a:cxn>
                <a:cxn ang="0">
                  <a:pos x="44" y="6"/>
                </a:cxn>
                <a:cxn ang="0">
                  <a:pos x="61" y="10"/>
                </a:cxn>
                <a:cxn ang="0">
                  <a:pos x="69" y="8"/>
                </a:cxn>
                <a:cxn ang="0">
                  <a:pos x="70" y="30"/>
                </a:cxn>
                <a:cxn ang="0">
                  <a:pos x="58" y="35"/>
                </a:cxn>
                <a:cxn ang="0">
                  <a:pos x="45" y="31"/>
                </a:cxn>
                <a:cxn ang="0">
                  <a:pos x="32" y="28"/>
                </a:cxn>
                <a:cxn ang="0">
                  <a:pos x="20" y="34"/>
                </a:cxn>
              </a:cxnLst>
              <a:rect l="0" t="0" r="r" b="b"/>
              <a:pathLst>
                <a:path w="78" h="35">
                  <a:moveTo>
                    <a:pt x="20" y="34"/>
                  </a:moveTo>
                  <a:cubicBezTo>
                    <a:pt x="22" y="27"/>
                    <a:pt x="18" y="26"/>
                    <a:pt x="17" y="29"/>
                  </a:cubicBezTo>
                  <a:cubicBezTo>
                    <a:pt x="16" y="31"/>
                    <a:pt x="12" y="31"/>
                    <a:pt x="12" y="27"/>
                  </a:cubicBezTo>
                  <a:cubicBezTo>
                    <a:pt x="12" y="24"/>
                    <a:pt x="7" y="24"/>
                    <a:pt x="7" y="20"/>
                  </a:cubicBezTo>
                  <a:cubicBezTo>
                    <a:pt x="6" y="19"/>
                    <a:pt x="10" y="19"/>
                    <a:pt x="10" y="19"/>
                  </a:cubicBezTo>
                  <a:cubicBezTo>
                    <a:pt x="10" y="19"/>
                    <a:pt x="1" y="17"/>
                    <a:pt x="4" y="14"/>
                  </a:cubicBezTo>
                  <a:cubicBezTo>
                    <a:pt x="6" y="11"/>
                    <a:pt x="0" y="11"/>
                    <a:pt x="7" y="9"/>
                  </a:cubicBezTo>
                  <a:cubicBezTo>
                    <a:pt x="14" y="8"/>
                    <a:pt x="11" y="4"/>
                    <a:pt x="16" y="5"/>
                  </a:cubicBezTo>
                  <a:cubicBezTo>
                    <a:pt x="20" y="7"/>
                    <a:pt x="17" y="2"/>
                    <a:pt x="22" y="5"/>
                  </a:cubicBezTo>
                  <a:cubicBezTo>
                    <a:pt x="26" y="7"/>
                    <a:pt x="24" y="1"/>
                    <a:pt x="28" y="3"/>
                  </a:cubicBezTo>
                  <a:cubicBezTo>
                    <a:pt x="33" y="5"/>
                    <a:pt x="31" y="0"/>
                    <a:pt x="35" y="4"/>
                  </a:cubicBezTo>
                  <a:cubicBezTo>
                    <a:pt x="40" y="8"/>
                    <a:pt x="38" y="1"/>
                    <a:pt x="44" y="6"/>
                  </a:cubicBezTo>
                  <a:cubicBezTo>
                    <a:pt x="52" y="13"/>
                    <a:pt x="54" y="7"/>
                    <a:pt x="61" y="10"/>
                  </a:cubicBezTo>
                  <a:cubicBezTo>
                    <a:pt x="65" y="11"/>
                    <a:pt x="68" y="10"/>
                    <a:pt x="69" y="8"/>
                  </a:cubicBezTo>
                  <a:cubicBezTo>
                    <a:pt x="78" y="12"/>
                    <a:pt x="67" y="5"/>
                    <a:pt x="70" y="30"/>
                  </a:cubicBezTo>
                  <a:cubicBezTo>
                    <a:pt x="66" y="32"/>
                    <a:pt x="63" y="33"/>
                    <a:pt x="58" y="35"/>
                  </a:cubicBezTo>
                  <a:cubicBezTo>
                    <a:pt x="58" y="33"/>
                    <a:pt x="42" y="34"/>
                    <a:pt x="45" y="31"/>
                  </a:cubicBezTo>
                  <a:cubicBezTo>
                    <a:pt x="46" y="28"/>
                    <a:pt x="42" y="30"/>
                    <a:pt x="32" y="28"/>
                  </a:cubicBezTo>
                  <a:cubicBezTo>
                    <a:pt x="26" y="27"/>
                    <a:pt x="26" y="30"/>
                    <a:pt x="20" y="3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3" name="Freeform 226"/>
            <p:cNvSpPr>
              <a:spLocks/>
            </p:cNvSpPr>
            <p:nvPr/>
          </p:nvSpPr>
          <p:spPr bwMode="auto">
            <a:xfrm>
              <a:off x="19243676" y="1073150"/>
              <a:ext cx="193675" cy="131763"/>
            </a:xfrm>
            <a:custGeom>
              <a:avLst/>
              <a:gdLst/>
              <a:ahLst/>
              <a:cxnLst>
                <a:cxn ang="0">
                  <a:pos x="25" y="45"/>
                </a:cxn>
                <a:cxn ang="0">
                  <a:pos x="32" y="46"/>
                </a:cxn>
                <a:cxn ang="0">
                  <a:pos x="40" y="53"/>
                </a:cxn>
                <a:cxn ang="0">
                  <a:pos x="60" y="55"/>
                </a:cxn>
                <a:cxn ang="0">
                  <a:pos x="69" y="54"/>
                </a:cxn>
                <a:cxn ang="0">
                  <a:pos x="68" y="44"/>
                </a:cxn>
                <a:cxn ang="0">
                  <a:pos x="76" y="35"/>
                </a:cxn>
                <a:cxn ang="0">
                  <a:pos x="89" y="31"/>
                </a:cxn>
                <a:cxn ang="0">
                  <a:pos x="87" y="20"/>
                </a:cxn>
                <a:cxn ang="0">
                  <a:pos x="53" y="12"/>
                </a:cxn>
                <a:cxn ang="0">
                  <a:pos x="36" y="9"/>
                </a:cxn>
                <a:cxn ang="0">
                  <a:pos x="1" y="20"/>
                </a:cxn>
                <a:cxn ang="0">
                  <a:pos x="3" y="34"/>
                </a:cxn>
                <a:cxn ang="0">
                  <a:pos x="9" y="37"/>
                </a:cxn>
                <a:cxn ang="0">
                  <a:pos x="25" y="36"/>
                </a:cxn>
                <a:cxn ang="0">
                  <a:pos x="25" y="45"/>
                </a:cxn>
              </a:cxnLst>
              <a:rect l="0" t="0" r="r" b="b"/>
              <a:pathLst>
                <a:path w="91" h="62">
                  <a:moveTo>
                    <a:pt x="25" y="45"/>
                  </a:moveTo>
                  <a:cubicBezTo>
                    <a:pt x="30" y="42"/>
                    <a:pt x="28" y="47"/>
                    <a:pt x="32" y="46"/>
                  </a:cubicBezTo>
                  <a:cubicBezTo>
                    <a:pt x="36" y="45"/>
                    <a:pt x="37" y="50"/>
                    <a:pt x="40" y="53"/>
                  </a:cubicBezTo>
                  <a:cubicBezTo>
                    <a:pt x="53" y="51"/>
                    <a:pt x="50" y="62"/>
                    <a:pt x="60" y="55"/>
                  </a:cubicBezTo>
                  <a:cubicBezTo>
                    <a:pt x="66" y="51"/>
                    <a:pt x="67" y="57"/>
                    <a:pt x="69" y="54"/>
                  </a:cubicBezTo>
                  <a:cubicBezTo>
                    <a:pt x="71" y="52"/>
                    <a:pt x="66" y="52"/>
                    <a:pt x="68" y="44"/>
                  </a:cubicBezTo>
                  <a:cubicBezTo>
                    <a:pt x="71" y="35"/>
                    <a:pt x="73" y="40"/>
                    <a:pt x="76" y="35"/>
                  </a:cubicBezTo>
                  <a:cubicBezTo>
                    <a:pt x="80" y="30"/>
                    <a:pt x="86" y="38"/>
                    <a:pt x="89" y="31"/>
                  </a:cubicBezTo>
                  <a:cubicBezTo>
                    <a:pt x="91" y="24"/>
                    <a:pt x="82" y="30"/>
                    <a:pt x="87" y="20"/>
                  </a:cubicBezTo>
                  <a:cubicBezTo>
                    <a:pt x="53" y="18"/>
                    <a:pt x="58" y="7"/>
                    <a:pt x="53" y="12"/>
                  </a:cubicBezTo>
                  <a:cubicBezTo>
                    <a:pt x="48" y="17"/>
                    <a:pt x="44" y="8"/>
                    <a:pt x="36" y="9"/>
                  </a:cubicBezTo>
                  <a:cubicBezTo>
                    <a:pt x="28" y="10"/>
                    <a:pt x="13" y="0"/>
                    <a:pt x="1" y="20"/>
                  </a:cubicBezTo>
                  <a:cubicBezTo>
                    <a:pt x="0" y="32"/>
                    <a:pt x="4" y="30"/>
                    <a:pt x="3" y="34"/>
                  </a:cubicBezTo>
                  <a:cubicBezTo>
                    <a:pt x="3" y="33"/>
                    <a:pt x="7" y="36"/>
                    <a:pt x="9" y="37"/>
                  </a:cubicBezTo>
                  <a:cubicBezTo>
                    <a:pt x="12" y="37"/>
                    <a:pt x="20" y="32"/>
                    <a:pt x="25" y="36"/>
                  </a:cubicBezTo>
                  <a:cubicBezTo>
                    <a:pt x="28" y="39"/>
                    <a:pt x="25" y="39"/>
                    <a:pt x="25" y="4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4" name="Freeform 227"/>
            <p:cNvSpPr>
              <a:spLocks/>
            </p:cNvSpPr>
            <p:nvPr/>
          </p:nvSpPr>
          <p:spPr bwMode="auto">
            <a:xfrm>
              <a:off x="18721388" y="1358900"/>
              <a:ext cx="25400" cy="17463"/>
            </a:xfrm>
            <a:custGeom>
              <a:avLst/>
              <a:gdLst/>
              <a:ahLst/>
              <a:cxnLst>
                <a:cxn ang="0">
                  <a:pos x="8" y="8"/>
                </a:cxn>
                <a:cxn ang="0">
                  <a:pos x="0" y="7"/>
                </a:cxn>
                <a:cxn ang="0">
                  <a:pos x="8" y="0"/>
                </a:cxn>
                <a:cxn ang="0">
                  <a:pos x="8" y="8"/>
                </a:cxn>
              </a:cxnLst>
              <a:rect l="0" t="0" r="r" b="b"/>
              <a:pathLst>
                <a:path w="12" h="8">
                  <a:moveTo>
                    <a:pt x="8" y="8"/>
                  </a:moveTo>
                  <a:cubicBezTo>
                    <a:pt x="6" y="7"/>
                    <a:pt x="4" y="7"/>
                    <a:pt x="0" y="7"/>
                  </a:cubicBezTo>
                  <a:cubicBezTo>
                    <a:pt x="3" y="5"/>
                    <a:pt x="3" y="2"/>
                    <a:pt x="8" y="0"/>
                  </a:cubicBezTo>
                  <a:cubicBezTo>
                    <a:pt x="10" y="3"/>
                    <a:pt x="12" y="1"/>
                    <a:pt x="8" y="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5" name="Freeform 228"/>
            <p:cNvSpPr>
              <a:spLocks/>
            </p:cNvSpPr>
            <p:nvPr/>
          </p:nvSpPr>
          <p:spPr bwMode="auto">
            <a:xfrm>
              <a:off x="19351626" y="1612900"/>
              <a:ext cx="241300" cy="133350"/>
            </a:xfrm>
            <a:custGeom>
              <a:avLst/>
              <a:gdLst/>
              <a:ahLst/>
              <a:cxnLst>
                <a:cxn ang="0">
                  <a:pos x="106" y="51"/>
                </a:cxn>
                <a:cxn ang="0">
                  <a:pos x="105" y="49"/>
                </a:cxn>
                <a:cxn ang="0">
                  <a:pos x="104" y="45"/>
                </a:cxn>
                <a:cxn ang="0">
                  <a:pos x="100" y="40"/>
                </a:cxn>
                <a:cxn ang="0">
                  <a:pos x="98" y="37"/>
                </a:cxn>
                <a:cxn ang="0">
                  <a:pos x="101" y="32"/>
                </a:cxn>
                <a:cxn ang="0">
                  <a:pos x="103" y="28"/>
                </a:cxn>
                <a:cxn ang="0">
                  <a:pos x="108" y="18"/>
                </a:cxn>
                <a:cxn ang="0">
                  <a:pos x="111" y="17"/>
                </a:cxn>
                <a:cxn ang="0">
                  <a:pos x="114" y="12"/>
                </a:cxn>
                <a:cxn ang="0">
                  <a:pos x="102" y="8"/>
                </a:cxn>
                <a:cxn ang="0">
                  <a:pos x="84" y="4"/>
                </a:cxn>
                <a:cxn ang="0">
                  <a:pos x="76" y="3"/>
                </a:cxn>
                <a:cxn ang="0">
                  <a:pos x="58" y="12"/>
                </a:cxn>
                <a:cxn ang="0">
                  <a:pos x="49" y="14"/>
                </a:cxn>
                <a:cxn ang="0">
                  <a:pos x="35" y="12"/>
                </a:cxn>
                <a:cxn ang="0">
                  <a:pos x="23" y="12"/>
                </a:cxn>
                <a:cxn ang="0">
                  <a:pos x="14" y="10"/>
                </a:cxn>
                <a:cxn ang="0">
                  <a:pos x="9" y="7"/>
                </a:cxn>
                <a:cxn ang="0">
                  <a:pos x="6" y="4"/>
                </a:cxn>
                <a:cxn ang="0">
                  <a:pos x="3" y="12"/>
                </a:cxn>
                <a:cxn ang="0">
                  <a:pos x="7" y="23"/>
                </a:cxn>
                <a:cxn ang="0">
                  <a:pos x="7" y="30"/>
                </a:cxn>
                <a:cxn ang="0">
                  <a:pos x="7" y="38"/>
                </a:cxn>
                <a:cxn ang="0">
                  <a:pos x="11" y="44"/>
                </a:cxn>
                <a:cxn ang="0">
                  <a:pos x="20" y="62"/>
                </a:cxn>
                <a:cxn ang="0">
                  <a:pos x="32" y="60"/>
                </a:cxn>
                <a:cxn ang="0">
                  <a:pos x="41" y="58"/>
                </a:cxn>
                <a:cxn ang="0">
                  <a:pos x="47" y="59"/>
                </a:cxn>
                <a:cxn ang="0">
                  <a:pos x="54" y="61"/>
                </a:cxn>
                <a:cxn ang="0">
                  <a:pos x="61" y="60"/>
                </a:cxn>
                <a:cxn ang="0">
                  <a:pos x="71" y="59"/>
                </a:cxn>
                <a:cxn ang="0">
                  <a:pos x="74" y="56"/>
                </a:cxn>
                <a:cxn ang="0">
                  <a:pos x="80" y="52"/>
                </a:cxn>
                <a:cxn ang="0">
                  <a:pos x="89" y="49"/>
                </a:cxn>
                <a:cxn ang="0">
                  <a:pos x="106" y="51"/>
                </a:cxn>
              </a:cxnLst>
              <a:rect l="0" t="0" r="r" b="b"/>
              <a:pathLst>
                <a:path w="114" h="63">
                  <a:moveTo>
                    <a:pt x="106" y="51"/>
                  </a:moveTo>
                  <a:cubicBezTo>
                    <a:pt x="103" y="48"/>
                    <a:pt x="107" y="49"/>
                    <a:pt x="105" y="49"/>
                  </a:cubicBezTo>
                  <a:cubicBezTo>
                    <a:pt x="102" y="48"/>
                    <a:pt x="106" y="49"/>
                    <a:pt x="104" y="45"/>
                  </a:cubicBezTo>
                  <a:cubicBezTo>
                    <a:pt x="102" y="42"/>
                    <a:pt x="98" y="40"/>
                    <a:pt x="100" y="40"/>
                  </a:cubicBezTo>
                  <a:cubicBezTo>
                    <a:pt x="102" y="39"/>
                    <a:pt x="97" y="38"/>
                    <a:pt x="98" y="37"/>
                  </a:cubicBezTo>
                  <a:cubicBezTo>
                    <a:pt x="99" y="36"/>
                    <a:pt x="98" y="33"/>
                    <a:pt x="101" y="32"/>
                  </a:cubicBezTo>
                  <a:cubicBezTo>
                    <a:pt x="104" y="31"/>
                    <a:pt x="102" y="34"/>
                    <a:pt x="103" y="28"/>
                  </a:cubicBezTo>
                  <a:cubicBezTo>
                    <a:pt x="105" y="23"/>
                    <a:pt x="107" y="22"/>
                    <a:pt x="108" y="18"/>
                  </a:cubicBezTo>
                  <a:cubicBezTo>
                    <a:pt x="109" y="14"/>
                    <a:pt x="110" y="16"/>
                    <a:pt x="111" y="17"/>
                  </a:cubicBezTo>
                  <a:cubicBezTo>
                    <a:pt x="111" y="17"/>
                    <a:pt x="114" y="15"/>
                    <a:pt x="114" y="12"/>
                  </a:cubicBezTo>
                  <a:cubicBezTo>
                    <a:pt x="102" y="10"/>
                    <a:pt x="109" y="8"/>
                    <a:pt x="102" y="8"/>
                  </a:cubicBezTo>
                  <a:cubicBezTo>
                    <a:pt x="95" y="8"/>
                    <a:pt x="86" y="8"/>
                    <a:pt x="84" y="4"/>
                  </a:cubicBezTo>
                  <a:cubicBezTo>
                    <a:pt x="82" y="0"/>
                    <a:pt x="81" y="2"/>
                    <a:pt x="76" y="3"/>
                  </a:cubicBezTo>
                  <a:cubicBezTo>
                    <a:pt x="71" y="3"/>
                    <a:pt x="62" y="6"/>
                    <a:pt x="58" y="12"/>
                  </a:cubicBezTo>
                  <a:cubicBezTo>
                    <a:pt x="54" y="17"/>
                    <a:pt x="55" y="15"/>
                    <a:pt x="49" y="14"/>
                  </a:cubicBezTo>
                  <a:cubicBezTo>
                    <a:pt x="43" y="13"/>
                    <a:pt x="37" y="11"/>
                    <a:pt x="35" y="12"/>
                  </a:cubicBezTo>
                  <a:cubicBezTo>
                    <a:pt x="32" y="13"/>
                    <a:pt x="28" y="14"/>
                    <a:pt x="23" y="12"/>
                  </a:cubicBezTo>
                  <a:cubicBezTo>
                    <a:pt x="18" y="9"/>
                    <a:pt x="17" y="10"/>
                    <a:pt x="14" y="10"/>
                  </a:cubicBezTo>
                  <a:cubicBezTo>
                    <a:pt x="11" y="10"/>
                    <a:pt x="9" y="9"/>
                    <a:pt x="9" y="7"/>
                  </a:cubicBezTo>
                  <a:cubicBezTo>
                    <a:pt x="9" y="6"/>
                    <a:pt x="8" y="5"/>
                    <a:pt x="6" y="4"/>
                  </a:cubicBezTo>
                  <a:cubicBezTo>
                    <a:pt x="4" y="7"/>
                    <a:pt x="0" y="7"/>
                    <a:pt x="3" y="12"/>
                  </a:cubicBezTo>
                  <a:cubicBezTo>
                    <a:pt x="5" y="18"/>
                    <a:pt x="5" y="20"/>
                    <a:pt x="7" y="23"/>
                  </a:cubicBezTo>
                  <a:cubicBezTo>
                    <a:pt x="9" y="27"/>
                    <a:pt x="8" y="27"/>
                    <a:pt x="7" y="30"/>
                  </a:cubicBezTo>
                  <a:cubicBezTo>
                    <a:pt x="5" y="33"/>
                    <a:pt x="9" y="34"/>
                    <a:pt x="7" y="38"/>
                  </a:cubicBezTo>
                  <a:cubicBezTo>
                    <a:pt x="5" y="41"/>
                    <a:pt x="7" y="41"/>
                    <a:pt x="11" y="44"/>
                  </a:cubicBezTo>
                  <a:cubicBezTo>
                    <a:pt x="15" y="47"/>
                    <a:pt x="21" y="55"/>
                    <a:pt x="20" y="62"/>
                  </a:cubicBezTo>
                  <a:cubicBezTo>
                    <a:pt x="27" y="60"/>
                    <a:pt x="30" y="63"/>
                    <a:pt x="32" y="60"/>
                  </a:cubicBezTo>
                  <a:cubicBezTo>
                    <a:pt x="35" y="57"/>
                    <a:pt x="37" y="55"/>
                    <a:pt x="41" y="58"/>
                  </a:cubicBezTo>
                  <a:cubicBezTo>
                    <a:pt x="45" y="61"/>
                    <a:pt x="44" y="57"/>
                    <a:pt x="47" y="59"/>
                  </a:cubicBezTo>
                  <a:cubicBezTo>
                    <a:pt x="50" y="61"/>
                    <a:pt x="52" y="59"/>
                    <a:pt x="54" y="61"/>
                  </a:cubicBezTo>
                  <a:cubicBezTo>
                    <a:pt x="57" y="63"/>
                    <a:pt x="62" y="62"/>
                    <a:pt x="61" y="60"/>
                  </a:cubicBezTo>
                  <a:cubicBezTo>
                    <a:pt x="60" y="58"/>
                    <a:pt x="72" y="63"/>
                    <a:pt x="71" y="59"/>
                  </a:cubicBezTo>
                  <a:cubicBezTo>
                    <a:pt x="69" y="55"/>
                    <a:pt x="70" y="53"/>
                    <a:pt x="74" y="56"/>
                  </a:cubicBezTo>
                  <a:cubicBezTo>
                    <a:pt x="76" y="53"/>
                    <a:pt x="77" y="52"/>
                    <a:pt x="80" y="52"/>
                  </a:cubicBezTo>
                  <a:cubicBezTo>
                    <a:pt x="83" y="51"/>
                    <a:pt x="85" y="47"/>
                    <a:pt x="89" y="49"/>
                  </a:cubicBezTo>
                  <a:cubicBezTo>
                    <a:pt x="94" y="51"/>
                    <a:pt x="100" y="52"/>
                    <a:pt x="106" y="5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6" name="Freeform 229"/>
            <p:cNvSpPr>
              <a:spLocks/>
            </p:cNvSpPr>
            <p:nvPr/>
          </p:nvSpPr>
          <p:spPr bwMode="auto">
            <a:xfrm>
              <a:off x="19273838" y="1414463"/>
              <a:ext cx="347663" cy="234950"/>
            </a:xfrm>
            <a:custGeom>
              <a:avLst/>
              <a:gdLst/>
              <a:ahLst/>
              <a:cxnLst>
                <a:cxn ang="0">
                  <a:pos x="0" y="54"/>
                </a:cxn>
                <a:cxn ang="0">
                  <a:pos x="7" y="49"/>
                </a:cxn>
                <a:cxn ang="0">
                  <a:pos x="14" y="38"/>
                </a:cxn>
                <a:cxn ang="0">
                  <a:pos x="19" y="27"/>
                </a:cxn>
                <a:cxn ang="0">
                  <a:pos x="21" y="18"/>
                </a:cxn>
                <a:cxn ang="0">
                  <a:pos x="27" y="12"/>
                </a:cxn>
                <a:cxn ang="0">
                  <a:pos x="41" y="11"/>
                </a:cxn>
                <a:cxn ang="0">
                  <a:pos x="49" y="11"/>
                </a:cxn>
                <a:cxn ang="0">
                  <a:pos x="58" y="9"/>
                </a:cxn>
                <a:cxn ang="0">
                  <a:pos x="70" y="9"/>
                </a:cxn>
                <a:cxn ang="0">
                  <a:pos x="88" y="6"/>
                </a:cxn>
                <a:cxn ang="0">
                  <a:pos x="104" y="6"/>
                </a:cxn>
                <a:cxn ang="0">
                  <a:pos x="107" y="6"/>
                </a:cxn>
                <a:cxn ang="0">
                  <a:pos x="113" y="16"/>
                </a:cxn>
                <a:cxn ang="0">
                  <a:pos x="117" y="24"/>
                </a:cxn>
                <a:cxn ang="0">
                  <a:pos x="123" y="29"/>
                </a:cxn>
                <a:cxn ang="0">
                  <a:pos x="126" y="36"/>
                </a:cxn>
                <a:cxn ang="0">
                  <a:pos x="127" y="44"/>
                </a:cxn>
                <a:cxn ang="0">
                  <a:pos x="128" y="51"/>
                </a:cxn>
                <a:cxn ang="0">
                  <a:pos x="132" y="55"/>
                </a:cxn>
                <a:cxn ang="0">
                  <a:pos x="134" y="60"/>
                </a:cxn>
                <a:cxn ang="0">
                  <a:pos x="135" y="67"/>
                </a:cxn>
                <a:cxn ang="0">
                  <a:pos x="147" y="68"/>
                </a:cxn>
                <a:cxn ang="0">
                  <a:pos x="163" y="67"/>
                </a:cxn>
                <a:cxn ang="0">
                  <a:pos x="161" y="69"/>
                </a:cxn>
                <a:cxn ang="0">
                  <a:pos x="162" y="75"/>
                </a:cxn>
                <a:cxn ang="0">
                  <a:pos x="158" y="77"/>
                </a:cxn>
                <a:cxn ang="0">
                  <a:pos x="155" y="80"/>
                </a:cxn>
                <a:cxn ang="0">
                  <a:pos x="153" y="76"/>
                </a:cxn>
                <a:cxn ang="0">
                  <a:pos x="153" y="80"/>
                </a:cxn>
                <a:cxn ang="0">
                  <a:pos x="152" y="85"/>
                </a:cxn>
                <a:cxn ang="0">
                  <a:pos x="150" y="92"/>
                </a:cxn>
                <a:cxn ang="0">
                  <a:pos x="150" y="99"/>
                </a:cxn>
                <a:cxn ang="0">
                  <a:pos x="151" y="106"/>
                </a:cxn>
                <a:cxn ang="0">
                  <a:pos x="139" y="102"/>
                </a:cxn>
                <a:cxn ang="0">
                  <a:pos x="121" y="98"/>
                </a:cxn>
                <a:cxn ang="0">
                  <a:pos x="113" y="97"/>
                </a:cxn>
                <a:cxn ang="0">
                  <a:pos x="95" y="106"/>
                </a:cxn>
                <a:cxn ang="0">
                  <a:pos x="86" y="108"/>
                </a:cxn>
                <a:cxn ang="0">
                  <a:pos x="72" y="106"/>
                </a:cxn>
                <a:cxn ang="0">
                  <a:pos x="60" y="106"/>
                </a:cxn>
                <a:cxn ang="0">
                  <a:pos x="51" y="104"/>
                </a:cxn>
                <a:cxn ang="0">
                  <a:pos x="46" y="101"/>
                </a:cxn>
                <a:cxn ang="0">
                  <a:pos x="43" y="98"/>
                </a:cxn>
                <a:cxn ang="0">
                  <a:pos x="36" y="94"/>
                </a:cxn>
                <a:cxn ang="0">
                  <a:pos x="39" y="89"/>
                </a:cxn>
                <a:cxn ang="0">
                  <a:pos x="32" y="92"/>
                </a:cxn>
                <a:cxn ang="0">
                  <a:pos x="24" y="85"/>
                </a:cxn>
                <a:cxn ang="0">
                  <a:pos x="16" y="81"/>
                </a:cxn>
                <a:cxn ang="0">
                  <a:pos x="18" y="76"/>
                </a:cxn>
                <a:cxn ang="0">
                  <a:pos x="12" y="70"/>
                </a:cxn>
                <a:cxn ang="0">
                  <a:pos x="5" y="64"/>
                </a:cxn>
                <a:cxn ang="0">
                  <a:pos x="0" y="54"/>
                </a:cxn>
              </a:cxnLst>
              <a:rect l="0" t="0" r="r" b="b"/>
              <a:pathLst>
                <a:path w="164" h="111">
                  <a:moveTo>
                    <a:pt x="0" y="54"/>
                  </a:moveTo>
                  <a:cubicBezTo>
                    <a:pt x="0" y="54"/>
                    <a:pt x="4" y="53"/>
                    <a:pt x="7" y="49"/>
                  </a:cubicBezTo>
                  <a:cubicBezTo>
                    <a:pt x="11" y="44"/>
                    <a:pt x="10" y="42"/>
                    <a:pt x="14" y="38"/>
                  </a:cubicBezTo>
                  <a:cubicBezTo>
                    <a:pt x="18" y="33"/>
                    <a:pt x="20" y="32"/>
                    <a:pt x="19" y="27"/>
                  </a:cubicBezTo>
                  <a:cubicBezTo>
                    <a:pt x="19" y="22"/>
                    <a:pt x="18" y="21"/>
                    <a:pt x="21" y="18"/>
                  </a:cubicBezTo>
                  <a:cubicBezTo>
                    <a:pt x="24" y="15"/>
                    <a:pt x="27" y="12"/>
                    <a:pt x="27" y="12"/>
                  </a:cubicBezTo>
                  <a:cubicBezTo>
                    <a:pt x="35" y="4"/>
                    <a:pt x="39" y="14"/>
                    <a:pt x="41" y="11"/>
                  </a:cubicBezTo>
                  <a:cubicBezTo>
                    <a:pt x="44" y="8"/>
                    <a:pt x="43" y="13"/>
                    <a:pt x="49" y="11"/>
                  </a:cubicBezTo>
                  <a:cubicBezTo>
                    <a:pt x="56" y="9"/>
                    <a:pt x="54" y="14"/>
                    <a:pt x="58" y="9"/>
                  </a:cubicBezTo>
                  <a:cubicBezTo>
                    <a:pt x="61" y="5"/>
                    <a:pt x="69" y="11"/>
                    <a:pt x="70" y="9"/>
                  </a:cubicBezTo>
                  <a:cubicBezTo>
                    <a:pt x="74" y="3"/>
                    <a:pt x="85" y="9"/>
                    <a:pt x="88" y="6"/>
                  </a:cubicBezTo>
                  <a:cubicBezTo>
                    <a:pt x="93" y="0"/>
                    <a:pt x="102" y="8"/>
                    <a:pt x="104" y="6"/>
                  </a:cubicBezTo>
                  <a:cubicBezTo>
                    <a:pt x="105" y="6"/>
                    <a:pt x="106" y="6"/>
                    <a:pt x="107" y="6"/>
                  </a:cubicBezTo>
                  <a:cubicBezTo>
                    <a:pt x="110" y="8"/>
                    <a:pt x="112" y="16"/>
                    <a:pt x="113" y="16"/>
                  </a:cubicBezTo>
                  <a:cubicBezTo>
                    <a:pt x="114" y="16"/>
                    <a:pt x="117" y="20"/>
                    <a:pt x="117" y="24"/>
                  </a:cubicBezTo>
                  <a:cubicBezTo>
                    <a:pt x="118" y="27"/>
                    <a:pt x="124" y="27"/>
                    <a:pt x="123" y="29"/>
                  </a:cubicBezTo>
                  <a:cubicBezTo>
                    <a:pt x="121" y="31"/>
                    <a:pt x="129" y="33"/>
                    <a:pt x="126" y="36"/>
                  </a:cubicBezTo>
                  <a:cubicBezTo>
                    <a:pt x="124" y="39"/>
                    <a:pt x="128" y="42"/>
                    <a:pt x="127" y="44"/>
                  </a:cubicBezTo>
                  <a:cubicBezTo>
                    <a:pt x="125" y="46"/>
                    <a:pt x="129" y="48"/>
                    <a:pt x="128" y="51"/>
                  </a:cubicBezTo>
                  <a:cubicBezTo>
                    <a:pt x="128" y="54"/>
                    <a:pt x="133" y="54"/>
                    <a:pt x="132" y="55"/>
                  </a:cubicBezTo>
                  <a:cubicBezTo>
                    <a:pt x="131" y="57"/>
                    <a:pt x="135" y="59"/>
                    <a:pt x="134" y="60"/>
                  </a:cubicBezTo>
                  <a:cubicBezTo>
                    <a:pt x="133" y="61"/>
                    <a:pt x="136" y="65"/>
                    <a:pt x="135" y="67"/>
                  </a:cubicBezTo>
                  <a:cubicBezTo>
                    <a:pt x="144" y="76"/>
                    <a:pt x="149" y="71"/>
                    <a:pt x="147" y="68"/>
                  </a:cubicBezTo>
                  <a:cubicBezTo>
                    <a:pt x="155" y="68"/>
                    <a:pt x="152" y="62"/>
                    <a:pt x="163" y="67"/>
                  </a:cubicBezTo>
                  <a:cubicBezTo>
                    <a:pt x="164" y="70"/>
                    <a:pt x="161" y="69"/>
                    <a:pt x="161" y="69"/>
                  </a:cubicBezTo>
                  <a:cubicBezTo>
                    <a:pt x="161" y="69"/>
                    <a:pt x="161" y="73"/>
                    <a:pt x="162" y="75"/>
                  </a:cubicBezTo>
                  <a:cubicBezTo>
                    <a:pt x="162" y="77"/>
                    <a:pt x="159" y="76"/>
                    <a:pt x="158" y="77"/>
                  </a:cubicBezTo>
                  <a:cubicBezTo>
                    <a:pt x="157" y="78"/>
                    <a:pt x="155" y="82"/>
                    <a:pt x="155" y="80"/>
                  </a:cubicBezTo>
                  <a:cubicBezTo>
                    <a:pt x="156" y="78"/>
                    <a:pt x="157" y="74"/>
                    <a:pt x="153" y="76"/>
                  </a:cubicBezTo>
                  <a:cubicBezTo>
                    <a:pt x="150" y="78"/>
                    <a:pt x="155" y="77"/>
                    <a:pt x="153" y="80"/>
                  </a:cubicBezTo>
                  <a:cubicBezTo>
                    <a:pt x="151" y="83"/>
                    <a:pt x="154" y="82"/>
                    <a:pt x="152" y="85"/>
                  </a:cubicBezTo>
                  <a:cubicBezTo>
                    <a:pt x="149" y="87"/>
                    <a:pt x="150" y="89"/>
                    <a:pt x="150" y="92"/>
                  </a:cubicBezTo>
                  <a:cubicBezTo>
                    <a:pt x="150" y="95"/>
                    <a:pt x="150" y="97"/>
                    <a:pt x="150" y="99"/>
                  </a:cubicBezTo>
                  <a:cubicBezTo>
                    <a:pt x="148" y="105"/>
                    <a:pt x="151" y="102"/>
                    <a:pt x="151" y="106"/>
                  </a:cubicBezTo>
                  <a:cubicBezTo>
                    <a:pt x="139" y="104"/>
                    <a:pt x="146" y="102"/>
                    <a:pt x="139" y="102"/>
                  </a:cubicBezTo>
                  <a:cubicBezTo>
                    <a:pt x="132" y="102"/>
                    <a:pt x="123" y="102"/>
                    <a:pt x="121" y="98"/>
                  </a:cubicBezTo>
                  <a:cubicBezTo>
                    <a:pt x="119" y="94"/>
                    <a:pt x="118" y="96"/>
                    <a:pt x="113" y="97"/>
                  </a:cubicBezTo>
                  <a:cubicBezTo>
                    <a:pt x="108" y="97"/>
                    <a:pt x="99" y="100"/>
                    <a:pt x="95" y="106"/>
                  </a:cubicBezTo>
                  <a:cubicBezTo>
                    <a:pt x="91" y="111"/>
                    <a:pt x="92" y="109"/>
                    <a:pt x="86" y="108"/>
                  </a:cubicBezTo>
                  <a:cubicBezTo>
                    <a:pt x="80" y="107"/>
                    <a:pt x="74" y="105"/>
                    <a:pt x="72" y="106"/>
                  </a:cubicBezTo>
                  <a:cubicBezTo>
                    <a:pt x="69" y="107"/>
                    <a:pt x="65" y="108"/>
                    <a:pt x="60" y="106"/>
                  </a:cubicBezTo>
                  <a:cubicBezTo>
                    <a:pt x="55" y="103"/>
                    <a:pt x="54" y="104"/>
                    <a:pt x="51" y="104"/>
                  </a:cubicBezTo>
                  <a:cubicBezTo>
                    <a:pt x="48" y="104"/>
                    <a:pt x="46" y="103"/>
                    <a:pt x="46" y="101"/>
                  </a:cubicBezTo>
                  <a:cubicBezTo>
                    <a:pt x="46" y="100"/>
                    <a:pt x="45" y="99"/>
                    <a:pt x="43" y="98"/>
                  </a:cubicBezTo>
                  <a:cubicBezTo>
                    <a:pt x="40" y="97"/>
                    <a:pt x="35" y="96"/>
                    <a:pt x="36" y="94"/>
                  </a:cubicBezTo>
                  <a:cubicBezTo>
                    <a:pt x="37" y="92"/>
                    <a:pt x="41" y="90"/>
                    <a:pt x="39" y="89"/>
                  </a:cubicBezTo>
                  <a:cubicBezTo>
                    <a:pt x="35" y="86"/>
                    <a:pt x="34" y="94"/>
                    <a:pt x="32" y="92"/>
                  </a:cubicBezTo>
                  <a:cubicBezTo>
                    <a:pt x="29" y="90"/>
                    <a:pt x="25" y="83"/>
                    <a:pt x="24" y="85"/>
                  </a:cubicBezTo>
                  <a:cubicBezTo>
                    <a:pt x="23" y="87"/>
                    <a:pt x="18" y="83"/>
                    <a:pt x="16" y="81"/>
                  </a:cubicBezTo>
                  <a:cubicBezTo>
                    <a:pt x="18" y="79"/>
                    <a:pt x="21" y="79"/>
                    <a:pt x="18" y="76"/>
                  </a:cubicBezTo>
                  <a:cubicBezTo>
                    <a:pt x="15" y="73"/>
                    <a:pt x="12" y="73"/>
                    <a:pt x="12" y="70"/>
                  </a:cubicBezTo>
                  <a:cubicBezTo>
                    <a:pt x="12" y="67"/>
                    <a:pt x="6" y="67"/>
                    <a:pt x="5" y="64"/>
                  </a:cubicBezTo>
                  <a:cubicBezTo>
                    <a:pt x="5" y="60"/>
                    <a:pt x="0" y="59"/>
                    <a:pt x="0" y="5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7" name="Freeform 230"/>
            <p:cNvSpPr>
              <a:spLocks/>
            </p:cNvSpPr>
            <p:nvPr/>
          </p:nvSpPr>
          <p:spPr bwMode="auto">
            <a:xfrm>
              <a:off x="18175288" y="1123950"/>
              <a:ext cx="155575" cy="160338"/>
            </a:xfrm>
            <a:custGeom>
              <a:avLst/>
              <a:gdLst/>
              <a:ahLst/>
              <a:cxnLst>
                <a:cxn ang="0">
                  <a:pos x="61" y="5"/>
                </a:cxn>
                <a:cxn ang="0">
                  <a:pos x="55" y="2"/>
                </a:cxn>
                <a:cxn ang="0">
                  <a:pos x="52" y="2"/>
                </a:cxn>
                <a:cxn ang="0">
                  <a:pos x="44" y="4"/>
                </a:cxn>
                <a:cxn ang="0">
                  <a:pos x="39" y="11"/>
                </a:cxn>
                <a:cxn ang="0">
                  <a:pos x="36" y="14"/>
                </a:cxn>
                <a:cxn ang="0">
                  <a:pos x="41" y="17"/>
                </a:cxn>
                <a:cxn ang="0">
                  <a:pos x="36" y="23"/>
                </a:cxn>
                <a:cxn ang="0">
                  <a:pos x="27" y="21"/>
                </a:cxn>
                <a:cxn ang="0">
                  <a:pos x="16" y="20"/>
                </a:cxn>
                <a:cxn ang="0">
                  <a:pos x="17" y="26"/>
                </a:cxn>
                <a:cxn ang="0">
                  <a:pos x="14" y="27"/>
                </a:cxn>
                <a:cxn ang="0">
                  <a:pos x="18" y="30"/>
                </a:cxn>
                <a:cxn ang="0">
                  <a:pos x="13" y="34"/>
                </a:cxn>
                <a:cxn ang="0">
                  <a:pos x="14" y="37"/>
                </a:cxn>
                <a:cxn ang="0">
                  <a:pos x="18" y="39"/>
                </a:cxn>
                <a:cxn ang="0">
                  <a:pos x="27" y="41"/>
                </a:cxn>
                <a:cxn ang="0">
                  <a:pos x="22" y="45"/>
                </a:cxn>
                <a:cxn ang="0">
                  <a:pos x="18" y="50"/>
                </a:cxn>
                <a:cxn ang="0">
                  <a:pos x="15" y="54"/>
                </a:cxn>
                <a:cxn ang="0">
                  <a:pos x="27" y="51"/>
                </a:cxn>
                <a:cxn ang="0">
                  <a:pos x="32" y="53"/>
                </a:cxn>
                <a:cxn ang="0">
                  <a:pos x="14" y="56"/>
                </a:cxn>
                <a:cxn ang="0">
                  <a:pos x="15" y="60"/>
                </a:cxn>
                <a:cxn ang="0">
                  <a:pos x="6" y="59"/>
                </a:cxn>
                <a:cxn ang="0">
                  <a:pos x="8" y="62"/>
                </a:cxn>
                <a:cxn ang="0">
                  <a:pos x="11" y="63"/>
                </a:cxn>
                <a:cxn ang="0">
                  <a:pos x="5" y="68"/>
                </a:cxn>
                <a:cxn ang="0">
                  <a:pos x="16" y="67"/>
                </a:cxn>
                <a:cxn ang="0">
                  <a:pos x="10" y="72"/>
                </a:cxn>
                <a:cxn ang="0">
                  <a:pos x="12" y="73"/>
                </a:cxn>
                <a:cxn ang="0">
                  <a:pos x="19" y="75"/>
                </a:cxn>
                <a:cxn ang="0">
                  <a:pos x="32" y="72"/>
                </a:cxn>
                <a:cxn ang="0">
                  <a:pos x="43" y="67"/>
                </a:cxn>
                <a:cxn ang="0">
                  <a:pos x="51" y="64"/>
                </a:cxn>
                <a:cxn ang="0">
                  <a:pos x="57" y="58"/>
                </a:cxn>
                <a:cxn ang="0">
                  <a:pos x="62" y="63"/>
                </a:cxn>
                <a:cxn ang="0">
                  <a:pos x="67" y="60"/>
                </a:cxn>
                <a:cxn ang="0">
                  <a:pos x="72" y="53"/>
                </a:cxn>
                <a:cxn ang="0">
                  <a:pos x="72" y="44"/>
                </a:cxn>
                <a:cxn ang="0">
                  <a:pos x="72" y="38"/>
                </a:cxn>
                <a:cxn ang="0">
                  <a:pos x="69" y="31"/>
                </a:cxn>
                <a:cxn ang="0">
                  <a:pos x="73" y="28"/>
                </a:cxn>
                <a:cxn ang="0">
                  <a:pos x="62" y="22"/>
                </a:cxn>
                <a:cxn ang="0">
                  <a:pos x="48" y="19"/>
                </a:cxn>
                <a:cxn ang="0">
                  <a:pos x="53" y="9"/>
                </a:cxn>
              </a:cxnLst>
              <a:rect l="0" t="0" r="r" b="b"/>
              <a:pathLst>
                <a:path w="74" h="76">
                  <a:moveTo>
                    <a:pt x="57" y="7"/>
                  </a:moveTo>
                  <a:cubicBezTo>
                    <a:pt x="56" y="7"/>
                    <a:pt x="58" y="6"/>
                    <a:pt x="61" y="5"/>
                  </a:cubicBezTo>
                  <a:cubicBezTo>
                    <a:pt x="64" y="4"/>
                    <a:pt x="62" y="4"/>
                    <a:pt x="59" y="2"/>
                  </a:cubicBezTo>
                  <a:cubicBezTo>
                    <a:pt x="57" y="0"/>
                    <a:pt x="57" y="2"/>
                    <a:pt x="55" y="2"/>
                  </a:cubicBezTo>
                  <a:cubicBezTo>
                    <a:pt x="54" y="3"/>
                    <a:pt x="57" y="4"/>
                    <a:pt x="53" y="7"/>
                  </a:cubicBezTo>
                  <a:cubicBezTo>
                    <a:pt x="55" y="5"/>
                    <a:pt x="53" y="4"/>
                    <a:pt x="52" y="2"/>
                  </a:cubicBezTo>
                  <a:cubicBezTo>
                    <a:pt x="51" y="1"/>
                    <a:pt x="50" y="5"/>
                    <a:pt x="48" y="4"/>
                  </a:cubicBezTo>
                  <a:cubicBezTo>
                    <a:pt x="47" y="3"/>
                    <a:pt x="46" y="5"/>
                    <a:pt x="44" y="4"/>
                  </a:cubicBezTo>
                  <a:cubicBezTo>
                    <a:pt x="41" y="3"/>
                    <a:pt x="43" y="6"/>
                    <a:pt x="41" y="7"/>
                  </a:cubicBezTo>
                  <a:cubicBezTo>
                    <a:pt x="38" y="9"/>
                    <a:pt x="42" y="10"/>
                    <a:pt x="39" y="11"/>
                  </a:cubicBezTo>
                  <a:cubicBezTo>
                    <a:pt x="36" y="11"/>
                    <a:pt x="39" y="12"/>
                    <a:pt x="36" y="12"/>
                  </a:cubicBezTo>
                  <a:cubicBezTo>
                    <a:pt x="33" y="13"/>
                    <a:pt x="34" y="13"/>
                    <a:pt x="36" y="14"/>
                  </a:cubicBezTo>
                  <a:cubicBezTo>
                    <a:pt x="37" y="16"/>
                    <a:pt x="39" y="16"/>
                    <a:pt x="42" y="15"/>
                  </a:cubicBezTo>
                  <a:cubicBezTo>
                    <a:pt x="46" y="14"/>
                    <a:pt x="41" y="15"/>
                    <a:pt x="41" y="17"/>
                  </a:cubicBezTo>
                  <a:cubicBezTo>
                    <a:pt x="41" y="19"/>
                    <a:pt x="39" y="18"/>
                    <a:pt x="36" y="19"/>
                  </a:cubicBezTo>
                  <a:cubicBezTo>
                    <a:pt x="34" y="20"/>
                    <a:pt x="38" y="24"/>
                    <a:pt x="36" y="23"/>
                  </a:cubicBezTo>
                  <a:cubicBezTo>
                    <a:pt x="34" y="22"/>
                    <a:pt x="36" y="22"/>
                    <a:pt x="32" y="21"/>
                  </a:cubicBezTo>
                  <a:cubicBezTo>
                    <a:pt x="30" y="21"/>
                    <a:pt x="28" y="24"/>
                    <a:pt x="27" y="21"/>
                  </a:cubicBezTo>
                  <a:cubicBezTo>
                    <a:pt x="27" y="21"/>
                    <a:pt x="21" y="19"/>
                    <a:pt x="20" y="19"/>
                  </a:cubicBezTo>
                  <a:cubicBezTo>
                    <a:pt x="18" y="20"/>
                    <a:pt x="18" y="19"/>
                    <a:pt x="16" y="20"/>
                  </a:cubicBezTo>
                  <a:cubicBezTo>
                    <a:pt x="14" y="20"/>
                    <a:pt x="14" y="22"/>
                    <a:pt x="16" y="22"/>
                  </a:cubicBezTo>
                  <a:cubicBezTo>
                    <a:pt x="17" y="21"/>
                    <a:pt x="17" y="24"/>
                    <a:pt x="17" y="26"/>
                  </a:cubicBezTo>
                  <a:cubicBezTo>
                    <a:pt x="15" y="24"/>
                    <a:pt x="13" y="25"/>
                    <a:pt x="12" y="25"/>
                  </a:cubicBezTo>
                  <a:cubicBezTo>
                    <a:pt x="10" y="26"/>
                    <a:pt x="14" y="26"/>
                    <a:pt x="14" y="27"/>
                  </a:cubicBezTo>
                  <a:cubicBezTo>
                    <a:pt x="15" y="28"/>
                    <a:pt x="16" y="28"/>
                    <a:pt x="19" y="28"/>
                  </a:cubicBezTo>
                  <a:cubicBezTo>
                    <a:pt x="22" y="28"/>
                    <a:pt x="22" y="30"/>
                    <a:pt x="18" y="30"/>
                  </a:cubicBezTo>
                  <a:cubicBezTo>
                    <a:pt x="14" y="30"/>
                    <a:pt x="15" y="32"/>
                    <a:pt x="17" y="33"/>
                  </a:cubicBezTo>
                  <a:cubicBezTo>
                    <a:pt x="18" y="34"/>
                    <a:pt x="15" y="33"/>
                    <a:pt x="13" y="34"/>
                  </a:cubicBezTo>
                  <a:cubicBezTo>
                    <a:pt x="10" y="34"/>
                    <a:pt x="14" y="35"/>
                    <a:pt x="12" y="36"/>
                  </a:cubicBezTo>
                  <a:cubicBezTo>
                    <a:pt x="10" y="37"/>
                    <a:pt x="12" y="38"/>
                    <a:pt x="14" y="37"/>
                  </a:cubicBezTo>
                  <a:cubicBezTo>
                    <a:pt x="16" y="36"/>
                    <a:pt x="16" y="38"/>
                    <a:pt x="15" y="38"/>
                  </a:cubicBezTo>
                  <a:cubicBezTo>
                    <a:pt x="14" y="39"/>
                    <a:pt x="16" y="40"/>
                    <a:pt x="18" y="39"/>
                  </a:cubicBezTo>
                  <a:cubicBezTo>
                    <a:pt x="19" y="38"/>
                    <a:pt x="20" y="39"/>
                    <a:pt x="19" y="41"/>
                  </a:cubicBezTo>
                  <a:cubicBezTo>
                    <a:pt x="18" y="42"/>
                    <a:pt x="24" y="41"/>
                    <a:pt x="27" y="41"/>
                  </a:cubicBezTo>
                  <a:cubicBezTo>
                    <a:pt x="30" y="41"/>
                    <a:pt x="31" y="43"/>
                    <a:pt x="27" y="43"/>
                  </a:cubicBezTo>
                  <a:cubicBezTo>
                    <a:pt x="23" y="43"/>
                    <a:pt x="24" y="44"/>
                    <a:pt x="22" y="45"/>
                  </a:cubicBezTo>
                  <a:cubicBezTo>
                    <a:pt x="19" y="47"/>
                    <a:pt x="22" y="46"/>
                    <a:pt x="21" y="47"/>
                  </a:cubicBezTo>
                  <a:cubicBezTo>
                    <a:pt x="21" y="47"/>
                    <a:pt x="20" y="51"/>
                    <a:pt x="18" y="50"/>
                  </a:cubicBezTo>
                  <a:cubicBezTo>
                    <a:pt x="17" y="50"/>
                    <a:pt x="19" y="51"/>
                    <a:pt x="15" y="52"/>
                  </a:cubicBezTo>
                  <a:cubicBezTo>
                    <a:pt x="12" y="54"/>
                    <a:pt x="12" y="54"/>
                    <a:pt x="15" y="54"/>
                  </a:cubicBezTo>
                  <a:cubicBezTo>
                    <a:pt x="18" y="54"/>
                    <a:pt x="18" y="53"/>
                    <a:pt x="20" y="53"/>
                  </a:cubicBezTo>
                  <a:cubicBezTo>
                    <a:pt x="22" y="54"/>
                    <a:pt x="25" y="53"/>
                    <a:pt x="27" y="51"/>
                  </a:cubicBezTo>
                  <a:cubicBezTo>
                    <a:pt x="29" y="49"/>
                    <a:pt x="29" y="49"/>
                    <a:pt x="28" y="51"/>
                  </a:cubicBezTo>
                  <a:cubicBezTo>
                    <a:pt x="27" y="53"/>
                    <a:pt x="28" y="52"/>
                    <a:pt x="32" y="53"/>
                  </a:cubicBezTo>
                  <a:cubicBezTo>
                    <a:pt x="29" y="52"/>
                    <a:pt x="23" y="54"/>
                    <a:pt x="18" y="54"/>
                  </a:cubicBezTo>
                  <a:cubicBezTo>
                    <a:pt x="14" y="54"/>
                    <a:pt x="18" y="55"/>
                    <a:pt x="14" y="56"/>
                  </a:cubicBezTo>
                  <a:cubicBezTo>
                    <a:pt x="10" y="57"/>
                    <a:pt x="14" y="57"/>
                    <a:pt x="13" y="58"/>
                  </a:cubicBezTo>
                  <a:cubicBezTo>
                    <a:pt x="12" y="59"/>
                    <a:pt x="15" y="59"/>
                    <a:pt x="15" y="60"/>
                  </a:cubicBezTo>
                  <a:cubicBezTo>
                    <a:pt x="14" y="61"/>
                    <a:pt x="11" y="58"/>
                    <a:pt x="10" y="59"/>
                  </a:cubicBezTo>
                  <a:cubicBezTo>
                    <a:pt x="9" y="60"/>
                    <a:pt x="8" y="59"/>
                    <a:pt x="6" y="59"/>
                  </a:cubicBezTo>
                  <a:cubicBezTo>
                    <a:pt x="3" y="60"/>
                    <a:pt x="0" y="63"/>
                    <a:pt x="3" y="62"/>
                  </a:cubicBezTo>
                  <a:cubicBezTo>
                    <a:pt x="6" y="61"/>
                    <a:pt x="5" y="63"/>
                    <a:pt x="8" y="62"/>
                  </a:cubicBezTo>
                  <a:cubicBezTo>
                    <a:pt x="10" y="62"/>
                    <a:pt x="15" y="62"/>
                    <a:pt x="15" y="62"/>
                  </a:cubicBezTo>
                  <a:cubicBezTo>
                    <a:pt x="15" y="62"/>
                    <a:pt x="13" y="62"/>
                    <a:pt x="11" y="63"/>
                  </a:cubicBezTo>
                  <a:cubicBezTo>
                    <a:pt x="9" y="64"/>
                    <a:pt x="7" y="64"/>
                    <a:pt x="4" y="66"/>
                  </a:cubicBezTo>
                  <a:cubicBezTo>
                    <a:pt x="0" y="67"/>
                    <a:pt x="4" y="68"/>
                    <a:pt x="5" y="68"/>
                  </a:cubicBezTo>
                  <a:cubicBezTo>
                    <a:pt x="7" y="67"/>
                    <a:pt x="5" y="70"/>
                    <a:pt x="9" y="69"/>
                  </a:cubicBezTo>
                  <a:cubicBezTo>
                    <a:pt x="12" y="67"/>
                    <a:pt x="16" y="67"/>
                    <a:pt x="16" y="67"/>
                  </a:cubicBezTo>
                  <a:cubicBezTo>
                    <a:pt x="16" y="67"/>
                    <a:pt x="11" y="69"/>
                    <a:pt x="8" y="71"/>
                  </a:cubicBezTo>
                  <a:cubicBezTo>
                    <a:pt x="5" y="72"/>
                    <a:pt x="7" y="73"/>
                    <a:pt x="10" y="72"/>
                  </a:cubicBezTo>
                  <a:cubicBezTo>
                    <a:pt x="13" y="70"/>
                    <a:pt x="14" y="71"/>
                    <a:pt x="17" y="71"/>
                  </a:cubicBezTo>
                  <a:cubicBezTo>
                    <a:pt x="21" y="70"/>
                    <a:pt x="11" y="74"/>
                    <a:pt x="12" y="73"/>
                  </a:cubicBezTo>
                  <a:cubicBezTo>
                    <a:pt x="14" y="73"/>
                    <a:pt x="10" y="76"/>
                    <a:pt x="12" y="75"/>
                  </a:cubicBezTo>
                  <a:cubicBezTo>
                    <a:pt x="14" y="75"/>
                    <a:pt x="17" y="74"/>
                    <a:pt x="19" y="75"/>
                  </a:cubicBezTo>
                  <a:cubicBezTo>
                    <a:pt x="21" y="76"/>
                    <a:pt x="23" y="73"/>
                    <a:pt x="27" y="74"/>
                  </a:cubicBezTo>
                  <a:cubicBezTo>
                    <a:pt x="30" y="75"/>
                    <a:pt x="28" y="72"/>
                    <a:pt x="32" y="72"/>
                  </a:cubicBezTo>
                  <a:cubicBezTo>
                    <a:pt x="35" y="73"/>
                    <a:pt x="34" y="69"/>
                    <a:pt x="38" y="70"/>
                  </a:cubicBezTo>
                  <a:cubicBezTo>
                    <a:pt x="41" y="70"/>
                    <a:pt x="39" y="67"/>
                    <a:pt x="43" y="67"/>
                  </a:cubicBezTo>
                  <a:cubicBezTo>
                    <a:pt x="46" y="68"/>
                    <a:pt x="44" y="65"/>
                    <a:pt x="47" y="65"/>
                  </a:cubicBezTo>
                  <a:cubicBezTo>
                    <a:pt x="49" y="65"/>
                    <a:pt x="47" y="64"/>
                    <a:pt x="51" y="64"/>
                  </a:cubicBezTo>
                  <a:cubicBezTo>
                    <a:pt x="54" y="64"/>
                    <a:pt x="56" y="63"/>
                    <a:pt x="56" y="64"/>
                  </a:cubicBezTo>
                  <a:cubicBezTo>
                    <a:pt x="57" y="65"/>
                    <a:pt x="56" y="61"/>
                    <a:pt x="57" y="58"/>
                  </a:cubicBezTo>
                  <a:cubicBezTo>
                    <a:pt x="57" y="59"/>
                    <a:pt x="57" y="62"/>
                    <a:pt x="57" y="64"/>
                  </a:cubicBezTo>
                  <a:cubicBezTo>
                    <a:pt x="57" y="66"/>
                    <a:pt x="60" y="61"/>
                    <a:pt x="62" y="63"/>
                  </a:cubicBezTo>
                  <a:cubicBezTo>
                    <a:pt x="64" y="65"/>
                    <a:pt x="65" y="64"/>
                    <a:pt x="67" y="64"/>
                  </a:cubicBezTo>
                  <a:cubicBezTo>
                    <a:pt x="69" y="64"/>
                    <a:pt x="66" y="61"/>
                    <a:pt x="67" y="60"/>
                  </a:cubicBezTo>
                  <a:cubicBezTo>
                    <a:pt x="69" y="59"/>
                    <a:pt x="68" y="58"/>
                    <a:pt x="71" y="57"/>
                  </a:cubicBezTo>
                  <a:cubicBezTo>
                    <a:pt x="73" y="55"/>
                    <a:pt x="70" y="55"/>
                    <a:pt x="72" y="53"/>
                  </a:cubicBezTo>
                  <a:cubicBezTo>
                    <a:pt x="74" y="51"/>
                    <a:pt x="71" y="51"/>
                    <a:pt x="72" y="49"/>
                  </a:cubicBezTo>
                  <a:cubicBezTo>
                    <a:pt x="73" y="47"/>
                    <a:pt x="72" y="46"/>
                    <a:pt x="72" y="44"/>
                  </a:cubicBezTo>
                  <a:cubicBezTo>
                    <a:pt x="73" y="43"/>
                    <a:pt x="69" y="41"/>
                    <a:pt x="71" y="41"/>
                  </a:cubicBezTo>
                  <a:cubicBezTo>
                    <a:pt x="74" y="40"/>
                    <a:pt x="70" y="38"/>
                    <a:pt x="72" y="38"/>
                  </a:cubicBezTo>
                  <a:cubicBezTo>
                    <a:pt x="74" y="38"/>
                    <a:pt x="70" y="35"/>
                    <a:pt x="71" y="34"/>
                  </a:cubicBezTo>
                  <a:cubicBezTo>
                    <a:pt x="71" y="32"/>
                    <a:pt x="70" y="31"/>
                    <a:pt x="69" y="31"/>
                  </a:cubicBezTo>
                  <a:cubicBezTo>
                    <a:pt x="68" y="30"/>
                    <a:pt x="67" y="28"/>
                    <a:pt x="70" y="28"/>
                  </a:cubicBezTo>
                  <a:cubicBezTo>
                    <a:pt x="73" y="29"/>
                    <a:pt x="72" y="27"/>
                    <a:pt x="73" y="28"/>
                  </a:cubicBezTo>
                  <a:cubicBezTo>
                    <a:pt x="70" y="26"/>
                    <a:pt x="65" y="28"/>
                    <a:pt x="65" y="25"/>
                  </a:cubicBezTo>
                  <a:cubicBezTo>
                    <a:pt x="64" y="23"/>
                    <a:pt x="63" y="25"/>
                    <a:pt x="62" y="22"/>
                  </a:cubicBezTo>
                  <a:cubicBezTo>
                    <a:pt x="61" y="18"/>
                    <a:pt x="60" y="17"/>
                    <a:pt x="57" y="21"/>
                  </a:cubicBezTo>
                  <a:cubicBezTo>
                    <a:pt x="55" y="25"/>
                    <a:pt x="51" y="23"/>
                    <a:pt x="48" y="19"/>
                  </a:cubicBezTo>
                  <a:cubicBezTo>
                    <a:pt x="45" y="16"/>
                    <a:pt x="46" y="14"/>
                    <a:pt x="49" y="14"/>
                  </a:cubicBezTo>
                  <a:cubicBezTo>
                    <a:pt x="52" y="14"/>
                    <a:pt x="49" y="9"/>
                    <a:pt x="53" y="9"/>
                  </a:cubicBezTo>
                  <a:cubicBezTo>
                    <a:pt x="57" y="9"/>
                    <a:pt x="55" y="8"/>
                    <a:pt x="57" y="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8" name="Freeform 231"/>
            <p:cNvSpPr>
              <a:spLocks/>
            </p:cNvSpPr>
            <p:nvPr/>
          </p:nvSpPr>
          <p:spPr bwMode="auto">
            <a:xfrm>
              <a:off x="19313526" y="1065213"/>
              <a:ext cx="371475" cy="234950"/>
            </a:xfrm>
            <a:custGeom>
              <a:avLst/>
              <a:gdLst/>
              <a:ahLst/>
              <a:cxnLst>
                <a:cxn ang="0">
                  <a:pos x="149" y="76"/>
                </a:cxn>
                <a:cxn ang="0">
                  <a:pos x="148" y="57"/>
                </a:cxn>
                <a:cxn ang="0">
                  <a:pos x="163" y="57"/>
                </a:cxn>
                <a:cxn ang="0">
                  <a:pos x="167" y="47"/>
                </a:cxn>
                <a:cxn ang="0">
                  <a:pos x="158" y="41"/>
                </a:cxn>
                <a:cxn ang="0">
                  <a:pos x="150" y="40"/>
                </a:cxn>
                <a:cxn ang="0">
                  <a:pos x="145" y="34"/>
                </a:cxn>
                <a:cxn ang="0">
                  <a:pos x="136" y="33"/>
                </a:cxn>
                <a:cxn ang="0">
                  <a:pos x="121" y="24"/>
                </a:cxn>
                <a:cxn ang="0">
                  <a:pos x="118" y="18"/>
                </a:cxn>
                <a:cxn ang="0">
                  <a:pos x="112" y="6"/>
                </a:cxn>
                <a:cxn ang="0">
                  <a:pos x="103" y="2"/>
                </a:cxn>
                <a:cxn ang="0">
                  <a:pos x="91" y="9"/>
                </a:cxn>
                <a:cxn ang="0">
                  <a:pos x="70" y="4"/>
                </a:cxn>
                <a:cxn ang="0">
                  <a:pos x="66" y="17"/>
                </a:cxn>
                <a:cxn ang="0">
                  <a:pos x="54" y="24"/>
                </a:cxn>
                <a:cxn ang="0">
                  <a:pos x="56" y="35"/>
                </a:cxn>
                <a:cxn ang="0">
                  <a:pos x="43" y="39"/>
                </a:cxn>
                <a:cxn ang="0">
                  <a:pos x="35" y="48"/>
                </a:cxn>
                <a:cxn ang="0">
                  <a:pos x="36" y="58"/>
                </a:cxn>
                <a:cxn ang="0">
                  <a:pos x="27" y="59"/>
                </a:cxn>
                <a:cxn ang="0">
                  <a:pos x="7" y="57"/>
                </a:cxn>
                <a:cxn ang="0">
                  <a:pos x="11" y="66"/>
                </a:cxn>
                <a:cxn ang="0">
                  <a:pos x="10" y="81"/>
                </a:cxn>
                <a:cxn ang="0">
                  <a:pos x="12" y="102"/>
                </a:cxn>
                <a:cxn ang="0">
                  <a:pos x="31" y="97"/>
                </a:cxn>
                <a:cxn ang="0">
                  <a:pos x="84" y="102"/>
                </a:cxn>
                <a:cxn ang="0">
                  <a:pos x="99" y="102"/>
                </a:cxn>
                <a:cxn ang="0">
                  <a:pos x="111" y="99"/>
                </a:cxn>
                <a:cxn ang="0">
                  <a:pos x="124" y="96"/>
                </a:cxn>
                <a:cxn ang="0">
                  <a:pos x="140" y="94"/>
                </a:cxn>
                <a:cxn ang="0">
                  <a:pos x="149" y="76"/>
                </a:cxn>
              </a:cxnLst>
              <a:rect l="0" t="0" r="r" b="b"/>
              <a:pathLst>
                <a:path w="175" h="111">
                  <a:moveTo>
                    <a:pt x="149" y="76"/>
                  </a:moveTo>
                  <a:cubicBezTo>
                    <a:pt x="133" y="54"/>
                    <a:pt x="143" y="52"/>
                    <a:pt x="148" y="57"/>
                  </a:cubicBezTo>
                  <a:cubicBezTo>
                    <a:pt x="152" y="62"/>
                    <a:pt x="158" y="58"/>
                    <a:pt x="163" y="57"/>
                  </a:cubicBezTo>
                  <a:cubicBezTo>
                    <a:pt x="175" y="54"/>
                    <a:pt x="169" y="48"/>
                    <a:pt x="167" y="47"/>
                  </a:cubicBezTo>
                  <a:cubicBezTo>
                    <a:pt x="159" y="44"/>
                    <a:pt x="161" y="42"/>
                    <a:pt x="158" y="41"/>
                  </a:cubicBezTo>
                  <a:cubicBezTo>
                    <a:pt x="155" y="39"/>
                    <a:pt x="151" y="41"/>
                    <a:pt x="150" y="40"/>
                  </a:cubicBezTo>
                  <a:cubicBezTo>
                    <a:pt x="142" y="36"/>
                    <a:pt x="154" y="38"/>
                    <a:pt x="145" y="34"/>
                  </a:cubicBezTo>
                  <a:cubicBezTo>
                    <a:pt x="142" y="32"/>
                    <a:pt x="141" y="35"/>
                    <a:pt x="136" y="33"/>
                  </a:cubicBezTo>
                  <a:cubicBezTo>
                    <a:pt x="125" y="28"/>
                    <a:pt x="119" y="26"/>
                    <a:pt x="121" y="24"/>
                  </a:cubicBezTo>
                  <a:cubicBezTo>
                    <a:pt x="123" y="22"/>
                    <a:pt x="123" y="21"/>
                    <a:pt x="118" y="18"/>
                  </a:cubicBezTo>
                  <a:cubicBezTo>
                    <a:pt x="107" y="11"/>
                    <a:pt x="125" y="7"/>
                    <a:pt x="112" y="6"/>
                  </a:cubicBezTo>
                  <a:cubicBezTo>
                    <a:pt x="109" y="6"/>
                    <a:pt x="107" y="0"/>
                    <a:pt x="103" y="2"/>
                  </a:cubicBezTo>
                  <a:cubicBezTo>
                    <a:pt x="98" y="4"/>
                    <a:pt x="91" y="15"/>
                    <a:pt x="91" y="9"/>
                  </a:cubicBezTo>
                  <a:cubicBezTo>
                    <a:pt x="92" y="5"/>
                    <a:pt x="70" y="7"/>
                    <a:pt x="70" y="4"/>
                  </a:cubicBezTo>
                  <a:cubicBezTo>
                    <a:pt x="62" y="7"/>
                    <a:pt x="79" y="17"/>
                    <a:pt x="66" y="17"/>
                  </a:cubicBezTo>
                  <a:cubicBezTo>
                    <a:pt x="54" y="17"/>
                    <a:pt x="63" y="25"/>
                    <a:pt x="54" y="24"/>
                  </a:cubicBezTo>
                  <a:cubicBezTo>
                    <a:pt x="49" y="34"/>
                    <a:pt x="58" y="28"/>
                    <a:pt x="56" y="35"/>
                  </a:cubicBezTo>
                  <a:cubicBezTo>
                    <a:pt x="53" y="42"/>
                    <a:pt x="47" y="34"/>
                    <a:pt x="43" y="39"/>
                  </a:cubicBezTo>
                  <a:cubicBezTo>
                    <a:pt x="40" y="44"/>
                    <a:pt x="38" y="39"/>
                    <a:pt x="35" y="48"/>
                  </a:cubicBezTo>
                  <a:cubicBezTo>
                    <a:pt x="33" y="56"/>
                    <a:pt x="38" y="56"/>
                    <a:pt x="36" y="58"/>
                  </a:cubicBezTo>
                  <a:cubicBezTo>
                    <a:pt x="34" y="61"/>
                    <a:pt x="33" y="55"/>
                    <a:pt x="27" y="59"/>
                  </a:cubicBezTo>
                  <a:cubicBezTo>
                    <a:pt x="17" y="66"/>
                    <a:pt x="20" y="55"/>
                    <a:pt x="7" y="57"/>
                  </a:cubicBezTo>
                  <a:cubicBezTo>
                    <a:pt x="9" y="61"/>
                    <a:pt x="7" y="62"/>
                    <a:pt x="11" y="66"/>
                  </a:cubicBezTo>
                  <a:cubicBezTo>
                    <a:pt x="15" y="70"/>
                    <a:pt x="21" y="77"/>
                    <a:pt x="10" y="81"/>
                  </a:cubicBezTo>
                  <a:cubicBezTo>
                    <a:pt x="0" y="85"/>
                    <a:pt x="11" y="88"/>
                    <a:pt x="12" y="102"/>
                  </a:cubicBezTo>
                  <a:cubicBezTo>
                    <a:pt x="27" y="94"/>
                    <a:pt x="11" y="105"/>
                    <a:pt x="31" y="97"/>
                  </a:cubicBezTo>
                  <a:cubicBezTo>
                    <a:pt x="56" y="88"/>
                    <a:pt x="67" y="111"/>
                    <a:pt x="84" y="102"/>
                  </a:cubicBezTo>
                  <a:cubicBezTo>
                    <a:pt x="101" y="93"/>
                    <a:pt x="89" y="109"/>
                    <a:pt x="99" y="102"/>
                  </a:cubicBezTo>
                  <a:cubicBezTo>
                    <a:pt x="109" y="95"/>
                    <a:pt x="103" y="108"/>
                    <a:pt x="111" y="99"/>
                  </a:cubicBezTo>
                  <a:cubicBezTo>
                    <a:pt x="117" y="91"/>
                    <a:pt x="113" y="99"/>
                    <a:pt x="124" y="96"/>
                  </a:cubicBezTo>
                  <a:cubicBezTo>
                    <a:pt x="129" y="95"/>
                    <a:pt x="142" y="103"/>
                    <a:pt x="140" y="94"/>
                  </a:cubicBezTo>
                  <a:cubicBezTo>
                    <a:pt x="139" y="88"/>
                    <a:pt x="129" y="72"/>
                    <a:pt x="149" y="7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29" name="Freeform 232"/>
            <p:cNvSpPr>
              <a:spLocks/>
            </p:cNvSpPr>
            <p:nvPr/>
          </p:nvSpPr>
          <p:spPr bwMode="auto">
            <a:xfrm>
              <a:off x="18619788" y="1293813"/>
              <a:ext cx="117475" cy="85725"/>
            </a:xfrm>
            <a:custGeom>
              <a:avLst/>
              <a:gdLst/>
              <a:ahLst/>
              <a:cxnLst>
                <a:cxn ang="0">
                  <a:pos x="0" y="10"/>
                </a:cxn>
                <a:cxn ang="0">
                  <a:pos x="9" y="7"/>
                </a:cxn>
                <a:cxn ang="0">
                  <a:pos x="19" y="0"/>
                </a:cxn>
                <a:cxn ang="0">
                  <a:pos x="30" y="6"/>
                </a:cxn>
                <a:cxn ang="0">
                  <a:pos x="40" y="4"/>
                </a:cxn>
                <a:cxn ang="0">
                  <a:pos x="44" y="6"/>
                </a:cxn>
                <a:cxn ang="0">
                  <a:pos x="48" y="10"/>
                </a:cxn>
                <a:cxn ang="0">
                  <a:pos x="52" y="13"/>
                </a:cxn>
                <a:cxn ang="0">
                  <a:pos x="53" y="21"/>
                </a:cxn>
                <a:cxn ang="0">
                  <a:pos x="56" y="31"/>
                </a:cxn>
                <a:cxn ang="0">
                  <a:pos x="48" y="38"/>
                </a:cxn>
                <a:cxn ang="0">
                  <a:pos x="43" y="36"/>
                </a:cxn>
                <a:cxn ang="0">
                  <a:pos x="40" y="40"/>
                </a:cxn>
                <a:cxn ang="0">
                  <a:pos x="34" y="34"/>
                </a:cxn>
                <a:cxn ang="0">
                  <a:pos x="32" y="26"/>
                </a:cxn>
                <a:cxn ang="0">
                  <a:pos x="30" y="25"/>
                </a:cxn>
                <a:cxn ang="0">
                  <a:pos x="26" y="30"/>
                </a:cxn>
                <a:cxn ang="0">
                  <a:pos x="22" y="26"/>
                </a:cxn>
                <a:cxn ang="0">
                  <a:pos x="19" y="20"/>
                </a:cxn>
                <a:cxn ang="0">
                  <a:pos x="14" y="18"/>
                </a:cxn>
                <a:cxn ang="0">
                  <a:pos x="8" y="15"/>
                </a:cxn>
                <a:cxn ang="0">
                  <a:pos x="0" y="10"/>
                </a:cxn>
              </a:cxnLst>
              <a:rect l="0" t="0" r="r" b="b"/>
              <a:pathLst>
                <a:path w="56" h="41">
                  <a:moveTo>
                    <a:pt x="0" y="10"/>
                  </a:moveTo>
                  <a:cubicBezTo>
                    <a:pt x="5" y="10"/>
                    <a:pt x="5" y="9"/>
                    <a:pt x="9" y="7"/>
                  </a:cubicBezTo>
                  <a:cubicBezTo>
                    <a:pt x="12" y="5"/>
                    <a:pt x="14" y="2"/>
                    <a:pt x="19" y="0"/>
                  </a:cubicBezTo>
                  <a:cubicBezTo>
                    <a:pt x="22" y="4"/>
                    <a:pt x="27" y="7"/>
                    <a:pt x="30" y="6"/>
                  </a:cubicBezTo>
                  <a:cubicBezTo>
                    <a:pt x="33" y="5"/>
                    <a:pt x="37" y="2"/>
                    <a:pt x="40" y="4"/>
                  </a:cubicBezTo>
                  <a:cubicBezTo>
                    <a:pt x="43" y="6"/>
                    <a:pt x="43" y="2"/>
                    <a:pt x="44" y="6"/>
                  </a:cubicBezTo>
                  <a:cubicBezTo>
                    <a:pt x="45" y="9"/>
                    <a:pt x="49" y="6"/>
                    <a:pt x="48" y="10"/>
                  </a:cubicBezTo>
                  <a:cubicBezTo>
                    <a:pt x="47" y="15"/>
                    <a:pt x="49" y="13"/>
                    <a:pt x="52" y="13"/>
                  </a:cubicBezTo>
                  <a:cubicBezTo>
                    <a:pt x="53" y="15"/>
                    <a:pt x="55" y="17"/>
                    <a:pt x="53" y="21"/>
                  </a:cubicBezTo>
                  <a:cubicBezTo>
                    <a:pt x="55" y="25"/>
                    <a:pt x="55" y="28"/>
                    <a:pt x="56" y="31"/>
                  </a:cubicBezTo>
                  <a:cubicBezTo>
                    <a:pt x="51" y="33"/>
                    <a:pt x="51" y="36"/>
                    <a:pt x="48" y="38"/>
                  </a:cubicBezTo>
                  <a:cubicBezTo>
                    <a:pt x="44" y="38"/>
                    <a:pt x="46" y="35"/>
                    <a:pt x="43" y="36"/>
                  </a:cubicBezTo>
                  <a:cubicBezTo>
                    <a:pt x="41" y="37"/>
                    <a:pt x="43" y="41"/>
                    <a:pt x="40" y="40"/>
                  </a:cubicBezTo>
                  <a:cubicBezTo>
                    <a:pt x="37" y="39"/>
                    <a:pt x="38" y="35"/>
                    <a:pt x="34" y="34"/>
                  </a:cubicBezTo>
                  <a:cubicBezTo>
                    <a:pt x="29" y="33"/>
                    <a:pt x="31" y="30"/>
                    <a:pt x="32" y="26"/>
                  </a:cubicBezTo>
                  <a:cubicBezTo>
                    <a:pt x="33" y="22"/>
                    <a:pt x="30" y="23"/>
                    <a:pt x="30" y="25"/>
                  </a:cubicBezTo>
                  <a:cubicBezTo>
                    <a:pt x="29" y="28"/>
                    <a:pt x="29" y="29"/>
                    <a:pt x="26" y="30"/>
                  </a:cubicBezTo>
                  <a:cubicBezTo>
                    <a:pt x="23" y="30"/>
                    <a:pt x="22" y="29"/>
                    <a:pt x="22" y="26"/>
                  </a:cubicBezTo>
                  <a:cubicBezTo>
                    <a:pt x="23" y="24"/>
                    <a:pt x="23" y="21"/>
                    <a:pt x="19" y="20"/>
                  </a:cubicBezTo>
                  <a:cubicBezTo>
                    <a:pt x="16" y="20"/>
                    <a:pt x="15" y="20"/>
                    <a:pt x="14" y="18"/>
                  </a:cubicBezTo>
                  <a:cubicBezTo>
                    <a:pt x="12" y="16"/>
                    <a:pt x="10" y="17"/>
                    <a:pt x="8" y="15"/>
                  </a:cubicBezTo>
                  <a:cubicBezTo>
                    <a:pt x="6" y="12"/>
                    <a:pt x="2" y="15"/>
                    <a:pt x="0" y="1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0" name="Freeform 233"/>
            <p:cNvSpPr>
              <a:spLocks/>
            </p:cNvSpPr>
            <p:nvPr/>
          </p:nvSpPr>
          <p:spPr bwMode="auto">
            <a:xfrm>
              <a:off x="18659476" y="1211263"/>
              <a:ext cx="107950" cy="114300"/>
            </a:xfrm>
            <a:custGeom>
              <a:avLst/>
              <a:gdLst/>
              <a:ahLst/>
              <a:cxnLst>
                <a:cxn ang="0">
                  <a:pos x="33" y="52"/>
                </a:cxn>
                <a:cxn ang="0">
                  <a:pos x="29" y="49"/>
                </a:cxn>
                <a:cxn ang="0">
                  <a:pos x="25" y="45"/>
                </a:cxn>
                <a:cxn ang="0">
                  <a:pos x="21" y="43"/>
                </a:cxn>
                <a:cxn ang="0">
                  <a:pos x="11" y="45"/>
                </a:cxn>
                <a:cxn ang="0">
                  <a:pos x="0" y="39"/>
                </a:cxn>
                <a:cxn ang="0">
                  <a:pos x="5" y="41"/>
                </a:cxn>
                <a:cxn ang="0">
                  <a:pos x="11" y="41"/>
                </a:cxn>
                <a:cxn ang="0">
                  <a:pos x="15" y="42"/>
                </a:cxn>
                <a:cxn ang="0">
                  <a:pos x="13" y="37"/>
                </a:cxn>
                <a:cxn ang="0">
                  <a:pos x="10" y="36"/>
                </a:cxn>
                <a:cxn ang="0">
                  <a:pos x="14" y="34"/>
                </a:cxn>
                <a:cxn ang="0">
                  <a:pos x="9" y="31"/>
                </a:cxn>
                <a:cxn ang="0">
                  <a:pos x="15" y="21"/>
                </a:cxn>
                <a:cxn ang="0">
                  <a:pos x="19" y="11"/>
                </a:cxn>
                <a:cxn ang="0">
                  <a:pos x="22" y="11"/>
                </a:cxn>
                <a:cxn ang="0">
                  <a:pos x="25" y="13"/>
                </a:cxn>
                <a:cxn ang="0">
                  <a:pos x="25" y="17"/>
                </a:cxn>
                <a:cxn ang="0">
                  <a:pos x="26" y="20"/>
                </a:cxn>
                <a:cxn ang="0">
                  <a:pos x="24" y="24"/>
                </a:cxn>
                <a:cxn ang="0">
                  <a:pos x="27" y="23"/>
                </a:cxn>
                <a:cxn ang="0">
                  <a:pos x="31" y="20"/>
                </a:cxn>
                <a:cxn ang="0">
                  <a:pos x="33" y="16"/>
                </a:cxn>
                <a:cxn ang="0">
                  <a:pos x="33" y="12"/>
                </a:cxn>
                <a:cxn ang="0">
                  <a:pos x="31" y="7"/>
                </a:cxn>
                <a:cxn ang="0">
                  <a:pos x="34" y="4"/>
                </a:cxn>
                <a:cxn ang="0">
                  <a:pos x="41" y="4"/>
                </a:cxn>
                <a:cxn ang="0">
                  <a:pos x="50" y="3"/>
                </a:cxn>
                <a:cxn ang="0">
                  <a:pos x="49" y="7"/>
                </a:cxn>
                <a:cxn ang="0">
                  <a:pos x="48" y="13"/>
                </a:cxn>
                <a:cxn ang="0">
                  <a:pos x="47" y="22"/>
                </a:cxn>
                <a:cxn ang="0">
                  <a:pos x="46" y="29"/>
                </a:cxn>
                <a:cxn ang="0">
                  <a:pos x="37" y="32"/>
                </a:cxn>
                <a:cxn ang="0">
                  <a:pos x="35" y="36"/>
                </a:cxn>
                <a:cxn ang="0">
                  <a:pos x="34" y="47"/>
                </a:cxn>
                <a:cxn ang="0">
                  <a:pos x="33" y="52"/>
                </a:cxn>
              </a:cxnLst>
              <a:rect l="0" t="0" r="r" b="b"/>
              <a:pathLst>
                <a:path w="51" h="54">
                  <a:moveTo>
                    <a:pt x="33" y="52"/>
                  </a:moveTo>
                  <a:cubicBezTo>
                    <a:pt x="30" y="52"/>
                    <a:pt x="28" y="54"/>
                    <a:pt x="29" y="49"/>
                  </a:cubicBezTo>
                  <a:cubicBezTo>
                    <a:pt x="30" y="45"/>
                    <a:pt x="26" y="48"/>
                    <a:pt x="25" y="45"/>
                  </a:cubicBezTo>
                  <a:cubicBezTo>
                    <a:pt x="24" y="41"/>
                    <a:pt x="24" y="45"/>
                    <a:pt x="21" y="43"/>
                  </a:cubicBezTo>
                  <a:cubicBezTo>
                    <a:pt x="18" y="41"/>
                    <a:pt x="14" y="44"/>
                    <a:pt x="11" y="45"/>
                  </a:cubicBezTo>
                  <a:cubicBezTo>
                    <a:pt x="8" y="46"/>
                    <a:pt x="3" y="43"/>
                    <a:pt x="0" y="39"/>
                  </a:cubicBezTo>
                  <a:cubicBezTo>
                    <a:pt x="3" y="38"/>
                    <a:pt x="4" y="40"/>
                    <a:pt x="5" y="41"/>
                  </a:cubicBezTo>
                  <a:cubicBezTo>
                    <a:pt x="9" y="44"/>
                    <a:pt x="7" y="38"/>
                    <a:pt x="11" y="41"/>
                  </a:cubicBezTo>
                  <a:cubicBezTo>
                    <a:pt x="12" y="42"/>
                    <a:pt x="12" y="39"/>
                    <a:pt x="15" y="42"/>
                  </a:cubicBezTo>
                  <a:cubicBezTo>
                    <a:pt x="12" y="39"/>
                    <a:pt x="15" y="37"/>
                    <a:pt x="13" y="37"/>
                  </a:cubicBezTo>
                  <a:cubicBezTo>
                    <a:pt x="11" y="38"/>
                    <a:pt x="8" y="36"/>
                    <a:pt x="10" y="36"/>
                  </a:cubicBezTo>
                  <a:cubicBezTo>
                    <a:pt x="11" y="36"/>
                    <a:pt x="16" y="35"/>
                    <a:pt x="14" y="34"/>
                  </a:cubicBezTo>
                  <a:cubicBezTo>
                    <a:pt x="11" y="33"/>
                    <a:pt x="7" y="34"/>
                    <a:pt x="9" y="31"/>
                  </a:cubicBezTo>
                  <a:cubicBezTo>
                    <a:pt x="11" y="27"/>
                    <a:pt x="13" y="26"/>
                    <a:pt x="15" y="21"/>
                  </a:cubicBezTo>
                  <a:cubicBezTo>
                    <a:pt x="17" y="15"/>
                    <a:pt x="18" y="12"/>
                    <a:pt x="19" y="11"/>
                  </a:cubicBezTo>
                  <a:cubicBezTo>
                    <a:pt x="21" y="9"/>
                    <a:pt x="23" y="9"/>
                    <a:pt x="22" y="11"/>
                  </a:cubicBezTo>
                  <a:cubicBezTo>
                    <a:pt x="22" y="14"/>
                    <a:pt x="25" y="10"/>
                    <a:pt x="25" y="13"/>
                  </a:cubicBezTo>
                  <a:cubicBezTo>
                    <a:pt x="24" y="17"/>
                    <a:pt x="24" y="18"/>
                    <a:pt x="25" y="17"/>
                  </a:cubicBezTo>
                  <a:cubicBezTo>
                    <a:pt x="27" y="17"/>
                    <a:pt x="27" y="21"/>
                    <a:pt x="26" y="20"/>
                  </a:cubicBezTo>
                  <a:cubicBezTo>
                    <a:pt x="24" y="19"/>
                    <a:pt x="26" y="24"/>
                    <a:pt x="24" y="24"/>
                  </a:cubicBezTo>
                  <a:cubicBezTo>
                    <a:pt x="21" y="23"/>
                    <a:pt x="27" y="26"/>
                    <a:pt x="27" y="23"/>
                  </a:cubicBezTo>
                  <a:cubicBezTo>
                    <a:pt x="28" y="21"/>
                    <a:pt x="28" y="21"/>
                    <a:pt x="31" y="20"/>
                  </a:cubicBezTo>
                  <a:cubicBezTo>
                    <a:pt x="34" y="19"/>
                    <a:pt x="34" y="17"/>
                    <a:pt x="33" y="16"/>
                  </a:cubicBezTo>
                  <a:cubicBezTo>
                    <a:pt x="32" y="15"/>
                    <a:pt x="36" y="12"/>
                    <a:pt x="33" y="12"/>
                  </a:cubicBezTo>
                  <a:cubicBezTo>
                    <a:pt x="31" y="12"/>
                    <a:pt x="31" y="9"/>
                    <a:pt x="31" y="7"/>
                  </a:cubicBezTo>
                  <a:cubicBezTo>
                    <a:pt x="31" y="5"/>
                    <a:pt x="32" y="5"/>
                    <a:pt x="34" y="4"/>
                  </a:cubicBezTo>
                  <a:cubicBezTo>
                    <a:pt x="36" y="4"/>
                    <a:pt x="39" y="3"/>
                    <a:pt x="41" y="4"/>
                  </a:cubicBezTo>
                  <a:cubicBezTo>
                    <a:pt x="43" y="4"/>
                    <a:pt x="46" y="0"/>
                    <a:pt x="50" y="3"/>
                  </a:cubicBezTo>
                  <a:cubicBezTo>
                    <a:pt x="48" y="5"/>
                    <a:pt x="48" y="6"/>
                    <a:pt x="49" y="7"/>
                  </a:cubicBezTo>
                  <a:cubicBezTo>
                    <a:pt x="48" y="10"/>
                    <a:pt x="51" y="9"/>
                    <a:pt x="48" y="13"/>
                  </a:cubicBezTo>
                  <a:cubicBezTo>
                    <a:pt x="45" y="16"/>
                    <a:pt x="44" y="22"/>
                    <a:pt x="47" y="22"/>
                  </a:cubicBezTo>
                  <a:cubicBezTo>
                    <a:pt x="51" y="23"/>
                    <a:pt x="49" y="26"/>
                    <a:pt x="46" y="29"/>
                  </a:cubicBezTo>
                  <a:cubicBezTo>
                    <a:pt x="44" y="32"/>
                    <a:pt x="41" y="32"/>
                    <a:pt x="37" y="32"/>
                  </a:cubicBezTo>
                  <a:cubicBezTo>
                    <a:pt x="33" y="32"/>
                    <a:pt x="34" y="33"/>
                    <a:pt x="35" y="36"/>
                  </a:cubicBezTo>
                  <a:cubicBezTo>
                    <a:pt x="36" y="40"/>
                    <a:pt x="32" y="44"/>
                    <a:pt x="34" y="47"/>
                  </a:cubicBezTo>
                  <a:cubicBezTo>
                    <a:pt x="36" y="49"/>
                    <a:pt x="31" y="50"/>
                    <a:pt x="33" y="5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1" name="Freeform 234"/>
            <p:cNvSpPr>
              <a:spLocks/>
            </p:cNvSpPr>
            <p:nvPr/>
          </p:nvSpPr>
          <p:spPr bwMode="auto">
            <a:xfrm>
              <a:off x="19513551" y="1703388"/>
              <a:ext cx="754063" cy="317500"/>
            </a:xfrm>
            <a:custGeom>
              <a:avLst/>
              <a:gdLst/>
              <a:ahLst/>
              <a:cxnLst>
                <a:cxn ang="0">
                  <a:pos x="270" y="13"/>
                </a:cxn>
                <a:cxn ang="0">
                  <a:pos x="227" y="25"/>
                </a:cxn>
                <a:cxn ang="0">
                  <a:pos x="199" y="25"/>
                </a:cxn>
                <a:cxn ang="0">
                  <a:pos x="187" y="19"/>
                </a:cxn>
                <a:cxn ang="0">
                  <a:pos x="171" y="12"/>
                </a:cxn>
                <a:cxn ang="0">
                  <a:pos x="153" y="6"/>
                </a:cxn>
                <a:cxn ang="0">
                  <a:pos x="120" y="13"/>
                </a:cxn>
                <a:cxn ang="0">
                  <a:pos x="92" y="26"/>
                </a:cxn>
                <a:cxn ang="0">
                  <a:pos x="54" y="27"/>
                </a:cxn>
                <a:cxn ang="0">
                  <a:pos x="74" y="35"/>
                </a:cxn>
                <a:cxn ang="0">
                  <a:pos x="57" y="40"/>
                </a:cxn>
                <a:cxn ang="0">
                  <a:pos x="38" y="42"/>
                </a:cxn>
                <a:cxn ang="0">
                  <a:pos x="29" y="42"/>
                </a:cxn>
                <a:cxn ang="0">
                  <a:pos x="14" y="49"/>
                </a:cxn>
                <a:cxn ang="0">
                  <a:pos x="8" y="54"/>
                </a:cxn>
                <a:cxn ang="0">
                  <a:pos x="17" y="62"/>
                </a:cxn>
                <a:cxn ang="0">
                  <a:pos x="17" y="71"/>
                </a:cxn>
                <a:cxn ang="0">
                  <a:pos x="18" y="76"/>
                </a:cxn>
                <a:cxn ang="0">
                  <a:pos x="19" y="84"/>
                </a:cxn>
                <a:cxn ang="0">
                  <a:pos x="14" y="83"/>
                </a:cxn>
                <a:cxn ang="0">
                  <a:pos x="12" y="87"/>
                </a:cxn>
                <a:cxn ang="0">
                  <a:pos x="14" y="98"/>
                </a:cxn>
                <a:cxn ang="0">
                  <a:pos x="25" y="100"/>
                </a:cxn>
                <a:cxn ang="0">
                  <a:pos x="30" y="113"/>
                </a:cxn>
                <a:cxn ang="0">
                  <a:pos x="39" y="117"/>
                </a:cxn>
                <a:cxn ang="0">
                  <a:pos x="39" y="122"/>
                </a:cxn>
                <a:cxn ang="0">
                  <a:pos x="37" y="126"/>
                </a:cxn>
                <a:cxn ang="0">
                  <a:pos x="51" y="126"/>
                </a:cxn>
                <a:cxn ang="0">
                  <a:pos x="39" y="133"/>
                </a:cxn>
                <a:cxn ang="0">
                  <a:pos x="50" y="133"/>
                </a:cxn>
                <a:cxn ang="0">
                  <a:pos x="62" y="131"/>
                </a:cxn>
                <a:cxn ang="0">
                  <a:pos x="71" y="135"/>
                </a:cxn>
                <a:cxn ang="0">
                  <a:pos x="83" y="145"/>
                </a:cxn>
                <a:cxn ang="0">
                  <a:pos x="98" y="134"/>
                </a:cxn>
                <a:cxn ang="0">
                  <a:pos x="112" y="132"/>
                </a:cxn>
                <a:cxn ang="0">
                  <a:pos x="133" y="146"/>
                </a:cxn>
                <a:cxn ang="0">
                  <a:pos x="152" y="144"/>
                </a:cxn>
                <a:cxn ang="0">
                  <a:pos x="162" y="131"/>
                </a:cxn>
                <a:cxn ang="0">
                  <a:pos x="182" y="134"/>
                </a:cxn>
                <a:cxn ang="0">
                  <a:pos x="191" y="131"/>
                </a:cxn>
                <a:cxn ang="0">
                  <a:pos x="187" y="145"/>
                </a:cxn>
                <a:cxn ang="0">
                  <a:pos x="200" y="142"/>
                </a:cxn>
                <a:cxn ang="0">
                  <a:pos x="200" y="126"/>
                </a:cxn>
                <a:cxn ang="0">
                  <a:pos x="226" y="122"/>
                </a:cxn>
                <a:cxn ang="0">
                  <a:pos x="285" y="115"/>
                </a:cxn>
                <a:cxn ang="0">
                  <a:pos x="305" y="115"/>
                </a:cxn>
                <a:cxn ang="0">
                  <a:pos x="318" y="109"/>
                </a:cxn>
                <a:cxn ang="0">
                  <a:pos x="339" y="114"/>
                </a:cxn>
                <a:cxn ang="0">
                  <a:pos x="356" y="118"/>
                </a:cxn>
                <a:cxn ang="0">
                  <a:pos x="353" y="113"/>
                </a:cxn>
                <a:cxn ang="0">
                  <a:pos x="347" y="102"/>
                </a:cxn>
                <a:cxn ang="0">
                  <a:pos x="337" y="87"/>
                </a:cxn>
                <a:cxn ang="0">
                  <a:pos x="332" y="74"/>
                </a:cxn>
                <a:cxn ang="0">
                  <a:pos x="333" y="63"/>
                </a:cxn>
                <a:cxn ang="0">
                  <a:pos x="338" y="54"/>
                </a:cxn>
                <a:cxn ang="0">
                  <a:pos x="323" y="43"/>
                </a:cxn>
                <a:cxn ang="0">
                  <a:pos x="313" y="25"/>
                </a:cxn>
                <a:cxn ang="0">
                  <a:pos x="302" y="13"/>
                </a:cxn>
                <a:cxn ang="0">
                  <a:pos x="270" y="13"/>
                </a:cxn>
              </a:cxnLst>
              <a:rect l="0" t="0" r="r" b="b"/>
              <a:pathLst>
                <a:path w="356" h="150">
                  <a:moveTo>
                    <a:pt x="270" y="13"/>
                  </a:moveTo>
                  <a:cubicBezTo>
                    <a:pt x="248" y="41"/>
                    <a:pt x="238" y="20"/>
                    <a:pt x="227" y="25"/>
                  </a:cubicBezTo>
                  <a:cubicBezTo>
                    <a:pt x="211" y="32"/>
                    <a:pt x="201" y="25"/>
                    <a:pt x="199" y="25"/>
                  </a:cubicBezTo>
                  <a:cubicBezTo>
                    <a:pt x="192" y="27"/>
                    <a:pt x="200" y="20"/>
                    <a:pt x="187" y="19"/>
                  </a:cubicBezTo>
                  <a:cubicBezTo>
                    <a:pt x="174" y="19"/>
                    <a:pt x="183" y="11"/>
                    <a:pt x="171" y="12"/>
                  </a:cubicBezTo>
                  <a:cubicBezTo>
                    <a:pt x="160" y="14"/>
                    <a:pt x="161" y="0"/>
                    <a:pt x="153" y="6"/>
                  </a:cubicBezTo>
                  <a:cubicBezTo>
                    <a:pt x="146" y="13"/>
                    <a:pt x="132" y="5"/>
                    <a:pt x="120" y="13"/>
                  </a:cubicBezTo>
                  <a:cubicBezTo>
                    <a:pt x="109" y="21"/>
                    <a:pt x="101" y="16"/>
                    <a:pt x="92" y="26"/>
                  </a:cubicBezTo>
                  <a:cubicBezTo>
                    <a:pt x="84" y="36"/>
                    <a:pt x="59" y="17"/>
                    <a:pt x="54" y="27"/>
                  </a:cubicBezTo>
                  <a:cubicBezTo>
                    <a:pt x="49" y="36"/>
                    <a:pt x="63" y="31"/>
                    <a:pt x="74" y="35"/>
                  </a:cubicBezTo>
                  <a:cubicBezTo>
                    <a:pt x="68" y="37"/>
                    <a:pt x="49" y="37"/>
                    <a:pt x="57" y="40"/>
                  </a:cubicBezTo>
                  <a:cubicBezTo>
                    <a:pt x="64" y="42"/>
                    <a:pt x="41" y="44"/>
                    <a:pt x="38" y="42"/>
                  </a:cubicBezTo>
                  <a:cubicBezTo>
                    <a:pt x="34" y="39"/>
                    <a:pt x="31" y="47"/>
                    <a:pt x="29" y="42"/>
                  </a:cubicBezTo>
                  <a:cubicBezTo>
                    <a:pt x="27" y="38"/>
                    <a:pt x="20" y="46"/>
                    <a:pt x="14" y="49"/>
                  </a:cubicBezTo>
                  <a:cubicBezTo>
                    <a:pt x="8" y="52"/>
                    <a:pt x="5" y="48"/>
                    <a:pt x="8" y="54"/>
                  </a:cubicBezTo>
                  <a:cubicBezTo>
                    <a:pt x="12" y="63"/>
                    <a:pt x="0" y="63"/>
                    <a:pt x="17" y="62"/>
                  </a:cubicBezTo>
                  <a:cubicBezTo>
                    <a:pt x="4" y="67"/>
                    <a:pt x="20" y="69"/>
                    <a:pt x="17" y="71"/>
                  </a:cubicBezTo>
                  <a:cubicBezTo>
                    <a:pt x="15" y="74"/>
                    <a:pt x="23" y="75"/>
                    <a:pt x="18" y="76"/>
                  </a:cubicBezTo>
                  <a:cubicBezTo>
                    <a:pt x="14" y="78"/>
                    <a:pt x="24" y="85"/>
                    <a:pt x="19" y="84"/>
                  </a:cubicBezTo>
                  <a:cubicBezTo>
                    <a:pt x="15" y="83"/>
                    <a:pt x="20" y="92"/>
                    <a:pt x="14" y="83"/>
                  </a:cubicBezTo>
                  <a:cubicBezTo>
                    <a:pt x="12" y="80"/>
                    <a:pt x="7" y="83"/>
                    <a:pt x="12" y="87"/>
                  </a:cubicBezTo>
                  <a:cubicBezTo>
                    <a:pt x="17" y="91"/>
                    <a:pt x="9" y="102"/>
                    <a:pt x="14" y="98"/>
                  </a:cubicBezTo>
                  <a:cubicBezTo>
                    <a:pt x="20" y="93"/>
                    <a:pt x="20" y="98"/>
                    <a:pt x="25" y="100"/>
                  </a:cubicBezTo>
                  <a:cubicBezTo>
                    <a:pt x="35" y="105"/>
                    <a:pt x="23" y="113"/>
                    <a:pt x="30" y="113"/>
                  </a:cubicBezTo>
                  <a:cubicBezTo>
                    <a:pt x="36" y="113"/>
                    <a:pt x="35" y="118"/>
                    <a:pt x="39" y="117"/>
                  </a:cubicBezTo>
                  <a:cubicBezTo>
                    <a:pt x="44" y="115"/>
                    <a:pt x="43" y="123"/>
                    <a:pt x="39" y="122"/>
                  </a:cubicBezTo>
                  <a:cubicBezTo>
                    <a:pt x="35" y="120"/>
                    <a:pt x="37" y="124"/>
                    <a:pt x="37" y="126"/>
                  </a:cubicBezTo>
                  <a:cubicBezTo>
                    <a:pt x="37" y="126"/>
                    <a:pt x="51" y="125"/>
                    <a:pt x="51" y="126"/>
                  </a:cubicBezTo>
                  <a:cubicBezTo>
                    <a:pt x="50" y="130"/>
                    <a:pt x="35" y="128"/>
                    <a:pt x="39" y="133"/>
                  </a:cubicBezTo>
                  <a:cubicBezTo>
                    <a:pt x="40" y="135"/>
                    <a:pt x="47" y="130"/>
                    <a:pt x="50" y="133"/>
                  </a:cubicBezTo>
                  <a:cubicBezTo>
                    <a:pt x="50" y="134"/>
                    <a:pt x="62" y="134"/>
                    <a:pt x="62" y="131"/>
                  </a:cubicBezTo>
                  <a:cubicBezTo>
                    <a:pt x="62" y="134"/>
                    <a:pt x="76" y="131"/>
                    <a:pt x="71" y="135"/>
                  </a:cubicBezTo>
                  <a:cubicBezTo>
                    <a:pt x="66" y="139"/>
                    <a:pt x="81" y="150"/>
                    <a:pt x="83" y="145"/>
                  </a:cubicBezTo>
                  <a:cubicBezTo>
                    <a:pt x="85" y="142"/>
                    <a:pt x="101" y="142"/>
                    <a:pt x="98" y="134"/>
                  </a:cubicBezTo>
                  <a:cubicBezTo>
                    <a:pt x="96" y="128"/>
                    <a:pt x="105" y="127"/>
                    <a:pt x="112" y="132"/>
                  </a:cubicBezTo>
                  <a:cubicBezTo>
                    <a:pt x="119" y="137"/>
                    <a:pt x="124" y="134"/>
                    <a:pt x="133" y="146"/>
                  </a:cubicBezTo>
                  <a:cubicBezTo>
                    <a:pt x="136" y="150"/>
                    <a:pt x="153" y="145"/>
                    <a:pt x="152" y="144"/>
                  </a:cubicBezTo>
                  <a:cubicBezTo>
                    <a:pt x="159" y="148"/>
                    <a:pt x="150" y="140"/>
                    <a:pt x="162" y="131"/>
                  </a:cubicBezTo>
                  <a:cubicBezTo>
                    <a:pt x="173" y="122"/>
                    <a:pt x="170" y="134"/>
                    <a:pt x="182" y="134"/>
                  </a:cubicBezTo>
                  <a:cubicBezTo>
                    <a:pt x="185" y="134"/>
                    <a:pt x="188" y="126"/>
                    <a:pt x="191" y="131"/>
                  </a:cubicBezTo>
                  <a:cubicBezTo>
                    <a:pt x="196" y="143"/>
                    <a:pt x="183" y="135"/>
                    <a:pt x="187" y="145"/>
                  </a:cubicBezTo>
                  <a:cubicBezTo>
                    <a:pt x="198" y="148"/>
                    <a:pt x="196" y="147"/>
                    <a:pt x="200" y="142"/>
                  </a:cubicBezTo>
                  <a:cubicBezTo>
                    <a:pt x="200" y="137"/>
                    <a:pt x="199" y="135"/>
                    <a:pt x="200" y="126"/>
                  </a:cubicBezTo>
                  <a:cubicBezTo>
                    <a:pt x="205" y="125"/>
                    <a:pt x="213" y="134"/>
                    <a:pt x="226" y="122"/>
                  </a:cubicBezTo>
                  <a:cubicBezTo>
                    <a:pt x="248" y="134"/>
                    <a:pt x="256" y="115"/>
                    <a:pt x="285" y="115"/>
                  </a:cubicBezTo>
                  <a:cubicBezTo>
                    <a:pt x="302" y="115"/>
                    <a:pt x="297" y="106"/>
                    <a:pt x="305" y="115"/>
                  </a:cubicBezTo>
                  <a:cubicBezTo>
                    <a:pt x="310" y="110"/>
                    <a:pt x="307" y="108"/>
                    <a:pt x="318" y="109"/>
                  </a:cubicBezTo>
                  <a:cubicBezTo>
                    <a:pt x="336" y="111"/>
                    <a:pt x="330" y="114"/>
                    <a:pt x="339" y="114"/>
                  </a:cubicBezTo>
                  <a:cubicBezTo>
                    <a:pt x="350" y="114"/>
                    <a:pt x="341" y="126"/>
                    <a:pt x="356" y="118"/>
                  </a:cubicBezTo>
                  <a:cubicBezTo>
                    <a:pt x="356" y="116"/>
                    <a:pt x="356" y="113"/>
                    <a:pt x="353" y="113"/>
                  </a:cubicBezTo>
                  <a:cubicBezTo>
                    <a:pt x="348" y="111"/>
                    <a:pt x="352" y="101"/>
                    <a:pt x="347" y="102"/>
                  </a:cubicBezTo>
                  <a:cubicBezTo>
                    <a:pt x="342" y="103"/>
                    <a:pt x="335" y="95"/>
                    <a:pt x="337" y="87"/>
                  </a:cubicBezTo>
                  <a:cubicBezTo>
                    <a:pt x="339" y="78"/>
                    <a:pt x="333" y="86"/>
                    <a:pt x="332" y="74"/>
                  </a:cubicBezTo>
                  <a:cubicBezTo>
                    <a:pt x="330" y="63"/>
                    <a:pt x="326" y="61"/>
                    <a:pt x="333" y="63"/>
                  </a:cubicBezTo>
                  <a:cubicBezTo>
                    <a:pt x="340" y="65"/>
                    <a:pt x="333" y="59"/>
                    <a:pt x="338" y="54"/>
                  </a:cubicBezTo>
                  <a:cubicBezTo>
                    <a:pt x="330" y="48"/>
                    <a:pt x="339" y="47"/>
                    <a:pt x="323" y="43"/>
                  </a:cubicBezTo>
                  <a:cubicBezTo>
                    <a:pt x="308" y="40"/>
                    <a:pt x="323" y="32"/>
                    <a:pt x="313" y="25"/>
                  </a:cubicBezTo>
                  <a:cubicBezTo>
                    <a:pt x="295" y="23"/>
                    <a:pt x="311" y="9"/>
                    <a:pt x="302" y="13"/>
                  </a:cubicBezTo>
                  <a:cubicBezTo>
                    <a:pt x="286" y="19"/>
                    <a:pt x="279" y="10"/>
                    <a:pt x="270" y="13"/>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2" name="Freeform 235"/>
            <p:cNvSpPr>
              <a:spLocks/>
            </p:cNvSpPr>
            <p:nvPr/>
          </p:nvSpPr>
          <p:spPr bwMode="auto">
            <a:xfrm>
              <a:off x="19978688" y="1612900"/>
              <a:ext cx="304800" cy="150813"/>
            </a:xfrm>
            <a:custGeom>
              <a:avLst/>
              <a:gdLst/>
              <a:ahLst/>
              <a:cxnLst>
                <a:cxn ang="0">
                  <a:pos x="0" y="7"/>
                </a:cxn>
                <a:cxn ang="0">
                  <a:pos x="25" y="20"/>
                </a:cxn>
                <a:cxn ang="0">
                  <a:pos x="42" y="31"/>
                </a:cxn>
                <a:cxn ang="0">
                  <a:pos x="49" y="45"/>
                </a:cxn>
                <a:cxn ang="0">
                  <a:pos x="50" y="56"/>
                </a:cxn>
                <a:cxn ang="0">
                  <a:pos x="82" y="56"/>
                </a:cxn>
                <a:cxn ang="0">
                  <a:pos x="93" y="68"/>
                </a:cxn>
                <a:cxn ang="0">
                  <a:pos x="119" y="65"/>
                </a:cxn>
                <a:cxn ang="0">
                  <a:pos x="142" y="67"/>
                </a:cxn>
                <a:cxn ang="0">
                  <a:pos x="139" y="53"/>
                </a:cxn>
                <a:cxn ang="0">
                  <a:pos x="108" y="30"/>
                </a:cxn>
                <a:cxn ang="0">
                  <a:pos x="72" y="23"/>
                </a:cxn>
                <a:cxn ang="0">
                  <a:pos x="22" y="8"/>
                </a:cxn>
                <a:cxn ang="0">
                  <a:pos x="0" y="7"/>
                </a:cxn>
              </a:cxnLst>
              <a:rect l="0" t="0" r="r" b="b"/>
              <a:pathLst>
                <a:path w="144" h="71">
                  <a:moveTo>
                    <a:pt x="0" y="7"/>
                  </a:moveTo>
                  <a:cubicBezTo>
                    <a:pt x="8" y="15"/>
                    <a:pt x="6" y="5"/>
                    <a:pt x="25" y="20"/>
                  </a:cubicBezTo>
                  <a:cubicBezTo>
                    <a:pt x="37" y="29"/>
                    <a:pt x="39" y="23"/>
                    <a:pt x="42" y="31"/>
                  </a:cubicBezTo>
                  <a:cubicBezTo>
                    <a:pt x="45" y="37"/>
                    <a:pt x="48" y="33"/>
                    <a:pt x="49" y="45"/>
                  </a:cubicBezTo>
                  <a:cubicBezTo>
                    <a:pt x="49" y="51"/>
                    <a:pt x="50" y="54"/>
                    <a:pt x="50" y="56"/>
                  </a:cubicBezTo>
                  <a:cubicBezTo>
                    <a:pt x="59" y="53"/>
                    <a:pt x="66" y="62"/>
                    <a:pt x="82" y="56"/>
                  </a:cubicBezTo>
                  <a:cubicBezTo>
                    <a:pt x="91" y="52"/>
                    <a:pt x="75" y="66"/>
                    <a:pt x="93" y="68"/>
                  </a:cubicBezTo>
                  <a:cubicBezTo>
                    <a:pt x="107" y="67"/>
                    <a:pt x="112" y="66"/>
                    <a:pt x="119" y="65"/>
                  </a:cubicBezTo>
                  <a:cubicBezTo>
                    <a:pt x="132" y="61"/>
                    <a:pt x="137" y="71"/>
                    <a:pt x="142" y="67"/>
                  </a:cubicBezTo>
                  <a:cubicBezTo>
                    <a:pt x="144" y="66"/>
                    <a:pt x="140" y="57"/>
                    <a:pt x="139" y="53"/>
                  </a:cubicBezTo>
                  <a:cubicBezTo>
                    <a:pt x="111" y="37"/>
                    <a:pt x="124" y="35"/>
                    <a:pt x="108" y="30"/>
                  </a:cubicBezTo>
                  <a:cubicBezTo>
                    <a:pt x="84" y="22"/>
                    <a:pt x="89" y="37"/>
                    <a:pt x="72" y="23"/>
                  </a:cubicBezTo>
                  <a:cubicBezTo>
                    <a:pt x="56" y="10"/>
                    <a:pt x="44" y="19"/>
                    <a:pt x="22" y="8"/>
                  </a:cubicBezTo>
                  <a:cubicBezTo>
                    <a:pt x="6" y="0"/>
                    <a:pt x="0" y="7"/>
                    <a:pt x="0" y="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3" name="Freeform 236"/>
            <p:cNvSpPr>
              <a:spLocks/>
            </p:cNvSpPr>
            <p:nvPr/>
          </p:nvSpPr>
          <p:spPr bwMode="auto">
            <a:xfrm>
              <a:off x="20039013" y="1931988"/>
              <a:ext cx="427038" cy="419100"/>
            </a:xfrm>
            <a:custGeom>
              <a:avLst/>
              <a:gdLst/>
              <a:ahLst/>
              <a:cxnLst>
                <a:cxn ang="0">
                  <a:pos x="10" y="131"/>
                </a:cxn>
                <a:cxn ang="0">
                  <a:pos x="67" y="149"/>
                </a:cxn>
                <a:cxn ang="0">
                  <a:pos x="99" y="181"/>
                </a:cxn>
                <a:cxn ang="0">
                  <a:pos x="159" y="197"/>
                </a:cxn>
                <a:cxn ang="0">
                  <a:pos x="187" y="181"/>
                </a:cxn>
                <a:cxn ang="0">
                  <a:pos x="193" y="181"/>
                </a:cxn>
                <a:cxn ang="0">
                  <a:pos x="202" y="181"/>
                </a:cxn>
                <a:cxn ang="0">
                  <a:pos x="194" y="168"/>
                </a:cxn>
                <a:cxn ang="0">
                  <a:pos x="184" y="153"/>
                </a:cxn>
                <a:cxn ang="0">
                  <a:pos x="173" y="128"/>
                </a:cxn>
                <a:cxn ang="0">
                  <a:pos x="159" y="114"/>
                </a:cxn>
                <a:cxn ang="0">
                  <a:pos x="137" y="99"/>
                </a:cxn>
                <a:cxn ang="0">
                  <a:pos x="129" y="81"/>
                </a:cxn>
                <a:cxn ang="0">
                  <a:pos x="128" y="72"/>
                </a:cxn>
                <a:cxn ang="0">
                  <a:pos x="134" y="50"/>
                </a:cxn>
                <a:cxn ang="0">
                  <a:pos x="137" y="38"/>
                </a:cxn>
                <a:cxn ang="0">
                  <a:pos x="129" y="36"/>
                </a:cxn>
                <a:cxn ang="0">
                  <a:pos x="119" y="24"/>
                </a:cxn>
                <a:cxn ang="0">
                  <a:pos x="115" y="19"/>
                </a:cxn>
                <a:cxn ang="0">
                  <a:pos x="108" y="10"/>
                </a:cxn>
                <a:cxn ang="0">
                  <a:pos x="91" y="6"/>
                </a:cxn>
                <a:cxn ang="0">
                  <a:pos x="70" y="1"/>
                </a:cxn>
                <a:cxn ang="0">
                  <a:pos x="57" y="7"/>
                </a:cxn>
                <a:cxn ang="0">
                  <a:pos x="45" y="18"/>
                </a:cxn>
                <a:cxn ang="0">
                  <a:pos x="44" y="45"/>
                </a:cxn>
                <a:cxn ang="0">
                  <a:pos x="41" y="69"/>
                </a:cxn>
                <a:cxn ang="0">
                  <a:pos x="0" y="98"/>
                </a:cxn>
                <a:cxn ang="0">
                  <a:pos x="10" y="131"/>
                </a:cxn>
              </a:cxnLst>
              <a:rect l="0" t="0" r="r" b="b"/>
              <a:pathLst>
                <a:path w="202" h="198">
                  <a:moveTo>
                    <a:pt x="10" y="131"/>
                  </a:moveTo>
                  <a:cubicBezTo>
                    <a:pt x="45" y="133"/>
                    <a:pt x="42" y="136"/>
                    <a:pt x="67" y="149"/>
                  </a:cubicBezTo>
                  <a:cubicBezTo>
                    <a:pt x="88" y="160"/>
                    <a:pt x="74" y="155"/>
                    <a:pt x="99" y="181"/>
                  </a:cubicBezTo>
                  <a:cubicBezTo>
                    <a:pt x="116" y="198"/>
                    <a:pt x="122" y="197"/>
                    <a:pt x="159" y="197"/>
                  </a:cubicBezTo>
                  <a:cubicBezTo>
                    <a:pt x="180" y="188"/>
                    <a:pt x="167" y="172"/>
                    <a:pt x="187" y="181"/>
                  </a:cubicBezTo>
                  <a:cubicBezTo>
                    <a:pt x="188" y="180"/>
                    <a:pt x="189" y="174"/>
                    <a:pt x="193" y="181"/>
                  </a:cubicBezTo>
                  <a:cubicBezTo>
                    <a:pt x="200" y="191"/>
                    <a:pt x="196" y="184"/>
                    <a:pt x="202" y="181"/>
                  </a:cubicBezTo>
                  <a:cubicBezTo>
                    <a:pt x="195" y="171"/>
                    <a:pt x="199" y="168"/>
                    <a:pt x="194" y="168"/>
                  </a:cubicBezTo>
                  <a:cubicBezTo>
                    <a:pt x="188" y="168"/>
                    <a:pt x="184" y="159"/>
                    <a:pt x="184" y="153"/>
                  </a:cubicBezTo>
                  <a:cubicBezTo>
                    <a:pt x="185" y="148"/>
                    <a:pt x="181" y="141"/>
                    <a:pt x="173" y="128"/>
                  </a:cubicBezTo>
                  <a:cubicBezTo>
                    <a:pt x="166" y="115"/>
                    <a:pt x="168" y="125"/>
                    <a:pt x="159" y="114"/>
                  </a:cubicBezTo>
                  <a:cubicBezTo>
                    <a:pt x="151" y="103"/>
                    <a:pt x="135" y="107"/>
                    <a:pt x="137" y="99"/>
                  </a:cubicBezTo>
                  <a:cubicBezTo>
                    <a:pt x="140" y="87"/>
                    <a:pt x="124" y="86"/>
                    <a:pt x="129" y="81"/>
                  </a:cubicBezTo>
                  <a:cubicBezTo>
                    <a:pt x="134" y="77"/>
                    <a:pt x="125" y="82"/>
                    <a:pt x="128" y="72"/>
                  </a:cubicBezTo>
                  <a:cubicBezTo>
                    <a:pt x="131" y="63"/>
                    <a:pt x="137" y="54"/>
                    <a:pt x="134" y="50"/>
                  </a:cubicBezTo>
                  <a:cubicBezTo>
                    <a:pt x="131" y="46"/>
                    <a:pt x="136" y="47"/>
                    <a:pt x="137" y="38"/>
                  </a:cubicBezTo>
                  <a:cubicBezTo>
                    <a:pt x="138" y="31"/>
                    <a:pt x="136" y="35"/>
                    <a:pt x="129" y="36"/>
                  </a:cubicBezTo>
                  <a:cubicBezTo>
                    <a:pt x="120" y="37"/>
                    <a:pt x="123" y="26"/>
                    <a:pt x="119" y="24"/>
                  </a:cubicBezTo>
                  <a:cubicBezTo>
                    <a:pt x="115" y="22"/>
                    <a:pt x="121" y="22"/>
                    <a:pt x="115" y="19"/>
                  </a:cubicBezTo>
                  <a:cubicBezTo>
                    <a:pt x="112" y="17"/>
                    <a:pt x="113" y="13"/>
                    <a:pt x="108" y="10"/>
                  </a:cubicBezTo>
                  <a:cubicBezTo>
                    <a:pt x="93" y="18"/>
                    <a:pt x="102" y="6"/>
                    <a:pt x="91" y="6"/>
                  </a:cubicBezTo>
                  <a:cubicBezTo>
                    <a:pt x="82" y="6"/>
                    <a:pt x="88" y="3"/>
                    <a:pt x="70" y="1"/>
                  </a:cubicBezTo>
                  <a:cubicBezTo>
                    <a:pt x="59" y="0"/>
                    <a:pt x="62" y="2"/>
                    <a:pt x="57" y="7"/>
                  </a:cubicBezTo>
                  <a:cubicBezTo>
                    <a:pt x="55" y="11"/>
                    <a:pt x="49" y="15"/>
                    <a:pt x="45" y="18"/>
                  </a:cubicBezTo>
                  <a:cubicBezTo>
                    <a:pt x="35" y="26"/>
                    <a:pt x="48" y="26"/>
                    <a:pt x="44" y="45"/>
                  </a:cubicBezTo>
                  <a:cubicBezTo>
                    <a:pt x="41" y="63"/>
                    <a:pt x="52" y="61"/>
                    <a:pt x="41" y="69"/>
                  </a:cubicBezTo>
                  <a:cubicBezTo>
                    <a:pt x="29" y="77"/>
                    <a:pt x="18" y="85"/>
                    <a:pt x="0" y="98"/>
                  </a:cubicBezTo>
                  <a:cubicBezTo>
                    <a:pt x="3" y="108"/>
                    <a:pt x="10" y="126"/>
                    <a:pt x="10" y="131"/>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4" name="Freeform 237"/>
            <p:cNvSpPr>
              <a:spLocks/>
            </p:cNvSpPr>
            <p:nvPr/>
          </p:nvSpPr>
          <p:spPr bwMode="auto">
            <a:xfrm>
              <a:off x="19500851" y="1398588"/>
              <a:ext cx="127000" cy="161925"/>
            </a:xfrm>
            <a:custGeom>
              <a:avLst/>
              <a:gdLst/>
              <a:ahLst/>
              <a:cxnLst>
                <a:cxn ang="0">
                  <a:pos x="28" y="74"/>
                </a:cxn>
                <a:cxn ang="0">
                  <a:pos x="33" y="73"/>
                </a:cxn>
                <a:cxn ang="0">
                  <a:pos x="38" y="60"/>
                </a:cxn>
                <a:cxn ang="0">
                  <a:pos x="44" y="62"/>
                </a:cxn>
                <a:cxn ang="0">
                  <a:pos x="50" y="62"/>
                </a:cxn>
                <a:cxn ang="0">
                  <a:pos x="55" y="60"/>
                </a:cxn>
                <a:cxn ang="0">
                  <a:pos x="49" y="46"/>
                </a:cxn>
                <a:cxn ang="0">
                  <a:pos x="46" y="34"/>
                </a:cxn>
                <a:cxn ang="0">
                  <a:pos x="43" y="23"/>
                </a:cxn>
                <a:cxn ang="0">
                  <a:pos x="40" y="18"/>
                </a:cxn>
                <a:cxn ang="0">
                  <a:pos x="32" y="15"/>
                </a:cxn>
                <a:cxn ang="0">
                  <a:pos x="26" y="11"/>
                </a:cxn>
                <a:cxn ang="0">
                  <a:pos x="9" y="10"/>
                </a:cxn>
                <a:cxn ang="0">
                  <a:pos x="0" y="13"/>
                </a:cxn>
                <a:cxn ang="0">
                  <a:pos x="6" y="23"/>
                </a:cxn>
                <a:cxn ang="0">
                  <a:pos x="10" y="31"/>
                </a:cxn>
                <a:cxn ang="0">
                  <a:pos x="16" y="36"/>
                </a:cxn>
                <a:cxn ang="0">
                  <a:pos x="19" y="43"/>
                </a:cxn>
                <a:cxn ang="0">
                  <a:pos x="20" y="51"/>
                </a:cxn>
                <a:cxn ang="0">
                  <a:pos x="21" y="58"/>
                </a:cxn>
                <a:cxn ang="0">
                  <a:pos x="25" y="62"/>
                </a:cxn>
                <a:cxn ang="0">
                  <a:pos x="27" y="67"/>
                </a:cxn>
                <a:cxn ang="0">
                  <a:pos x="28" y="74"/>
                </a:cxn>
              </a:cxnLst>
              <a:rect l="0" t="0" r="r" b="b"/>
              <a:pathLst>
                <a:path w="60" h="76">
                  <a:moveTo>
                    <a:pt x="28" y="74"/>
                  </a:moveTo>
                  <a:cubicBezTo>
                    <a:pt x="32" y="76"/>
                    <a:pt x="29" y="73"/>
                    <a:pt x="33" y="73"/>
                  </a:cubicBezTo>
                  <a:cubicBezTo>
                    <a:pt x="37" y="73"/>
                    <a:pt x="37" y="61"/>
                    <a:pt x="38" y="60"/>
                  </a:cubicBezTo>
                  <a:cubicBezTo>
                    <a:pt x="41" y="58"/>
                    <a:pt x="42" y="63"/>
                    <a:pt x="44" y="62"/>
                  </a:cubicBezTo>
                  <a:cubicBezTo>
                    <a:pt x="46" y="60"/>
                    <a:pt x="48" y="64"/>
                    <a:pt x="50" y="62"/>
                  </a:cubicBezTo>
                  <a:cubicBezTo>
                    <a:pt x="53" y="60"/>
                    <a:pt x="60" y="63"/>
                    <a:pt x="55" y="60"/>
                  </a:cubicBezTo>
                  <a:cubicBezTo>
                    <a:pt x="51" y="57"/>
                    <a:pt x="53" y="51"/>
                    <a:pt x="49" y="46"/>
                  </a:cubicBezTo>
                  <a:cubicBezTo>
                    <a:pt x="46" y="42"/>
                    <a:pt x="50" y="42"/>
                    <a:pt x="46" y="34"/>
                  </a:cubicBezTo>
                  <a:cubicBezTo>
                    <a:pt x="41" y="27"/>
                    <a:pt x="46" y="25"/>
                    <a:pt x="43" y="23"/>
                  </a:cubicBezTo>
                  <a:cubicBezTo>
                    <a:pt x="40" y="21"/>
                    <a:pt x="45" y="19"/>
                    <a:pt x="40" y="18"/>
                  </a:cubicBezTo>
                  <a:cubicBezTo>
                    <a:pt x="36" y="18"/>
                    <a:pt x="36" y="14"/>
                    <a:pt x="32" y="15"/>
                  </a:cubicBezTo>
                  <a:cubicBezTo>
                    <a:pt x="28" y="16"/>
                    <a:pt x="30" y="11"/>
                    <a:pt x="26" y="11"/>
                  </a:cubicBezTo>
                  <a:cubicBezTo>
                    <a:pt x="20" y="12"/>
                    <a:pt x="18" y="0"/>
                    <a:pt x="9" y="10"/>
                  </a:cubicBezTo>
                  <a:cubicBezTo>
                    <a:pt x="6" y="13"/>
                    <a:pt x="3" y="13"/>
                    <a:pt x="0" y="13"/>
                  </a:cubicBezTo>
                  <a:cubicBezTo>
                    <a:pt x="3" y="15"/>
                    <a:pt x="5" y="23"/>
                    <a:pt x="6" y="23"/>
                  </a:cubicBezTo>
                  <a:cubicBezTo>
                    <a:pt x="7" y="23"/>
                    <a:pt x="10" y="27"/>
                    <a:pt x="10" y="31"/>
                  </a:cubicBezTo>
                  <a:cubicBezTo>
                    <a:pt x="11" y="34"/>
                    <a:pt x="17" y="34"/>
                    <a:pt x="16" y="36"/>
                  </a:cubicBezTo>
                  <a:cubicBezTo>
                    <a:pt x="14" y="38"/>
                    <a:pt x="22" y="40"/>
                    <a:pt x="19" y="43"/>
                  </a:cubicBezTo>
                  <a:cubicBezTo>
                    <a:pt x="17" y="46"/>
                    <a:pt x="21" y="49"/>
                    <a:pt x="20" y="51"/>
                  </a:cubicBezTo>
                  <a:cubicBezTo>
                    <a:pt x="18" y="53"/>
                    <a:pt x="22" y="55"/>
                    <a:pt x="21" y="58"/>
                  </a:cubicBezTo>
                  <a:cubicBezTo>
                    <a:pt x="21" y="61"/>
                    <a:pt x="26" y="61"/>
                    <a:pt x="25" y="62"/>
                  </a:cubicBezTo>
                  <a:cubicBezTo>
                    <a:pt x="24" y="64"/>
                    <a:pt x="28" y="66"/>
                    <a:pt x="27" y="67"/>
                  </a:cubicBezTo>
                  <a:cubicBezTo>
                    <a:pt x="26" y="68"/>
                    <a:pt x="29" y="72"/>
                    <a:pt x="28" y="7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5" name="Freeform 238"/>
            <p:cNvSpPr>
              <a:spLocks/>
            </p:cNvSpPr>
            <p:nvPr/>
          </p:nvSpPr>
          <p:spPr bwMode="auto">
            <a:xfrm>
              <a:off x="19867563" y="2160588"/>
              <a:ext cx="69850" cy="177800"/>
            </a:xfrm>
            <a:custGeom>
              <a:avLst/>
              <a:gdLst/>
              <a:ahLst/>
              <a:cxnLst>
                <a:cxn ang="0">
                  <a:pos x="22" y="84"/>
                </a:cxn>
                <a:cxn ang="0">
                  <a:pos x="6" y="53"/>
                </a:cxn>
                <a:cxn ang="0">
                  <a:pos x="6" y="37"/>
                </a:cxn>
                <a:cxn ang="0">
                  <a:pos x="11" y="18"/>
                </a:cxn>
                <a:cxn ang="0">
                  <a:pos x="15" y="0"/>
                </a:cxn>
                <a:cxn ang="0">
                  <a:pos x="33" y="1"/>
                </a:cxn>
                <a:cxn ang="0">
                  <a:pos x="30" y="7"/>
                </a:cxn>
                <a:cxn ang="0">
                  <a:pos x="25" y="12"/>
                </a:cxn>
                <a:cxn ang="0">
                  <a:pos x="19" y="9"/>
                </a:cxn>
                <a:cxn ang="0">
                  <a:pos x="18" y="27"/>
                </a:cxn>
                <a:cxn ang="0">
                  <a:pos x="15" y="42"/>
                </a:cxn>
                <a:cxn ang="0">
                  <a:pos x="26" y="49"/>
                </a:cxn>
                <a:cxn ang="0">
                  <a:pos x="22" y="84"/>
                </a:cxn>
              </a:cxnLst>
              <a:rect l="0" t="0" r="r" b="b"/>
              <a:pathLst>
                <a:path w="33" h="84">
                  <a:moveTo>
                    <a:pt x="22" y="84"/>
                  </a:moveTo>
                  <a:cubicBezTo>
                    <a:pt x="18" y="77"/>
                    <a:pt x="13" y="65"/>
                    <a:pt x="6" y="53"/>
                  </a:cubicBezTo>
                  <a:cubicBezTo>
                    <a:pt x="0" y="42"/>
                    <a:pt x="13" y="45"/>
                    <a:pt x="6" y="37"/>
                  </a:cubicBezTo>
                  <a:cubicBezTo>
                    <a:pt x="8" y="24"/>
                    <a:pt x="11" y="28"/>
                    <a:pt x="11" y="18"/>
                  </a:cubicBezTo>
                  <a:cubicBezTo>
                    <a:pt x="12" y="7"/>
                    <a:pt x="15" y="9"/>
                    <a:pt x="15" y="0"/>
                  </a:cubicBezTo>
                  <a:cubicBezTo>
                    <a:pt x="33" y="1"/>
                    <a:pt x="33" y="1"/>
                    <a:pt x="33" y="1"/>
                  </a:cubicBezTo>
                  <a:cubicBezTo>
                    <a:pt x="30" y="7"/>
                    <a:pt x="30" y="7"/>
                    <a:pt x="30" y="7"/>
                  </a:cubicBezTo>
                  <a:cubicBezTo>
                    <a:pt x="21" y="4"/>
                    <a:pt x="29" y="11"/>
                    <a:pt x="25" y="12"/>
                  </a:cubicBezTo>
                  <a:cubicBezTo>
                    <a:pt x="22" y="13"/>
                    <a:pt x="22" y="8"/>
                    <a:pt x="19" y="9"/>
                  </a:cubicBezTo>
                  <a:cubicBezTo>
                    <a:pt x="11" y="12"/>
                    <a:pt x="17" y="27"/>
                    <a:pt x="18" y="27"/>
                  </a:cubicBezTo>
                  <a:cubicBezTo>
                    <a:pt x="26" y="32"/>
                    <a:pt x="12" y="39"/>
                    <a:pt x="15" y="42"/>
                  </a:cubicBezTo>
                  <a:cubicBezTo>
                    <a:pt x="18" y="46"/>
                    <a:pt x="28" y="32"/>
                    <a:pt x="26" y="49"/>
                  </a:cubicBezTo>
                  <a:cubicBezTo>
                    <a:pt x="24" y="61"/>
                    <a:pt x="23" y="72"/>
                    <a:pt x="22" y="8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6" name="Freeform 239"/>
            <p:cNvSpPr>
              <a:spLocks/>
            </p:cNvSpPr>
            <p:nvPr/>
          </p:nvSpPr>
          <p:spPr bwMode="auto">
            <a:xfrm>
              <a:off x="19899313" y="2082800"/>
              <a:ext cx="79375" cy="80963"/>
            </a:xfrm>
            <a:custGeom>
              <a:avLst/>
              <a:gdLst/>
              <a:ahLst/>
              <a:cxnLst>
                <a:cxn ang="0">
                  <a:pos x="13" y="4"/>
                </a:cxn>
                <a:cxn ang="0">
                  <a:pos x="6" y="19"/>
                </a:cxn>
                <a:cxn ang="0">
                  <a:pos x="0" y="37"/>
                </a:cxn>
                <a:cxn ang="0">
                  <a:pos x="18" y="38"/>
                </a:cxn>
                <a:cxn ang="0">
                  <a:pos x="21" y="26"/>
                </a:cxn>
                <a:cxn ang="0">
                  <a:pos x="31" y="24"/>
                </a:cxn>
                <a:cxn ang="0">
                  <a:pos x="31" y="16"/>
                </a:cxn>
                <a:cxn ang="0">
                  <a:pos x="25" y="0"/>
                </a:cxn>
                <a:cxn ang="0">
                  <a:pos x="13" y="4"/>
                </a:cxn>
              </a:cxnLst>
              <a:rect l="0" t="0" r="r" b="b"/>
              <a:pathLst>
                <a:path w="38" h="38">
                  <a:moveTo>
                    <a:pt x="13" y="4"/>
                  </a:moveTo>
                  <a:cubicBezTo>
                    <a:pt x="13" y="14"/>
                    <a:pt x="6" y="11"/>
                    <a:pt x="6" y="19"/>
                  </a:cubicBezTo>
                  <a:cubicBezTo>
                    <a:pt x="5" y="26"/>
                    <a:pt x="0" y="28"/>
                    <a:pt x="0" y="37"/>
                  </a:cubicBezTo>
                  <a:cubicBezTo>
                    <a:pt x="18" y="38"/>
                    <a:pt x="18" y="38"/>
                    <a:pt x="18" y="38"/>
                  </a:cubicBezTo>
                  <a:cubicBezTo>
                    <a:pt x="25" y="28"/>
                    <a:pt x="16" y="32"/>
                    <a:pt x="21" y="26"/>
                  </a:cubicBezTo>
                  <a:cubicBezTo>
                    <a:pt x="26" y="20"/>
                    <a:pt x="26" y="28"/>
                    <a:pt x="31" y="24"/>
                  </a:cubicBezTo>
                  <a:cubicBezTo>
                    <a:pt x="35" y="20"/>
                    <a:pt x="26" y="20"/>
                    <a:pt x="31" y="16"/>
                  </a:cubicBezTo>
                  <a:cubicBezTo>
                    <a:pt x="38" y="11"/>
                    <a:pt x="28" y="1"/>
                    <a:pt x="25" y="0"/>
                  </a:cubicBezTo>
                  <a:cubicBezTo>
                    <a:pt x="21" y="0"/>
                    <a:pt x="19" y="2"/>
                    <a:pt x="13"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7" name="Freeform 240"/>
            <p:cNvSpPr>
              <a:spLocks/>
            </p:cNvSpPr>
            <p:nvPr/>
          </p:nvSpPr>
          <p:spPr bwMode="auto">
            <a:xfrm>
              <a:off x="19500851" y="1712913"/>
              <a:ext cx="122238" cy="96838"/>
            </a:xfrm>
            <a:custGeom>
              <a:avLst/>
              <a:gdLst/>
              <a:ahLst/>
              <a:cxnLst>
                <a:cxn ang="0">
                  <a:pos x="2" y="30"/>
                </a:cxn>
                <a:cxn ang="0">
                  <a:pos x="7" y="33"/>
                </a:cxn>
                <a:cxn ang="0">
                  <a:pos x="11" y="39"/>
                </a:cxn>
                <a:cxn ang="0">
                  <a:pos x="21" y="33"/>
                </a:cxn>
                <a:cxn ang="0">
                  <a:pos x="22" y="36"/>
                </a:cxn>
                <a:cxn ang="0">
                  <a:pos x="13" y="43"/>
                </a:cxn>
                <a:cxn ang="0">
                  <a:pos x="19" y="43"/>
                </a:cxn>
                <a:cxn ang="0">
                  <a:pos x="30" y="35"/>
                </a:cxn>
                <a:cxn ang="0">
                  <a:pos x="35" y="29"/>
                </a:cxn>
                <a:cxn ang="0">
                  <a:pos x="41" y="23"/>
                </a:cxn>
                <a:cxn ang="0">
                  <a:pos x="49" y="25"/>
                </a:cxn>
                <a:cxn ang="0">
                  <a:pos x="58" y="21"/>
                </a:cxn>
                <a:cxn ang="0">
                  <a:pos x="51" y="17"/>
                </a:cxn>
                <a:cxn ang="0">
                  <a:pos x="36" y="4"/>
                </a:cxn>
                <a:cxn ang="0">
                  <a:pos x="19" y="2"/>
                </a:cxn>
                <a:cxn ang="0">
                  <a:pos x="10" y="5"/>
                </a:cxn>
                <a:cxn ang="0">
                  <a:pos x="4" y="9"/>
                </a:cxn>
                <a:cxn ang="0">
                  <a:pos x="8" y="15"/>
                </a:cxn>
                <a:cxn ang="0">
                  <a:pos x="3" y="20"/>
                </a:cxn>
                <a:cxn ang="0">
                  <a:pos x="2" y="30"/>
                </a:cxn>
              </a:cxnLst>
              <a:rect l="0" t="0" r="r" b="b"/>
              <a:pathLst>
                <a:path w="58" h="46">
                  <a:moveTo>
                    <a:pt x="2" y="30"/>
                  </a:moveTo>
                  <a:cubicBezTo>
                    <a:pt x="0" y="32"/>
                    <a:pt x="6" y="31"/>
                    <a:pt x="7" y="33"/>
                  </a:cubicBezTo>
                  <a:cubicBezTo>
                    <a:pt x="8" y="35"/>
                    <a:pt x="8" y="40"/>
                    <a:pt x="11" y="39"/>
                  </a:cubicBezTo>
                  <a:cubicBezTo>
                    <a:pt x="15" y="38"/>
                    <a:pt x="16" y="36"/>
                    <a:pt x="21" y="33"/>
                  </a:cubicBezTo>
                  <a:cubicBezTo>
                    <a:pt x="26" y="31"/>
                    <a:pt x="26" y="35"/>
                    <a:pt x="22" y="36"/>
                  </a:cubicBezTo>
                  <a:cubicBezTo>
                    <a:pt x="18" y="36"/>
                    <a:pt x="17" y="39"/>
                    <a:pt x="13" y="43"/>
                  </a:cubicBezTo>
                  <a:cubicBezTo>
                    <a:pt x="10" y="46"/>
                    <a:pt x="15" y="45"/>
                    <a:pt x="19" y="43"/>
                  </a:cubicBezTo>
                  <a:cubicBezTo>
                    <a:pt x="22" y="40"/>
                    <a:pt x="26" y="37"/>
                    <a:pt x="30" y="35"/>
                  </a:cubicBezTo>
                  <a:cubicBezTo>
                    <a:pt x="35" y="33"/>
                    <a:pt x="31" y="30"/>
                    <a:pt x="35" y="29"/>
                  </a:cubicBezTo>
                  <a:cubicBezTo>
                    <a:pt x="38" y="28"/>
                    <a:pt x="36" y="24"/>
                    <a:pt x="41" y="23"/>
                  </a:cubicBezTo>
                  <a:cubicBezTo>
                    <a:pt x="46" y="23"/>
                    <a:pt x="47" y="28"/>
                    <a:pt x="49" y="25"/>
                  </a:cubicBezTo>
                  <a:cubicBezTo>
                    <a:pt x="52" y="22"/>
                    <a:pt x="57" y="29"/>
                    <a:pt x="58" y="21"/>
                  </a:cubicBezTo>
                  <a:cubicBezTo>
                    <a:pt x="58" y="19"/>
                    <a:pt x="56" y="21"/>
                    <a:pt x="51" y="17"/>
                  </a:cubicBezTo>
                  <a:cubicBezTo>
                    <a:pt x="45" y="13"/>
                    <a:pt x="38" y="7"/>
                    <a:pt x="36" y="4"/>
                  </a:cubicBezTo>
                  <a:cubicBezTo>
                    <a:pt x="30" y="5"/>
                    <a:pt x="24" y="4"/>
                    <a:pt x="19" y="2"/>
                  </a:cubicBezTo>
                  <a:cubicBezTo>
                    <a:pt x="15" y="0"/>
                    <a:pt x="13" y="4"/>
                    <a:pt x="10" y="5"/>
                  </a:cubicBezTo>
                  <a:cubicBezTo>
                    <a:pt x="7" y="5"/>
                    <a:pt x="6" y="6"/>
                    <a:pt x="4" y="9"/>
                  </a:cubicBezTo>
                  <a:cubicBezTo>
                    <a:pt x="7" y="11"/>
                    <a:pt x="9" y="11"/>
                    <a:pt x="8" y="15"/>
                  </a:cubicBezTo>
                  <a:cubicBezTo>
                    <a:pt x="7" y="19"/>
                    <a:pt x="3" y="17"/>
                    <a:pt x="3" y="20"/>
                  </a:cubicBezTo>
                  <a:cubicBezTo>
                    <a:pt x="3" y="23"/>
                    <a:pt x="6" y="26"/>
                    <a:pt x="2" y="3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8" name="Freeform 241"/>
            <p:cNvSpPr>
              <a:spLocks/>
            </p:cNvSpPr>
            <p:nvPr/>
          </p:nvSpPr>
          <p:spPr bwMode="auto">
            <a:xfrm>
              <a:off x="19894551" y="1928813"/>
              <a:ext cx="265113" cy="261938"/>
            </a:xfrm>
            <a:custGeom>
              <a:avLst/>
              <a:gdLst/>
              <a:ahLst/>
              <a:cxnLst>
                <a:cxn ang="0">
                  <a:pos x="7" y="39"/>
                </a:cxn>
                <a:cxn ang="0">
                  <a:pos x="9" y="49"/>
                </a:cxn>
                <a:cxn ang="0">
                  <a:pos x="15" y="77"/>
                </a:cxn>
                <a:cxn ang="0">
                  <a:pos x="27" y="73"/>
                </a:cxn>
                <a:cxn ang="0">
                  <a:pos x="33" y="89"/>
                </a:cxn>
                <a:cxn ang="0">
                  <a:pos x="33" y="97"/>
                </a:cxn>
                <a:cxn ang="0">
                  <a:pos x="23" y="99"/>
                </a:cxn>
                <a:cxn ang="0">
                  <a:pos x="20" y="111"/>
                </a:cxn>
                <a:cxn ang="0">
                  <a:pos x="17" y="117"/>
                </a:cxn>
                <a:cxn ang="0">
                  <a:pos x="37" y="121"/>
                </a:cxn>
                <a:cxn ang="0">
                  <a:pos x="68" y="100"/>
                </a:cxn>
                <a:cxn ang="0">
                  <a:pos x="109" y="71"/>
                </a:cxn>
                <a:cxn ang="0">
                  <a:pos x="112" y="47"/>
                </a:cxn>
                <a:cxn ang="0">
                  <a:pos x="113" y="20"/>
                </a:cxn>
                <a:cxn ang="0">
                  <a:pos x="125" y="9"/>
                </a:cxn>
                <a:cxn ang="0">
                  <a:pos x="105" y="9"/>
                </a:cxn>
                <a:cxn ang="0">
                  <a:pos x="46" y="16"/>
                </a:cxn>
                <a:cxn ang="0">
                  <a:pos x="20" y="20"/>
                </a:cxn>
                <a:cxn ang="0">
                  <a:pos x="20" y="36"/>
                </a:cxn>
                <a:cxn ang="0">
                  <a:pos x="7" y="39"/>
                </a:cxn>
              </a:cxnLst>
              <a:rect l="0" t="0" r="r" b="b"/>
              <a:pathLst>
                <a:path w="125" h="124">
                  <a:moveTo>
                    <a:pt x="7" y="39"/>
                  </a:moveTo>
                  <a:cubicBezTo>
                    <a:pt x="9" y="43"/>
                    <a:pt x="0" y="44"/>
                    <a:pt x="9" y="49"/>
                  </a:cubicBezTo>
                  <a:cubicBezTo>
                    <a:pt x="21" y="55"/>
                    <a:pt x="3" y="51"/>
                    <a:pt x="15" y="77"/>
                  </a:cubicBezTo>
                  <a:cubicBezTo>
                    <a:pt x="21" y="75"/>
                    <a:pt x="23" y="73"/>
                    <a:pt x="27" y="73"/>
                  </a:cubicBezTo>
                  <a:cubicBezTo>
                    <a:pt x="30" y="74"/>
                    <a:pt x="40" y="84"/>
                    <a:pt x="33" y="89"/>
                  </a:cubicBezTo>
                  <a:cubicBezTo>
                    <a:pt x="28" y="93"/>
                    <a:pt x="37" y="93"/>
                    <a:pt x="33" y="97"/>
                  </a:cubicBezTo>
                  <a:cubicBezTo>
                    <a:pt x="28" y="101"/>
                    <a:pt x="28" y="93"/>
                    <a:pt x="23" y="99"/>
                  </a:cubicBezTo>
                  <a:cubicBezTo>
                    <a:pt x="18" y="105"/>
                    <a:pt x="27" y="101"/>
                    <a:pt x="20" y="111"/>
                  </a:cubicBezTo>
                  <a:cubicBezTo>
                    <a:pt x="17" y="117"/>
                    <a:pt x="17" y="117"/>
                    <a:pt x="17" y="117"/>
                  </a:cubicBezTo>
                  <a:cubicBezTo>
                    <a:pt x="29" y="123"/>
                    <a:pt x="33" y="124"/>
                    <a:pt x="37" y="121"/>
                  </a:cubicBezTo>
                  <a:cubicBezTo>
                    <a:pt x="41" y="118"/>
                    <a:pt x="68" y="100"/>
                    <a:pt x="68" y="100"/>
                  </a:cubicBezTo>
                  <a:cubicBezTo>
                    <a:pt x="86" y="87"/>
                    <a:pt x="97" y="79"/>
                    <a:pt x="109" y="71"/>
                  </a:cubicBezTo>
                  <a:cubicBezTo>
                    <a:pt x="120" y="63"/>
                    <a:pt x="109" y="65"/>
                    <a:pt x="112" y="47"/>
                  </a:cubicBezTo>
                  <a:cubicBezTo>
                    <a:pt x="116" y="28"/>
                    <a:pt x="103" y="28"/>
                    <a:pt x="113" y="20"/>
                  </a:cubicBezTo>
                  <a:cubicBezTo>
                    <a:pt x="117" y="17"/>
                    <a:pt x="123" y="13"/>
                    <a:pt x="125" y="9"/>
                  </a:cubicBezTo>
                  <a:cubicBezTo>
                    <a:pt x="117" y="0"/>
                    <a:pt x="122" y="9"/>
                    <a:pt x="105" y="9"/>
                  </a:cubicBezTo>
                  <a:cubicBezTo>
                    <a:pt x="76" y="9"/>
                    <a:pt x="68" y="28"/>
                    <a:pt x="46" y="16"/>
                  </a:cubicBezTo>
                  <a:cubicBezTo>
                    <a:pt x="33" y="28"/>
                    <a:pt x="25" y="19"/>
                    <a:pt x="20" y="20"/>
                  </a:cubicBezTo>
                  <a:cubicBezTo>
                    <a:pt x="19" y="29"/>
                    <a:pt x="20" y="31"/>
                    <a:pt x="20" y="36"/>
                  </a:cubicBezTo>
                  <a:cubicBezTo>
                    <a:pt x="16" y="41"/>
                    <a:pt x="18" y="42"/>
                    <a:pt x="7" y="39"/>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39" name="Freeform 242"/>
            <p:cNvSpPr>
              <a:spLocks/>
            </p:cNvSpPr>
            <p:nvPr/>
          </p:nvSpPr>
          <p:spPr bwMode="auto">
            <a:xfrm>
              <a:off x="19889788" y="2139950"/>
              <a:ext cx="169863" cy="233363"/>
            </a:xfrm>
            <a:custGeom>
              <a:avLst/>
              <a:gdLst/>
              <a:ahLst/>
              <a:cxnLst>
                <a:cxn ang="0">
                  <a:pos x="70" y="0"/>
                </a:cxn>
                <a:cxn ang="0">
                  <a:pos x="80" y="33"/>
                </a:cxn>
                <a:cxn ang="0">
                  <a:pos x="44" y="43"/>
                </a:cxn>
                <a:cxn ang="0">
                  <a:pos x="65" y="72"/>
                </a:cxn>
                <a:cxn ang="0">
                  <a:pos x="47" y="88"/>
                </a:cxn>
                <a:cxn ang="0">
                  <a:pos x="30" y="109"/>
                </a:cxn>
                <a:cxn ang="0">
                  <a:pos x="11" y="94"/>
                </a:cxn>
                <a:cxn ang="0">
                  <a:pos x="15" y="59"/>
                </a:cxn>
                <a:cxn ang="0">
                  <a:pos x="4" y="52"/>
                </a:cxn>
                <a:cxn ang="0">
                  <a:pos x="7" y="37"/>
                </a:cxn>
                <a:cxn ang="0">
                  <a:pos x="8" y="19"/>
                </a:cxn>
                <a:cxn ang="0">
                  <a:pos x="14" y="22"/>
                </a:cxn>
                <a:cxn ang="0">
                  <a:pos x="19" y="17"/>
                </a:cxn>
                <a:cxn ang="0">
                  <a:pos x="39" y="21"/>
                </a:cxn>
                <a:cxn ang="0">
                  <a:pos x="70" y="0"/>
                </a:cxn>
              </a:cxnLst>
              <a:rect l="0" t="0" r="r" b="b"/>
              <a:pathLst>
                <a:path w="80" h="110">
                  <a:moveTo>
                    <a:pt x="70" y="0"/>
                  </a:moveTo>
                  <a:cubicBezTo>
                    <a:pt x="73" y="10"/>
                    <a:pt x="80" y="28"/>
                    <a:pt x="80" y="33"/>
                  </a:cubicBezTo>
                  <a:cubicBezTo>
                    <a:pt x="79" y="41"/>
                    <a:pt x="70" y="41"/>
                    <a:pt x="44" y="43"/>
                  </a:cubicBezTo>
                  <a:cubicBezTo>
                    <a:pt x="65" y="72"/>
                    <a:pt x="65" y="72"/>
                    <a:pt x="65" y="72"/>
                  </a:cubicBezTo>
                  <a:cubicBezTo>
                    <a:pt x="53" y="81"/>
                    <a:pt x="59" y="87"/>
                    <a:pt x="47" y="88"/>
                  </a:cubicBezTo>
                  <a:cubicBezTo>
                    <a:pt x="34" y="90"/>
                    <a:pt x="36" y="107"/>
                    <a:pt x="30" y="109"/>
                  </a:cubicBezTo>
                  <a:cubicBezTo>
                    <a:pt x="25" y="110"/>
                    <a:pt x="19" y="93"/>
                    <a:pt x="11" y="94"/>
                  </a:cubicBezTo>
                  <a:cubicBezTo>
                    <a:pt x="12" y="82"/>
                    <a:pt x="13" y="71"/>
                    <a:pt x="15" y="59"/>
                  </a:cubicBezTo>
                  <a:cubicBezTo>
                    <a:pt x="17" y="42"/>
                    <a:pt x="7" y="56"/>
                    <a:pt x="4" y="52"/>
                  </a:cubicBezTo>
                  <a:cubicBezTo>
                    <a:pt x="1" y="49"/>
                    <a:pt x="15" y="42"/>
                    <a:pt x="7" y="37"/>
                  </a:cubicBezTo>
                  <a:cubicBezTo>
                    <a:pt x="6" y="37"/>
                    <a:pt x="0" y="22"/>
                    <a:pt x="8" y="19"/>
                  </a:cubicBezTo>
                  <a:cubicBezTo>
                    <a:pt x="11" y="18"/>
                    <a:pt x="11" y="23"/>
                    <a:pt x="14" y="22"/>
                  </a:cubicBezTo>
                  <a:cubicBezTo>
                    <a:pt x="18" y="21"/>
                    <a:pt x="10" y="14"/>
                    <a:pt x="19" y="17"/>
                  </a:cubicBezTo>
                  <a:cubicBezTo>
                    <a:pt x="31" y="23"/>
                    <a:pt x="35" y="24"/>
                    <a:pt x="39" y="21"/>
                  </a:cubicBezTo>
                  <a:cubicBezTo>
                    <a:pt x="43" y="18"/>
                    <a:pt x="70" y="0"/>
                    <a:pt x="70"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0" name="Freeform 243"/>
            <p:cNvSpPr>
              <a:spLocks/>
            </p:cNvSpPr>
            <p:nvPr/>
          </p:nvSpPr>
          <p:spPr bwMode="auto">
            <a:xfrm>
              <a:off x="19142076" y="1352550"/>
              <a:ext cx="182563" cy="101600"/>
            </a:xfrm>
            <a:custGeom>
              <a:avLst/>
              <a:gdLst/>
              <a:ahLst/>
              <a:cxnLst>
                <a:cxn ang="0">
                  <a:pos x="25" y="7"/>
                </a:cxn>
                <a:cxn ang="0">
                  <a:pos x="41" y="8"/>
                </a:cxn>
                <a:cxn ang="0">
                  <a:pos x="50" y="9"/>
                </a:cxn>
                <a:cxn ang="0">
                  <a:pos x="57" y="13"/>
                </a:cxn>
                <a:cxn ang="0">
                  <a:pos x="63" y="7"/>
                </a:cxn>
                <a:cxn ang="0">
                  <a:pos x="86" y="15"/>
                </a:cxn>
                <a:cxn ang="0">
                  <a:pos x="85" y="21"/>
                </a:cxn>
                <a:cxn ang="0">
                  <a:pos x="84" y="30"/>
                </a:cxn>
                <a:cxn ang="0">
                  <a:pos x="68" y="27"/>
                </a:cxn>
                <a:cxn ang="0">
                  <a:pos x="56" y="30"/>
                </a:cxn>
                <a:cxn ang="0">
                  <a:pos x="43" y="37"/>
                </a:cxn>
                <a:cxn ang="0">
                  <a:pos x="27" y="40"/>
                </a:cxn>
                <a:cxn ang="0">
                  <a:pos x="24" y="45"/>
                </a:cxn>
                <a:cxn ang="0">
                  <a:pos x="14" y="48"/>
                </a:cxn>
                <a:cxn ang="0">
                  <a:pos x="2" y="44"/>
                </a:cxn>
                <a:cxn ang="0">
                  <a:pos x="2" y="34"/>
                </a:cxn>
                <a:cxn ang="0">
                  <a:pos x="12" y="25"/>
                </a:cxn>
                <a:cxn ang="0">
                  <a:pos x="25" y="7"/>
                </a:cxn>
              </a:cxnLst>
              <a:rect l="0" t="0" r="r" b="b"/>
              <a:pathLst>
                <a:path w="86" h="48">
                  <a:moveTo>
                    <a:pt x="25" y="7"/>
                  </a:moveTo>
                  <a:cubicBezTo>
                    <a:pt x="42" y="17"/>
                    <a:pt x="31" y="0"/>
                    <a:pt x="41" y="8"/>
                  </a:cubicBezTo>
                  <a:cubicBezTo>
                    <a:pt x="48" y="14"/>
                    <a:pt x="47" y="8"/>
                    <a:pt x="50" y="9"/>
                  </a:cubicBezTo>
                  <a:cubicBezTo>
                    <a:pt x="54" y="10"/>
                    <a:pt x="56" y="13"/>
                    <a:pt x="57" y="13"/>
                  </a:cubicBezTo>
                  <a:cubicBezTo>
                    <a:pt x="62" y="12"/>
                    <a:pt x="57" y="8"/>
                    <a:pt x="63" y="7"/>
                  </a:cubicBezTo>
                  <a:cubicBezTo>
                    <a:pt x="69" y="6"/>
                    <a:pt x="74" y="17"/>
                    <a:pt x="86" y="15"/>
                  </a:cubicBezTo>
                  <a:cubicBezTo>
                    <a:pt x="85" y="16"/>
                    <a:pt x="85" y="17"/>
                    <a:pt x="85" y="21"/>
                  </a:cubicBezTo>
                  <a:cubicBezTo>
                    <a:pt x="85" y="31"/>
                    <a:pt x="82" y="24"/>
                    <a:pt x="84" y="30"/>
                  </a:cubicBezTo>
                  <a:cubicBezTo>
                    <a:pt x="77" y="33"/>
                    <a:pt x="75" y="32"/>
                    <a:pt x="68" y="27"/>
                  </a:cubicBezTo>
                  <a:cubicBezTo>
                    <a:pt x="62" y="23"/>
                    <a:pt x="62" y="31"/>
                    <a:pt x="56" y="30"/>
                  </a:cubicBezTo>
                  <a:cubicBezTo>
                    <a:pt x="49" y="30"/>
                    <a:pt x="47" y="33"/>
                    <a:pt x="43" y="37"/>
                  </a:cubicBezTo>
                  <a:cubicBezTo>
                    <a:pt x="39" y="40"/>
                    <a:pt x="32" y="39"/>
                    <a:pt x="27" y="40"/>
                  </a:cubicBezTo>
                  <a:cubicBezTo>
                    <a:pt x="22" y="40"/>
                    <a:pt x="23" y="42"/>
                    <a:pt x="24" y="45"/>
                  </a:cubicBezTo>
                  <a:cubicBezTo>
                    <a:pt x="24" y="48"/>
                    <a:pt x="18" y="47"/>
                    <a:pt x="14" y="48"/>
                  </a:cubicBezTo>
                  <a:cubicBezTo>
                    <a:pt x="10" y="48"/>
                    <a:pt x="7" y="45"/>
                    <a:pt x="2" y="44"/>
                  </a:cubicBezTo>
                  <a:cubicBezTo>
                    <a:pt x="0" y="41"/>
                    <a:pt x="4" y="35"/>
                    <a:pt x="2" y="34"/>
                  </a:cubicBezTo>
                  <a:cubicBezTo>
                    <a:pt x="2" y="34"/>
                    <a:pt x="4" y="29"/>
                    <a:pt x="12" y="25"/>
                  </a:cubicBezTo>
                  <a:cubicBezTo>
                    <a:pt x="26" y="18"/>
                    <a:pt x="12" y="17"/>
                    <a:pt x="25" y="7"/>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1" name="Freeform 244"/>
            <p:cNvSpPr>
              <a:spLocks/>
            </p:cNvSpPr>
            <p:nvPr/>
          </p:nvSpPr>
          <p:spPr bwMode="auto">
            <a:xfrm>
              <a:off x="19110326" y="1401763"/>
              <a:ext cx="220663" cy="147638"/>
            </a:xfrm>
            <a:custGeom>
              <a:avLst/>
              <a:gdLst/>
              <a:ahLst/>
              <a:cxnLst>
                <a:cxn ang="0">
                  <a:pos x="104" y="18"/>
                </a:cxn>
                <a:cxn ang="0">
                  <a:pos x="100" y="12"/>
                </a:cxn>
                <a:cxn ang="0">
                  <a:pos x="99" y="7"/>
                </a:cxn>
                <a:cxn ang="0">
                  <a:pos x="83" y="4"/>
                </a:cxn>
                <a:cxn ang="0">
                  <a:pos x="71" y="7"/>
                </a:cxn>
                <a:cxn ang="0">
                  <a:pos x="58" y="14"/>
                </a:cxn>
                <a:cxn ang="0">
                  <a:pos x="42" y="17"/>
                </a:cxn>
                <a:cxn ang="0">
                  <a:pos x="39" y="22"/>
                </a:cxn>
                <a:cxn ang="0">
                  <a:pos x="29" y="25"/>
                </a:cxn>
                <a:cxn ang="0">
                  <a:pos x="17" y="21"/>
                </a:cxn>
                <a:cxn ang="0">
                  <a:pos x="5" y="24"/>
                </a:cxn>
                <a:cxn ang="0">
                  <a:pos x="7" y="29"/>
                </a:cxn>
                <a:cxn ang="0">
                  <a:pos x="5" y="38"/>
                </a:cxn>
                <a:cxn ang="0">
                  <a:pos x="1" y="45"/>
                </a:cxn>
                <a:cxn ang="0">
                  <a:pos x="7" y="50"/>
                </a:cxn>
                <a:cxn ang="0">
                  <a:pos x="10" y="57"/>
                </a:cxn>
                <a:cxn ang="0">
                  <a:pos x="21" y="61"/>
                </a:cxn>
                <a:cxn ang="0">
                  <a:pos x="31" y="66"/>
                </a:cxn>
                <a:cxn ang="0">
                  <a:pos x="38" y="68"/>
                </a:cxn>
                <a:cxn ang="0">
                  <a:pos x="43" y="62"/>
                </a:cxn>
                <a:cxn ang="0">
                  <a:pos x="57" y="60"/>
                </a:cxn>
                <a:cxn ang="0">
                  <a:pos x="65" y="60"/>
                </a:cxn>
                <a:cxn ang="0">
                  <a:pos x="77" y="60"/>
                </a:cxn>
                <a:cxn ang="0">
                  <a:pos x="84" y="55"/>
                </a:cxn>
                <a:cxn ang="0">
                  <a:pos x="91" y="44"/>
                </a:cxn>
                <a:cxn ang="0">
                  <a:pos x="96" y="33"/>
                </a:cxn>
                <a:cxn ang="0">
                  <a:pos x="98" y="24"/>
                </a:cxn>
                <a:cxn ang="0">
                  <a:pos x="104" y="18"/>
                </a:cxn>
              </a:cxnLst>
              <a:rect l="0" t="0" r="r" b="b"/>
              <a:pathLst>
                <a:path w="104" h="70">
                  <a:moveTo>
                    <a:pt x="104" y="18"/>
                  </a:moveTo>
                  <a:cubicBezTo>
                    <a:pt x="103" y="14"/>
                    <a:pt x="102" y="17"/>
                    <a:pt x="100" y="12"/>
                  </a:cubicBezTo>
                  <a:cubicBezTo>
                    <a:pt x="99" y="10"/>
                    <a:pt x="99" y="8"/>
                    <a:pt x="99" y="7"/>
                  </a:cubicBezTo>
                  <a:cubicBezTo>
                    <a:pt x="92" y="10"/>
                    <a:pt x="90" y="9"/>
                    <a:pt x="83" y="4"/>
                  </a:cubicBezTo>
                  <a:cubicBezTo>
                    <a:pt x="77" y="0"/>
                    <a:pt x="77" y="8"/>
                    <a:pt x="71" y="7"/>
                  </a:cubicBezTo>
                  <a:cubicBezTo>
                    <a:pt x="64" y="7"/>
                    <a:pt x="62" y="10"/>
                    <a:pt x="58" y="14"/>
                  </a:cubicBezTo>
                  <a:cubicBezTo>
                    <a:pt x="54" y="17"/>
                    <a:pt x="47" y="16"/>
                    <a:pt x="42" y="17"/>
                  </a:cubicBezTo>
                  <a:cubicBezTo>
                    <a:pt x="37" y="17"/>
                    <a:pt x="38" y="19"/>
                    <a:pt x="39" y="22"/>
                  </a:cubicBezTo>
                  <a:cubicBezTo>
                    <a:pt x="39" y="25"/>
                    <a:pt x="33" y="24"/>
                    <a:pt x="29" y="25"/>
                  </a:cubicBezTo>
                  <a:cubicBezTo>
                    <a:pt x="25" y="25"/>
                    <a:pt x="22" y="22"/>
                    <a:pt x="17" y="21"/>
                  </a:cubicBezTo>
                  <a:cubicBezTo>
                    <a:pt x="14" y="30"/>
                    <a:pt x="10" y="26"/>
                    <a:pt x="5" y="24"/>
                  </a:cubicBezTo>
                  <a:cubicBezTo>
                    <a:pt x="0" y="23"/>
                    <a:pt x="2" y="26"/>
                    <a:pt x="7" y="29"/>
                  </a:cubicBezTo>
                  <a:cubicBezTo>
                    <a:pt x="12" y="32"/>
                    <a:pt x="5" y="33"/>
                    <a:pt x="5" y="38"/>
                  </a:cubicBezTo>
                  <a:cubicBezTo>
                    <a:pt x="5" y="42"/>
                    <a:pt x="2" y="41"/>
                    <a:pt x="1" y="45"/>
                  </a:cubicBezTo>
                  <a:cubicBezTo>
                    <a:pt x="7" y="47"/>
                    <a:pt x="4" y="49"/>
                    <a:pt x="7" y="50"/>
                  </a:cubicBezTo>
                  <a:cubicBezTo>
                    <a:pt x="9" y="51"/>
                    <a:pt x="6" y="54"/>
                    <a:pt x="10" y="57"/>
                  </a:cubicBezTo>
                  <a:cubicBezTo>
                    <a:pt x="15" y="60"/>
                    <a:pt x="19" y="58"/>
                    <a:pt x="21" y="61"/>
                  </a:cubicBezTo>
                  <a:cubicBezTo>
                    <a:pt x="24" y="64"/>
                    <a:pt x="28" y="63"/>
                    <a:pt x="31" y="66"/>
                  </a:cubicBezTo>
                  <a:cubicBezTo>
                    <a:pt x="34" y="69"/>
                    <a:pt x="34" y="70"/>
                    <a:pt x="38" y="68"/>
                  </a:cubicBezTo>
                  <a:cubicBezTo>
                    <a:pt x="42" y="66"/>
                    <a:pt x="39" y="65"/>
                    <a:pt x="43" y="62"/>
                  </a:cubicBezTo>
                  <a:cubicBezTo>
                    <a:pt x="47" y="59"/>
                    <a:pt x="56" y="58"/>
                    <a:pt x="57" y="60"/>
                  </a:cubicBezTo>
                  <a:cubicBezTo>
                    <a:pt x="57" y="62"/>
                    <a:pt x="57" y="63"/>
                    <a:pt x="65" y="60"/>
                  </a:cubicBezTo>
                  <a:cubicBezTo>
                    <a:pt x="73" y="58"/>
                    <a:pt x="77" y="60"/>
                    <a:pt x="77" y="60"/>
                  </a:cubicBezTo>
                  <a:cubicBezTo>
                    <a:pt x="77" y="60"/>
                    <a:pt x="81" y="59"/>
                    <a:pt x="84" y="55"/>
                  </a:cubicBezTo>
                  <a:cubicBezTo>
                    <a:pt x="88" y="50"/>
                    <a:pt x="87" y="48"/>
                    <a:pt x="91" y="44"/>
                  </a:cubicBezTo>
                  <a:cubicBezTo>
                    <a:pt x="95" y="39"/>
                    <a:pt x="97" y="38"/>
                    <a:pt x="96" y="33"/>
                  </a:cubicBezTo>
                  <a:cubicBezTo>
                    <a:pt x="96" y="28"/>
                    <a:pt x="95" y="27"/>
                    <a:pt x="98" y="24"/>
                  </a:cubicBezTo>
                  <a:cubicBezTo>
                    <a:pt x="101" y="21"/>
                    <a:pt x="104" y="18"/>
                    <a:pt x="104" y="18"/>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2" name="Freeform 245"/>
            <p:cNvSpPr>
              <a:spLocks/>
            </p:cNvSpPr>
            <p:nvPr/>
          </p:nvSpPr>
          <p:spPr bwMode="auto">
            <a:xfrm>
              <a:off x="19316701" y="1214438"/>
              <a:ext cx="660400" cy="400050"/>
            </a:xfrm>
            <a:custGeom>
              <a:avLst/>
              <a:gdLst/>
              <a:ahLst/>
              <a:cxnLst>
                <a:cxn ang="0">
                  <a:pos x="3" y="100"/>
                </a:cxn>
                <a:cxn ang="0">
                  <a:pos x="3" y="86"/>
                </a:cxn>
                <a:cxn ang="0">
                  <a:pos x="9" y="76"/>
                </a:cxn>
                <a:cxn ang="0">
                  <a:pos x="23" y="53"/>
                </a:cxn>
                <a:cxn ang="0">
                  <a:pos x="11" y="31"/>
                </a:cxn>
                <a:cxn ang="0">
                  <a:pos x="83" y="31"/>
                </a:cxn>
                <a:cxn ang="0">
                  <a:pos x="110" y="28"/>
                </a:cxn>
                <a:cxn ang="0">
                  <a:pos x="139" y="23"/>
                </a:cxn>
                <a:cxn ang="0">
                  <a:pos x="168" y="1"/>
                </a:cxn>
                <a:cxn ang="0">
                  <a:pos x="194" y="24"/>
                </a:cxn>
                <a:cxn ang="0">
                  <a:pos x="217" y="47"/>
                </a:cxn>
                <a:cxn ang="0">
                  <a:pos x="269" y="59"/>
                </a:cxn>
                <a:cxn ang="0">
                  <a:pos x="293" y="78"/>
                </a:cxn>
                <a:cxn ang="0">
                  <a:pos x="291" y="108"/>
                </a:cxn>
                <a:cxn ang="0">
                  <a:pos x="273" y="130"/>
                </a:cxn>
                <a:cxn ang="0">
                  <a:pos x="252" y="140"/>
                </a:cxn>
                <a:cxn ang="0">
                  <a:pos x="223" y="148"/>
                </a:cxn>
                <a:cxn ang="0">
                  <a:pos x="223" y="146"/>
                </a:cxn>
                <a:cxn ang="0">
                  <a:pos x="218" y="150"/>
                </a:cxn>
                <a:cxn ang="0">
                  <a:pos x="233" y="162"/>
                </a:cxn>
                <a:cxn ang="0">
                  <a:pos x="262" y="163"/>
                </a:cxn>
                <a:cxn ang="0">
                  <a:pos x="259" y="169"/>
                </a:cxn>
                <a:cxn ang="0">
                  <a:pos x="232" y="174"/>
                </a:cxn>
                <a:cxn ang="0">
                  <a:pos x="211" y="170"/>
                </a:cxn>
                <a:cxn ang="0">
                  <a:pos x="198" y="159"/>
                </a:cxn>
                <a:cxn ang="0">
                  <a:pos x="206" y="147"/>
                </a:cxn>
                <a:cxn ang="0">
                  <a:pos x="188" y="146"/>
                </a:cxn>
                <a:cxn ang="0">
                  <a:pos x="183" y="139"/>
                </a:cxn>
                <a:cxn ang="0">
                  <a:pos x="194" y="137"/>
                </a:cxn>
                <a:cxn ang="0">
                  <a:pos x="171" y="136"/>
                </a:cxn>
                <a:cxn ang="0">
                  <a:pos x="154" y="141"/>
                </a:cxn>
                <a:cxn ang="0">
                  <a:pos x="152" y="147"/>
                </a:cxn>
                <a:cxn ang="0">
                  <a:pos x="143" y="161"/>
                </a:cxn>
                <a:cxn ang="0">
                  <a:pos x="115" y="161"/>
                </a:cxn>
                <a:cxn ang="0">
                  <a:pos x="125" y="147"/>
                </a:cxn>
                <a:cxn ang="0">
                  <a:pos x="137" y="149"/>
                </a:cxn>
                <a:cxn ang="0">
                  <a:pos x="136" y="133"/>
                </a:cxn>
                <a:cxn ang="0">
                  <a:pos x="130" y="110"/>
                </a:cxn>
                <a:cxn ang="0">
                  <a:pos x="119" y="102"/>
                </a:cxn>
                <a:cxn ang="0">
                  <a:pos x="96" y="97"/>
                </a:cxn>
                <a:cxn ang="0">
                  <a:pos x="84" y="100"/>
                </a:cxn>
                <a:cxn ang="0">
                  <a:pos x="50" y="103"/>
                </a:cxn>
                <a:cxn ang="0">
                  <a:pos x="29" y="105"/>
                </a:cxn>
                <a:cxn ang="0">
                  <a:pos x="7" y="106"/>
                </a:cxn>
              </a:cxnLst>
              <a:rect l="0" t="0" r="r" b="b"/>
              <a:pathLst>
                <a:path w="312" h="189">
                  <a:moveTo>
                    <a:pt x="7" y="106"/>
                  </a:moveTo>
                  <a:cubicBezTo>
                    <a:pt x="6" y="102"/>
                    <a:pt x="5" y="105"/>
                    <a:pt x="3" y="100"/>
                  </a:cubicBezTo>
                  <a:cubicBezTo>
                    <a:pt x="2" y="98"/>
                    <a:pt x="2" y="96"/>
                    <a:pt x="2" y="95"/>
                  </a:cubicBezTo>
                  <a:cubicBezTo>
                    <a:pt x="0" y="89"/>
                    <a:pt x="3" y="96"/>
                    <a:pt x="3" y="86"/>
                  </a:cubicBezTo>
                  <a:cubicBezTo>
                    <a:pt x="3" y="82"/>
                    <a:pt x="3" y="81"/>
                    <a:pt x="4" y="80"/>
                  </a:cubicBezTo>
                  <a:cubicBezTo>
                    <a:pt x="6" y="79"/>
                    <a:pt x="9" y="82"/>
                    <a:pt x="9" y="76"/>
                  </a:cubicBezTo>
                  <a:cubicBezTo>
                    <a:pt x="8" y="67"/>
                    <a:pt x="9" y="74"/>
                    <a:pt x="16" y="61"/>
                  </a:cubicBezTo>
                  <a:cubicBezTo>
                    <a:pt x="20" y="52"/>
                    <a:pt x="25" y="59"/>
                    <a:pt x="23" y="53"/>
                  </a:cubicBezTo>
                  <a:cubicBezTo>
                    <a:pt x="20" y="45"/>
                    <a:pt x="27" y="53"/>
                    <a:pt x="26" y="49"/>
                  </a:cubicBezTo>
                  <a:cubicBezTo>
                    <a:pt x="24" y="45"/>
                    <a:pt x="14" y="47"/>
                    <a:pt x="11" y="31"/>
                  </a:cubicBezTo>
                  <a:cubicBezTo>
                    <a:pt x="26" y="23"/>
                    <a:pt x="10" y="34"/>
                    <a:pt x="30" y="26"/>
                  </a:cubicBezTo>
                  <a:cubicBezTo>
                    <a:pt x="55" y="17"/>
                    <a:pt x="66" y="40"/>
                    <a:pt x="83" y="31"/>
                  </a:cubicBezTo>
                  <a:cubicBezTo>
                    <a:pt x="100" y="22"/>
                    <a:pt x="88" y="38"/>
                    <a:pt x="98" y="31"/>
                  </a:cubicBezTo>
                  <a:cubicBezTo>
                    <a:pt x="108" y="24"/>
                    <a:pt x="102" y="37"/>
                    <a:pt x="110" y="28"/>
                  </a:cubicBezTo>
                  <a:cubicBezTo>
                    <a:pt x="116" y="20"/>
                    <a:pt x="112" y="28"/>
                    <a:pt x="123" y="25"/>
                  </a:cubicBezTo>
                  <a:cubicBezTo>
                    <a:pt x="128" y="24"/>
                    <a:pt x="141" y="32"/>
                    <a:pt x="139" y="23"/>
                  </a:cubicBezTo>
                  <a:cubicBezTo>
                    <a:pt x="138" y="17"/>
                    <a:pt x="128" y="1"/>
                    <a:pt x="148" y="5"/>
                  </a:cubicBezTo>
                  <a:cubicBezTo>
                    <a:pt x="155" y="6"/>
                    <a:pt x="147" y="0"/>
                    <a:pt x="168" y="1"/>
                  </a:cubicBezTo>
                  <a:cubicBezTo>
                    <a:pt x="195" y="3"/>
                    <a:pt x="177" y="5"/>
                    <a:pt x="187" y="8"/>
                  </a:cubicBezTo>
                  <a:cubicBezTo>
                    <a:pt x="203" y="11"/>
                    <a:pt x="177" y="27"/>
                    <a:pt x="194" y="24"/>
                  </a:cubicBezTo>
                  <a:cubicBezTo>
                    <a:pt x="215" y="21"/>
                    <a:pt x="198" y="22"/>
                    <a:pt x="210" y="29"/>
                  </a:cubicBezTo>
                  <a:cubicBezTo>
                    <a:pt x="225" y="38"/>
                    <a:pt x="206" y="44"/>
                    <a:pt x="217" y="47"/>
                  </a:cubicBezTo>
                  <a:cubicBezTo>
                    <a:pt x="236" y="52"/>
                    <a:pt x="224" y="61"/>
                    <a:pt x="240" y="50"/>
                  </a:cubicBezTo>
                  <a:cubicBezTo>
                    <a:pt x="253" y="41"/>
                    <a:pt x="253" y="59"/>
                    <a:pt x="269" y="59"/>
                  </a:cubicBezTo>
                  <a:cubicBezTo>
                    <a:pt x="285" y="59"/>
                    <a:pt x="276" y="63"/>
                    <a:pt x="295" y="64"/>
                  </a:cubicBezTo>
                  <a:cubicBezTo>
                    <a:pt x="312" y="65"/>
                    <a:pt x="282" y="77"/>
                    <a:pt x="293" y="78"/>
                  </a:cubicBezTo>
                  <a:cubicBezTo>
                    <a:pt x="301" y="78"/>
                    <a:pt x="289" y="83"/>
                    <a:pt x="296" y="87"/>
                  </a:cubicBezTo>
                  <a:cubicBezTo>
                    <a:pt x="306" y="94"/>
                    <a:pt x="299" y="105"/>
                    <a:pt x="291" y="108"/>
                  </a:cubicBezTo>
                  <a:cubicBezTo>
                    <a:pt x="283" y="111"/>
                    <a:pt x="277" y="113"/>
                    <a:pt x="279" y="127"/>
                  </a:cubicBezTo>
                  <a:cubicBezTo>
                    <a:pt x="278" y="127"/>
                    <a:pt x="275" y="128"/>
                    <a:pt x="273" y="130"/>
                  </a:cubicBezTo>
                  <a:cubicBezTo>
                    <a:pt x="268" y="135"/>
                    <a:pt x="268" y="127"/>
                    <a:pt x="263" y="135"/>
                  </a:cubicBezTo>
                  <a:cubicBezTo>
                    <a:pt x="256" y="145"/>
                    <a:pt x="259" y="132"/>
                    <a:pt x="252" y="140"/>
                  </a:cubicBezTo>
                  <a:cubicBezTo>
                    <a:pt x="246" y="147"/>
                    <a:pt x="249" y="144"/>
                    <a:pt x="241" y="143"/>
                  </a:cubicBezTo>
                  <a:cubicBezTo>
                    <a:pt x="234" y="141"/>
                    <a:pt x="233" y="149"/>
                    <a:pt x="223" y="148"/>
                  </a:cubicBezTo>
                  <a:cubicBezTo>
                    <a:pt x="216" y="148"/>
                    <a:pt x="225" y="147"/>
                    <a:pt x="229" y="146"/>
                  </a:cubicBezTo>
                  <a:cubicBezTo>
                    <a:pt x="232" y="145"/>
                    <a:pt x="229" y="143"/>
                    <a:pt x="223" y="146"/>
                  </a:cubicBezTo>
                  <a:cubicBezTo>
                    <a:pt x="213" y="150"/>
                    <a:pt x="216" y="146"/>
                    <a:pt x="214" y="147"/>
                  </a:cubicBezTo>
                  <a:cubicBezTo>
                    <a:pt x="212" y="147"/>
                    <a:pt x="215" y="151"/>
                    <a:pt x="218" y="150"/>
                  </a:cubicBezTo>
                  <a:cubicBezTo>
                    <a:pt x="222" y="149"/>
                    <a:pt x="221" y="152"/>
                    <a:pt x="224" y="152"/>
                  </a:cubicBezTo>
                  <a:cubicBezTo>
                    <a:pt x="225" y="152"/>
                    <a:pt x="239" y="157"/>
                    <a:pt x="233" y="162"/>
                  </a:cubicBezTo>
                  <a:cubicBezTo>
                    <a:pt x="242" y="161"/>
                    <a:pt x="243" y="166"/>
                    <a:pt x="249" y="162"/>
                  </a:cubicBezTo>
                  <a:cubicBezTo>
                    <a:pt x="253" y="160"/>
                    <a:pt x="256" y="162"/>
                    <a:pt x="262" y="163"/>
                  </a:cubicBezTo>
                  <a:cubicBezTo>
                    <a:pt x="269" y="165"/>
                    <a:pt x="261" y="164"/>
                    <a:pt x="261" y="167"/>
                  </a:cubicBezTo>
                  <a:cubicBezTo>
                    <a:pt x="262" y="171"/>
                    <a:pt x="262" y="167"/>
                    <a:pt x="259" y="169"/>
                  </a:cubicBezTo>
                  <a:cubicBezTo>
                    <a:pt x="256" y="172"/>
                    <a:pt x="246" y="164"/>
                    <a:pt x="242" y="170"/>
                  </a:cubicBezTo>
                  <a:cubicBezTo>
                    <a:pt x="239" y="176"/>
                    <a:pt x="241" y="172"/>
                    <a:pt x="232" y="174"/>
                  </a:cubicBezTo>
                  <a:cubicBezTo>
                    <a:pt x="224" y="176"/>
                    <a:pt x="232" y="189"/>
                    <a:pt x="213" y="181"/>
                  </a:cubicBezTo>
                  <a:cubicBezTo>
                    <a:pt x="209" y="179"/>
                    <a:pt x="221" y="171"/>
                    <a:pt x="211" y="170"/>
                  </a:cubicBezTo>
                  <a:cubicBezTo>
                    <a:pt x="205" y="170"/>
                    <a:pt x="213" y="159"/>
                    <a:pt x="198" y="165"/>
                  </a:cubicBezTo>
                  <a:cubicBezTo>
                    <a:pt x="195" y="166"/>
                    <a:pt x="196" y="160"/>
                    <a:pt x="198" y="159"/>
                  </a:cubicBezTo>
                  <a:cubicBezTo>
                    <a:pt x="202" y="157"/>
                    <a:pt x="202" y="154"/>
                    <a:pt x="210" y="150"/>
                  </a:cubicBezTo>
                  <a:cubicBezTo>
                    <a:pt x="203" y="149"/>
                    <a:pt x="206" y="147"/>
                    <a:pt x="206" y="147"/>
                  </a:cubicBezTo>
                  <a:cubicBezTo>
                    <a:pt x="206" y="147"/>
                    <a:pt x="202" y="152"/>
                    <a:pt x="201" y="149"/>
                  </a:cubicBezTo>
                  <a:cubicBezTo>
                    <a:pt x="199" y="146"/>
                    <a:pt x="195" y="150"/>
                    <a:pt x="188" y="146"/>
                  </a:cubicBezTo>
                  <a:cubicBezTo>
                    <a:pt x="180" y="141"/>
                    <a:pt x="185" y="145"/>
                    <a:pt x="181" y="143"/>
                  </a:cubicBezTo>
                  <a:cubicBezTo>
                    <a:pt x="173" y="139"/>
                    <a:pt x="192" y="142"/>
                    <a:pt x="183" y="139"/>
                  </a:cubicBezTo>
                  <a:cubicBezTo>
                    <a:pt x="177" y="136"/>
                    <a:pt x="179" y="136"/>
                    <a:pt x="183" y="136"/>
                  </a:cubicBezTo>
                  <a:cubicBezTo>
                    <a:pt x="186" y="137"/>
                    <a:pt x="194" y="137"/>
                    <a:pt x="194" y="137"/>
                  </a:cubicBezTo>
                  <a:cubicBezTo>
                    <a:pt x="194" y="137"/>
                    <a:pt x="195" y="136"/>
                    <a:pt x="184" y="134"/>
                  </a:cubicBezTo>
                  <a:cubicBezTo>
                    <a:pt x="174" y="133"/>
                    <a:pt x="178" y="136"/>
                    <a:pt x="171" y="136"/>
                  </a:cubicBezTo>
                  <a:cubicBezTo>
                    <a:pt x="165" y="137"/>
                    <a:pt x="167" y="140"/>
                    <a:pt x="158" y="144"/>
                  </a:cubicBezTo>
                  <a:cubicBezTo>
                    <a:pt x="153" y="146"/>
                    <a:pt x="156" y="144"/>
                    <a:pt x="154" y="141"/>
                  </a:cubicBezTo>
                  <a:cubicBezTo>
                    <a:pt x="152" y="138"/>
                    <a:pt x="148" y="138"/>
                    <a:pt x="152" y="142"/>
                  </a:cubicBezTo>
                  <a:cubicBezTo>
                    <a:pt x="156" y="147"/>
                    <a:pt x="153" y="145"/>
                    <a:pt x="152" y="147"/>
                  </a:cubicBezTo>
                  <a:cubicBezTo>
                    <a:pt x="151" y="150"/>
                    <a:pt x="148" y="149"/>
                    <a:pt x="145" y="155"/>
                  </a:cubicBezTo>
                  <a:cubicBezTo>
                    <a:pt x="142" y="160"/>
                    <a:pt x="150" y="155"/>
                    <a:pt x="143" y="161"/>
                  </a:cubicBezTo>
                  <a:cubicBezTo>
                    <a:pt x="132" y="156"/>
                    <a:pt x="135" y="162"/>
                    <a:pt x="127" y="162"/>
                  </a:cubicBezTo>
                  <a:cubicBezTo>
                    <a:pt x="129" y="165"/>
                    <a:pt x="124" y="170"/>
                    <a:pt x="115" y="161"/>
                  </a:cubicBezTo>
                  <a:cubicBezTo>
                    <a:pt x="119" y="163"/>
                    <a:pt x="116" y="160"/>
                    <a:pt x="120" y="160"/>
                  </a:cubicBezTo>
                  <a:cubicBezTo>
                    <a:pt x="124" y="160"/>
                    <a:pt x="124" y="148"/>
                    <a:pt x="125" y="147"/>
                  </a:cubicBezTo>
                  <a:cubicBezTo>
                    <a:pt x="128" y="145"/>
                    <a:pt x="129" y="150"/>
                    <a:pt x="131" y="149"/>
                  </a:cubicBezTo>
                  <a:cubicBezTo>
                    <a:pt x="133" y="147"/>
                    <a:pt x="135" y="151"/>
                    <a:pt x="137" y="149"/>
                  </a:cubicBezTo>
                  <a:cubicBezTo>
                    <a:pt x="140" y="147"/>
                    <a:pt x="147" y="150"/>
                    <a:pt x="142" y="147"/>
                  </a:cubicBezTo>
                  <a:cubicBezTo>
                    <a:pt x="138" y="144"/>
                    <a:pt x="140" y="138"/>
                    <a:pt x="136" y="133"/>
                  </a:cubicBezTo>
                  <a:cubicBezTo>
                    <a:pt x="133" y="129"/>
                    <a:pt x="137" y="129"/>
                    <a:pt x="133" y="121"/>
                  </a:cubicBezTo>
                  <a:cubicBezTo>
                    <a:pt x="128" y="114"/>
                    <a:pt x="133" y="112"/>
                    <a:pt x="130" y="110"/>
                  </a:cubicBezTo>
                  <a:cubicBezTo>
                    <a:pt x="127" y="108"/>
                    <a:pt x="132" y="106"/>
                    <a:pt x="127" y="105"/>
                  </a:cubicBezTo>
                  <a:cubicBezTo>
                    <a:pt x="123" y="105"/>
                    <a:pt x="123" y="101"/>
                    <a:pt x="119" y="102"/>
                  </a:cubicBezTo>
                  <a:cubicBezTo>
                    <a:pt x="115" y="103"/>
                    <a:pt x="117" y="98"/>
                    <a:pt x="113" y="98"/>
                  </a:cubicBezTo>
                  <a:cubicBezTo>
                    <a:pt x="107" y="99"/>
                    <a:pt x="105" y="87"/>
                    <a:pt x="96" y="97"/>
                  </a:cubicBezTo>
                  <a:cubicBezTo>
                    <a:pt x="93" y="100"/>
                    <a:pt x="90" y="100"/>
                    <a:pt x="87" y="100"/>
                  </a:cubicBezTo>
                  <a:cubicBezTo>
                    <a:pt x="86" y="100"/>
                    <a:pt x="85" y="100"/>
                    <a:pt x="84" y="100"/>
                  </a:cubicBezTo>
                  <a:cubicBezTo>
                    <a:pt x="82" y="102"/>
                    <a:pt x="73" y="94"/>
                    <a:pt x="68" y="100"/>
                  </a:cubicBezTo>
                  <a:cubicBezTo>
                    <a:pt x="65" y="103"/>
                    <a:pt x="54" y="97"/>
                    <a:pt x="50" y="103"/>
                  </a:cubicBezTo>
                  <a:cubicBezTo>
                    <a:pt x="49" y="105"/>
                    <a:pt x="41" y="99"/>
                    <a:pt x="38" y="103"/>
                  </a:cubicBezTo>
                  <a:cubicBezTo>
                    <a:pt x="34" y="108"/>
                    <a:pt x="36" y="103"/>
                    <a:pt x="29" y="105"/>
                  </a:cubicBezTo>
                  <a:cubicBezTo>
                    <a:pt x="23" y="107"/>
                    <a:pt x="24" y="102"/>
                    <a:pt x="21" y="105"/>
                  </a:cubicBezTo>
                  <a:cubicBezTo>
                    <a:pt x="19" y="108"/>
                    <a:pt x="15" y="98"/>
                    <a:pt x="7" y="10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3" name="Freeform 246"/>
            <p:cNvSpPr>
              <a:spLocks/>
            </p:cNvSpPr>
            <p:nvPr/>
          </p:nvSpPr>
          <p:spPr bwMode="auto">
            <a:xfrm>
              <a:off x="21315363" y="1189038"/>
              <a:ext cx="2109788" cy="1679575"/>
            </a:xfrm>
            <a:custGeom>
              <a:avLst/>
              <a:gdLst/>
              <a:ahLst/>
              <a:cxnLst>
                <a:cxn ang="0">
                  <a:pos x="116" y="131"/>
                </a:cxn>
                <a:cxn ang="0">
                  <a:pos x="96" y="215"/>
                </a:cxn>
                <a:cxn ang="0">
                  <a:pos x="49" y="263"/>
                </a:cxn>
                <a:cxn ang="0">
                  <a:pos x="18" y="316"/>
                </a:cxn>
                <a:cxn ang="0">
                  <a:pos x="25" y="355"/>
                </a:cxn>
                <a:cxn ang="0">
                  <a:pos x="134" y="426"/>
                </a:cxn>
                <a:cxn ang="0">
                  <a:pos x="175" y="517"/>
                </a:cxn>
                <a:cxn ang="0">
                  <a:pos x="253" y="552"/>
                </a:cxn>
                <a:cxn ang="0">
                  <a:pos x="353" y="576"/>
                </a:cxn>
                <a:cxn ang="0">
                  <a:pos x="406" y="580"/>
                </a:cxn>
                <a:cxn ang="0">
                  <a:pos x="495" y="558"/>
                </a:cxn>
                <a:cxn ang="0">
                  <a:pos x="546" y="585"/>
                </a:cxn>
                <a:cxn ang="0">
                  <a:pos x="538" y="671"/>
                </a:cxn>
                <a:cxn ang="0">
                  <a:pos x="557" y="701"/>
                </a:cxn>
                <a:cxn ang="0">
                  <a:pos x="561" y="745"/>
                </a:cxn>
                <a:cxn ang="0">
                  <a:pos x="609" y="742"/>
                </a:cxn>
                <a:cxn ang="0">
                  <a:pos x="644" y="726"/>
                </a:cxn>
                <a:cxn ang="0">
                  <a:pos x="694" y="714"/>
                </a:cxn>
                <a:cxn ang="0">
                  <a:pos x="726" y="750"/>
                </a:cxn>
                <a:cxn ang="0">
                  <a:pos x="772" y="752"/>
                </a:cxn>
                <a:cxn ang="0">
                  <a:pos x="793" y="788"/>
                </a:cxn>
                <a:cxn ang="0">
                  <a:pos x="793" y="749"/>
                </a:cxn>
                <a:cxn ang="0">
                  <a:pos x="852" y="715"/>
                </a:cxn>
                <a:cxn ang="0">
                  <a:pos x="908" y="705"/>
                </a:cxn>
                <a:cxn ang="0">
                  <a:pos x="939" y="665"/>
                </a:cxn>
                <a:cxn ang="0">
                  <a:pos x="955" y="614"/>
                </a:cxn>
                <a:cxn ang="0">
                  <a:pos x="953" y="556"/>
                </a:cxn>
                <a:cxn ang="0">
                  <a:pos x="930" y="533"/>
                </a:cxn>
                <a:cxn ang="0">
                  <a:pos x="904" y="498"/>
                </a:cxn>
                <a:cxn ang="0">
                  <a:pos x="925" y="486"/>
                </a:cxn>
                <a:cxn ang="0">
                  <a:pos x="859" y="423"/>
                </a:cxn>
                <a:cxn ang="0">
                  <a:pos x="883" y="383"/>
                </a:cxn>
                <a:cxn ang="0">
                  <a:pos x="873" y="365"/>
                </a:cxn>
                <a:cxn ang="0">
                  <a:pos x="796" y="351"/>
                </a:cxn>
                <a:cxn ang="0">
                  <a:pos x="833" y="273"/>
                </a:cxn>
                <a:cxn ang="0">
                  <a:pos x="849" y="328"/>
                </a:cxn>
                <a:cxn ang="0">
                  <a:pos x="897" y="291"/>
                </a:cxn>
                <a:cxn ang="0">
                  <a:pos x="960" y="236"/>
                </a:cxn>
                <a:cxn ang="0">
                  <a:pos x="954" y="178"/>
                </a:cxn>
                <a:cxn ang="0">
                  <a:pos x="892" y="95"/>
                </a:cxn>
                <a:cxn ang="0">
                  <a:pos x="669" y="20"/>
                </a:cxn>
                <a:cxn ang="0">
                  <a:pos x="595" y="100"/>
                </a:cxn>
                <a:cxn ang="0">
                  <a:pos x="706" y="137"/>
                </a:cxn>
                <a:cxn ang="0">
                  <a:pos x="626" y="177"/>
                </a:cxn>
                <a:cxn ang="0">
                  <a:pos x="517" y="241"/>
                </a:cxn>
                <a:cxn ang="0">
                  <a:pos x="376" y="227"/>
                </a:cxn>
                <a:cxn ang="0">
                  <a:pos x="312" y="179"/>
                </a:cxn>
                <a:cxn ang="0">
                  <a:pos x="229" y="119"/>
                </a:cxn>
                <a:cxn ang="0">
                  <a:pos x="170" y="92"/>
                </a:cxn>
              </a:cxnLst>
              <a:rect l="0" t="0" r="r" b="b"/>
              <a:pathLst>
                <a:path w="996" h="793">
                  <a:moveTo>
                    <a:pt x="170" y="92"/>
                  </a:moveTo>
                  <a:cubicBezTo>
                    <a:pt x="169" y="93"/>
                    <a:pt x="167" y="93"/>
                    <a:pt x="164" y="93"/>
                  </a:cubicBezTo>
                  <a:cubicBezTo>
                    <a:pt x="166" y="103"/>
                    <a:pt x="131" y="81"/>
                    <a:pt x="144" y="121"/>
                  </a:cubicBezTo>
                  <a:cubicBezTo>
                    <a:pt x="147" y="129"/>
                    <a:pt x="127" y="134"/>
                    <a:pt x="116" y="131"/>
                  </a:cubicBezTo>
                  <a:cubicBezTo>
                    <a:pt x="97" y="124"/>
                    <a:pt x="103" y="135"/>
                    <a:pt x="104" y="164"/>
                  </a:cubicBezTo>
                  <a:cubicBezTo>
                    <a:pt x="110" y="176"/>
                    <a:pt x="91" y="167"/>
                    <a:pt x="80" y="172"/>
                  </a:cubicBezTo>
                  <a:cubicBezTo>
                    <a:pt x="69" y="178"/>
                    <a:pt x="72" y="187"/>
                    <a:pt x="76" y="185"/>
                  </a:cubicBezTo>
                  <a:cubicBezTo>
                    <a:pt x="79" y="183"/>
                    <a:pt x="101" y="208"/>
                    <a:pt x="96" y="215"/>
                  </a:cubicBezTo>
                  <a:cubicBezTo>
                    <a:pt x="87" y="228"/>
                    <a:pt x="107" y="230"/>
                    <a:pt x="96" y="238"/>
                  </a:cubicBezTo>
                  <a:cubicBezTo>
                    <a:pt x="96" y="248"/>
                    <a:pt x="82" y="238"/>
                    <a:pt x="80" y="248"/>
                  </a:cubicBezTo>
                  <a:cubicBezTo>
                    <a:pt x="79" y="253"/>
                    <a:pt x="76" y="250"/>
                    <a:pt x="64" y="261"/>
                  </a:cubicBezTo>
                  <a:cubicBezTo>
                    <a:pt x="57" y="268"/>
                    <a:pt x="63" y="258"/>
                    <a:pt x="49" y="263"/>
                  </a:cubicBezTo>
                  <a:cubicBezTo>
                    <a:pt x="35" y="268"/>
                    <a:pt x="46" y="283"/>
                    <a:pt x="31" y="274"/>
                  </a:cubicBezTo>
                  <a:cubicBezTo>
                    <a:pt x="15" y="265"/>
                    <a:pt x="27" y="279"/>
                    <a:pt x="16" y="274"/>
                  </a:cubicBezTo>
                  <a:cubicBezTo>
                    <a:pt x="7" y="270"/>
                    <a:pt x="0" y="284"/>
                    <a:pt x="2" y="305"/>
                  </a:cubicBezTo>
                  <a:cubicBezTo>
                    <a:pt x="3" y="324"/>
                    <a:pt x="22" y="296"/>
                    <a:pt x="18" y="316"/>
                  </a:cubicBezTo>
                  <a:cubicBezTo>
                    <a:pt x="16" y="327"/>
                    <a:pt x="26" y="326"/>
                    <a:pt x="29" y="333"/>
                  </a:cubicBezTo>
                  <a:cubicBezTo>
                    <a:pt x="31" y="340"/>
                    <a:pt x="30" y="343"/>
                    <a:pt x="28" y="345"/>
                  </a:cubicBezTo>
                  <a:cubicBezTo>
                    <a:pt x="24" y="348"/>
                    <a:pt x="18" y="348"/>
                    <a:pt x="22" y="352"/>
                  </a:cubicBezTo>
                  <a:cubicBezTo>
                    <a:pt x="24" y="354"/>
                    <a:pt x="25" y="355"/>
                    <a:pt x="25" y="355"/>
                  </a:cubicBezTo>
                  <a:cubicBezTo>
                    <a:pt x="31" y="359"/>
                    <a:pt x="25" y="348"/>
                    <a:pt x="49" y="361"/>
                  </a:cubicBezTo>
                  <a:cubicBezTo>
                    <a:pt x="67" y="371"/>
                    <a:pt x="65" y="371"/>
                    <a:pt x="63" y="375"/>
                  </a:cubicBezTo>
                  <a:cubicBezTo>
                    <a:pt x="56" y="395"/>
                    <a:pt x="82" y="381"/>
                    <a:pt x="87" y="386"/>
                  </a:cubicBezTo>
                  <a:cubicBezTo>
                    <a:pt x="100" y="396"/>
                    <a:pt x="104" y="372"/>
                    <a:pt x="134" y="426"/>
                  </a:cubicBezTo>
                  <a:cubicBezTo>
                    <a:pt x="122" y="439"/>
                    <a:pt x="135" y="435"/>
                    <a:pt x="146" y="460"/>
                  </a:cubicBezTo>
                  <a:cubicBezTo>
                    <a:pt x="157" y="488"/>
                    <a:pt x="128" y="462"/>
                    <a:pt x="141" y="479"/>
                  </a:cubicBezTo>
                  <a:cubicBezTo>
                    <a:pt x="150" y="490"/>
                    <a:pt x="142" y="487"/>
                    <a:pt x="150" y="503"/>
                  </a:cubicBezTo>
                  <a:cubicBezTo>
                    <a:pt x="157" y="517"/>
                    <a:pt x="171" y="511"/>
                    <a:pt x="175" y="517"/>
                  </a:cubicBezTo>
                  <a:cubicBezTo>
                    <a:pt x="182" y="526"/>
                    <a:pt x="191" y="521"/>
                    <a:pt x="200" y="534"/>
                  </a:cubicBezTo>
                  <a:cubicBezTo>
                    <a:pt x="202" y="537"/>
                    <a:pt x="204" y="538"/>
                    <a:pt x="206" y="539"/>
                  </a:cubicBezTo>
                  <a:cubicBezTo>
                    <a:pt x="213" y="543"/>
                    <a:pt x="221" y="538"/>
                    <a:pt x="228" y="545"/>
                  </a:cubicBezTo>
                  <a:cubicBezTo>
                    <a:pt x="239" y="554"/>
                    <a:pt x="235" y="537"/>
                    <a:pt x="253" y="552"/>
                  </a:cubicBezTo>
                  <a:cubicBezTo>
                    <a:pt x="278" y="572"/>
                    <a:pt x="280" y="561"/>
                    <a:pt x="285" y="572"/>
                  </a:cubicBezTo>
                  <a:cubicBezTo>
                    <a:pt x="291" y="583"/>
                    <a:pt x="295" y="567"/>
                    <a:pt x="303" y="583"/>
                  </a:cubicBezTo>
                  <a:cubicBezTo>
                    <a:pt x="305" y="588"/>
                    <a:pt x="316" y="573"/>
                    <a:pt x="347" y="588"/>
                  </a:cubicBezTo>
                  <a:cubicBezTo>
                    <a:pt x="346" y="578"/>
                    <a:pt x="347" y="577"/>
                    <a:pt x="353" y="576"/>
                  </a:cubicBezTo>
                  <a:cubicBezTo>
                    <a:pt x="360" y="576"/>
                    <a:pt x="359" y="573"/>
                    <a:pt x="359" y="595"/>
                  </a:cubicBezTo>
                  <a:cubicBezTo>
                    <a:pt x="365" y="573"/>
                    <a:pt x="368" y="574"/>
                    <a:pt x="381" y="573"/>
                  </a:cubicBezTo>
                  <a:cubicBezTo>
                    <a:pt x="393" y="572"/>
                    <a:pt x="398" y="575"/>
                    <a:pt x="402" y="579"/>
                  </a:cubicBezTo>
                  <a:cubicBezTo>
                    <a:pt x="403" y="580"/>
                    <a:pt x="404" y="581"/>
                    <a:pt x="406" y="580"/>
                  </a:cubicBezTo>
                  <a:cubicBezTo>
                    <a:pt x="411" y="579"/>
                    <a:pt x="419" y="574"/>
                    <a:pt x="431" y="569"/>
                  </a:cubicBezTo>
                  <a:cubicBezTo>
                    <a:pt x="448" y="562"/>
                    <a:pt x="440" y="559"/>
                    <a:pt x="450" y="554"/>
                  </a:cubicBezTo>
                  <a:cubicBezTo>
                    <a:pt x="459" y="550"/>
                    <a:pt x="459" y="561"/>
                    <a:pt x="478" y="553"/>
                  </a:cubicBezTo>
                  <a:cubicBezTo>
                    <a:pt x="501" y="543"/>
                    <a:pt x="478" y="561"/>
                    <a:pt x="495" y="558"/>
                  </a:cubicBezTo>
                  <a:cubicBezTo>
                    <a:pt x="485" y="573"/>
                    <a:pt x="495" y="563"/>
                    <a:pt x="501" y="566"/>
                  </a:cubicBezTo>
                  <a:cubicBezTo>
                    <a:pt x="507" y="570"/>
                    <a:pt x="508" y="566"/>
                    <a:pt x="511" y="565"/>
                  </a:cubicBezTo>
                  <a:cubicBezTo>
                    <a:pt x="514" y="563"/>
                    <a:pt x="518" y="563"/>
                    <a:pt x="532" y="573"/>
                  </a:cubicBezTo>
                  <a:cubicBezTo>
                    <a:pt x="550" y="586"/>
                    <a:pt x="538" y="591"/>
                    <a:pt x="546" y="585"/>
                  </a:cubicBezTo>
                  <a:cubicBezTo>
                    <a:pt x="554" y="579"/>
                    <a:pt x="548" y="601"/>
                    <a:pt x="559" y="625"/>
                  </a:cubicBezTo>
                  <a:cubicBezTo>
                    <a:pt x="568" y="643"/>
                    <a:pt x="555" y="633"/>
                    <a:pt x="554" y="635"/>
                  </a:cubicBezTo>
                  <a:cubicBezTo>
                    <a:pt x="550" y="650"/>
                    <a:pt x="539" y="649"/>
                    <a:pt x="543" y="662"/>
                  </a:cubicBezTo>
                  <a:cubicBezTo>
                    <a:pt x="546" y="672"/>
                    <a:pt x="539" y="663"/>
                    <a:pt x="538" y="671"/>
                  </a:cubicBezTo>
                  <a:cubicBezTo>
                    <a:pt x="534" y="684"/>
                    <a:pt x="547" y="684"/>
                    <a:pt x="547" y="688"/>
                  </a:cubicBezTo>
                  <a:cubicBezTo>
                    <a:pt x="547" y="692"/>
                    <a:pt x="533" y="692"/>
                    <a:pt x="534" y="698"/>
                  </a:cubicBezTo>
                  <a:cubicBezTo>
                    <a:pt x="534" y="703"/>
                    <a:pt x="535" y="701"/>
                    <a:pt x="547" y="698"/>
                  </a:cubicBezTo>
                  <a:cubicBezTo>
                    <a:pt x="555" y="696"/>
                    <a:pt x="563" y="691"/>
                    <a:pt x="557" y="701"/>
                  </a:cubicBezTo>
                  <a:cubicBezTo>
                    <a:pt x="550" y="714"/>
                    <a:pt x="559" y="708"/>
                    <a:pt x="559" y="714"/>
                  </a:cubicBezTo>
                  <a:cubicBezTo>
                    <a:pt x="558" y="726"/>
                    <a:pt x="569" y="715"/>
                    <a:pt x="569" y="719"/>
                  </a:cubicBezTo>
                  <a:cubicBezTo>
                    <a:pt x="569" y="725"/>
                    <a:pt x="579" y="721"/>
                    <a:pt x="577" y="724"/>
                  </a:cubicBezTo>
                  <a:cubicBezTo>
                    <a:pt x="574" y="727"/>
                    <a:pt x="564" y="740"/>
                    <a:pt x="561" y="745"/>
                  </a:cubicBezTo>
                  <a:cubicBezTo>
                    <a:pt x="557" y="749"/>
                    <a:pt x="563" y="752"/>
                    <a:pt x="585" y="749"/>
                  </a:cubicBezTo>
                  <a:cubicBezTo>
                    <a:pt x="590" y="769"/>
                    <a:pt x="608" y="761"/>
                    <a:pt x="610" y="768"/>
                  </a:cubicBezTo>
                  <a:cubicBezTo>
                    <a:pt x="612" y="772"/>
                    <a:pt x="625" y="776"/>
                    <a:pt x="621" y="763"/>
                  </a:cubicBezTo>
                  <a:cubicBezTo>
                    <a:pt x="617" y="750"/>
                    <a:pt x="609" y="749"/>
                    <a:pt x="609" y="742"/>
                  </a:cubicBezTo>
                  <a:cubicBezTo>
                    <a:pt x="609" y="737"/>
                    <a:pt x="615" y="735"/>
                    <a:pt x="622" y="734"/>
                  </a:cubicBezTo>
                  <a:cubicBezTo>
                    <a:pt x="625" y="734"/>
                    <a:pt x="629" y="733"/>
                    <a:pt x="631" y="733"/>
                  </a:cubicBezTo>
                  <a:cubicBezTo>
                    <a:pt x="638" y="731"/>
                    <a:pt x="639" y="742"/>
                    <a:pt x="644" y="739"/>
                  </a:cubicBezTo>
                  <a:cubicBezTo>
                    <a:pt x="646" y="738"/>
                    <a:pt x="638" y="732"/>
                    <a:pt x="644" y="726"/>
                  </a:cubicBezTo>
                  <a:cubicBezTo>
                    <a:pt x="650" y="721"/>
                    <a:pt x="648" y="737"/>
                    <a:pt x="658" y="732"/>
                  </a:cubicBezTo>
                  <a:cubicBezTo>
                    <a:pt x="668" y="726"/>
                    <a:pt x="663" y="738"/>
                    <a:pt x="671" y="732"/>
                  </a:cubicBezTo>
                  <a:cubicBezTo>
                    <a:pt x="678" y="726"/>
                    <a:pt x="684" y="738"/>
                    <a:pt x="680" y="724"/>
                  </a:cubicBezTo>
                  <a:cubicBezTo>
                    <a:pt x="679" y="720"/>
                    <a:pt x="688" y="718"/>
                    <a:pt x="694" y="714"/>
                  </a:cubicBezTo>
                  <a:cubicBezTo>
                    <a:pt x="705" y="709"/>
                    <a:pt x="692" y="726"/>
                    <a:pt x="714" y="728"/>
                  </a:cubicBezTo>
                  <a:cubicBezTo>
                    <a:pt x="729" y="729"/>
                    <a:pt x="731" y="732"/>
                    <a:pt x="721" y="738"/>
                  </a:cubicBezTo>
                  <a:cubicBezTo>
                    <a:pt x="711" y="743"/>
                    <a:pt x="715" y="742"/>
                    <a:pt x="720" y="747"/>
                  </a:cubicBezTo>
                  <a:cubicBezTo>
                    <a:pt x="724" y="752"/>
                    <a:pt x="720" y="754"/>
                    <a:pt x="726" y="750"/>
                  </a:cubicBezTo>
                  <a:cubicBezTo>
                    <a:pt x="732" y="747"/>
                    <a:pt x="734" y="760"/>
                    <a:pt x="745" y="759"/>
                  </a:cubicBezTo>
                  <a:cubicBezTo>
                    <a:pt x="747" y="758"/>
                    <a:pt x="748" y="758"/>
                    <a:pt x="750" y="757"/>
                  </a:cubicBezTo>
                  <a:cubicBezTo>
                    <a:pt x="759" y="753"/>
                    <a:pt x="751" y="750"/>
                    <a:pt x="755" y="748"/>
                  </a:cubicBezTo>
                  <a:cubicBezTo>
                    <a:pt x="759" y="746"/>
                    <a:pt x="760" y="761"/>
                    <a:pt x="772" y="752"/>
                  </a:cubicBezTo>
                  <a:cubicBezTo>
                    <a:pt x="768" y="759"/>
                    <a:pt x="774" y="760"/>
                    <a:pt x="780" y="755"/>
                  </a:cubicBezTo>
                  <a:cubicBezTo>
                    <a:pt x="783" y="759"/>
                    <a:pt x="779" y="760"/>
                    <a:pt x="776" y="764"/>
                  </a:cubicBezTo>
                  <a:cubicBezTo>
                    <a:pt x="773" y="769"/>
                    <a:pt x="779" y="779"/>
                    <a:pt x="782" y="781"/>
                  </a:cubicBezTo>
                  <a:cubicBezTo>
                    <a:pt x="782" y="781"/>
                    <a:pt x="782" y="793"/>
                    <a:pt x="793" y="788"/>
                  </a:cubicBezTo>
                  <a:cubicBezTo>
                    <a:pt x="801" y="785"/>
                    <a:pt x="803" y="780"/>
                    <a:pt x="801" y="774"/>
                  </a:cubicBezTo>
                  <a:cubicBezTo>
                    <a:pt x="799" y="767"/>
                    <a:pt x="795" y="774"/>
                    <a:pt x="797" y="769"/>
                  </a:cubicBezTo>
                  <a:cubicBezTo>
                    <a:pt x="798" y="764"/>
                    <a:pt x="790" y="766"/>
                    <a:pt x="789" y="764"/>
                  </a:cubicBezTo>
                  <a:cubicBezTo>
                    <a:pt x="784" y="757"/>
                    <a:pt x="805" y="759"/>
                    <a:pt x="793" y="749"/>
                  </a:cubicBezTo>
                  <a:cubicBezTo>
                    <a:pt x="798" y="749"/>
                    <a:pt x="805" y="759"/>
                    <a:pt x="808" y="752"/>
                  </a:cubicBezTo>
                  <a:cubicBezTo>
                    <a:pt x="810" y="745"/>
                    <a:pt x="816" y="751"/>
                    <a:pt x="821" y="745"/>
                  </a:cubicBezTo>
                  <a:cubicBezTo>
                    <a:pt x="827" y="738"/>
                    <a:pt x="848" y="739"/>
                    <a:pt x="843" y="730"/>
                  </a:cubicBezTo>
                  <a:cubicBezTo>
                    <a:pt x="848" y="732"/>
                    <a:pt x="853" y="734"/>
                    <a:pt x="852" y="715"/>
                  </a:cubicBezTo>
                  <a:cubicBezTo>
                    <a:pt x="862" y="734"/>
                    <a:pt x="857" y="714"/>
                    <a:pt x="863" y="723"/>
                  </a:cubicBezTo>
                  <a:cubicBezTo>
                    <a:pt x="869" y="732"/>
                    <a:pt x="871" y="709"/>
                    <a:pt x="875" y="717"/>
                  </a:cubicBezTo>
                  <a:cubicBezTo>
                    <a:pt x="879" y="725"/>
                    <a:pt x="885" y="710"/>
                    <a:pt x="894" y="712"/>
                  </a:cubicBezTo>
                  <a:cubicBezTo>
                    <a:pt x="903" y="714"/>
                    <a:pt x="898" y="706"/>
                    <a:pt x="908" y="705"/>
                  </a:cubicBezTo>
                  <a:cubicBezTo>
                    <a:pt x="919" y="704"/>
                    <a:pt x="909" y="701"/>
                    <a:pt x="915" y="699"/>
                  </a:cubicBezTo>
                  <a:cubicBezTo>
                    <a:pt x="924" y="694"/>
                    <a:pt x="912" y="688"/>
                    <a:pt x="921" y="687"/>
                  </a:cubicBezTo>
                  <a:cubicBezTo>
                    <a:pt x="929" y="686"/>
                    <a:pt x="923" y="678"/>
                    <a:pt x="929" y="676"/>
                  </a:cubicBezTo>
                  <a:cubicBezTo>
                    <a:pt x="939" y="673"/>
                    <a:pt x="927" y="662"/>
                    <a:pt x="939" y="665"/>
                  </a:cubicBezTo>
                  <a:cubicBezTo>
                    <a:pt x="951" y="668"/>
                    <a:pt x="936" y="659"/>
                    <a:pt x="944" y="648"/>
                  </a:cubicBezTo>
                  <a:cubicBezTo>
                    <a:pt x="952" y="638"/>
                    <a:pt x="944" y="644"/>
                    <a:pt x="941" y="641"/>
                  </a:cubicBezTo>
                  <a:cubicBezTo>
                    <a:pt x="930" y="633"/>
                    <a:pt x="950" y="641"/>
                    <a:pt x="950" y="630"/>
                  </a:cubicBezTo>
                  <a:cubicBezTo>
                    <a:pt x="949" y="617"/>
                    <a:pt x="956" y="623"/>
                    <a:pt x="955" y="614"/>
                  </a:cubicBezTo>
                  <a:cubicBezTo>
                    <a:pt x="952" y="581"/>
                    <a:pt x="962" y="594"/>
                    <a:pt x="958" y="585"/>
                  </a:cubicBezTo>
                  <a:cubicBezTo>
                    <a:pt x="955" y="575"/>
                    <a:pt x="971" y="576"/>
                    <a:pt x="961" y="567"/>
                  </a:cubicBezTo>
                  <a:cubicBezTo>
                    <a:pt x="950" y="558"/>
                    <a:pt x="967" y="570"/>
                    <a:pt x="963" y="558"/>
                  </a:cubicBezTo>
                  <a:cubicBezTo>
                    <a:pt x="959" y="549"/>
                    <a:pt x="960" y="558"/>
                    <a:pt x="953" y="556"/>
                  </a:cubicBezTo>
                  <a:cubicBezTo>
                    <a:pt x="957" y="555"/>
                    <a:pt x="958" y="554"/>
                    <a:pt x="960" y="548"/>
                  </a:cubicBezTo>
                  <a:cubicBezTo>
                    <a:pt x="946" y="550"/>
                    <a:pt x="944" y="532"/>
                    <a:pt x="935" y="537"/>
                  </a:cubicBezTo>
                  <a:cubicBezTo>
                    <a:pt x="924" y="543"/>
                    <a:pt x="928" y="531"/>
                    <a:pt x="915" y="542"/>
                  </a:cubicBezTo>
                  <a:cubicBezTo>
                    <a:pt x="925" y="528"/>
                    <a:pt x="932" y="540"/>
                    <a:pt x="930" y="533"/>
                  </a:cubicBezTo>
                  <a:cubicBezTo>
                    <a:pt x="929" y="529"/>
                    <a:pt x="940" y="530"/>
                    <a:pt x="938" y="525"/>
                  </a:cubicBezTo>
                  <a:cubicBezTo>
                    <a:pt x="936" y="520"/>
                    <a:pt x="946" y="519"/>
                    <a:pt x="945" y="517"/>
                  </a:cubicBezTo>
                  <a:cubicBezTo>
                    <a:pt x="944" y="507"/>
                    <a:pt x="926" y="501"/>
                    <a:pt x="927" y="504"/>
                  </a:cubicBezTo>
                  <a:cubicBezTo>
                    <a:pt x="921" y="495"/>
                    <a:pt x="912" y="511"/>
                    <a:pt x="904" y="498"/>
                  </a:cubicBezTo>
                  <a:cubicBezTo>
                    <a:pt x="904" y="498"/>
                    <a:pt x="911" y="504"/>
                    <a:pt x="916" y="500"/>
                  </a:cubicBezTo>
                  <a:cubicBezTo>
                    <a:pt x="925" y="491"/>
                    <a:pt x="931" y="505"/>
                    <a:pt x="939" y="503"/>
                  </a:cubicBezTo>
                  <a:cubicBezTo>
                    <a:pt x="939" y="503"/>
                    <a:pt x="944" y="497"/>
                    <a:pt x="935" y="494"/>
                  </a:cubicBezTo>
                  <a:cubicBezTo>
                    <a:pt x="926" y="491"/>
                    <a:pt x="933" y="484"/>
                    <a:pt x="925" y="486"/>
                  </a:cubicBezTo>
                  <a:cubicBezTo>
                    <a:pt x="918" y="487"/>
                    <a:pt x="910" y="477"/>
                    <a:pt x="907" y="465"/>
                  </a:cubicBezTo>
                  <a:cubicBezTo>
                    <a:pt x="905" y="453"/>
                    <a:pt x="899" y="461"/>
                    <a:pt x="897" y="452"/>
                  </a:cubicBezTo>
                  <a:cubicBezTo>
                    <a:pt x="895" y="442"/>
                    <a:pt x="894" y="447"/>
                    <a:pt x="890" y="442"/>
                  </a:cubicBezTo>
                  <a:cubicBezTo>
                    <a:pt x="876" y="423"/>
                    <a:pt x="862" y="430"/>
                    <a:pt x="859" y="423"/>
                  </a:cubicBezTo>
                  <a:cubicBezTo>
                    <a:pt x="856" y="416"/>
                    <a:pt x="876" y="411"/>
                    <a:pt x="863" y="407"/>
                  </a:cubicBezTo>
                  <a:cubicBezTo>
                    <a:pt x="856" y="405"/>
                    <a:pt x="877" y="408"/>
                    <a:pt x="872" y="397"/>
                  </a:cubicBezTo>
                  <a:cubicBezTo>
                    <a:pt x="870" y="392"/>
                    <a:pt x="876" y="395"/>
                    <a:pt x="877" y="390"/>
                  </a:cubicBezTo>
                  <a:cubicBezTo>
                    <a:pt x="877" y="384"/>
                    <a:pt x="880" y="394"/>
                    <a:pt x="883" y="383"/>
                  </a:cubicBezTo>
                  <a:cubicBezTo>
                    <a:pt x="885" y="373"/>
                    <a:pt x="894" y="384"/>
                    <a:pt x="894" y="378"/>
                  </a:cubicBezTo>
                  <a:cubicBezTo>
                    <a:pt x="893" y="374"/>
                    <a:pt x="896" y="374"/>
                    <a:pt x="895" y="372"/>
                  </a:cubicBezTo>
                  <a:cubicBezTo>
                    <a:pt x="895" y="371"/>
                    <a:pt x="901" y="367"/>
                    <a:pt x="889" y="365"/>
                  </a:cubicBezTo>
                  <a:cubicBezTo>
                    <a:pt x="877" y="363"/>
                    <a:pt x="876" y="370"/>
                    <a:pt x="873" y="365"/>
                  </a:cubicBezTo>
                  <a:cubicBezTo>
                    <a:pt x="869" y="359"/>
                    <a:pt x="854" y="357"/>
                    <a:pt x="855" y="363"/>
                  </a:cubicBezTo>
                  <a:cubicBezTo>
                    <a:pt x="855" y="365"/>
                    <a:pt x="845" y="369"/>
                    <a:pt x="846" y="367"/>
                  </a:cubicBezTo>
                  <a:cubicBezTo>
                    <a:pt x="843" y="376"/>
                    <a:pt x="818" y="371"/>
                    <a:pt x="822" y="364"/>
                  </a:cubicBezTo>
                  <a:cubicBezTo>
                    <a:pt x="829" y="353"/>
                    <a:pt x="813" y="345"/>
                    <a:pt x="796" y="351"/>
                  </a:cubicBezTo>
                  <a:cubicBezTo>
                    <a:pt x="790" y="331"/>
                    <a:pt x="775" y="338"/>
                    <a:pt x="777" y="319"/>
                  </a:cubicBezTo>
                  <a:cubicBezTo>
                    <a:pt x="778" y="301"/>
                    <a:pt x="804" y="325"/>
                    <a:pt x="806" y="305"/>
                  </a:cubicBezTo>
                  <a:cubicBezTo>
                    <a:pt x="807" y="290"/>
                    <a:pt x="825" y="297"/>
                    <a:pt x="825" y="285"/>
                  </a:cubicBezTo>
                  <a:cubicBezTo>
                    <a:pt x="825" y="273"/>
                    <a:pt x="838" y="287"/>
                    <a:pt x="833" y="273"/>
                  </a:cubicBezTo>
                  <a:cubicBezTo>
                    <a:pt x="842" y="290"/>
                    <a:pt x="867" y="276"/>
                    <a:pt x="846" y="302"/>
                  </a:cubicBezTo>
                  <a:cubicBezTo>
                    <a:pt x="827" y="326"/>
                    <a:pt x="854" y="313"/>
                    <a:pt x="847" y="317"/>
                  </a:cubicBezTo>
                  <a:cubicBezTo>
                    <a:pt x="840" y="321"/>
                    <a:pt x="850" y="320"/>
                    <a:pt x="845" y="323"/>
                  </a:cubicBezTo>
                  <a:cubicBezTo>
                    <a:pt x="835" y="328"/>
                    <a:pt x="842" y="330"/>
                    <a:pt x="849" y="328"/>
                  </a:cubicBezTo>
                  <a:cubicBezTo>
                    <a:pt x="855" y="326"/>
                    <a:pt x="845" y="324"/>
                    <a:pt x="853" y="321"/>
                  </a:cubicBezTo>
                  <a:cubicBezTo>
                    <a:pt x="860" y="319"/>
                    <a:pt x="866" y="299"/>
                    <a:pt x="882" y="299"/>
                  </a:cubicBezTo>
                  <a:cubicBezTo>
                    <a:pt x="891" y="300"/>
                    <a:pt x="890" y="297"/>
                    <a:pt x="895" y="293"/>
                  </a:cubicBezTo>
                  <a:cubicBezTo>
                    <a:pt x="895" y="292"/>
                    <a:pt x="896" y="292"/>
                    <a:pt x="897" y="291"/>
                  </a:cubicBezTo>
                  <a:cubicBezTo>
                    <a:pt x="912" y="281"/>
                    <a:pt x="907" y="277"/>
                    <a:pt x="912" y="270"/>
                  </a:cubicBezTo>
                  <a:cubicBezTo>
                    <a:pt x="919" y="260"/>
                    <a:pt x="916" y="249"/>
                    <a:pt x="938" y="253"/>
                  </a:cubicBezTo>
                  <a:cubicBezTo>
                    <a:pt x="948" y="255"/>
                    <a:pt x="957" y="251"/>
                    <a:pt x="950" y="247"/>
                  </a:cubicBezTo>
                  <a:cubicBezTo>
                    <a:pt x="939" y="240"/>
                    <a:pt x="966" y="244"/>
                    <a:pt x="960" y="236"/>
                  </a:cubicBezTo>
                  <a:cubicBezTo>
                    <a:pt x="954" y="228"/>
                    <a:pt x="965" y="232"/>
                    <a:pt x="964" y="223"/>
                  </a:cubicBezTo>
                  <a:cubicBezTo>
                    <a:pt x="963" y="218"/>
                    <a:pt x="978" y="241"/>
                    <a:pt x="980" y="229"/>
                  </a:cubicBezTo>
                  <a:cubicBezTo>
                    <a:pt x="980" y="229"/>
                    <a:pt x="974" y="224"/>
                    <a:pt x="971" y="208"/>
                  </a:cubicBezTo>
                  <a:cubicBezTo>
                    <a:pt x="967" y="188"/>
                    <a:pt x="942" y="186"/>
                    <a:pt x="954" y="178"/>
                  </a:cubicBezTo>
                  <a:cubicBezTo>
                    <a:pt x="982" y="157"/>
                    <a:pt x="963" y="157"/>
                    <a:pt x="974" y="149"/>
                  </a:cubicBezTo>
                  <a:cubicBezTo>
                    <a:pt x="996" y="132"/>
                    <a:pt x="958" y="132"/>
                    <a:pt x="970" y="117"/>
                  </a:cubicBezTo>
                  <a:cubicBezTo>
                    <a:pt x="981" y="103"/>
                    <a:pt x="959" y="85"/>
                    <a:pt x="944" y="96"/>
                  </a:cubicBezTo>
                  <a:cubicBezTo>
                    <a:pt x="929" y="107"/>
                    <a:pt x="920" y="116"/>
                    <a:pt x="892" y="95"/>
                  </a:cubicBezTo>
                  <a:cubicBezTo>
                    <a:pt x="865" y="75"/>
                    <a:pt x="844" y="84"/>
                    <a:pt x="809" y="48"/>
                  </a:cubicBezTo>
                  <a:cubicBezTo>
                    <a:pt x="775" y="11"/>
                    <a:pt x="745" y="0"/>
                    <a:pt x="711" y="0"/>
                  </a:cubicBezTo>
                  <a:cubicBezTo>
                    <a:pt x="677" y="0"/>
                    <a:pt x="694" y="6"/>
                    <a:pt x="671" y="7"/>
                  </a:cubicBezTo>
                  <a:cubicBezTo>
                    <a:pt x="649" y="9"/>
                    <a:pt x="653" y="21"/>
                    <a:pt x="669" y="20"/>
                  </a:cubicBezTo>
                  <a:cubicBezTo>
                    <a:pt x="690" y="18"/>
                    <a:pt x="677" y="31"/>
                    <a:pt x="672" y="44"/>
                  </a:cubicBezTo>
                  <a:cubicBezTo>
                    <a:pt x="668" y="56"/>
                    <a:pt x="676" y="91"/>
                    <a:pt x="631" y="77"/>
                  </a:cubicBezTo>
                  <a:cubicBezTo>
                    <a:pt x="622" y="75"/>
                    <a:pt x="615" y="73"/>
                    <a:pt x="609" y="71"/>
                  </a:cubicBezTo>
                  <a:cubicBezTo>
                    <a:pt x="578" y="89"/>
                    <a:pt x="612" y="89"/>
                    <a:pt x="595" y="100"/>
                  </a:cubicBezTo>
                  <a:cubicBezTo>
                    <a:pt x="584" y="107"/>
                    <a:pt x="582" y="118"/>
                    <a:pt x="611" y="111"/>
                  </a:cubicBezTo>
                  <a:cubicBezTo>
                    <a:pt x="655" y="102"/>
                    <a:pt x="639" y="124"/>
                    <a:pt x="660" y="104"/>
                  </a:cubicBezTo>
                  <a:cubicBezTo>
                    <a:pt x="675" y="90"/>
                    <a:pt x="678" y="97"/>
                    <a:pt x="707" y="115"/>
                  </a:cubicBezTo>
                  <a:cubicBezTo>
                    <a:pt x="721" y="124"/>
                    <a:pt x="717" y="138"/>
                    <a:pt x="706" y="137"/>
                  </a:cubicBezTo>
                  <a:cubicBezTo>
                    <a:pt x="692" y="136"/>
                    <a:pt x="704" y="141"/>
                    <a:pt x="691" y="141"/>
                  </a:cubicBezTo>
                  <a:cubicBezTo>
                    <a:pt x="674" y="142"/>
                    <a:pt x="682" y="139"/>
                    <a:pt x="674" y="152"/>
                  </a:cubicBezTo>
                  <a:cubicBezTo>
                    <a:pt x="661" y="170"/>
                    <a:pt x="655" y="153"/>
                    <a:pt x="651" y="168"/>
                  </a:cubicBezTo>
                  <a:cubicBezTo>
                    <a:pt x="644" y="191"/>
                    <a:pt x="630" y="164"/>
                    <a:pt x="626" y="177"/>
                  </a:cubicBezTo>
                  <a:cubicBezTo>
                    <a:pt x="623" y="185"/>
                    <a:pt x="626" y="186"/>
                    <a:pt x="639" y="189"/>
                  </a:cubicBezTo>
                  <a:cubicBezTo>
                    <a:pt x="652" y="192"/>
                    <a:pt x="645" y="218"/>
                    <a:pt x="632" y="217"/>
                  </a:cubicBezTo>
                  <a:cubicBezTo>
                    <a:pt x="624" y="216"/>
                    <a:pt x="628" y="234"/>
                    <a:pt x="604" y="232"/>
                  </a:cubicBezTo>
                  <a:cubicBezTo>
                    <a:pt x="554" y="227"/>
                    <a:pt x="566" y="253"/>
                    <a:pt x="517" y="241"/>
                  </a:cubicBezTo>
                  <a:cubicBezTo>
                    <a:pt x="464" y="229"/>
                    <a:pt x="490" y="223"/>
                    <a:pt x="468" y="223"/>
                  </a:cubicBezTo>
                  <a:cubicBezTo>
                    <a:pt x="453" y="223"/>
                    <a:pt x="448" y="215"/>
                    <a:pt x="435" y="221"/>
                  </a:cubicBezTo>
                  <a:cubicBezTo>
                    <a:pt x="423" y="226"/>
                    <a:pt x="412" y="217"/>
                    <a:pt x="401" y="220"/>
                  </a:cubicBezTo>
                  <a:cubicBezTo>
                    <a:pt x="390" y="224"/>
                    <a:pt x="389" y="214"/>
                    <a:pt x="376" y="227"/>
                  </a:cubicBezTo>
                  <a:cubicBezTo>
                    <a:pt x="366" y="237"/>
                    <a:pt x="375" y="212"/>
                    <a:pt x="366" y="207"/>
                  </a:cubicBezTo>
                  <a:cubicBezTo>
                    <a:pt x="357" y="201"/>
                    <a:pt x="363" y="192"/>
                    <a:pt x="357" y="193"/>
                  </a:cubicBezTo>
                  <a:cubicBezTo>
                    <a:pt x="351" y="194"/>
                    <a:pt x="356" y="180"/>
                    <a:pt x="351" y="188"/>
                  </a:cubicBezTo>
                  <a:cubicBezTo>
                    <a:pt x="345" y="196"/>
                    <a:pt x="312" y="179"/>
                    <a:pt x="312" y="179"/>
                  </a:cubicBezTo>
                  <a:cubicBezTo>
                    <a:pt x="298" y="171"/>
                    <a:pt x="290" y="176"/>
                    <a:pt x="265" y="179"/>
                  </a:cubicBezTo>
                  <a:cubicBezTo>
                    <a:pt x="241" y="181"/>
                    <a:pt x="265" y="176"/>
                    <a:pt x="257" y="165"/>
                  </a:cubicBezTo>
                  <a:cubicBezTo>
                    <a:pt x="250" y="155"/>
                    <a:pt x="263" y="157"/>
                    <a:pt x="251" y="149"/>
                  </a:cubicBezTo>
                  <a:cubicBezTo>
                    <a:pt x="234" y="138"/>
                    <a:pt x="244" y="125"/>
                    <a:pt x="229" y="119"/>
                  </a:cubicBezTo>
                  <a:cubicBezTo>
                    <a:pt x="218" y="115"/>
                    <a:pt x="223" y="115"/>
                    <a:pt x="221" y="113"/>
                  </a:cubicBezTo>
                  <a:cubicBezTo>
                    <a:pt x="210" y="103"/>
                    <a:pt x="211" y="125"/>
                    <a:pt x="199" y="111"/>
                  </a:cubicBezTo>
                  <a:cubicBezTo>
                    <a:pt x="187" y="98"/>
                    <a:pt x="180" y="109"/>
                    <a:pt x="171" y="94"/>
                  </a:cubicBezTo>
                  <a:cubicBezTo>
                    <a:pt x="170" y="92"/>
                    <a:pt x="170" y="92"/>
                    <a:pt x="170" y="92"/>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4" name="Freeform 247"/>
            <p:cNvSpPr>
              <a:spLocks/>
            </p:cNvSpPr>
            <p:nvPr/>
          </p:nvSpPr>
          <p:spPr bwMode="auto">
            <a:xfrm>
              <a:off x="19912013" y="2209800"/>
              <a:ext cx="876300" cy="919163"/>
            </a:xfrm>
            <a:custGeom>
              <a:avLst/>
              <a:gdLst/>
              <a:ahLst/>
              <a:cxnLst>
                <a:cxn ang="0">
                  <a:pos x="331" y="194"/>
                </a:cxn>
                <a:cxn ang="0">
                  <a:pos x="330" y="191"/>
                </a:cxn>
                <a:cxn ang="0">
                  <a:pos x="330" y="187"/>
                </a:cxn>
                <a:cxn ang="0">
                  <a:pos x="314" y="180"/>
                </a:cxn>
                <a:cxn ang="0">
                  <a:pos x="305" y="165"/>
                </a:cxn>
                <a:cxn ang="0">
                  <a:pos x="299" y="148"/>
                </a:cxn>
                <a:cxn ang="0">
                  <a:pos x="295" y="137"/>
                </a:cxn>
                <a:cxn ang="0">
                  <a:pos x="285" y="127"/>
                </a:cxn>
                <a:cxn ang="0">
                  <a:pos x="278" y="119"/>
                </a:cxn>
                <a:cxn ang="0">
                  <a:pos x="270" y="118"/>
                </a:cxn>
                <a:cxn ang="0">
                  <a:pos x="262" y="93"/>
                </a:cxn>
                <a:cxn ang="0">
                  <a:pos x="246" y="76"/>
                </a:cxn>
                <a:cxn ang="0">
                  <a:pos x="219" y="66"/>
                </a:cxn>
                <a:cxn ang="0">
                  <a:pos x="159" y="50"/>
                </a:cxn>
                <a:cxn ang="0">
                  <a:pos x="127" y="18"/>
                </a:cxn>
                <a:cxn ang="0">
                  <a:pos x="70" y="0"/>
                </a:cxn>
                <a:cxn ang="0">
                  <a:pos x="34" y="10"/>
                </a:cxn>
                <a:cxn ang="0">
                  <a:pos x="55" y="39"/>
                </a:cxn>
                <a:cxn ang="0">
                  <a:pos x="37" y="55"/>
                </a:cxn>
                <a:cxn ang="0">
                  <a:pos x="20" y="76"/>
                </a:cxn>
                <a:cxn ang="0">
                  <a:pos x="1" y="61"/>
                </a:cxn>
                <a:cxn ang="0">
                  <a:pos x="4" y="72"/>
                </a:cxn>
                <a:cxn ang="0">
                  <a:pos x="4" y="90"/>
                </a:cxn>
                <a:cxn ang="0">
                  <a:pos x="12" y="103"/>
                </a:cxn>
                <a:cxn ang="0">
                  <a:pos x="24" y="124"/>
                </a:cxn>
                <a:cxn ang="0">
                  <a:pos x="48" y="168"/>
                </a:cxn>
                <a:cxn ang="0">
                  <a:pos x="57" y="197"/>
                </a:cxn>
                <a:cxn ang="0">
                  <a:pos x="76" y="210"/>
                </a:cxn>
                <a:cxn ang="0">
                  <a:pos x="84" y="221"/>
                </a:cxn>
                <a:cxn ang="0">
                  <a:pos x="101" y="270"/>
                </a:cxn>
                <a:cxn ang="0">
                  <a:pos x="101" y="285"/>
                </a:cxn>
                <a:cxn ang="0">
                  <a:pos x="114" y="306"/>
                </a:cxn>
                <a:cxn ang="0">
                  <a:pos x="148" y="356"/>
                </a:cxn>
                <a:cxn ang="0">
                  <a:pos x="170" y="389"/>
                </a:cxn>
                <a:cxn ang="0">
                  <a:pos x="178" y="408"/>
                </a:cxn>
                <a:cxn ang="0">
                  <a:pos x="180" y="416"/>
                </a:cxn>
                <a:cxn ang="0">
                  <a:pos x="194" y="403"/>
                </a:cxn>
                <a:cxn ang="0">
                  <a:pos x="213" y="398"/>
                </a:cxn>
                <a:cxn ang="0">
                  <a:pos x="246" y="413"/>
                </a:cxn>
                <a:cxn ang="0">
                  <a:pos x="253" y="434"/>
                </a:cxn>
                <a:cxn ang="0">
                  <a:pos x="305" y="371"/>
                </a:cxn>
                <a:cxn ang="0">
                  <a:pos x="350" y="350"/>
                </a:cxn>
                <a:cxn ang="0">
                  <a:pos x="406" y="322"/>
                </a:cxn>
                <a:cxn ang="0">
                  <a:pos x="414" y="267"/>
                </a:cxn>
                <a:cxn ang="0">
                  <a:pos x="401" y="255"/>
                </a:cxn>
                <a:cxn ang="0">
                  <a:pos x="391" y="263"/>
                </a:cxn>
                <a:cxn ang="0">
                  <a:pos x="342" y="237"/>
                </a:cxn>
                <a:cxn ang="0">
                  <a:pos x="331" y="194"/>
                </a:cxn>
              </a:cxnLst>
              <a:rect l="0" t="0" r="r" b="b"/>
              <a:pathLst>
                <a:path w="414" h="434">
                  <a:moveTo>
                    <a:pt x="331" y="194"/>
                  </a:moveTo>
                  <a:cubicBezTo>
                    <a:pt x="328" y="195"/>
                    <a:pt x="327" y="195"/>
                    <a:pt x="330" y="191"/>
                  </a:cubicBezTo>
                  <a:cubicBezTo>
                    <a:pt x="333" y="187"/>
                    <a:pt x="326" y="192"/>
                    <a:pt x="330" y="187"/>
                  </a:cubicBezTo>
                  <a:cubicBezTo>
                    <a:pt x="323" y="186"/>
                    <a:pt x="321" y="185"/>
                    <a:pt x="314" y="180"/>
                  </a:cubicBezTo>
                  <a:cubicBezTo>
                    <a:pt x="309" y="173"/>
                    <a:pt x="306" y="171"/>
                    <a:pt x="305" y="165"/>
                  </a:cubicBezTo>
                  <a:cubicBezTo>
                    <a:pt x="303" y="159"/>
                    <a:pt x="298" y="155"/>
                    <a:pt x="299" y="148"/>
                  </a:cubicBezTo>
                  <a:cubicBezTo>
                    <a:pt x="300" y="137"/>
                    <a:pt x="296" y="140"/>
                    <a:pt x="295" y="137"/>
                  </a:cubicBezTo>
                  <a:cubicBezTo>
                    <a:pt x="294" y="129"/>
                    <a:pt x="292" y="135"/>
                    <a:pt x="285" y="127"/>
                  </a:cubicBezTo>
                  <a:cubicBezTo>
                    <a:pt x="278" y="119"/>
                    <a:pt x="275" y="121"/>
                    <a:pt x="278" y="119"/>
                  </a:cubicBezTo>
                  <a:cubicBezTo>
                    <a:pt x="281" y="116"/>
                    <a:pt x="275" y="112"/>
                    <a:pt x="270" y="118"/>
                  </a:cubicBezTo>
                  <a:cubicBezTo>
                    <a:pt x="270" y="112"/>
                    <a:pt x="271" y="111"/>
                    <a:pt x="262" y="93"/>
                  </a:cubicBezTo>
                  <a:cubicBezTo>
                    <a:pt x="252" y="75"/>
                    <a:pt x="251" y="73"/>
                    <a:pt x="246" y="76"/>
                  </a:cubicBezTo>
                  <a:cubicBezTo>
                    <a:pt x="225" y="80"/>
                    <a:pt x="243" y="65"/>
                    <a:pt x="219" y="66"/>
                  </a:cubicBezTo>
                  <a:cubicBezTo>
                    <a:pt x="182" y="66"/>
                    <a:pt x="176" y="67"/>
                    <a:pt x="159" y="50"/>
                  </a:cubicBezTo>
                  <a:cubicBezTo>
                    <a:pt x="134" y="24"/>
                    <a:pt x="148" y="29"/>
                    <a:pt x="127" y="18"/>
                  </a:cubicBezTo>
                  <a:cubicBezTo>
                    <a:pt x="102" y="5"/>
                    <a:pt x="105" y="2"/>
                    <a:pt x="70" y="0"/>
                  </a:cubicBezTo>
                  <a:cubicBezTo>
                    <a:pt x="69" y="8"/>
                    <a:pt x="60" y="8"/>
                    <a:pt x="34" y="10"/>
                  </a:cubicBezTo>
                  <a:cubicBezTo>
                    <a:pt x="55" y="39"/>
                    <a:pt x="55" y="39"/>
                    <a:pt x="55" y="39"/>
                  </a:cubicBezTo>
                  <a:cubicBezTo>
                    <a:pt x="43" y="48"/>
                    <a:pt x="49" y="54"/>
                    <a:pt x="37" y="55"/>
                  </a:cubicBezTo>
                  <a:cubicBezTo>
                    <a:pt x="24" y="57"/>
                    <a:pt x="26" y="74"/>
                    <a:pt x="20" y="76"/>
                  </a:cubicBezTo>
                  <a:cubicBezTo>
                    <a:pt x="15" y="77"/>
                    <a:pt x="9" y="60"/>
                    <a:pt x="1" y="61"/>
                  </a:cubicBezTo>
                  <a:cubicBezTo>
                    <a:pt x="3" y="65"/>
                    <a:pt x="7" y="65"/>
                    <a:pt x="4" y="72"/>
                  </a:cubicBezTo>
                  <a:cubicBezTo>
                    <a:pt x="0" y="80"/>
                    <a:pt x="7" y="79"/>
                    <a:pt x="4" y="90"/>
                  </a:cubicBezTo>
                  <a:cubicBezTo>
                    <a:pt x="1" y="100"/>
                    <a:pt x="10" y="91"/>
                    <a:pt x="12" y="103"/>
                  </a:cubicBezTo>
                  <a:cubicBezTo>
                    <a:pt x="15" y="117"/>
                    <a:pt x="28" y="120"/>
                    <a:pt x="24" y="124"/>
                  </a:cubicBezTo>
                  <a:cubicBezTo>
                    <a:pt x="21" y="128"/>
                    <a:pt x="30" y="134"/>
                    <a:pt x="48" y="168"/>
                  </a:cubicBezTo>
                  <a:cubicBezTo>
                    <a:pt x="60" y="193"/>
                    <a:pt x="45" y="172"/>
                    <a:pt x="57" y="197"/>
                  </a:cubicBezTo>
                  <a:cubicBezTo>
                    <a:pt x="61" y="204"/>
                    <a:pt x="72" y="200"/>
                    <a:pt x="76" y="210"/>
                  </a:cubicBezTo>
                  <a:cubicBezTo>
                    <a:pt x="80" y="217"/>
                    <a:pt x="84" y="217"/>
                    <a:pt x="84" y="221"/>
                  </a:cubicBezTo>
                  <a:cubicBezTo>
                    <a:pt x="85" y="234"/>
                    <a:pt x="95" y="254"/>
                    <a:pt x="101" y="270"/>
                  </a:cubicBezTo>
                  <a:cubicBezTo>
                    <a:pt x="108" y="287"/>
                    <a:pt x="93" y="274"/>
                    <a:pt x="101" y="285"/>
                  </a:cubicBezTo>
                  <a:cubicBezTo>
                    <a:pt x="105" y="292"/>
                    <a:pt x="98" y="292"/>
                    <a:pt x="114" y="306"/>
                  </a:cubicBezTo>
                  <a:cubicBezTo>
                    <a:pt x="146" y="332"/>
                    <a:pt x="135" y="341"/>
                    <a:pt x="148" y="356"/>
                  </a:cubicBezTo>
                  <a:cubicBezTo>
                    <a:pt x="162" y="371"/>
                    <a:pt x="161" y="372"/>
                    <a:pt x="170" y="389"/>
                  </a:cubicBezTo>
                  <a:cubicBezTo>
                    <a:pt x="179" y="406"/>
                    <a:pt x="171" y="402"/>
                    <a:pt x="178" y="408"/>
                  </a:cubicBezTo>
                  <a:cubicBezTo>
                    <a:pt x="184" y="413"/>
                    <a:pt x="175" y="411"/>
                    <a:pt x="180" y="416"/>
                  </a:cubicBezTo>
                  <a:cubicBezTo>
                    <a:pt x="201" y="412"/>
                    <a:pt x="187" y="408"/>
                    <a:pt x="194" y="403"/>
                  </a:cubicBezTo>
                  <a:cubicBezTo>
                    <a:pt x="203" y="398"/>
                    <a:pt x="188" y="393"/>
                    <a:pt x="213" y="398"/>
                  </a:cubicBezTo>
                  <a:cubicBezTo>
                    <a:pt x="241" y="404"/>
                    <a:pt x="237" y="410"/>
                    <a:pt x="246" y="413"/>
                  </a:cubicBezTo>
                  <a:cubicBezTo>
                    <a:pt x="255" y="416"/>
                    <a:pt x="255" y="415"/>
                    <a:pt x="253" y="434"/>
                  </a:cubicBezTo>
                  <a:cubicBezTo>
                    <a:pt x="270" y="418"/>
                    <a:pt x="305" y="371"/>
                    <a:pt x="305" y="371"/>
                  </a:cubicBezTo>
                  <a:cubicBezTo>
                    <a:pt x="305" y="371"/>
                    <a:pt x="337" y="356"/>
                    <a:pt x="350" y="350"/>
                  </a:cubicBezTo>
                  <a:cubicBezTo>
                    <a:pt x="406" y="322"/>
                    <a:pt x="406" y="322"/>
                    <a:pt x="406" y="322"/>
                  </a:cubicBezTo>
                  <a:cubicBezTo>
                    <a:pt x="414" y="267"/>
                    <a:pt x="414" y="267"/>
                    <a:pt x="414" y="267"/>
                  </a:cubicBezTo>
                  <a:cubicBezTo>
                    <a:pt x="414" y="267"/>
                    <a:pt x="400" y="254"/>
                    <a:pt x="401" y="255"/>
                  </a:cubicBezTo>
                  <a:cubicBezTo>
                    <a:pt x="400" y="256"/>
                    <a:pt x="391" y="263"/>
                    <a:pt x="391" y="263"/>
                  </a:cubicBezTo>
                  <a:cubicBezTo>
                    <a:pt x="342" y="237"/>
                    <a:pt x="342" y="237"/>
                    <a:pt x="342" y="237"/>
                  </a:cubicBezTo>
                  <a:cubicBezTo>
                    <a:pt x="343" y="213"/>
                    <a:pt x="324" y="214"/>
                    <a:pt x="331" y="19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5" name="Freeform 248"/>
            <p:cNvSpPr>
              <a:spLocks/>
            </p:cNvSpPr>
            <p:nvPr/>
          </p:nvSpPr>
          <p:spPr bwMode="auto">
            <a:xfrm>
              <a:off x="20562888" y="2528888"/>
              <a:ext cx="55563" cy="76200"/>
            </a:xfrm>
            <a:custGeom>
              <a:avLst/>
              <a:gdLst/>
              <a:ahLst/>
              <a:cxnLst>
                <a:cxn ang="0">
                  <a:pos x="22" y="36"/>
                </a:cxn>
                <a:cxn ang="0">
                  <a:pos x="21" y="20"/>
                </a:cxn>
                <a:cxn ang="0">
                  <a:pos x="13" y="4"/>
                </a:cxn>
                <a:cxn ang="0">
                  <a:pos x="6" y="11"/>
                </a:cxn>
                <a:cxn ang="0">
                  <a:pos x="3" y="9"/>
                </a:cxn>
                <a:cxn ang="0">
                  <a:pos x="6" y="29"/>
                </a:cxn>
                <a:cxn ang="0">
                  <a:pos x="22" y="36"/>
                </a:cxn>
              </a:cxnLst>
              <a:rect l="0" t="0" r="r" b="b"/>
              <a:pathLst>
                <a:path w="26" h="36">
                  <a:moveTo>
                    <a:pt x="22" y="36"/>
                  </a:moveTo>
                  <a:cubicBezTo>
                    <a:pt x="26" y="32"/>
                    <a:pt x="17" y="23"/>
                    <a:pt x="21" y="20"/>
                  </a:cubicBezTo>
                  <a:cubicBezTo>
                    <a:pt x="26" y="16"/>
                    <a:pt x="16" y="6"/>
                    <a:pt x="13" y="4"/>
                  </a:cubicBezTo>
                  <a:cubicBezTo>
                    <a:pt x="10" y="0"/>
                    <a:pt x="8" y="7"/>
                    <a:pt x="6" y="11"/>
                  </a:cubicBezTo>
                  <a:cubicBezTo>
                    <a:pt x="4" y="15"/>
                    <a:pt x="5" y="7"/>
                    <a:pt x="3" y="9"/>
                  </a:cubicBezTo>
                  <a:cubicBezTo>
                    <a:pt x="1" y="12"/>
                    <a:pt x="0" y="13"/>
                    <a:pt x="6" y="29"/>
                  </a:cubicBezTo>
                  <a:cubicBezTo>
                    <a:pt x="13" y="34"/>
                    <a:pt x="15" y="35"/>
                    <a:pt x="22" y="36"/>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6" name="Freeform 249"/>
            <p:cNvSpPr>
              <a:spLocks/>
            </p:cNvSpPr>
            <p:nvPr/>
          </p:nvSpPr>
          <p:spPr bwMode="auto">
            <a:xfrm>
              <a:off x="21074063" y="1778000"/>
              <a:ext cx="306388" cy="179388"/>
            </a:xfrm>
            <a:custGeom>
              <a:avLst/>
              <a:gdLst/>
              <a:ahLst/>
              <a:cxnLst>
                <a:cxn ang="0">
                  <a:pos x="21" y="65"/>
                </a:cxn>
                <a:cxn ang="0">
                  <a:pos x="36" y="71"/>
                </a:cxn>
                <a:cxn ang="0">
                  <a:pos x="55" y="70"/>
                </a:cxn>
                <a:cxn ang="0">
                  <a:pos x="57" y="60"/>
                </a:cxn>
                <a:cxn ang="0">
                  <a:pos x="64" y="58"/>
                </a:cxn>
                <a:cxn ang="0">
                  <a:pos x="69" y="48"/>
                </a:cxn>
                <a:cxn ang="0">
                  <a:pos x="82" y="52"/>
                </a:cxn>
                <a:cxn ang="0">
                  <a:pos x="86" y="60"/>
                </a:cxn>
                <a:cxn ang="0">
                  <a:pos x="97" y="79"/>
                </a:cxn>
                <a:cxn ang="0">
                  <a:pos x="110" y="76"/>
                </a:cxn>
                <a:cxn ang="0">
                  <a:pos x="122" y="67"/>
                </a:cxn>
                <a:cxn ang="0">
                  <a:pos x="124" y="72"/>
                </a:cxn>
                <a:cxn ang="0">
                  <a:pos x="142" y="67"/>
                </a:cxn>
                <a:cxn ang="0">
                  <a:pos x="143" y="55"/>
                </a:cxn>
                <a:cxn ang="0">
                  <a:pos x="132" y="38"/>
                </a:cxn>
                <a:cxn ang="0">
                  <a:pos x="116" y="27"/>
                </a:cxn>
                <a:cxn ang="0">
                  <a:pos x="68" y="30"/>
                </a:cxn>
                <a:cxn ang="0">
                  <a:pos x="52" y="30"/>
                </a:cxn>
                <a:cxn ang="0">
                  <a:pos x="30" y="27"/>
                </a:cxn>
                <a:cxn ang="0">
                  <a:pos x="50" y="22"/>
                </a:cxn>
                <a:cxn ang="0">
                  <a:pos x="59" y="15"/>
                </a:cxn>
                <a:cxn ang="0">
                  <a:pos x="58" y="9"/>
                </a:cxn>
                <a:cxn ang="0">
                  <a:pos x="54" y="4"/>
                </a:cxn>
                <a:cxn ang="0">
                  <a:pos x="32" y="9"/>
                </a:cxn>
                <a:cxn ang="0">
                  <a:pos x="21" y="19"/>
                </a:cxn>
                <a:cxn ang="0">
                  <a:pos x="14" y="27"/>
                </a:cxn>
                <a:cxn ang="0">
                  <a:pos x="14" y="39"/>
                </a:cxn>
                <a:cxn ang="0">
                  <a:pos x="23" y="45"/>
                </a:cxn>
                <a:cxn ang="0">
                  <a:pos x="21" y="65"/>
                </a:cxn>
              </a:cxnLst>
              <a:rect l="0" t="0" r="r" b="b"/>
              <a:pathLst>
                <a:path w="145" h="85">
                  <a:moveTo>
                    <a:pt x="21" y="65"/>
                  </a:moveTo>
                  <a:cubicBezTo>
                    <a:pt x="35" y="63"/>
                    <a:pt x="25" y="76"/>
                    <a:pt x="36" y="71"/>
                  </a:cubicBezTo>
                  <a:cubicBezTo>
                    <a:pt x="45" y="66"/>
                    <a:pt x="49" y="73"/>
                    <a:pt x="55" y="70"/>
                  </a:cubicBezTo>
                  <a:cubicBezTo>
                    <a:pt x="60" y="67"/>
                    <a:pt x="50" y="65"/>
                    <a:pt x="57" y="60"/>
                  </a:cubicBezTo>
                  <a:cubicBezTo>
                    <a:pt x="63" y="55"/>
                    <a:pt x="60" y="61"/>
                    <a:pt x="64" y="58"/>
                  </a:cubicBezTo>
                  <a:cubicBezTo>
                    <a:pt x="69" y="54"/>
                    <a:pt x="61" y="55"/>
                    <a:pt x="69" y="48"/>
                  </a:cubicBezTo>
                  <a:cubicBezTo>
                    <a:pt x="75" y="42"/>
                    <a:pt x="85" y="46"/>
                    <a:pt x="82" y="52"/>
                  </a:cubicBezTo>
                  <a:cubicBezTo>
                    <a:pt x="76" y="64"/>
                    <a:pt x="86" y="49"/>
                    <a:pt x="86" y="60"/>
                  </a:cubicBezTo>
                  <a:cubicBezTo>
                    <a:pt x="86" y="64"/>
                    <a:pt x="92" y="72"/>
                    <a:pt x="97" y="79"/>
                  </a:cubicBezTo>
                  <a:cubicBezTo>
                    <a:pt x="102" y="85"/>
                    <a:pt x="99" y="81"/>
                    <a:pt x="110" y="76"/>
                  </a:cubicBezTo>
                  <a:cubicBezTo>
                    <a:pt x="120" y="70"/>
                    <a:pt x="117" y="67"/>
                    <a:pt x="122" y="67"/>
                  </a:cubicBezTo>
                  <a:cubicBezTo>
                    <a:pt x="127" y="67"/>
                    <a:pt x="119" y="72"/>
                    <a:pt x="124" y="72"/>
                  </a:cubicBezTo>
                  <a:cubicBezTo>
                    <a:pt x="128" y="71"/>
                    <a:pt x="128" y="66"/>
                    <a:pt x="142" y="67"/>
                  </a:cubicBezTo>
                  <a:cubicBezTo>
                    <a:pt x="144" y="65"/>
                    <a:pt x="145" y="62"/>
                    <a:pt x="143" y="55"/>
                  </a:cubicBezTo>
                  <a:cubicBezTo>
                    <a:pt x="140" y="48"/>
                    <a:pt x="130" y="49"/>
                    <a:pt x="132" y="38"/>
                  </a:cubicBezTo>
                  <a:cubicBezTo>
                    <a:pt x="136" y="18"/>
                    <a:pt x="117" y="46"/>
                    <a:pt x="116" y="27"/>
                  </a:cubicBezTo>
                  <a:cubicBezTo>
                    <a:pt x="93" y="34"/>
                    <a:pt x="73" y="34"/>
                    <a:pt x="68" y="30"/>
                  </a:cubicBezTo>
                  <a:cubicBezTo>
                    <a:pt x="63" y="25"/>
                    <a:pt x="57" y="36"/>
                    <a:pt x="52" y="30"/>
                  </a:cubicBezTo>
                  <a:cubicBezTo>
                    <a:pt x="48" y="26"/>
                    <a:pt x="31" y="32"/>
                    <a:pt x="30" y="27"/>
                  </a:cubicBezTo>
                  <a:cubicBezTo>
                    <a:pt x="30" y="23"/>
                    <a:pt x="45" y="17"/>
                    <a:pt x="50" y="22"/>
                  </a:cubicBezTo>
                  <a:cubicBezTo>
                    <a:pt x="55" y="26"/>
                    <a:pt x="59" y="22"/>
                    <a:pt x="59" y="15"/>
                  </a:cubicBezTo>
                  <a:cubicBezTo>
                    <a:pt x="46" y="11"/>
                    <a:pt x="58" y="9"/>
                    <a:pt x="58" y="9"/>
                  </a:cubicBezTo>
                  <a:cubicBezTo>
                    <a:pt x="58" y="9"/>
                    <a:pt x="58" y="9"/>
                    <a:pt x="54" y="4"/>
                  </a:cubicBezTo>
                  <a:cubicBezTo>
                    <a:pt x="50" y="0"/>
                    <a:pt x="39" y="18"/>
                    <a:pt x="32" y="9"/>
                  </a:cubicBezTo>
                  <a:cubicBezTo>
                    <a:pt x="31" y="12"/>
                    <a:pt x="34" y="14"/>
                    <a:pt x="21" y="19"/>
                  </a:cubicBezTo>
                  <a:cubicBezTo>
                    <a:pt x="34" y="17"/>
                    <a:pt x="28" y="26"/>
                    <a:pt x="14" y="27"/>
                  </a:cubicBezTo>
                  <a:cubicBezTo>
                    <a:pt x="0" y="28"/>
                    <a:pt x="5" y="39"/>
                    <a:pt x="14" y="39"/>
                  </a:cubicBezTo>
                  <a:cubicBezTo>
                    <a:pt x="30" y="39"/>
                    <a:pt x="14" y="44"/>
                    <a:pt x="23" y="45"/>
                  </a:cubicBezTo>
                  <a:cubicBezTo>
                    <a:pt x="33" y="46"/>
                    <a:pt x="21" y="53"/>
                    <a:pt x="21" y="65"/>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7" name="Freeform 250"/>
            <p:cNvSpPr>
              <a:spLocks/>
            </p:cNvSpPr>
            <p:nvPr/>
          </p:nvSpPr>
          <p:spPr bwMode="auto">
            <a:xfrm>
              <a:off x="15152688" y="2774950"/>
              <a:ext cx="26988" cy="25400"/>
            </a:xfrm>
            <a:custGeom>
              <a:avLst/>
              <a:gdLst/>
              <a:ahLst/>
              <a:cxnLst>
                <a:cxn ang="0">
                  <a:pos x="6" y="0"/>
                </a:cxn>
                <a:cxn ang="0">
                  <a:pos x="2" y="3"/>
                </a:cxn>
                <a:cxn ang="0">
                  <a:pos x="3" y="5"/>
                </a:cxn>
                <a:cxn ang="0">
                  <a:pos x="4" y="7"/>
                </a:cxn>
                <a:cxn ang="0">
                  <a:pos x="3" y="8"/>
                </a:cxn>
                <a:cxn ang="0">
                  <a:pos x="1" y="8"/>
                </a:cxn>
                <a:cxn ang="0">
                  <a:pos x="0" y="6"/>
                </a:cxn>
                <a:cxn ang="0">
                  <a:pos x="0" y="7"/>
                </a:cxn>
                <a:cxn ang="0">
                  <a:pos x="5" y="11"/>
                </a:cxn>
                <a:cxn ang="0">
                  <a:pos x="12" y="10"/>
                </a:cxn>
                <a:cxn ang="0">
                  <a:pos x="12" y="7"/>
                </a:cxn>
                <a:cxn ang="0">
                  <a:pos x="12" y="5"/>
                </a:cxn>
                <a:cxn ang="0">
                  <a:pos x="11" y="4"/>
                </a:cxn>
                <a:cxn ang="0">
                  <a:pos x="11" y="2"/>
                </a:cxn>
                <a:cxn ang="0">
                  <a:pos x="10" y="1"/>
                </a:cxn>
                <a:cxn ang="0">
                  <a:pos x="6" y="0"/>
                </a:cxn>
              </a:cxnLst>
              <a:rect l="0" t="0" r="r" b="b"/>
              <a:pathLst>
                <a:path w="13" h="12">
                  <a:moveTo>
                    <a:pt x="6" y="0"/>
                  </a:moveTo>
                  <a:cubicBezTo>
                    <a:pt x="4" y="0"/>
                    <a:pt x="3" y="1"/>
                    <a:pt x="2" y="3"/>
                  </a:cubicBezTo>
                  <a:cubicBezTo>
                    <a:pt x="2" y="4"/>
                    <a:pt x="3" y="4"/>
                    <a:pt x="3" y="5"/>
                  </a:cubicBezTo>
                  <a:cubicBezTo>
                    <a:pt x="3" y="6"/>
                    <a:pt x="3" y="6"/>
                    <a:pt x="4" y="7"/>
                  </a:cubicBezTo>
                  <a:cubicBezTo>
                    <a:pt x="4" y="7"/>
                    <a:pt x="4" y="8"/>
                    <a:pt x="3" y="8"/>
                  </a:cubicBezTo>
                  <a:cubicBezTo>
                    <a:pt x="3" y="8"/>
                    <a:pt x="2" y="8"/>
                    <a:pt x="1" y="8"/>
                  </a:cubicBezTo>
                  <a:cubicBezTo>
                    <a:pt x="1" y="7"/>
                    <a:pt x="1" y="7"/>
                    <a:pt x="0" y="6"/>
                  </a:cubicBezTo>
                  <a:cubicBezTo>
                    <a:pt x="0" y="6"/>
                    <a:pt x="0" y="7"/>
                    <a:pt x="0" y="7"/>
                  </a:cubicBezTo>
                  <a:cubicBezTo>
                    <a:pt x="0" y="10"/>
                    <a:pt x="3" y="11"/>
                    <a:pt x="5" y="11"/>
                  </a:cubicBezTo>
                  <a:cubicBezTo>
                    <a:pt x="7" y="12"/>
                    <a:pt x="9" y="10"/>
                    <a:pt x="12" y="10"/>
                  </a:cubicBezTo>
                  <a:cubicBezTo>
                    <a:pt x="13" y="9"/>
                    <a:pt x="12" y="8"/>
                    <a:pt x="12" y="7"/>
                  </a:cubicBezTo>
                  <a:cubicBezTo>
                    <a:pt x="12" y="7"/>
                    <a:pt x="13" y="6"/>
                    <a:pt x="12" y="5"/>
                  </a:cubicBezTo>
                  <a:cubicBezTo>
                    <a:pt x="12" y="4"/>
                    <a:pt x="11" y="4"/>
                    <a:pt x="11" y="4"/>
                  </a:cubicBezTo>
                  <a:cubicBezTo>
                    <a:pt x="10" y="3"/>
                    <a:pt x="11" y="2"/>
                    <a:pt x="11" y="2"/>
                  </a:cubicBezTo>
                  <a:cubicBezTo>
                    <a:pt x="11" y="1"/>
                    <a:pt x="10" y="1"/>
                    <a:pt x="10" y="1"/>
                  </a:cubicBezTo>
                  <a:cubicBezTo>
                    <a:pt x="9" y="1"/>
                    <a:pt x="7" y="0"/>
                    <a:pt x="6" y="0"/>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sp>
          <p:nvSpPr>
            <p:cNvPr id="248" name="Freeform 251"/>
            <p:cNvSpPr>
              <a:spLocks/>
            </p:cNvSpPr>
            <p:nvPr/>
          </p:nvSpPr>
          <p:spPr bwMode="auto">
            <a:xfrm>
              <a:off x="22844126" y="3913188"/>
              <a:ext cx="25400" cy="17463"/>
            </a:xfrm>
            <a:custGeom>
              <a:avLst/>
              <a:gdLst/>
              <a:ahLst/>
              <a:cxnLst>
                <a:cxn ang="0">
                  <a:pos x="0" y="4"/>
                </a:cxn>
                <a:cxn ang="0">
                  <a:pos x="5" y="8"/>
                </a:cxn>
                <a:cxn ang="0">
                  <a:pos x="12" y="4"/>
                </a:cxn>
                <a:cxn ang="0">
                  <a:pos x="7" y="3"/>
                </a:cxn>
                <a:cxn ang="0">
                  <a:pos x="2" y="0"/>
                </a:cxn>
                <a:cxn ang="0">
                  <a:pos x="0" y="4"/>
                </a:cxn>
              </a:cxnLst>
              <a:rect l="0" t="0" r="r" b="b"/>
              <a:pathLst>
                <a:path w="12" h="8">
                  <a:moveTo>
                    <a:pt x="0" y="4"/>
                  </a:moveTo>
                  <a:cubicBezTo>
                    <a:pt x="0" y="4"/>
                    <a:pt x="2" y="7"/>
                    <a:pt x="5" y="8"/>
                  </a:cubicBezTo>
                  <a:cubicBezTo>
                    <a:pt x="9" y="8"/>
                    <a:pt x="12" y="6"/>
                    <a:pt x="12" y="4"/>
                  </a:cubicBezTo>
                  <a:cubicBezTo>
                    <a:pt x="12" y="2"/>
                    <a:pt x="7" y="3"/>
                    <a:pt x="7" y="3"/>
                  </a:cubicBezTo>
                  <a:cubicBezTo>
                    <a:pt x="7" y="3"/>
                    <a:pt x="4" y="0"/>
                    <a:pt x="2" y="0"/>
                  </a:cubicBezTo>
                  <a:cubicBezTo>
                    <a:pt x="0" y="1"/>
                    <a:pt x="0" y="4"/>
                    <a:pt x="0" y="4"/>
                  </a:cubicBezTo>
                  <a:close/>
                </a:path>
              </a:pathLst>
            </a:custGeom>
            <a:grpFill/>
            <a:ln w="0" cap="sq">
              <a:noFill/>
              <a:prstDash val="solid"/>
              <a:bevel/>
              <a:headEnd/>
              <a:tailEnd/>
            </a:ln>
          </p:spPr>
          <p:txBody>
            <a:bodyPr vert="horz" wrap="square" lIns="91440" tIns="45720" rIns="91440" bIns="45720" numCol="1" anchor="t" anchorCtr="0" compatLnSpc="1">
              <a:prstTxWarp prst="textNoShape">
                <a:avLst/>
              </a:prstTxWarp>
            </a:bodyPr>
            <a:lstStyle/>
            <a:p>
              <a:pPr defTabSz="932286"/>
              <a:endParaRPr lang="en-US" dirty="0">
                <a:solidFill>
                  <a:srgbClr val="000000"/>
                </a:solidFill>
              </a:endParaRPr>
            </a:p>
          </p:txBody>
        </p:sp>
      </p:grpSp>
      <p:grpSp>
        <p:nvGrpSpPr>
          <p:cNvPr id="255" name="Group 254"/>
          <p:cNvGrpSpPr/>
          <p:nvPr/>
        </p:nvGrpSpPr>
        <p:grpSpPr>
          <a:xfrm>
            <a:off x="2177184" y="3204697"/>
            <a:ext cx="931790" cy="931283"/>
            <a:chOff x="8000929" y="2412892"/>
            <a:chExt cx="952252" cy="952500"/>
          </a:xfrm>
        </p:grpSpPr>
        <p:sp>
          <p:nvSpPr>
            <p:cNvPr id="256" name="Oval 255"/>
            <p:cNvSpPr/>
            <p:nvPr/>
          </p:nvSpPr>
          <p:spPr bwMode="auto">
            <a:xfrm>
              <a:off x="8000929" y="2412892"/>
              <a:ext cx="952252" cy="952500"/>
            </a:xfrm>
            <a:prstGeom prst="ellipse">
              <a:avLst/>
            </a:prstGeom>
            <a:solidFill>
              <a:schemeClr val="accent1"/>
            </a:solidFill>
            <a:ln w="57150" cmpd="sng">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92069" fontAlgn="base">
                <a:lnSpc>
                  <a:spcPct val="90000"/>
                </a:lnSpc>
                <a:spcBef>
                  <a:spcPct val="0"/>
                </a:spcBef>
                <a:spcAft>
                  <a:spcPct val="0"/>
                </a:spcAft>
              </a:pPr>
              <a:endParaRPr lang="en-US" sz="1500" spc="-44" dirty="0">
                <a:solidFill>
                  <a:srgbClr val="FFFFFF"/>
                </a:solidFill>
                <a:cs typeface="Segoe UI"/>
              </a:endParaRPr>
            </a:p>
          </p:txBody>
        </p:sp>
        <p:sp>
          <p:nvSpPr>
            <p:cNvPr id="257" name="Rounded Rectangle 2058"/>
            <p:cNvSpPr>
              <a:spLocks noChangeAspect="1"/>
            </p:cNvSpPr>
            <p:nvPr/>
          </p:nvSpPr>
          <p:spPr bwMode="auto">
            <a:xfrm>
              <a:off x="8337859" y="2614822"/>
              <a:ext cx="278392" cy="548640"/>
            </a:xfrm>
            <a:custGeom>
              <a:avLst/>
              <a:gdLst/>
              <a:ahLst/>
              <a:cxnLst/>
              <a:rect l="l" t="t" r="r" b="b"/>
              <a:pathLst>
                <a:path w="235932" h="524825">
                  <a:moveTo>
                    <a:pt x="26526" y="453142"/>
                  </a:moveTo>
                  <a:lnTo>
                    <a:pt x="26526" y="471430"/>
                  </a:lnTo>
                  <a:lnTo>
                    <a:pt x="209406" y="471430"/>
                  </a:lnTo>
                  <a:lnTo>
                    <a:pt x="209406" y="453142"/>
                  </a:lnTo>
                  <a:close/>
                  <a:moveTo>
                    <a:pt x="26526" y="412660"/>
                  </a:moveTo>
                  <a:lnTo>
                    <a:pt x="26526" y="430948"/>
                  </a:lnTo>
                  <a:lnTo>
                    <a:pt x="63102" y="430948"/>
                  </a:lnTo>
                  <a:lnTo>
                    <a:pt x="63102" y="412660"/>
                  </a:lnTo>
                  <a:close/>
                  <a:moveTo>
                    <a:pt x="26526" y="372178"/>
                  </a:moveTo>
                  <a:lnTo>
                    <a:pt x="26526" y="390466"/>
                  </a:lnTo>
                  <a:lnTo>
                    <a:pt x="63102" y="390466"/>
                  </a:lnTo>
                  <a:lnTo>
                    <a:pt x="63102" y="372178"/>
                  </a:lnTo>
                  <a:close/>
                  <a:moveTo>
                    <a:pt x="26526" y="97526"/>
                  </a:moveTo>
                  <a:lnTo>
                    <a:pt x="26526" y="124958"/>
                  </a:lnTo>
                  <a:lnTo>
                    <a:pt x="209406" y="124958"/>
                  </a:lnTo>
                  <a:lnTo>
                    <a:pt x="209406" y="97526"/>
                  </a:lnTo>
                  <a:close/>
                  <a:moveTo>
                    <a:pt x="26526" y="53758"/>
                  </a:moveTo>
                  <a:lnTo>
                    <a:pt x="26526" y="72046"/>
                  </a:lnTo>
                  <a:lnTo>
                    <a:pt x="209406" y="72046"/>
                  </a:lnTo>
                  <a:lnTo>
                    <a:pt x="209406" y="53758"/>
                  </a:lnTo>
                  <a:close/>
                  <a:moveTo>
                    <a:pt x="31386" y="0"/>
                  </a:moveTo>
                  <a:lnTo>
                    <a:pt x="204546" y="0"/>
                  </a:lnTo>
                  <a:cubicBezTo>
                    <a:pt x="221880" y="0"/>
                    <a:pt x="235932" y="14052"/>
                    <a:pt x="235932" y="31386"/>
                  </a:cubicBezTo>
                  <a:lnTo>
                    <a:pt x="235932" y="493439"/>
                  </a:lnTo>
                  <a:cubicBezTo>
                    <a:pt x="235932" y="510773"/>
                    <a:pt x="221880" y="524825"/>
                    <a:pt x="204546" y="524825"/>
                  </a:cubicBezTo>
                  <a:lnTo>
                    <a:pt x="31386" y="524825"/>
                  </a:lnTo>
                  <a:cubicBezTo>
                    <a:pt x="14052" y="524825"/>
                    <a:pt x="0" y="510773"/>
                    <a:pt x="0" y="493439"/>
                  </a:cubicBezTo>
                  <a:lnTo>
                    <a:pt x="0" y="31386"/>
                  </a:lnTo>
                  <a:cubicBezTo>
                    <a:pt x="0" y="14052"/>
                    <a:pt x="14052" y="0"/>
                    <a:pt x="31386"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50749" fontAlgn="base">
                <a:spcBef>
                  <a:spcPct val="0"/>
                </a:spcBef>
                <a:spcAft>
                  <a:spcPct val="0"/>
                </a:spcAft>
              </a:pPr>
              <a:endParaRPr lang="en-US" spc="-52"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58" name="Group 257"/>
          <p:cNvGrpSpPr/>
          <p:nvPr/>
        </p:nvGrpSpPr>
        <p:grpSpPr>
          <a:xfrm>
            <a:off x="5639763" y="1771903"/>
            <a:ext cx="931790" cy="931283"/>
            <a:chOff x="8000929" y="2412892"/>
            <a:chExt cx="952252" cy="952500"/>
          </a:xfrm>
        </p:grpSpPr>
        <p:sp>
          <p:nvSpPr>
            <p:cNvPr id="259" name="Oval 258"/>
            <p:cNvSpPr/>
            <p:nvPr/>
          </p:nvSpPr>
          <p:spPr bwMode="auto">
            <a:xfrm>
              <a:off x="8000929" y="2412892"/>
              <a:ext cx="952252" cy="952500"/>
            </a:xfrm>
            <a:prstGeom prst="ellipse">
              <a:avLst/>
            </a:prstGeom>
            <a:solidFill>
              <a:schemeClr val="accent1"/>
            </a:solidFill>
            <a:ln w="57150" cmpd="sng">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92069" fontAlgn="base">
                <a:lnSpc>
                  <a:spcPct val="90000"/>
                </a:lnSpc>
                <a:spcBef>
                  <a:spcPct val="0"/>
                </a:spcBef>
                <a:spcAft>
                  <a:spcPct val="0"/>
                </a:spcAft>
              </a:pPr>
              <a:endParaRPr lang="en-US" sz="1500" spc="-44" dirty="0">
                <a:solidFill>
                  <a:srgbClr val="FFFFFF"/>
                </a:solidFill>
                <a:cs typeface="Segoe UI"/>
              </a:endParaRPr>
            </a:p>
          </p:txBody>
        </p:sp>
        <p:sp>
          <p:nvSpPr>
            <p:cNvPr id="260" name="Rounded Rectangle 2058"/>
            <p:cNvSpPr>
              <a:spLocks noChangeAspect="1"/>
            </p:cNvSpPr>
            <p:nvPr/>
          </p:nvSpPr>
          <p:spPr bwMode="auto">
            <a:xfrm>
              <a:off x="8337859" y="2614822"/>
              <a:ext cx="278392" cy="548640"/>
            </a:xfrm>
            <a:custGeom>
              <a:avLst/>
              <a:gdLst/>
              <a:ahLst/>
              <a:cxnLst/>
              <a:rect l="l" t="t" r="r" b="b"/>
              <a:pathLst>
                <a:path w="235932" h="524825">
                  <a:moveTo>
                    <a:pt x="26526" y="453142"/>
                  </a:moveTo>
                  <a:lnTo>
                    <a:pt x="26526" y="471430"/>
                  </a:lnTo>
                  <a:lnTo>
                    <a:pt x="209406" y="471430"/>
                  </a:lnTo>
                  <a:lnTo>
                    <a:pt x="209406" y="453142"/>
                  </a:lnTo>
                  <a:close/>
                  <a:moveTo>
                    <a:pt x="26526" y="412660"/>
                  </a:moveTo>
                  <a:lnTo>
                    <a:pt x="26526" y="430948"/>
                  </a:lnTo>
                  <a:lnTo>
                    <a:pt x="63102" y="430948"/>
                  </a:lnTo>
                  <a:lnTo>
                    <a:pt x="63102" y="412660"/>
                  </a:lnTo>
                  <a:close/>
                  <a:moveTo>
                    <a:pt x="26526" y="372178"/>
                  </a:moveTo>
                  <a:lnTo>
                    <a:pt x="26526" y="390466"/>
                  </a:lnTo>
                  <a:lnTo>
                    <a:pt x="63102" y="390466"/>
                  </a:lnTo>
                  <a:lnTo>
                    <a:pt x="63102" y="372178"/>
                  </a:lnTo>
                  <a:close/>
                  <a:moveTo>
                    <a:pt x="26526" y="97526"/>
                  </a:moveTo>
                  <a:lnTo>
                    <a:pt x="26526" y="124958"/>
                  </a:lnTo>
                  <a:lnTo>
                    <a:pt x="209406" y="124958"/>
                  </a:lnTo>
                  <a:lnTo>
                    <a:pt x="209406" y="97526"/>
                  </a:lnTo>
                  <a:close/>
                  <a:moveTo>
                    <a:pt x="26526" y="53758"/>
                  </a:moveTo>
                  <a:lnTo>
                    <a:pt x="26526" y="72046"/>
                  </a:lnTo>
                  <a:lnTo>
                    <a:pt x="209406" y="72046"/>
                  </a:lnTo>
                  <a:lnTo>
                    <a:pt x="209406" y="53758"/>
                  </a:lnTo>
                  <a:close/>
                  <a:moveTo>
                    <a:pt x="31386" y="0"/>
                  </a:moveTo>
                  <a:lnTo>
                    <a:pt x="204546" y="0"/>
                  </a:lnTo>
                  <a:cubicBezTo>
                    <a:pt x="221880" y="0"/>
                    <a:pt x="235932" y="14052"/>
                    <a:pt x="235932" y="31386"/>
                  </a:cubicBezTo>
                  <a:lnTo>
                    <a:pt x="235932" y="493439"/>
                  </a:lnTo>
                  <a:cubicBezTo>
                    <a:pt x="235932" y="510773"/>
                    <a:pt x="221880" y="524825"/>
                    <a:pt x="204546" y="524825"/>
                  </a:cubicBezTo>
                  <a:lnTo>
                    <a:pt x="31386" y="524825"/>
                  </a:lnTo>
                  <a:cubicBezTo>
                    <a:pt x="14052" y="524825"/>
                    <a:pt x="0" y="510773"/>
                    <a:pt x="0" y="493439"/>
                  </a:cubicBezTo>
                  <a:lnTo>
                    <a:pt x="0" y="31386"/>
                  </a:lnTo>
                  <a:cubicBezTo>
                    <a:pt x="0" y="14052"/>
                    <a:pt x="14052" y="0"/>
                    <a:pt x="31386"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50749" fontAlgn="base">
                <a:spcBef>
                  <a:spcPct val="0"/>
                </a:spcBef>
                <a:spcAft>
                  <a:spcPct val="0"/>
                </a:spcAft>
              </a:pPr>
              <a:endParaRPr lang="en-US" spc="-52"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61" name="Group 260"/>
          <p:cNvGrpSpPr/>
          <p:nvPr/>
        </p:nvGrpSpPr>
        <p:grpSpPr>
          <a:xfrm>
            <a:off x="9513931" y="3690996"/>
            <a:ext cx="931790" cy="931283"/>
            <a:chOff x="8000929" y="2412892"/>
            <a:chExt cx="952252" cy="952500"/>
          </a:xfrm>
        </p:grpSpPr>
        <p:sp>
          <p:nvSpPr>
            <p:cNvPr id="262" name="Oval 261"/>
            <p:cNvSpPr/>
            <p:nvPr/>
          </p:nvSpPr>
          <p:spPr bwMode="auto">
            <a:xfrm>
              <a:off x="8000929" y="2412892"/>
              <a:ext cx="952252" cy="952500"/>
            </a:xfrm>
            <a:prstGeom prst="ellipse">
              <a:avLst/>
            </a:prstGeom>
            <a:solidFill>
              <a:schemeClr val="accent1"/>
            </a:solidFill>
            <a:ln w="57150" cmpd="sng">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92069" fontAlgn="base">
                <a:lnSpc>
                  <a:spcPct val="90000"/>
                </a:lnSpc>
                <a:spcBef>
                  <a:spcPct val="0"/>
                </a:spcBef>
                <a:spcAft>
                  <a:spcPct val="0"/>
                </a:spcAft>
              </a:pPr>
              <a:endParaRPr lang="en-US" sz="1500" spc="-44" dirty="0">
                <a:solidFill>
                  <a:srgbClr val="FFFFFF"/>
                </a:solidFill>
                <a:cs typeface="Segoe UI"/>
              </a:endParaRPr>
            </a:p>
          </p:txBody>
        </p:sp>
        <p:sp>
          <p:nvSpPr>
            <p:cNvPr id="263" name="Rounded Rectangle 2058"/>
            <p:cNvSpPr>
              <a:spLocks noChangeAspect="1"/>
            </p:cNvSpPr>
            <p:nvPr/>
          </p:nvSpPr>
          <p:spPr bwMode="auto">
            <a:xfrm>
              <a:off x="8337859" y="2614822"/>
              <a:ext cx="278392" cy="548640"/>
            </a:xfrm>
            <a:custGeom>
              <a:avLst/>
              <a:gdLst/>
              <a:ahLst/>
              <a:cxnLst/>
              <a:rect l="l" t="t" r="r" b="b"/>
              <a:pathLst>
                <a:path w="235932" h="524825">
                  <a:moveTo>
                    <a:pt x="26526" y="453142"/>
                  </a:moveTo>
                  <a:lnTo>
                    <a:pt x="26526" y="471430"/>
                  </a:lnTo>
                  <a:lnTo>
                    <a:pt x="209406" y="471430"/>
                  </a:lnTo>
                  <a:lnTo>
                    <a:pt x="209406" y="453142"/>
                  </a:lnTo>
                  <a:close/>
                  <a:moveTo>
                    <a:pt x="26526" y="412660"/>
                  </a:moveTo>
                  <a:lnTo>
                    <a:pt x="26526" y="430948"/>
                  </a:lnTo>
                  <a:lnTo>
                    <a:pt x="63102" y="430948"/>
                  </a:lnTo>
                  <a:lnTo>
                    <a:pt x="63102" y="412660"/>
                  </a:lnTo>
                  <a:close/>
                  <a:moveTo>
                    <a:pt x="26526" y="372178"/>
                  </a:moveTo>
                  <a:lnTo>
                    <a:pt x="26526" y="390466"/>
                  </a:lnTo>
                  <a:lnTo>
                    <a:pt x="63102" y="390466"/>
                  </a:lnTo>
                  <a:lnTo>
                    <a:pt x="63102" y="372178"/>
                  </a:lnTo>
                  <a:close/>
                  <a:moveTo>
                    <a:pt x="26526" y="97526"/>
                  </a:moveTo>
                  <a:lnTo>
                    <a:pt x="26526" y="124958"/>
                  </a:lnTo>
                  <a:lnTo>
                    <a:pt x="209406" y="124958"/>
                  </a:lnTo>
                  <a:lnTo>
                    <a:pt x="209406" y="97526"/>
                  </a:lnTo>
                  <a:close/>
                  <a:moveTo>
                    <a:pt x="26526" y="53758"/>
                  </a:moveTo>
                  <a:lnTo>
                    <a:pt x="26526" y="72046"/>
                  </a:lnTo>
                  <a:lnTo>
                    <a:pt x="209406" y="72046"/>
                  </a:lnTo>
                  <a:lnTo>
                    <a:pt x="209406" y="53758"/>
                  </a:lnTo>
                  <a:close/>
                  <a:moveTo>
                    <a:pt x="31386" y="0"/>
                  </a:moveTo>
                  <a:lnTo>
                    <a:pt x="204546" y="0"/>
                  </a:lnTo>
                  <a:cubicBezTo>
                    <a:pt x="221880" y="0"/>
                    <a:pt x="235932" y="14052"/>
                    <a:pt x="235932" y="31386"/>
                  </a:cubicBezTo>
                  <a:lnTo>
                    <a:pt x="235932" y="493439"/>
                  </a:lnTo>
                  <a:cubicBezTo>
                    <a:pt x="235932" y="510773"/>
                    <a:pt x="221880" y="524825"/>
                    <a:pt x="204546" y="524825"/>
                  </a:cubicBezTo>
                  <a:lnTo>
                    <a:pt x="31386" y="524825"/>
                  </a:lnTo>
                  <a:cubicBezTo>
                    <a:pt x="14052" y="524825"/>
                    <a:pt x="0" y="510773"/>
                    <a:pt x="0" y="493439"/>
                  </a:cubicBezTo>
                  <a:lnTo>
                    <a:pt x="0" y="31386"/>
                  </a:lnTo>
                  <a:cubicBezTo>
                    <a:pt x="0" y="14052"/>
                    <a:pt x="14052" y="0"/>
                    <a:pt x="31386"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50749" fontAlgn="base">
                <a:spcBef>
                  <a:spcPct val="0"/>
                </a:spcBef>
                <a:spcAft>
                  <a:spcPct val="0"/>
                </a:spcAft>
              </a:pPr>
              <a:endParaRPr lang="en-US" spc="-52"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264" name="Rectangle 263"/>
          <p:cNvSpPr/>
          <p:nvPr/>
        </p:nvSpPr>
        <p:spPr bwMode="auto">
          <a:xfrm>
            <a:off x="543542" y="4663020"/>
            <a:ext cx="7837020" cy="1958467"/>
          </a:xfrm>
          <a:prstGeom prst="rect">
            <a:avLst/>
          </a:prstGeom>
          <a:solidFill>
            <a:schemeClr val="accent1">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5" tIns="186465" rIns="46619" bIns="46619" numCol="1" spcCol="0" rtlCol="0" fromWordArt="0" anchor="t" anchorCtr="0" forceAA="0" compatLnSpc="1">
            <a:prstTxWarp prst="textNoShape">
              <a:avLst/>
            </a:prstTxWarp>
            <a:noAutofit/>
          </a:bodyPr>
          <a:lstStyle/>
          <a:p>
            <a:pPr marL="229844" indent="-229844" defTabSz="932015" fontAlgn="base">
              <a:spcBef>
                <a:spcPct val="0"/>
              </a:spcBef>
              <a:spcAft>
                <a:spcPct val="0"/>
              </a:spcAft>
              <a:buFont typeface="Arial" pitchFamily="34" charset="0"/>
              <a:buChar char="•"/>
            </a:pPr>
            <a:r>
              <a:rPr lang="en-US" sz="1600" dirty="0">
                <a:gradFill>
                  <a:gsLst>
                    <a:gs pos="0">
                      <a:srgbClr val="FFFFFF"/>
                    </a:gs>
                    <a:gs pos="100000">
                      <a:srgbClr val="FFFFFF"/>
                    </a:gs>
                  </a:gsLst>
                  <a:lin ang="5400000" scaled="0"/>
                </a:gradFill>
                <a:ea typeface="Segoe UI" pitchFamily="34" charset="0"/>
                <a:cs typeface="Segoe UI" pitchFamily="34" charset="0"/>
              </a:rPr>
              <a:t>$2.3B+ investment in cloud infrastructure</a:t>
            </a:r>
          </a:p>
          <a:p>
            <a:pPr marL="229844" indent="-229844" defTabSz="932015" fontAlgn="base">
              <a:spcBef>
                <a:spcPct val="0"/>
              </a:spcBef>
              <a:spcAft>
                <a:spcPct val="0"/>
              </a:spcAft>
              <a:buFont typeface="Arial" pitchFamily="34" charset="0"/>
              <a:buChar char="•"/>
            </a:pPr>
            <a:r>
              <a:rPr lang="en-US" sz="1600" dirty="0">
                <a:gradFill>
                  <a:gsLst>
                    <a:gs pos="0">
                      <a:srgbClr val="FFFFFF"/>
                    </a:gs>
                    <a:gs pos="100000">
                      <a:srgbClr val="FFFFFF"/>
                    </a:gs>
                  </a:gsLst>
                  <a:lin ang="5400000" scaled="0"/>
                </a:gradFill>
                <a:ea typeface="Segoe UI" pitchFamily="34" charset="0"/>
                <a:cs typeface="Segoe UI" pitchFamily="34" charset="0"/>
              </a:rPr>
              <a:t>Geo-redundant data centers</a:t>
            </a:r>
          </a:p>
          <a:p>
            <a:pPr marL="229844" indent="-229844" defTabSz="932015" fontAlgn="base">
              <a:spcBef>
                <a:spcPct val="0"/>
              </a:spcBef>
              <a:spcAft>
                <a:spcPct val="0"/>
              </a:spcAft>
              <a:buFont typeface="Arial" pitchFamily="34" charset="0"/>
              <a:buChar char="•"/>
            </a:pPr>
            <a:r>
              <a:rPr lang="en-US" sz="1600" dirty="0">
                <a:gradFill>
                  <a:gsLst>
                    <a:gs pos="0">
                      <a:srgbClr val="FFFFFF"/>
                    </a:gs>
                    <a:gs pos="100000">
                      <a:srgbClr val="FFFFFF"/>
                    </a:gs>
                  </a:gsLst>
                  <a:lin ang="5400000" scaled="0"/>
                </a:gradFill>
                <a:ea typeface="Segoe UI" pitchFamily="34" charset="0"/>
                <a:cs typeface="Segoe UI" pitchFamily="34" charset="0"/>
              </a:rPr>
              <a:t>Locations in Americas, Europe, and APAC </a:t>
            </a:r>
          </a:p>
          <a:p>
            <a:pPr marL="229844" indent="-229844" defTabSz="932015" fontAlgn="base">
              <a:spcBef>
                <a:spcPct val="0"/>
              </a:spcBef>
              <a:spcAft>
                <a:spcPct val="0"/>
              </a:spcAft>
              <a:buFont typeface="Arial" pitchFamily="34" charset="0"/>
              <a:buChar char="•"/>
            </a:pPr>
            <a:r>
              <a:rPr lang="en-US" sz="1600" dirty="0">
                <a:gradFill>
                  <a:gsLst>
                    <a:gs pos="0">
                      <a:srgbClr val="FFFFFF"/>
                    </a:gs>
                    <a:gs pos="100000">
                      <a:srgbClr val="FFFFFF"/>
                    </a:gs>
                  </a:gsLst>
                  <a:lin ang="5400000" scaled="0"/>
                </a:gradFill>
                <a:ea typeface="Segoe UI" pitchFamily="34" charset="0"/>
                <a:cs typeface="Segoe UI" pitchFamily="34" charset="0"/>
              </a:rPr>
              <a:t>99.9% uptime Service Level Agreement (SLA)</a:t>
            </a:r>
          </a:p>
          <a:p>
            <a:pPr marL="229844" indent="-229844" defTabSz="932015" fontAlgn="base">
              <a:spcBef>
                <a:spcPct val="0"/>
              </a:spcBef>
              <a:spcAft>
                <a:spcPct val="0"/>
              </a:spcAft>
              <a:buFont typeface="Arial" pitchFamily="34" charset="0"/>
              <a:buChar char="•"/>
            </a:pPr>
            <a:r>
              <a:rPr lang="en-US" sz="1600" dirty="0">
                <a:gradFill>
                  <a:gsLst>
                    <a:gs pos="0">
                      <a:srgbClr val="FFFFFF"/>
                    </a:gs>
                    <a:gs pos="100000">
                      <a:srgbClr val="FFFFFF"/>
                    </a:gs>
                  </a:gsLst>
                  <a:lin ang="5400000" scaled="0"/>
                </a:gradFill>
                <a:ea typeface="Segoe UI" pitchFamily="34" charset="0"/>
                <a:cs typeface="Segoe UI" pitchFamily="34" charset="0"/>
              </a:rPr>
              <a:t>Secure infrastructure</a:t>
            </a:r>
          </a:p>
          <a:p>
            <a:pPr marL="229844" indent="-229844" defTabSz="932015" fontAlgn="base">
              <a:spcBef>
                <a:spcPct val="0"/>
              </a:spcBef>
              <a:spcAft>
                <a:spcPct val="0"/>
              </a:spcAft>
              <a:buFont typeface="Arial" pitchFamily="34" charset="0"/>
              <a:buChar char="•"/>
            </a:pPr>
            <a:r>
              <a:rPr lang="en-US" sz="1600" dirty="0">
                <a:gradFill>
                  <a:gsLst>
                    <a:gs pos="0">
                      <a:srgbClr val="FFFFFF"/>
                    </a:gs>
                    <a:gs pos="100000">
                      <a:srgbClr val="FFFFFF"/>
                    </a:gs>
                  </a:gsLst>
                  <a:lin ang="5400000" scaled="0"/>
                </a:gradFill>
                <a:ea typeface="Segoe UI" pitchFamily="34" charset="0"/>
                <a:cs typeface="Segoe UI" pitchFamily="34" charset="0"/>
              </a:rPr>
              <a:t>Built from the ground up to be environmentally sustainable</a:t>
            </a:r>
          </a:p>
          <a:p>
            <a:pPr marL="229844" indent="-229844" defTabSz="932015" fontAlgn="base">
              <a:spcBef>
                <a:spcPct val="0"/>
              </a:spcBef>
              <a:spcAft>
                <a:spcPct val="0"/>
              </a:spcAft>
              <a:buFont typeface="Arial" pitchFamily="34" charset="0"/>
              <a:buChar char="•"/>
            </a:pPr>
            <a:r>
              <a:rPr lang="en-US" sz="1600" dirty="0">
                <a:gradFill>
                  <a:gsLst>
                    <a:gs pos="0">
                      <a:srgbClr val="FFFFFF"/>
                    </a:gs>
                    <a:gs pos="100000">
                      <a:srgbClr val="FFFFFF"/>
                    </a:gs>
                  </a:gsLst>
                  <a:lin ang="5400000" scaled="0"/>
                </a:gradFill>
                <a:ea typeface="Segoe UI" pitchFamily="34" charset="0"/>
                <a:cs typeface="Segoe UI" pitchFamily="34" charset="0"/>
              </a:rPr>
              <a:t>Focused on last-mile excellence</a:t>
            </a:r>
          </a:p>
        </p:txBody>
      </p:sp>
    </p:spTree>
    <p:extLst>
      <p:ext uri="{BB962C8B-B14F-4D97-AF65-F5344CB8AC3E}">
        <p14:creationId xmlns:p14="http://schemas.microsoft.com/office/powerpoint/2010/main" val="3355233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55"/>
                                        </p:tgtEl>
                                        <p:attrNameLst>
                                          <p:attrName>style.visibility</p:attrName>
                                        </p:attrNameLst>
                                      </p:cBhvr>
                                      <p:to>
                                        <p:strVal val="visible"/>
                                      </p:to>
                                    </p:set>
                                    <p:anim calcmode="lin" valueType="num">
                                      <p:cBhvr additive="base">
                                        <p:cTn id="7" dur="500"/>
                                        <p:tgtEl>
                                          <p:spTgt spid="255"/>
                                        </p:tgtEl>
                                        <p:attrNameLst>
                                          <p:attrName>ppt_y</p:attrName>
                                        </p:attrNameLst>
                                      </p:cBhvr>
                                      <p:tavLst>
                                        <p:tav tm="0">
                                          <p:val>
                                            <p:strVal val="#ppt_y+#ppt_h*1.125000"/>
                                          </p:val>
                                        </p:tav>
                                        <p:tav tm="100000">
                                          <p:val>
                                            <p:strVal val="#ppt_y"/>
                                          </p:val>
                                        </p:tav>
                                      </p:tavLst>
                                    </p:anim>
                                    <p:animEffect transition="in" filter="wipe(up)">
                                      <p:cBhvr>
                                        <p:cTn id="8" dur="500"/>
                                        <p:tgtEl>
                                          <p:spTgt spid="255"/>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58"/>
                                        </p:tgtEl>
                                        <p:attrNameLst>
                                          <p:attrName>style.visibility</p:attrName>
                                        </p:attrNameLst>
                                      </p:cBhvr>
                                      <p:to>
                                        <p:strVal val="visible"/>
                                      </p:to>
                                    </p:set>
                                    <p:anim calcmode="lin" valueType="num">
                                      <p:cBhvr additive="base">
                                        <p:cTn id="12" dur="500"/>
                                        <p:tgtEl>
                                          <p:spTgt spid="258"/>
                                        </p:tgtEl>
                                        <p:attrNameLst>
                                          <p:attrName>ppt_y</p:attrName>
                                        </p:attrNameLst>
                                      </p:cBhvr>
                                      <p:tavLst>
                                        <p:tav tm="0">
                                          <p:val>
                                            <p:strVal val="#ppt_y+#ppt_h*1.125000"/>
                                          </p:val>
                                        </p:tav>
                                        <p:tav tm="100000">
                                          <p:val>
                                            <p:strVal val="#ppt_y"/>
                                          </p:val>
                                        </p:tav>
                                      </p:tavLst>
                                    </p:anim>
                                    <p:animEffect transition="in" filter="wipe(up)">
                                      <p:cBhvr>
                                        <p:cTn id="13" dur="500"/>
                                        <p:tgtEl>
                                          <p:spTgt spid="258"/>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261"/>
                                        </p:tgtEl>
                                        <p:attrNameLst>
                                          <p:attrName>style.visibility</p:attrName>
                                        </p:attrNameLst>
                                      </p:cBhvr>
                                      <p:to>
                                        <p:strVal val="visible"/>
                                      </p:to>
                                    </p:set>
                                    <p:anim calcmode="lin" valueType="num">
                                      <p:cBhvr additive="base">
                                        <p:cTn id="17" dur="500"/>
                                        <p:tgtEl>
                                          <p:spTgt spid="261"/>
                                        </p:tgtEl>
                                        <p:attrNameLst>
                                          <p:attrName>ppt_y</p:attrName>
                                        </p:attrNameLst>
                                      </p:cBhvr>
                                      <p:tavLst>
                                        <p:tav tm="0">
                                          <p:val>
                                            <p:strVal val="#ppt_y+#ppt_h*1.125000"/>
                                          </p:val>
                                        </p:tav>
                                        <p:tav tm="100000">
                                          <p:val>
                                            <p:strVal val="#ppt_y"/>
                                          </p:val>
                                        </p:tav>
                                      </p:tavLst>
                                    </p:anim>
                                    <p:animEffect transition="in" filter="wipe(up)">
                                      <p:cBhvr>
                                        <p:cTn id="18" dur="500"/>
                                        <p:tgtEl>
                                          <p:spTgt spid="26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64"/>
                                        </p:tgtEl>
                                        <p:attrNameLst>
                                          <p:attrName>style.visibility</p:attrName>
                                        </p:attrNameLst>
                                      </p:cBhvr>
                                      <p:to>
                                        <p:strVal val="visible"/>
                                      </p:to>
                                    </p:set>
                                    <p:animEffect transition="in" filter="fade">
                                      <p:cBhvr>
                                        <p:cTn id="22" dur="500"/>
                                        <p:tgtEl>
                                          <p:spTgt spid="2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44336" y="2540111"/>
            <a:ext cx="10869108" cy="1540861"/>
            <a:chOff x="1243952" y="2373913"/>
            <a:chExt cx="9895475" cy="1510785"/>
          </a:xfrm>
        </p:grpSpPr>
        <p:sp>
          <p:nvSpPr>
            <p:cNvPr id="74" name="Rectangle 73"/>
            <p:cNvSpPr/>
            <p:nvPr/>
          </p:nvSpPr>
          <p:spPr bwMode="auto">
            <a:xfrm>
              <a:off x="1243952" y="3153178"/>
              <a:ext cx="825253" cy="7315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r>
                <a:rPr lang="en-US" sz="1500" dirty="0">
                  <a:gradFill>
                    <a:gsLst>
                      <a:gs pos="0">
                        <a:srgbClr val="FFFFFF"/>
                      </a:gs>
                      <a:gs pos="100000">
                        <a:srgbClr val="FFFFFF"/>
                      </a:gs>
                    </a:gsLst>
                    <a:lin ang="5400000" scaled="0"/>
                  </a:gradFill>
                  <a:ea typeface="Segoe UI" pitchFamily="34" charset="0"/>
                  <a:cs typeface="Segoe UI" pitchFamily="34" charset="0"/>
                </a:rPr>
                <a:t>Quarterly Update</a:t>
              </a:r>
            </a:p>
          </p:txBody>
        </p:sp>
        <p:sp>
          <p:nvSpPr>
            <p:cNvPr id="76" name="Rectangle 75"/>
            <p:cNvSpPr/>
            <p:nvPr/>
          </p:nvSpPr>
          <p:spPr bwMode="auto">
            <a:xfrm>
              <a:off x="2084807" y="3153178"/>
              <a:ext cx="815423" cy="73152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2915833" y="3153178"/>
              <a:ext cx="815422" cy="73152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a:off x="3746856" y="3153178"/>
              <a:ext cx="805593" cy="73152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4581554" y="3153178"/>
              <a:ext cx="825254" cy="73152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5422410" y="3153178"/>
              <a:ext cx="815423" cy="73152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253436" y="3153178"/>
              <a:ext cx="815422" cy="73152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91" name="Rectangle 90"/>
            <p:cNvSpPr/>
            <p:nvPr/>
          </p:nvSpPr>
          <p:spPr bwMode="auto">
            <a:xfrm>
              <a:off x="7084459" y="3153178"/>
              <a:ext cx="805593" cy="73152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bwMode="auto">
            <a:xfrm>
              <a:off x="7923212" y="3153178"/>
              <a:ext cx="811367" cy="73152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8749128" y="3153178"/>
              <a:ext cx="815423" cy="73152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97" name="Rectangle 96"/>
            <p:cNvSpPr/>
            <p:nvPr/>
          </p:nvSpPr>
          <p:spPr bwMode="auto">
            <a:xfrm>
              <a:off x="9579101" y="3153178"/>
              <a:ext cx="815422" cy="73152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98" name="Rectangle 97"/>
            <p:cNvSpPr/>
            <p:nvPr/>
          </p:nvSpPr>
          <p:spPr bwMode="auto">
            <a:xfrm>
              <a:off x="10409073" y="3153178"/>
              <a:ext cx="730354" cy="73152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1243952" y="2389828"/>
              <a:ext cx="825253"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2084807" y="2389828"/>
              <a:ext cx="815423"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2915833" y="2389828"/>
              <a:ext cx="815422"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3746856" y="2389828"/>
              <a:ext cx="805593"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4581554" y="2389828"/>
              <a:ext cx="825254"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59" name="Rectangle 58"/>
            <p:cNvSpPr/>
            <p:nvPr/>
          </p:nvSpPr>
          <p:spPr bwMode="auto">
            <a:xfrm>
              <a:off x="5422410" y="2389828"/>
              <a:ext cx="815423"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6253436" y="2389828"/>
              <a:ext cx="815422"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7084459" y="2389828"/>
              <a:ext cx="805593"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7923212" y="2389828"/>
              <a:ext cx="811367"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71" name="Rectangle 70"/>
            <p:cNvSpPr/>
            <p:nvPr/>
          </p:nvSpPr>
          <p:spPr bwMode="auto">
            <a:xfrm>
              <a:off x="8749128" y="2389828"/>
              <a:ext cx="815423"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a:off x="9579101" y="2389828"/>
              <a:ext cx="815422"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10504813" y="2373913"/>
              <a:ext cx="612648" cy="73152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4" name="Title 3"/>
          <p:cNvSpPr>
            <a:spLocks noGrp="1"/>
          </p:cNvSpPr>
          <p:nvPr>
            <p:ph type="title"/>
          </p:nvPr>
        </p:nvSpPr>
        <p:spPr/>
        <p:txBody>
          <a:bodyPr/>
          <a:lstStyle/>
          <a:p>
            <a:r>
              <a:rPr lang="en-US" dirty="0" smtClean="0"/>
              <a:t>Office 365 | Continuous innovation</a:t>
            </a:r>
            <a:endParaRPr lang="en-US" dirty="0"/>
          </a:p>
        </p:txBody>
      </p:sp>
      <p:grpSp>
        <p:nvGrpSpPr>
          <p:cNvPr id="11" name="Group 10"/>
          <p:cNvGrpSpPr/>
          <p:nvPr/>
        </p:nvGrpSpPr>
        <p:grpSpPr>
          <a:xfrm>
            <a:off x="547880" y="2540879"/>
            <a:ext cx="3400054" cy="796812"/>
            <a:chOff x="501409" y="2399556"/>
            <a:chExt cx="3095484" cy="781259"/>
          </a:xfrm>
        </p:grpSpPr>
        <p:sp>
          <p:nvSpPr>
            <p:cNvPr id="22" name="Pentagon 21"/>
            <p:cNvSpPr/>
            <p:nvPr/>
          </p:nvSpPr>
          <p:spPr bwMode="auto">
            <a:xfrm>
              <a:off x="501409" y="2399556"/>
              <a:ext cx="3095484" cy="731520"/>
            </a:xfrm>
            <a:prstGeom prst="homePlat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738579" y="2626817"/>
              <a:ext cx="1209415" cy="553998"/>
            </a:xfrm>
            <a:prstGeom prst="rect">
              <a:avLst/>
            </a:prstGeom>
            <a:noFill/>
          </p:spPr>
          <p:txBody>
            <a:bodyPr wrap="none" lIns="0" tIns="0" rIns="0" bIns="0" rtlCol="0">
              <a:spAutoFit/>
            </a:bodyPr>
            <a:lstStyle/>
            <a:p>
              <a:pPr defTabSz="932286"/>
              <a:r>
                <a:rPr lang="en-US" spc="-71" dirty="0">
                  <a:solidFill>
                    <a:srgbClr val="FFFFFF"/>
                  </a:solidFill>
                </a:rPr>
                <a:t>Larger update</a:t>
              </a:r>
            </a:p>
            <a:p>
              <a:pPr defTabSz="932286"/>
              <a:endParaRPr lang="en-US" spc="-71" dirty="0">
                <a:solidFill>
                  <a:srgbClr val="FFFFFF"/>
                </a:solidFill>
              </a:endParaRPr>
            </a:p>
          </p:txBody>
        </p:sp>
      </p:grpSp>
      <p:grpSp>
        <p:nvGrpSpPr>
          <p:cNvPr id="16" name="Group 15"/>
          <p:cNvGrpSpPr/>
          <p:nvPr/>
        </p:nvGrpSpPr>
        <p:grpSpPr>
          <a:xfrm>
            <a:off x="542698" y="1380225"/>
            <a:ext cx="11570474" cy="1352618"/>
            <a:chOff x="1428255" y="1236672"/>
            <a:chExt cx="13148642" cy="1326216"/>
          </a:xfrm>
        </p:grpSpPr>
        <p:sp>
          <p:nvSpPr>
            <p:cNvPr id="35" name="Right Arrow 34"/>
            <p:cNvSpPr/>
            <p:nvPr/>
          </p:nvSpPr>
          <p:spPr bwMode="auto">
            <a:xfrm>
              <a:off x="9760301" y="1236672"/>
              <a:ext cx="4816596" cy="1326216"/>
            </a:xfrm>
            <a:prstGeom prst="rightArrow">
              <a:avLst>
                <a:gd name="adj1" fmla="val 67237"/>
                <a:gd name="adj2" fmla="val 49042"/>
              </a:avLst>
            </a:prstGeom>
            <a:solidFill>
              <a:srgbClr val="87878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1428255" y="1457325"/>
              <a:ext cx="4129694" cy="889615"/>
            </a:xfrm>
            <a:prstGeom prst="rect">
              <a:avLst/>
            </a:prstGeom>
            <a:solidFill>
              <a:srgbClr val="87878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5594278" y="1457325"/>
              <a:ext cx="4129694" cy="889615"/>
            </a:xfrm>
            <a:prstGeom prst="rect">
              <a:avLst/>
            </a:prstGeom>
            <a:solidFill>
              <a:srgbClr val="87878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3169762" y="1696943"/>
              <a:ext cx="782596" cy="307777"/>
            </a:xfrm>
            <a:prstGeom prst="rect">
              <a:avLst/>
            </a:prstGeom>
            <a:noFill/>
          </p:spPr>
          <p:txBody>
            <a:bodyPr wrap="square" lIns="0" tIns="0" rIns="0" bIns="0" rtlCol="0">
              <a:spAutoFit/>
            </a:bodyPr>
            <a:lstStyle/>
            <a:p>
              <a:pPr defTabSz="932286"/>
              <a:r>
                <a:rPr lang="en-US" sz="2000" spc="-71" dirty="0">
                  <a:solidFill>
                    <a:srgbClr val="FFFFFF"/>
                  </a:solidFill>
                </a:rPr>
                <a:t>Year 1</a:t>
              </a:r>
            </a:p>
          </p:txBody>
        </p:sp>
        <p:sp>
          <p:nvSpPr>
            <p:cNvPr id="39" name="TextBox 38"/>
            <p:cNvSpPr txBox="1"/>
            <p:nvPr/>
          </p:nvSpPr>
          <p:spPr>
            <a:xfrm>
              <a:off x="7267827" y="1696943"/>
              <a:ext cx="782596" cy="307777"/>
            </a:xfrm>
            <a:prstGeom prst="rect">
              <a:avLst/>
            </a:prstGeom>
            <a:noFill/>
          </p:spPr>
          <p:txBody>
            <a:bodyPr wrap="square" lIns="0" tIns="0" rIns="0" bIns="0" rtlCol="0">
              <a:spAutoFit/>
            </a:bodyPr>
            <a:lstStyle/>
            <a:p>
              <a:pPr defTabSz="932286"/>
              <a:r>
                <a:rPr lang="en-US" sz="2000" spc="-71" dirty="0">
                  <a:solidFill>
                    <a:srgbClr val="FFFFFF"/>
                  </a:solidFill>
                </a:rPr>
                <a:t>Year 2</a:t>
              </a:r>
            </a:p>
          </p:txBody>
        </p:sp>
        <p:sp>
          <p:nvSpPr>
            <p:cNvPr id="40" name="TextBox 39"/>
            <p:cNvSpPr txBox="1"/>
            <p:nvPr/>
          </p:nvSpPr>
          <p:spPr>
            <a:xfrm>
              <a:off x="11708748" y="1696943"/>
              <a:ext cx="782596" cy="307777"/>
            </a:xfrm>
            <a:prstGeom prst="rect">
              <a:avLst/>
            </a:prstGeom>
            <a:noFill/>
          </p:spPr>
          <p:txBody>
            <a:bodyPr wrap="square" lIns="0" tIns="0" rIns="0" bIns="0" rtlCol="0">
              <a:spAutoFit/>
            </a:bodyPr>
            <a:lstStyle/>
            <a:p>
              <a:pPr defTabSz="932286"/>
              <a:r>
                <a:rPr lang="en-US" sz="2000" spc="-71" dirty="0">
                  <a:solidFill>
                    <a:srgbClr val="FFFFFF"/>
                  </a:solidFill>
                </a:rPr>
                <a:t>Year 3</a:t>
              </a:r>
            </a:p>
          </p:txBody>
        </p:sp>
        <p:sp>
          <p:nvSpPr>
            <p:cNvPr id="45" name="Rectangle 44"/>
            <p:cNvSpPr/>
            <p:nvPr/>
          </p:nvSpPr>
          <p:spPr bwMode="auto">
            <a:xfrm>
              <a:off x="1428255" y="2147140"/>
              <a:ext cx="1030089"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6" name="Rectangle 45"/>
            <p:cNvSpPr/>
            <p:nvPr/>
          </p:nvSpPr>
          <p:spPr bwMode="auto">
            <a:xfrm>
              <a:off x="2477819" y="2147140"/>
              <a:ext cx="1017817"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7" name="Rectangle 46"/>
            <p:cNvSpPr/>
            <p:nvPr/>
          </p:nvSpPr>
          <p:spPr bwMode="auto">
            <a:xfrm>
              <a:off x="3515111" y="2147140"/>
              <a:ext cx="1017817"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4552402" y="2147140"/>
              <a:ext cx="1005547"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5594278" y="2147140"/>
              <a:ext cx="1030089"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5" name="Rectangle 64"/>
            <p:cNvSpPr/>
            <p:nvPr/>
          </p:nvSpPr>
          <p:spPr bwMode="auto">
            <a:xfrm>
              <a:off x="6643841" y="2147140"/>
              <a:ext cx="1017817"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6" name="Rectangle 65"/>
            <p:cNvSpPr/>
            <p:nvPr/>
          </p:nvSpPr>
          <p:spPr bwMode="auto">
            <a:xfrm>
              <a:off x="7681133" y="2147140"/>
              <a:ext cx="1017817"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8718425" y="2147140"/>
              <a:ext cx="1005547"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9760300" y="2147140"/>
              <a:ext cx="1017818"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a:off x="10796277" y="2147140"/>
              <a:ext cx="1017817"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11832255" y="2147140"/>
              <a:ext cx="1017817" cy="199800"/>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12868233" y="2147140"/>
              <a:ext cx="884220" cy="212206"/>
            </a:xfrm>
            <a:prstGeom prst="rect">
              <a:avLst/>
            </a:prstGeom>
            <a:solidFill>
              <a:srgbClr val="000000">
                <a:alpha val="2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5" name="Group 4"/>
          <p:cNvGrpSpPr/>
          <p:nvPr/>
        </p:nvGrpSpPr>
        <p:grpSpPr>
          <a:xfrm>
            <a:off x="511604" y="4232186"/>
            <a:ext cx="5364627" cy="1958468"/>
            <a:chOff x="501411" y="4606773"/>
            <a:chExt cx="5257800" cy="1920241"/>
          </a:xfrm>
        </p:grpSpPr>
        <p:sp>
          <p:nvSpPr>
            <p:cNvPr id="113" name="Rectangle 112"/>
            <p:cNvSpPr/>
            <p:nvPr/>
          </p:nvSpPr>
          <p:spPr bwMode="auto">
            <a:xfrm>
              <a:off x="501411" y="4606774"/>
              <a:ext cx="5257800" cy="192024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a:xfrm>
              <a:off x="774435" y="5315143"/>
              <a:ext cx="4984776" cy="892552"/>
            </a:xfrm>
            <a:prstGeom prst="rect">
              <a:avLst/>
            </a:prstGeom>
          </p:spPr>
          <p:txBody>
            <a:bodyPr wrap="square" lIns="0" tIns="0" rIns="0" bIns="0" numCol="1" anchor="ctr" anchorCtr="0">
              <a:spAutoFit/>
            </a:bodyPr>
            <a:lstStyle/>
            <a:p>
              <a:pPr marL="0" lvl="1" defTabSz="932286">
                <a:spcAft>
                  <a:spcPts val="612"/>
                </a:spcAft>
              </a:pPr>
              <a:r>
                <a:rPr lang="en-US" sz="1600" spc="204" dirty="0">
                  <a:solidFill>
                    <a:srgbClr val="797A7D"/>
                  </a:solidFill>
                  <a:ea typeface="Segoe UI" pitchFamily="34" charset="0"/>
                  <a:cs typeface="Segoe UI" panose="020B0502040204020203" pitchFamily="34" charset="0"/>
                </a:rPr>
                <a:t>Quarterly service updates </a:t>
              </a:r>
            </a:p>
            <a:p>
              <a:pPr marL="0" lvl="1" defTabSz="932286">
                <a:spcAft>
                  <a:spcPts val="612"/>
                </a:spcAft>
              </a:pPr>
              <a:r>
                <a:rPr lang="en-US" sz="1600" spc="204" dirty="0">
                  <a:solidFill>
                    <a:srgbClr val="797A7D"/>
                  </a:solidFill>
                  <a:ea typeface="Segoe UI" pitchFamily="34" charset="0"/>
                  <a:cs typeface="Segoe UI" panose="020B0502040204020203" pitchFamily="34" charset="0"/>
                </a:rPr>
                <a:t>Larger updates on a more frequent cadence </a:t>
              </a:r>
            </a:p>
            <a:p>
              <a:pPr marL="0" lvl="1" defTabSz="932286">
                <a:spcAft>
                  <a:spcPts val="612"/>
                </a:spcAft>
              </a:pPr>
              <a:r>
                <a:rPr lang="en-US" sz="1600" spc="204" dirty="0">
                  <a:solidFill>
                    <a:srgbClr val="797A7D"/>
                  </a:solidFill>
                  <a:ea typeface="Segoe UI" pitchFamily="34" charset="0"/>
                  <a:cs typeface="Segoe UI" panose="020B0502040204020203" pitchFamily="34" charset="0"/>
                </a:rPr>
                <a:t>Provide customers options for updates</a:t>
              </a:r>
            </a:p>
          </p:txBody>
        </p:sp>
        <p:sp>
          <p:nvSpPr>
            <p:cNvPr id="57" name="Rectangle 56"/>
            <p:cNvSpPr/>
            <p:nvPr/>
          </p:nvSpPr>
          <p:spPr bwMode="auto">
            <a:xfrm>
              <a:off x="501411" y="4606773"/>
              <a:ext cx="5257800" cy="54864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defTabSz="932015"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Update Cadence</a:t>
              </a:r>
            </a:p>
          </p:txBody>
        </p:sp>
        <p:pic>
          <p:nvPicPr>
            <p:cNvPr id="117" name="Picture 116" descr="C:\Users\chrisw\Desktop\Cloud Services 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5011193" y="4646661"/>
              <a:ext cx="617594" cy="4258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5" name="Group 74"/>
          <p:cNvGrpSpPr/>
          <p:nvPr/>
        </p:nvGrpSpPr>
        <p:grpSpPr>
          <a:xfrm>
            <a:off x="6042643" y="4232187"/>
            <a:ext cx="5364627" cy="1958468"/>
            <a:chOff x="501411" y="4606773"/>
            <a:chExt cx="5257800" cy="1920241"/>
          </a:xfrm>
        </p:grpSpPr>
        <p:sp>
          <p:nvSpPr>
            <p:cNvPr id="84" name="Rectangle 83"/>
            <p:cNvSpPr/>
            <p:nvPr/>
          </p:nvSpPr>
          <p:spPr bwMode="auto">
            <a:xfrm>
              <a:off x="501411" y="4606774"/>
              <a:ext cx="5257800" cy="192024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a:xfrm>
              <a:off x="610452" y="5333382"/>
              <a:ext cx="5128681" cy="1015663"/>
            </a:xfrm>
            <a:prstGeom prst="rect">
              <a:avLst/>
            </a:prstGeom>
          </p:spPr>
          <p:txBody>
            <a:bodyPr wrap="square" lIns="0" tIns="0" rIns="0" bIns="0" numCol="1" anchor="ctr" anchorCtr="0">
              <a:spAutoFit/>
            </a:bodyPr>
            <a:lstStyle/>
            <a:p>
              <a:pPr marL="0" lvl="1" defTabSz="932286">
                <a:spcAft>
                  <a:spcPts val="612"/>
                </a:spcAft>
              </a:pPr>
              <a:r>
                <a:rPr lang="en-US" sz="1400" spc="204" dirty="0">
                  <a:solidFill>
                    <a:srgbClr val="797A7D"/>
                  </a:solidFill>
                  <a:ea typeface="Segoe UI" pitchFamily="34" charset="0"/>
                  <a:cs typeface="Segoe UI" panose="020B0502040204020203" pitchFamily="34" charset="0"/>
                </a:rPr>
                <a:t>View attachments with Office Web Apps directly from Outlook Web App</a:t>
              </a:r>
            </a:p>
            <a:p>
              <a:pPr marL="0" lvl="1" defTabSz="932286">
                <a:spcAft>
                  <a:spcPts val="612"/>
                </a:spcAft>
              </a:pPr>
              <a:r>
                <a:rPr lang="en-US" sz="1400" spc="204" dirty="0">
                  <a:solidFill>
                    <a:srgbClr val="797A7D"/>
                  </a:solidFill>
                  <a:ea typeface="Segoe UI" pitchFamily="34" charset="0"/>
                  <a:cs typeface="Segoe UI" panose="020B0502040204020203" pitchFamily="34" charset="0"/>
                </a:rPr>
                <a:t>Added support for PDFs in SharePoint</a:t>
              </a:r>
            </a:p>
            <a:p>
              <a:pPr marL="0" lvl="1" defTabSz="932286">
                <a:spcAft>
                  <a:spcPts val="612"/>
                </a:spcAft>
              </a:pPr>
              <a:r>
                <a:rPr lang="en-US" sz="1400" spc="204" dirty="0">
                  <a:solidFill>
                    <a:srgbClr val="797A7D"/>
                  </a:solidFill>
                  <a:ea typeface="Segoe UI" pitchFamily="34" charset="0"/>
                  <a:cs typeface="Segoe UI" panose="020B0502040204020203" pitchFamily="34" charset="0"/>
                </a:rPr>
                <a:t>Added support for 2 new languages</a:t>
              </a:r>
            </a:p>
          </p:txBody>
        </p:sp>
        <p:sp>
          <p:nvSpPr>
            <p:cNvPr id="101" name="Rectangle 100"/>
            <p:cNvSpPr/>
            <p:nvPr/>
          </p:nvSpPr>
          <p:spPr bwMode="auto">
            <a:xfrm>
              <a:off x="501411" y="4606773"/>
              <a:ext cx="5257800" cy="54864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defTabSz="932015"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Example of a Quarterly Service Update</a:t>
              </a:r>
            </a:p>
          </p:txBody>
        </p:sp>
        <p:pic>
          <p:nvPicPr>
            <p:cNvPr id="100" name="Picture 99" descr="C:\Users\chrisw\Desktop\Cloud Services 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5011193" y="4646661"/>
              <a:ext cx="617594" cy="4258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7" name="Group 86"/>
          <p:cNvGrpSpPr/>
          <p:nvPr/>
        </p:nvGrpSpPr>
        <p:grpSpPr>
          <a:xfrm>
            <a:off x="7879952" y="2540111"/>
            <a:ext cx="3400054" cy="746083"/>
            <a:chOff x="501409" y="2399556"/>
            <a:chExt cx="3095484" cy="731520"/>
          </a:xfrm>
        </p:grpSpPr>
        <p:sp>
          <p:nvSpPr>
            <p:cNvPr id="93" name="Pentagon 92"/>
            <p:cNvSpPr/>
            <p:nvPr/>
          </p:nvSpPr>
          <p:spPr bwMode="auto">
            <a:xfrm>
              <a:off x="501409" y="2399556"/>
              <a:ext cx="3095484" cy="731520"/>
            </a:xfrm>
            <a:prstGeom prst="homePlat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96" name="TextBox 95"/>
            <p:cNvSpPr txBox="1"/>
            <p:nvPr/>
          </p:nvSpPr>
          <p:spPr>
            <a:xfrm>
              <a:off x="738579" y="2626817"/>
              <a:ext cx="1236219" cy="276999"/>
            </a:xfrm>
            <a:prstGeom prst="rect">
              <a:avLst/>
            </a:prstGeom>
            <a:noFill/>
          </p:spPr>
          <p:txBody>
            <a:bodyPr wrap="none" lIns="0" tIns="0" rIns="0" bIns="0" rtlCol="0">
              <a:spAutoFit/>
            </a:bodyPr>
            <a:lstStyle/>
            <a:p>
              <a:pPr defTabSz="932286"/>
              <a:r>
                <a:rPr lang="en-US" spc="-71" dirty="0">
                  <a:solidFill>
                    <a:srgbClr val="FFFFFF"/>
                  </a:solidFill>
                </a:rPr>
                <a:t>Larger Update</a:t>
              </a:r>
            </a:p>
          </p:txBody>
        </p:sp>
      </p:grpSp>
    </p:spTree>
    <p:extLst>
      <p:ext uri="{BB962C8B-B14F-4D97-AF65-F5344CB8AC3E}">
        <p14:creationId xmlns:p14="http://schemas.microsoft.com/office/powerpoint/2010/main" val="29684620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90781" y="1918317"/>
            <a:ext cx="2861983" cy="4163880"/>
            <a:chOff x="277812" y="1877438"/>
            <a:chExt cx="2108961" cy="4550350"/>
          </a:xfrm>
          <a:effectLst/>
        </p:grpSpPr>
        <p:sp>
          <p:nvSpPr>
            <p:cNvPr id="23" name="Rectangle 22"/>
            <p:cNvSpPr/>
            <p:nvPr/>
          </p:nvSpPr>
          <p:spPr>
            <a:xfrm rot="5400000">
              <a:off x="-935385" y="3096476"/>
              <a:ext cx="4541196" cy="2103120"/>
            </a:xfrm>
            <a:prstGeom prst="rect">
              <a:avLst/>
            </a:prstGeom>
            <a:solidFill>
              <a:schemeClr val="bg2">
                <a:lumMod val="20000"/>
                <a:lumOff val="80000"/>
                <a:alpha val="50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lIns="684282" tIns="60812" rIns="121623" bIns="60812" anchor="t"/>
            <a:lstStyle/>
            <a:p>
              <a:pPr algn="ctr" defTabSz="1239736">
                <a:lnSpc>
                  <a:spcPct val="90000"/>
                </a:lnSpc>
              </a:pPr>
              <a:endParaRPr lang="en-US" sz="1900" dirty="0">
                <a:gradFill>
                  <a:gsLst>
                    <a:gs pos="0">
                      <a:srgbClr val="000000"/>
                    </a:gs>
                    <a:gs pos="100000">
                      <a:srgbClr val="000000"/>
                    </a:gs>
                  </a:gsLst>
                  <a:lin ang="5400000" scaled="0"/>
                </a:gradFill>
                <a:latin typeface="Segoe UI Light"/>
              </a:endParaRPr>
            </a:p>
          </p:txBody>
        </p:sp>
        <p:sp>
          <p:nvSpPr>
            <p:cNvPr id="15" name="TextBox 14"/>
            <p:cNvSpPr txBox="1"/>
            <p:nvPr/>
          </p:nvSpPr>
          <p:spPr>
            <a:xfrm>
              <a:off x="277812" y="5131677"/>
              <a:ext cx="2103120" cy="1296111"/>
            </a:xfrm>
            <a:prstGeom prst="rect">
              <a:avLst/>
            </a:prstGeom>
            <a:noFill/>
          </p:spPr>
          <p:txBody>
            <a:bodyPr wrap="square" lIns="91238" tIns="0" rIns="91238" bIns="0" rtlCol="0" anchor="ctr">
              <a:noAutofit/>
            </a:bodyPr>
            <a:lstStyle/>
            <a:p>
              <a:pPr algn="ctr" defTabSz="930918"/>
              <a:r>
                <a:rPr lang="en-US" sz="1900" i="1" dirty="0">
                  <a:solidFill>
                    <a:srgbClr val="EB3C00"/>
                  </a:solidFill>
                </a:rPr>
                <a:t>We respect </a:t>
              </a:r>
              <a:br>
                <a:rPr lang="en-US" sz="1900" i="1" dirty="0">
                  <a:solidFill>
                    <a:srgbClr val="EB3C00"/>
                  </a:solidFill>
                </a:rPr>
              </a:br>
              <a:r>
                <a:rPr lang="en-US" sz="1900" i="1" dirty="0">
                  <a:solidFill>
                    <a:srgbClr val="EB3C00"/>
                  </a:solidFill>
                </a:rPr>
                <a:t>your privacy</a:t>
              </a:r>
            </a:p>
          </p:txBody>
        </p:sp>
      </p:grpSp>
      <p:grpSp>
        <p:nvGrpSpPr>
          <p:cNvPr id="4" name="Group 3"/>
          <p:cNvGrpSpPr/>
          <p:nvPr/>
        </p:nvGrpSpPr>
        <p:grpSpPr>
          <a:xfrm>
            <a:off x="3333280" y="1918315"/>
            <a:ext cx="2854056" cy="4163882"/>
            <a:chOff x="2446104" y="1877436"/>
            <a:chExt cx="2103120" cy="4550352"/>
          </a:xfrm>
          <a:effectLst/>
        </p:grpSpPr>
        <p:sp>
          <p:nvSpPr>
            <p:cNvPr id="24" name="Rectangle 23"/>
            <p:cNvSpPr/>
            <p:nvPr/>
          </p:nvSpPr>
          <p:spPr>
            <a:xfrm rot="5400000">
              <a:off x="1227065" y="3096475"/>
              <a:ext cx="4541198" cy="2103120"/>
            </a:xfrm>
            <a:prstGeom prst="rect">
              <a:avLst/>
            </a:prstGeom>
            <a:solidFill>
              <a:srgbClr val="D9D9D9">
                <a:alpha val="50196"/>
              </a:srgb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lIns="684282" tIns="60812" rIns="121623" bIns="60812" anchor="t"/>
            <a:lstStyle/>
            <a:p>
              <a:pPr algn="ctr" defTabSz="1239736">
                <a:lnSpc>
                  <a:spcPct val="90000"/>
                </a:lnSpc>
              </a:pPr>
              <a:endParaRPr lang="en-US" sz="2400" dirty="0">
                <a:gradFill>
                  <a:gsLst>
                    <a:gs pos="0">
                      <a:srgbClr val="000000"/>
                    </a:gs>
                    <a:gs pos="100000">
                      <a:srgbClr val="000000"/>
                    </a:gs>
                  </a:gsLst>
                  <a:lin ang="5400000" scaled="0"/>
                </a:gradFill>
                <a:latin typeface="Segoe UI Light"/>
              </a:endParaRPr>
            </a:p>
          </p:txBody>
        </p:sp>
        <p:sp>
          <p:nvSpPr>
            <p:cNvPr id="16" name="TextBox 15"/>
            <p:cNvSpPr txBox="1"/>
            <p:nvPr/>
          </p:nvSpPr>
          <p:spPr>
            <a:xfrm>
              <a:off x="2446104" y="5131677"/>
              <a:ext cx="2103120" cy="1296111"/>
            </a:xfrm>
            <a:prstGeom prst="rect">
              <a:avLst/>
            </a:prstGeom>
            <a:noFill/>
          </p:spPr>
          <p:txBody>
            <a:bodyPr wrap="square" lIns="91238" tIns="0" rIns="91238" bIns="0" rtlCol="0" anchor="ctr">
              <a:noAutofit/>
            </a:bodyPr>
            <a:lstStyle/>
            <a:p>
              <a:pPr algn="ctr" defTabSz="930918"/>
              <a:r>
                <a:rPr lang="en-US" sz="1900" i="1" spc="-41" dirty="0">
                  <a:solidFill>
                    <a:srgbClr val="EB3C00"/>
                  </a:solidFill>
                </a:rPr>
                <a:t>You know ‘where’ data resides, ‘who’ can access it, and ‘what’ we do with it</a:t>
              </a:r>
              <a:endParaRPr lang="en-US" sz="1900" spc="-41" dirty="0">
                <a:solidFill>
                  <a:srgbClr val="EB3C00"/>
                </a:solidFill>
              </a:endParaRPr>
            </a:p>
          </p:txBody>
        </p:sp>
      </p:grpSp>
      <p:grpSp>
        <p:nvGrpSpPr>
          <p:cNvPr id="7" name="Group 6"/>
          <p:cNvGrpSpPr/>
          <p:nvPr/>
        </p:nvGrpSpPr>
        <p:grpSpPr>
          <a:xfrm>
            <a:off x="6267852" y="1918317"/>
            <a:ext cx="2854056" cy="4163880"/>
            <a:chOff x="4608555" y="1877438"/>
            <a:chExt cx="2103120" cy="4550350"/>
          </a:xfrm>
          <a:effectLst/>
        </p:grpSpPr>
        <p:sp>
          <p:nvSpPr>
            <p:cNvPr id="22" name="Rectangle 21"/>
            <p:cNvSpPr/>
            <p:nvPr/>
          </p:nvSpPr>
          <p:spPr>
            <a:xfrm rot="5400000">
              <a:off x="3389517" y="3096476"/>
              <a:ext cx="4541196" cy="2103120"/>
            </a:xfrm>
            <a:prstGeom prst="rect">
              <a:avLst/>
            </a:prstGeom>
            <a:solidFill>
              <a:srgbClr val="D9D9D9">
                <a:alpha val="50196"/>
              </a:srgb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lIns="684282" tIns="60812" rIns="121623" bIns="60812" anchor="t"/>
            <a:lstStyle/>
            <a:p>
              <a:pPr algn="ctr" defTabSz="1239736">
                <a:lnSpc>
                  <a:spcPct val="90000"/>
                </a:lnSpc>
              </a:pPr>
              <a:endParaRPr lang="en-US" sz="2400" dirty="0">
                <a:gradFill>
                  <a:gsLst>
                    <a:gs pos="0">
                      <a:srgbClr val="000000"/>
                    </a:gs>
                    <a:gs pos="100000">
                      <a:srgbClr val="000000"/>
                    </a:gs>
                  </a:gsLst>
                  <a:lin ang="5400000" scaled="0"/>
                </a:gradFill>
                <a:latin typeface="Segoe UI Light"/>
              </a:endParaRPr>
            </a:p>
          </p:txBody>
        </p:sp>
        <p:sp>
          <p:nvSpPr>
            <p:cNvPr id="17" name="TextBox 16"/>
            <p:cNvSpPr txBox="1"/>
            <p:nvPr/>
          </p:nvSpPr>
          <p:spPr>
            <a:xfrm>
              <a:off x="4608555" y="5131677"/>
              <a:ext cx="2103120" cy="1296111"/>
            </a:xfrm>
            <a:prstGeom prst="rect">
              <a:avLst/>
            </a:prstGeom>
            <a:noFill/>
          </p:spPr>
          <p:txBody>
            <a:bodyPr wrap="square" lIns="91238" tIns="0" rIns="91238" bIns="0" rtlCol="0" anchor="ctr">
              <a:noAutofit/>
            </a:bodyPr>
            <a:lstStyle/>
            <a:p>
              <a:pPr algn="ctr" defTabSz="930918"/>
              <a:r>
                <a:rPr lang="en-US" sz="1900" i="1" dirty="0">
                  <a:solidFill>
                    <a:srgbClr val="EB3C00"/>
                  </a:solidFill>
                </a:rPr>
                <a:t>Compliance with World Class Industry standards verified by 3</a:t>
              </a:r>
              <a:r>
                <a:rPr lang="en-US" sz="1900" i="1" baseline="30000" dirty="0">
                  <a:solidFill>
                    <a:srgbClr val="EB3C00"/>
                  </a:solidFill>
                </a:rPr>
                <a:t>rd</a:t>
              </a:r>
              <a:r>
                <a:rPr lang="en-US" sz="1900" i="1" dirty="0">
                  <a:solidFill>
                    <a:srgbClr val="EB3C00"/>
                  </a:solidFill>
                </a:rPr>
                <a:t> parties</a:t>
              </a:r>
              <a:endParaRPr lang="en-US" sz="1900" dirty="0">
                <a:solidFill>
                  <a:srgbClr val="EB3C00"/>
                </a:solidFill>
              </a:endParaRPr>
            </a:p>
          </p:txBody>
        </p:sp>
      </p:grpSp>
      <p:sp>
        <p:nvSpPr>
          <p:cNvPr id="10" name="Pentagon 9"/>
          <p:cNvSpPr/>
          <p:nvPr/>
        </p:nvSpPr>
        <p:spPr>
          <a:xfrm rot="5400000">
            <a:off x="6367535" y="1846682"/>
            <a:ext cx="2654676" cy="2854056"/>
          </a:xfrm>
          <a:prstGeom prst="homePlate">
            <a:avLst>
              <a:gd name="adj" fmla="val 18562"/>
            </a:avLst>
          </a:prstGeom>
          <a:solidFill>
            <a:srgbClr val="969696">
              <a:alpha val="70000"/>
            </a:srgb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lIns="930258" tIns="62004" rIns="124006" bIns="62004" anchor="t"/>
          <a:lstStyle/>
          <a:p>
            <a:pPr algn="ctr" defTabSz="1239736">
              <a:lnSpc>
                <a:spcPct val="90000"/>
              </a:lnSpc>
            </a:pPr>
            <a:r>
              <a:rPr lang="en-US" sz="2400" dirty="0">
                <a:solidFill>
                  <a:srgbClr val="FFFFFF"/>
                </a:solidFill>
              </a:rPr>
              <a:t>Independently </a:t>
            </a:r>
          </a:p>
          <a:p>
            <a:pPr algn="ctr" defTabSz="1239736">
              <a:lnSpc>
                <a:spcPct val="90000"/>
              </a:lnSpc>
            </a:pPr>
            <a:r>
              <a:rPr lang="en-US" sz="2400" dirty="0">
                <a:solidFill>
                  <a:srgbClr val="FFFFFF"/>
                </a:solidFill>
              </a:rPr>
              <a:t>Verified</a:t>
            </a:r>
          </a:p>
        </p:txBody>
      </p:sp>
      <p:sp>
        <p:nvSpPr>
          <p:cNvPr id="12" name="Pentagon 11"/>
          <p:cNvSpPr/>
          <p:nvPr/>
        </p:nvSpPr>
        <p:spPr>
          <a:xfrm rot="5400000">
            <a:off x="498392" y="1846682"/>
            <a:ext cx="2654674" cy="2854056"/>
          </a:xfrm>
          <a:prstGeom prst="homePlate">
            <a:avLst>
              <a:gd name="adj" fmla="val 18562"/>
            </a:avLst>
          </a:prstGeom>
          <a:solidFill>
            <a:srgbClr val="969696">
              <a:alpha val="70000"/>
            </a:srgb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lIns="930258" tIns="62004" rIns="124006" bIns="62004" anchor="t"/>
          <a:lstStyle/>
          <a:p>
            <a:pPr algn="ctr" defTabSz="1239736">
              <a:lnSpc>
                <a:spcPct val="90000"/>
              </a:lnSpc>
            </a:pPr>
            <a:r>
              <a:rPr lang="en-US" sz="2400" dirty="0">
                <a:solidFill>
                  <a:srgbClr val="FFFFFF"/>
                </a:solidFill>
              </a:rPr>
              <a:t>Your Privacy </a:t>
            </a:r>
          </a:p>
          <a:p>
            <a:pPr algn="ctr" defTabSz="1239736">
              <a:lnSpc>
                <a:spcPct val="90000"/>
              </a:lnSpc>
            </a:pPr>
            <a:r>
              <a:rPr lang="en-US" sz="2400" dirty="0">
                <a:solidFill>
                  <a:srgbClr val="FFFFFF"/>
                </a:solidFill>
              </a:rPr>
              <a:t>Matters</a:t>
            </a:r>
          </a:p>
        </p:txBody>
      </p:sp>
      <p:sp>
        <p:nvSpPr>
          <p:cNvPr id="13" name="Pentagon 12"/>
          <p:cNvSpPr/>
          <p:nvPr/>
        </p:nvSpPr>
        <p:spPr>
          <a:xfrm rot="5400000">
            <a:off x="3432969" y="1826886"/>
            <a:ext cx="2654677" cy="2854056"/>
          </a:xfrm>
          <a:prstGeom prst="homePlate">
            <a:avLst>
              <a:gd name="adj" fmla="val 18562"/>
            </a:avLst>
          </a:prstGeom>
          <a:solidFill>
            <a:srgbClr val="969696">
              <a:alpha val="70000"/>
            </a:srgb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lIns="930258" tIns="62004" rIns="124006" bIns="62004" anchor="t"/>
          <a:lstStyle/>
          <a:p>
            <a:pPr algn="ctr" defTabSz="1239736">
              <a:lnSpc>
                <a:spcPct val="90000"/>
              </a:lnSpc>
            </a:pPr>
            <a:r>
              <a:rPr lang="en-US" sz="2400" dirty="0">
                <a:solidFill>
                  <a:srgbClr val="FFFFFF"/>
                </a:solidFill>
              </a:rPr>
              <a:t>Leadership in Transparency</a:t>
            </a:r>
          </a:p>
        </p:txBody>
      </p:sp>
      <p:sp>
        <p:nvSpPr>
          <p:cNvPr id="5" name="Title 1"/>
          <p:cNvSpPr>
            <a:spLocks noGrp="1"/>
          </p:cNvSpPr>
          <p:nvPr>
            <p:ph type="title"/>
          </p:nvPr>
        </p:nvSpPr>
        <p:spPr/>
        <p:txBody>
          <a:bodyPr/>
          <a:lstStyle/>
          <a:p>
            <a:pPr algn="l"/>
            <a:r>
              <a:rPr lang="en-US" dirty="0" smtClean="0"/>
              <a:t>Running a trusted service</a:t>
            </a:r>
            <a:endParaRPr lang="en-US" dirty="0"/>
          </a:p>
        </p:txBody>
      </p:sp>
      <p:grpSp>
        <p:nvGrpSpPr>
          <p:cNvPr id="8" name="Group 7"/>
          <p:cNvGrpSpPr/>
          <p:nvPr/>
        </p:nvGrpSpPr>
        <p:grpSpPr>
          <a:xfrm>
            <a:off x="9202416" y="1918317"/>
            <a:ext cx="2854056" cy="4163880"/>
            <a:chOff x="6771005" y="1877438"/>
            <a:chExt cx="2103120" cy="4550350"/>
          </a:xfrm>
          <a:effectLst/>
        </p:grpSpPr>
        <p:sp>
          <p:nvSpPr>
            <p:cNvPr id="21" name="Rectangle 20"/>
            <p:cNvSpPr/>
            <p:nvPr/>
          </p:nvSpPr>
          <p:spPr>
            <a:xfrm rot="5400000">
              <a:off x="5551967" y="3096476"/>
              <a:ext cx="4541196" cy="2103120"/>
            </a:xfrm>
            <a:prstGeom prst="rect">
              <a:avLst/>
            </a:prstGeom>
            <a:solidFill>
              <a:schemeClr val="bg2">
                <a:lumMod val="20000"/>
                <a:lumOff val="80000"/>
                <a:alpha val="50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lIns="684282" tIns="60812" rIns="121623" bIns="60812" anchor="t"/>
            <a:lstStyle/>
            <a:p>
              <a:pPr algn="ctr" defTabSz="1239736">
                <a:lnSpc>
                  <a:spcPct val="90000"/>
                </a:lnSpc>
              </a:pPr>
              <a:endParaRPr lang="en-US" sz="2400" dirty="0">
                <a:gradFill>
                  <a:gsLst>
                    <a:gs pos="0">
                      <a:srgbClr val="000000"/>
                    </a:gs>
                    <a:gs pos="100000">
                      <a:srgbClr val="000000"/>
                    </a:gs>
                  </a:gsLst>
                  <a:lin ang="5400000" scaled="0"/>
                </a:gradFill>
                <a:latin typeface="Segoe UI Light"/>
              </a:endParaRPr>
            </a:p>
          </p:txBody>
        </p:sp>
        <p:sp>
          <p:nvSpPr>
            <p:cNvPr id="18" name="TextBox 17"/>
            <p:cNvSpPr txBox="1"/>
            <p:nvPr/>
          </p:nvSpPr>
          <p:spPr>
            <a:xfrm>
              <a:off x="6771005" y="5131677"/>
              <a:ext cx="2103120" cy="1296111"/>
            </a:xfrm>
            <a:prstGeom prst="rect">
              <a:avLst/>
            </a:prstGeom>
            <a:noFill/>
          </p:spPr>
          <p:txBody>
            <a:bodyPr wrap="square" lIns="91238" tIns="0" rIns="91238" bIns="0" rtlCol="0" anchor="ctr">
              <a:noAutofit/>
            </a:bodyPr>
            <a:lstStyle/>
            <a:p>
              <a:pPr algn="ctr" defTabSz="930918"/>
              <a:r>
                <a:rPr lang="en-US" sz="1900" i="1" dirty="0">
                  <a:solidFill>
                    <a:srgbClr val="EB3C00"/>
                  </a:solidFill>
                </a:rPr>
                <a:t>Excellence in cutting edge security practices </a:t>
              </a:r>
              <a:endParaRPr lang="en-US" sz="1900" dirty="0">
                <a:solidFill>
                  <a:srgbClr val="EB3C00"/>
                </a:solidFill>
              </a:endParaRPr>
            </a:p>
          </p:txBody>
        </p:sp>
      </p:grpSp>
      <p:sp>
        <p:nvSpPr>
          <p:cNvPr id="9" name="Pentagon 8"/>
          <p:cNvSpPr/>
          <p:nvPr/>
        </p:nvSpPr>
        <p:spPr>
          <a:xfrm rot="5400000">
            <a:off x="9302110" y="1866480"/>
            <a:ext cx="2654677" cy="2854056"/>
          </a:xfrm>
          <a:prstGeom prst="homePlate">
            <a:avLst>
              <a:gd name="adj" fmla="val 18562"/>
            </a:avLst>
          </a:prstGeom>
          <a:solidFill>
            <a:srgbClr val="969696">
              <a:alpha val="70000"/>
            </a:srgb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lIns="930258" tIns="62004" rIns="124006" bIns="62004" anchor="t"/>
          <a:lstStyle/>
          <a:p>
            <a:pPr algn="ctr" defTabSz="1239736">
              <a:lnSpc>
                <a:spcPct val="90000"/>
              </a:lnSpc>
            </a:pPr>
            <a:r>
              <a:rPr lang="en-US" sz="2400" dirty="0">
                <a:solidFill>
                  <a:srgbClr val="FFFFFF"/>
                </a:solidFill>
              </a:rPr>
              <a:t>Relentless on </a:t>
            </a:r>
          </a:p>
          <a:p>
            <a:pPr algn="ctr" defTabSz="1239736">
              <a:lnSpc>
                <a:spcPct val="90000"/>
              </a:lnSpc>
            </a:pPr>
            <a:r>
              <a:rPr lang="en-US" sz="2400" dirty="0">
                <a:solidFill>
                  <a:srgbClr val="FFFFFF"/>
                </a:solidFill>
              </a:rPr>
              <a:t>Security</a:t>
            </a:r>
          </a:p>
        </p:txBody>
      </p:sp>
      <p:sp>
        <p:nvSpPr>
          <p:cNvPr id="20" name="Rectangle 19"/>
          <p:cNvSpPr/>
          <p:nvPr/>
        </p:nvSpPr>
        <p:spPr bwMode="auto">
          <a:xfrm>
            <a:off x="398708" y="1469995"/>
            <a:ext cx="11657767" cy="604850"/>
          </a:xfrm>
          <a:prstGeom prst="rect">
            <a:avLst/>
          </a:prstGeom>
          <a:solidFill>
            <a:schemeClr val="tx2"/>
          </a:solidFill>
          <a:ln w="25400" cap="flat" cmpd="sng" algn="ctr">
            <a:noFill/>
            <a:prstDash val="solid"/>
          </a:ln>
          <a:effectLst/>
        </p:spPr>
        <p:txBody>
          <a:bodyPr lIns="130236" tIns="32559" rIns="65114" bIns="32559" rtlCol="0" anchor="ctr"/>
          <a:lstStyle/>
          <a:p>
            <a:pPr defTabSz="930918"/>
            <a:r>
              <a:rPr lang="en-US" sz="2900" dirty="0">
                <a:solidFill>
                  <a:srgbClr val="FFFFFF"/>
                </a:solidFill>
                <a:latin typeface="Segoe UI Light"/>
                <a:cs typeface="Segoe UI" pitchFamily="34" charset="0"/>
              </a:rPr>
              <a:t>4 core trust pillars</a:t>
            </a:r>
          </a:p>
        </p:txBody>
      </p:sp>
      <p:pic>
        <p:nvPicPr>
          <p:cNvPr id="38" name="Picture 16" descr="W:\Open Engagements\Productivity\MS-Unified Communications\#1601 BizProd MOD Team Core Content Work\New Iconography\Words\Yes_060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2210" y="3832879"/>
            <a:ext cx="709854" cy="70956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352108" y="3512255"/>
            <a:ext cx="968014" cy="96762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hannahr\Dropbox\MOD Servers Metro Icon Library\victor melniciuc\PNGs\Tech_Words\TechWords_06-13-12-Securit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39511" y="3697922"/>
            <a:ext cx="979875" cy="97948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2"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49032" y="3512255"/>
            <a:ext cx="1244443" cy="1243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86028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93205" y="1344323"/>
            <a:ext cx="11664404" cy="600972"/>
          </a:xfrm>
          <a:prstGeom prst="rect">
            <a:avLst/>
          </a:prstGeom>
          <a:no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0" rIns="0" bIns="0" numCol="1" rtlCol="0" anchor="ctr" anchorCtr="0" compatLnSpc="1">
            <a:prstTxWarp prst="textNoShape">
              <a:avLst/>
            </a:prstTxWarp>
            <a:noAutofit/>
          </a:bodyPr>
          <a:lstStyle/>
          <a:p>
            <a:pPr marL="233082" defTabSz="930233">
              <a:lnSpc>
                <a:spcPct val="90000"/>
              </a:lnSpc>
              <a:spcBef>
                <a:spcPct val="20000"/>
              </a:spcBef>
              <a:buSzPct val="90000"/>
            </a:pPr>
            <a:r>
              <a:rPr lang="en-US" sz="2900" dirty="0">
                <a:solidFill>
                  <a:srgbClr val="797A7D"/>
                </a:solidFill>
                <a:latin typeface="Segoe UI Light"/>
              </a:rPr>
              <a:t>At Microsoft, our strategy is to consistently set a “high bar” around privacy practices that support global standards for data handling and transfer</a:t>
            </a:r>
            <a:endParaRPr lang="en-US" sz="2900" b="1" dirty="0">
              <a:solidFill>
                <a:srgbClr val="797A7D"/>
              </a:solidFill>
              <a:latin typeface="Segoe UI Light"/>
            </a:endParaRPr>
          </a:p>
        </p:txBody>
      </p:sp>
      <p:sp>
        <p:nvSpPr>
          <p:cNvPr id="2" name="Title 1"/>
          <p:cNvSpPr>
            <a:spLocks noGrp="1"/>
          </p:cNvSpPr>
          <p:nvPr>
            <p:ph type="title"/>
          </p:nvPr>
        </p:nvSpPr>
        <p:spPr/>
        <p:txBody>
          <a:bodyPr/>
          <a:lstStyle/>
          <a:p>
            <a:r>
              <a:rPr lang="en-US" dirty="0"/>
              <a:t>Privacy at Office 365</a:t>
            </a:r>
          </a:p>
        </p:txBody>
      </p:sp>
      <p:grpSp>
        <p:nvGrpSpPr>
          <p:cNvPr id="6" name="Group 5"/>
          <p:cNvGrpSpPr/>
          <p:nvPr/>
        </p:nvGrpSpPr>
        <p:grpSpPr>
          <a:xfrm>
            <a:off x="11357875" y="233161"/>
            <a:ext cx="699734" cy="719072"/>
            <a:chOff x="7604919" y="281759"/>
            <a:chExt cx="685800" cy="705037"/>
          </a:xfrm>
        </p:grpSpPr>
        <p:sp>
          <p:nvSpPr>
            <p:cNvPr id="4" name="Rectangle 3"/>
            <p:cNvSpPr/>
            <p:nvPr/>
          </p:nvSpPr>
          <p:spPr bwMode="auto">
            <a:xfrm>
              <a:off x="7604919" y="281759"/>
              <a:ext cx="685800" cy="6858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732" t="23756" r="25725" b="21841"/>
            <a:stretch/>
          </p:blipFill>
          <p:spPr bwMode="auto">
            <a:xfrm>
              <a:off x="7633494" y="323265"/>
              <a:ext cx="628650" cy="6635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p:cNvGrpSpPr/>
          <p:nvPr/>
        </p:nvGrpSpPr>
        <p:grpSpPr>
          <a:xfrm>
            <a:off x="393205" y="2098359"/>
            <a:ext cx="11664404" cy="1370854"/>
            <a:chOff x="371882" y="2164069"/>
            <a:chExt cx="11432128" cy="1344097"/>
          </a:xfrm>
        </p:grpSpPr>
        <p:sp>
          <p:nvSpPr>
            <p:cNvPr id="7" name="TextBox 6"/>
            <p:cNvSpPr txBox="1"/>
            <p:nvPr/>
          </p:nvSpPr>
          <p:spPr>
            <a:xfrm>
              <a:off x="371882" y="2164069"/>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No Advertising</a:t>
              </a:r>
            </a:p>
          </p:txBody>
        </p:sp>
        <p:sp>
          <p:nvSpPr>
            <p:cNvPr id="12" name="Rectangle 11"/>
            <p:cNvSpPr/>
            <p:nvPr/>
          </p:nvSpPr>
          <p:spPr bwMode="auto">
            <a:xfrm>
              <a:off x="371882" y="2740070"/>
              <a:ext cx="11432128" cy="76809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0072C6"/>
                </a:buClr>
              </a:pPr>
              <a:r>
                <a:rPr lang="en-US" sz="1600" kern="1600" dirty="0">
                  <a:solidFill>
                    <a:srgbClr val="FFFFFF"/>
                  </a:solidFill>
                  <a:cs typeface="Segoe UI" pitchFamily="34" charset="0"/>
                </a:rPr>
                <a:t>No advertising products out of Customer Data</a:t>
              </a:r>
            </a:p>
            <a:p>
              <a:pPr marL="174809" lvl="1" defTabSz="930271">
                <a:lnSpc>
                  <a:spcPct val="90000"/>
                </a:lnSpc>
                <a:spcBef>
                  <a:spcPts val="612"/>
                </a:spcBef>
                <a:buClr>
                  <a:srgbClr val="0072C6"/>
                </a:buClr>
              </a:pPr>
              <a:r>
                <a:rPr lang="en-US" sz="1600" kern="1600" dirty="0">
                  <a:solidFill>
                    <a:srgbClr val="FFFFFF"/>
                  </a:solidFill>
                  <a:cs typeface="Segoe UI" pitchFamily="34" charset="0"/>
                </a:rPr>
                <a:t>No scanning of email or documents to build analytics or mine data</a:t>
              </a:r>
            </a:p>
          </p:txBody>
        </p:sp>
      </p:grpSp>
      <p:grpSp>
        <p:nvGrpSpPr>
          <p:cNvPr id="14" name="Group 13"/>
          <p:cNvGrpSpPr/>
          <p:nvPr/>
        </p:nvGrpSpPr>
        <p:grpSpPr>
          <a:xfrm>
            <a:off x="393205" y="3535151"/>
            <a:ext cx="11664404" cy="1370854"/>
            <a:chOff x="371882" y="3574582"/>
            <a:chExt cx="11432128" cy="1344097"/>
          </a:xfrm>
        </p:grpSpPr>
        <p:sp>
          <p:nvSpPr>
            <p:cNvPr id="9" name="TextBox 8"/>
            <p:cNvSpPr txBox="1"/>
            <p:nvPr/>
          </p:nvSpPr>
          <p:spPr>
            <a:xfrm>
              <a:off x="371882" y="3574582"/>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Data Portability</a:t>
              </a:r>
            </a:p>
          </p:txBody>
        </p:sp>
        <p:sp>
          <p:nvSpPr>
            <p:cNvPr id="19" name="Rectangle 18"/>
            <p:cNvSpPr/>
            <p:nvPr/>
          </p:nvSpPr>
          <p:spPr bwMode="auto">
            <a:xfrm>
              <a:off x="371882" y="4150583"/>
              <a:ext cx="11432128" cy="76809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D2D2D2"/>
                </a:buClr>
              </a:pPr>
              <a:r>
                <a:rPr lang="en-US" sz="1600" kern="1600" dirty="0">
                  <a:solidFill>
                    <a:srgbClr val="FFFFFF"/>
                  </a:solidFill>
                  <a:cs typeface="Segoe UI" pitchFamily="34" charset="0"/>
                </a:rPr>
                <a:t>Office 365 Customer Data belongs to the customer </a:t>
              </a:r>
            </a:p>
            <a:p>
              <a:pPr marL="174809" lvl="1" defTabSz="930271">
                <a:lnSpc>
                  <a:spcPct val="90000"/>
                </a:lnSpc>
                <a:spcBef>
                  <a:spcPts val="612"/>
                </a:spcBef>
                <a:buClr>
                  <a:srgbClr val="D2D2D2"/>
                </a:buClr>
              </a:pPr>
              <a:r>
                <a:rPr lang="en-US" sz="1600" kern="1600" dirty="0">
                  <a:solidFill>
                    <a:srgbClr val="FFFFFF"/>
                  </a:solidFill>
                  <a:cs typeface="Segoe UI" pitchFamily="34" charset="0"/>
                </a:rPr>
                <a:t>Customers can export their data at any time</a:t>
              </a:r>
            </a:p>
          </p:txBody>
        </p:sp>
      </p:grpSp>
      <p:grpSp>
        <p:nvGrpSpPr>
          <p:cNvPr id="15" name="Group 14"/>
          <p:cNvGrpSpPr/>
          <p:nvPr/>
        </p:nvGrpSpPr>
        <p:grpSpPr>
          <a:xfrm>
            <a:off x="393205" y="4971931"/>
            <a:ext cx="11664404" cy="1370854"/>
            <a:chOff x="371882" y="4981552"/>
            <a:chExt cx="11432128" cy="1344097"/>
          </a:xfrm>
        </p:grpSpPr>
        <p:sp>
          <p:nvSpPr>
            <p:cNvPr id="8" name="TextBox 7"/>
            <p:cNvSpPr txBox="1"/>
            <p:nvPr/>
          </p:nvSpPr>
          <p:spPr>
            <a:xfrm>
              <a:off x="371882" y="4981552"/>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No Mingling</a:t>
              </a:r>
            </a:p>
          </p:txBody>
        </p:sp>
        <p:sp>
          <p:nvSpPr>
            <p:cNvPr id="20" name="Rectangle 19"/>
            <p:cNvSpPr/>
            <p:nvPr/>
          </p:nvSpPr>
          <p:spPr bwMode="auto">
            <a:xfrm>
              <a:off x="371882" y="5557553"/>
              <a:ext cx="11432128" cy="76809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43AFFF"/>
                </a:buClr>
              </a:pPr>
              <a:r>
                <a:rPr lang="en-US" sz="1600" kern="1600" dirty="0">
                  <a:solidFill>
                    <a:srgbClr val="FFFFFF"/>
                  </a:solidFill>
                  <a:cs typeface="Segoe UI" pitchFamily="34" charset="0"/>
                </a:rPr>
                <a:t>Choices to keep Office 365 Customer Data separate from consumer services</a:t>
              </a:r>
            </a:p>
          </p:txBody>
        </p:sp>
      </p:grpSp>
    </p:spTree>
    <p:extLst>
      <p:ext uri="{BB962C8B-B14F-4D97-AF65-F5344CB8AC3E}">
        <p14:creationId xmlns:p14="http://schemas.microsoft.com/office/powerpoint/2010/main" val="42894187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357875" y="233159"/>
            <a:ext cx="699734" cy="69945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9"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237256" y="40547"/>
            <a:ext cx="968014" cy="9676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Transparency</a:t>
            </a:r>
          </a:p>
        </p:txBody>
      </p:sp>
      <p:grpSp>
        <p:nvGrpSpPr>
          <p:cNvPr id="15" name="Group 14"/>
          <p:cNvGrpSpPr/>
          <p:nvPr/>
        </p:nvGrpSpPr>
        <p:grpSpPr>
          <a:xfrm>
            <a:off x="393205" y="2098359"/>
            <a:ext cx="11664404" cy="1370854"/>
            <a:chOff x="371882" y="2164069"/>
            <a:chExt cx="11432128" cy="1344097"/>
          </a:xfrm>
        </p:grpSpPr>
        <p:sp>
          <p:nvSpPr>
            <p:cNvPr id="7" name="TextBox 6"/>
            <p:cNvSpPr txBox="1"/>
            <p:nvPr/>
          </p:nvSpPr>
          <p:spPr>
            <a:xfrm>
              <a:off x="371882" y="2164069"/>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Where is Data Stored?</a:t>
              </a:r>
            </a:p>
          </p:txBody>
        </p:sp>
        <p:sp>
          <p:nvSpPr>
            <p:cNvPr id="12" name="Rectangle 11"/>
            <p:cNvSpPr/>
            <p:nvPr/>
          </p:nvSpPr>
          <p:spPr bwMode="auto">
            <a:xfrm>
              <a:off x="371882" y="2740070"/>
              <a:ext cx="11432128" cy="76809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0072C6"/>
                </a:buClr>
              </a:pPr>
              <a:r>
                <a:rPr lang="en-US" sz="1600" kern="1600" dirty="0">
                  <a:solidFill>
                    <a:srgbClr val="FFFFFF"/>
                  </a:solidFill>
                  <a:cs typeface="Segoe UI" pitchFamily="34" charset="0"/>
                </a:rPr>
                <a:t>Clear Data Maps and Geographic boundary information provided</a:t>
              </a:r>
            </a:p>
            <a:p>
              <a:pPr marL="174809" lvl="1" defTabSz="930271">
                <a:lnSpc>
                  <a:spcPct val="90000"/>
                </a:lnSpc>
                <a:spcBef>
                  <a:spcPts val="612"/>
                </a:spcBef>
                <a:buClr>
                  <a:srgbClr val="0072C6"/>
                </a:buClr>
              </a:pPr>
              <a:r>
                <a:rPr lang="en-US" sz="1600" kern="1600" dirty="0">
                  <a:solidFill>
                    <a:srgbClr val="FFFFFF"/>
                  </a:solidFill>
                  <a:cs typeface="Segoe UI" pitchFamily="34" charset="0"/>
                </a:rPr>
                <a:t>‘Ship To’ address determines Data Center Location</a:t>
              </a:r>
            </a:p>
          </p:txBody>
        </p:sp>
      </p:grpSp>
      <p:grpSp>
        <p:nvGrpSpPr>
          <p:cNvPr id="13" name="Group 12"/>
          <p:cNvGrpSpPr/>
          <p:nvPr/>
        </p:nvGrpSpPr>
        <p:grpSpPr>
          <a:xfrm>
            <a:off x="393205" y="3535151"/>
            <a:ext cx="11664404" cy="1370854"/>
            <a:chOff x="371882" y="3574582"/>
            <a:chExt cx="11432128" cy="1344097"/>
          </a:xfrm>
        </p:grpSpPr>
        <p:sp>
          <p:nvSpPr>
            <p:cNvPr id="9" name="TextBox 8"/>
            <p:cNvSpPr txBox="1"/>
            <p:nvPr/>
          </p:nvSpPr>
          <p:spPr>
            <a:xfrm>
              <a:off x="371882" y="3574582"/>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Who accesses and What is accessed?</a:t>
              </a:r>
            </a:p>
          </p:txBody>
        </p:sp>
        <p:sp>
          <p:nvSpPr>
            <p:cNvPr id="19" name="Rectangle 18"/>
            <p:cNvSpPr/>
            <p:nvPr/>
          </p:nvSpPr>
          <p:spPr bwMode="auto">
            <a:xfrm>
              <a:off x="371882" y="4150583"/>
              <a:ext cx="11432128" cy="76809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D2D2D2"/>
                </a:buClr>
              </a:pPr>
              <a:r>
                <a:rPr lang="en-US" sz="1600" kern="1600" dirty="0">
                  <a:solidFill>
                    <a:srgbClr val="FFFFFF"/>
                  </a:solidFill>
                  <a:cs typeface="Segoe UI" pitchFamily="34" charset="0"/>
                </a:rPr>
                <a:t>Core Customer Data accessed only for troubleshooting and malware prevention purposes </a:t>
              </a:r>
            </a:p>
            <a:p>
              <a:pPr marL="174809" lvl="1" defTabSz="930271">
                <a:lnSpc>
                  <a:spcPct val="90000"/>
                </a:lnSpc>
                <a:spcBef>
                  <a:spcPts val="612"/>
                </a:spcBef>
                <a:buClr>
                  <a:srgbClr val="D2D2D2"/>
                </a:buClr>
              </a:pPr>
              <a:r>
                <a:rPr lang="en-US" sz="1600" kern="1600" dirty="0">
                  <a:solidFill>
                    <a:srgbClr val="FFFFFF"/>
                  </a:solidFill>
                  <a:cs typeface="Segoe UI" pitchFamily="34" charset="0"/>
                </a:rPr>
                <a:t>Core Customer Data access limited to key personnel on an exception basis</a:t>
              </a:r>
            </a:p>
          </p:txBody>
        </p:sp>
      </p:grpSp>
      <p:grpSp>
        <p:nvGrpSpPr>
          <p:cNvPr id="10" name="Group 9"/>
          <p:cNvGrpSpPr/>
          <p:nvPr/>
        </p:nvGrpSpPr>
        <p:grpSpPr>
          <a:xfrm>
            <a:off x="393205" y="4971931"/>
            <a:ext cx="11664404" cy="1370854"/>
            <a:chOff x="371882" y="4981552"/>
            <a:chExt cx="11432128" cy="1344097"/>
          </a:xfrm>
        </p:grpSpPr>
        <p:sp>
          <p:nvSpPr>
            <p:cNvPr id="8" name="TextBox 7"/>
            <p:cNvSpPr txBox="1"/>
            <p:nvPr/>
          </p:nvSpPr>
          <p:spPr>
            <a:xfrm>
              <a:off x="371882" y="4981552"/>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How to get notified?</a:t>
              </a:r>
            </a:p>
          </p:txBody>
        </p:sp>
        <p:sp>
          <p:nvSpPr>
            <p:cNvPr id="20" name="Rectangle 19"/>
            <p:cNvSpPr/>
            <p:nvPr/>
          </p:nvSpPr>
          <p:spPr bwMode="auto">
            <a:xfrm>
              <a:off x="371882" y="5557553"/>
              <a:ext cx="11432128" cy="76809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43AFFF"/>
                </a:buClr>
              </a:pPr>
              <a:r>
                <a:rPr lang="en-US" sz="1600" kern="1600" dirty="0">
                  <a:solidFill>
                    <a:srgbClr val="FFFFFF"/>
                  </a:solidFill>
                  <a:cs typeface="Segoe UI" pitchFamily="34" charset="0"/>
                </a:rPr>
                <a:t>Microsoft notifies you of changes in data center locations</a:t>
              </a:r>
            </a:p>
          </p:txBody>
        </p:sp>
      </p:grpSp>
      <p:sp>
        <p:nvSpPr>
          <p:cNvPr id="16" name="Rectangle 15"/>
          <p:cNvSpPr/>
          <p:nvPr/>
        </p:nvSpPr>
        <p:spPr bwMode="auto">
          <a:xfrm>
            <a:off x="393205" y="1344323"/>
            <a:ext cx="11664404" cy="600972"/>
          </a:xfrm>
          <a:prstGeom prst="rect">
            <a:avLst/>
          </a:prstGeom>
          <a:no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0" rIns="0" bIns="0" numCol="1" rtlCol="0" anchor="ctr" anchorCtr="0" compatLnSpc="1">
            <a:prstTxWarp prst="textNoShape">
              <a:avLst/>
            </a:prstTxWarp>
            <a:noAutofit/>
          </a:bodyPr>
          <a:lstStyle/>
          <a:p>
            <a:pPr marL="233082" defTabSz="930233">
              <a:lnSpc>
                <a:spcPct val="90000"/>
              </a:lnSpc>
              <a:spcBef>
                <a:spcPct val="20000"/>
              </a:spcBef>
              <a:buSzPct val="90000"/>
            </a:pPr>
            <a:endParaRPr lang="en-US" sz="2900" b="1" dirty="0">
              <a:solidFill>
                <a:srgbClr val="797A7D"/>
              </a:solidFill>
              <a:latin typeface="Segoe UI Light" pitchFamily="34" charset="0"/>
            </a:endParaRPr>
          </a:p>
        </p:txBody>
      </p:sp>
    </p:spTree>
    <p:extLst>
      <p:ext uri="{BB962C8B-B14F-4D97-AF65-F5344CB8AC3E}">
        <p14:creationId xmlns:p14="http://schemas.microsoft.com/office/powerpoint/2010/main" val="23784212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357875" y="233159"/>
            <a:ext cx="699734" cy="69945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9"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Office 365 compliance</a:t>
            </a:r>
          </a:p>
        </p:txBody>
      </p:sp>
      <p:grpSp>
        <p:nvGrpSpPr>
          <p:cNvPr id="15" name="Group 14"/>
          <p:cNvGrpSpPr/>
          <p:nvPr/>
        </p:nvGrpSpPr>
        <p:grpSpPr>
          <a:xfrm>
            <a:off x="393205" y="2098364"/>
            <a:ext cx="11664404" cy="1367829"/>
            <a:chOff x="371882" y="2164069"/>
            <a:chExt cx="11432128" cy="1341131"/>
          </a:xfrm>
        </p:grpSpPr>
        <p:sp>
          <p:nvSpPr>
            <p:cNvPr id="7" name="TextBox 6"/>
            <p:cNvSpPr txBox="1"/>
            <p:nvPr/>
          </p:nvSpPr>
          <p:spPr>
            <a:xfrm>
              <a:off x="371882" y="2164069"/>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ISO27001</a:t>
              </a:r>
            </a:p>
          </p:txBody>
        </p:sp>
        <p:sp>
          <p:nvSpPr>
            <p:cNvPr id="12" name="Rectangle 11"/>
            <p:cNvSpPr/>
            <p:nvPr/>
          </p:nvSpPr>
          <p:spPr bwMode="auto">
            <a:xfrm>
              <a:off x="371882" y="2740070"/>
              <a:ext cx="11432128" cy="765130"/>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0072C6"/>
                </a:buClr>
              </a:pPr>
              <a:r>
                <a:rPr lang="en-US" sz="1600" kern="1600" dirty="0">
                  <a:solidFill>
                    <a:srgbClr val="FFFFFF"/>
                  </a:solidFill>
                  <a:cs typeface="Segoe UI" pitchFamily="34" charset="0"/>
                </a:rPr>
                <a:t>ISO27001 is one of the best security benchmarks available across the world. </a:t>
              </a:r>
            </a:p>
            <a:p>
              <a:pPr marL="174809" lvl="1" defTabSz="930271">
                <a:lnSpc>
                  <a:spcPct val="90000"/>
                </a:lnSpc>
                <a:spcBef>
                  <a:spcPts val="612"/>
                </a:spcBef>
                <a:buClr>
                  <a:srgbClr val="0072C6"/>
                </a:buClr>
              </a:pPr>
              <a:r>
                <a:rPr lang="en-US" sz="1600" kern="1600" dirty="0">
                  <a:solidFill>
                    <a:srgbClr val="FFFFFF"/>
                  </a:solidFill>
                  <a:cs typeface="Segoe UI" pitchFamily="34" charset="0"/>
                </a:rPr>
                <a:t>Office 365 first major business productivity public cloud service to implement rigorous ISO security controls on physical, logical, process and management</a:t>
              </a:r>
            </a:p>
          </p:txBody>
        </p:sp>
      </p:grpSp>
      <p:grpSp>
        <p:nvGrpSpPr>
          <p:cNvPr id="13" name="Group 12"/>
          <p:cNvGrpSpPr/>
          <p:nvPr/>
        </p:nvGrpSpPr>
        <p:grpSpPr>
          <a:xfrm>
            <a:off x="393205" y="3533633"/>
            <a:ext cx="11664404" cy="1370852"/>
            <a:chOff x="371882" y="3574582"/>
            <a:chExt cx="11432128" cy="1344095"/>
          </a:xfrm>
        </p:grpSpPr>
        <p:sp>
          <p:nvSpPr>
            <p:cNvPr id="9" name="TextBox 8"/>
            <p:cNvSpPr txBox="1"/>
            <p:nvPr/>
          </p:nvSpPr>
          <p:spPr>
            <a:xfrm>
              <a:off x="371882" y="3574582"/>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EU Model Clauses</a:t>
              </a:r>
            </a:p>
          </p:txBody>
        </p:sp>
        <p:sp>
          <p:nvSpPr>
            <p:cNvPr id="19" name="Rectangle 18"/>
            <p:cNvSpPr/>
            <p:nvPr/>
          </p:nvSpPr>
          <p:spPr bwMode="auto">
            <a:xfrm>
              <a:off x="371882" y="4150581"/>
              <a:ext cx="11432128" cy="76809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D2D2D2"/>
                </a:buClr>
              </a:pPr>
              <a:r>
                <a:rPr lang="en-US" sz="1600" kern="1600" dirty="0">
                  <a:solidFill>
                    <a:srgbClr val="FFFFFF"/>
                  </a:solidFill>
                  <a:cs typeface="Segoe UI" pitchFamily="34" charset="0"/>
                </a:rPr>
                <a:t>Office 365 is the first major business productivity public cloud service provider willing to sign EU Model Clauses with all customers. </a:t>
              </a:r>
            </a:p>
            <a:p>
              <a:pPr marL="174809" lvl="1" defTabSz="930271">
                <a:lnSpc>
                  <a:spcPct val="90000"/>
                </a:lnSpc>
                <a:spcBef>
                  <a:spcPts val="612"/>
                </a:spcBef>
                <a:buClr>
                  <a:srgbClr val="D2D2D2"/>
                </a:buClr>
              </a:pPr>
              <a:r>
                <a:rPr lang="en-US" sz="1600" kern="1600" dirty="0">
                  <a:solidFill>
                    <a:srgbClr val="FFFFFF"/>
                  </a:solidFill>
                  <a:cs typeface="Segoe UI" pitchFamily="34" charset="0"/>
                </a:rPr>
                <a:t>EU Model Clauses a set of stringent European Union wide data protection requirements </a:t>
              </a:r>
            </a:p>
          </p:txBody>
        </p:sp>
      </p:grpSp>
      <p:grpSp>
        <p:nvGrpSpPr>
          <p:cNvPr id="10" name="Group 9"/>
          <p:cNvGrpSpPr/>
          <p:nvPr/>
        </p:nvGrpSpPr>
        <p:grpSpPr>
          <a:xfrm>
            <a:off x="393205" y="4971931"/>
            <a:ext cx="11664404" cy="1370854"/>
            <a:chOff x="371882" y="4981552"/>
            <a:chExt cx="11432128" cy="1344097"/>
          </a:xfrm>
        </p:grpSpPr>
        <p:sp>
          <p:nvSpPr>
            <p:cNvPr id="8" name="TextBox 7"/>
            <p:cNvSpPr txBox="1"/>
            <p:nvPr/>
          </p:nvSpPr>
          <p:spPr>
            <a:xfrm>
              <a:off x="371882" y="4981552"/>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Data Processing Agreement</a:t>
              </a:r>
            </a:p>
          </p:txBody>
        </p:sp>
        <p:sp>
          <p:nvSpPr>
            <p:cNvPr id="20" name="Rectangle 19"/>
            <p:cNvSpPr/>
            <p:nvPr/>
          </p:nvSpPr>
          <p:spPr bwMode="auto">
            <a:xfrm>
              <a:off x="371882" y="5557553"/>
              <a:ext cx="11432128" cy="768096"/>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204"/>
                </a:spcBef>
                <a:buClr>
                  <a:srgbClr val="43AFFF"/>
                </a:buClr>
              </a:pPr>
              <a:r>
                <a:rPr lang="en-US" sz="1600" kern="1600" dirty="0">
                  <a:solidFill>
                    <a:srgbClr val="FFFFFF"/>
                  </a:solidFill>
                  <a:cs typeface="Segoe UI" pitchFamily="34" charset="0"/>
                </a:rPr>
                <a:t>Address privacy, security and handling of Customer Data</a:t>
              </a:r>
            </a:p>
            <a:p>
              <a:pPr marL="174809" lvl="1" defTabSz="930271">
                <a:lnSpc>
                  <a:spcPct val="90000"/>
                </a:lnSpc>
                <a:spcBef>
                  <a:spcPts val="204"/>
                </a:spcBef>
                <a:buClr>
                  <a:srgbClr val="43AFFF"/>
                </a:buClr>
              </a:pPr>
              <a:r>
                <a:rPr lang="en-US" sz="1600" kern="1600" dirty="0">
                  <a:solidFill>
                    <a:srgbClr val="FFFFFF"/>
                  </a:solidFill>
                  <a:cs typeface="Segoe UI" pitchFamily="34" charset="0"/>
                </a:rPr>
                <a:t>Going above and beyond the EU Model Clauses to address additional requirements from individual EU member states</a:t>
              </a:r>
            </a:p>
            <a:p>
              <a:pPr marL="174809" lvl="1" defTabSz="930271">
                <a:lnSpc>
                  <a:spcPct val="90000"/>
                </a:lnSpc>
                <a:spcBef>
                  <a:spcPts val="204"/>
                </a:spcBef>
                <a:buClr>
                  <a:srgbClr val="43AFFF"/>
                </a:buClr>
              </a:pPr>
              <a:r>
                <a:rPr lang="en-US" sz="1600" kern="1600" dirty="0">
                  <a:solidFill>
                    <a:srgbClr val="FFFFFF"/>
                  </a:solidFill>
                  <a:cs typeface="Segoe UI" pitchFamily="34" charset="0"/>
                </a:rPr>
                <a:t>Enables customers to comply with their local regulations</a:t>
              </a:r>
            </a:p>
          </p:txBody>
        </p:sp>
      </p:grpSp>
      <p:pic>
        <p:nvPicPr>
          <p:cNvPr id="16" name="Picture 16" descr="W:\Open Engagements\Productivity\MS-Unified Communications\#1601 BizProd MOD Team Core Content Work\New Iconography\Words\Yes_060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15378" y="208472"/>
            <a:ext cx="709854" cy="7095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bwMode="auto">
          <a:xfrm>
            <a:off x="393205" y="1344323"/>
            <a:ext cx="11664404" cy="600972"/>
          </a:xfrm>
          <a:prstGeom prst="rect">
            <a:avLst/>
          </a:prstGeom>
          <a:no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0" rIns="0" bIns="0" numCol="1" rtlCol="0" anchor="ctr" anchorCtr="0" compatLnSpc="1">
            <a:prstTxWarp prst="textNoShape">
              <a:avLst/>
            </a:prstTxWarp>
            <a:noAutofit/>
          </a:bodyPr>
          <a:lstStyle/>
          <a:p>
            <a:pPr marL="233082" defTabSz="930233">
              <a:lnSpc>
                <a:spcPct val="90000"/>
              </a:lnSpc>
              <a:spcBef>
                <a:spcPct val="20000"/>
              </a:spcBef>
              <a:buSzPct val="90000"/>
            </a:pPr>
            <a:r>
              <a:rPr lang="en-US" sz="2900" spc="-51" dirty="0">
                <a:solidFill>
                  <a:srgbClr val="797A7D"/>
                </a:solidFill>
                <a:latin typeface="Segoe UI Light"/>
              </a:rPr>
              <a:t>We are the first and only major cloud based productivity to offer the following:</a:t>
            </a:r>
          </a:p>
        </p:txBody>
      </p:sp>
    </p:spTree>
    <p:extLst>
      <p:ext uri="{BB962C8B-B14F-4D97-AF65-F5344CB8AC3E}">
        <p14:creationId xmlns:p14="http://schemas.microsoft.com/office/powerpoint/2010/main" val="21967556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 365 compliance</a:t>
            </a:r>
          </a:p>
        </p:txBody>
      </p:sp>
      <p:grpSp>
        <p:nvGrpSpPr>
          <p:cNvPr id="15" name="Group 14"/>
          <p:cNvGrpSpPr/>
          <p:nvPr/>
        </p:nvGrpSpPr>
        <p:grpSpPr>
          <a:xfrm>
            <a:off x="393205" y="2098364"/>
            <a:ext cx="11664404" cy="1632055"/>
            <a:chOff x="371882" y="2164069"/>
            <a:chExt cx="11432128" cy="1600199"/>
          </a:xfrm>
        </p:grpSpPr>
        <p:sp>
          <p:nvSpPr>
            <p:cNvPr id="7" name="TextBox 6"/>
            <p:cNvSpPr txBox="1"/>
            <p:nvPr/>
          </p:nvSpPr>
          <p:spPr>
            <a:xfrm>
              <a:off x="371882" y="2164069"/>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US Health Insurance Portability and Accountability Act </a:t>
              </a:r>
            </a:p>
          </p:txBody>
        </p:sp>
        <p:sp>
          <p:nvSpPr>
            <p:cNvPr id="12" name="Rectangle 11"/>
            <p:cNvSpPr/>
            <p:nvPr/>
          </p:nvSpPr>
          <p:spPr bwMode="auto">
            <a:xfrm>
              <a:off x="371882" y="2740069"/>
              <a:ext cx="11432128" cy="1024199"/>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0072C6"/>
                </a:buClr>
              </a:pPr>
              <a:r>
                <a:rPr lang="en-US" sz="1600" kern="1600" dirty="0">
                  <a:solidFill>
                    <a:srgbClr val="FFFFFF"/>
                  </a:solidFill>
                  <a:cs typeface="Segoe UI" pitchFamily="34" charset="0"/>
                </a:rPr>
                <a:t>HIPAA is a U.S. law that requires HIPAA covered entities to meet certain privacy and security standards with respect to individually identifiable health information.</a:t>
              </a:r>
            </a:p>
            <a:p>
              <a:pPr marL="174809" lvl="1" defTabSz="930271">
                <a:lnSpc>
                  <a:spcPct val="90000"/>
                </a:lnSpc>
                <a:spcBef>
                  <a:spcPts val="612"/>
                </a:spcBef>
                <a:buClr>
                  <a:srgbClr val="0072C6"/>
                </a:buClr>
              </a:pPr>
              <a:r>
                <a:rPr lang="en-US" sz="1600" kern="1600" dirty="0">
                  <a:solidFill>
                    <a:srgbClr val="FFFFFF"/>
                  </a:solidFill>
                  <a:cs typeface="Segoe UI" pitchFamily="34" charset="0"/>
                </a:rPr>
                <a:t>Microsoft is offering to sign the Business Associate Agreement (BAA) for any Microsoft Enterprise Agreement customer.    The BAA helps enables our customers to comply with HIPAA concerning protected health information. </a:t>
              </a:r>
            </a:p>
          </p:txBody>
        </p:sp>
      </p:grpSp>
      <p:grpSp>
        <p:nvGrpSpPr>
          <p:cNvPr id="13" name="Group 12"/>
          <p:cNvGrpSpPr/>
          <p:nvPr/>
        </p:nvGrpSpPr>
        <p:grpSpPr>
          <a:xfrm>
            <a:off x="393205" y="3808137"/>
            <a:ext cx="11664404" cy="1631981"/>
            <a:chOff x="371882" y="3574582"/>
            <a:chExt cx="11432128" cy="1600127"/>
          </a:xfrm>
        </p:grpSpPr>
        <p:sp>
          <p:nvSpPr>
            <p:cNvPr id="9" name="TextBox 8"/>
            <p:cNvSpPr txBox="1"/>
            <p:nvPr/>
          </p:nvSpPr>
          <p:spPr>
            <a:xfrm>
              <a:off x="371882" y="3574582"/>
              <a:ext cx="11432128" cy="547425"/>
            </a:xfrm>
            <a:prstGeom prst="rect">
              <a:avLst/>
            </a:prstGeom>
            <a:solidFill>
              <a:schemeClr val="tx2"/>
            </a:solidFill>
            <a:ln w="25400" cap="flat" cmpd="sng" algn="ctr">
              <a:noFill/>
              <a:prstDash val="solid"/>
            </a:ln>
            <a:effectLst/>
          </p:spPr>
          <p:txBody>
            <a:bodyPr lIns="182475" tIns="91238" rIns="182475" bIns="91238" rtlCol="0" anchor="ctr"/>
            <a:lstStyle>
              <a:defPPr>
                <a:defRPr lang="en-US"/>
              </a:defPPr>
              <a:lvl1pPr algn="ctr">
                <a:defRPr>
                  <a:solidFill>
                    <a:schemeClr val="bg1"/>
                  </a:solidFill>
                  <a:latin typeface="+mj-lt"/>
                  <a:cs typeface="Segoe UI" pitchFamily="34" charset="0"/>
                </a:defRPr>
              </a:lvl1pPr>
            </a:lstStyle>
            <a:p>
              <a:pPr algn="l" defTabSz="930918">
                <a:spcAft>
                  <a:spcPts val="611"/>
                </a:spcAft>
              </a:pPr>
              <a:r>
                <a:rPr lang="en-US" sz="2900" dirty="0">
                  <a:solidFill>
                    <a:srgbClr val="FFFFFF"/>
                  </a:solidFill>
                </a:rPr>
                <a:t>EU Safe Harbor</a:t>
              </a:r>
            </a:p>
          </p:txBody>
        </p:sp>
        <p:sp>
          <p:nvSpPr>
            <p:cNvPr id="19" name="Rectangle 18"/>
            <p:cNvSpPr/>
            <p:nvPr/>
          </p:nvSpPr>
          <p:spPr bwMode="auto">
            <a:xfrm>
              <a:off x="371882" y="4150581"/>
              <a:ext cx="11432128" cy="1024128"/>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174809" lvl="1" defTabSz="930271">
                <a:lnSpc>
                  <a:spcPct val="90000"/>
                </a:lnSpc>
                <a:spcBef>
                  <a:spcPts val="612"/>
                </a:spcBef>
                <a:buClr>
                  <a:srgbClr val="D2D2D2"/>
                </a:buClr>
              </a:pPr>
              <a:r>
                <a:rPr lang="en-US" sz="1600" kern="1600" dirty="0">
                  <a:solidFill>
                    <a:srgbClr val="FFFFFF"/>
                  </a:solidFill>
                  <a:cs typeface="Segoe UI" pitchFamily="34" charset="0"/>
                </a:rPr>
                <a:t>EU generally prohibits personal data from crossing borders into other countries except under circumstances in which the transfer has been legitimated by a recognized mechanism, such as the "Safe Harbor" certification. </a:t>
              </a:r>
            </a:p>
            <a:p>
              <a:pPr marL="174809" lvl="1" defTabSz="930271">
                <a:lnSpc>
                  <a:spcPct val="90000"/>
                </a:lnSpc>
                <a:spcBef>
                  <a:spcPts val="612"/>
                </a:spcBef>
                <a:buClr>
                  <a:srgbClr val="D2D2D2"/>
                </a:buClr>
              </a:pPr>
              <a:r>
                <a:rPr lang="en-US" sz="1600" kern="1600" dirty="0">
                  <a:solidFill>
                    <a:srgbClr val="FFFFFF"/>
                  </a:solidFill>
                  <a:cs typeface="Segoe UI" pitchFamily="34" charset="0"/>
                </a:rPr>
                <a:t>Microsoft was first certified under the Safe Harbor program in 2001, and we recertify compliance with the Safe Harbor Principles every twelve months.</a:t>
              </a:r>
            </a:p>
          </p:txBody>
        </p:sp>
      </p:grpSp>
      <p:sp>
        <p:nvSpPr>
          <p:cNvPr id="23" name="Rectangle 22"/>
          <p:cNvSpPr/>
          <p:nvPr/>
        </p:nvSpPr>
        <p:spPr bwMode="auto">
          <a:xfrm>
            <a:off x="11357875" y="233159"/>
            <a:ext cx="699734" cy="69945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9"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24" name="Picture 16" descr="W:\Open Engagements\Productivity\MS-Unified Communications\#1601 BizProd MOD Team Core Content Work\New Iconography\Words\Yes_060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15378" y="208472"/>
            <a:ext cx="709854" cy="709569"/>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bwMode="auto">
          <a:xfrm>
            <a:off x="393205" y="1344323"/>
            <a:ext cx="11664404" cy="600972"/>
          </a:xfrm>
          <a:prstGeom prst="rect">
            <a:avLst/>
          </a:prstGeom>
          <a:no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0" rIns="0" bIns="0" numCol="1" rtlCol="0" anchor="ctr" anchorCtr="0" compatLnSpc="1">
            <a:prstTxWarp prst="textNoShape">
              <a:avLst/>
            </a:prstTxWarp>
            <a:noAutofit/>
          </a:bodyPr>
          <a:lstStyle/>
          <a:p>
            <a:pPr marL="233082" defTabSz="930233">
              <a:lnSpc>
                <a:spcPct val="90000"/>
              </a:lnSpc>
              <a:spcBef>
                <a:spcPct val="20000"/>
              </a:spcBef>
              <a:buSzPct val="90000"/>
            </a:pPr>
            <a:r>
              <a:rPr lang="en-US" sz="2900" dirty="0">
                <a:solidFill>
                  <a:srgbClr val="797A7D"/>
                </a:solidFill>
                <a:latin typeface="Segoe UI Light"/>
              </a:rPr>
              <a:t>Comply with additional industry leading standards</a:t>
            </a:r>
          </a:p>
        </p:txBody>
      </p:sp>
    </p:spTree>
    <p:extLst>
      <p:ext uri="{BB962C8B-B14F-4D97-AF65-F5344CB8AC3E}">
        <p14:creationId xmlns:p14="http://schemas.microsoft.com/office/powerpoint/2010/main" val="16730647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security– defense in depth</a:t>
            </a:r>
            <a:br>
              <a:rPr lang="en-US" dirty="0"/>
            </a:br>
            <a:r>
              <a:rPr lang="en-US" sz="3100" dirty="0"/>
              <a:t>a risk-based, multi-dimensional approach to safeguarding services and data</a:t>
            </a:r>
          </a:p>
        </p:txBody>
      </p:sp>
      <p:sp>
        <p:nvSpPr>
          <p:cNvPr id="23" name="Rectangle 22"/>
          <p:cNvSpPr/>
          <p:nvPr/>
        </p:nvSpPr>
        <p:spPr bwMode="auto">
          <a:xfrm>
            <a:off x="11357875" y="233159"/>
            <a:ext cx="699734" cy="69945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9"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3" descr="C:\Users\hannahr\Dropbox\MOD Servers Metro Icon Library\victor melniciuc\PNGs\Tech_Words\TechWords_06-13-12-Securit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04289" y="79630"/>
            <a:ext cx="979875" cy="97948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6" name="Rectangle 15"/>
          <p:cNvSpPr>
            <a:spLocks noChangeArrowheads="1"/>
          </p:cNvSpPr>
          <p:nvPr/>
        </p:nvSpPr>
        <p:spPr bwMode="auto">
          <a:xfrm>
            <a:off x="393206" y="1709780"/>
            <a:ext cx="4013550" cy="5046580"/>
          </a:xfrm>
          <a:prstGeom prst="rect">
            <a:avLst/>
          </a:prstGeom>
          <a:solidFill>
            <a:schemeClr val="tx2"/>
          </a:solidFill>
          <a:ln w="6350">
            <a:gradFill flip="none" rotWithShape="1">
              <a:gsLst>
                <a:gs pos="0">
                  <a:schemeClr val="tx2">
                    <a:alpha val="25000"/>
                  </a:schemeClr>
                </a:gs>
                <a:gs pos="100000">
                  <a:schemeClr val="tx2"/>
                </a:gs>
              </a:gsLst>
              <a:lin ang="16200000" scaled="1"/>
              <a:tileRect/>
            </a:gra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6051" tIns="186051" rIns="186051" bIns="186051" numCol="1" rtlCol="0" anchor="t" anchorCtr="0" compatLnSpc="1">
            <a:prstTxWarp prst="textNoShape">
              <a:avLst/>
            </a:prstTxWarp>
            <a:noAutofit/>
          </a:bodyPr>
          <a:lstStyle/>
          <a:p>
            <a:pPr defTabSz="930233">
              <a:lnSpc>
                <a:spcPct val="90000"/>
              </a:lnSpc>
              <a:spcBef>
                <a:spcPct val="20000"/>
              </a:spcBef>
              <a:buSzPct val="90000"/>
            </a:pPr>
            <a:r>
              <a:rPr lang="en-US" sz="2400" b="1" dirty="0">
                <a:solidFill>
                  <a:srgbClr val="FFFFFF"/>
                </a:solidFill>
              </a:rPr>
              <a:t>SECURITY </a:t>
            </a:r>
            <a:br>
              <a:rPr lang="en-US" sz="2400" b="1" dirty="0">
                <a:solidFill>
                  <a:srgbClr val="FFFFFF"/>
                </a:solidFill>
              </a:rPr>
            </a:br>
            <a:r>
              <a:rPr lang="en-US" sz="2400" b="1" dirty="0">
                <a:solidFill>
                  <a:srgbClr val="FFFFFF"/>
                </a:solidFill>
              </a:rPr>
              <a:t>MANAGEMENT </a:t>
            </a:r>
          </a:p>
        </p:txBody>
      </p:sp>
      <p:grpSp>
        <p:nvGrpSpPr>
          <p:cNvPr id="3" name="Group 2"/>
          <p:cNvGrpSpPr/>
          <p:nvPr/>
        </p:nvGrpSpPr>
        <p:grpSpPr>
          <a:xfrm>
            <a:off x="512224" y="2596637"/>
            <a:ext cx="3775510" cy="4009303"/>
            <a:chOff x="517964" y="2445829"/>
            <a:chExt cx="3700328" cy="3931046"/>
          </a:xfrm>
          <a:solidFill>
            <a:srgbClr val="969696"/>
          </a:solidFill>
        </p:grpSpPr>
        <p:sp>
          <p:nvSpPr>
            <p:cNvPr id="17" name="Rounded Rectangle 18458"/>
            <p:cNvSpPr>
              <a:spLocks noChangeArrowheads="1"/>
            </p:cNvSpPr>
            <p:nvPr/>
          </p:nvSpPr>
          <p:spPr bwMode="auto">
            <a:xfrm>
              <a:off x="517964" y="5303528"/>
              <a:ext cx="3700328" cy="501806"/>
            </a:xfrm>
            <a:prstGeom prst="rect">
              <a:avLst/>
            </a:prstGeom>
            <a:grp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2475" tIns="91238" rIns="182475" bIns="91238" anchor="ctr"/>
            <a:lstStyle/>
            <a:p>
              <a:pPr algn="r" defTabSz="1239736">
                <a:lnSpc>
                  <a:spcPct val="90000"/>
                </a:lnSpc>
                <a:defRPr/>
              </a:pPr>
              <a:r>
                <a:rPr lang="en-US" sz="2000" dirty="0">
                  <a:solidFill>
                    <a:srgbClr val="FFFFFF"/>
                  </a:solidFill>
                </a:rPr>
                <a:t>NETWORK PERIMETER</a:t>
              </a:r>
            </a:p>
          </p:txBody>
        </p:sp>
        <p:sp>
          <p:nvSpPr>
            <p:cNvPr id="18" name="Rounded Rectangle 18455"/>
            <p:cNvSpPr>
              <a:spLocks noChangeArrowheads="1"/>
            </p:cNvSpPr>
            <p:nvPr/>
          </p:nvSpPr>
          <p:spPr bwMode="auto">
            <a:xfrm>
              <a:off x="517964" y="4731988"/>
              <a:ext cx="3700328" cy="501806"/>
            </a:xfrm>
            <a:prstGeom prst="rect">
              <a:avLst/>
            </a:prstGeom>
            <a:grp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2475" tIns="91238" rIns="182475" bIns="91238" anchor="ctr"/>
            <a:lstStyle/>
            <a:p>
              <a:pPr algn="r" defTabSz="1239736">
                <a:lnSpc>
                  <a:spcPct val="90000"/>
                </a:lnSpc>
                <a:defRPr/>
              </a:pPr>
              <a:r>
                <a:rPr lang="en-US" sz="2000" dirty="0">
                  <a:solidFill>
                    <a:srgbClr val="FFFFFF"/>
                  </a:solidFill>
                </a:rPr>
                <a:t>INTERNAL NETWORK</a:t>
              </a:r>
            </a:p>
          </p:txBody>
        </p:sp>
        <p:sp>
          <p:nvSpPr>
            <p:cNvPr id="20" name="Rounded Rectangle 18452"/>
            <p:cNvSpPr>
              <a:spLocks noChangeArrowheads="1"/>
            </p:cNvSpPr>
            <p:nvPr/>
          </p:nvSpPr>
          <p:spPr bwMode="auto">
            <a:xfrm>
              <a:off x="517964" y="4160448"/>
              <a:ext cx="3700328" cy="501806"/>
            </a:xfrm>
            <a:prstGeom prst="rect">
              <a:avLst/>
            </a:prstGeom>
            <a:grp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2475" tIns="91238" rIns="182475" bIns="91238" anchor="ctr"/>
            <a:lstStyle/>
            <a:p>
              <a:pPr algn="r" defTabSz="1239736">
                <a:lnSpc>
                  <a:spcPct val="90000"/>
                </a:lnSpc>
                <a:defRPr/>
              </a:pPr>
              <a:r>
                <a:rPr lang="en-US" sz="2000" dirty="0">
                  <a:solidFill>
                    <a:srgbClr val="FFFFFF"/>
                  </a:solidFill>
                </a:rPr>
                <a:t>HOST</a:t>
              </a:r>
            </a:p>
          </p:txBody>
        </p:sp>
        <p:sp>
          <p:nvSpPr>
            <p:cNvPr id="21" name="Rounded Rectangle 18449"/>
            <p:cNvSpPr>
              <a:spLocks noChangeArrowheads="1"/>
            </p:cNvSpPr>
            <p:nvPr/>
          </p:nvSpPr>
          <p:spPr bwMode="auto">
            <a:xfrm>
              <a:off x="517964" y="3588908"/>
              <a:ext cx="3700328" cy="501806"/>
            </a:xfrm>
            <a:prstGeom prst="rect">
              <a:avLst/>
            </a:prstGeom>
            <a:grp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2475" tIns="91238" rIns="182475" bIns="91238" anchor="ctr"/>
            <a:lstStyle/>
            <a:p>
              <a:pPr algn="r" defTabSz="1239736">
                <a:lnSpc>
                  <a:spcPct val="90000"/>
                </a:lnSpc>
                <a:defRPr/>
              </a:pPr>
              <a:r>
                <a:rPr lang="en-US" sz="2000" dirty="0">
                  <a:solidFill>
                    <a:srgbClr val="FFFFFF"/>
                  </a:solidFill>
                </a:rPr>
                <a:t>APPLICATION</a:t>
              </a:r>
            </a:p>
          </p:txBody>
        </p:sp>
        <p:sp>
          <p:nvSpPr>
            <p:cNvPr id="22" name="Rounded Rectangle 18446"/>
            <p:cNvSpPr>
              <a:spLocks noChangeArrowheads="1"/>
            </p:cNvSpPr>
            <p:nvPr/>
          </p:nvSpPr>
          <p:spPr bwMode="auto">
            <a:xfrm>
              <a:off x="517964" y="2445829"/>
              <a:ext cx="3700328" cy="501806"/>
            </a:xfrm>
            <a:prstGeom prst="rect">
              <a:avLst/>
            </a:prstGeom>
            <a:grp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2475" tIns="91238" rIns="182475" bIns="91238" anchor="ctr"/>
            <a:lstStyle/>
            <a:p>
              <a:pPr algn="r" defTabSz="1239736">
                <a:lnSpc>
                  <a:spcPct val="90000"/>
                </a:lnSpc>
                <a:defRPr/>
              </a:pPr>
              <a:r>
                <a:rPr lang="en-US" sz="2000" dirty="0">
                  <a:solidFill>
                    <a:srgbClr val="FFFFFF"/>
                  </a:solidFill>
                </a:rPr>
                <a:t>DATA</a:t>
              </a:r>
            </a:p>
          </p:txBody>
        </p:sp>
        <p:sp>
          <p:nvSpPr>
            <p:cNvPr id="25" name="Rounded Rectangle 18441"/>
            <p:cNvSpPr>
              <a:spLocks noChangeArrowheads="1"/>
            </p:cNvSpPr>
            <p:nvPr/>
          </p:nvSpPr>
          <p:spPr bwMode="auto">
            <a:xfrm>
              <a:off x="517964" y="3017369"/>
              <a:ext cx="3700328" cy="501806"/>
            </a:xfrm>
            <a:prstGeom prst="rect">
              <a:avLst/>
            </a:prstGeom>
            <a:grp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2475" tIns="91238" rIns="182475" bIns="91238" anchor="ctr"/>
            <a:lstStyle/>
            <a:p>
              <a:pPr algn="r" defTabSz="1239736">
                <a:lnSpc>
                  <a:spcPct val="90000"/>
                </a:lnSpc>
                <a:defRPr/>
              </a:pPr>
              <a:r>
                <a:rPr lang="en-US" sz="2000" dirty="0">
                  <a:solidFill>
                    <a:srgbClr val="FFFFFF"/>
                  </a:solidFill>
                </a:rPr>
                <a:t>USER</a:t>
              </a:r>
            </a:p>
          </p:txBody>
        </p:sp>
        <p:sp>
          <p:nvSpPr>
            <p:cNvPr id="26" name="Rounded Rectangle 18458"/>
            <p:cNvSpPr>
              <a:spLocks noChangeArrowheads="1"/>
            </p:cNvSpPr>
            <p:nvPr/>
          </p:nvSpPr>
          <p:spPr bwMode="auto">
            <a:xfrm>
              <a:off x="517964" y="5875069"/>
              <a:ext cx="3700328" cy="501806"/>
            </a:xfrm>
            <a:prstGeom prst="rect">
              <a:avLst/>
            </a:prstGeom>
            <a:grp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2475" tIns="91238" rIns="182475" bIns="91238" anchor="ctr"/>
            <a:lstStyle/>
            <a:p>
              <a:pPr algn="r" defTabSz="1239736">
                <a:lnSpc>
                  <a:spcPct val="90000"/>
                </a:lnSpc>
                <a:defRPr/>
              </a:pPr>
              <a:r>
                <a:rPr lang="en-US" sz="2000" dirty="0">
                  <a:solidFill>
                    <a:srgbClr val="FFFFFF"/>
                  </a:solidFill>
                </a:rPr>
                <a:t>FACILITY</a:t>
              </a:r>
            </a:p>
          </p:txBody>
        </p:sp>
      </p:grpSp>
      <p:sp>
        <p:nvSpPr>
          <p:cNvPr id="27" name="TextBox 18456"/>
          <p:cNvSpPr txBox="1">
            <a:spLocks noChangeArrowheads="1"/>
          </p:cNvSpPr>
          <p:nvPr/>
        </p:nvSpPr>
        <p:spPr bwMode="auto">
          <a:xfrm>
            <a:off x="4555447" y="1709774"/>
            <a:ext cx="7338415" cy="576934"/>
          </a:xfrm>
          <a:prstGeom prst="rect">
            <a:avLst/>
          </a:prstGeom>
          <a:noFill/>
          <a:ln w="3175">
            <a:noFill/>
            <a:headEnd type="none" w="med" len="med"/>
            <a:tailEnd type="none" w="med" len="med"/>
          </a:ln>
        </p:spPr>
        <p:txBody>
          <a:bodyPr wrap="square" lIns="465131" tIns="93027" rIns="93027" bIns="93027"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defTabSz="930918"/>
            <a:r>
              <a:rPr lang="en-US" sz="1800" dirty="0">
                <a:solidFill>
                  <a:srgbClr val="797A7D"/>
                </a:solidFill>
                <a:latin typeface="Segoe UI"/>
              </a:rPr>
              <a:t>Threat and vulnerability management, monitoring, and response </a:t>
            </a:r>
          </a:p>
        </p:txBody>
      </p:sp>
      <p:sp>
        <p:nvSpPr>
          <p:cNvPr id="28" name="TextBox 18456"/>
          <p:cNvSpPr txBox="1">
            <a:spLocks noChangeArrowheads="1"/>
          </p:cNvSpPr>
          <p:nvPr/>
        </p:nvSpPr>
        <p:spPr bwMode="auto">
          <a:xfrm>
            <a:off x="4555447" y="5570146"/>
            <a:ext cx="7338415" cy="576934"/>
          </a:xfrm>
          <a:prstGeom prst="rect">
            <a:avLst/>
          </a:prstGeom>
          <a:noFill/>
          <a:ln w="3175">
            <a:noFill/>
            <a:headEnd type="none" w="med" len="med"/>
            <a:tailEnd type="none" w="med" len="med"/>
          </a:ln>
        </p:spPr>
        <p:txBody>
          <a:bodyPr wrap="square" lIns="465131" tIns="93027" rIns="93027" bIns="93027"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defTabSz="930918"/>
            <a:r>
              <a:rPr lang="en-US" sz="1800" dirty="0">
                <a:solidFill>
                  <a:srgbClr val="797A7D"/>
                </a:solidFill>
                <a:latin typeface="Segoe UI"/>
              </a:rPr>
              <a:t>Edge routers,  intrusion detection, vulnerability scanning</a:t>
            </a:r>
          </a:p>
        </p:txBody>
      </p:sp>
      <p:sp>
        <p:nvSpPr>
          <p:cNvPr id="29" name="TextBox 18453"/>
          <p:cNvSpPr txBox="1">
            <a:spLocks noChangeArrowheads="1"/>
          </p:cNvSpPr>
          <p:nvPr/>
        </p:nvSpPr>
        <p:spPr bwMode="auto">
          <a:xfrm>
            <a:off x="4555447" y="4926752"/>
            <a:ext cx="7338415" cy="576934"/>
          </a:xfrm>
          <a:prstGeom prst="rect">
            <a:avLst/>
          </a:prstGeom>
          <a:noFill/>
          <a:ln w="3175">
            <a:noFill/>
            <a:headEnd type="none" w="med" len="med"/>
            <a:tailEnd type="none" w="med" len="med"/>
          </a:ln>
        </p:spPr>
        <p:txBody>
          <a:bodyPr wrap="square" lIns="465131" tIns="93027" rIns="93027" bIns="93027"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defTabSz="930918"/>
            <a:r>
              <a:rPr lang="en-US" sz="1800" dirty="0">
                <a:solidFill>
                  <a:srgbClr val="797A7D"/>
                </a:solidFill>
                <a:latin typeface="Segoe UI"/>
              </a:rPr>
              <a:t>Dual-factor authentication, intrusion detection, vulnerability scanning</a:t>
            </a:r>
          </a:p>
        </p:txBody>
      </p:sp>
      <p:sp>
        <p:nvSpPr>
          <p:cNvPr id="30" name="TextBox 18450"/>
          <p:cNvSpPr txBox="1">
            <a:spLocks noChangeArrowheads="1"/>
          </p:cNvSpPr>
          <p:nvPr/>
        </p:nvSpPr>
        <p:spPr bwMode="auto">
          <a:xfrm>
            <a:off x="4555447" y="4283361"/>
            <a:ext cx="7338415" cy="576934"/>
          </a:xfrm>
          <a:prstGeom prst="rect">
            <a:avLst/>
          </a:prstGeom>
          <a:noFill/>
          <a:ln w="3175">
            <a:noFill/>
            <a:headEnd type="none" w="med" len="med"/>
            <a:tailEnd type="none" w="med" len="med"/>
          </a:ln>
        </p:spPr>
        <p:txBody>
          <a:bodyPr wrap="square" lIns="465131" tIns="93027" rIns="93027" bIns="93027"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defTabSz="930918"/>
            <a:r>
              <a:rPr lang="en-US" sz="1800" dirty="0">
                <a:solidFill>
                  <a:srgbClr val="797A7D"/>
                </a:solidFill>
                <a:latin typeface="Segoe UI"/>
              </a:rPr>
              <a:t>Access control and monitoring, anti-malware, patch and </a:t>
            </a:r>
            <a:br>
              <a:rPr lang="en-US" sz="1800" dirty="0">
                <a:solidFill>
                  <a:srgbClr val="797A7D"/>
                </a:solidFill>
                <a:latin typeface="Segoe UI"/>
              </a:rPr>
            </a:br>
            <a:r>
              <a:rPr lang="en-US" sz="1800" dirty="0">
                <a:solidFill>
                  <a:srgbClr val="797A7D"/>
                </a:solidFill>
                <a:latin typeface="Segoe UI"/>
              </a:rPr>
              <a:t>configuration management</a:t>
            </a:r>
          </a:p>
        </p:txBody>
      </p:sp>
      <p:sp>
        <p:nvSpPr>
          <p:cNvPr id="31" name="TextBox 18447"/>
          <p:cNvSpPr txBox="1">
            <a:spLocks noChangeArrowheads="1"/>
          </p:cNvSpPr>
          <p:nvPr/>
        </p:nvSpPr>
        <p:spPr bwMode="auto">
          <a:xfrm>
            <a:off x="4555447" y="3639960"/>
            <a:ext cx="7338415" cy="576934"/>
          </a:xfrm>
          <a:prstGeom prst="rect">
            <a:avLst/>
          </a:prstGeom>
          <a:noFill/>
          <a:ln w="3175">
            <a:noFill/>
            <a:headEnd type="none" w="med" len="med"/>
            <a:tailEnd type="none" w="med" len="med"/>
          </a:ln>
        </p:spPr>
        <p:txBody>
          <a:bodyPr wrap="square" lIns="465131" tIns="93027" rIns="93027" bIns="93027"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defTabSz="930918"/>
            <a:r>
              <a:rPr lang="en-US" sz="1800" dirty="0">
                <a:solidFill>
                  <a:srgbClr val="797A7D"/>
                </a:solidFill>
                <a:latin typeface="Segoe UI"/>
              </a:rPr>
              <a:t>Secure engineering (SDL), access control and monitoring, anti-malware</a:t>
            </a:r>
          </a:p>
        </p:txBody>
      </p:sp>
      <p:sp>
        <p:nvSpPr>
          <p:cNvPr id="32" name="TextBox 18444"/>
          <p:cNvSpPr txBox="1">
            <a:spLocks noChangeArrowheads="1"/>
          </p:cNvSpPr>
          <p:nvPr/>
        </p:nvSpPr>
        <p:spPr bwMode="auto">
          <a:xfrm>
            <a:off x="4555447" y="2353175"/>
            <a:ext cx="7338415" cy="576934"/>
          </a:xfrm>
          <a:prstGeom prst="rect">
            <a:avLst/>
          </a:prstGeom>
          <a:noFill/>
          <a:ln w="3175">
            <a:noFill/>
            <a:headEnd type="none" w="med" len="med"/>
            <a:tailEnd type="none" w="med" len="med"/>
          </a:ln>
        </p:spPr>
        <p:txBody>
          <a:bodyPr wrap="square" lIns="465131" tIns="93027" rIns="93027" bIns="93027"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defTabSz="930918"/>
            <a:r>
              <a:rPr lang="en-US" sz="1800" dirty="0">
                <a:solidFill>
                  <a:srgbClr val="797A7D"/>
                </a:solidFill>
                <a:latin typeface="Segoe UI"/>
              </a:rPr>
              <a:t>Access control and monitoring, file/data integrity</a:t>
            </a:r>
          </a:p>
        </p:txBody>
      </p:sp>
      <p:sp>
        <p:nvSpPr>
          <p:cNvPr id="33" name="TextBox 18442"/>
          <p:cNvSpPr txBox="1">
            <a:spLocks noChangeArrowheads="1"/>
          </p:cNvSpPr>
          <p:nvPr/>
        </p:nvSpPr>
        <p:spPr bwMode="auto">
          <a:xfrm>
            <a:off x="4555447" y="2996565"/>
            <a:ext cx="7338415" cy="576934"/>
          </a:xfrm>
          <a:prstGeom prst="rect">
            <a:avLst/>
          </a:prstGeom>
          <a:noFill/>
          <a:ln w="3175">
            <a:noFill/>
            <a:headEnd type="none" w="med" len="med"/>
            <a:tailEnd type="none" w="med" len="med"/>
          </a:ln>
        </p:spPr>
        <p:txBody>
          <a:bodyPr wrap="square" lIns="465131" tIns="93027" rIns="93027" bIns="93027"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defTabSz="930918"/>
            <a:r>
              <a:rPr lang="en-US" sz="1800" dirty="0">
                <a:solidFill>
                  <a:srgbClr val="797A7D"/>
                </a:solidFill>
                <a:latin typeface="Segoe UI"/>
              </a:rPr>
              <a:t>Account management, training and awareness, screening</a:t>
            </a:r>
          </a:p>
        </p:txBody>
      </p:sp>
      <p:sp>
        <p:nvSpPr>
          <p:cNvPr id="34" name="TextBox 18456"/>
          <p:cNvSpPr txBox="1">
            <a:spLocks noChangeArrowheads="1"/>
          </p:cNvSpPr>
          <p:nvPr/>
        </p:nvSpPr>
        <p:spPr bwMode="auto">
          <a:xfrm>
            <a:off x="4555447" y="6213549"/>
            <a:ext cx="7338415" cy="576934"/>
          </a:xfrm>
          <a:prstGeom prst="rect">
            <a:avLst/>
          </a:prstGeom>
          <a:noFill/>
          <a:ln w="3175">
            <a:noFill/>
            <a:headEnd type="none" w="med" len="med"/>
            <a:tailEnd type="none" w="med" len="med"/>
          </a:ln>
        </p:spPr>
        <p:txBody>
          <a:bodyPr wrap="square" lIns="465131" tIns="93027" rIns="93027" bIns="93027"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defTabSz="930918"/>
            <a:r>
              <a:rPr lang="en-US" sz="1800" dirty="0">
                <a:solidFill>
                  <a:srgbClr val="797A7D"/>
                </a:solidFill>
                <a:latin typeface="Segoe UI"/>
              </a:rPr>
              <a:t>Physical controls, video surveillance, access control</a:t>
            </a:r>
          </a:p>
        </p:txBody>
      </p:sp>
      <p:pic>
        <p:nvPicPr>
          <p:cNvPr id="35" name="Picture 9" descr="W:\Open Engagements\Productivity\MS-Unified Communications\#1601 BizProd MOD Team Core Content Work\New Iconography\People\Draft\060712_people\Man_0607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781" y="3232298"/>
            <a:ext cx="407290" cy="406321"/>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6187" y="2675107"/>
            <a:ext cx="388493" cy="32424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78107" y="6137899"/>
            <a:ext cx="504645" cy="42428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5217" y="4447518"/>
            <a:ext cx="550425" cy="30753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749658" y="4963037"/>
            <a:ext cx="161543" cy="413203"/>
          </a:xfrm>
          <a:prstGeom prst="rect">
            <a:avLst/>
          </a:prstGeom>
          <a:noFill/>
          <a:extLst>
            <a:ext uri="{909E8E84-426E-40DD-AFC4-6F175D3DCCD1}">
              <a14:hiddenFill xmlns:a14="http://schemas.microsoft.com/office/drawing/2010/main">
                <a:solidFill>
                  <a:srgbClr val="FFFFFF"/>
                </a:solidFill>
              </a14:hiddenFill>
            </a:ext>
          </a:extLst>
        </p:spPr>
      </p:pic>
      <p:sp>
        <p:nvSpPr>
          <p:cNvPr id="40" name="Freeform 62"/>
          <p:cNvSpPr>
            <a:spLocks noEditPoints="1"/>
          </p:cNvSpPr>
          <p:nvPr/>
        </p:nvSpPr>
        <p:spPr bwMode="black">
          <a:xfrm>
            <a:off x="662744" y="3863283"/>
            <a:ext cx="335379" cy="335158"/>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3919" tIns="41960" rIns="83919" bIns="41960" numCol="1" anchor="t" anchorCtr="0" compatLnSpc="1">
            <a:prstTxWarp prst="textNoShape">
              <a:avLst/>
            </a:prstTxWarp>
          </a:bodyPr>
          <a:lstStyle/>
          <a:p>
            <a:pPr defTabSz="930918"/>
            <a:endParaRPr lang="en-US" sz="1600" dirty="0">
              <a:solidFill>
                <a:srgbClr val="000000"/>
              </a:solidFill>
            </a:endParaRPr>
          </a:p>
        </p:txBody>
      </p:sp>
      <p:pic>
        <p:nvPicPr>
          <p:cNvPr id="41" name="Picture 5"/>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609968" y="5570152"/>
            <a:ext cx="440916" cy="392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87668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Core identity </a:t>
            </a:r>
            <a:r>
              <a:rPr lang="en-US" dirty="0" smtClean="0"/>
              <a:t>scenarios with Office 365</a:t>
            </a:r>
            <a:endParaRPr lang="en-US" dirty="0"/>
          </a:p>
        </p:txBody>
      </p:sp>
      <p:grpSp>
        <p:nvGrpSpPr>
          <p:cNvPr id="27" name="Group 26"/>
          <p:cNvGrpSpPr/>
          <p:nvPr/>
        </p:nvGrpSpPr>
        <p:grpSpPr>
          <a:xfrm>
            <a:off x="614233" y="1039060"/>
            <a:ext cx="3559854" cy="5556250"/>
            <a:chOff x="251761" y="1018778"/>
            <a:chExt cx="2834640" cy="5447798"/>
          </a:xfrm>
        </p:grpSpPr>
        <p:sp>
          <p:nvSpPr>
            <p:cNvPr id="13" name="Rectangle 12"/>
            <p:cNvSpPr/>
            <p:nvPr/>
          </p:nvSpPr>
          <p:spPr bwMode="auto">
            <a:xfrm>
              <a:off x="251761" y="3406681"/>
              <a:ext cx="2834640" cy="2819473"/>
            </a:xfrm>
            <a:custGeom>
              <a:avLst/>
              <a:gdLst>
                <a:gd name="connsiteX0" fmla="*/ 0 w 2827509"/>
                <a:gd name="connsiteY0" fmla="*/ 0 h 5181957"/>
                <a:gd name="connsiteX1" fmla="*/ 2827509 w 2827509"/>
                <a:gd name="connsiteY1" fmla="*/ 0 h 5181957"/>
                <a:gd name="connsiteX2" fmla="*/ 2827509 w 2827509"/>
                <a:gd name="connsiteY2" fmla="*/ 5181957 h 5181957"/>
                <a:gd name="connsiteX3" fmla="*/ 0 w 2827509"/>
                <a:gd name="connsiteY3" fmla="*/ 5181957 h 5181957"/>
                <a:gd name="connsiteX4" fmla="*/ 0 w 2827509"/>
                <a:gd name="connsiteY4" fmla="*/ 0 h 5181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7509" h="5181957">
                  <a:moveTo>
                    <a:pt x="0" y="0"/>
                  </a:moveTo>
                  <a:lnTo>
                    <a:pt x="2827509" y="0"/>
                  </a:lnTo>
                  <a:lnTo>
                    <a:pt x="2827509" y="5181957"/>
                  </a:lnTo>
                  <a:lnTo>
                    <a:pt x="0" y="5181957"/>
                  </a:lnTo>
                  <a:lnTo>
                    <a:pt x="0" y="0"/>
                  </a:lnTo>
                  <a:close/>
                </a:path>
              </a:pathLst>
            </a:custGeom>
            <a:solidFill>
              <a:schemeClr val="bg1">
                <a:lumMod val="9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656576" rIns="76175" bIns="76179" numCol="1" rtlCol="0" anchor="t" anchorCtr="0" compatLnSpc="1">
              <a:prstTxWarp prst="textNoShape">
                <a:avLst/>
              </a:prstTxWarp>
            </a:bodyPr>
            <a:lstStyle/>
            <a:p>
              <a:pPr algn="ctr" defTabSz="776463">
                <a:spcAft>
                  <a:spcPts val="255"/>
                </a:spcAft>
              </a:pPr>
              <a:endParaRPr lang="en-US" sz="1400" spc="-41" dirty="0">
                <a:solidFill>
                  <a:srgbClr val="000000"/>
                </a:solidFill>
              </a:endParaRPr>
            </a:p>
            <a:p>
              <a:pPr algn="ctr" defTabSz="776463">
                <a:spcAft>
                  <a:spcPts val="255"/>
                </a:spcAft>
              </a:pPr>
              <a:endParaRPr lang="en-US" sz="1400" spc="-41" dirty="0">
                <a:solidFill>
                  <a:srgbClr val="000000"/>
                </a:solidFill>
              </a:endParaRPr>
            </a:p>
            <a:p>
              <a:pPr algn="ctr" defTabSz="776463">
                <a:spcAft>
                  <a:spcPts val="255"/>
                </a:spcAft>
              </a:pPr>
              <a:endParaRPr lang="en-US" sz="1400" spc="-41" dirty="0">
                <a:solidFill>
                  <a:srgbClr val="000000"/>
                </a:solidFill>
              </a:endParaRPr>
            </a:p>
          </p:txBody>
        </p:sp>
        <p:sp>
          <p:nvSpPr>
            <p:cNvPr id="18" name="Rectangle 17"/>
            <p:cNvSpPr/>
            <p:nvPr/>
          </p:nvSpPr>
          <p:spPr bwMode="auto">
            <a:xfrm>
              <a:off x="251761" y="1018778"/>
              <a:ext cx="2834640" cy="953486"/>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76463"/>
              <a:r>
                <a:rPr lang="en-US" sz="2400" spc="-41" dirty="0">
                  <a:solidFill>
                    <a:srgbClr val="FFFFFF"/>
                  </a:solidFill>
                </a:rPr>
                <a:t>Cloud</a:t>
              </a:r>
              <a:r>
                <a:rPr lang="en-US" sz="2000" spc="-41" dirty="0">
                  <a:solidFill>
                    <a:srgbClr val="FFFFFF"/>
                  </a:solidFill>
                </a:rPr>
                <a:t> </a:t>
              </a:r>
              <a:r>
                <a:rPr lang="en-US" sz="2400" spc="-41" dirty="0">
                  <a:solidFill>
                    <a:srgbClr val="FFFFFF"/>
                  </a:solidFill>
                </a:rPr>
                <a:t>identity</a:t>
              </a:r>
            </a:p>
          </p:txBody>
        </p:sp>
        <p:sp>
          <p:nvSpPr>
            <p:cNvPr id="3" name="TextBox 2"/>
            <p:cNvSpPr txBox="1"/>
            <p:nvPr/>
          </p:nvSpPr>
          <p:spPr>
            <a:xfrm>
              <a:off x="370497" y="5081581"/>
              <a:ext cx="2638569" cy="1384995"/>
            </a:xfrm>
            <a:prstGeom prst="rect">
              <a:avLst/>
            </a:prstGeom>
            <a:noFill/>
          </p:spPr>
          <p:txBody>
            <a:bodyPr wrap="square" lIns="0" tIns="0" rIns="0" bIns="0" rtlCol="0">
              <a:spAutoFit/>
            </a:bodyPr>
            <a:lstStyle/>
            <a:p>
              <a:pPr marL="0" lvl="1" defTabSz="932286"/>
              <a:r>
                <a:rPr lang="en-US" spc="-41" dirty="0">
                  <a:solidFill>
                    <a:srgbClr val="000000"/>
                  </a:solidFill>
                </a:rPr>
                <a:t>Single identity in the cloud </a:t>
              </a:r>
              <a:r>
                <a:rPr lang="en-US" dirty="0">
                  <a:solidFill>
                    <a:srgbClr val="000000"/>
                  </a:solidFill>
                  <a:cs typeface="Arial" pitchFamily="34" charset="0"/>
                </a:rPr>
                <a:t>Suitable for small </a:t>
              </a:r>
              <a:r>
                <a:rPr lang="en-US" dirty="0" smtClean="0">
                  <a:solidFill>
                    <a:srgbClr val="000000"/>
                  </a:solidFill>
                  <a:cs typeface="Arial" pitchFamily="34" charset="0"/>
                </a:rPr>
                <a:t>organizations with no integration to on-premises directories</a:t>
              </a:r>
              <a:endParaRPr lang="en-US" dirty="0" smtClean="0">
                <a:solidFill>
                  <a:srgbClr val="000000"/>
                </a:solidFill>
              </a:endParaRPr>
            </a:p>
            <a:p>
              <a:pPr defTabSz="932286"/>
              <a:endParaRPr lang="en-US" spc="-41" dirty="0">
                <a:solidFill>
                  <a:srgbClr val="000000"/>
                </a:solidFill>
              </a:endParaRPr>
            </a:p>
          </p:txBody>
        </p:sp>
        <p:grpSp>
          <p:nvGrpSpPr>
            <p:cNvPr id="24" name="Group 23"/>
            <p:cNvGrpSpPr/>
            <p:nvPr/>
          </p:nvGrpSpPr>
          <p:grpSpPr>
            <a:xfrm>
              <a:off x="251761" y="1912696"/>
              <a:ext cx="2834640" cy="1076562"/>
              <a:chOff x="245159" y="1950796"/>
              <a:chExt cx="2834640" cy="1076562"/>
            </a:xfrm>
          </p:grpSpPr>
          <p:sp>
            <p:nvSpPr>
              <p:cNvPr id="76" name="Rectangle 75"/>
              <p:cNvSpPr/>
              <p:nvPr/>
            </p:nvSpPr>
            <p:spPr bwMode="auto">
              <a:xfrm>
                <a:off x="245159" y="1950796"/>
                <a:ext cx="2834640" cy="1076562"/>
              </a:xfrm>
              <a:custGeom>
                <a:avLst/>
                <a:gdLst>
                  <a:gd name="connsiteX0" fmla="*/ 0 w 2843784"/>
                  <a:gd name="connsiteY0" fmla="*/ 0 h 1076562"/>
                  <a:gd name="connsiteX1" fmla="*/ 2843784 w 2843784"/>
                  <a:gd name="connsiteY1" fmla="*/ 0 h 1076562"/>
                  <a:gd name="connsiteX2" fmla="*/ 2843784 w 2843784"/>
                  <a:gd name="connsiteY2" fmla="*/ 1076562 h 1076562"/>
                  <a:gd name="connsiteX3" fmla="*/ 0 w 2843784"/>
                  <a:gd name="connsiteY3" fmla="*/ 1076562 h 1076562"/>
                  <a:gd name="connsiteX4" fmla="*/ 0 w 2843784"/>
                  <a:gd name="connsiteY4" fmla="*/ 0 h 1076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1076562">
                    <a:moveTo>
                      <a:pt x="0" y="0"/>
                    </a:moveTo>
                    <a:lnTo>
                      <a:pt x="2843784" y="0"/>
                    </a:lnTo>
                    <a:lnTo>
                      <a:pt x="2843784" y="1076562"/>
                    </a:lnTo>
                    <a:lnTo>
                      <a:pt x="0" y="1076562"/>
                    </a:lnTo>
                    <a:lnTo>
                      <a:pt x="0" y="0"/>
                    </a:lnTo>
                    <a:close/>
                  </a:path>
                </a:pathLst>
              </a:cu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marL="146983" indent="-146983" algn="ctr" defTabSz="776463">
                  <a:buFont typeface="Arial" pitchFamily="34" charset="0"/>
                  <a:buChar char="•"/>
                </a:pPr>
                <a:endParaRPr lang="en-US" spc="-41" dirty="0">
                  <a:solidFill>
                    <a:srgbClr val="000000"/>
                  </a:solidFill>
                </a:endParaRPr>
              </a:p>
            </p:txBody>
          </p:sp>
          <p:grpSp>
            <p:nvGrpSpPr>
              <p:cNvPr id="23" name="Group 22"/>
              <p:cNvGrpSpPr/>
              <p:nvPr/>
            </p:nvGrpSpPr>
            <p:grpSpPr>
              <a:xfrm>
                <a:off x="886759" y="1989853"/>
                <a:ext cx="1560584" cy="872295"/>
                <a:chOff x="766316" y="2844953"/>
                <a:chExt cx="1947003" cy="1088286"/>
              </a:xfrm>
            </p:grpSpPr>
            <p:pic>
              <p:nvPicPr>
                <p:cNvPr id="75"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66316" y="2844953"/>
                  <a:ext cx="1947003" cy="1088286"/>
                </a:xfrm>
                <a:prstGeom prst="rect">
                  <a:avLst/>
                </a:prstGeom>
                <a:noFill/>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02" y="3368427"/>
                  <a:ext cx="1487197" cy="518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61" name="Rectangle 60"/>
            <p:cNvSpPr/>
            <p:nvPr/>
          </p:nvSpPr>
          <p:spPr bwMode="auto">
            <a:xfrm>
              <a:off x="251761" y="2922049"/>
              <a:ext cx="2834640" cy="484632"/>
            </a:xfrm>
            <a:custGeom>
              <a:avLst/>
              <a:gdLst>
                <a:gd name="connsiteX0" fmla="*/ 0 w 2843784"/>
                <a:gd name="connsiteY0" fmla="*/ 0 h 484632"/>
                <a:gd name="connsiteX1" fmla="*/ 2843784 w 2843784"/>
                <a:gd name="connsiteY1" fmla="*/ 0 h 484632"/>
                <a:gd name="connsiteX2" fmla="*/ 2843784 w 2843784"/>
                <a:gd name="connsiteY2" fmla="*/ 484632 h 484632"/>
                <a:gd name="connsiteX3" fmla="*/ 0 w 2843784"/>
                <a:gd name="connsiteY3" fmla="*/ 484632 h 484632"/>
                <a:gd name="connsiteX4" fmla="*/ 0 w 2843784"/>
                <a:gd name="connsiteY4" fmla="*/ 0 h 484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484632">
                  <a:moveTo>
                    <a:pt x="0" y="0"/>
                  </a:moveTo>
                  <a:lnTo>
                    <a:pt x="2843784" y="0"/>
                  </a:lnTo>
                  <a:lnTo>
                    <a:pt x="2843784" y="484632"/>
                  </a:lnTo>
                  <a:lnTo>
                    <a:pt x="0" y="484632"/>
                  </a:lnTo>
                  <a:lnTo>
                    <a:pt x="0" y="0"/>
                  </a:lnTo>
                  <a:close/>
                </a:path>
              </a:pathLst>
            </a:custGeom>
            <a:solidFill>
              <a:srgbClr val="0088EE"/>
            </a:solidFill>
            <a:ln w="25400" cap="flat" cmpd="sng" algn="ctr">
              <a:noFill/>
              <a:prstDash val="solid"/>
            </a:ln>
            <a:effectLst/>
          </p:spPr>
          <p:txBody>
            <a:bodyPr lIns="76174" tIns="38088" rIns="76174" bIns="38088" rtlCol="0" anchor="ctr"/>
            <a:lstStyle/>
            <a:p>
              <a:pPr algn="ctr" defTabSz="776679"/>
              <a:r>
                <a:rPr lang="en-US" sz="1500" kern="0" spc="-41" dirty="0">
                  <a:ln>
                    <a:solidFill>
                      <a:srgbClr val="FFFFFF">
                        <a:alpha val="0"/>
                      </a:srgbClr>
                    </a:solidFill>
                  </a:ln>
                  <a:solidFill>
                    <a:srgbClr val="FFFFFF"/>
                  </a:solidFill>
                </a:rPr>
                <a:t>Windows Azure Active Directory</a:t>
              </a:r>
            </a:p>
          </p:txBody>
        </p:sp>
      </p:grpSp>
      <p:grpSp>
        <p:nvGrpSpPr>
          <p:cNvPr id="29" name="Group 28"/>
          <p:cNvGrpSpPr/>
          <p:nvPr/>
        </p:nvGrpSpPr>
        <p:grpSpPr>
          <a:xfrm>
            <a:off x="4369594" y="1039059"/>
            <a:ext cx="3557368" cy="5311041"/>
            <a:chOff x="6195502" y="1018778"/>
            <a:chExt cx="2834640" cy="5207376"/>
          </a:xfrm>
        </p:grpSpPr>
        <p:sp>
          <p:nvSpPr>
            <p:cNvPr id="59" name="Rectangle 58"/>
            <p:cNvSpPr/>
            <p:nvPr/>
          </p:nvSpPr>
          <p:spPr bwMode="auto">
            <a:xfrm>
              <a:off x="6195502" y="1018780"/>
              <a:ext cx="2834640" cy="5207374"/>
            </a:xfrm>
            <a:prstGeom prst="rect">
              <a:avLst/>
            </a:prstGeom>
            <a:solidFill>
              <a:schemeClr val="bg1">
                <a:lumMod val="9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656576" rIns="76175" bIns="76179" numCol="1" rtlCol="0" anchor="t" anchorCtr="0" compatLnSpc="1">
              <a:prstTxWarp prst="textNoShape">
                <a:avLst/>
              </a:prstTxWarp>
            </a:bodyPr>
            <a:lstStyle/>
            <a:p>
              <a:pPr algn="ctr" defTabSz="776463">
                <a:spcAft>
                  <a:spcPts val="255"/>
                </a:spcAft>
              </a:pPr>
              <a:endParaRPr lang="en-US" sz="1400" spc="-41" dirty="0">
                <a:solidFill>
                  <a:srgbClr val="000000"/>
                </a:solidFill>
              </a:endParaRPr>
            </a:p>
            <a:p>
              <a:pPr algn="ctr" defTabSz="776463">
                <a:spcAft>
                  <a:spcPts val="255"/>
                </a:spcAft>
              </a:pPr>
              <a:endParaRPr lang="en-US" sz="1400" spc="-41" dirty="0">
                <a:solidFill>
                  <a:srgbClr val="000000"/>
                </a:solidFill>
              </a:endParaRPr>
            </a:p>
            <a:p>
              <a:pPr algn="ctr" defTabSz="776463">
                <a:spcAft>
                  <a:spcPts val="255"/>
                </a:spcAft>
              </a:pPr>
              <a:endParaRPr lang="en-US" sz="1400" spc="-41" dirty="0">
                <a:solidFill>
                  <a:srgbClr val="000000"/>
                </a:solidFill>
              </a:endParaRPr>
            </a:p>
          </p:txBody>
        </p:sp>
        <p:sp>
          <p:nvSpPr>
            <p:cNvPr id="67" name="Rounded Rectangle 66"/>
            <p:cNvSpPr/>
            <p:nvPr/>
          </p:nvSpPr>
          <p:spPr bwMode="auto">
            <a:xfrm>
              <a:off x="6195502" y="4610825"/>
              <a:ext cx="2834640" cy="365031"/>
            </a:xfrm>
            <a:prstGeom prst="roundRect">
              <a:avLst/>
            </a:prstGeom>
            <a:solidFill>
              <a:schemeClr val="accent2"/>
            </a:solidFill>
            <a:ln w="25400" cap="flat" cmpd="sng" algn="ctr">
              <a:noFill/>
              <a:prstDash val="solid"/>
            </a:ln>
            <a:effectLst/>
          </p:spPr>
          <p:txBody>
            <a:bodyPr lIns="76174" tIns="38088" rIns="76174" bIns="38088" rtlCol="0" anchor="ctr"/>
            <a:lstStyle/>
            <a:p>
              <a:pPr algn="ctr" defTabSz="776679"/>
              <a:r>
                <a:rPr lang="en-US" sz="1500" kern="0" spc="-41" dirty="0">
                  <a:ln>
                    <a:solidFill>
                      <a:srgbClr val="FFFFFF">
                        <a:alpha val="0"/>
                      </a:srgbClr>
                    </a:solidFill>
                  </a:ln>
                  <a:solidFill>
                    <a:srgbClr val="FFFFFF"/>
                  </a:solidFill>
                </a:rPr>
                <a:t>On-Premises Identity</a:t>
              </a:r>
            </a:p>
          </p:txBody>
        </p:sp>
        <p:cxnSp>
          <p:nvCxnSpPr>
            <p:cNvPr id="72" name="Straight Arrow Connector 71"/>
            <p:cNvCxnSpPr/>
            <p:nvPr/>
          </p:nvCxnSpPr>
          <p:spPr>
            <a:xfrm>
              <a:off x="7612822" y="3419257"/>
              <a:ext cx="0" cy="301752"/>
            </a:xfrm>
            <a:prstGeom prst="straightConnector1">
              <a:avLst/>
            </a:prstGeom>
            <a:ln w="38100">
              <a:solidFill>
                <a:schemeClr val="tx1">
                  <a:lumMod val="65000"/>
                  <a:lumOff val="3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Rounded Rectangle 72"/>
            <p:cNvSpPr/>
            <p:nvPr/>
          </p:nvSpPr>
          <p:spPr bwMode="auto">
            <a:xfrm>
              <a:off x="6195502" y="3762528"/>
              <a:ext cx="2834640" cy="437122"/>
            </a:xfrm>
            <a:prstGeom prst="roundRect">
              <a:avLst/>
            </a:prstGeom>
            <a:solidFill>
              <a:schemeClr val="accent1"/>
            </a:solidFill>
            <a:ln w="25400" cap="flat" cmpd="sng" algn="ctr">
              <a:noFill/>
              <a:prstDash val="solid"/>
            </a:ln>
            <a:effectLst/>
          </p:spPr>
          <p:txBody>
            <a:bodyPr lIns="91435" tIns="45718" rIns="91435" bIns="45718" rtlCol="0" anchor="ctr"/>
            <a:lstStyle/>
            <a:p>
              <a:pPr algn="ctr" defTabSz="776679"/>
              <a:r>
                <a:rPr lang="en-US" sz="1300" kern="0" dirty="0">
                  <a:ln>
                    <a:solidFill>
                      <a:srgbClr val="FFFFFF">
                        <a:alpha val="0"/>
                      </a:srgbClr>
                    </a:solidFill>
                  </a:ln>
                  <a:solidFill>
                    <a:srgbClr val="FFFFFF"/>
                  </a:solidFill>
                </a:rPr>
                <a:t>Directory Sync</a:t>
              </a:r>
            </a:p>
          </p:txBody>
        </p:sp>
        <p:cxnSp>
          <p:nvCxnSpPr>
            <p:cNvPr id="74" name="Straight Arrow Connector 73"/>
            <p:cNvCxnSpPr/>
            <p:nvPr/>
          </p:nvCxnSpPr>
          <p:spPr>
            <a:xfrm>
              <a:off x="7612822" y="4264157"/>
              <a:ext cx="0" cy="296818"/>
            </a:xfrm>
            <a:prstGeom prst="straightConnector1">
              <a:avLst/>
            </a:prstGeom>
            <a:ln w="38100">
              <a:solidFill>
                <a:schemeClr val="tx1">
                  <a:lumMod val="65000"/>
                  <a:lumOff val="3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1" name="Rectangle 80"/>
            <p:cNvSpPr/>
            <p:nvPr/>
          </p:nvSpPr>
          <p:spPr bwMode="auto">
            <a:xfrm>
              <a:off x="6195502" y="1018778"/>
              <a:ext cx="2834640" cy="953489"/>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76463">
                <a:lnSpc>
                  <a:spcPct val="90000"/>
                </a:lnSpc>
              </a:pPr>
              <a:r>
                <a:rPr lang="en-US" sz="2100" spc="-41" dirty="0">
                  <a:solidFill>
                    <a:srgbClr val="FFFFFF"/>
                  </a:solidFill>
                </a:rPr>
                <a:t>Cloud identity with </a:t>
              </a:r>
              <a:br>
                <a:rPr lang="en-US" sz="2100" spc="-41" dirty="0">
                  <a:solidFill>
                    <a:srgbClr val="FFFFFF"/>
                  </a:solidFill>
                </a:rPr>
              </a:br>
              <a:r>
                <a:rPr lang="en-US" sz="2100" spc="-41" dirty="0">
                  <a:solidFill>
                    <a:srgbClr val="FFFFFF"/>
                  </a:solidFill>
                </a:rPr>
                <a:t>directory synchronization </a:t>
              </a:r>
            </a:p>
          </p:txBody>
        </p:sp>
        <p:sp>
          <p:nvSpPr>
            <p:cNvPr id="80" name="TextBox 79"/>
            <p:cNvSpPr txBox="1"/>
            <p:nvPr/>
          </p:nvSpPr>
          <p:spPr>
            <a:xfrm>
              <a:off x="6428674" y="5081581"/>
              <a:ext cx="2368296" cy="1107996"/>
            </a:xfrm>
            <a:prstGeom prst="rect">
              <a:avLst/>
            </a:prstGeom>
            <a:noFill/>
          </p:spPr>
          <p:txBody>
            <a:bodyPr wrap="square" lIns="0" tIns="0" rIns="0" bIns="0" rtlCol="0">
              <a:spAutoFit/>
            </a:bodyPr>
            <a:lstStyle/>
            <a:p>
              <a:pPr defTabSz="932286"/>
              <a:r>
                <a:rPr lang="en-US" spc="-41" dirty="0">
                  <a:solidFill>
                    <a:srgbClr val="000000"/>
                  </a:solidFill>
                </a:rPr>
                <a:t>Single identity</a:t>
              </a:r>
              <a:br>
                <a:rPr lang="en-US" spc="-41" dirty="0">
                  <a:solidFill>
                    <a:srgbClr val="000000"/>
                  </a:solidFill>
                </a:rPr>
              </a:br>
              <a:r>
                <a:rPr lang="en-US" spc="-41" dirty="0">
                  <a:solidFill>
                    <a:srgbClr val="000000"/>
                  </a:solidFill>
                </a:rPr>
                <a:t>suitable for medium </a:t>
              </a:r>
              <a:br>
                <a:rPr lang="en-US" spc="-41" dirty="0">
                  <a:solidFill>
                    <a:srgbClr val="000000"/>
                  </a:solidFill>
                </a:rPr>
              </a:br>
              <a:r>
                <a:rPr lang="en-US" spc="-41" dirty="0">
                  <a:solidFill>
                    <a:srgbClr val="000000"/>
                  </a:solidFill>
                </a:rPr>
                <a:t>and large organizations without federation*</a:t>
              </a:r>
            </a:p>
          </p:txBody>
        </p:sp>
        <p:grpSp>
          <p:nvGrpSpPr>
            <p:cNvPr id="96" name="Group 95"/>
            <p:cNvGrpSpPr/>
            <p:nvPr/>
          </p:nvGrpSpPr>
          <p:grpSpPr>
            <a:xfrm>
              <a:off x="6195502" y="1912696"/>
              <a:ext cx="2834640" cy="1076562"/>
              <a:chOff x="245159" y="1950796"/>
              <a:chExt cx="2834640" cy="1076562"/>
            </a:xfrm>
          </p:grpSpPr>
          <p:sp>
            <p:nvSpPr>
              <p:cNvPr id="97" name="Rectangle 75"/>
              <p:cNvSpPr/>
              <p:nvPr/>
            </p:nvSpPr>
            <p:spPr bwMode="auto">
              <a:xfrm>
                <a:off x="245159" y="1950796"/>
                <a:ext cx="2834640" cy="1076562"/>
              </a:xfrm>
              <a:custGeom>
                <a:avLst/>
                <a:gdLst>
                  <a:gd name="connsiteX0" fmla="*/ 0 w 2843784"/>
                  <a:gd name="connsiteY0" fmla="*/ 0 h 1076562"/>
                  <a:gd name="connsiteX1" fmla="*/ 2843784 w 2843784"/>
                  <a:gd name="connsiteY1" fmla="*/ 0 h 1076562"/>
                  <a:gd name="connsiteX2" fmla="*/ 2843784 w 2843784"/>
                  <a:gd name="connsiteY2" fmla="*/ 1076562 h 1076562"/>
                  <a:gd name="connsiteX3" fmla="*/ 0 w 2843784"/>
                  <a:gd name="connsiteY3" fmla="*/ 1076562 h 1076562"/>
                  <a:gd name="connsiteX4" fmla="*/ 0 w 2843784"/>
                  <a:gd name="connsiteY4" fmla="*/ 0 h 1076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1076562">
                    <a:moveTo>
                      <a:pt x="0" y="0"/>
                    </a:moveTo>
                    <a:lnTo>
                      <a:pt x="2843784" y="0"/>
                    </a:lnTo>
                    <a:lnTo>
                      <a:pt x="2843784" y="1076562"/>
                    </a:lnTo>
                    <a:lnTo>
                      <a:pt x="0" y="1076562"/>
                    </a:lnTo>
                    <a:lnTo>
                      <a:pt x="0" y="0"/>
                    </a:lnTo>
                    <a:close/>
                  </a:path>
                </a:pathLst>
              </a:cu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marL="146983" indent="-146983" algn="ctr" defTabSz="776463">
                  <a:buFont typeface="Arial" pitchFamily="34" charset="0"/>
                  <a:buChar char="•"/>
                </a:pPr>
                <a:endParaRPr lang="en-US" spc="-41" dirty="0">
                  <a:solidFill>
                    <a:srgbClr val="000000"/>
                  </a:solidFill>
                </a:endParaRPr>
              </a:p>
            </p:txBody>
          </p:sp>
          <p:grpSp>
            <p:nvGrpSpPr>
              <p:cNvPr id="98" name="Group 97"/>
              <p:cNvGrpSpPr/>
              <p:nvPr/>
            </p:nvGrpSpPr>
            <p:grpSpPr>
              <a:xfrm>
                <a:off x="886759" y="1989853"/>
                <a:ext cx="1560584" cy="872295"/>
                <a:chOff x="766316" y="2844953"/>
                <a:chExt cx="1947003" cy="1088286"/>
              </a:xfrm>
            </p:grpSpPr>
            <p:pic>
              <p:nvPicPr>
                <p:cNvPr id="99"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66316" y="2844953"/>
                  <a:ext cx="1947003" cy="1088286"/>
                </a:xfrm>
                <a:prstGeom prst="rect">
                  <a:avLst/>
                </a:prstGeom>
                <a:noFill/>
                <a:extLst/>
              </p:spPr>
            </p:pic>
            <p:pic>
              <p:nvPicPr>
                <p:cNvPr id="10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02" y="3368427"/>
                  <a:ext cx="1487197" cy="518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78" name="Rectangle 77"/>
            <p:cNvSpPr/>
            <p:nvPr/>
          </p:nvSpPr>
          <p:spPr bwMode="auto">
            <a:xfrm>
              <a:off x="6195502" y="2922521"/>
              <a:ext cx="2834640" cy="484160"/>
            </a:xfrm>
            <a:prstGeom prst="rect">
              <a:avLst/>
            </a:prstGeom>
            <a:solidFill>
              <a:srgbClr val="0088EE"/>
            </a:solidFill>
            <a:ln w="25400" cap="flat" cmpd="sng" algn="ctr">
              <a:noFill/>
              <a:prstDash val="solid"/>
            </a:ln>
            <a:effectLst/>
          </p:spPr>
          <p:txBody>
            <a:bodyPr lIns="76174" tIns="38088" rIns="76174" bIns="38088" rtlCol="0" anchor="ctr"/>
            <a:lstStyle/>
            <a:p>
              <a:pPr algn="ctr" defTabSz="776679"/>
              <a:r>
                <a:rPr lang="en-US" sz="1500" kern="0" spc="-41" dirty="0">
                  <a:ln>
                    <a:solidFill>
                      <a:srgbClr val="FFFFFF">
                        <a:alpha val="0"/>
                      </a:srgbClr>
                    </a:solidFill>
                  </a:ln>
                  <a:solidFill>
                    <a:srgbClr val="FFFFFF"/>
                  </a:solidFill>
                </a:rPr>
                <a:t>Windows Azure Active Directory</a:t>
              </a:r>
            </a:p>
          </p:txBody>
        </p:sp>
      </p:grpSp>
      <p:grpSp>
        <p:nvGrpSpPr>
          <p:cNvPr id="2" name="Group 1"/>
          <p:cNvGrpSpPr/>
          <p:nvPr/>
        </p:nvGrpSpPr>
        <p:grpSpPr>
          <a:xfrm>
            <a:off x="8122463" y="1039059"/>
            <a:ext cx="3462478" cy="5311041"/>
            <a:chOff x="7960713" y="1018778"/>
            <a:chExt cx="3393529" cy="5207376"/>
          </a:xfrm>
        </p:grpSpPr>
        <p:grpSp>
          <p:nvGrpSpPr>
            <p:cNvPr id="30" name="Group 29"/>
            <p:cNvGrpSpPr/>
            <p:nvPr/>
          </p:nvGrpSpPr>
          <p:grpSpPr>
            <a:xfrm>
              <a:off x="7960713" y="1018778"/>
              <a:ext cx="3393529" cy="5207376"/>
              <a:chOff x="9104444" y="1018778"/>
              <a:chExt cx="2847340" cy="5207376"/>
            </a:xfrm>
          </p:grpSpPr>
          <p:sp>
            <p:nvSpPr>
              <p:cNvPr id="58" name="Rectangle 57"/>
              <p:cNvSpPr/>
              <p:nvPr/>
            </p:nvSpPr>
            <p:spPr bwMode="auto">
              <a:xfrm>
                <a:off x="9117144" y="1018781"/>
                <a:ext cx="2834640" cy="5207373"/>
              </a:xfrm>
              <a:prstGeom prst="rect">
                <a:avLst/>
              </a:prstGeom>
              <a:solidFill>
                <a:schemeClr val="bg1">
                  <a:lumMod val="9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656576" rIns="76175" bIns="76179" numCol="1" rtlCol="0" anchor="t" anchorCtr="0" compatLnSpc="1">
                <a:prstTxWarp prst="textNoShape">
                  <a:avLst/>
                </a:prstTxWarp>
              </a:bodyPr>
              <a:lstStyle/>
              <a:p>
                <a:pPr algn="ctr" defTabSz="776463">
                  <a:spcAft>
                    <a:spcPts val="255"/>
                  </a:spcAft>
                </a:pPr>
                <a:endParaRPr lang="en-US" sz="1400" spc="-41" dirty="0">
                  <a:solidFill>
                    <a:srgbClr val="000000"/>
                  </a:solidFill>
                </a:endParaRPr>
              </a:p>
              <a:p>
                <a:pPr algn="ctr" defTabSz="776463">
                  <a:spcAft>
                    <a:spcPts val="255"/>
                  </a:spcAft>
                </a:pPr>
                <a:endParaRPr lang="en-US" sz="1400" spc="-41" dirty="0">
                  <a:solidFill>
                    <a:srgbClr val="000000"/>
                  </a:solidFill>
                </a:endParaRPr>
              </a:p>
              <a:p>
                <a:pPr algn="ctr" defTabSz="776463">
                  <a:spcAft>
                    <a:spcPts val="255"/>
                  </a:spcAft>
                </a:pPr>
                <a:endParaRPr lang="en-US" sz="1400" spc="-41" dirty="0">
                  <a:solidFill>
                    <a:srgbClr val="000000"/>
                  </a:solidFill>
                </a:endParaRPr>
              </a:p>
            </p:txBody>
          </p:sp>
          <p:sp>
            <p:nvSpPr>
              <p:cNvPr id="20" name="Rectangle 19"/>
              <p:cNvSpPr/>
              <p:nvPr/>
            </p:nvSpPr>
            <p:spPr bwMode="auto">
              <a:xfrm>
                <a:off x="9117144" y="1018778"/>
                <a:ext cx="2834640" cy="953486"/>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algn="ctr" defTabSz="776463"/>
                <a:r>
                  <a:rPr lang="en-US" sz="2400" spc="-41" dirty="0">
                    <a:solidFill>
                      <a:srgbClr val="FFFFFF"/>
                    </a:solidFill>
                  </a:rPr>
                  <a:t>Federated identity</a:t>
                </a:r>
              </a:p>
            </p:txBody>
          </p:sp>
          <p:sp>
            <p:nvSpPr>
              <p:cNvPr id="26" name="Rounded Rectangle 25"/>
              <p:cNvSpPr/>
              <p:nvPr/>
            </p:nvSpPr>
            <p:spPr bwMode="auto">
              <a:xfrm>
                <a:off x="9104444" y="4606286"/>
                <a:ext cx="2834640" cy="365760"/>
              </a:xfrm>
              <a:prstGeom prst="roundRect">
                <a:avLst/>
              </a:prstGeom>
              <a:solidFill>
                <a:schemeClr val="accent2"/>
              </a:solidFill>
              <a:ln w="25400" cap="flat" cmpd="sng" algn="ctr">
                <a:noFill/>
                <a:prstDash val="solid"/>
              </a:ln>
              <a:effectLst/>
            </p:spPr>
            <p:txBody>
              <a:bodyPr lIns="76174" tIns="38088" rIns="76174" bIns="38088" rtlCol="0" anchor="ctr"/>
              <a:lstStyle/>
              <a:p>
                <a:pPr algn="ctr" defTabSz="776679"/>
                <a:r>
                  <a:rPr lang="en-US" sz="1500" kern="0" spc="-41" dirty="0">
                    <a:ln>
                      <a:solidFill>
                        <a:srgbClr val="FFFFFF">
                          <a:alpha val="0"/>
                        </a:srgbClr>
                      </a:solidFill>
                    </a:ln>
                    <a:solidFill>
                      <a:srgbClr val="FFFFFF"/>
                    </a:solidFill>
                  </a:rPr>
                  <a:t>On-Premises Identity</a:t>
                </a:r>
              </a:p>
            </p:txBody>
          </p:sp>
          <p:cxnSp>
            <p:nvCxnSpPr>
              <p:cNvPr id="38" name="Straight Arrow Connector 37"/>
              <p:cNvCxnSpPr/>
              <p:nvPr/>
            </p:nvCxnSpPr>
            <p:spPr>
              <a:xfrm>
                <a:off x="9770277" y="3419257"/>
                <a:ext cx="0" cy="301752"/>
              </a:xfrm>
              <a:prstGeom prst="straightConnector1">
                <a:avLst/>
              </a:prstGeom>
              <a:ln w="38100">
                <a:solidFill>
                  <a:schemeClr val="tx1">
                    <a:lumMod val="65000"/>
                    <a:lumOff val="3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Rounded Rectangle 38"/>
              <p:cNvSpPr/>
              <p:nvPr/>
            </p:nvSpPr>
            <p:spPr bwMode="auto">
              <a:xfrm>
                <a:off x="9200591" y="3782223"/>
                <a:ext cx="1139372" cy="438912"/>
              </a:xfrm>
              <a:prstGeom prst="roundRect">
                <a:avLst/>
              </a:prstGeom>
              <a:solidFill>
                <a:schemeClr val="accent2"/>
              </a:solidFill>
              <a:ln w="25400" cap="flat" cmpd="sng" algn="ctr">
                <a:noFill/>
                <a:prstDash val="solid"/>
              </a:ln>
              <a:effectLst/>
            </p:spPr>
            <p:txBody>
              <a:bodyPr lIns="76174" tIns="38088" rIns="76174" bIns="38088" rtlCol="0" anchor="ctr"/>
              <a:lstStyle/>
              <a:p>
                <a:pPr algn="ctr" defTabSz="776679"/>
                <a:r>
                  <a:rPr lang="en-US" sz="1400" kern="0" spc="-41" dirty="0">
                    <a:ln>
                      <a:solidFill>
                        <a:srgbClr val="FFFFFF">
                          <a:alpha val="0"/>
                        </a:srgbClr>
                      </a:solidFill>
                    </a:ln>
                    <a:solidFill>
                      <a:srgbClr val="FFFFFF"/>
                    </a:solidFill>
                  </a:rPr>
                  <a:t>Federation</a:t>
                </a:r>
              </a:p>
            </p:txBody>
          </p:sp>
          <p:cxnSp>
            <p:nvCxnSpPr>
              <p:cNvPr id="40" name="Straight Arrow Connector 39"/>
              <p:cNvCxnSpPr/>
              <p:nvPr/>
            </p:nvCxnSpPr>
            <p:spPr>
              <a:xfrm>
                <a:off x="9770277" y="4264157"/>
                <a:ext cx="0" cy="296818"/>
              </a:xfrm>
              <a:prstGeom prst="straightConnector1">
                <a:avLst/>
              </a:prstGeom>
              <a:ln w="38100">
                <a:solidFill>
                  <a:schemeClr val="tx1">
                    <a:lumMod val="65000"/>
                    <a:lumOff val="3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11201763" y="3419257"/>
                <a:ext cx="0" cy="301752"/>
              </a:xfrm>
              <a:prstGeom prst="straightConnector1">
                <a:avLst/>
              </a:prstGeom>
              <a:ln w="38100">
                <a:solidFill>
                  <a:schemeClr val="tx1">
                    <a:lumMod val="65000"/>
                    <a:lumOff val="3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11201763" y="4264157"/>
                <a:ext cx="0" cy="296818"/>
              </a:xfrm>
              <a:prstGeom prst="straightConnector1">
                <a:avLst/>
              </a:prstGeom>
              <a:ln w="38100">
                <a:solidFill>
                  <a:schemeClr val="tx1">
                    <a:lumMod val="65000"/>
                    <a:lumOff val="3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9345744" y="5081581"/>
                <a:ext cx="2377440" cy="1107996"/>
              </a:xfrm>
              <a:prstGeom prst="rect">
                <a:avLst/>
              </a:prstGeom>
              <a:noFill/>
            </p:spPr>
            <p:txBody>
              <a:bodyPr wrap="square" lIns="0" tIns="0" rIns="0" bIns="0" rtlCol="0">
                <a:spAutoFit/>
              </a:bodyPr>
              <a:lstStyle/>
              <a:p>
                <a:pPr defTabSz="932286"/>
                <a:r>
                  <a:rPr lang="en-US" spc="-41" dirty="0">
                    <a:solidFill>
                      <a:srgbClr val="000000"/>
                    </a:solidFill>
                  </a:rPr>
                  <a:t>Single federated identity </a:t>
                </a:r>
                <a:br>
                  <a:rPr lang="en-US" spc="-41" dirty="0">
                    <a:solidFill>
                      <a:srgbClr val="000000"/>
                    </a:solidFill>
                  </a:rPr>
                </a:br>
                <a:r>
                  <a:rPr lang="en-US" spc="-41" dirty="0">
                    <a:solidFill>
                      <a:srgbClr val="000000"/>
                    </a:solidFill>
                  </a:rPr>
                  <a:t>and credentials suitable </a:t>
                </a:r>
                <a:br>
                  <a:rPr lang="en-US" spc="-41" dirty="0">
                    <a:solidFill>
                      <a:srgbClr val="000000"/>
                    </a:solidFill>
                  </a:rPr>
                </a:br>
                <a:r>
                  <a:rPr lang="en-US" spc="-41" dirty="0">
                    <a:solidFill>
                      <a:srgbClr val="000000"/>
                    </a:solidFill>
                  </a:rPr>
                  <a:t>for medium and large organizations</a:t>
                </a:r>
              </a:p>
            </p:txBody>
          </p:sp>
          <p:grpSp>
            <p:nvGrpSpPr>
              <p:cNvPr id="101" name="Group 100"/>
              <p:cNvGrpSpPr/>
              <p:nvPr/>
            </p:nvGrpSpPr>
            <p:grpSpPr>
              <a:xfrm>
                <a:off x="9117144" y="1912696"/>
                <a:ext cx="2834640" cy="1076562"/>
                <a:chOff x="245159" y="1950796"/>
                <a:chExt cx="2834640" cy="1076562"/>
              </a:xfrm>
            </p:grpSpPr>
            <p:sp>
              <p:nvSpPr>
                <p:cNvPr id="102" name="Rectangle 75"/>
                <p:cNvSpPr/>
                <p:nvPr/>
              </p:nvSpPr>
              <p:spPr bwMode="auto">
                <a:xfrm>
                  <a:off x="245159" y="1950796"/>
                  <a:ext cx="2834640" cy="1076562"/>
                </a:xfrm>
                <a:custGeom>
                  <a:avLst/>
                  <a:gdLst>
                    <a:gd name="connsiteX0" fmla="*/ 0 w 2843784"/>
                    <a:gd name="connsiteY0" fmla="*/ 0 h 1076562"/>
                    <a:gd name="connsiteX1" fmla="*/ 2843784 w 2843784"/>
                    <a:gd name="connsiteY1" fmla="*/ 0 h 1076562"/>
                    <a:gd name="connsiteX2" fmla="*/ 2843784 w 2843784"/>
                    <a:gd name="connsiteY2" fmla="*/ 1076562 h 1076562"/>
                    <a:gd name="connsiteX3" fmla="*/ 0 w 2843784"/>
                    <a:gd name="connsiteY3" fmla="*/ 1076562 h 1076562"/>
                    <a:gd name="connsiteX4" fmla="*/ 0 w 2843784"/>
                    <a:gd name="connsiteY4" fmla="*/ 0 h 1076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1076562">
                      <a:moveTo>
                        <a:pt x="0" y="0"/>
                      </a:moveTo>
                      <a:lnTo>
                        <a:pt x="2843784" y="0"/>
                      </a:lnTo>
                      <a:lnTo>
                        <a:pt x="2843784" y="1076562"/>
                      </a:lnTo>
                      <a:lnTo>
                        <a:pt x="0" y="1076562"/>
                      </a:lnTo>
                      <a:lnTo>
                        <a:pt x="0" y="0"/>
                      </a:lnTo>
                      <a:close/>
                    </a:path>
                  </a:pathLst>
                </a:cu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75" tIns="38088" rIns="76175" bIns="38088" numCol="1" rtlCol="0" anchor="ctr" anchorCtr="0" compatLnSpc="1">
                  <a:prstTxWarp prst="textNoShape">
                    <a:avLst/>
                  </a:prstTxWarp>
                </a:bodyPr>
                <a:lstStyle/>
                <a:p>
                  <a:pPr marL="146983" indent="-146983" algn="ctr" defTabSz="776463">
                    <a:buFont typeface="Arial" pitchFamily="34" charset="0"/>
                    <a:buChar char="•"/>
                  </a:pPr>
                  <a:endParaRPr lang="en-US" spc="-41" dirty="0">
                    <a:solidFill>
                      <a:srgbClr val="000000"/>
                    </a:solidFill>
                  </a:endParaRPr>
                </a:p>
              </p:txBody>
            </p:sp>
            <p:grpSp>
              <p:nvGrpSpPr>
                <p:cNvPr id="103" name="Group 102"/>
                <p:cNvGrpSpPr/>
                <p:nvPr/>
              </p:nvGrpSpPr>
              <p:grpSpPr>
                <a:xfrm>
                  <a:off x="886759" y="1989853"/>
                  <a:ext cx="1560584" cy="872295"/>
                  <a:chOff x="766316" y="2844953"/>
                  <a:chExt cx="1947003" cy="1088286"/>
                </a:xfrm>
              </p:grpSpPr>
              <p:pic>
                <p:nvPicPr>
                  <p:cNvPr id="104"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66316" y="2844953"/>
                    <a:ext cx="1947003" cy="1088286"/>
                  </a:xfrm>
                  <a:prstGeom prst="rect">
                    <a:avLst/>
                  </a:prstGeom>
                  <a:noFill/>
                  <a:extLst/>
                </p:spPr>
              </p:pic>
              <p:pic>
                <p:nvPicPr>
                  <p:cNvPr id="10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02" y="3368427"/>
                    <a:ext cx="1487197" cy="518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63" name="Rectangle 62"/>
              <p:cNvSpPr/>
              <p:nvPr/>
            </p:nvSpPr>
            <p:spPr bwMode="auto">
              <a:xfrm>
                <a:off x="9117144" y="2922520"/>
                <a:ext cx="2834640" cy="484161"/>
              </a:xfrm>
              <a:prstGeom prst="rect">
                <a:avLst/>
              </a:prstGeom>
              <a:solidFill>
                <a:srgbClr val="0088EE"/>
              </a:solidFill>
              <a:ln w="25400" cap="flat" cmpd="sng" algn="ctr">
                <a:noFill/>
                <a:prstDash val="solid"/>
              </a:ln>
              <a:effectLst/>
            </p:spPr>
            <p:txBody>
              <a:bodyPr lIns="76174" tIns="38088" rIns="76174" bIns="38088" rtlCol="0" anchor="ctr"/>
              <a:lstStyle/>
              <a:p>
                <a:pPr algn="ctr" defTabSz="776679"/>
                <a:r>
                  <a:rPr lang="en-US" sz="1500" kern="0" spc="-41" dirty="0">
                    <a:ln>
                      <a:solidFill>
                        <a:srgbClr val="FFFFFF">
                          <a:alpha val="0"/>
                        </a:srgbClr>
                      </a:solidFill>
                    </a:ln>
                    <a:solidFill>
                      <a:srgbClr val="FFFFFF"/>
                    </a:solidFill>
                  </a:rPr>
                  <a:t>Windows Azure Active Directory</a:t>
                </a:r>
              </a:p>
            </p:txBody>
          </p:sp>
        </p:grpSp>
        <p:sp>
          <p:nvSpPr>
            <p:cNvPr id="44" name="Rounded Rectangle 43"/>
            <p:cNvSpPr/>
            <p:nvPr/>
          </p:nvSpPr>
          <p:spPr bwMode="auto">
            <a:xfrm>
              <a:off x="9684470" y="3795063"/>
              <a:ext cx="1551757" cy="437122"/>
            </a:xfrm>
            <a:prstGeom prst="roundRect">
              <a:avLst/>
            </a:prstGeom>
            <a:solidFill>
              <a:schemeClr val="accent1"/>
            </a:solidFill>
            <a:ln w="25400" cap="flat" cmpd="sng" algn="ctr">
              <a:noFill/>
              <a:prstDash val="solid"/>
            </a:ln>
            <a:effectLst/>
          </p:spPr>
          <p:txBody>
            <a:bodyPr lIns="91435" tIns="45718" rIns="91435" bIns="45718" rtlCol="0" anchor="ctr"/>
            <a:lstStyle/>
            <a:p>
              <a:pPr algn="ctr" defTabSz="776679"/>
              <a:r>
                <a:rPr lang="en-US" sz="1300" kern="0" dirty="0">
                  <a:ln>
                    <a:solidFill>
                      <a:srgbClr val="FFFFFF">
                        <a:alpha val="0"/>
                      </a:srgbClr>
                    </a:solidFill>
                  </a:ln>
                  <a:solidFill>
                    <a:srgbClr val="FFFFFF"/>
                  </a:solidFill>
                </a:rPr>
                <a:t>Directory Sync</a:t>
              </a:r>
            </a:p>
          </p:txBody>
        </p:sp>
      </p:grpSp>
    </p:spTree>
    <p:extLst>
      <p:ext uri="{BB962C8B-B14F-4D97-AF65-F5344CB8AC3E}">
        <p14:creationId xmlns:p14="http://schemas.microsoft.com/office/powerpoint/2010/main" val="1126527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txBox="1">
            <a:spLocks/>
          </p:cNvSpPr>
          <p:nvPr/>
        </p:nvSpPr>
        <p:spPr>
          <a:xfrm>
            <a:off x="529666" y="233160"/>
            <a:ext cx="11375536" cy="621531"/>
          </a:xfrm>
          <a:prstGeom prst="rect">
            <a:avLst/>
          </a:prstGeom>
        </p:spPr>
        <p:txBody>
          <a:bodyPr vert="horz" wrap="square" lIns="0" tIns="0" rIns="0" bIns="0" rtlCol="0" anchor="t">
            <a:noAutofit/>
          </a:bodyPr>
          <a:lstStyle>
            <a:lvl1pPr algn="l" defTabSz="913022" rtl="0" eaLnBrk="1" latinLnBrk="0" hangingPunct="1">
              <a:lnSpc>
                <a:spcPct val="90000"/>
              </a:lnSpc>
              <a:spcBef>
                <a:spcPct val="0"/>
              </a:spcBef>
              <a:buNone/>
              <a:defRPr lang="en-US" sz="5500" b="0" kern="1200" cap="none" spc="-100" baseline="0">
                <a:ln w="3175">
                  <a:noFill/>
                </a:ln>
                <a:solidFill>
                  <a:schemeClr val="tx2"/>
                </a:solidFill>
                <a:effectLst/>
                <a:latin typeface="+mj-lt"/>
                <a:ea typeface="+mn-ea"/>
                <a:cs typeface="Arial" charset="0"/>
              </a:defRPr>
            </a:lvl1pPr>
          </a:lstStyle>
          <a:p>
            <a:pPr>
              <a:defRPr/>
            </a:pPr>
            <a:r>
              <a:rPr spc="-71" dirty="0">
                <a:solidFill>
                  <a:srgbClr val="EB3C00"/>
                </a:solidFill>
              </a:rPr>
              <a:t>Federation options</a:t>
            </a:r>
          </a:p>
        </p:txBody>
      </p:sp>
      <p:sp>
        <p:nvSpPr>
          <p:cNvPr id="67" name="Rectangle 66"/>
          <p:cNvSpPr/>
          <p:nvPr/>
        </p:nvSpPr>
        <p:spPr bwMode="auto">
          <a:xfrm>
            <a:off x="8086539" y="2090420"/>
            <a:ext cx="3647944" cy="4013893"/>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55084" tIns="155084" rIns="155084" bIns="38768" numCol="1" spcCol="0" rtlCol="0" fromWordArt="0" anchor="t" anchorCtr="0" forceAA="0" compatLnSpc="1">
            <a:prstTxWarp prst="textNoShape">
              <a:avLst/>
            </a:prstTxWarp>
            <a:noAutofit/>
          </a:bodyPr>
          <a:lstStyle/>
          <a:p>
            <a:pPr defTabSz="932322">
              <a:spcAft>
                <a:spcPts val="1224"/>
              </a:spcAft>
              <a:buClr>
                <a:srgbClr val="000000"/>
              </a:buClr>
              <a:buSzPct val="100000"/>
              <a:defRPr/>
            </a:pPr>
            <a:r>
              <a:rPr lang="en-US" sz="1400" b="1" kern="0" dirty="0">
                <a:solidFill>
                  <a:srgbClr val="FFFFFF"/>
                </a:solidFill>
              </a:rPr>
              <a:t>Suitable for educational organizations </a:t>
            </a:r>
            <a:r>
              <a:rPr lang="en-US" sz="1400" b="1" kern="0" dirty="0">
                <a:solidFill>
                  <a:srgbClr val="000000">
                    <a:lumMod val="65000"/>
                    <a:lumOff val="35000"/>
                  </a:srgbClr>
                </a:solidFill>
              </a:rPr>
              <a:t>j</a:t>
            </a:r>
          </a:p>
          <a:p>
            <a:pPr defTabSz="932322">
              <a:spcAft>
                <a:spcPts val="1224"/>
              </a:spcAft>
              <a:buClr>
                <a:srgbClr val="000000"/>
              </a:buClr>
              <a:buSzPct val="100000"/>
              <a:defRPr/>
            </a:pPr>
            <a:r>
              <a:rPr lang="en-US" sz="1200" kern="0" dirty="0">
                <a:solidFill>
                  <a:srgbClr val="FFFFFF"/>
                </a:solidFill>
              </a:rPr>
              <a:t>Recommended where customers may use existing non-ADFS Identity systems</a:t>
            </a:r>
          </a:p>
          <a:p>
            <a:pPr defTabSz="932322">
              <a:spcAft>
                <a:spcPts val="1224"/>
              </a:spcAft>
              <a:buClr>
                <a:srgbClr val="000000"/>
              </a:buClr>
              <a:buSzPct val="100000"/>
              <a:defRPr/>
            </a:pPr>
            <a:r>
              <a:rPr lang="en-US" sz="1200" kern="0" dirty="0">
                <a:solidFill>
                  <a:srgbClr val="FFFFFF"/>
                </a:solidFill>
              </a:rPr>
              <a:t>Single sign-on</a:t>
            </a:r>
          </a:p>
          <a:p>
            <a:pPr defTabSz="932322">
              <a:spcAft>
                <a:spcPts val="1224"/>
              </a:spcAft>
              <a:buClr>
                <a:srgbClr val="000000"/>
              </a:buClr>
              <a:buSzPct val="100000"/>
              <a:defRPr/>
            </a:pPr>
            <a:r>
              <a:rPr lang="en-US" sz="1200" kern="0" dirty="0">
                <a:solidFill>
                  <a:srgbClr val="FFFFFF"/>
                </a:solidFill>
              </a:rPr>
              <a:t>Secure token based authentication</a:t>
            </a:r>
          </a:p>
          <a:p>
            <a:pPr defTabSz="932322">
              <a:spcAft>
                <a:spcPts val="1224"/>
              </a:spcAft>
              <a:buClr>
                <a:srgbClr val="000000"/>
              </a:buClr>
              <a:buSzPct val="100000"/>
              <a:defRPr/>
            </a:pPr>
            <a:r>
              <a:rPr lang="en-US" sz="1200" kern="0" dirty="0">
                <a:solidFill>
                  <a:srgbClr val="FFFFFF"/>
                </a:solidFill>
              </a:rPr>
              <a:t>Support for web clients and outlook only</a:t>
            </a:r>
          </a:p>
          <a:p>
            <a:pPr defTabSz="932322">
              <a:spcAft>
                <a:spcPts val="1224"/>
              </a:spcAft>
              <a:buClr>
                <a:srgbClr val="000000"/>
              </a:buClr>
              <a:buSzPct val="100000"/>
              <a:defRPr/>
            </a:pPr>
            <a:r>
              <a:rPr lang="en-US" sz="1200" kern="0" dirty="0">
                <a:solidFill>
                  <a:srgbClr val="FFFFFF"/>
                </a:solidFill>
              </a:rPr>
              <a:t>Microsoft supported for integration only, no shibboleth deployment support</a:t>
            </a:r>
          </a:p>
          <a:p>
            <a:pPr defTabSz="932322">
              <a:spcAft>
                <a:spcPts val="1224"/>
              </a:spcAft>
              <a:buClr>
                <a:srgbClr val="000000"/>
              </a:buClr>
              <a:buSzPct val="100000"/>
              <a:defRPr/>
            </a:pPr>
            <a:r>
              <a:rPr lang="en-US" sz="1200" kern="0" dirty="0">
                <a:solidFill>
                  <a:srgbClr val="FFFFFF"/>
                </a:solidFill>
              </a:rPr>
              <a:t>Requires on-premises servers &amp; support</a:t>
            </a:r>
          </a:p>
          <a:p>
            <a:pPr defTabSz="932322">
              <a:spcAft>
                <a:spcPts val="1224"/>
              </a:spcAft>
              <a:buClr>
                <a:srgbClr val="000000"/>
              </a:buClr>
              <a:buSzPct val="100000"/>
              <a:defRPr/>
            </a:pPr>
            <a:r>
              <a:rPr lang="en-US" sz="1200" kern="0" dirty="0">
                <a:solidFill>
                  <a:srgbClr val="FFFFFF"/>
                </a:solidFill>
              </a:rPr>
              <a:t>Works with AD and other directories on-premises</a:t>
            </a:r>
          </a:p>
        </p:txBody>
      </p:sp>
      <p:sp>
        <p:nvSpPr>
          <p:cNvPr id="68" name="Rectangle 67"/>
          <p:cNvSpPr/>
          <p:nvPr/>
        </p:nvSpPr>
        <p:spPr bwMode="auto">
          <a:xfrm>
            <a:off x="8086544" y="1265537"/>
            <a:ext cx="3647945" cy="741166"/>
          </a:xfrm>
          <a:prstGeom prst="rect">
            <a:avLst/>
          </a:prstGeom>
          <a:solidFill>
            <a:srgbClr val="505050">
              <a:alpha val="74902"/>
            </a:srgbClr>
          </a:solidFill>
          <a:ln w="9525" cap="flat" cmpd="sng" algn="ctr">
            <a:noFill/>
            <a:prstDash val="solid"/>
            <a:headEnd type="none" w="med" len="med"/>
            <a:tailEnd type="none" w="med" len="med"/>
          </a:ln>
          <a:effectLst/>
        </p:spPr>
        <p:txBody>
          <a:bodyPr rot="0" spcFirstLastPara="0" vertOverflow="overflow" horzOverflow="overflow" vert="horz" wrap="square" lIns="77550" tIns="38774" rIns="77550" bIns="38774" numCol="1" spcCol="0" rtlCol="0" fromWordArt="0" anchor="ctr" anchorCtr="0" forceAA="0" compatLnSpc="1">
            <a:prstTxWarp prst="textNoShape">
              <a:avLst/>
            </a:prstTxWarp>
            <a:noAutofit/>
          </a:bodyPr>
          <a:lstStyle/>
          <a:p>
            <a:pPr defTabSz="775285"/>
            <a:r>
              <a:rPr lang="en-US" sz="1700" b="1" kern="0" dirty="0">
                <a:solidFill>
                  <a:srgbClr val="FFFFFF"/>
                </a:solidFill>
              </a:rPr>
              <a:t>Shibboleth</a:t>
            </a:r>
          </a:p>
          <a:p>
            <a:pPr defTabSz="775285"/>
            <a:r>
              <a:rPr lang="en-US" sz="1700" kern="0" dirty="0">
                <a:solidFill>
                  <a:srgbClr val="FFFFFF"/>
                </a:solidFill>
              </a:rPr>
              <a:t>Works with AD &amp; Non-AD</a:t>
            </a:r>
          </a:p>
        </p:txBody>
      </p:sp>
      <p:sp>
        <p:nvSpPr>
          <p:cNvPr id="70" name="Rectangle 69"/>
          <p:cNvSpPr/>
          <p:nvPr/>
        </p:nvSpPr>
        <p:spPr bwMode="auto">
          <a:xfrm>
            <a:off x="575019" y="2090425"/>
            <a:ext cx="3647945" cy="4013894"/>
          </a:xfrm>
          <a:prstGeom prst="rect">
            <a:avLst/>
          </a:prstGeom>
          <a:solidFill>
            <a:srgbClr val="0072C6"/>
          </a:solidFill>
          <a:ln w="9525" cap="flat" cmpd="sng" algn="ctr">
            <a:noFill/>
            <a:prstDash val="solid"/>
            <a:headEnd type="none" w="med" len="med"/>
            <a:tailEnd type="none" w="med" len="med"/>
          </a:ln>
          <a:effectLst/>
        </p:spPr>
        <p:txBody>
          <a:bodyPr vert="horz" wrap="square" lIns="155084" tIns="155084" rIns="155084" bIns="38768" numCol="1" rtlCol="0" anchor="t" anchorCtr="0" compatLnSpc="1">
            <a:prstTxWarp prst="textNoShape">
              <a:avLst/>
            </a:prstTxWarp>
          </a:bodyPr>
          <a:lstStyle/>
          <a:p>
            <a:pPr defTabSz="932322">
              <a:spcAft>
                <a:spcPts val="1224"/>
              </a:spcAft>
              <a:buClr>
                <a:srgbClr val="000000"/>
              </a:buClr>
              <a:buSzPct val="100000"/>
              <a:defRPr/>
            </a:pPr>
            <a:r>
              <a:rPr lang="en-US" sz="1400" b="1" kern="0" dirty="0">
                <a:solidFill>
                  <a:srgbClr val="FFFFFF"/>
                </a:solidFill>
              </a:rPr>
              <a:t>Suitable for medium, large enterprises including educational organizations</a:t>
            </a:r>
          </a:p>
          <a:p>
            <a:pPr defTabSz="932322">
              <a:spcAft>
                <a:spcPts val="1224"/>
              </a:spcAft>
              <a:buClr>
                <a:srgbClr val="000000"/>
              </a:buClr>
              <a:buSzPct val="100000"/>
              <a:defRPr/>
            </a:pPr>
            <a:r>
              <a:rPr lang="en-US" sz="1200" kern="0" dirty="0">
                <a:solidFill>
                  <a:srgbClr val="FFFFFF"/>
                </a:solidFill>
              </a:rPr>
              <a:t>Recommended option for Active Directory (AD) based customers</a:t>
            </a:r>
          </a:p>
          <a:p>
            <a:pPr defTabSz="932322">
              <a:spcAft>
                <a:spcPts val="1224"/>
              </a:spcAft>
              <a:buClr>
                <a:srgbClr val="000000"/>
              </a:buClr>
              <a:buSzPct val="100000"/>
              <a:defRPr/>
            </a:pPr>
            <a:r>
              <a:rPr lang="en-US" sz="1200" kern="0" dirty="0">
                <a:solidFill>
                  <a:srgbClr val="FFFFFF"/>
                </a:solidFill>
              </a:rPr>
              <a:t>Single sign-on</a:t>
            </a:r>
          </a:p>
          <a:p>
            <a:pPr defTabSz="932322">
              <a:spcAft>
                <a:spcPts val="1224"/>
              </a:spcAft>
              <a:buClr>
                <a:srgbClr val="000000"/>
              </a:buClr>
              <a:buSzPct val="100000"/>
              <a:defRPr/>
            </a:pPr>
            <a:r>
              <a:rPr lang="en-US" sz="1200" kern="0" dirty="0">
                <a:solidFill>
                  <a:srgbClr val="FFFFFF"/>
                </a:solidFill>
              </a:rPr>
              <a:t>Secure token based authentication</a:t>
            </a:r>
          </a:p>
          <a:p>
            <a:pPr defTabSz="932322">
              <a:spcAft>
                <a:spcPts val="1224"/>
              </a:spcAft>
              <a:buClr>
                <a:srgbClr val="000000"/>
              </a:buClr>
              <a:buSzPct val="100000"/>
              <a:defRPr/>
            </a:pPr>
            <a:r>
              <a:rPr lang="en-US" sz="1200" kern="0" dirty="0">
                <a:solidFill>
                  <a:srgbClr val="FFFFFF"/>
                </a:solidFill>
              </a:rPr>
              <a:t>Support for web and rich clients</a:t>
            </a:r>
          </a:p>
          <a:p>
            <a:pPr defTabSz="932322">
              <a:spcAft>
                <a:spcPts val="1224"/>
              </a:spcAft>
              <a:buClr>
                <a:srgbClr val="000000"/>
              </a:buClr>
              <a:buSzPct val="100000"/>
              <a:defRPr/>
            </a:pPr>
            <a:r>
              <a:rPr lang="en-US" sz="1200" kern="0" dirty="0">
                <a:solidFill>
                  <a:srgbClr val="FFFFFF"/>
                </a:solidFill>
              </a:rPr>
              <a:t>Microsoft supported</a:t>
            </a:r>
          </a:p>
          <a:p>
            <a:pPr defTabSz="932322">
              <a:spcAft>
                <a:spcPts val="1224"/>
              </a:spcAft>
              <a:buClr>
                <a:srgbClr val="000000"/>
              </a:buClr>
              <a:buSzPct val="100000"/>
              <a:defRPr/>
            </a:pPr>
            <a:r>
              <a:rPr lang="en-US" sz="1200" kern="0" dirty="0">
                <a:solidFill>
                  <a:srgbClr val="FFFFFF"/>
                </a:solidFill>
              </a:rPr>
              <a:t>Works for Office 365 Hybrid Scenarios</a:t>
            </a:r>
          </a:p>
          <a:p>
            <a:pPr defTabSz="932322">
              <a:spcAft>
                <a:spcPts val="1224"/>
              </a:spcAft>
              <a:buClr>
                <a:srgbClr val="000000"/>
              </a:buClr>
              <a:buSzPct val="100000"/>
              <a:defRPr/>
            </a:pPr>
            <a:r>
              <a:rPr lang="en-US" sz="1200" kern="0" dirty="0">
                <a:solidFill>
                  <a:srgbClr val="FFFFFF"/>
                </a:solidFill>
              </a:rPr>
              <a:t>Requires on-premises servers, licenses &amp; support</a:t>
            </a:r>
          </a:p>
          <a:p>
            <a:pPr defTabSz="932322">
              <a:spcAft>
                <a:spcPts val="1224"/>
              </a:spcAft>
              <a:buClr>
                <a:srgbClr val="000000"/>
              </a:buClr>
              <a:buSzPct val="100000"/>
              <a:defRPr/>
            </a:pPr>
            <a:endParaRPr lang="en-US" sz="1200" kern="0" dirty="0">
              <a:solidFill>
                <a:srgbClr val="FFFFFF"/>
              </a:solidFill>
            </a:endParaRPr>
          </a:p>
        </p:txBody>
      </p:sp>
      <p:sp>
        <p:nvSpPr>
          <p:cNvPr id="71" name="Rectangle 70"/>
          <p:cNvSpPr/>
          <p:nvPr/>
        </p:nvSpPr>
        <p:spPr bwMode="auto">
          <a:xfrm>
            <a:off x="575021" y="1265537"/>
            <a:ext cx="3647945" cy="741166"/>
          </a:xfrm>
          <a:prstGeom prst="rect">
            <a:avLst/>
          </a:prstGeom>
          <a:solidFill>
            <a:srgbClr val="0072C6">
              <a:alpha val="74902"/>
            </a:srgbClr>
          </a:solidFill>
          <a:ln w="25400" cap="flat" cmpd="sng" algn="ctr">
            <a:noFill/>
            <a:prstDash val="solid"/>
          </a:ln>
          <a:effectLst/>
        </p:spPr>
        <p:txBody>
          <a:bodyPr lIns="77550" tIns="38774" rIns="77550" bIns="38774" rtlCol="0" anchor="ctr"/>
          <a:lstStyle/>
          <a:p>
            <a:pPr defTabSz="775501"/>
            <a:r>
              <a:rPr lang="en-US" sz="1700" b="1" kern="0" dirty="0">
                <a:ln>
                  <a:solidFill>
                    <a:srgbClr val="FFFFFF">
                      <a:alpha val="0"/>
                    </a:srgbClr>
                  </a:solidFill>
                </a:ln>
                <a:solidFill>
                  <a:srgbClr val="FFFFFF"/>
                </a:solidFill>
              </a:rPr>
              <a:t>ADFS</a:t>
            </a:r>
          </a:p>
          <a:p>
            <a:pPr defTabSz="775501"/>
            <a:r>
              <a:rPr lang="en-US" sz="1600" kern="0" dirty="0">
                <a:solidFill>
                  <a:srgbClr val="FFFFFF"/>
                </a:solidFill>
              </a:rPr>
              <a:t>Works with AD</a:t>
            </a:r>
          </a:p>
        </p:txBody>
      </p:sp>
      <p:sp>
        <p:nvSpPr>
          <p:cNvPr id="73" name="Rectangle 72"/>
          <p:cNvSpPr/>
          <p:nvPr/>
        </p:nvSpPr>
        <p:spPr bwMode="auto">
          <a:xfrm>
            <a:off x="4330782" y="2090425"/>
            <a:ext cx="3647945" cy="4013894"/>
          </a:xfrm>
          <a:prstGeom prst="rect">
            <a:avLst/>
          </a:prstGeom>
          <a:solidFill>
            <a:srgbClr val="EB3C00"/>
          </a:solidFill>
          <a:ln w="9525" cap="flat" cmpd="sng" algn="ctr">
            <a:noFill/>
            <a:prstDash val="solid"/>
            <a:headEnd type="none" w="med" len="med"/>
            <a:tailEnd type="none" w="med" len="med"/>
          </a:ln>
          <a:effectLst/>
        </p:spPr>
        <p:txBody>
          <a:bodyPr rot="0" spcFirstLastPara="0" vertOverflow="overflow" horzOverflow="overflow" vert="horz" wrap="square" lIns="155084" tIns="155084" rIns="155084" bIns="38768" numCol="1" spcCol="0" rtlCol="0" fromWordArt="0" anchor="t" anchorCtr="0" forceAA="0" compatLnSpc="1">
            <a:prstTxWarp prst="textNoShape">
              <a:avLst/>
            </a:prstTxWarp>
            <a:noAutofit/>
          </a:bodyPr>
          <a:lstStyle/>
          <a:p>
            <a:pPr defTabSz="932322">
              <a:spcAft>
                <a:spcPts val="1224"/>
              </a:spcAft>
              <a:buClr>
                <a:srgbClr val="000000"/>
              </a:buClr>
              <a:buSzPct val="100000"/>
              <a:defRPr/>
            </a:pPr>
            <a:r>
              <a:rPr lang="en-US" sz="1400" b="1" kern="0" dirty="0">
                <a:solidFill>
                  <a:srgbClr val="FFFFFF"/>
                </a:solidFill>
              </a:rPr>
              <a:t>Suitable for medium, large enterprises including educational organizations</a:t>
            </a:r>
          </a:p>
          <a:p>
            <a:pPr defTabSz="932322">
              <a:spcAft>
                <a:spcPts val="1224"/>
              </a:spcAft>
              <a:buClr>
                <a:srgbClr val="000000"/>
              </a:buClr>
              <a:buSzPct val="100000"/>
              <a:defRPr/>
            </a:pPr>
            <a:r>
              <a:rPr lang="en-US" sz="1200" kern="0" dirty="0">
                <a:solidFill>
                  <a:srgbClr val="FFFFFF"/>
                </a:solidFill>
              </a:rPr>
              <a:t>Recommended where customers may use existing non-ADFS Identity systems with AD or Non-AD</a:t>
            </a:r>
          </a:p>
          <a:p>
            <a:pPr defTabSz="932322">
              <a:spcAft>
                <a:spcPts val="1224"/>
              </a:spcAft>
              <a:buClr>
                <a:srgbClr val="000000"/>
              </a:buClr>
              <a:buSzPct val="100000"/>
              <a:defRPr/>
            </a:pPr>
            <a:r>
              <a:rPr lang="en-US" sz="1200" kern="0" dirty="0">
                <a:solidFill>
                  <a:srgbClr val="FFFFFF"/>
                </a:solidFill>
              </a:rPr>
              <a:t>Single sign-on</a:t>
            </a:r>
          </a:p>
          <a:p>
            <a:pPr defTabSz="932322">
              <a:spcAft>
                <a:spcPts val="1224"/>
              </a:spcAft>
              <a:buClr>
                <a:srgbClr val="000000"/>
              </a:buClr>
              <a:buSzPct val="100000"/>
              <a:defRPr/>
            </a:pPr>
            <a:r>
              <a:rPr lang="en-US" sz="1200" kern="0" dirty="0">
                <a:solidFill>
                  <a:srgbClr val="FFFFFF"/>
                </a:solidFill>
              </a:rPr>
              <a:t>Secure token based authentication</a:t>
            </a:r>
          </a:p>
          <a:p>
            <a:pPr defTabSz="932322">
              <a:spcAft>
                <a:spcPts val="1224"/>
              </a:spcAft>
              <a:buClr>
                <a:srgbClr val="000000"/>
              </a:buClr>
              <a:buSzPct val="100000"/>
              <a:defRPr/>
            </a:pPr>
            <a:r>
              <a:rPr lang="en-US" sz="1200" kern="0" dirty="0">
                <a:solidFill>
                  <a:srgbClr val="FFFFFF"/>
                </a:solidFill>
              </a:rPr>
              <a:t>Support for web and rich clients </a:t>
            </a:r>
          </a:p>
          <a:p>
            <a:pPr defTabSz="932322">
              <a:spcAft>
                <a:spcPts val="1224"/>
              </a:spcAft>
              <a:buClr>
                <a:srgbClr val="000000"/>
              </a:buClr>
              <a:buSzPct val="100000"/>
              <a:defRPr/>
            </a:pPr>
            <a:r>
              <a:rPr lang="en-US" sz="1200" kern="0" dirty="0">
                <a:solidFill>
                  <a:srgbClr val="FFFFFF"/>
                </a:solidFill>
              </a:rPr>
              <a:t>Third-party supported</a:t>
            </a:r>
          </a:p>
          <a:p>
            <a:pPr defTabSz="932322">
              <a:spcAft>
                <a:spcPts val="1224"/>
              </a:spcAft>
              <a:buClr>
                <a:srgbClr val="000000"/>
              </a:buClr>
              <a:buSzPct val="100000"/>
              <a:defRPr/>
            </a:pPr>
            <a:r>
              <a:rPr lang="en-US" sz="1200" kern="0" dirty="0">
                <a:solidFill>
                  <a:srgbClr val="FFFFFF"/>
                </a:solidFill>
              </a:rPr>
              <a:t>Requires on-premises servers, licenses &amp; support</a:t>
            </a:r>
          </a:p>
          <a:p>
            <a:pPr defTabSz="932322">
              <a:spcAft>
                <a:spcPts val="1224"/>
              </a:spcAft>
              <a:buClr>
                <a:srgbClr val="000000"/>
              </a:buClr>
              <a:buSzPct val="100000"/>
              <a:defRPr/>
            </a:pPr>
            <a:r>
              <a:rPr lang="en-US" sz="1200" kern="0" dirty="0">
                <a:solidFill>
                  <a:srgbClr val="FFFFFF"/>
                </a:solidFill>
              </a:rPr>
              <a:t>Verified through ‘works with Office 365’ program</a:t>
            </a:r>
          </a:p>
          <a:p>
            <a:pPr defTabSz="932322">
              <a:spcAft>
                <a:spcPts val="1224"/>
              </a:spcAft>
              <a:buClr>
                <a:srgbClr val="000000"/>
              </a:buClr>
              <a:buSzPct val="100000"/>
              <a:defRPr/>
            </a:pPr>
            <a:r>
              <a:rPr lang="en-US" sz="1200" kern="0" dirty="0">
                <a:solidFill>
                  <a:srgbClr val="FFFFFF"/>
                </a:solidFill>
              </a:rPr>
              <a:t>Works for Office 365 Hybrid Scenarios</a:t>
            </a:r>
          </a:p>
        </p:txBody>
      </p:sp>
      <p:sp>
        <p:nvSpPr>
          <p:cNvPr id="74" name="Rectangle 73"/>
          <p:cNvSpPr/>
          <p:nvPr/>
        </p:nvSpPr>
        <p:spPr bwMode="auto">
          <a:xfrm>
            <a:off x="4330782" y="1265537"/>
            <a:ext cx="3647945" cy="741166"/>
          </a:xfrm>
          <a:prstGeom prst="rect">
            <a:avLst/>
          </a:prstGeom>
          <a:solidFill>
            <a:srgbClr val="EB3C00">
              <a:alpha val="75000"/>
            </a:srgbClr>
          </a:solidFill>
          <a:ln w="25400" cap="flat" cmpd="sng" algn="ctr">
            <a:noFill/>
            <a:prstDash val="solid"/>
          </a:ln>
          <a:effectLst/>
        </p:spPr>
        <p:txBody>
          <a:bodyPr lIns="77550" tIns="38774" rIns="77550" bIns="38774" rtlCol="0" anchor="ctr"/>
          <a:lstStyle/>
          <a:p>
            <a:pPr defTabSz="775501"/>
            <a:r>
              <a:rPr lang="en-US" sz="1700" b="1" kern="0" dirty="0">
                <a:ln>
                  <a:solidFill>
                    <a:srgbClr val="FFFFFF">
                      <a:alpha val="0"/>
                    </a:srgbClr>
                  </a:solidFill>
                </a:ln>
                <a:solidFill>
                  <a:srgbClr val="FFFFFF"/>
                </a:solidFill>
              </a:rPr>
              <a:t>Third-party STS</a:t>
            </a:r>
          </a:p>
          <a:p>
            <a:pPr defTabSz="775501"/>
            <a:r>
              <a:rPr lang="en-US" sz="1600" kern="0" dirty="0">
                <a:solidFill>
                  <a:srgbClr val="FFFFFF"/>
                </a:solidFill>
              </a:rPr>
              <a:t>Works with AD &amp; Non-AD</a:t>
            </a:r>
          </a:p>
        </p:txBody>
      </p:sp>
      <p:grpSp>
        <p:nvGrpSpPr>
          <p:cNvPr id="75" name="Group 74"/>
          <p:cNvGrpSpPr/>
          <p:nvPr/>
        </p:nvGrpSpPr>
        <p:grpSpPr>
          <a:xfrm>
            <a:off x="7132546" y="1262900"/>
            <a:ext cx="699734" cy="699453"/>
            <a:chOff x="4349651" y="1172831"/>
            <a:chExt cx="507418" cy="516751"/>
          </a:xfrm>
        </p:grpSpPr>
        <p:pic>
          <p:nvPicPr>
            <p:cNvPr id="76" name="Picture 3" descr="C:\Users\hannahr\Dropbox\MOD Servers Metro Icon Library\victor melniciuc\PNGs\Infrastructure\Icons_Infrastructure_060712_Desktop_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9651" y="1401480"/>
              <a:ext cx="277164" cy="288102"/>
            </a:xfrm>
            <a:prstGeom prst="rect">
              <a:avLst/>
            </a:prstGeom>
            <a:noFill/>
            <a:extLst/>
          </p:spPr>
        </p:pic>
        <p:pic>
          <p:nvPicPr>
            <p:cNvPr id="77" name="Picture 3" descr="W:\Open Engagements\Productivity\MS-Unified Communications\#1601 BizProd MOD Team Core Content Work\New Iconography\Infrastructure\Draft\Icons_Infrastructure_5-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4657" y="1231496"/>
              <a:ext cx="218007" cy="226612"/>
            </a:xfrm>
            <a:prstGeom prst="rect">
              <a:avLst/>
            </a:prstGeom>
            <a:noFill/>
            <a:extLst/>
          </p:spPr>
        </p:pic>
        <p:pic>
          <p:nvPicPr>
            <p:cNvPr id="78" name="Picture 4" descr="W:\Open Engagements\Productivity\MS-Unified Communications\#1601 BizProd MOD Team Core Content Work\New Iconography\Infrastructure\Draft\Icons_Infrastructure_5-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90913" y="1426959"/>
              <a:ext cx="228141" cy="237146"/>
            </a:xfrm>
            <a:prstGeom prst="rect">
              <a:avLst/>
            </a:prstGeom>
            <a:noFill/>
            <a:extLst/>
          </p:spPr>
        </p:pic>
        <p:pic>
          <p:nvPicPr>
            <p:cNvPr id="79" name="Picture 5" descr="C:\Users\hannahr\Dropbox\MOD Servers Metro Icon Library\victor melniciuc\PNGs\Infrastructure\Icons_Infrastructure_060712_Laptop_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26187" y="1172831"/>
              <a:ext cx="330882" cy="343943"/>
            </a:xfrm>
            <a:prstGeom prst="rect">
              <a:avLst/>
            </a:prstGeom>
            <a:noFill/>
            <a:extLst/>
          </p:spPr>
        </p:pic>
        <p:sp>
          <p:nvSpPr>
            <p:cNvPr id="80" name="Rectangle 79"/>
            <p:cNvSpPr/>
            <p:nvPr/>
          </p:nvSpPr>
          <p:spPr bwMode="auto">
            <a:xfrm>
              <a:off x="4349653" y="1232113"/>
              <a:ext cx="469403" cy="425224"/>
            </a:xfrm>
            <a:prstGeom prst="rect">
              <a:avLst/>
            </a:prstGeom>
            <a:noFill/>
            <a:ln w="12700"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0649" fontAlgn="base">
                <a:spcBef>
                  <a:spcPct val="0"/>
                </a:spcBef>
                <a:spcAft>
                  <a:spcPct val="0"/>
                </a:spcAft>
                <a:defRPr/>
              </a:pPr>
              <a:endParaRPr lang="en-US" sz="2300" kern="0"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81" name="Picture 5" descr="W:\Open Engagements\Productivity\MS-Unified Communications\#1601 BizProd MOD Team Core Content Work\New Iconography\Words\Fix_06051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38243" y="1324900"/>
            <a:ext cx="623859" cy="624845"/>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2" descr="W:\Open Engagements\Microsoft\Closed\#1601 BizProd MOD Team Core Content Work\New Iconography\FINAL ICONS\IncreaseProductivity_062212_white-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90774" y="1358018"/>
            <a:ext cx="427455" cy="521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806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Overview of Office 365</a:t>
            </a:r>
          </a:p>
        </p:txBody>
      </p:sp>
      <p:sp>
        <p:nvSpPr>
          <p:cNvPr id="5" name="Text Placeholder 4"/>
          <p:cNvSpPr>
            <a:spLocks noGrp="1"/>
          </p:cNvSpPr>
          <p:nvPr>
            <p:ph type="body" sz="quarter" idx="12"/>
          </p:nvPr>
        </p:nvSpPr>
        <p:spPr/>
        <p:txBody>
          <a:bodyPr/>
          <a:lstStyle/>
          <a:p>
            <a:r>
              <a:rPr lang="en-US" dirty="0"/>
              <a:t>Andy </a:t>
            </a:r>
            <a:r>
              <a:rPr lang="en-US" dirty="0" err="1"/>
              <a:t>O’Donald</a:t>
            </a:r>
            <a:r>
              <a:rPr lang="en-US" dirty="0"/>
              <a:t>,</a:t>
            </a:r>
          </a:p>
          <a:p>
            <a:r>
              <a:rPr lang="en-US" dirty="0"/>
              <a:t>Technical Product Manager</a:t>
            </a:r>
          </a:p>
        </p:txBody>
      </p:sp>
      <p:sp>
        <p:nvSpPr>
          <p:cNvPr id="6" name="Text Placeholder 5"/>
          <p:cNvSpPr>
            <a:spLocks noGrp="1"/>
          </p:cNvSpPr>
          <p:nvPr>
            <p:ph type="body" sz="quarter" idx="13"/>
          </p:nvPr>
        </p:nvSpPr>
        <p:spPr/>
        <p:txBody>
          <a:bodyPr/>
          <a:lstStyle/>
          <a:p>
            <a:r>
              <a:rPr lang="en-US" dirty="0" smtClean="0"/>
              <a:t>SPC177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Hybrid</a:t>
            </a:r>
            <a:endParaRPr lang="en-US" dirty="0"/>
          </a:p>
        </p:txBody>
      </p:sp>
      <p:sp>
        <p:nvSpPr>
          <p:cNvPr id="3" name="Slide Number Placeholder 2"/>
          <p:cNvSpPr>
            <a:spLocks noGrp="1"/>
          </p:cNvSpPr>
          <p:nvPr>
            <p:ph type="sldNum" sz="quarter" idx="12"/>
          </p:nvPr>
        </p:nvSpPr>
        <p:spPr/>
        <p:txBody>
          <a:bodyPr/>
          <a:lstStyle/>
          <a:p>
            <a:fld id="{727B4C2D-45E2-4621-8491-2995EB46A674}" type="slidenum">
              <a:rPr lang="en-US" smtClean="0">
                <a:gradFill>
                  <a:gsLst>
                    <a:gs pos="100000">
                      <a:srgbClr val="797A7D"/>
                    </a:gs>
                    <a:gs pos="0">
                      <a:srgbClr val="797A7D"/>
                    </a:gs>
                  </a:gsLst>
                  <a:lin ang="5400000" scaled="0"/>
                </a:gradFill>
              </a:rPr>
              <a:pPr/>
              <a:t>20</a:t>
            </a:fld>
            <a:endParaRPr lang="en-US" dirty="0">
              <a:gradFill>
                <a:gsLst>
                  <a:gs pos="100000">
                    <a:srgbClr val="797A7D"/>
                  </a:gs>
                  <a:gs pos="0">
                    <a:srgbClr val="797A7D"/>
                  </a:gs>
                </a:gsLst>
                <a:lin ang="5400000" scaled="0"/>
              </a:gradFill>
            </a:endParaRPr>
          </a:p>
        </p:txBody>
      </p:sp>
      <p:sp>
        <p:nvSpPr>
          <p:cNvPr id="4" name="Content Placeholder 3"/>
          <p:cNvSpPr>
            <a:spLocks noGrp="1"/>
          </p:cNvSpPr>
          <p:nvPr>
            <p:ph sz="quarter" idx="13"/>
          </p:nvPr>
        </p:nvSpPr>
        <p:spPr>
          <a:xfrm>
            <a:off x="531284" y="2789431"/>
            <a:ext cx="3822711" cy="621530"/>
          </a:xfrm>
        </p:spPr>
        <p:txBody>
          <a:bodyPr/>
          <a:lstStyle/>
          <a:p>
            <a:r>
              <a:rPr lang="en-US" dirty="0"/>
              <a:t>New migration </a:t>
            </a:r>
            <a:r>
              <a:rPr lang="en-US" dirty="0" smtClean="0"/>
              <a:t>wizard helps streamline setup</a:t>
            </a:r>
          </a:p>
          <a:p>
            <a:r>
              <a:rPr lang="en-US" dirty="0" smtClean="0"/>
              <a:t>Exchange admin portal supports user management across online and on-</a:t>
            </a:r>
            <a:r>
              <a:rPr lang="en-US" dirty="0" err="1" smtClean="0"/>
              <a:t>prem</a:t>
            </a:r>
            <a:endParaRPr lang="en-US" dirty="0" smtClean="0"/>
          </a:p>
          <a:p>
            <a:r>
              <a:rPr lang="en-US" dirty="0" smtClean="0"/>
              <a:t>SharePoint Federated Search</a:t>
            </a:r>
          </a:p>
          <a:p>
            <a:r>
              <a:rPr lang="en-US" dirty="0" smtClean="0"/>
              <a:t>Lync Split-Domain</a:t>
            </a:r>
            <a:endParaRPr lang="en-US" dirty="0"/>
          </a:p>
        </p:txBody>
      </p:sp>
      <p:sp>
        <p:nvSpPr>
          <p:cNvPr id="5" name="Picture Placeholder 4"/>
          <p:cNvSpPr>
            <a:spLocks noGrp="1"/>
          </p:cNvSpPr>
          <p:nvPr>
            <p:ph type="pic" sz="quarter" idx="14"/>
          </p:nvPr>
        </p:nvSpPr>
        <p:spPr/>
      </p:sp>
      <p:grpSp>
        <p:nvGrpSpPr>
          <p:cNvPr id="6" name="Group 5"/>
          <p:cNvGrpSpPr/>
          <p:nvPr/>
        </p:nvGrpSpPr>
        <p:grpSpPr>
          <a:xfrm>
            <a:off x="4353990" y="558238"/>
            <a:ext cx="8463140" cy="5075842"/>
            <a:chOff x="3714827" y="932752"/>
            <a:chExt cx="8294612" cy="4976767"/>
          </a:xfrm>
        </p:grpSpPr>
        <p:pic>
          <p:nvPicPr>
            <p:cNvPr id="7" name="Picture 6"/>
            <p:cNvPicPr>
              <a:picLocks noChangeAspect="1"/>
            </p:cNvPicPr>
            <p:nvPr/>
          </p:nvPicPr>
          <p:blipFill>
            <a:blip r:embed="rId3"/>
            <a:stretch>
              <a:fillRect/>
            </a:stretch>
          </p:blipFill>
          <p:spPr>
            <a:xfrm>
              <a:off x="3714827" y="932752"/>
              <a:ext cx="8294612" cy="4976767"/>
            </a:xfrm>
            <a:prstGeom prst="rect">
              <a:avLst/>
            </a:prstGeom>
            <a:ln>
              <a:solidFill>
                <a:schemeClr val="bg2"/>
              </a:solidFill>
            </a:ln>
          </p:spPr>
        </p:pic>
        <p:grpSp>
          <p:nvGrpSpPr>
            <p:cNvPr id="8" name="Group 7"/>
            <p:cNvGrpSpPr/>
            <p:nvPr/>
          </p:nvGrpSpPr>
          <p:grpSpPr>
            <a:xfrm>
              <a:off x="6572250" y="2951601"/>
              <a:ext cx="3450547" cy="488585"/>
              <a:chOff x="4483450" y="3494679"/>
              <a:chExt cx="3450547" cy="488585"/>
            </a:xfrm>
          </p:grpSpPr>
          <p:cxnSp>
            <p:nvCxnSpPr>
              <p:cNvPr id="12" name="Straight Connector 11"/>
              <p:cNvCxnSpPr/>
              <p:nvPr/>
            </p:nvCxnSpPr>
            <p:spPr>
              <a:xfrm>
                <a:off x="7429500" y="3738971"/>
                <a:ext cx="504497" cy="1"/>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13" name="TextBox 4"/>
              <p:cNvSpPr txBox="1"/>
              <p:nvPr/>
            </p:nvSpPr>
            <p:spPr>
              <a:xfrm>
                <a:off x="4483450" y="3494679"/>
                <a:ext cx="3153609" cy="488585"/>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00" dirty="0">
                    <a:solidFill>
                      <a:srgbClr val="FFFFFF"/>
                    </a:solidFill>
                  </a:rPr>
                  <a:t>Easily manage enterprise features for on-</a:t>
                </a:r>
                <a:r>
                  <a:rPr lang="en-US" sz="1400" dirty="0" err="1">
                    <a:solidFill>
                      <a:srgbClr val="FFFFFF"/>
                    </a:solidFill>
                  </a:rPr>
                  <a:t>prem</a:t>
                </a:r>
                <a:r>
                  <a:rPr lang="en-US" sz="1400" dirty="0">
                    <a:solidFill>
                      <a:srgbClr val="FFFFFF"/>
                    </a:solidFill>
                  </a:rPr>
                  <a:t> and cloud Exchange users</a:t>
                </a:r>
              </a:p>
            </p:txBody>
          </p:sp>
        </p:grpSp>
        <p:grpSp>
          <p:nvGrpSpPr>
            <p:cNvPr id="9" name="Group 8"/>
            <p:cNvGrpSpPr/>
            <p:nvPr/>
          </p:nvGrpSpPr>
          <p:grpSpPr>
            <a:xfrm>
              <a:off x="4429125" y="2289358"/>
              <a:ext cx="2941742" cy="488585"/>
              <a:chOff x="5005662" y="1672057"/>
              <a:chExt cx="2941742" cy="488585"/>
            </a:xfrm>
          </p:grpSpPr>
          <p:cxnSp>
            <p:nvCxnSpPr>
              <p:cNvPr id="10" name="Straight Connector 9"/>
              <p:cNvCxnSpPr/>
              <p:nvPr/>
            </p:nvCxnSpPr>
            <p:spPr>
              <a:xfrm flipH="1">
                <a:off x="5005662" y="1916349"/>
                <a:ext cx="1143361" cy="1"/>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11" name="TextBox 4"/>
              <p:cNvSpPr txBox="1"/>
              <p:nvPr/>
            </p:nvSpPr>
            <p:spPr>
              <a:xfrm>
                <a:off x="5577342" y="1672057"/>
                <a:ext cx="2370062" cy="488585"/>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00" dirty="0">
                    <a:solidFill>
                      <a:srgbClr val="FFFFFF"/>
                    </a:solidFill>
                  </a:rPr>
                  <a:t>Identical EAC for Exchange Online and Exchange 2013</a:t>
                </a:r>
              </a:p>
            </p:txBody>
          </p:sp>
        </p:grpSp>
      </p:grpSp>
    </p:spTree>
    <p:extLst>
      <p:ext uri="{BB962C8B-B14F-4D97-AF65-F5344CB8AC3E}">
        <p14:creationId xmlns:p14="http://schemas.microsoft.com/office/powerpoint/2010/main" val="147588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858486" y="986056"/>
            <a:ext cx="7648834" cy="4903552"/>
            <a:chOff x="4761739" y="960582"/>
            <a:chExt cx="7496521" cy="4807840"/>
          </a:xfrm>
        </p:grpSpPr>
        <p:pic>
          <p:nvPicPr>
            <p:cNvPr id="6" name="Picture 5"/>
            <p:cNvPicPr>
              <a:picLocks noChangeAspect="1"/>
            </p:cNvPicPr>
            <p:nvPr/>
          </p:nvPicPr>
          <p:blipFill>
            <a:blip r:embed="rId2"/>
            <a:stretch>
              <a:fillRect/>
            </a:stretch>
          </p:blipFill>
          <p:spPr>
            <a:xfrm>
              <a:off x="4761739" y="960582"/>
              <a:ext cx="7496521" cy="4807840"/>
            </a:xfrm>
            <a:prstGeom prst="rect">
              <a:avLst/>
            </a:prstGeom>
          </p:spPr>
        </p:pic>
        <p:grpSp>
          <p:nvGrpSpPr>
            <p:cNvPr id="7" name="Group 6"/>
            <p:cNvGrpSpPr/>
            <p:nvPr/>
          </p:nvGrpSpPr>
          <p:grpSpPr>
            <a:xfrm>
              <a:off x="7388085" y="2370623"/>
              <a:ext cx="2609021" cy="704029"/>
              <a:chOff x="2227762" y="5699748"/>
              <a:chExt cx="3126622" cy="704029"/>
            </a:xfrm>
          </p:grpSpPr>
          <p:sp>
            <p:nvSpPr>
              <p:cNvPr id="8" name="TextBox 4"/>
              <p:cNvSpPr txBox="1"/>
              <p:nvPr/>
            </p:nvSpPr>
            <p:spPr>
              <a:xfrm>
                <a:off x="2227762" y="5699748"/>
                <a:ext cx="2881424" cy="704029"/>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00" dirty="0">
                    <a:solidFill>
                      <a:srgbClr val="FFFFFF"/>
                    </a:solidFill>
                  </a:rPr>
                  <a:t>Virtual support agent can help answer common questions</a:t>
                </a:r>
              </a:p>
            </p:txBody>
          </p:sp>
          <p:cxnSp>
            <p:nvCxnSpPr>
              <p:cNvPr id="9" name="Straight Connector 8"/>
              <p:cNvCxnSpPr/>
              <p:nvPr/>
            </p:nvCxnSpPr>
            <p:spPr>
              <a:xfrm>
                <a:off x="5109186" y="6308524"/>
                <a:ext cx="245198" cy="0"/>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grpSp>
      </p:grpSp>
      <p:pic>
        <p:nvPicPr>
          <p:cNvPr id="10" name="Picture 9"/>
          <p:cNvPicPr>
            <a:picLocks noChangeAspect="1"/>
          </p:cNvPicPr>
          <p:nvPr/>
        </p:nvPicPr>
        <p:blipFill>
          <a:blip r:embed="rId3"/>
          <a:stretch>
            <a:fillRect/>
          </a:stretch>
        </p:blipFill>
        <p:spPr>
          <a:xfrm>
            <a:off x="8682909" y="3428807"/>
            <a:ext cx="3412823" cy="2457122"/>
          </a:xfrm>
          <a:prstGeom prst="rect">
            <a:avLst/>
          </a:prstGeom>
        </p:spPr>
      </p:pic>
      <p:grpSp>
        <p:nvGrpSpPr>
          <p:cNvPr id="11" name="Group 10"/>
          <p:cNvGrpSpPr/>
          <p:nvPr/>
        </p:nvGrpSpPr>
        <p:grpSpPr>
          <a:xfrm>
            <a:off x="4858485" y="986056"/>
            <a:ext cx="7648834" cy="4903552"/>
            <a:chOff x="4761739" y="960582"/>
            <a:chExt cx="7496521" cy="4807840"/>
          </a:xfrm>
        </p:grpSpPr>
        <p:pic>
          <p:nvPicPr>
            <p:cNvPr id="12" name="Picture 11"/>
            <p:cNvPicPr>
              <a:picLocks noChangeAspect="1"/>
            </p:cNvPicPr>
            <p:nvPr/>
          </p:nvPicPr>
          <p:blipFill>
            <a:blip r:embed="rId2"/>
            <a:stretch>
              <a:fillRect/>
            </a:stretch>
          </p:blipFill>
          <p:spPr>
            <a:xfrm>
              <a:off x="4761739" y="960582"/>
              <a:ext cx="7496521" cy="4807840"/>
            </a:xfrm>
            <a:prstGeom prst="rect">
              <a:avLst/>
            </a:prstGeom>
          </p:spPr>
        </p:pic>
        <p:grpSp>
          <p:nvGrpSpPr>
            <p:cNvPr id="13" name="Group 12"/>
            <p:cNvGrpSpPr/>
            <p:nvPr/>
          </p:nvGrpSpPr>
          <p:grpSpPr>
            <a:xfrm>
              <a:off x="7612209" y="4652191"/>
              <a:ext cx="2724901" cy="704029"/>
              <a:chOff x="2496349" y="7981316"/>
              <a:chExt cx="3265491" cy="704029"/>
            </a:xfrm>
          </p:grpSpPr>
          <p:sp>
            <p:nvSpPr>
              <p:cNvPr id="14" name="TextBox 4"/>
              <p:cNvSpPr txBox="1"/>
              <p:nvPr/>
            </p:nvSpPr>
            <p:spPr>
              <a:xfrm>
                <a:off x="2880416" y="7981316"/>
                <a:ext cx="2881424" cy="704029"/>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00" dirty="0">
                    <a:solidFill>
                      <a:srgbClr val="FFFFFF"/>
                    </a:solidFill>
                  </a:rPr>
                  <a:t>Get your issue routed to a knowledgeable support representative the fastest</a:t>
                </a:r>
              </a:p>
            </p:txBody>
          </p:sp>
          <p:cxnSp>
            <p:nvCxnSpPr>
              <p:cNvPr id="15" name="Straight Connector 14"/>
              <p:cNvCxnSpPr/>
              <p:nvPr/>
            </p:nvCxnSpPr>
            <p:spPr>
              <a:xfrm flipH="1">
                <a:off x="2496349" y="8334497"/>
                <a:ext cx="422252" cy="3266"/>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grpSp>
      </p:grpSp>
      <p:grpSp>
        <p:nvGrpSpPr>
          <p:cNvPr id="16" name="Group 15"/>
          <p:cNvGrpSpPr/>
          <p:nvPr/>
        </p:nvGrpSpPr>
        <p:grpSpPr>
          <a:xfrm>
            <a:off x="4863965" y="987514"/>
            <a:ext cx="7648835" cy="4900636"/>
            <a:chOff x="4914137" y="1109852"/>
            <a:chExt cx="7496522" cy="4804981"/>
          </a:xfrm>
        </p:grpSpPr>
        <p:pic>
          <p:nvPicPr>
            <p:cNvPr id="17" name="Picture 16"/>
            <p:cNvPicPr>
              <a:picLocks noChangeAspect="1"/>
            </p:cNvPicPr>
            <p:nvPr/>
          </p:nvPicPr>
          <p:blipFill>
            <a:blip r:embed="rId4"/>
            <a:stretch>
              <a:fillRect/>
            </a:stretch>
          </p:blipFill>
          <p:spPr>
            <a:xfrm>
              <a:off x="4914137" y="1109852"/>
              <a:ext cx="7496522" cy="4804981"/>
            </a:xfrm>
            <a:prstGeom prst="rect">
              <a:avLst/>
            </a:prstGeom>
          </p:spPr>
        </p:pic>
        <p:grpSp>
          <p:nvGrpSpPr>
            <p:cNvPr id="18" name="Group 17"/>
            <p:cNvGrpSpPr/>
            <p:nvPr/>
          </p:nvGrpSpPr>
          <p:grpSpPr>
            <a:xfrm>
              <a:off x="9049629" y="4560608"/>
              <a:ext cx="2881424" cy="877594"/>
              <a:chOff x="2237689" y="5592349"/>
              <a:chExt cx="2881424" cy="877594"/>
            </a:xfrm>
          </p:grpSpPr>
          <p:sp>
            <p:nvSpPr>
              <p:cNvPr id="22" name="TextBox 4"/>
              <p:cNvSpPr txBox="1"/>
              <p:nvPr/>
            </p:nvSpPr>
            <p:spPr>
              <a:xfrm>
                <a:off x="2237689" y="5981358"/>
                <a:ext cx="2881424" cy="488585"/>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00" dirty="0">
                    <a:solidFill>
                      <a:srgbClr val="FFFFFF"/>
                    </a:solidFill>
                  </a:rPr>
                  <a:t>Helpful solutions recommended as you enter a web support incident</a:t>
                </a:r>
              </a:p>
            </p:txBody>
          </p:sp>
          <p:cxnSp>
            <p:nvCxnSpPr>
              <p:cNvPr id="23" name="Straight Connector 22"/>
              <p:cNvCxnSpPr/>
              <p:nvPr/>
            </p:nvCxnSpPr>
            <p:spPr>
              <a:xfrm flipH="1" flipV="1">
                <a:off x="3433647" y="5592349"/>
                <a:ext cx="1" cy="397250"/>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6869337" y="1421683"/>
              <a:ext cx="2881424" cy="853438"/>
              <a:chOff x="2237689" y="6097320"/>
              <a:chExt cx="2881424" cy="853438"/>
            </a:xfrm>
          </p:grpSpPr>
          <p:sp>
            <p:nvSpPr>
              <p:cNvPr id="20" name="TextBox 4"/>
              <p:cNvSpPr txBox="1"/>
              <p:nvPr/>
            </p:nvSpPr>
            <p:spPr>
              <a:xfrm>
                <a:off x="2237689" y="6097320"/>
                <a:ext cx="2881424" cy="488585"/>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00" dirty="0">
                    <a:solidFill>
                      <a:srgbClr val="FFFFFF"/>
                    </a:solidFill>
                  </a:rPr>
                  <a:t>Simple workflow to submit a new web support incident</a:t>
                </a:r>
              </a:p>
            </p:txBody>
          </p:sp>
          <p:cxnSp>
            <p:nvCxnSpPr>
              <p:cNvPr id="21" name="Straight Connector 20"/>
              <p:cNvCxnSpPr/>
              <p:nvPr/>
            </p:nvCxnSpPr>
            <p:spPr>
              <a:xfrm>
                <a:off x="3062895" y="6585905"/>
                <a:ext cx="0" cy="364853"/>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grpSp>
      </p:grpSp>
      <p:grpSp>
        <p:nvGrpSpPr>
          <p:cNvPr id="24" name="Group 23"/>
          <p:cNvGrpSpPr/>
          <p:nvPr/>
        </p:nvGrpSpPr>
        <p:grpSpPr>
          <a:xfrm>
            <a:off x="4869435" y="986056"/>
            <a:ext cx="7648834" cy="4903552"/>
            <a:chOff x="4761739" y="960582"/>
            <a:chExt cx="7496521" cy="4807840"/>
          </a:xfrm>
        </p:grpSpPr>
        <p:pic>
          <p:nvPicPr>
            <p:cNvPr id="25" name="Picture 24"/>
            <p:cNvPicPr>
              <a:picLocks noChangeAspect="1"/>
            </p:cNvPicPr>
            <p:nvPr/>
          </p:nvPicPr>
          <p:blipFill>
            <a:blip r:embed="rId2"/>
            <a:stretch>
              <a:fillRect/>
            </a:stretch>
          </p:blipFill>
          <p:spPr>
            <a:xfrm>
              <a:off x="4761739" y="960582"/>
              <a:ext cx="7496521" cy="4807840"/>
            </a:xfrm>
            <a:prstGeom prst="rect">
              <a:avLst/>
            </a:prstGeom>
          </p:spPr>
        </p:pic>
        <p:grpSp>
          <p:nvGrpSpPr>
            <p:cNvPr id="26" name="Group 25"/>
            <p:cNvGrpSpPr/>
            <p:nvPr/>
          </p:nvGrpSpPr>
          <p:grpSpPr>
            <a:xfrm>
              <a:off x="7612209" y="5182339"/>
              <a:ext cx="2724901" cy="488585"/>
              <a:chOff x="2496349" y="8511464"/>
              <a:chExt cx="3265491" cy="488585"/>
            </a:xfrm>
          </p:grpSpPr>
          <p:sp>
            <p:nvSpPr>
              <p:cNvPr id="27" name="TextBox 4"/>
              <p:cNvSpPr txBox="1"/>
              <p:nvPr/>
            </p:nvSpPr>
            <p:spPr>
              <a:xfrm>
                <a:off x="2880416" y="8511464"/>
                <a:ext cx="2881424" cy="488585"/>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00" dirty="0">
                    <a:solidFill>
                      <a:srgbClr val="FFFFFF"/>
                    </a:solidFill>
                  </a:rPr>
                  <a:t>Phone support for technical and non-technical issues</a:t>
                </a:r>
              </a:p>
            </p:txBody>
          </p:sp>
          <p:cxnSp>
            <p:nvCxnSpPr>
              <p:cNvPr id="28" name="Straight Connector 27"/>
              <p:cNvCxnSpPr/>
              <p:nvPr/>
            </p:nvCxnSpPr>
            <p:spPr>
              <a:xfrm flipH="1">
                <a:off x="2496349" y="8756923"/>
                <a:ext cx="422252" cy="3266"/>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grpSp>
      </p:grpSp>
      <p:sp>
        <p:nvSpPr>
          <p:cNvPr id="2" name="Text Placeholder 1"/>
          <p:cNvSpPr>
            <a:spLocks noGrp="1"/>
          </p:cNvSpPr>
          <p:nvPr>
            <p:ph type="body" idx="1"/>
          </p:nvPr>
        </p:nvSpPr>
        <p:spPr/>
        <p:txBody>
          <a:bodyPr/>
          <a:lstStyle/>
          <a:p>
            <a:r>
              <a:rPr lang="en-US" dirty="0" smtClean="0"/>
              <a:t>Support</a:t>
            </a:r>
            <a:endParaRPr lang="en-US" dirty="0"/>
          </a:p>
        </p:txBody>
      </p:sp>
      <p:sp>
        <p:nvSpPr>
          <p:cNvPr id="3" name="Slide Number Placeholder 2"/>
          <p:cNvSpPr>
            <a:spLocks noGrp="1"/>
          </p:cNvSpPr>
          <p:nvPr>
            <p:ph type="sldNum" sz="quarter" idx="12"/>
          </p:nvPr>
        </p:nvSpPr>
        <p:spPr/>
        <p:txBody>
          <a:bodyPr/>
          <a:lstStyle/>
          <a:p>
            <a:fld id="{727B4C2D-45E2-4621-8491-2995EB46A674}" type="slidenum">
              <a:rPr lang="en-US" smtClean="0">
                <a:gradFill>
                  <a:gsLst>
                    <a:gs pos="100000">
                      <a:srgbClr val="797A7D"/>
                    </a:gs>
                    <a:gs pos="0">
                      <a:srgbClr val="797A7D"/>
                    </a:gs>
                  </a:gsLst>
                  <a:lin ang="5400000" scaled="0"/>
                </a:gradFill>
              </a:rPr>
              <a:pPr/>
              <a:t>21</a:t>
            </a:fld>
            <a:endParaRPr lang="en-US" dirty="0">
              <a:gradFill>
                <a:gsLst>
                  <a:gs pos="100000">
                    <a:srgbClr val="797A7D"/>
                  </a:gs>
                  <a:gs pos="0">
                    <a:srgbClr val="797A7D"/>
                  </a:gs>
                </a:gsLst>
                <a:lin ang="5400000" scaled="0"/>
              </a:gradFill>
            </a:endParaRPr>
          </a:p>
        </p:txBody>
      </p:sp>
      <p:sp>
        <p:nvSpPr>
          <p:cNvPr id="4" name="Content Placeholder 3"/>
          <p:cNvSpPr>
            <a:spLocks noGrp="1"/>
          </p:cNvSpPr>
          <p:nvPr>
            <p:ph sz="quarter" idx="13"/>
          </p:nvPr>
        </p:nvSpPr>
        <p:spPr>
          <a:xfrm>
            <a:off x="520330" y="2355955"/>
            <a:ext cx="4502006" cy="1630172"/>
          </a:xfrm>
        </p:spPr>
        <p:txBody>
          <a:bodyPr/>
          <a:lstStyle/>
          <a:p>
            <a:r>
              <a:rPr lang="en-US" sz="2900" dirty="0"/>
              <a:t>24/7 Telephone support</a:t>
            </a:r>
          </a:p>
          <a:p>
            <a:endParaRPr lang="en-US" sz="2900" dirty="0"/>
          </a:p>
          <a:p>
            <a:r>
              <a:rPr lang="en-US" sz="2900" dirty="0"/>
              <a:t>In-product service requests</a:t>
            </a:r>
          </a:p>
          <a:p>
            <a:endParaRPr lang="en-US" sz="2900" dirty="0"/>
          </a:p>
          <a:p>
            <a:r>
              <a:rPr lang="en-US" sz="2900" dirty="0"/>
              <a:t>TechNet and Community help</a:t>
            </a:r>
          </a:p>
        </p:txBody>
      </p:sp>
    </p:spTree>
    <p:extLst>
      <p:ext uri="{BB962C8B-B14F-4D97-AF65-F5344CB8AC3E}">
        <p14:creationId xmlns:p14="http://schemas.microsoft.com/office/powerpoint/2010/main" val="241802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TextBox 237" hidden="1"/>
          <p:cNvSpPr txBox="1"/>
          <p:nvPr/>
        </p:nvSpPr>
        <p:spPr>
          <a:xfrm>
            <a:off x="4753119" y="2647328"/>
            <a:ext cx="395989" cy="1002267"/>
          </a:xfrm>
          <a:prstGeom prst="rect">
            <a:avLst/>
          </a:prstGeom>
          <a:noFill/>
        </p:spPr>
        <p:txBody>
          <a:bodyPr wrap="square" lIns="0" tIns="0" rIns="0" bIns="0" rtlCol="0">
            <a:spAutoFit/>
          </a:bodyPr>
          <a:lstStyle/>
          <a:p>
            <a:pPr algn="r" defTabSz="1239845"/>
            <a:r>
              <a:rPr lang="en-US" sz="1600" kern="0" spc="-126" dirty="0">
                <a:solidFill>
                  <a:srgbClr val="EB3C00"/>
                </a:solidFill>
                <a:latin typeface="Segoe Pro Light" pitchFamily="34" charset="0"/>
                <a:ea typeface="Segoe UI" pitchFamily="34" charset="0"/>
                <a:cs typeface="Segoe UI" pitchFamily="34" charset="0"/>
              </a:rPr>
              <a:t>Katy’s </a:t>
            </a:r>
            <a:br>
              <a:rPr lang="en-US" sz="1600" kern="0" spc="-126" dirty="0">
                <a:solidFill>
                  <a:srgbClr val="EB3C00"/>
                </a:solidFill>
                <a:latin typeface="Segoe Pro Light" pitchFamily="34" charset="0"/>
                <a:ea typeface="Segoe UI" pitchFamily="34" charset="0"/>
                <a:cs typeface="Segoe UI" pitchFamily="34" charset="0"/>
              </a:rPr>
            </a:br>
            <a:r>
              <a:rPr lang="en-US" sz="1600" kern="0" spc="-126" dirty="0">
                <a:solidFill>
                  <a:srgbClr val="EB3C00"/>
                </a:solidFill>
                <a:latin typeface="Segoe Pro Light" pitchFamily="34" charset="0"/>
                <a:ea typeface="Segoe UI" pitchFamily="34" charset="0"/>
                <a:cs typeface="Segoe UI" pitchFamily="34" charset="0"/>
              </a:rPr>
              <a:t>Tablet</a:t>
            </a:r>
          </a:p>
        </p:txBody>
      </p:sp>
      <p:sp>
        <p:nvSpPr>
          <p:cNvPr id="2" name="Title 1"/>
          <p:cNvSpPr>
            <a:spLocks noGrp="1"/>
          </p:cNvSpPr>
          <p:nvPr>
            <p:ph type="title"/>
          </p:nvPr>
        </p:nvSpPr>
        <p:spPr/>
        <p:txBody>
          <a:bodyPr/>
          <a:lstStyle/>
          <a:p>
            <a:r>
              <a:rPr lang="en-US" sz="4900" dirty="0"/>
              <a:t>Office 365 | Offerings</a:t>
            </a:r>
          </a:p>
        </p:txBody>
      </p:sp>
      <p:sp>
        <p:nvSpPr>
          <p:cNvPr id="206" name="TextBox 205" hidden="1"/>
          <p:cNvSpPr txBox="1"/>
          <p:nvPr/>
        </p:nvSpPr>
        <p:spPr>
          <a:xfrm>
            <a:off x="9257231" y="2647328"/>
            <a:ext cx="395989" cy="1002267"/>
          </a:xfrm>
          <a:prstGeom prst="rect">
            <a:avLst/>
          </a:prstGeom>
          <a:noFill/>
        </p:spPr>
        <p:txBody>
          <a:bodyPr wrap="square" lIns="0" tIns="0" rIns="0" bIns="0" rtlCol="0">
            <a:spAutoFit/>
          </a:bodyPr>
          <a:lstStyle/>
          <a:p>
            <a:pPr algn="r" defTabSz="1239845"/>
            <a:r>
              <a:rPr lang="en-US" sz="1600" kern="0" spc="-126" dirty="0">
                <a:solidFill>
                  <a:srgbClr val="EB3C00"/>
                </a:solidFill>
                <a:latin typeface="Segoe Pro Light" pitchFamily="34" charset="0"/>
                <a:ea typeface="Segoe UI" pitchFamily="34" charset="0"/>
                <a:cs typeface="Segoe UI" pitchFamily="34" charset="0"/>
              </a:rPr>
              <a:t>Katy’s </a:t>
            </a:r>
            <a:br>
              <a:rPr lang="en-US" sz="1600" kern="0" spc="-126" dirty="0">
                <a:solidFill>
                  <a:srgbClr val="EB3C00"/>
                </a:solidFill>
                <a:latin typeface="Segoe Pro Light" pitchFamily="34" charset="0"/>
                <a:ea typeface="Segoe UI" pitchFamily="34" charset="0"/>
                <a:cs typeface="Segoe UI" pitchFamily="34" charset="0"/>
              </a:rPr>
            </a:br>
            <a:r>
              <a:rPr lang="en-US" sz="1600" kern="0" spc="-126" dirty="0">
                <a:solidFill>
                  <a:srgbClr val="EB3C00"/>
                </a:solidFill>
                <a:latin typeface="Segoe Pro Light" pitchFamily="34" charset="0"/>
                <a:ea typeface="Segoe UI" pitchFamily="34" charset="0"/>
                <a:cs typeface="Segoe UI" pitchFamily="34" charset="0"/>
              </a:rPr>
              <a:t>Tablet</a:t>
            </a:r>
          </a:p>
        </p:txBody>
      </p:sp>
      <p:sp>
        <p:nvSpPr>
          <p:cNvPr id="262" name="TextBox 261" hidden="1"/>
          <p:cNvSpPr txBox="1"/>
          <p:nvPr/>
        </p:nvSpPr>
        <p:spPr>
          <a:xfrm>
            <a:off x="6296665" y="2647328"/>
            <a:ext cx="395989" cy="1002267"/>
          </a:xfrm>
          <a:prstGeom prst="rect">
            <a:avLst/>
          </a:prstGeom>
          <a:noFill/>
        </p:spPr>
        <p:txBody>
          <a:bodyPr wrap="square" lIns="0" tIns="0" rIns="0" bIns="0" rtlCol="0">
            <a:spAutoFit/>
          </a:bodyPr>
          <a:lstStyle/>
          <a:p>
            <a:pPr algn="r" defTabSz="1239845"/>
            <a:r>
              <a:rPr lang="en-US" sz="1600" kern="0" spc="-126" dirty="0">
                <a:solidFill>
                  <a:srgbClr val="EB3C00"/>
                </a:solidFill>
                <a:latin typeface="Segoe Pro Light" pitchFamily="34" charset="0"/>
                <a:ea typeface="Segoe UI" pitchFamily="34" charset="0"/>
                <a:cs typeface="Segoe UI" pitchFamily="34" charset="0"/>
              </a:rPr>
              <a:t>Katy’s </a:t>
            </a:r>
            <a:br>
              <a:rPr lang="en-US" sz="1600" kern="0" spc="-126" dirty="0">
                <a:solidFill>
                  <a:srgbClr val="EB3C00"/>
                </a:solidFill>
                <a:latin typeface="Segoe Pro Light" pitchFamily="34" charset="0"/>
                <a:ea typeface="Segoe UI" pitchFamily="34" charset="0"/>
                <a:cs typeface="Segoe UI" pitchFamily="34" charset="0"/>
              </a:rPr>
            </a:br>
            <a:r>
              <a:rPr lang="en-US" sz="1600" kern="0" spc="-126" dirty="0">
                <a:solidFill>
                  <a:srgbClr val="EB3C00"/>
                </a:solidFill>
                <a:latin typeface="Segoe Pro Light" pitchFamily="34" charset="0"/>
                <a:ea typeface="Segoe UI" pitchFamily="34" charset="0"/>
                <a:cs typeface="Segoe UI" pitchFamily="34" charset="0"/>
              </a:rPr>
              <a:t>Tablet</a:t>
            </a:r>
          </a:p>
        </p:txBody>
      </p:sp>
      <p:sp>
        <p:nvSpPr>
          <p:cNvPr id="71" name="Rectangle 70"/>
          <p:cNvSpPr/>
          <p:nvPr/>
        </p:nvSpPr>
        <p:spPr>
          <a:xfrm>
            <a:off x="2575344" y="995939"/>
            <a:ext cx="2480772" cy="2077066"/>
          </a:xfrm>
          <a:prstGeom prst="rect">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599" tIns="82599" rIns="82599" bIns="82599" numCol="1" spcCol="0" rtlCol="0" fromWordArt="0" anchor="ctr" anchorCtr="0" forceAA="0" compatLnSpc="1">
            <a:prstTxWarp prst="textNoShape">
              <a:avLst/>
            </a:prstTxWarp>
            <a:noAutofit/>
          </a:bodyPr>
          <a:lstStyle/>
          <a:p>
            <a:pPr algn="ctr" defTabSz="1238665"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Office 365 </a:t>
            </a:r>
          </a:p>
          <a:p>
            <a:pPr algn="ctr" defTabSz="1238665"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Small Business Premium </a:t>
            </a:r>
          </a:p>
        </p:txBody>
      </p:sp>
      <p:sp>
        <p:nvSpPr>
          <p:cNvPr id="72" name="Rectangle 71"/>
          <p:cNvSpPr/>
          <p:nvPr/>
        </p:nvSpPr>
        <p:spPr>
          <a:xfrm>
            <a:off x="7970548" y="995945"/>
            <a:ext cx="2454438" cy="207706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599" tIns="82599" rIns="82599" bIns="82599" numCol="1" spcCol="0" rtlCol="0" fromWordArt="0" anchor="ctr" anchorCtr="0" forceAA="0" compatLnSpc="1">
            <a:prstTxWarp prst="textNoShape">
              <a:avLst/>
            </a:prstTxWarp>
            <a:noAutofit/>
          </a:bodyPr>
          <a:lstStyle/>
          <a:p>
            <a:pPr algn="ctr" defTabSz="1238665"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Office 365 </a:t>
            </a:r>
          </a:p>
          <a:p>
            <a:pPr algn="ctr" defTabSz="1238665"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Enterprise, Education, and </a:t>
            </a:r>
          </a:p>
          <a:p>
            <a:pPr algn="ctr" defTabSz="1238665"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Government</a:t>
            </a:r>
          </a:p>
        </p:txBody>
      </p:sp>
      <p:sp>
        <p:nvSpPr>
          <p:cNvPr id="73" name="Rectangle 72"/>
          <p:cNvSpPr/>
          <p:nvPr/>
        </p:nvSpPr>
        <p:spPr>
          <a:xfrm>
            <a:off x="5259783" y="995945"/>
            <a:ext cx="2507098" cy="2077065"/>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599" tIns="82599" rIns="82599" bIns="82599" numCol="1" spcCol="0" rtlCol="0" fromWordArt="0" anchor="ctr" anchorCtr="0" forceAA="0" compatLnSpc="1">
            <a:prstTxWarp prst="textNoShape">
              <a:avLst/>
            </a:prstTxWarp>
            <a:noAutofit/>
          </a:bodyPr>
          <a:lstStyle/>
          <a:p>
            <a:pPr algn="ctr" defTabSz="1238665"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Office 365 </a:t>
            </a:r>
          </a:p>
          <a:p>
            <a:pPr algn="ctr" defTabSz="1238665"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Midsize Business </a:t>
            </a:r>
          </a:p>
        </p:txBody>
      </p:sp>
      <p:sp>
        <p:nvSpPr>
          <p:cNvPr id="52" name="TextBox 51"/>
          <p:cNvSpPr txBox="1"/>
          <p:nvPr/>
        </p:nvSpPr>
        <p:spPr>
          <a:xfrm>
            <a:off x="1" y="5390511"/>
            <a:ext cx="2508343" cy="369332"/>
          </a:xfrm>
          <a:prstGeom prst="rect">
            <a:avLst/>
          </a:prstGeom>
          <a:noFill/>
        </p:spPr>
        <p:txBody>
          <a:bodyPr wrap="square" lIns="0" tIns="0" rIns="124003" bIns="0" rtlCol="0">
            <a:spAutoFit/>
          </a:bodyPr>
          <a:lstStyle/>
          <a:p>
            <a:pPr algn="r" defTabSz="1238712"/>
            <a:r>
              <a:rPr lang="en-US" sz="2400" dirty="0">
                <a:solidFill>
                  <a:srgbClr val="505050"/>
                </a:solidFill>
              </a:rPr>
              <a:t>Organization Size</a:t>
            </a:r>
          </a:p>
        </p:txBody>
      </p:sp>
      <p:sp>
        <p:nvSpPr>
          <p:cNvPr id="66" name="Rectangle 65"/>
          <p:cNvSpPr/>
          <p:nvPr>
            <p:custDataLst>
              <p:tags r:id="rId1"/>
            </p:custDataLst>
          </p:nvPr>
        </p:nvSpPr>
        <p:spPr>
          <a:xfrm>
            <a:off x="2508344" y="5390518"/>
            <a:ext cx="2547772" cy="638355"/>
          </a:xfrm>
          <a:prstGeom prst="rect">
            <a:avLst/>
          </a:prstGeom>
          <a:solidFill>
            <a:schemeClr val="bg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62001" tIns="0" rIns="62001" bIns="0" numCol="1" spcCol="0" rtlCol="0" fromWordArt="0" anchor="ctr" anchorCtr="0" forceAA="0" compatLnSpc="1">
            <a:prstTxWarp prst="textNoShape">
              <a:avLst/>
            </a:prstTxWarp>
            <a:noAutofit/>
          </a:bodyPr>
          <a:lstStyle/>
          <a:p>
            <a:pPr algn="ctr" defTabSz="929740" fontAlgn="base">
              <a:lnSpc>
                <a:spcPct val="90000"/>
              </a:lnSpc>
              <a:spcBef>
                <a:spcPct val="0"/>
              </a:spcBef>
              <a:spcAft>
                <a:spcPct val="0"/>
              </a:spcAft>
            </a:pPr>
            <a:r>
              <a:rPr lang="en-US" sz="2400" spc="-102" dirty="0">
                <a:solidFill>
                  <a:srgbClr val="FFFFFF"/>
                </a:solidFill>
                <a:ea typeface="Segoe UI" pitchFamily="34" charset="0"/>
                <a:cs typeface="Segoe UI" pitchFamily="34" charset="0"/>
              </a:rPr>
              <a:t>1-10 </a:t>
            </a:r>
            <a:endParaRPr lang="en-US" sz="1600" spc="-102" dirty="0">
              <a:solidFill>
                <a:srgbClr val="FFFFFF"/>
              </a:solidFill>
              <a:ea typeface="Segoe UI" pitchFamily="34" charset="0"/>
              <a:cs typeface="Segoe UI" pitchFamily="34" charset="0"/>
            </a:endParaRPr>
          </a:p>
        </p:txBody>
      </p:sp>
      <p:sp>
        <p:nvSpPr>
          <p:cNvPr id="64" name="Rectangle 63"/>
          <p:cNvSpPr/>
          <p:nvPr>
            <p:custDataLst>
              <p:tags r:id="rId2"/>
            </p:custDataLst>
          </p:nvPr>
        </p:nvSpPr>
        <p:spPr>
          <a:xfrm>
            <a:off x="7970548" y="5390512"/>
            <a:ext cx="2491048" cy="638356"/>
          </a:xfrm>
          <a:prstGeom prst="rect">
            <a:avLst/>
          </a:prstGeom>
          <a:solidFill>
            <a:schemeClr val="bg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62001" tIns="0" rIns="62001" bIns="0" numCol="1" spcCol="0" rtlCol="0" fromWordArt="0" anchor="ctr" anchorCtr="0" forceAA="0" compatLnSpc="1">
            <a:prstTxWarp prst="textNoShape">
              <a:avLst/>
            </a:prstTxWarp>
            <a:noAutofit/>
          </a:bodyPr>
          <a:lstStyle/>
          <a:p>
            <a:pPr algn="ctr" defTabSz="929740" fontAlgn="base">
              <a:lnSpc>
                <a:spcPct val="90000"/>
              </a:lnSpc>
              <a:spcBef>
                <a:spcPct val="0"/>
              </a:spcBef>
              <a:spcAft>
                <a:spcPct val="0"/>
              </a:spcAft>
            </a:pPr>
            <a:r>
              <a:rPr lang="en-US" sz="2400" spc="-102" dirty="0">
                <a:solidFill>
                  <a:srgbClr val="FFFFFF"/>
                </a:solidFill>
                <a:ea typeface="Segoe UI" pitchFamily="34" charset="0"/>
                <a:cs typeface="Segoe UI" pitchFamily="34" charset="0"/>
              </a:rPr>
              <a:t>251 – 500,000+</a:t>
            </a:r>
          </a:p>
        </p:txBody>
      </p:sp>
      <p:pic>
        <p:nvPicPr>
          <p:cNvPr id="65" name="Picture 64"/>
          <p:cNvPicPr>
            <a:picLocks noChangeAspect="1"/>
          </p:cNvPicPr>
          <p:nvPr/>
        </p:nvPicPr>
        <p:blipFill rotWithShape="1">
          <a:blip r:embed="rId6" cstate="print">
            <a:extLst>
              <a:ext uri="{28A0092B-C50C-407E-A947-70E740481C1C}">
                <a14:useLocalDpi xmlns:a14="http://schemas.microsoft.com/office/drawing/2010/main" val="0"/>
              </a:ext>
            </a:extLst>
          </a:blip>
          <a:srcRect l="12055" t="713" r="19409" b="-713"/>
          <a:stretch/>
        </p:blipFill>
        <p:spPr>
          <a:xfrm>
            <a:off x="7970548" y="3207754"/>
            <a:ext cx="2491048" cy="2048007"/>
          </a:xfrm>
          <a:prstGeom prst="rect">
            <a:avLst/>
          </a:prstGeom>
        </p:spPr>
      </p:pic>
      <p:sp>
        <p:nvSpPr>
          <p:cNvPr id="62" name="Rectangle 61"/>
          <p:cNvSpPr/>
          <p:nvPr>
            <p:custDataLst>
              <p:tags r:id="rId3"/>
            </p:custDataLst>
          </p:nvPr>
        </p:nvSpPr>
        <p:spPr>
          <a:xfrm>
            <a:off x="5259783" y="5390512"/>
            <a:ext cx="2507098" cy="638356"/>
          </a:xfrm>
          <a:prstGeom prst="rect">
            <a:avLst/>
          </a:prstGeom>
          <a:solidFill>
            <a:schemeClr val="bg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62001" tIns="0" rIns="62001" bIns="0" numCol="1" spcCol="0" rtlCol="0" fromWordArt="0" anchor="ctr" anchorCtr="0" forceAA="0" compatLnSpc="1">
            <a:prstTxWarp prst="textNoShape">
              <a:avLst/>
            </a:prstTxWarp>
            <a:noAutofit/>
          </a:bodyPr>
          <a:lstStyle/>
          <a:p>
            <a:pPr algn="ctr" defTabSz="929740" fontAlgn="base">
              <a:lnSpc>
                <a:spcPct val="90000"/>
              </a:lnSpc>
              <a:spcBef>
                <a:spcPct val="0"/>
              </a:spcBef>
              <a:spcAft>
                <a:spcPct val="0"/>
              </a:spcAft>
            </a:pPr>
            <a:r>
              <a:rPr lang="en-US" sz="2400" spc="-102" dirty="0">
                <a:solidFill>
                  <a:srgbClr val="FFFFFF"/>
                </a:solidFill>
                <a:ea typeface="Segoe UI" pitchFamily="34" charset="0"/>
                <a:cs typeface="Segoe UI" pitchFamily="34" charset="0"/>
              </a:rPr>
              <a:t>11 - 250</a:t>
            </a:r>
          </a:p>
        </p:txBody>
      </p:sp>
      <p:pic>
        <p:nvPicPr>
          <p:cNvPr id="63" name="Picture 7" descr="H:\Design IN-OUT\Designer Resources\MS Resources\images\MS Brand 2012\online\MSC12_Gloria_001.jpg"/>
          <p:cNvPicPr>
            <a:picLocks noChangeArrowheads="1"/>
          </p:cNvPicPr>
          <p:nvPr/>
        </p:nvPicPr>
        <p:blipFill rotWithShape="1">
          <a:blip r:embed="rId7" cstate="print">
            <a:extLst>
              <a:ext uri="{28A0092B-C50C-407E-A947-70E740481C1C}">
                <a14:useLocalDpi xmlns:a14="http://schemas.microsoft.com/office/drawing/2010/main" val="0"/>
              </a:ext>
            </a:extLst>
          </a:blip>
          <a:srcRect l="16601" r="17042"/>
          <a:stretch/>
        </p:blipFill>
        <p:spPr bwMode="auto">
          <a:xfrm>
            <a:off x="5259783" y="3207754"/>
            <a:ext cx="2507098" cy="20480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75344" y="3307896"/>
            <a:ext cx="2509129" cy="1847737"/>
          </a:xfrm>
          <a:prstGeom prst="rect">
            <a:avLst/>
          </a:prstGeom>
        </p:spPr>
      </p:pic>
    </p:spTree>
    <p:extLst>
      <p:ext uri="{BB962C8B-B14F-4D97-AF65-F5344CB8AC3E}">
        <p14:creationId xmlns:p14="http://schemas.microsoft.com/office/powerpoint/2010/main" val="116187504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Office 365</a:t>
            </a:r>
            <a:endParaRPr lang="en-US" dirty="0"/>
          </a:p>
        </p:txBody>
      </p:sp>
      <p:sp>
        <p:nvSpPr>
          <p:cNvPr id="5" name="Text Placeholder 4"/>
          <p:cNvSpPr>
            <a:spLocks noGrp="1"/>
          </p:cNvSpPr>
          <p:nvPr>
            <p:ph type="body" sz="quarter" idx="12"/>
          </p:nvPr>
        </p:nvSpPr>
        <p:spPr/>
        <p:txBody>
          <a:bodyPr/>
          <a:lstStyle/>
          <a:p>
            <a:r>
              <a:rPr lang="en-US" dirty="0" smtClean="0"/>
              <a:t>Andy O’Donald,</a:t>
            </a:r>
          </a:p>
          <a:p>
            <a:r>
              <a:rPr lang="en-US" dirty="0" smtClean="0"/>
              <a:t>Technical Product Manager</a:t>
            </a:r>
            <a:endParaRPr lang="en-US" dirty="0"/>
          </a:p>
        </p:txBody>
      </p:sp>
    </p:spTree>
    <p:extLst>
      <p:ext uri="{BB962C8B-B14F-4D97-AF65-F5344CB8AC3E}">
        <p14:creationId xmlns:p14="http://schemas.microsoft.com/office/powerpoint/2010/main" val="5318802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2851275" y="1044116"/>
            <a:ext cx="6806084" cy="1045765"/>
          </a:xfrm>
          <a:prstGeom prst="rect">
            <a:avLst/>
          </a:prstGeom>
          <a:solidFill>
            <a:schemeClr val="bg1">
              <a:lumMod val="85000"/>
            </a:schemeClr>
          </a:solidFill>
          <a:ln>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6502" tIns="93250" rIns="93250" bIns="41968" numCol="1" rtlCol="0" anchor="ctr" anchorCtr="0" compatLnSpc="1">
            <a:prstTxWarp prst="textNoShape">
              <a:avLst/>
            </a:prstTxWarp>
          </a:bodyPr>
          <a:lstStyle/>
          <a:p>
            <a:pPr defTabSz="932468">
              <a:buSzPct val="90000"/>
              <a:defRPr/>
            </a:pPr>
            <a:r>
              <a:rPr lang="en-US" sz="2900" spc="-71" dirty="0">
                <a:gradFill>
                  <a:gsLst>
                    <a:gs pos="1250">
                      <a:srgbClr val="000000"/>
                    </a:gs>
                    <a:gs pos="100000">
                      <a:srgbClr val="000000"/>
                    </a:gs>
                  </a:gsLst>
                  <a:lin ang="5400000" scaled="0"/>
                </a:gradFill>
                <a:latin typeface="Segoe UI Light"/>
              </a:rPr>
              <a:t>Office 365 | What is it?</a:t>
            </a:r>
          </a:p>
        </p:txBody>
      </p:sp>
      <p:sp>
        <p:nvSpPr>
          <p:cNvPr id="6" name="Rectangle 5"/>
          <p:cNvSpPr/>
          <p:nvPr/>
        </p:nvSpPr>
        <p:spPr bwMode="auto">
          <a:xfrm>
            <a:off x="2851275" y="2194813"/>
            <a:ext cx="6806084" cy="1045765"/>
          </a:xfrm>
          <a:prstGeom prst="rect">
            <a:avLst/>
          </a:prstGeom>
          <a:solidFill>
            <a:schemeClr val="bg1">
              <a:lumMod val="85000"/>
            </a:schemeClr>
          </a:solidFill>
          <a:ln>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6502" tIns="93250" rIns="93250" bIns="41968" numCol="1" rtlCol="0" anchor="ctr" anchorCtr="0" compatLnSpc="1">
            <a:prstTxWarp prst="textNoShape">
              <a:avLst/>
            </a:prstTxWarp>
          </a:bodyPr>
          <a:lstStyle/>
          <a:p>
            <a:pPr defTabSz="932468">
              <a:buSzPct val="90000"/>
              <a:defRPr/>
            </a:pPr>
            <a:r>
              <a:rPr lang="en-US" sz="2900" spc="-71" dirty="0">
                <a:gradFill>
                  <a:gsLst>
                    <a:gs pos="1250">
                      <a:srgbClr val="000000"/>
                    </a:gs>
                    <a:gs pos="100000">
                      <a:srgbClr val="000000"/>
                    </a:gs>
                  </a:gsLst>
                  <a:lin ang="5400000" scaled="0"/>
                </a:gradFill>
                <a:latin typeface="Segoe UI Light"/>
              </a:rPr>
              <a:t>Demo | Overview</a:t>
            </a:r>
          </a:p>
        </p:txBody>
      </p:sp>
      <p:sp>
        <p:nvSpPr>
          <p:cNvPr id="7" name="Rectangle 6"/>
          <p:cNvSpPr/>
          <p:nvPr/>
        </p:nvSpPr>
        <p:spPr bwMode="auto">
          <a:xfrm>
            <a:off x="2851277" y="3361637"/>
            <a:ext cx="6806085" cy="1045765"/>
          </a:xfrm>
          <a:prstGeom prst="rect">
            <a:avLst/>
          </a:prstGeom>
          <a:solidFill>
            <a:schemeClr val="bg1">
              <a:lumMod val="85000"/>
            </a:schemeClr>
          </a:solidFill>
          <a:ln>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6502" tIns="93250" rIns="93250" bIns="41968" numCol="1" rtlCol="0" anchor="ctr" anchorCtr="0" compatLnSpc="1">
            <a:prstTxWarp prst="textNoShape">
              <a:avLst/>
            </a:prstTxWarp>
          </a:bodyPr>
          <a:lstStyle/>
          <a:p>
            <a:pPr defTabSz="932468">
              <a:buSzPct val="90000"/>
              <a:defRPr/>
            </a:pPr>
            <a:r>
              <a:rPr lang="en-US" sz="2900" spc="-71" dirty="0">
                <a:gradFill>
                  <a:gsLst>
                    <a:gs pos="1250">
                      <a:srgbClr val="000000"/>
                    </a:gs>
                    <a:gs pos="100000">
                      <a:srgbClr val="000000"/>
                    </a:gs>
                  </a:gsLst>
                  <a:lin ang="5400000" scaled="0"/>
                </a:gradFill>
                <a:latin typeface="Segoe UI Light"/>
              </a:rPr>
              <a:t>Trusted Service | Reliability, Privacy, Security</a:t>
            </a:r>
          </a:p>
        </p:txBody>
      </p:sp>
      <p:sp>
        <p:nvSpPr>
          <p:cNvPr id="9" name="Rectangle 8"/>
          <p:cNvSpPr/>
          <p:nvPr/>
        </p:nvSpPr>
        <p:spPr bwMode="auto">
          <a:xfrm>
            <a:off x="1696913" y="2194813"/>
            <a:ext cx="1046186" cy="1045765"/>
          </a:xfrm>
          <a:prstGeom prst="rect">
            <a:avLst/>
          </a:prstGeom>
          <a:solidFill>
            <a:schemeClr val="tx2"/>
          </a:solidFill>
          <a:ln w="0" cap="rnd" cmpd="sng">
            <a:noFill/>
            <a:miter lim="800000"/>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0" tIns="46627" rIns="0" bIns="0" numCol="1" rtlCol="0" anchor="ctr" anchorCtr="0" compatLnSpc="1">
            <a:prstTxWarp prst="textNoShape">
              <a:avLst/>
            </a:prstTxWarp>
          </a:bodyPr>
          <a:lstStyle/>
          <a:p>
            <a:pPr algn="ctr" defTabSz="931073">
              <a:lnSpc>
                <a:spcPct val="80000"/>
              </a:lnSpc>
            </a:pPr>
            <a:endParaRPr lang="en-US" sz="4100" dirty="0">
              <a:ln w="12700" cmpd="sng">
                <a:noFill/>
                <a:prstDash val="solid"/>
              </a:ln>
              <a:gradFill>
                <a:gsLst>
                  <a:gs pos="0">
                    <a:srgbClr val="FFFFFF"/>
                  </a:gs>
                  <a:gs pos="100000">
                    <a:srgbClr val="FFFFFF"/>
                  </a:gs>
                </a:gsLst>
                <a:lin ang="16200000" scaled="1"/>
              </a:gradFill>
              <a:latin typeface="Segoe UI Light"/>
            </a:endParaRPr>
          </a:p>
        </p:txBody>
      </p:sp>
      <p:sp>
        <p:nvSpPr>
          <p:cNvPr id="12" name="Rectangle 11"/>
          <p:cNvSpPr/>
          <p:nvPr/>
        </p:nvSpPr>
        <p:spPr bwMode="auto">
          <a:xfrm>
            <a:off x="1696912" y="3361637"/>
            <a:ext cx="1046186" cy="1045765"/>
          </a:xfrm>
          <a:prstGeom prst="rect">
            <a:avLst/>
          </a:prstGeom>
          <a:solidFill>
            <a:schemeClr val="tx2"/>
          </a:solidFill>
          <a:ln w="0" cap="rnd" cmpd="sng">
            <a:noFill/>
            <a:miter lim="800000"/>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0" tIns="46627" rIns="0" bIns="0" numCol="1" rtlCol="0" anchor="ctr" anchorCtr="0" compatLnSpc="1">
            <a:prstTxWarp prst="textNoShape">
              <a:avLst/>
            </a:prstTxWarp>
          </a:bodyPr>
          <a:lstStyle/>
          <a:p>
            <a:pPr algn="ctr" defTabSz="931073">
              <a:lnSpc>
                <a:spcPct val="80000"/>
              </a:lnSpc>
            </a:pPr>
            <a:endParaRPr lang="en-US" sz="4100" dirty="0">
              <a:ln w="12700" cmpd="sng">
                <a:noFill/>
                <a:prstDash val="solid"/>
              </a:ln>
              <a:gradFill>
                <a:gsLst>
                  <a:gs pos="0">
                    <a:srgbClr val="FFFFFF"/>
                  </a:gs>
                  <a:gs pos="100000">
                    <a:srgbClr val="FFFFFF"/>
                  </a:gs>
                </a:gsLst>
                <a:lin ang="16200000" scaled="1"/>
              </a:gradFill>
              <a:latin typeface="Segoe UI Light"/>
            </a:endParaRPr>
          </a:p>
        </p:txBody>
      </p:sp>
      <p:grpSp>
        <p:nvGrpSpPr>
          <p:cNvPr id="14" name="Group 13"/>
          <p:cNvGrpSpPr/>
          <p:nvPr/>
        </p:nvGrpSpPr>
        <p:grpSpPr>
          <a:xfrm>
            <a:off x="1696913" y="1044116"/>
            <a:ext cx="1046186" cy="1045765"/>
            <a:chOff x="519112" y="1425168"/>
            <a:chExt cx="1025353" cy="1025353"/>
          </a:xfrm>
        </p:grpSpPr>
        <p:sp>
          <p:nvSpPr>
            <p:cNvPr id="15" name="Rectangle 14"/>
            <p:cNvSpPr/>
            <p:nvPr/>
          </p:nvSpPr>
          <p:spPr bwMode="auto">
            <a:xfrm>
              <a:off x="519112" y="1425168"/>
              <a:ext cx="1025353" cy="1025353"/>
            </a:xfrm>
            <a:prstGeom prst="rect">
              <a:avLst/>
            </a:prstGeom>
            <a:solidFill>
              <a:schemeClr val="tx2"/>
            </a:solidFill>
            <a:ln w="0" cap="rnd" cmpd="sng">
              <a:noFill/>
              <a:miter lim="800000"/>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0" tIns="45720" rIns="0" bIns="0" numCol="1" rtlCol="0" anchor="ctr" anchorCtr="0" compatLnSpc="1">
              <a:prstTxWarp prst="textNoShape">
                <a:avLst/>
              </a:prstTxWarp>
            </a:bodyPr>
            <a:lstStyle/>
            <a:p>
              <a:pPr algn="ctr" defTabSz="931073">
                <a:lnSpc>
                  <a:spcPct val="80000"/>
                </a:lnSpc>
              </a:pPr>
              <a:endParaRPr lang="en-US" sz="4100" dirty="0">
                <a:ln w="12700" cmpd="sng">
                  <a:noFill/>
                  <a:prstDash val="solid"/>
                </a:ln>
                <a:gradFill>
                  <a:gsLst>
                    <a:gs pos="0">
                      <a:srgbClr val="FFFFFF"/>
                    </a:gs>
                    <a:gs pos="100000">
                      <a:srgbClr val="FFFFFF"/>
                    </a:gs>
                  </a:gsLst>
                  <a:lin ang="16200000" scaled="1"/>
                </a:gradFill>
                <a:latin typeface="Segoe UI Light"/>
              </a:endParaRPr>
            </a:p>
          </p:txBody>
        </p:sp>
        <p:pic>
          <p:nvPicPr>
            <p:cNvPr id="16" name="Picture 6" descr="\\MAGNUM\Projects\Microsoft\Cloud Power FY12\Design\ICONS_PNG\Cloud.png"/>
            <p:cNvPicPr>
              <a:picLocks noChangeAspect="1" noChangeArrowheads="1"/>
            </p:cNvPicPr>
            <p:nvPr/>
          </p:nvPicPr>
          <p:blipFill>
            <a:blip r:embed="rId2" cstate="print">
              <a:lum bright="100000"/>
            </a:blip>
            <a:srcRect/>
            <a:stretch>
              <a:fillRect/>
            </a:stretch>
          </p:blipFill>
          <p:spPr bwMode="auto">
            <a:xfrm>
              <a:off x="655475" y="1579604"/>
              <a:ext cx="716477" cy="716477"/>
            </a:xfrm>
            <a:prstGeom prst="rect">
              <a:avLst/>
            </a:prstGeom>
            <a:noFill/>
          </p:spPr>
        </p:pic>
      </p:grpSp>
      <p:sp>
        <p:nvSpPr>
          <p:cNvPr id="17" name="Rectangle 16"/>
          <p:cNvSpPr/>
          <p:nvPr/>
        </p:nvSpPr>
        <p:spPr bwMode="auto">
          <a:xfrm>
            <a:off x="2851277" y="4530507"/>
            <a:ext cx="6806085" cy="1045765"/>
          </a:xfrm>
          <a:prstGeom prst="rect">
            <a:avLst/>
          </a:prstGeom>
          <a:solidFill>
            <a:schemeClr val="bg1">
              <a:lumMod val="85000"/>
            </a:schemeClr>
          </a:solidFill>
          <a:ln>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6502" tIns="93250" rIns="93250" bIns="41968" numCol="1" rtlCol="0" anchor="ctr" anchorCtr="0" compatLnSpc="1">
            <a:prstTxWarp prst="textNoShape">
              <a:avLst/>
            </a:prstTxWarp>
          </a:bodyPr>
          <a:lstStyle/>
          <a:p>
            <a:pPr defTabSz="932468">
              <a:buSzPct val="90000"/>
              <a:defRPr/>
            </a:pPr>
            <a:r>
              <a:rPr lang="en-US" sz="2900" spc="-71" dirty="0">
                <a:gradFill>
                  <a:gsLst>
                    <a:gs pos="1250">
                      <a:srgbClr val="000000"/>
                    </a:gs>
                    <a:gs pos="100000">
                      <a:srgbClr val="000000"/>
                    </a:gs>
                  </a:gsLst>
                  <a:lin ang="5400000" scaled="0"/>
                </a:gradFill>
                <a:latin typeface="Segoe UI Light"/>
              </a:rPr>
              <a:t>IT Controls | Identity, Hybrid, and Support</a:t>
            </a:r>
          </a:p>
        </p:txBody>
      </p:sp>
      <p:sp>
        <p:nvSpPr>
          <p:cNvPr id="19" name="Rectangle 18"/>
          <p:cNvSpPr/>
          <p:nvPr/>
        </p:nvSpPr>
        <p:spPr bwMode="auto">
          <a:xfrm>
            <a:off x="1696912" y="4530507"/>
            <a:ext cx="1046186" cy="1045765"/>
          </a:xfrm>
          <a:prstGeom prst="rect">
            <a:avLst/>
          </a:prstGeom>
          <a:solidFill>
            <a:schemeClr val="tx2"/>
          </a:solidFill>
          <a:ln w="0" cap="rnd" cmpd="sng">
            <a:noFill/>
            <a:miter lim="800000"/>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0" tIns="46627" rIns="0" bIns="0" numCol="1" rtlCol="0" anchor="ctr" anchorCtr="0" compatLnSpc="1">
            <a:prstTxWarp prst="textNoShape">
              <a:avLst/>
            </a:prstTxWarp>
          </a:bodyPr>
          <a:lstStyle/>
          <a:p>
            <a:pPr algn="ctr" defTabSz="931073">
              <a:lnSpc>
                <a:spcPct val="80000"/>
              </a:lnSpc>
            </a:pPr>
            <a:endParaRPr lang="en-US" sz="4100" dirty="0">
              <a:ln w="12700" cmpd="sng">
                <a:noFill/>
                <a:prstDash val="solid"/>
              </a:ln>
              <a:gradFill>
                <a:gsLst>
                  <a:gs pos="0">
                    <a:srgbClr val="FFFFFF"/>
                  </a:gs>
                  <a:gs pos="100000">
                    <a:srgbClr val="FFFFFF"/>
                  </a:gs>
                </a:gsLst>
                <a:lin ang="16200000" scaled="1"/>
              </a:gradFill>
              <a:latin typeface="Segoe UI Light"/>
            </a:endParaRPr>
          </a:p>
        </p:txBody>
      </p:sp>
      <p:sp>
        <p:nvSpPr>
          <p:cNvPr id="21" name="Rectangle 20"/>
          <p:cNvSpPr/>
          <p:nvPr/>
        </p:nvSpPr>
        <p:spPr bwMode="auto">
          <a:xfrm>
            <a:off x="2838384" y="5697872"/>
            <a:ext cx="6806085" cy="1045765"/>
          </a:xfrm>
          <a:prstGeom prst="rect">
            <a:avLst/>
          </a:prstGeom>
          <a:solidFill>
            <a:schemeClr val="bg1">
              <a:lumMod val="85000"/>
            </a:schemeClr>
          </a:solidFill>
          <a:ln>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6502" tIns="93250" rIns="93250" bIns="41968" numCol="1" rtlCol="0" anchor="ctr" anchorCtr="0" compatLnSpc="1">
            <a:prstTxWarp prst="textNoShape">
              <a:avLst/>
            </a:prstTxWarp>
          </a:bodyPr>
          <a:lstStyle/>
          <a:p>
            <a:pPr defTabSz="932468">
              <a:buSzPct val="90000"/>
              <a:defRPr/>
            </a:pPr>
            <a:r>
              <a:rPr lang="en-US" sz="2900" spc="-71" dirty="0">
                <a:gradFill>
                  <a:gsLst>
                    <a:gs pos="1250">
                      <a:srgbClr val="000000"/>
                    </a:gs>
                    <a:gs pos="100000">
                      <a:srgbClr val="000000"/>
                    </a:gs>
                  </a:gsLst>
                  <a:lin ang="5400000" scaled="0"/>
                </a:gradFill>
                <a:latin typeface="Segoe UI Light"/>
              </a:rPr>
              <a:t>Office 365 | Right for your organization</a:t>
            </a:r>
          </a:p>
        </p:txBody>
      </p:sp>
      <p:sp>
        <p:nvSpPr>
          <p:cNvPr id="23" name="Rectangle 22"/>
          <p:cNvSpPr/>
          <p:nvPr/>
        </p:nvSpPr>
        <p:spPr bwMode="auto">
          <a:xfrm>
            <a:off x="1696912" y="5697872"/>
            <a:ext cx="1046186" cy="1045765"/>
          </a:xfrm>
          <a:prstGeom prst="rect">
            <a:avLst/>
          </a:prstGeom>
          <a:solidFill>
            <a:schemeClr val="tx2"/>
          </a:solidFill>
          <a:ln w="0" cap="rnd" cmpd="sng">
            <a:noFill/>
            <a:miter lim="800000"/>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0" tIns="46627" rIns="0" bIns="0" numCol="1" rtlCol="0" anchor="ctr" anchorCtr="0" compatLnSpc="1">
            <a:prstTxWarp prst="textNoShape">
              <a:avLst/>
            </a:prstTxWarp>
          </a:bodyPr>
          <a:lstStyle/>
          <a:p>
            <a:pPr algn="ctr" defTabSz="931073">
              <a:lnSpc>
                <a:spcPct val="80000"/>
              </a:lnSpc>
            </a:pPr>
            <a:endParaRPr lang="en-US" sz="4100" dirty="0">
              <a:ln w="12700" cmpd="sng">
                <a:noFill/>
                <a:prstDash val="solid"/>
              </a:ln>
              <a:gradFill>
                <a:gsLst>
                  <a:gs pos="0">
                    <a:srgbClr val="FFFFFF"/>
                  </a:gs>
                  <a:gs pos="100000">
                    <a:srgbClr val="FFFFFF"/>
                  </a:gs>
                </a:gsLst>
                <a:lin ang="16200000" scaled="1"/>
              </a:gradFill>
              <a:latin typeface="Segoe UI Light"/>
            </a:endParaRPr>
          </a:p>
        </p:txBody>
      </p:sp>
      <p:pic>
        <p:nvPicPr>
          <p:cNvPr id="26" name="Picture 3" descr="\\MAGNUM\Projects\Microsoft\Cloud Power FY12\Design\ICONS_PNG\Confidentiality.png"/>
          <p:cNvPicPr>
            <a:picLocks noChangeAspect="1" noChangeArrowheads="1"/>
          </p:cNvPicPr>
          <p:nvPr/>
        </p:nvPicPr>
        <p:blipFill>
          <a:blip r:embed="rId3" cstate="print">
            <a:lum bright="100000"/>
          </a:blip>
          <a:srcRect/>
          <a:stretch>
            <a:fillRect/>
          </a:stretch>
        </p:blipFill>
        <p:spPr bwMode="auto">
          <a:xfrm>
            <a:off x="1866449" y="3591224"/>
            <a:ext cx="707117" cy="706833"/>
          </a:xfrm>
          <a:prstGeom prst="rect">
            <a:avLst/>
          </a:prstGeom>
          <a:noFill/>
        </p:spPr>
      </p:pic>
      <p:pic>
        <p:nvPicPr>
          <p:cNvPr id="27" name="Picture 2" descr="\\MAGNUM\Projects\Microsoft\Cloud Power FY12\Design\ICONS_PNG\Secure_Elastic.png"/>
          <p:cNvPicPr>
            <a:picLocks noChangeAspect="1" noChangeArrowheads="1"/>
          </p:cNvPicPr>
          <p:nvPr/>
        </p:nvPicPr>
        <p:blipFill>
          <a:blip r:embed="rId4" cstate="print">
            <a:lum bright="100000"/>
          </a:blip>
          <a:srcRect/>
          <a:stretch>
            <a:fillRect/>
          </a:stretch>
        </p:blipFill>
        <p:spPr bwMode="auto">
          <a:xfrm>
            <a:off x="1668234" y="4498287"/>
            <a:ext cx="1103547" cy="1103103"/>
          </a:xfrm>
          <a:prstGeom prst="rect">
            <a:avLst/>
          </a:prstGeom>
          <a:noFill/>
        </p:spPr>
      </p:pic>
      <p:pic>
        <p:nvPicPr>
          <p:cNvPr id="29" name="Picture 28"/>
          <p:cNvPicPr>
            <a:picLocks noChangeAspect="1"/>
          </p:cNvPicPr>
          <p:nvPr/>
        </p:nvPicPr>
        <p:blipFill rotWithShape="1">
          <a:blip r:embed="rId5">
            <a:extLst>
              <a:ext uri="{28A0092B-C50C-407E-A947-70E740481C1C}">
                <a14:useLocalDpi xmlns:a14="http://schemas.microsoft.com/office/drawing/2010/main" val="0"/>
              </a:ext>
            </a:extLst>
          </a:blip>
          <a:srcRect r="72851" b="9486"/>
          <a:stretch/>
        </p:blipFill>
        <p:spPr>
          <a:xfrm>
            <a:off x="1724846" y="2156372"/>
            <a:ext cx="848717" cy="979760"/>
          </a:xfrm>
          <a:prstGeom prst="rect">
            <a:avLst/>
          </a:prstGeom>
        </p:spPr>
      </p:pic>
      <p:pic>
        <p:nvPicPr>
          <p:cNvPr id="30" name="Picture 7" descr="C:\Users\v-clapal\AppData\Local\MetroStyleAddIn\Icons\Checklist.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66446" y="5866976"/>
            <a:ext cx="766950" cy="707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6336690"/>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Microsoft’s productivity vision</a:t>
            </a:r>
            <a:endParaRPr lang="en-US" dirty="0"/>
          </a:p>
        </p:txBody>
      </p:sp>
      <p:grpSp>
        <p:nvGrpSpPr>
          <p:cNvPr id="22" name="Group 21"/>
          <p:cNvGrpSpPr/>
          <p:nvPr/>
        </p:nvGrpSpPr>
        <p:grpSpPr>
          <a:xfrm>
            <a:off x="6821188" y="2081266"/>
            <a:ext cx="5260270" cy="2308191"/>
            <a:chOff x="6796866" y="2040639"/>
            <a:chExt cx="5155521" cy="2263138"/>
          </a:xfrm>
        </p:grpSpPr>
        <p:grpSp>
          <p:nvGrpSpPr>
            <p:cNvPr id="16" name="Group 15"/>
            <p:cNvGrpSpPr/>
            <p:nvPr/>
          </p:nvGrpSpPr>
          <p:grpSpPr>
            <a:xfrm>
              <a:off x="7312531" y="2040639"/>
              <a:ext cx="3991913" cy="1242355"/>
              <a:chOff x="7279078" y="2040639"/>
              <a:chExt cx="3991913" cy="1242355"/>
            </a:xfrm>
          </p:grpSpPr>
          <p:grpSp>
            <p:nvGrpSpPr>
              <p:cNvPr id="20" name="Group 19"/>
              <p:cNvGrpSpPr/>
              <p:nvPr/>
            </p:nvGrpSpPr>
            <p:grpSpPr>
              <a:xfrm>
                <a:off x="9759295" y="2151525"/>
                <a:ext cx="1511696" cy="1004053"/>
                <a:chOff x="9826233" y="2083180"/>
                <a:chExt cx="1249335" cy="829796"/>
              </a:xfrm>
            </p:grpSpPr>
            <p:sp>
              <p:nvSpPr>
                <p:cNvPr id="35" name="Rectangle 34"/>
                <p:cNvSpPr/>
                <p:nvPr/>
              </p:nvSpPr>
              <p:spPr>
                <a:xfrm>
                  <a:off x="9826233" y="2752729"/>
                  <a:ext cx="1249335" cy="160247"/>
                </a:xfrm>
                <a:prstGeom prst="rect">
                  <a:avLst/>
                </a:prstGeom>
                <a:noFill/>
              </p:spPr>
              <p:txBody>
                <a:bodyPr wrap="square" lIns="0" tIns="0" rIns="0" bIns="0">
                  <a:spAutoFit/>
                  <a:scene3d>
                    <a:camera prst="orthographicFront"/>
                    <a:lightRig rig="threePt" dir="t"/>
                  </a:scene3d>
                  <a:sp3d/>
                </a:bodyPr>
                <a:lstStyle/>
                <a:p>
                  <a:pPr algn="ctr" defTabSz="621500">
                    <a:lnSpc>
                      <a:spcPct val="90000"/>
                    </a:lnSpc>
                    <a:spcBef>
                      <a:spcPct val="0"/>
                    </a:spcBef>
                    <a:spcAft>
                      <a:spcPct val="35000"/>
                    </a:spcAft>
                    <a:defRPr/>
                  </a:pPr>
                  <a:r>
                    <a:rPr lang="en-US" sz="1400" b="1" spc="-20" dirty="0">
                      <a:solidFill>
                        <a:srgbClr val="EB3C00"/>
                      </a:solidFill>
                      <a:ea typeface="Segoe UI" pitchFamily="34" charset="0"/>
                      <a:cs typeface="Segoe UI" pitchFamily="34" charset="0"/>
                    </a:rPr>
                    <a:t>Online</a:t>
                  </a:r>
                </a:p>
              </p:txBody>
            </p:sp>
            <p:pic>
              <p:nvPicPr>
                <p:cNvPr id="56"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06046" y="2083180"/>
                  <a:ext cx="982412" cy="588368"/>
                </a:xfrm>
                <a:prstGeom prst="rect">
                  <a:avLst/>
                </a:prstGeom>
                <a:noFill/>
              </p:spPr>
            </p:pic>
          </p:grpSp>
          <p:grpSp>
            <p:nvGrpSpPr>
              <p:cNvPr id="19" name="Group 18"/>
              <p:cNvGrpSpPr/>
              <p:nvPr/>
            </p:nvGrpSpPr>
            <p:grpSpPr>
              <a:xfrm>
                <a:off x="7279078" y="2040639"/>
                <a:ext cx="1511696" cy="1114939"/>
                <a:chOff x="7222195" y="1991539"/>
                <a:chExt cx="1249335" cy="921437"/>
              </a:xfrm>
            </p:grpSpPr>
            <p:sp>
              <p:nvSpPr>
                <p:cNvPr id="59" name="Rectangle 58"/>
                <p:cNvSpPr/>
                <p:nvPr/>
              </p:nvSpPr>
              <p:spPr>
                <a:xfrm>
                  <a:off x="7222195" y="2752729"/>
                  <a:ext cx="1249335" cy="160247"/>
                </a:xfrm>
                <a:prstGeom prst="rect">
                  <a:avLst/>
                </a:prstGeom>
                <a:noFill/>
              </p:spPr>
              <p:txBody>
                <a:bodyPr wrap="square" lIns="0" tIns="0" rIns="0" bIns="0">
                  <a:spAutoFit/>
                  <a:scene3d>
                    <a:camera prst="orthographicFront"/>
                    <a:lightRig rig="threePt" dir="t"/>
                  </a:scene3d>
                  <a:sp3d/>
                </a:bodyPr>
                <a:lstStyle/>
                <a:p>
                  <a:pPr algn="ctr" defTabSz="621500">
                    <a:lnSpc>
                      <a:spcPct val="90000"/>
                    </a:lnSpc>
                    <a:spcBef>
                      <a:spcPct val="0"/>
                    </a:spcBef>
                    <a:spcAft>
                      <a:spcPct val="35000"/>
                    </a:spcAft>
                    <a:defRPr/>
                  </a:pPr>
                  <a:r>
                    <a:rPr lang="en-US" sz="1400" b="1" spc="-20" dirty="0">
                      <a:solidFill>
                        <a:srgbClr val="EB3C00"/>
                      </a:solidFill>
                      <a:ea typeface="Segoe UI" pitchFamily="34" charset="0"/>
                      <a:cs typeface="Segoe UI" pitchFamily="34" charset="0"/>
                    </a:rPr>
                    <a:t>On Premises</a:t>
                  </a:r>
                </a:p>
              </p:txBody>
            </p:sp>
            <p:pic>
              <p:nvPicPr>
                <p:cNvPr id="60"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430714" y="1991539"/>
                  <a:ext cx="815202" cy="682400"/>
                </a:xfrm>
                <a:prstGeom prst="rect">
                  <a:avLst/>
                </a:prstGeom>
                <a:noFill/>
              </p:spPr>
            </p:pic>
          </p:grpSp>
          <p:grpSp>
            <p:nvGrpSpPr>
              <p:cNvPr id="6" name="Group 5"/>
              <p:cNvGrpSpPr/>
              <p:nvPr/>
            </p:nvGrpSpPr>
            <p:grpSpPr>
              <a:xfrm>
                <a:off x="8688937" y="2126186"/>
                <a:ext cx="1162918" cy="1156808"/>
                <a:chOff x="8715545" y="2062240"/>
                <a:chExt cx="961090" cy="956040"/>
              </a:xfrm>
            </p:grpSpPr>
            <p:grpSp>
              <p:nvGrpSpPr>
                <p:cNvPr id="39" name="Group 38"/>
                <p:cNvGrpSpPr/>
                <p:nvPr/>
              </p:nvGrpSpPr>
              <p:grpSpPr>
                <a:xfrm>
                  <a:off x="8717495" y="2062240"/>
                  <a:ext cx="959140" cy="956040"/>
                  <a:chOff x="7574707" y="2444561"/>
                  <a:chExt cx="2484876" cy="2476841"/>
                </a:xfrm>
              </p:grpSpPr>
              <p:sp>
                <p:nvSpPr>
                  <p:cNvPr id="40" name="Circular Arrow 39"/>
                  <p:cNvSpPr/>
                  <p:nvPr/>
                </p:nvSpPr>
                <p:spPr bwMode="auto">
                  <a:xfrm rot="2744773">
                    <a:off x="7574707" y="2468623"/>
                    <a:ext cx="2452779" cy="2452779"/>
                  </a:xfrm>
                  <a:prstGeom prst="circularArrow">
                    <a:avLst/>
                  </a:prstGeom>
                  <a:gradFill>
                    <a:gsLst>
                      <a:gs pos="0">
                        <a:schemeClr val="bg1">
                          <a:lumMod val="75000"/>
                          <a:alpha val="0"/>
                        </a:schemeClr>
                      </a:gs>
                      <a:gs pos="88000">
                        <a:schemeClr val="accent1"/>
                      </a:gs>
                    </a:gsLst>
                    <a:lin ang="210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107"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3" name="Circular Arrow 42"/>
                  <p:cNvSpPr/>
                  <p:nvPr/>
                </p:nvSpPr>
                <p:spPr bwMode="auto">
                  <a:xfrm rot="14535608">
                    <a:off x="7606804" y="2444562"/>
                    <a:ext cx="2452779" cy="2452778"/>
                  </a:xfrm>
                  <a:prstGeom prst="circularArrow">
                    <a:avLst>
                      <a:gd name="adj1" fmla="val 12500"/>
                      <a:gd name="adj2" fmla="val 1142319"/>
                      <a:gd name="adj3" fmla="val 20457681"/>
                      <a:gd name="adj4" fmla="val 9032373"/>
                      <a:gd name="adj5" fmla="val 12500"/>
                    </a:avLst>
                  </a:prstGeom>
                  <a:gradFill>
                    <a:gsLst>
                      <a:gs pos="0">
                        <a:schemeClr val="bg1">
                          <a:lumMod val="75000"/>
                          <a:alpha val="0"/>
                        </a:schemeClr>
                      </a:gs>
                      <a:gs pos="88000">
                        <a:schemeClr val="accent1"/>
                      </a:gs>
                    </a:gsLst>
                    <a:lin ang="210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107" fontAlgn="base">
                      <a:spcBef>
                        <a:spcPct val="0"/>
                      </a:spcBef>
                      <a:spcAft>
                        <a:spcPct val="0"/>
                      </a:spcAft>
                    </a:pPr>
                    <a:endParaRPr lang="en-US" sz="2200" dirty="0">
                      <a:gradFill>
                        <a:gsLst>
                          <a:gs pos="0">
                            <a:srgbClr val="FFFFFF"/>
                          </a:gs>
                          <a:gs pos="100000">
                            <a:srgbClr val="FFFFFF"/>
                          </a:gs>
                        </a:gsLst>
                        <a:lin ang="5400000" scaled="0"/>
                      </a:gradFill>
                    </a:endParaRPr>
                  </a:p>
                </p:txBody>
              </p:sp>
            </p:grpSp>
            <p:sp>
              <p:nvSpPr>
                <p:cNvPr id="61" name="Rectangle 60"/>
                <p:cNvSpPr/>
                <p:nvPr/>
              </p:nvSpPr>
              <p:spPr>
                <a:xfrm>
                  <a:off x="8715545" y="2439790"/>
                  <a:ext cx="961016" cy="137355"/>
                </a:xfrm>
                <a:prstGeom prst="rect">
                  <a:avLst/>
                </a:prstGeom>
                <a:noFill/>
              </p:spPr>
              <p:txBody>
                <a:bodyPr wrap="square" lIns="0" tIns="0" rIns="0" bIns="0">
                  <a:spAutoFit/>
                  <a:scene3d>
                    <a:camera prst="orthographicFront"/>
                    <a:lightRig rig="threePt" dir="t"/>
                  </a:scene3d>
                  <a:sp3d/>
                </a:bodyPr>
                <a:lstStyle/>
                <a:p>
                  <a:pPr algn="ctr" defTabSz="621500">
                    <a:lnSpc>
                      <a:spcPct val="90000"/>
                    </a:lnSpc>
                    <a:spcBef>
                      <a:spcPct val="0"/>
                    </a:spcBef>
                    <a:spcAft>
                      <a:spcPct val="35000"/>
                    </a:spcAft>
                    <a:defRPr/>
                  </a:pPr>
                  <a:r>
                    <a:rPr lang="en-US" sz="1200" b="1" spc="-20" dirty="0">
                      <a:solidFill>
                        <a:srgbClr val="EB3C00"/>
                      </a:solidFill>
                      <a:ea typeface="Segoe UI" pitchFamily="34" charset="0"/>
                      <a:cs typeface="Segoe UI" pitchFamily="34" charset="0"/>
                    </a:rPr>
                    <a:t>Hybrid</a:t>
                  </a:r>
                </a:p>
              </p:txBody>
            </p:sp>
          </p:grpSp>
        </p:grpSp>
        <p:sp>
          <p:nvSpPr>
            <p:cNvPr id="58" name="TextBox 4"/>
            <p:cNvSpPr txBox="1"/>
            <p:nvPr/>
          </p:nvSpPr>
          <p:spPr>
            <a:xfrm>
              <a:off x="6796866" y="3705200"/>
              <a:ext cx="5155521" cy="598577"/>
            </a:xfrm>
            <a:prstGeom prst="rect">
              <a:avLst/>
            </a:prstGeom>
            <a:noFill/>
          </p:spPr>
          <p:txBody>
            <a:bodyPr wrap="square" lIns="99015" tIns="49506" rIns="99015" bIns="49506" rtlCol="0">
              <a:spAutoFit/>
            </a:bodyPr>
            <a:lstStyle/>
            <a:p>
              <a:pPr algn="ctr" defTabSz="932270" fontAlgn="base">
                <a:lnSpc>
                  <a:spcPct val="90000"/>
                </a:lnSpc>
                <a:spcBef>
                  <a:spcPct val="20000"/>
                </a:spcBef>
                <a:spcAft>
                  <a:spcPct val="0"/>
                </a:spcAft>
                <a:buClr>
                  <a:srgbClr val="F69F1E"/>
                </a:buClr>
                <a:buSzPct val="90000"/>
                <a:defRPr/>
              </a:pPr>
              <a:r>
                <a:rPr lang="en-US" sz="3700" dirty="0">
                  <a:solidFill>
                    <a:srgbClr val="797A7D"/>
                  </a:solidFill>
                  <a:latin typeface="Segoe UI Light" pitchFamily="34" charset="0"/>
                </a:rPr>
                <a:t>Cloud on your terms</a:t>
              </a:r>
            </a:p>
          </p:txBody>
        </p:sp>
      </p:grpSp>
      <p:sp>
        <p:nvSpPr>
          <p:cNvPr id="50" name="Rectangle 49"/>
          <p:cNvSpPr/>
          <p:nvPr/>
        </p:nvSpPr>
        <p:spPr bwMode="auto">
          <a:xfrm>
            <a:off x="1047253" y="5051176"/>
            <a:ext cx="1512417"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79" tIns="38839" rIns="77679" bIns="38839" numCol="1" rtlCol="0" anchor="ctr" anchorCtr="0" compatLnSpc="1">
            <a:prstTxWarp prst="textNoShape">
              <a:avLst/>
            </a:prstTxWarp>
          </a:bodyPr>
          <a:lstStyle/>
          <a:p>
            <a:pPr marL="4859" indent="-4859" defTabSz="932377"/>
            <a:r>
              <a:rPr lang="en-US" sz="2000" dirty="0">
                <a:solidFill>
                  <a:srgbClr val="EB3C00"/>
                </a:solidFill>
                <a:ea typeface="Segoe UI" pitchFamily="34" charset="0"/>
                <a:cs typeface="Segoe UI" pitchFamily="34" charset="0"/>
              </a:rPr>
              <a:t>Messaging</a:t>
            </a:r>
          </a:p>
        </p:txBody>
      </p:sp>
      <p:sp>
        <p:nvSpPr>
          <p:cNvPr id="62" name="Rectangle 61"/>
          <p:cNvSpPr/>
          <p:nvPr/>
        </p:nvSpPr>
        <p:spPr bwMode="auto">
          <a:xfrm>
            <a:off x="3319268" y="5051176"/>
            <a:ext cx="1208306"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79" tIns="38839" rIns="77679" bIns="38839" numCol="1" rtlCol="0" anchor="ctr" anchorCtr="0" compatLnSpc="1">
            <a:prstTxWarp prst="textNoShape">
              <a:avLst/>
            </a:prstTxWarp>
          </a:bodyPr>
          <a:lstStyle/>
          <a:p>
            <a:pPr marL="4859" indent="-4859" defTabSz="932377"/>
            <a:r>
              <a:rPr lang="en-US" sz="2000" dirty="0">
                <a:solidFill>
                  <a:srgbClr val="EB3C00"/>
                </a:solidFill>
                <a:ea typeface="Segoe UI" pitchFamily="34" charset="0"/>
                <a:cs typeface="Segoe UI" pitchFamily="34" charset="0"/>
              </a:rPr>
              <a:t>Voice </a:t>
            </a:r>
            <a:br>
              <a:rPr lang="en-US" sz="2000" dirty="0">
                <a:solidFill>
                  <a:srgbClr val="EB3C00"/>
                </a:solidFill>
                <a:ea typeface="Segoe UI" pitchFamily="34" charset="0"/>
                <a:cs typeface="Segoe UI" pitchFamily="34" charset="0"/>
              </a:rPr>
            </a:br>
            <a:r>
              <a:rPr lang="en-US" sz="2000" dirty="0">
                <a:solidFill>
                  <a:srgbClr val="EB3C00"/>
                </a:solidFill>
                <a:ea typeface="Segoe UI" pitchFamily="34" charset="0"/>
                <a:cs typeface="Segoe UI" pitchFamily="34" charset="0"/>
              </a:rPr>
              <a:t>&amp; Video</a:t>
            </a:r>
          </a:p>
        </p:txBody>
      </p:sp>
      <p:sp>
        <p:nvSpPr>
          <p:cNvPr id="63" name="Rectangle 62"/>
          <p:cNvSpPr/>
          <p:nvPr/>
        </p:nvSpPr>
        <p:spPr bwMode="auto">
          <a:xfrm>
            <a:off x="5287167" y="5051176"/>
            <a:ext cx="1793836"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79" tIns="38839" rIns="77679" bIns="38839" numCol="1" rtlCol="0" anchor="ctr" anchorCtr="0" compatLnSpc="1">
            <a:prstTxWarp prst="textNoShape">
              <a:avLst/>
            </a:prstTxWarp>
          </a:bodyPr>
          <a:lstStyle/>
          <a:p>
            <a:pPr marL="4859" indent="-4859" defTabSz="932377"/>
            <a:r>
              <a:rPr lang="en-US" sz="2000" dirty="0">
                <a:solidFill>
                  <a:srgbClr val="EB3C00"/>
                </a:solidFill>
                <a:ea typeface="Segoe UI" pitchFamily="34" charset="0"/>
                <a:cs typeface="Segoe UI" pitchFamily="34" charset="0"/>
              </a:rPr>
              <a:t>Content </a:t>
            </a:r>
          </a:p>
          <a:p>
            <a:pPr marL="4859" indent="-4859" defTabSz="932377"/>
            <a:r>
              <a:rPr lang="en-US" sz="2000" dirty="0">
                <a:solidFill>
                  <a:srgbClr val="EB3C00"/>
                </a:solidFill>
                <a:ea typeface="Segoe UI" pitchFamily="34" charset="0"/>
                <a:cs typeface="Segoe UI" pitchFamily="34" charset="0"/>
              </a:rPr>
              <a:t>Management</a:t>
            </a:r>
          </a:p>
        </p:txBody>
      </p:sp>
      <p:sp>
        <p:nvSpPr>
          <p:cNvPr id="64" name="Rectangle 63"/>
          <p:cNvSpPr/>
          <p:nvPr/>
        </p:nvSpPr>
        <p:spPr bwMode="auto">
          <a:xfrm>
            <a:off x="7840596" y="5051176"/>
            <a:ext cx="1359466"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79" tIns="38839" rIns="77679" bIns="38839" numCol="1" rtlCol="0" anchor="ctr" anchorCtr="0" compatLnSpc="1">
            <a:prstTxWarp prst="textNoShape">
              <a:avLst/>
            </a:prstTxWarp>
          </a:bodyPr>
          <a:lstStyle/>
          <a:p>
            <a:pPr marL="4859" indent="-4859" defTabSz="932377"/>
            <a:r>
              <a:rPr lang="en-US" sz="2000" dirty="0">
                <a:solidFill>
                  <a:srgbClr val="EB3C00"/>
                </a:solidFill>
                <a:ea typeface="Segoe UI" pitchFamily="34" charset="0"/>
                <a:cs typeface="Segoe UI" pitchFamily="34" charset="0"/>
              </a:rPr>
              <a:t>Enterprise</a:t>
            </a:r>
          </a:p>
          <a:p>
            <a:pPr marL="4859" indent="-4859" defTabSz="932377"/>
            <a:r>
              <a:rPr lang="en-US" sz="2000" dirty="0">
                <a:solidFill>
                  <a:srgbClr val="EB3C00"/>
                </a:solidFill>
                <a:ea typeface="Segoe UI" pitchFamily="34" charset="0"/>
                <a:cs typeface="Segoe UI" pitchFamily="34" charset="0"/>
              </a:rPr>
              <a:t>Social</a:t>
            </a:r>
          </a:p>
        </p:txBody>
      </p:sp>
      <p:sp>
        <p:nvSpPr>
          <p:cNvPr id="65" name="Rectangle 64"/>
          <p:cNvSpPr/>
          <p:nvPr/>
        </p:nvSpPr>
        <p:spPr bwMode="auto">
          <a:xfrm>
            <a:off x="9959654" y="5051176"/>
            <a:ext cx="1578580" cy="77696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79" tIns="38839" rIns="77679" bIns="38839" numCol="1" rtlCol="0" anchor="ctr" anchorCtr="0" compatLnSpc="1">
            <a:prstTxWarp prst="textNoShape">
              <a:avLst/>
            </a:prstTxWarp>
          </a:bodyPr>
          <a:lstStyle/>
          <a:p>
            <a:pPr marL="4859" indent="-4859" defTabSz="932377"/>
            <a:r>
              <a:rPr lang="en-US" sz="2000" dirty="0">
                <a:solidFill>
                  <a:srgbClr val="EB3C00"/>
                </a:solidFill>
                <a:ea typeface="Segoe UI" pitchFamily="34" charset="0"/>
                <a:cs typeface="Segoe UI" pitchFamily="34" charset="0"/>
              </a:rPr>
              <a:t>Data </a:t>
            </a:r>
          </a:p>
          <a:p>
            <a:pPr marL="4859" indent="-4859" defTabSz="932377"/>
            <a:r>
              <a:rPr lang="en-US" sz="2000" dirty="0">
                <a:solidFill>
                  <a:srgbClr val="EB3C00"/>
                </a:solidFill>
                <a:ea typeface="Segoe UI" pitchFamily="34" charset="0"/>
                <a:cs typeface="Segoe UI" pitchFamily="34" charset="0"/>
              </a:rPr>
              <a:t>&amp; Analytics </a:t>
            </a:r>
          </a:p>
        </p:txBody>
      </p:sp>
      <p:cxnSp>
        <p:nvCxnSpPr>
          <p:cNvPr id="66" name="Straight Connector 65"/>
          <p:cNvCxnSpPr/>
          <p:nvPr/>
        </p:nvCxnSpPr>
        <p:spPr>
          <a:xfrm>
            <a:off x="451440" y="4876241"/>
            <a:ext cx="11434398" cy="0"/>
          </a:xfrm>
          <a:prstGeom prst="line">
            <a:avLst/>
          </a:prstGeom>
          <a:ln>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225729" y="1659961"/>
            <a:ext cx="6389985" cy="2729493"/>
            <a:chOff x="221230" y="1627561"/>
            <a:chExt cx="6262740" cy="2676216"/>
          </a:xfrm>
        </p:grpSpPr>
        <p:sp>
          <p:nvSpPr>
            <p:cNvPr id="57" name="TextBox 4"/>
            <p:cNvSpPr txBox="1"/>
            <p:nvPr/>
          </p:nvSpPr>
          <p:spPr>
            <a:xfrm>
              <a:off x="221230" y="3705200"/>
              <a:ext cx="6262740" cy="598577"/>
            </a:xfrm>
            <a:prstGeom prst="rect">
              <a:avLst/>
            </a:prstGeom>
            <a:noFill/>
          </p:spPr>
          <p:txBody>
            <a:bodyPr wrap="square" lIns="99015" tIns="49506" rIns="99015" bIns="49506" rtlCol="0">
              <a:spAutoFit/>
            </a:bodyPr>
            <a:lstStyle/>
            <a:p>
              <a:pPr algn="ctr" defTabSz="932270" fontAlgn="base">
                <a:lnSpc>
                  <a:spcPct val="90000"/>
                </a:lnSpc>
                <a:spcBef>
                  <a:spcPct val="20000"/>
                </a:spcBef>
                <a:spcAft>
                  <a:spcPct val="0"/>
                </a:spcAft>
                <a:buClr>
                  <a:srgbClr val="F69F1E"/>
                </a:buClr>
                <a:buSzPct val="90000"/>
                <a:defRPr/>
              </a:pPr>
              <a:r>
                <a:rPr lang="en-US" sz="3700" dirty="0">
                  <a:solidFill>
                    <a:srgbClr val="797A7D"/>
                  </a:solidFill>
                  <a:latin typeface="Segoe UI Light" pitchFamily="34" charset="0"/>
                </a:rPr>
                <a:t>Best experience across devices</a:t>
              </a:r>
            </a:p>
          </p:txBody>
        </p:sp>
        <p:grpSp>
          <p:nvGrpSpPr>
            <p:cNvPr id="2" name="Group 1"/>
            <p:cNvGrpSpPr/>
            <p:nvPr/>
          </p:nvGrpSpPr>
          <p:grpSpPr>
            <a:xfrm>
              <a:off x="1346962" y="1627561"/>
              <a:ext cx="4053497" cy="1727275"/>
              <a:chOff x="2808117" y="1708932"/>
              <a:chExt cx="4053497" cy="1727275"/>
            </a:xfrm>
          </p:grpSpPr>
          <p:grpSp>
            <p:nvGrpSpPr>
              <p:cNvPr id="18" name="Group 17"/>
              <p:cNvGrpSpPr/>
              <p:nvPr/>
            </p:nvGrpSpPr>
            <p:grpSpPr>
              <a:xfrm>
                <a:off x="5940768" y="2947810"/>
                <a:ext cx="536410" cy="479812"/>
                <a:chOff x="5986228" y="3414801"/>
                <a:chExt cx="713962" cy="638629"/>
              </a:xfrm>
            </p:grpSpPr>
            <p:cxnSp>
              <p:nvCxnSpPr>
                <p:cNvPr id="89" name="Straight Connector 88"/>
                <p:cNvCxnSpPr/>
                <p:nvPr/>
              </p:nvCxnSpPr>
              <p:spPr>
                <a:xfrm>
                  <a:off x="6343209" y="3414801"/>
                  <a:ext cx="0" cy="63862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5986228" y="3739271"/>
                  <a:ext cx="713962"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3165039" y="1708932"/>
                <a:ext cx="2544744" cy="1671250"/>
                <a:chOff x="1224823" y="2690293"/>
                <a:chExt cx="2544744" cy="1671250"/>
              </a:xfrm>
            </p:grpSpPr>
            <p:pic>
              <p:nvPicPr>
                <p:cNvPr id="3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8259"/>
                <a:stretch/>
              </p:blipFill>
              <p:spPr bwMode="auto">
                <a:xfrm>
                  <a:off x="1548569" y="2762672"/>
                  <a:ext cx="1794930" cy="1117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40"/>
                <p:cNvPicPr>
                  <a:picLocks noChangeAspect="1"/>
                </p:cNvPicPr>
                <p:nvPr/>
              </p:nvPicPr>
              <p:blipFill rotWithShape="1">
                <a:blip r:embed="rId6">
                  <a:extLst>
                    <a:ext uri="{28A0092B-C50C-407E-A947-70E740481C1C}">
                      <a14:useLocalDpi xmlns:a14="http://schemas.microsoft.com/office/drawing/2010/main" val="0"/>
                    </a:ext>
                  </a:extLst>
                </a:blip>
                <a:srcRect l="-850" t="-1" r="-4680" b="-2439"/>
                <a:stretch/>
              </p:blipFill>
              <p:spPr>
                <a:xfrm>
                  <a:off x="1224823" y="2690293"/>
                  <a:ext cx="2544744" cy="1671250"/>
                </a:xfrm>
                <a:prstGeom prst="rect">
                  <a:avLst/>
                </a:prstGeom>
              </p:spPr>
            </p:pic>
          </p:grpSp>
          <p:grpSp>
            <p:nvGrpSpPr>
              <p:cNvPr id="42" name="Group 41"/>
              <p:cNvGrpSpPr/>
              <p:nvPr/>
            </p:nvGrpSpPr>
            <p:grpSpPr>
              <a:xfrm>
                <a:off x="5037268" y="2290923"/>
                <a:ext cx="1824346" cy="1145284"/>
                <a:chOff x="3275278" y="3328270"/>
                <a:chExt cx="1824346" cy="1145284"/>
              </a:xfrm>
            </p:grpSpPr>
            <p:pic>
              <p:nvPicPr>
                <p:cNvPr id="44" name="NYT Sport page with articl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75278" y="3328270"/>
                  <a:ext cx="1824346" cy="1145284"/>
                </a:xfrm>
                <a:prstGeom prst="rect">
                  <a:avLst/>
                </a:prstGeom>
              </p:spPr>
            </p:pic>
            <p:pic>
              <p:nvPicPr>
                <p:cNvPr id="4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8736" y="3388984"/>
                  <a:ext cx="1687028" cy="956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6" name="Group 45"/>
              <p:cNvGrpSpPr/>
              <p:nvPr/>
            </p:nvGrpSpPr>
            <p:grpSpPr>
              <a:xfrm>
                <a:off x="2808117" y="2406361"/>
                <a:ext cx="512179" cy="1012080"/>
                <a:chOff x="870285" y="3290463"/>
                <a:chExt cx="563397" cy="1113288"/>
              </a:xfrm>
            </p:grpSpPr>
            <p:pic>
              <p:nvPicPr>
                <p:cNvPr id="47" name="Picture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0285" y="3290463"/>
                  <a:ext cx="563397" cy="1113288"/>
                </a:xfrm>
                <a:prstGeom prst="roundRect">
                  <a:avLst>
                    <a:gd name="adj" fmla="val 834"/>
                  </a:avLst>
                </a:prstGeom>
                <a:noFill/>
                <a:ln w="9525">
                  <a:noFill/>
                  <a:miter lim="800000"/>
                  <a:headEnd/>
                  <a:tailEnd/>
                </a:ln>
                <a:effectLst/>
              </p:spPr>
            </p:pic>
            <p:pic>
              <p:nvPicPr>
                <p:cNvPr id="49"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a:stretch/>
              </p:blipFill>
              <p:spPr bwMode="auto">
                <a:xfrm>
                  <a:off x="923925" y="3505200"/>
                  <a:ext cx="447947" cy="72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nvGrpSpPr>
          <p:cNvPr id="54" name="Group 53"/>
          <p:cNvGrpSpPr/>
          <p:nvPr/>
        </p:nvGrpSpPr>
        <p:grpSpPr>
          <a:xfrm>
            <a:off x="6149104" y="2618238"/>
            <a:ext cx="602040" cy="538300"/>
            <a:chOff x="5986228" y="3414801"/>
            <a:chExt cx="713962" cy="638629"/>
          </a:xfrm>
        </p:grpSpPr>
        <p:cxnSp>
          <p:nvCxnSpPr>
            <p:cNvPr id="55" name="Straight Connector 54"/>
            <p:cNvCxnSpPr/>
            <p:nvPr/>
          </p:nvCxnSpPr>
          <p:spPr>
            <a:xfrm>
              <a:off x="6343209" y="3414801"/>
              <a:ext cx="0" cy="63862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5986228" y="3739271"/>
              <a:ext cx="713962"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8" name="TextBox 4"/>
          <p:cNvSpPr txBox="1"/>
          <p:nvPr/>
        </p:nvSpPr>
        <p:spPr>
          <a:xfrm>
            <a:off x="2732984" y="6160614"/>
            <a:ext cx="6970505" cy="610493"/>
          </a:xfrm>
          <a:prstGeom prst="rect">
            <a:avLst/>
          </a:prstGeom>
          <a:noFill/>
        </p:spPr>
        <p:txBody>
          <a:bodyPr wrap="square" lIns="100965" tIns="50481" rIns="100965" bIns="50481" rtlCol="0">
            <a:spAutoFit/>
          </a:bodyPr>
          <a:lstStyle/>
          <a:p>
            <a:pPr algn="ctr" defTabSz="932270" fontAlgn="base">
              <a:lnSpc>
                <a:spcPct val="90000"/>
              </a:lnSpc>
              <a:spcBef>
                <a:spcPct val="20000"/>
              </a:spcBef>
              <a:spcAft>
                <a:spcPct val="0"/>
              </a:spcAft>
              <a:buClr>
                <a:srgbClr val="F69F1E"/>
              </a:buClr>
              <a:buSzPct val="90000"/>
              <a:defRPr/>
            </a:pPr>
            <a:r>
              <a:rPr lang="en-US" sz="3700" dirty="0">
                <a:solidFill>
                  <a:srgbClr val="797A7D"/>
                </a:solidFill>
                <a:latin typeface="Segoe UI Light" pitchFamily="34" charset="0"/>
              </a:rPr>
              <a:t>Integrated best-of-breed solutions</a:t>
            </a:r>
          </a:p>
        </p:txBody>
      </p:sp>
    </p:spTree>
    <p:extLst>
      <p:ext uri="{BB962C8B-B14F-4D97-AF65-F5344CB8AC3E}">
        <p14:creationId xmlns:p14="http://schemas.microsoft.com/office/powerpoint/2010/main" val="27427391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25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down)">
                                      <p:cBhvr>
                                        <p:cTn id="19" dur="500"/>
                                        <p:tgtEl>
                                          <p:spTgt spid="66"/>
                                        </p:tgtEl>
                                      </p:cBhvr>
                                    </p:animEffect>
                                  </p:childTnLst>
                                </p:cTn>
                              </p:par>
                              <p:par>
                                <p:cTn id="20" presetID="2" presetClass="entr" presetSubtype="4" decel="10000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750" fill="hold"/>
                                        <p:tgtEl>
                                          <p:spTgt spid="50"/>
                                        </p:tgtEl>
                                        <p:attrNameLst>
                                          <p:attrName>ppt_x</p:attrName>
                                        </p:attrNameLst>
                                      </p:cBhvr>
                                      <p:tavLst>
                                        <p:tav tm="0">
                                          <p:val>
                                            <p:strVal val="#ppt_x"/>
                                          </p:val>
                                        </p:tav>
                                        <p:tav tm="100000">
                                          <p:val>
                                            <p:strVal val="#ppt_x"/>
                                          </p:val>
                                        </p:tav>
                                      </p:tavLst>
                                    </p:anim>
                                    <p:anim calcmode="lin" valueType="num">
                                      <p:cBhvr additive="base">
                                        <p:cTn id="23" dur="750" fill="hold"/>
                                        <p:tgtEl>
                                          <p:spTgt spid="50"/>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750" fill="hold"/>
                                        <p:tgtEl>
                                          <p:spTgt spid="62"/>
                                        </p:tgtEl>
                                        <p:attrNameLst>
                                          <p:attrName>ppt_x</p:attrName>
                                        </p:attrNameLst>
                                      </p:cBhvr>
                                      <p:tavLst>
                                        <p:tav tm="0">
                                          <p:val>
                                            <p:strVal val="#ppt_x"/>
                                          </p:val>
                                        </p:tav>
                                        <p:tav tm="100000">
                                          <p:val>
                                            <p:strVal val="#ppt_x"/>
                                          </p:val>
                                        </p:tav>
                                      </p:tavLst>
                                    </p:anim>
                                    <p:anim calcmode="lin" valueType="num">
                                      <p:cBhvr additive="base">
                                        <p:cTn id="27" dur="750" fill="hold"/>
                                        <p:tgtEl>
                                          <p:spTgt spid="62"/>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50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750" fill="hold"/>
                                        <p:tgtEl>
                                          <p:spTgt spid="63"/>
                                        </p:tgtEl>
                                        <p:attrNameLst>
                                          <p:attrName>ppt_x</p:attrName>
                                        </p:attrNameLst>
                                      </p:cBhvr>
                                      <p:tavLst>
                                        <p:tav tm="0">
                                          <p:val>
                                            <p:strVal val="#ppt_x"/>
                                          </p:val>
                                        </p:tav>
                                        <p:tav tm="100000">
                                          <p:val>
                                            <p:strVal val="#ppt_x"/>
                                          </p:val>
                                        </p:tav>
                                      </p:tavLst>
                                    </p:anim>
                                    <p:anim calcmode="lin" valueType="num">
                                      <p:cBhvr additive="base">
                                        <p:cTn id="31" dur="750" fill="hold"/>
                                        <p:tgtEl>
                                          <p:spTgt spid="6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75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750" fill="hold"/>
                                        <p:tgtEl>
                                          <p:spTgt spid="64"/>
                                        </p:tgtEl>
                                        <p:attrNameLst>
                                          <p:attrName>ppt_x</p:attrName>
                                        </p:attrNameLst>
                                      </p:cBhvr>
                                      <p:tavLst>
                                        <p:tav tm="0">
                                          <p:val>
                                            <p:strVal val="#ppt_x"/>
                                          </p:val>
                                        </p:tav>
                                        <p:tav tm="100000">
                                          <p:val>
                                            <p:strVal val="#ppt_x"/>
                                          </p:val>
                                        </p:tav>
                                      </p:tavLst>
                                    </p:anim>
                                    <p:anim calcmode="lin" valueType="num">
                                      <p:cBhvr additive="base">
                                        <p:cTn id="35" dur="750" fill="hold"/>
                                        <p:tgtEl>
                                          <p:spTgt spid="64"/>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100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750" fill="hold"/>
                                        <p:tgtEl>
                                          <p:spTgt spid="65"/>
                                        </p:tgtEl>
                                        <p:attrNameLst>
                                          <p:attrName>ppt_x</p:attrName>
                                        </p:attrNameLst>
                                      </p:cBhvr>
                                      <p:tavLst>
                                        <p:tav tm="0">
                                          <p:val>
                                            <p:strVal val="#ppt_x"/>
                                          </p:val>
                                        </p:tav>
                                        <p:tav tm="100000">
                                          <p:val>
                                            <p:strVal val="#ppt_x"/>
                                          </p:val>
                                        </p:tav>
                                      </p:tavLst>
                                    </p:anim>
                                    <p:anim calcmode="lin" valueType="num">
                                      <p:cBhvr additive="base">
                                        <p:cTn id="39" dur="750" fill="hold"/>
                                        <p:tgtEl>
                                          <p:spTgt spid="65"/>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25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750" fill="hold"/>
                                        <p:tgtEl>
                                          <p:spTgt spid="48"/>
                                        </p:tgtEl>
                                        <p:attrNameLst>
                                          <p:attrName>ppt_x</p:attrName>
                                        </p:attrNameLst>
                                      </p:cBhvr>
                                      <p:tavLst>
                                        <p:tav tm="0">
                                          <p:val>
                                            <p:strVal val="#ppt_x"/>
                                          </p:val>
                                        </p:tav>
                                        <p:tav tm="100000">
                                          <p:val>
                                            <p:strVal val="#ppt_x"/>
                                          </p:val>
                                        </p:tav>
                                      </p:tavLst>
                                    </p:anim>
                                    <p:anim calcmode="lin" valueType="num">
                                      <p:cBhvr additive="base">
                                        <p:cTn id="43" dur="7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2" grpId="0"/>
      <p:bldP spid="63" grpId="0"/>
      <p:bldP spid="64" grpId="0"/>
      <p:bldP spid="65" grpId="0"/>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Introducing | Your Modern Office</a:t>
            </a:r>
            <a:endParaRPr lang="en-US" dirty="0"/>
          </a:p>
        </p:txBody>
      </p:sp>
      <p:grpSp>
        <p:nvGrpSpPr>
          <p:cNvPr id="10" name="Group 9"/>
          <p:cNvGrpSpPr/>
          <p:nvPr/>
        </p:nvGrpSpPr>
        <p:grpSpPr>
          <a:xfrm>
            <a:off x="415392" y="1251030"/>
            <a:ext cx="2801733" cy="3646026"/>
            <a:chOff x="493712" y="1226611"/>
            <a:chExt cx="2745942" cy="3574860"/>
          </a:xfrm>
        </p:grpSpPr>
        <p:grpSp>
          <p:nvGrpSpPr>
            <p:cNvPr id="4" name="Group 3"/>
            <p:cNvGrpSpPr/>
            <p:nvPr/>
          </p:nvGrpSpPr>
          <p:grpSpPr>
            <a:xfrm>
              <a:off x="493712" y="1226611"/>
              <a:ext cx="2745942" cy="3574860"/>
              <a:chOff x="493712" y="1226611"/>
              <a:chExt cx="2745942" cy="3574860"/>
            </a:xfrm>
          </p:grpSpPr>
          <p:sp>
            <p:nvSpPr>
              <p:cNvPr id="37" name="Rectangle 36"/>
              <p:cNvSpPr/>
              <p:nvPr/>
            </p:nvSpPr>
            <p:spPr bwMode="auto">
              <a:xfrm>
                <a:off x="493712" y="3887071"/>
                <a:ext cx="2745941" cy="9144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t" anchorCtr="0" compatLnSpc="1">
                <a:prstTxWarp prst="textNoShape">
                  <a:avLst/>
                </a:prstTxWarp>
              </a:bodyPr>
              <a:lstStyle/>
              <a:p>
                <a:pPr defTabSz="931683" fontAlgn="base">
                  <a:lnSpc>
                    <a:spcPct val="90000"/>
                  </a:lnSpc>
                  <a:spcBef>
                    <a:spcPct val="0"/>
                  </a:spcBef>
                  <a:spcAft>
                    <a:spcPct val="0"/>
                  </a:spcAft>
                </a:pPr>
                <a:endParaRPr lang="en-US" sz="29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1683"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Devices</a:t>
                </a:r>
              </a:p>
            </p:txBody>
          </p:sp>
          <p:pic>
            <p:nvPicPr>
              <p:cNvPr id="38" name="Picture 37"/>
              <p:cNvPicPr>
                <a:picLocks noChangeArrowheads="1"/>
              </p:cNvPicPr>
              <p:nvPr/>
            </p:nvPicPr>
            <p:blipFill rotWithShape="1">
              <a:blip r:embed="rId3">
                <a:extLst>
                  <a:ext uri="{28A0092B-C50C-407E-A947-70E740481C1C}">
                    <a14:useLocalDpi xmlns:a14="http://schemas.microsoft.com/office/drawing/2010/main" val="0"/>
                  </a:ext>
                </a:extLst>
              </a:blip>
              <a:srcRect t="-408"/>
              <a:stretch/>
            </p:blipFill>
            <p:spPr bwMode="auto">
              <a:xfrm>
                <a:off x="496454" y="1226611"/>
                <a:ext cx="2743200" cy="2743200"/>
              </a:xfrm>
              <a:prstGeom prst="rect">
                <a:avLst/>
              </a:prstGeom>
              <a:noFill/>
              <a:ln>
                <a:noFill/>
              </a:ln>
              <a:effectLst/>
              <a:extLst>
                <a:ext uri="{909E8E84-426E-40DD-AFC4-6F175D3DCCD1}">
                  <a14:hiddenFill xmlns:a14="http://schemas.microsoft.com/office/drawing/2010/main">
                    <a:solidFill>
                      <a:srgbClr val="FFFFFF"/>
                    </a:solidFill>
                  </a14:hiddenFill>
                </a:ext>
              </a:extLst>
            </p:spPr>
          </p:pic>
        </p:gr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4876" y="4120846"/>
              <a:ext cx="823034" cy="532262"/>
            </a:xfrm>
            <a:prstGeom prst="rect">
              <a:avLst/>
            </a:prstGeom>
          </p:spPr>
        </p:pic>
      </p:grpSp>
      <p:grpSp>
        <p:nvGrpSpPr>
          <p:cNvPr id="8" name="Group 7"/>
          <p:cNvGrpSpPr/>
          <p:nvPr/>
        </p:nvGrpSpPr>
        <p:grpSpPr>
          <a:xfrm>
            <a:off x="6274805" y="1257141"/>
            <a:ext cx="2801733" cy="3647537"/>
            <a:chOff x="6219568" y="1705134"/>
            <a:chExt cx="2745942" cy="3576341"/>
          </a:xfrm>
        </p:grpSpPr>
        <p:sp>
          <p:nvSpPr>
            <p:cNvPr id="59" name="Rectangle 58"/>
            <p:cNvSpPr/>
            <p:nvPr/>
          </p:nvSpPr>
          <p:spPr bwMode="auto">
            <a:xfrm>
              <a:off x="6219569" y="4451874"/>
              <a:ext cx="2745941" cy="8296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b" anchorCtr="0" compatLnSpc="1">
              <a:prstTxWarp prst="textNoShape">
                <a:avLst/>
              </a:prstTxWarp>
            </a:bodyPr>
            <a:lstStyle/>
            <a:p>
              <a:pPr defTabSz="931683"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Social</a:t>
              </a:r>
            </a:p>
          </p:txBody>
        </p:sp>
        <p:grpSp>
          <p:nvGrpSpPr>
            <p:cNvPr id="2" name="Group 1"/>
            <p:cNvGrpSpPr/>
            <p:nvPr/>
          </p:nvGrpSpPr>
          <p:grpSpPr>
            <a:xfrm>
              <a:off x="8062754" y="4553228"/>
              <a:ext cx="639749" cy="598446"/>
              <a:chOff x="7962395" y="4519775"/>
              <a:chExt cx="639749" cy="598446"/>
            </a:xfrm>
          </p:grpSpPr>
          <p:grpSp>
            <p:nvGrpSpPr>
              <p:cNvPr id="60" name="Group 59"/>
              <p:cNvGrpSpPr/>
              <p:nvPr/>
            </p:nvGrpSpPr>
            <p:grpSpPr>
              <a:xfrm>
                <a:off x="7962395" y="4519775"/>
                <a:ext cx="639749" cy="592391"/>
                <a:chOff x="4823943" y="3934642"/>
                <a:chExt cx="639749" cy="592391"/>
              </a:xfrm>
            </p:grpSpPr>
            <p:sp>
              <p:nvSpPr>
                <p:cNvPr id="61" name="Freeform 114"/>
                <p:cNvSpPr>
                  <a:spLocks noChangeAspect="1" noEditPoints="1"/>
                </p:cNvSpPr>
                <p:nvPr/>
              </p:nvSpPr>
              <p:spPr bwMode="black">
                <a:xfrm>
                  <a:off x="5175824" y="3934642"/>
                  <a:ext cx="287868" cy="227451"/>
                </a:xfrm>
                <a:custGeom>
                  <a:avLst/>
                  <a:gdLst>
                    <a:gd name="T0" fmla="*/ 22 w 75"/>
                    <a:gd name="T1" fmla="*/ 22 h 59"/>
                    <a:gd name="T2" fmla="*/ 33 w 75"/>
                    <a:gd name="T3" fmla="*/ 11 h 59"/>
                    <a:gd name="T4" fmla="*/ 22 w 75"/>
                    <a:gd name="T5" fmla="*/ 0 h 59"/>
                    <a:gd name="T6" fmla="*/ 11 w 75"/>
                    <a:gd name="T7" fmla="*/ 11 h 59"/>
                    <a:gd name="T8" fmla="*/ 22 w 75"/>
                    <a:gd name="T9" fmla="*/ 22 h 59"/>
                    <a:gd name="T10" fmla="*/ 45 w 75"/>
                    <a:gd name="T11" fmla="*/ 22 h 59"/>
                    <a:gd name="T12" fmla="*/ 56 w 75"/>
                    <a:gd name="T13" fmla="*/ 11 h 59"/>
                    <a:gd name="T14" fmla="*/ 45 w 75"/>
                    <a:gd name="T15" fmla="*/ 0 h 59"/>
                    <a:gd name="T16" fmla="*/ 34 w 75"/>
                    <a:gd name="T17" fmla="*/ 11 h 59"/>
                    <a:gd name="T18" fmla="*/ 45 w 75"/>
                    <a:gd name="T19" fmla="*/ 22 h 59"/>
                    <a:gd name="T20" fmla="*/ 3 w 75"/>
                    <a:gd name="T21" fmla="*/ 25 h 59"/>
                    <a:gd name="T22" fmla="*/ 0 w 75"/>
                    <a:gd name="T23" fmla="*/ 27 h 59"/>
                    <a:gd name="T24" fmla="*/ 0 w 75"/>
                    <a:gd name="T25" fmla="*/ 38 h 59"/>
                    <a:gd name="T26" fmla="*/ 3 w 75"/>
                    <a:gd name="T27" fmla="*/ 41 h 59"/>
                    <a:gd name="T28" fmla="*/ 5 w 75"/>
                    <a:gd name="T29" fmla="*/ 38 h 59"/>
                    <a:gd name="T30" fmla="*/ 5 w 75"/>
                    <a:gd name="T31" fmla="*/ 27 h 59"/>
                    <a:gd name="T32" fmla="*/ 3 w 75"/>
                    <a:gd name="T33" fmla="*/ 25 h 59"/>
                    <a:gd name="T34" fmla="*/ 75 w 75"/>
                    <a:gd name="T35" fmla="*/ 23 h 59"/>
                    <a:gd name="T36" fmla="*/ 75 w 75"/>
                    <a:gd name="T37" fmla="*/ 56 h 59"/>
                    <a:gd name="T38" fmla="*/ 73 w 75"/>
                    <a:gd name="T39" fmla="*/ 57 h 59"/>
                    <a:gd name="T40" fmla="*/ 65 w 75"/>
                    <a:gd name="T41" fmla="*/ 51 h 59"/>
                    <a:gd name="T42" fmla="*/ 64 w 75"/>
                    <a:gd name="T43" fmla="*/ 49 h 59"/>
                    <a:gd name="T44" fmla="*/ 60 w 75"/>
                    <a:gd name="T45" fmla="*/ 49 h 59"/>
                    <a:gd name="T46" fmla="*/ 60 w 75"/>
                    <a:gd name="T47" fmla="*/ 56 h 59"/>
                    <a:gd name="T48" fmla="*/ 57 w 75"/>
                    <a:gd name="T49" fmla="*/ 59 h 59"/>
                    <a:gd name="T50" fmla="*/ 11 w 75"/>
                    <a:gd name="T51" fmla="*/ 59 h 59"/>
                    <a:gd name="T52" fmla="*/ 8 w 75"/>
                    <a:gd name="T53" fmla="*/ 55 h 59"/>
                    <a:gd name="T54" fmla="*/ 8 w 75"/>
                    <a:gd name="T55" fmla="*/ 27 h 59"/>
                    <a:gd name="T56" fmla="*/ 11 w 75"/>
                    <a:gd name="T57" fmla="*/ 23 h 59"/>
                    <a:gd name="T58" fmla="*/ 57 w 75"/>
                    <a:gd name="T59" fmla="*/ 23 h 59"/>
                    <a:gd name="T60" fmla="*/ 60 w 75"/>
                    <a:gd name="T61" fmla="*/ 27 h 59"/>
                    <a:gd name="T62" fmla="*/ 60 w 75"/>
                    <a:gd name="T63" fmla="*/ 30 h 59"/>
                    <a:gd name="T64" fmla="*/ 64 w 75"/>
                    <a:gd name="T65" fmla="*/ 30 h 59"/>
                    <a:gd name="T66" fmla="*/ 65 w 75"/>
                    <a:gd name="T67" fmla="*/ 29 h 59"/>
                    <a:gd name="T68" fmla="*/ 73 w 75"/>
                    <a:gd name="T69" fmla="*/ 22 h 59"/>
                    <a:gd name="T70" fmla="*/ 75 w 75"/>
                    <a:gd name="T71" fmla="*/ 2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59">
                      <a:moveTo>
                        <a:pt x="22" y="22"/>
                      </a:moveTo>
                      <a:cubicBezTo>
                        <a:pt x="28" y="22"/>
                        <a:pt x="33" y="17"/>
                        <a:pt x="33" y="11"/>
                      </a:cubicBezTo>
                      <a:cubicBezTo>
                        <a:pt x="33" y="5"/>
                        <a:pt x="28" y="0"/>
                        <a:pt x="22" y="0"/>
                      </a:cubicBezTo>
                      <a:cubicBezTo>
                        <a:pt x="16" y="0"/>
                        <a:pt x="11" y="5"/>
                        <a:pt x="11" y="11"/>
                      </a:cubicBezTo>
                      <a:cubicBezTo>
                        <a:pt x="11" y="17"/>
                        <a:pt x="16" y="22"/>
                        <a:pt x="22" y="22"/>
                      </a:cubicBezTo>
                      <a:moveTo>
                        <a:pt x="45" y="22"/>
                      </a:moveTo>
                      <a:cubicBezTo>
                        <a:pt x="51" y="22"/>
                        <a:pt x="56" y="17"/>
                        <a:pt x="56" y="11"/>
                      </a:cubicBezTo>
                      <a:cubicBezTo>
                        <a:pt x="56" y="5"/>
                        <a:pt x="51" y="0"/>
                        <a:pt x="45" y="0"/>
                      </a:cubicBezTo>
                      <a:cubicBezTo>
                        <a:pt x="39" y="0"/>
                        <a:pt x="34" y="5"/>
                        <a:pt x="34" y="11"/>
                      </a:cubicBezTo>
                      <a:cubicBezTo>
                        <a:pt x="34" y="17"/>
                        <a:pt x="39" y="22"/>
                        <a:pt x="45" y="22"/>
                      </a:cubicBezTo>
                      <a:moveTo>
                        <a:pt x="3" y="25"/>
                      </a:moveTo>
                      <a:cubicBezTo>
                        <a:pt x="1" y="25"/>
                        <a:pt x="0" y="26"/>
                        <a:pt x="0" y="27"/>
                      </a:cubicBezTo>
                      <a:cubicBezTo>
                        <a:pt x="0" y="38"/>
                        <a:pt x="0" y="38"/>
                        <a:pt x="0" y="38"/>
                      </a:cubicBezTo>
                      <a:cubicBezTo>
                        <a:pt x="0" y="39"/>
                        <a:pt x="1" y="41"/>
                        <a:pt x="3" y="41"/>
                      </a:cubicBezTo>
                      <a:cubicBezTo>
                        <a:pt x="4" y="41"/>
                        <a:pt x="5" y="39"/>
                        <a:pt x="5" y="38"/>
                      </a:cubicBezTo>
                      <a:cubicBezTo>
                        <a:pt x="5" y="27"/>
                        <a:pt x="5" y="27"/>
                        <a:pt x="5" y="27"/>
                      </a:cubicBezTo>
                      <a:cubicBezTo>
                        <a:pt x="5" y="26"/>
                        <a:pt x="4" y="25"/>
                        <a:pt x="3" y="25"/>
                      </a:cubicBezTo>
                      <a:moveTo>
                        <a:pt x="75" y="23"/>
                      </a:moveTo>
                      <a:cubicBezTo>
                        <a:pt x="75" y="56"/>
                        <a:pt x="75" y="56"/>
                        <a:pt x="75" y="56"/>
                      </a:cubicBezTo>
                      <a:cubicBezTo>
                        <a:pt x="75" y="58"/>
                        <a:pt x="74" y="58"/>
                        <a:pt x="73" y="57"/>
                      </a:cubicBezTo>
                      <a:cubicBezTo>
                        <a:pt x="65" y="51"/>
                        <a:pt x="65" y="51"/>
                        <a:pt x="65" y="51"/>
                      </a:cubicBezTo>
                      <a:cubicBezTo>
                        <a:pt x="64" y="50"/>
                        <a:pt x="64" y="50"/>
                        <a:pt x="64" y="49"/>
                      </a:cubicBezTo>
                      <a:cubicBezTo>
                        <a:pt x="60" y="49"/>
                        <a:pt x="60" y="49"/>
                        <a:pt x="60" y="49"/>
                      </a:cubicBezTo>
                      <a:cubicBezTo>
                        <a:pt x="60" y="56"/>
                        <a:pt x="60" y="56"/>
                        <a:pt x="60" y="56"/>
                      </a:cubicBezTo>
                      <a:cubicBezTo>
                        <a:pt x="60" y="58"/>
                        <a:pt x="59" y="59"/>
                        <a:pt x="57" y="59"/>
                      </a:cubicBezTo>
                      <a:cubicBezTo>
                        <a:pt x="11" y="59"/>
                        <a:pt x="11" y="59"/>
                        <a:pt x="11" y="59"/>
                      </a:cubicBezTo>
                      <a:cubicBezTo>
                        <a:pt x="9" y="59"/>
                        <a:pt x="8" y="57"/>
                        <a:pt x="8" y="55"/>
                      </a:cubicBezTo>
                      <a:cubicBezTo>
                        <a:pt x="8" y="27"/>
                        <a:pt x="8" y="27"/>
                        <a:pt x="8" y="27"/>
                      </a:cubicBezTo>
                      <a:cubicBezTo>
                        <a:pt x="8" y="25"/>
                        <a:pt x="9" y="23"/>
                        <a:pt x="11" y="23"/>
                      </a:cubicBezTo>
                      <a:cubicBezTo>
                        <a:pt x="57" y="23"/>
                        <a:pt x="57" y="23"/>
                        <a:pt x="57" y="23"/>
                      </a:cubicBezTo>
                      <a:cubicBezTo>
                        <a:pt x="59" y="23"/>
                        <a:pt x="60" y="25"/>
                        <a:pt x="60" y="27"/>
                      </a:cubicBezTo>
                      <a:cubicBezTo>
                        <a:pt x="60" y="30"/>
                        <a:pt x="60" y="30"/>
                        <a:pt x="60" y="30"/>
                      </a:cubicBezTo>
                      <a:cubicBezTo>
                        <a:pt x="64" y="30"/>
                        <a:pt x="64" y="30"/>
                        <a:pt x="64" y="30"/>
                      </a:cubicBezTo>
                      <a:cubicBezTo>
                        <a:pt x="64" y="30"/>
                        <a:pt x="64" y="29"/>
                        <a:pt x="65" y="29"/>
                      </a:cubicBezTo>
                      <a:cubicBezTo>
                        <a:pt x="73" y="22"/>
                        <a:pt x="73" y="22"/>
                        <a:pt x="73" y="22"/>
                      </a:cubicBezTo>
                      <a:cubicBezTo>
                        <a:pt x="74" y="21"/>
                        <a:pt x="75" y="21"/>
                        <a:pt x="75" y="23"/>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31954"/>
                  <a:endParaRPr lang="en-US">
                    <a:solidFill>
                      <a:srgbClr val="000000"/>
                    </a:solidFill>
                  </a:endParaRPr>
                </a:p>
              </p:txBody>
            </p:sp>
            <p:sp>
              <p:nvSpPr>
                <p:cNvPr id="62" name="Freeform 12"/>
                <p:cNvSpPr>
                  <a:spLocks noChangeAspect="1"/>
                </p:cNvSpPr>
                <p:nvPr/>
              </p:nvSpPr>
              <p:spPr bwMode="black">
                <a:xfrm>
                  <a:off x="5249438" y="4257751"/>
                  <a:ext cx="193895" cy="269282"/>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defTabSz="931954"/>
                  <a:endParaRPr lang="en-US" sz="1600">
                    <a:solidFill>
                      <a:srgbClr val="000000"/>
                    </a:solidFill>
                  </a:endParaRPr>
                </a:p>
              </p:txBody>
            </p:sp>
            <p:sp>
              <p:nvSpPr>
                <p:cNvPr id="63" name="Freeform 95"/>
                <p:cNvSpPr>
                  <a:spLocks/>
                </p:cNvSpPr>
                <p:nvPr/>
              </p:nvSpPr>
              <p:spPr bwMode="black">
                <a:xfrm>
                  <a:off x="4823943" y="3965320"/>
                  <a:ext cx="268767" cy="236704"/>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31954"/>
                  <a:endParaRPr lang="en-US">
                    <a:solidFill>
                      <a:srgbClr val="000000"/>
                    </a:solidFill>
                  </a:endParaRPr>
                </a:p>
              </p:txBody>
            </p:sp>
          </p:grpSp>
          <p:sp>
            <p:nvSpPr>
              <p:cNvPr id="73" name="Freeform 14"/>
              <p:cNvSpPr>
                <a:spLocks noEditPoints="1"/>
              </p:cNvSpPr>
              <p:nvPr/>
            </p:nvSpPr>
            <p:spPr bwMode="black">
              <a:xfrm>
                <a:off x="7991518" y="4859152"/>
                <a:ext cx="244800" cy="259069"/>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54990"/>
                <a:endParaRPr lang="en-US" sz="1000" spc="-124">
                  <a:solidFill>
                    <a:srgbClr val="000000">
                      <a:lumMod val="50000"/>
                    </a:srgbClr>
                  </a:solidFill>
                  <a:latin typeface="Segoe Light" pitchFamily="34" charset="0"/>
                </a:endParaRPr>
              </a:p>
            </p:txBody>
          </p:sp>
        </p:grpSp>
        <p:pic>
          <p:nvPicPr>
            <p:cNvPr id="5122" name="Picture 2" descr="C:\Users\v-junyo\Documents\Jun_Mesh\Microsoft Files\DesignTools\Brand Photos\Office Brand - No_exp\NEW\OFF12_Joi_01.png"/>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6219568" y="1705134"/>
              <a:ext cx="2745941" cy="27467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3345097" y="1257135"/>
            <a:ext cx="2801732" cy="3639924"/>
            <a:chOff x="3365076" y="1232597"/>
            <a:chExt cx="2745941" cy="3568877"/>
          </a:xfrm>
        </p:grpSpPr>
        <p:pic>
          <p:nvPicPr>
            <p:cNvPr id="39" name="Picture 4" descr="http://farm7.staticflickr.com/6198/6149648253_a3f453cb9e_z.jpg"/>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1" t="5733" r="18331" b="39762"/>
            <a:stretch/>
          </p:blipFill>
          <p:spPr bwMode="auto">
            <a:xfrm>
              <a:off x="3365076" y="1232597"/>
              <a:ext cx="2745941" cy="274673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3365076" y="3979336"/>
              <a:ext cx="2745941" cy="822138"/>
              <a:chOff x="3346615" y="4451875"/>
              <a:chExt cx="2745941" cy="822138"/>
            </a:xfrm>
          </p:grpSpPr>
          <p:sp>
            <p:nvSpPr>
              <p:cNvPr id="53" name="Rectangle 52"/>
              <p:cNvSpPr/>
              <p:nvPr/>
            </p:nvSpPr>
            <p:spPr bwMode="auto">
              <a:xfrm>
                <a:off x="3346615" y="4451875"/>
                <a:ext cx="2745941" cy="82213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b" anchorCtr="0" compatLnSpc="1">
                <a:prstTxWarp prst="textNoShape">
                  <a:avLst/>
                </a:prstTxWarp>
              </a:bodyPr>
              <a:lstStyle/>
              <a:p>
                <a:pPr defTabSz="931683"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Cloud</a:t>
                </a:r>
              </a:p>
            </p:txBody>
          </p:sp>
          <p:pic>
            <p:nvPicPr>
              <p:cNvPr id="72" name="Picture 71" descr="C:\Users\chrisw\Desktop\Cloud Services 3.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4936006" y="4538785"/>
                <a:ext cx="904219" cy="62347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Group 2"/>
          <p:cNvGrpSpPr/>
          <p:nvPr/>
        </p:nvGrpSpPr>
        <p:grpSpPr>
          <a:xfrm>
            <a:off x="9204510" y="1257137"/>
            <a:ext cx="2801732" cy="3637967"/>
            <a:chOff x="9107804" y="1232595"/>
            <a:chExt cx="2745941" cy="3566958"/>
          </a:xfrm>
        </p:grpSpPr>
        <p:grpSp>
          <p:nvGrpSpPr>
            <p:cNvPr id="6" name="Group 5"/>
            <p:cNvGrpSpPr/>
            <p:nvPr/>
          </p:nvGrpSpPr>
          <p:grpSpPr>
            <a:xfrm>
              <a:off x="9107804" y="1232595"/>
              <a:ext cx="2745941" cy="3566958"/>
              <a:chOff x="9107804" y="1705134"/>
              <a:chExt cx="2745941" cy="3566958"/>
            </a:xfrm>
          </p:grpSpPr>
          <p:sp>
            <p:nvSpPr>
              <p:cNvPr id="65" name="Rectangle 64"/>
              <p:cNvSpPr/>
              <p:nvPr/>
            </p:nvSpPr>
            <p:spPr bwMode="auto">
              <a:xfrm>
                <a:off x="9107804" y="4451873"/>
                <a:ext cx="2745941" cy="820219"/>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b" anchorCtr="0" compatLnSpc="1">
                <a:prstTxWarp prst="textNoShape">
                  <a:avLst/>
                </a:prstTxWarp>
              </a:bodyPr>
              <a:lstStyle/>
              <a:p>
                <a:pPr defTabSz="931683"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Control</a:t>
                </a:r>
              </a:p>
            </p:txBody>
          </p:sp>
          <p:pic>
            <p:nvPicPr>
              <p:cNvPr id="5123" name="Picture 3" descr="C:\Users\v-junyo\Documents\Jun_Mesh\Microsoft Files\DesignTools\Brand Photos\Windows 7\Commercial\COMMERCIAL\WIN12_Kiki_01.png"/>
              <p:cNvPicPr>
                <a:picLocks noChangeAspect="1" noChangeArrowheads="1"/>
              </p:cNvPicPr>
              <p:nvPr/>
            </p:nvPicPr>
            <p:blipFill rotWithShape="1">
              <a:blip r:embed="rId10">
                <a:extLst>
                  <a:ext uri="{28A0092B-C50C-407E-A947-70E740481C1C}">
                    <a14:useLocalDpi xmlns:a14="http://schemas.microsoft.com/office/drawing/2010/main" val="0"/>
                  </a:ext>
                </a:extLst>
              </a:blip>
              <a:srcRect/>
              <a:stretch/>
            </p:blipFill>
            <p:spPr bwMode="auto">
              <a:xfrm>
                <a:off x="9107804" y="1705134"/>
                <a:ext cx="2745941" cy="2746739"/>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7" descr="\\MAGNUM\Projects\Microsoft\Cloud Power FY12\Design\ICONS_PNG\Secure.png"/>
            <p:cNvPicPr>
              <a:picLocks noChangeAspect="1" noChangeArrowheads="1"/>
            </p:cNvPicPr>
            <p:nvPr/>
          </p:nvPicPr>
          <p:blipFill>
            <a:blip r:embed="rId11" cstate="print">
              <a:biLevel thresh="25000"/>
              <a:extLst>
                <a:ext uri="{28A0092B-C50C-407E-A947-70E740481C1C}">
                  <a14:useLocalDpi xmlns:a14="http://schemas.microsoft.com/office/drawing/2010/main" val="0"/>
                </a:ext>
              </a:extLst>
            </a:blip>
            <a:srcRect/>
            <a:stretch>
              <a:fillRect/>
            </a:stretch>
          </p:blipFill>
          <p:spPr bwMode="auto">
            <a:xfrm>
              <a:off x="11054479" y="3968185"/>
              <a:ext cx="799266" cy="799266"/>
            </a:xfrm>
            <a:prstGeom prst="rect">
              <a:avLst/>
            </a:prstGeom>
            <a:noFill/>
          </p:spPr>
        </p:pic>
      </p:grpSp>
      <p:sp>
        <p:nvSpPr>
          <p:cNvPr id="12" name="Rectangle 11"/>
          <p:cNvSpPr/>
          <p:nvPr/>
        </p:nvSpPr>
        <p:spPr bwMode="auto">
          <a:xfrm>
            <a:off x="5" y="4897059"/>
            <a:ext cx="12436475" cy="20974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406261" y="4906180"/>
            <a:ext cx="2794262" cy="193699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199" tIns="186402" rIns="93194" bIns="93199" numCol="1" rtlCol="0" anchor="t" anchorCtr="0" compatLnSpc="1">
            <a:prstTxWarp prst="textNoShape">
              <a:avLst/>
            </a:prstTxWarp>
          </a:bodyPr>
          <a:lstStyle/>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Fast and fluid experience with touch, pen, mouse &amp; keyboard</a:t>
            </a:r>
          </a:p>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Immersive touch-optimized Windows 8 apps</a:t>
            </a:r>
          </a:p>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Support for Windows phone, </a:t>
            </a:r>
            <a:r>
              <a:rPr lang="en-US" sz="1600" spc="-71" dirty="0" err="1">
                <a:solidFill>
                  <a:srgbClr val="000000">
                    <a:lumMod val="65000"/>
                    <a:lumOff val="35000"/>
                  </a:srgbClr>
                </a:solidFill>
                <a:ea typeface="Segoe UI" pitchFamily="34" charset="0"/>
                <a:cs typeface="Segoe UI" pitchFamily="34" charset="0"/>
              </a:rPr>
              <a:t>iOS</a:t>
            </a:r>
            <a:r>
              <a:rPr lang="en-US" sz="1600" spc="-71" dirty="0">
                <a:solidFill>
                  <a:srgbClr val="000000">
                    <a:lumMod val="65000"/>
                    <a:lumOff val="35000"/>
                  </a:srgbClr>
                </a:solidFill>
                <a:ea typeface="Segoe UI" pitchFamily="34" charset="0"/>
                <a:cs typeface="Segoe UI" pitchFamily="34" charset="0"/>
              </a:rPr>
              <a:t> &amp; Android phones</a:t>
            </a:r>
          </a:p>
        </p:txBody>
      </p:sp>
      <p:sp>
        <p:nvSpPr>
          <p:cNvPr id="31" name="Rectangle 30"/>
          <p:cNvSpPr/>
          <p:nvPr/>
        </p:nvSpPr>
        <p:spPr bwMode="auto">
          <a:xfrm>
            <a:off x="3333477" y="4906180"/>
            <a:ext cx="2401772" cy="200278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199" tIns="186402" rIns="93194" bIns="93199" numCol="1" rtlCol="0" anchor="t" anchorCtr="0" compatLnSpc="1">
            <a:prstTxWarp prst="textNoShape">
              <a:avLst/>
            </a:prstTxWarp>
          </a:bodyPr>
          <a:lstStyle/>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Office - on demand,  roaming &amp; up-to-date</a:t>
            </a:r>
          </a:p>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New cloud app development model</a:t>
            </a:r>
          </a:p>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Enterprise-grade reliability  and standards</a:t>
            </a:r>
          </a:p>
        </p:txBody>
      </p:sp>
      <p:sp>
        <p:nvSpPr>
          <p:cNvPr id="33" name="Rectangle 32"/>
          <p:cNvSpPr/>
          <p:nvPr/>
        </p:nvSpPr>
        <p:spPr bwMode="auto">
          <a:xfrm>
            <a:off x="6258950" y="4906176"/>
            <a:ext cx="2740838" cy="19369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199" tIns="186402" rIns="93194" bIns="93199" numCol="1" rtlCol="0" anchor="t" anchorCtr="0" compatLnSpc="1">
            <a:prstTxWarp prst="textNoShape">
              <a:avLst/>
            </a:prstTxWarp>
          </a:bodyPr>
          <a:lstStyle/>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Newsfeeds &amp; microblogging, extend with Yammer</a:t>
            </a:r>
          </a:p>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Pervasive social capabilities across Office</a:t>
            </a:r>
          </a:p>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Multiparty HD video &amp; Skype federation</a:t>
            </a:r>
          </a:p>
        </p:txBody>
      </p:sp>
      <p:sp>
        <p:nvSpPr>
          <p:cNvPr id="34" name="Rectangle 33"/>
          <p:cNvSpPr/>
          <p:nvPr/>
        </p:nvSpPr>
        <p:spPr bwMode="auto">
          <a:xfrm>
            <a:off x="9209483" y="4906181"/>
            <a:ext cx="2635265" cy="184530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39" tIns="186402" rIns="93194" bIns="93199" numCol="1" rtlCol="0" anchor="t" anchorCtr="0" compatLnSpc="1">
            <a:prstTxWarp prst="textNoShape">
              <a:avLst/>
            </a:prstTxWarp>
          </a:bodyPr>
          <a:lstStyle/>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DLP, data retention &amp; unified </a:t>
            </a:r>
            <a:r>
              <a:rPr lang="en-US" sz="1600" spc="-71" dirty="0" err="1">
                <a:solidFill>
                  <a:srgbClr val="000000">
                    <a:lumMod val="65000"/>
                    <a:lumOff val="35000"/>
                  </a:srgbClr>
                </a:solidFill>
                <a:ea typeface="Segoe UI" pitchFamily="34" charset="0"/>
                <a:cs typeface="Segoe UI" pitchFamily="34" charset="0"/>
              </a:rPr>
              <a:t>eDiscovery</a:t>
            </a:r>
            <a:endParaRPr lang="en-US" sz="1600" spc="-71" dirty="0">
              <a:solidFill>
                <a:srgbClr val="000000">
                  <a:lumMod val="65000"/>
                  <a:lumOff val="35000"/>
                </a:srgbClr>
              </a:solidFill>
              <a:ea typeface="Segoe UI" pitchFamily="34" charset="0"/>
              <a:cs typeface="Segoe UI" pitchFamily="34" charset="0"/>
            </a:endParaRPr>
          </a:p>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Reimagined deployment model for Office apps</a:t>
            </a:r>
          </a:p>
          <a:p>
            <a:pPr defTabSz="931683" fontAlgn="base">
              <a:lnSpc>
                <a:spcPct val="90000"/>
              </a:lnSpc>
              <a:spcBef>
                <a:spcPct val="0"/>
              </a:spcBef>
              <a:spcAft>
                <a:spcPts val="1224"/>
              </a:spcAft>
            </a:pPr>
            <a:r>
              <a:rPr lang="en-US" sz="1600" spc="-71" dirty="0">
                <a:solidFill>
                  <a:srgbClr val="000000">
                    <a:lumMod val="65000"/>
                    <a:lumOff val="35000"/>
                  </a:srgbClr>
                </a:solidFill>
                <a:ea typeface="Segoe UI" pitchFamily="34" charset="0"/>
                <a:cs typeface="Segoe UI" pitchFamily="34" charset="0"/>
              </a:rPr>
              <a:t>Common management experience across Office 365</a:t>
            </a:r>
          </a:p>
        </p:txBody>
      </p:sp>
    </p:spTree>
    <p:extLst>
      <p:ext uri="{BB962C8B-B14F-4D97-AF65-F5344CB8AC3E}">
        <p14:creationId xmlns:p14="http://schemas.microsoft.com/office/powerpoint/2010/main" val="24023811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30"/>
                                        </p:tgtEl>
                                      </p:cBhvr>
                                    </p:animEffect>
                                    <p:set>
                                      <p:cBhvr>
                                        <p:cTn id="29" dur="1" fill="hold">
                                          <p:stCondLst>
                                            <p:cond delay="499"/>
                                          </p:stCondLst>
                                        </p:cTn>
                                        <p:tgtEl>
                                          <p:spTgt spid="30"/>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31"/>
                                        </p:tgtEl>
                                      </p:cBhvr>
                                    </p:animEffect>
                                    <p:set>
                                      <p:cBhvr>
                                        <p:cTn id="37" dur="1" fill="hold">
                                          <p:stCondLst>
                                            <p:cond delay="499"/>
                                          </p:stCondLst>
                                        </p:cTn>
                                        <p:tgtEl>
                                          <p:spTgt spid="31"/>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33"/>
                                        </p:tgtEl>
                                      </p:cBhvr>
                                    </p:animEffect>
                                    <p:set>
                                      <p:cBhvr>
                                        <p:cTn id="45" dur="1" fill="hold">
                                          <p:stCondLst>
                                            <p:cond delay="499"/>
                                          </p:stCondLst>
                                        </p:cTn>
                                        <p:tgtEl>
                                          <p:spTgt spid="33"/>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0" grpId="1"/>
      <p:bldP spid="31" grpId="0"/>
      <p:bldP spid="31" grpId="1"/>
      <p:bldP spid="33" grpId="0"/>
      <p:bldP spid="33" grpId="1"/>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529659" y="1709787"/>
            <a:ext cx="1865957" cy="18652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Exchange Online</a:t>
            </a:r>
          </a:p>
        </p:txBody>
      </p:sp>
      <p:sp>
        <p:nvSpPr>
          <p:cNvPr id="45" name="Rectangle 44"/>
          <p:cNvSpPr/>
          <p:nvPr/>
        </p:nvSpPr>
        <p:spPr bwMode="auto">
          <a:xfrm>
            <a:off x="2441050" y="1709787"/>
            <a:ext cx="1865957" cy="18652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r>
              <a:rPr lang="en-US" sz="2200" dirty="0">
                <a:gradFill>
                  <a:gsLst>
                    <a:gs pos="0">
                      <a:srgbClr val="FFFFFF"/>
                    </a:gs>
                    <a:gs pos="100000">
                      <a:srgbClr val="FFFFFF"/>
                    </a:gs>
                  </a:gsLst>
                  <a:lin ang="5400000" scaled="0"/>
                </a:gradFill>
                <a:ea typeface="Segoe UI" pitchFamily="34" charset="0"/>
                <a:cs typeface="Segoe UI" pitchFamily="34" charset="0"/>
              </a:rPr>
              <a:t>SharePoint Online</a:t>
            </a:r>
          </a:p>
        </p:txBody>
      </p:sp>
      <p:sp>
        <p:nvSpPr>
          <p:cNvPr id="2" name="Title 1"/>
          <p:cNvSpPr>
            <a:spLocks noGrp="1"/>
          </p:cNvSpPr>
          <p:nvPr>
            <p:ph type="title"/>
          </p:nvPr>
        </p:nvSpPr>
        <p:spPr/>
        <p:txBody>
          <a:bodyPr/>
          <a:lstStyle/>
          <a:p>
            <a:r>
              <a:rPr lang="en-US" dirty="0" smtClean="0"/>
              <a:t>Office 365 | What is it?</a:t>
            </a:r>
            <a:endParaRPr lang="en-US" dirty="0"/>
          </a:p>
        </p:txBody>
      </p:sp>
      <p:sp>
        <p:nvSpPr>
          <p:cNvPr id="16" name="Rectangle 15"/>
          <p:cNvSpPr/>
          <p:nvPr/>
        </p:nvSpPr>
        <p:spPr bwMode="auto">
          <a:xfrm>
            <a:off x="4348739" y="1709787"/>
            <a:ext cx="1865957" cy="18652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r>
              <a:rPr lang="en-US" sz="2200" dirty="0">
                <a:gradFill>
                  <a:gsLst>
                    <a:gs pos="0">
                      <a:srgbClr val="FFFFFF"/>
                    </a:gs>
                    <a:gs pos="100000">
                      <a:srgbClr val="FFFFFF"/>
                    </a:gs>
                  </a:gsLst>
                  <a:lin ang="5400000" scaled="0"/>
                </a:gradFill>
                <a:ea typeface="Segoe UI" pitchFamily="34" charset="0"/>
                <a:cs typeface="Segoe UI" pitchFamily="34" charset="0"/>
              </a:rPr>
              <a:t>Lync</a:t>
            </a:r>
          </a:p>
          <a:p>
            <a:pPr algn="ctr" defTabSz="932107" fontAlgn="base">
              <a:spcBef>
                <a:spcPct val="0"/>
              </a:spcBef>
              <a:spcAft>
                <a:spcPct val="0"/>
              </a:spcAft>
            </a:pPr>
            <a:r>
              <a:rPr lang="en-US" sz="2200" dirty="0">
                <a:gradFill>
                  <a:gsLst>
                    <a:gs pos="0">
                      <a:srgbClr val="FFFFFF"/>
                    </a:gs>
                    <a:gs pos="100000">
                      <a:srgbClr val="FFFFFF"/>
                    </a:gs>
                  </a:gsLst>
                  <a:lin ang="5400000" scaled="0"/>
                </a:gradFill>
                <a:ea typeface="Segoe UI" pitchFamily="34" charset="0"/>
                <a:cs typeface="Segoe UI" pitchFamily="34" charset="0"/>
              </a:rPr>
              <a:t>Online</a:t>
            </a:r>
          </a:p>
        </p:txBody>
      </p:sp>
      <p:sp>
        <p:nvSpPr>
          <p:cNvPr id="19" name="Rectangle 18"/>
          <p:cNvSpPr/>
          <p:nvPr/>
        </p:nvSpPr>
        <p:spPr bwMode="auto">
          <a:xfrm>
            <a:off x="529659" y="3606695"/>
            <a:ext cx="1865957" cy="18652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r>
              <a:rPr lang="en-US" sz="2200" dirty="0">
                <a:gradFill>
                  <a:gsLst>
                    <a:gs pos="0">
                      <a:srgbClr val="FFFFFF"/>
                    </a:gs>
                    <a:gs pos="100000">
                      <a:srgbClr val="FFFFFF"/>
                    </a:gs>
                  </a:gsLst>
                  <a:lin ang="5400000" scaled="0"/>
                </a:gradFill>
                <a:ea typeface="Segoe UI" pitchFamily="34" charset="0"/>
                <a:cs typeface="Segoe UI" pitchFamily="34" charset="0"/>
              </a:rPr>
              <a:t>Office 365 </a:t>
            </a:r>
            <a:r>
              <a:rPr lang="en-US" sz="2200" dirty="0" err="1">
                <a:gradFill>
                  <a:gsLst>
                    <a:gs pos="0">
                      <a:srgbClr val="FFFFFF"/>
                    </a:gs>
                    <a:gs pos="100000">
                      <a:srgbClr val="FFFFFF"/>
                    </a:gs>
                  </a:gsLst>
                  <a:lin ang="5400000" scaled="0"/>
                </a:gradFill>
                <a:ea typeface="Segoe UI" pitchFamily="34" charset="0"/>
                <a:cs typeface="Segoe UI" pitchFamily="34" charset="0"/>
              </a:rPr>
              <a:t>ProPlus</a:t>
            </a: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2441050" y="3606695"/>
            <a:ext cx="1865957" cy="18652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r>
              <a:rPr lang="en-US" sz="2200" dirty="0">
                <a:gradFill>
                  <a:gsLst>
                    <a:gs pos="0">
                      <a:srgbClr val="FFFFFF"/>
                    </a:gs>
                    <a:gs pos="100000">
                      <a:srgbClr val="FFFFFF"/>
                    </a:gs>
                  </a:gsLst>
                  <a:lin ang="5400000" scaled="0"/>
                </a:gradFill>
                <a:ea typeface="Segoe UI" pitchFamily="34" charset="0"/>
                <a:cs typeface="Segoe UI" pitchFamily="34" charset="0"/>
              </a:rPr>
              <a:t>Project Online</a:t>
            </a:r>
          </a:p>
        </p:txBody>
      </p:sp>
      <p:sp>
        <p:nvSpPr>
          <p:cNvPr id="29" name="Rectangle 28"/>
          <p:cNvSpPr/>
          <p:nvPr/>
        </p:nvSpPr>
        <p:spPr bwMode="auto">
          <a:xfrm>
            <a:off x="4348739" y="3606695"/>
            <a:ext cx="1865957" cy="18652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r>
              <a:rPr lang="en-US" sz="2200" dirty="0">
                <a:gradFill>
                  <a:gsLst>
                    <a:gs pos="0">
                      <a:srgbClr val="FFFFFF"/>
                    </a:gs>
                    <a:gs pos="100000">
                      <a:srgbClr val="FFFFFF"/>
                    </a:gs>
                  </a:gsLst>
                  <a:lin ang="5400000" scaled="0"/>
                </a:gradFill>
                <a:latin typeface="Segoe"/>
                <a:ea typeface="Segoe UI" pitchFamily="34" charset="0"/>
                <a:cs typeface="Segoe UI" pitchFamily="34" charset="0"/>
              </a:rPr>
              <a:t>Visio Pro for Office 365</a:t>
            </a:r>
          </a:p>
        </p:txBody>
      </p:sp>
      <p:grpSp>
        <p:nvGrpSpPr>
          <p:cNvPr id="47" name="Group 46"/>
          <p:cNvGrpSpPr/>
          <p:nvPr/>
        </p:nvGrpSpPr>
        <p:grpSpPr>
          <a:xfrm>
            <a:off x="6256432" y="1709787"/>
            <a:ext cx="6205962" cy="3762119"/>
            <a:chOff x="6106443" y="2432387"/>
            <a:chExt cx="6082381" cy="3688687"/>
          </a:xfrm>
        </p:grpSpPr>
        <p:sp>
          <p:nvSpPr>
            <p:cNvPr id="49" name="Rectangle 48"/>
            <p:cNvSpPr/>
            <p:nvPr/>
          </p:nvSpPr>
          <p:spPr bwMode="auto">
            <a:xfrm>
              <a:off x="6106443" y="2432387"/>
              <a:ext cx="6082381" cy="36886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6106443" y="3682370"/>
              <a:ext cx="3695633" cy="1280160"/>
            </a:xfrm>
            <a:prstGeom prst="rect">
              <a:avLst/>
            </a:prstGeom>
            <a:noFill/>
            <a:ln>
              <a:noFill/>
            </a:ln>
          </p:spPr>
        </p:pic>
        <p:grpSp>
          <p:nvGrpSpPr>
            <p:cNvPr id="24" name="Group 23"/>
            <p:cNvGrpSpPr>
              <a:grpSpLocks noChangeAspect="1"/>
            </p:cNvGrpSpPr>
            <p:nvPr/>
          </p:nvGrpSpPr>
          <p:grpSpPr>
            <a:xfrm>
              <a:off x="9737677" y="3362330"/>
              <a:ext cx="2167987" cy="1828800"/>
              <a:chOff x="7121463" y="1805915"/>
              <a:chExt cx="4480560" cy="3779570"/>
            </a:xfrm>
          </p:grpSpPr>
          <p:grpSp>
            <p:nvGrpSpPr>
              <p:cNvPr id="25" name="Group 24"/>
              <p:cNvGrpSpPr/>
              <p:nvPr/>
            </p:nvGrpSpPr>
            <p:grpSpPr>
              <a:xfrm>
                <a:off x="7121463" y="1805915"/>
                <a:ext cx="4480560" cy="3779570"/>
                <a:chOff x="2457705" y="860612"/>
                <a:chExt cx="4480560" cy="3779570"/>
              </a:xfrm>
            </p:grpSpPr>
            <p:pic>
              <p:nvPicPr>
                <p:cNvPr id="26" name="Picture 25" descr="C:\Users\v-maryba\Dropbox\ZumTeam\Team_Resources\Design Resources\2012\Windows Brand\Product_renders\WIN_Tablet_16x9_Left_Angle_1_BLUE.png"/>
                <p:cNvPicPr>
                  <a:picLocks noChangeAspect="1" noChangeArrowheads="1"/>
                </p:cNvPicPr>
                <p:nvPr/>
              </p:nvPicPr>
              <p:blipFill rotWithShape="1">
                <a:blip r:embed="rId5">
                  <a:extLst>
                    <a:ext uri="{28A0092B-C50C-407E-A947-70E740481C1C}">
                      <a14:useLocalDpi xmlns:a14="http://schemas.microsoft.com/office/drawing/2010/main" val="0"/>
                    </a:ext>
                  </a:extLst>
                </a:blip>
                <a:srcRect l="11247" t="13279" r="11259" b="13435"/>
                <a:stretch/>
              </p:blipFill>
              <p:spPr bwMode="auto">
                <a:xfrm>
                  <a:off x="2457705" y="860612"/>
                  <a:ext cx="4480560" cy="3779570"/>
                </a:xfrm>
                <a:prstGeom prst="rect">
                  <a:avLst/>
                </a:prstGeom>
                <a:noFill/>
                <a:extLst>
                  <a:ext uri="{909E8E84-426E-40DD-AFC4-6F175D3DCCD1}">
                    <a14:hiddenFill xmlns:a14="http://schemas.microsoft.com/office/drawing/2010/main">
                      <a:solidFill>
                        <a:srgbClr val="FFFFFF"/>
                      </a:solidFill>
                    </a14:hiddenFill>
                  </a:ext>
                </a:extLst>
              </p:spPr>
            </p:pic>
            <p:sp>
              <p:nvSpPr>
                <p:cNvPr id="27" name="Trapezoid 26"/>
                <p:cNvSpPr/>
                <p:nvPr>
                  <p:custDataLst>
                    <p:tags r:id="rId1"/>
                  </p:custDataLst>
                </p:nvPr>
              </p:nvSpPr>
              <p:spPr bwMode="auto">
                <a:xfrm rot="16200000">
                  <a:off x="3112005" y="784409"/>
                  <a:ext cx="3137649" cy="3917577"/>
                </a:xfrm>
                <a:prstGeom prst="trapezoid">
                  <a:avLst>
                    <a:gd name="adj" fmla="val 6512"/>
                  </a:avLst>
                </a:prstGeom>
                <a:solidFill>
                  <a:schemeClr val="bg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0" tIns="45720" rIns="68580" bIns="45720" numCol="1" rtlCol="0" anchor="b" anchorCtr="0" compatLnSpc="1">
                  <a:prstTxWarp prst="textNoShape">
                    <a:avLst/>
                  </a:prstTxWarp>
                </a:bodyPr>
                <a:lstStyle/>
                <a:p>
                  <a:pPr defTabSz="932377"/>
                  <a:endParaRPr lang="en-US" sz="1200" dirty="0">
                    <a:solidFill>
                      <a:srgbClr val="EB3C00"/>
                    </a:solidFill>
                  </a:endParaRPr>
                </a:p>
              </p:txBody>
            </p:sp>
          </p:grpSp>
          <p:pic>
            <p:nvPicPr>
              <p:cNvPr id="10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7730" b="3269"/>
              <a:stretch/>
            </p:blipFill>
            <p:spPr bwMode="auto">
              <a:xfrm>
                <a:off x="7705066" y="2299212"/>
                <a:ext cx="3359219" cy="2742001"/>
              </a:xfrm>
              <a:prstGeom prst="rect">
                <a:avLst/>
              </a:prstGeom>
              <a:noFill/>
              <a:ln>
                <a:noFill/>
              </a:ln>
              <a:effectLst/>
              <a:scene3d>
                <a:camera prst="perspectiveFront">
                  <a:rot lat="0" lon="162000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35" name="Picture 2" descr="C:\Users\chrisw\Desktop\Cloud Services 3.png"/>
          <p:cNvPicPr>
            <a:picLocks noChangeAspect="1" noChangeArrowheads="1"/>
          </p:cNvPicPr>
          <p:nvPr/>
        </p:nvPicPr>
        <p:blipFill rotWithShape="1">
          <a:blip r:embed="rId7">
            <a:biLevel thresh="25000"/>
            <a:extLst>
              <a:ext uri="{28A0092B-C50C-407E-A947-70E740481C1C}">
                <a14:useLocalDpi xmlns:a14="http://schemas.microsoft.com/office/drawing/2010/main" val="0"/>
              </a:ext>
            </a:extLst>
          </a:blip>
          <a:srcRect b="23078"/>
          <a:stretch/>
        </p:blipFill>
        <p:spPr bwMode="black">
          <a:xfrm>
            <a:off x="6975701" y="3926065"/>
            <a:ext cx="2916410" cy="154584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529659" y="1009173"/>
            <a:ext cx="11714066" cy="540465"/>
          </a:xfrm>
          <a:prstGeom prst="rect">
            <a:avLst/>
          </a:prstGeom>
        </p:spPr>
        <p:txBody>
          <a:bodyPr wrap="square" lIns="93241" tIns="46623" rIns="93241" bIns="46623">
            <a:spAutoFit/>
          </a:bodyPr>
          <a:lstStyle/>
          <a:p>
            <a:pPr defTabSz="932377"/>
            <a:r>
              <a:rPr lang="en-US" sz="2900" spc="-102" dirty="0">
                <a:ln w="3175">
                  <a:noFill/>
                </a:ln>
                <a:solidFill>
                  <a:srgbClr val="797A7D">
                    <a:lumMod val="50000"/>
                  </a:srgbClr>
                </a:solidFill>
                <a:latin typeface="Segoe UI Light"/>
                <a:cs typeface="Arial" charset="0"/>
              </a:rPr>
              <a:t>Latest productivity services running in Microsoft’s cloud</a:t>
            </a:r>
            <a:endParaRPr lang="en-US" dirty="0">
              <a:solidFill>
                <a:srgbClr val="000000"/>
              </a:solidFill>
            </a:endParaRPr>
          </a:p>
        </p:txBody>
      </p:sp>
    </p:spTree>
    <p:extLst>
      <p:ext uri="{BB962C8B-B14F-4D97-AF65-F5344CB8AC3E}">
        <p14:creationId xmlns:p14="http://schemas.microsoft.com/office/powerpoint/2010/main" val="30914152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4" y="152056"/>
            <a:ext cx="12035455" cy="762786"/>
          </a:xfrm>
        </p:spPr>
        <p:txBody>
          <a:bodyPr/>
          <a:lstStyle/>
          <a:p>
            <a:r>
              <a:rPr lang="en-US" dirty="0" smtClean="0"/>
              <a:t>Office 365 | Benefits</a:t>
            </a:r>
            <a:br>
              <a:rPr lang="en-US" dirty="0" smtClean="0"/>
            </a:br>
            <a:endParaRPr lang="en-US" sz="3700" dirty="0">
              <a:solidFill>
                <a:schemeClr val="bg2">
                  <a:lumMod val="50000"/>
                </a:schemeClr>
              </a:solidFill>
            </a:endParaRPr>
          </a:p>
        </p:txBody>
      </p:sp>
      <p:grpSp>
        <p:nvGrpSpPr>
          <p:cNvPr id="5" name="Group 4"/>
          <p:cNvGrpSpPr/>
          <p:nvPr/>
        </p:nvGrpSpPr>
        <p:grpSpPr>
          <a:xfrm>
            <a:off x="4279921" y="1359705"/>
            <a:ext cx="2408572" cy="2370075"/>
            <a:chOff x="4082222" y="3817154"/>
            <a:chExt cx="2360610" cy="2323814"/>
          </a:xfrm>
        </p:grpSpPr>
        <p:sp>
          <p:nvSpPr>
            <p:cNvPr id="39" name="Rectangle 38"/>
            <p:cNvSpPr/>
            <p:nvPr/>
          </p:nvSpPr>
          <p:spPr bwMode="auto">
            <a:xfrm>
              <a:off x="4091769" y="3817154"/>
              <a:ext cx="2351063" cy="22854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3198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Rectangle 2"/>
            <p:cNvSpPr/>
            <p:nvPr/>
          </p:nvSpPr>
          <p:spPr>
            <a:xfrm>
              <a:off x="4082222" y="5217638"/>
              <a:ext cx="2360610" cy="923330"/>
            </a:xfrm>
            <a:prstGeom prst="rect">
              <a:avLst/>
            </a:prstGeom>
          </p:spPr>
          <p:txBody>
            <a:bodyPr wrap="square">
              <a:spAutoFit/>
            </a:bodyPr>
            <a:lstStyle/>
            <a:p>
              <a:pPr defTabSz="931980" fontAlgn="base">
                <a:spcBef>
                  <a:spcPct val="0"/>
                </a:spcBef>
                <a:spcAft>
                  <a:spcPct val="0"/>
                </a:spcAft>
              </a:pPr>
              <a:r>
                <a:rPr lang="en-US" dirty="0">
                  <a:gradFill>
                    <a:gsLst>
                      <a:gs pos="0">
                        <a:srgbClr val="FFFFFF"/>
                      </a:gs>
                      <a:gs pos="100000">
                        <a:srgbClr val="FFFFFF"/>
                      </a:gs>
                    </a:gsLst>
                    <a:lin ang="5400000" scaled="0"/>
                  </a:gradFill>
                </a:rPr>
                <a:t>Familiar &amp; full Office applications -</a:t>
              </a:r>
              <a:br>
                <a:rPr lang="en-US" dirty="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available </a:t>
              </a:r>
              <a:r>
                <a:rPr lang="en-US" dirty="0">
                  <a:gradFill>
                    <a:gsLst>
                      <a:gs pos="0">
                        <a:srgbClr val="FFFFFF"/>
                      </a:gs>
                      <a:gs pos="100000">
                        <a:srgbClr val="FFFFFF"/>
                      </a:gs>
                    </a:gsLst>
                    <a:lin ang="5400000" scaled="0"/>
                  </a:gradFill>
                </a:rPr>
                <a:t>offline</a:t>
              </a:r>
            </a:p>
          </p:txBody>
        </p:sp>
        <p:sp>
          <p:nvSpPr>
            <p:cNvPr id="55" name="Freeform 5"/>
            <p:cNvSpPr>
              <a:spLocks noEditPoints="1"/>
            </p:cNvSpPr>
            <p:nvPr/>
          </p:nvSpPr>
          <p:spPr bwMode="auto">
            <a:xfrm>
              <a:off x="4715621" y="3944061"/>
              <a:ext cx="1252525" cy="1285994"/>
            </a:xfrm>
            <a:custGeom>
              <a:avLst/>
              <a:gdLst>
                <a:gd name="T0" fmla="*/ 12 w 142"/>
                <a:gd name="T1" fmla="*/ 103 h 137"/>
                <a:gd name="T2" fmla="*/ 130 w 142"/>
                <a:gd name="T3" fmla="*/ 103 h 137"/>
                <a:gd name="T4" fmla="*/ 130 w 142"/>
                <a:gd name="T5" fmla="*/ 12 h 137"/>
                <a:gd name="T6" fmla="*/ 12 w 142"/>
                <a:gd name="T7" fmla="*/ 12 h 137"/>
                <a:gd name="T8" fmla="*/ 12 w 142"/>
                <a:gd name="T9" fmla="*/ 103 h 137"/>
                <a:gd name="T10" fmla="*/ 0 w 142"/>
                <a:gd name="T11" fmla="*/ 107 h 137"/>
                <a:gd name="T12" fmla="*/ 0 w 142"/>
                <a:gd name="T13" fmla="*/ 8 h 137"/>
                <a:gd name="T14" fmla="*/ 8 w 142"/>
                <a:gd name="T15" fmla="*/ 0 h 137"/>
                <a:gd name="T16" fmla="*/ 134 w 142"/>
                <a:gd name="T17" fmla="*/ 0 h 137"/>
                <a:gd name="T18" fmla="*/ 142 w 142"/>
                <a:gd name="T19" fmla="*/ 8 h 137"/>
                <a:gd name="T20" fmla="*/ 142 w 142"/>
                <a:gd name="T21" fmla="*/ 107 h 137"/>
                <a:gd name="T22" fmla="*/ 134 w 142"/>
                <a:gd name="T23" fmla="*/ 115 h 137"/>
                <a:gd name="T24" fmla="*/ 86 w 142"/>
                <a:gd name="T25" fmla="*/ 115 h 137"/>
                <a:gd name="T26" fmla="*/ 86 w 142"/>
                <a:gd name="T27" fmla="*/ 128 h 137"/>
                <a:gd name="T28" fmla="*/ 120 w 142"/>
                <a:gd name="T29" fmla="*/ 137 h 137"/>
                <a:gd name="T30" fmla="*/ 23 w 142"/>
                <a:gd name="T31" fmla="*/ 137 h 137"/>
                <a:gd name="T32" fmla="*/ 57 w 142"/>
                <a:gd name="T33" fmla="*/ 128 h 137"/>
                <a:gd name="T34" fmla="*/ 57 w 142"/>
                <a:gd name="T35" fmla="*/ 115 h 137"/>
                <a:gd name="T36" fmla="*/ 8 w 142"/>
                <a:gd name="T37" fmla="*/ 115 h 137"/>
                <a:gd name="T38" fmla="*/ 0 w 142"/>
                <a:gd name="T39"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2" h="137">
                  <a:moveTo>
                    <a:pt x="12" y="103"/>
                  </a:moveTo>
                  <a:cubicBezTo>
                    <a:pt x="130" y="103"/>
                    <a:pt x="130" y="103"/>
                    <a:pt x="130" y="103"/>
                  </a:cubicBezTo>
                  <a:cubicBezTo>
                    <a:pt x="130" y="12"/>
                    <a:pt x="130" y="12"/>
                    <a:pt x="130" y="12"/>
                  </a:cubicBezTo>
                  <a:cubicBezTo>
                    <a:pt x="12" y="12"/>
                    <a:pt x="12" y="12"/>
                    <a:pt x="12" y="12"/>
                  </a:cubicBezTo>
                  <a:lnTo>
                    <a:pt x="12" y="103"/>
                  </a:lnTo>
                  <a:close/>
                  <a:moveTo>
                    <a:pt x="0" y="107"/>
                  </a:moveTo>
                  <a:cubicBezTo>
                    <a:pt x="0" y="8"/>
                    <a:pt x="0" y="8"/>
                    <a:pt x="0" y="8"/>
                  </a:cubicBezTo>
                  <a:cubicBezTo>
                    <a:pt x="0" y="4"/>
                    <a:pt x="4" y="0"/>
                    <a:pt x="8" y="0"/>
                  </a:cubicBezTo>
                  <a:cubicBezTo>
                    <a:pt x="134" y="0"/>
                    <a:pt x="134" y="0"/>
                    <a:pt x="134" y="0"/>
                  </a:cubicBezTo>
                  <a:cubicBezTo>
                    <a:pt x="139" y="0"/>
                    <a:pt x="142" y="4"/>
                    <a:pt x="142" y="8"/>
                  </a:cubicBezTo>
                  <a:cubicBezTo>
                    <a:pt x="142" y="107"/>
                    <a:pt x="142" y="107"/>
                    <a:pt x="142" y="107"/>
                  </a:cubicBezTo>
                  <a:cubicBezTo>
                    <a:pt x="142" y="112"/>
                    <a:pt x="139" y="115"/>
                    <a:pt x="134" y="115"/>
                  </a:cubicBezTo>
                  <a:cubicBezTo>
                    <a:pt x="86" y="115"/>
                    <a:pt x="86" y="115"/>
                    <a:pt x="86" y="115"/>
                  </a:cubicBezTo>
                  <a:cubicBezTo>
                    <a:pt x="86" y="128"/>
                    <a:pt x="86" y="128"/>
                    <a:pt x="86" y="128"/>
                  </a:cubicBezTo>
                  <a:cubicBezTo>
                    <a:pt x="106" y="129"/>
                    <a:pt x="120" y="133"/>
                    <a:pt x="120" y="137"/>
                  </a:cubicBezTo>
                  <a:cubicBezTo>
                    <a:pt x="23" y="137"/>
                    <a:pt x="23" y="137"/>
                    <a:pt x="23" y="137"/>
                  </a:cubicBezTo>
                  <a:cubicBezTo>
                    <a:pt x="23" y="133"/>
                    <a:pt x="37" y="129"/>
                    <a:pt x="57" y="128"/>
                  </a:cubicBezTo>
                  <a:cubicBezTo>
                    <a:pt x="57" y="115"/>
                    <a:pt x="57" y="115"/>
                    <a:pt x="57" y="115"/>
                  </a:cubicBezTo>
                  <a:cubicBezTo>
                    <a:pt x="8" y="115"/>
                    <a:pt x="8" y="115"/>
                    <a:pt x="8" y="115"/>
                  </a:cubicBezTo>
                  <a:cubicBezTo>
                    <a:pt x="4" y="115"/>
                    <a:pt x="0" y="112"/>
                    <a:pt x="0"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15" tIns="45609" rIns="91215" bIns="45609" numCol="1" anchor="t" anchorCtr="0" compatLnSpc="1">
              <a:prstTxWarp prst="textNoShape">
                <a:avLst/>
              </a:prstTxWarp>
            </a:bodyPr>
            <a:lstStyle/>
            <a:p>
              <a:pPr defTabSz="930013"/>
              <a:endParaRPr lang="en-US" sz="2000" dirty="0">
                <a:solidFill>
                  <a:srgbClr val="FFC000"/>
                </a:solidFill>
              </a:endParaRPr>
            </a:p>
          </p:txBody>
        </p:sp>
        <p:pic>
          <p:nvPicPr>
            <p:cNvPr id="57" name="Picture 56"/>
            <p:cNvPicPr>
              <a:picLocks noChangeAspect="1"/>
            </p:cNvPicPr>
            <p:nvPr/>
          </p:nvPicPr>
          <p:blipFill rotWithShape="1">
            <a:blip r:embed="rId3">
              <a:extLst>
                <a:ext uri="{28A0092B-C50C-407E-A947-70E740481C1C}">
                  <a14:useLocalDpi xmlns:a14="http://schemas.microsoft.com/office/drawing/2010/main" val="0"/>
                </a:ext>
              </a:extLst>
            </a:blip>
            <a:srcRect r="72851" b="9486"/>
            <a:stretch/>
          </p:blipFill>
          <p:spPr>
            <a:xfrm>
              <a:off x="4840083" y="3928489"/>
              <a:ext cx="831816" cy="960636"/>
            </a:xfrm>
            <a:prstGeom prst="rect">
              <a:avLst/>
            </a:prstGeom>
          </p:spPr>
        </p:pic>
      </p:grpSp>
      <p:grpSp>
        <p:nvGrpSpPr>
          <p:cNvPr id="7" name="Group 6"/>
          <p:cNvGrpSpPr/>
          <p:nvPr/>
        </p:nvGrpSpPr>
        <p:grpSpPr>
          <a:xfrm>
            <a:off x="4261020" y="3794574"/>
            <a:ext cx="2515446" cy="2330901"/>
            <a:chOff x="6542344" y="3817154"/>
            <a:chExt cx="2465355" cy="2285405"/>
          </a:xfrm>
        </p:grpSpPr>
        <p:sp>
          <p:nvSpPr>
            <p:cNvPr id="9" name="Rectangle 8"/>
            <p:cNvSpPr/>
            <p:nvPr/>
          </p:nvSpPr>
          <p:spPr bwMode="auto">
            <a:xfrm>
              <a:off x="6561546" y="3817154"/>
              <a:ext cx="2372613" cy="22854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3198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7" name="Rectangle 46"/>
            <p:cNvSpPr/>
            <p:nvPr/>
          </p:nvSpPr>
          <p:spPr>
            <a:xfrm>
              <a:off x="6542344" y="5427975"/>
              <a:ext cx="2465355" cy="646331"/>
            </a:xfrm>
            <a:prstGeom prst="rect">
              <a:avLst/>
            </a:prstGeom>
          </p:spPr>
          <p:txBody>
            <a:bodyPr wrap="none">
              <a:spAutoFit/>
            </a:bodyPr>
            <a:lstStyle/>
            <a:p>
              <a:pPr defTabSz="931980" fontAlgn="base">
                <a:spcBef>
                  <a:spcPct val="0"/>
                </a:spcBef>
                <a:spcAft>
                  <a:spcPct val="0"/>
                </a:spcAft>
              </a:pPr>
              <a:r>
                <a:rPr lang="en-US" dirty="0" smtClean="0">
                  <a:gradFill>
                    <a:gsLst>
                      <a:gs pos="0">
                        <a:srgbClr val="FFFFFF"/>
                      </a:gs>
                      <a:gs pos="100000">
                        <a:srgbClr val="FFFFFF"/>
                      </a:gs>
                    </a:gsLst>
                    <a:lin ang="5400000" scaled="0"/>
                  </a:gradFill>
                </a:rPr>
                <a:t>Reliable service run at </a:t>
              </a:r>
            </a:p>
            <a:p>
              <a:pPr defTabSz="931980" fontAlgn="base">
                <a:spcBef>
                  <a:spcPct val="0"/>
                </a:spcBef>
                <a:spcAft>
                  <a:spcPct val="0"/>
                </a:spcAft>
              </a:pPr>
              <a:r>
                <a:rPr lang="en-US" dirty="0" smtClean="0">
                  <a:gradFill>
                    <a:gsLst>
                      <a:gs pos="0">
                        <a:srgbClr val="FFFFFF"/>
                      </a:gs>
                      <a:gs pos="100000">
                        <a:srgbClr val="FFFFFF"/>
                      </a:gs>
                    </a:gsLst>
                    <a:lin ang="5400000" scaled="0"/>
                  </a:gradFill>
                </a:rPr>
                <a:t>scale with a 99.9% SLA</a:t>
              </a:r>
              <a:endParaRPr lang="en-US" dirty="0">
                <a:gradFill>
                  <a:gsLst>
                    <a:gs pos="0">
                      <a:srgbClr val="FFFFFF"/>
                    </a:gs>
                    <a:gs pos="100000">
                      <a:srgbClr val="FFFFFF"/>
                    </a:gs>
                  </a:gsLst>
                  <a:lin ang="5400000" scaled="0"/>
                </a:gradFill>
              </a:endParaRPr>
            </a:p>
          </p:txBody>
        </p:sp>
        <p:grpSp>
          <p:nvGrpSpPr>
            <p:cNvPr id="12" name="Group 11"/>
            <p:cNvGrpSpPr/>
            <p:nvPr/>
          </p:nvGrpSpPr>
          <p:grpSpPr bwMode="black">
            <a:xfrm>
              <a:off x="7049692" y="3985400"/>
              <a:ext cx="1298044" cy="1218193"/>
              <a:chOff x="2462213" y="1598613"/>
              <a:chExt cx="4222750" cy="3667125"/>
            </a:xfrm>
          </p:grpSpPr>
          <p:sp>
            <p:nvSpPr>
              <p:cNvPr id="13" name="Rectangle 6"/>
              <p:cNvSpPr>
                <a:spLocks noChangeArrowheads="1"/>
              </p:cNvSpPr>
              <p:nvPr/>
            </p:nvSpPr>
            <p:spPr bwMode="black">
              <a:xfrm>
                <a:off x="5564188"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14" name="Rectangle 7"/>
              <p:cNvSpPr>
                <a:spLocks noChangeArrowheads="1"/>
              </p:cNvSpPr>
              <p:nvPr/>
            </p:nvSpPr>
            <p:spPr bwMode="black">
              <a:xfrm>
                <a:off x="5795963" y="3346451"/>
                <a:ext cx="112713"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15" name="Rectangle 8"/>
              <p:cNvSpPr>
                <a:spLocks noChangeArrowheads="1"/>
              </p:cNvSpPr>
              <p:nvPr/>
            </p:nvSpPr>
            <p:spPr bwMode="black">
              <a:xfrm>
                <a:off x="3092451"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16" name="Rectangle 9"/>
              <p:cNvSpPr>
                <a:spLocks noChangeArrowheads="1"/>
              </p:cNvSpPr>
              <p:nvPr/>
            </p:nvSpPr>
            <p:spPr bwMode="black">
              <a:xfrm>
                <a:off x="3324226" y="3346451"/>
                <a:ext cx="117475"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17" name="Freeform 10"/>
              <p:cNvSpPr>
                <a:spLocks/>
              </p:cNvSpPr>
              <p:nvPr/>
            </p:nvSpPr>
            <p:spPr bwMode="black">
              <a:xfrm>
                <a:off x="3902076" y="2506663"/>
                <a:ext cx="101600" cy="123825"/>
              </a:xfrm>
              <a:custGeom>
                <a:avLst/>
                <a:gdLst>
                  <a:gd name="T0" fmla="*/ 36 w 64"/>
                  <a:gd name="T1" fmla="*/ 78 h 78"/>
                  <a:gd name="T2" fmla="*/ 64 w 64"/>
                  <a:gd name="T3" fmla="*/ 64 h 78"/>
                  <a:gd name="T4" fmla="*/ 26 w 64"/>
                  <a:gd name="T5" fmla="*/ 0 h 78"/>
                  <a:gd name="T6" fmla="*/ 0 w 64"/>
                  <a:gd name="T7" fmla="*/ 17 h 78"/>
                  <a:gd name="T8" fmla="*/ 36 w 64"/>
                  <a:gd name="T9" fmla="*/ 78 h 78"/>
                </a:gdLst>
                <a:ahLst/>
                <a:cxnLst>
                  <a:cxn ang="0">
                    <a:pos x="T0" y="T1"/>
                  </a:cxn>
                  <a:cxn ang="0">
                    <a:pos x="T2" y="T3"/>
                  </a:cxn>
                  <a:cxn ang="0">
                    <a:pos x="T4" y="T5"/>
                  </a:cxn>
                  <a:cxn ang="0">
                    <a:pos x="T6" y="T7"/>
                  </a:cxn>
                  <a:cxn ang="0">
                    <a:pos x="T8" y="T9"/>
                  </a:cxn>
                </a:cxnLst>
                <a:rect l="0" t="0" r="r" b="b"/>
                <a:pathLst>
                  <a:path w="64" h="78">
                    <a:moveTo>
                      <a:pt x="36" y="78"/>
                    </a:moveTo>
                    <a:lnTo>
                      <a:pt x="64" y="64"/>
                    </a:lnTo>
                    <a:lnTo>
                      <a:pt x="26" y="0"/>
                    </a:lnTo>
                    <a:lnTo>
                      <a:pt x="0" y="17"/>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18" name="Freeform 11"/>
              <p:cNvSpPr>
                <a:spLocks/>
              </p:cNvSpPr>
              <p:nvPr/>
            </p:nvSpPr>
            <p:spPr bwMode="black">
              <a:xfrm>
                <a:off x="4017963" y="2709863"/>
                <a:ext cx="98425" cy="123825"/>
              </a:xfrm>
              <a:custGeom>
                <a:avLst/>
                <a:gdLst>
                  <a:gd name="T0" fmla="*/ 36 w 62"/>
                  <a:gd name="T1" fmla="*/ 78 h 78"/>
                  <a:gd name="T2" fmla="*/ 62 w 62"/>
                  <a:gd name="T3" fmla="*/ 61 h 78"/>
                  <a:gd name="T4" fmla="*/ 26 w 62"/>
                  <a:gd name="T5" fmla="*/ 0 h 78"/>
                  <a:gd name="T6" fmla="*/ 0 w 62"/>
                  <a:gd name="T7" fmla="*/ 14 h 78"/>
                  <a:gd name="T8" fmla="*/ 36 w 62"/>
                  <a:gd name="T9" fmla="*/ 78 h 78"/>
                </a:gdLst>
                <a:ahLst/>
                <a:cxnLst>
                  <a:cxn ang="0">
                    <a:pos x="T0" y="T1"/>
                  </a:cxn>
                  <a:cxn ang="0">
                    <a:pos x="T2" y="T3"/>
                  </a:cxn>
                  <a:cxn ang="0">
                    <a:pos x="T4" y="T5"/>
                  </a:cxn>
                  <a:cxn ang="0">
                    <a:pos x="T6" y="T7"/>
                  </a:cxn>
                  <a:cxn ang="0">
                    <a:pos x="T8" y="T9"/>
                  </a:cxn>
                </a:cxnLst>
                <a:rect l="0" t="0" r="r" b="b"/>
                <a:pathLst>
                  <a:path w="62" h="78">
                    <a:moveTo>
                      <a:pt x="36" y="78"/>
                    </a:moveTo>
                    <a:lnTo>
                      <a:pt x="62" y="61"/>
                    </a:lnTo>
                    <a:lnTo>
                      <a:pt x="26" y="0"/>
                    </a:lnTo>
                    <a:lnTo>
                      <a:pt x="0" y="14"/>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19" name="Freeform 12"/>
              <p:cNvSpPr>
                <a:spLocks/>
              </p:cNvSpPr>
              <p:nvPr/>
            </p:nvSpPr>
            <p:spPr bwMode="black">
              <a:xfrm>
                <a:off x="4873626" y="2709863"/>
                <a:ext cx="98425" cy="123825"/>
              </a:xfrm>
              <a:custGeom>
                <a:avLst/>
                <a:gdLst>
                  <a:gd name="T0" fmla="*/ 26 w 62"/>
                  <a:gd name="T1" fmla="*/ 78 h 78"/>
                  <a:gd name="T2" fmla="*/ 62 w 62"/>
                  <a:gd name="T3" fmla="*/ 14 h 78"/>
                  <a:gd name="T4" fmla="*/ 36 w 62"/>
                  <a:gd name="T5" fmla="*/ 0 h 78"/>
                  <a:gd name="T6" fmla="*/ 0 w 62"/>
                  <a:gd name="T7" fmla="*/ 61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4"/>
                    </a:lnTo>
                    <a:lnTo>
                      <a:pt x="36" y="0"/>
                    </a:lnTo>
                    <a:lnTo>
                      <a:pt x="0" y="61"/>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20" name="Freeform 13"/>
              <p:cNvSpPr>
                <a:spLocks/>
              </p:cNvSpPr>
              <p:nvPr/>
            </p:nvSpPr>
            <p:spPr bwMode="black">
              <a:xfrm>
                <a:off x="4989513" y="2506663"/>
                <a:ext cx="98425" cy="123825"/>
              </a:xfrm>
              <a:custGeom>
                <a:avLst/>
                <a:gdLst>
                  <a:gd name="T0" fmla="*/ 26 w 62"/>
                  <a:gd name="T1" fmla="*/ 78 h 78"/>
                  <a:gd name="T2" fmla="*/ 62 w 62"/>
                  <a:gd name="T3" fmla="*/ 17 h 78"/>
                  <a:gd name="T4" fmla="*/ 36 w 62"/>
                  <a:gd name="T5" fmla="*/ 0 h 78"/>
                  <a:gd name="T6" fmla="*/ 0 w 62"/>
                  <a:gd name="T7" fmla="*/ 64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7"/>
                    </a:lnTo>
                    <a:lnTo>
                      <a:pt x="36" y="0"/>
                    </a:lnTo>
                    <a:lnTo>
                      <a:pt x="0" y="64"/>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21" name="Freeform 14"/>
              <p:cNvSpPr>
                <a:spLocks/>
              </p:cNvSpPr>
              <p:nvPr/>
            </p:nvSpPr>
            <p:spPr bwMode="black">
              <a:xfrm>
                <a:off x="4017963" y="3990976"/>
                <a:ext cx="98425" cy="123825"/>
              </a:xfrm>
              <a:custGeom>
                <a:avLst/>
                <a:gdLst>
                  <a:gd name="T0" fmla="*/ 0 w 62"/>
                  <a:gd name="T1" fmla="*/ 64 h 78"/>
                  <a:gd name="T2" fmla="*/ 26 w 62"/>
                  <a:gd name="T3" fmla="*/ 78 h 78"/>
                  <a:gd name="T4" fmla="*/ 62 w 62"/>
                  <a:gd name="T5" fmla="*/ 14 h 78"/>
                  <a:gd name="T6" fmla="*/ 36 w 62"/>
                  <a:gd name="T7" fmla="*/ 0 h 78"/>
                  <a:gd name="T8" fmla="*/ 0 w 62"/>
                  <a:gd name="T9" fmla="*/ 64 h 78"/>
                </a:gdLst>
                <a:ahLst/>
                <a:cxnLst>
                  <a:cxn ang="0">
                    <a:pos x="T0" y="T1"/>
                  </a:cxn>
                  <a:cxn ang="0">
                    <a:pos x="T2" y="T3"/>
                  </a:cxn>
                  <a:cxn ang="0">
                    <a:pos x="T4" y="T5"/>
                  </a:cxn>
                  <a:cxn ang="0">
                    <a:pos x="T6" y="T7"/>
                  </a:cxn>
                  <a:cxn ang="0">
                    <a:pos x="T8" y="T9"/>
                  </a:cxn>
                </a:cxnLst>
                <a:rect l="0" t="0" r="r" b="b"/>
                <a:pathLst>
                  <a:path w="62" h="78">
                    <a:moveTo>
                      <a:pt x="0" y="64"/>
                    </a:moveTo>
                    <a:lnTo>
                      <a:pt x="26" y="78"/>
                    </a:lnTo>
                    <a:lnTo>
                      <a:pt x="62" y="14"/>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22" name="Freeform 15"/>
              <p:cNvSpPr>
                <a:spLocks/>
              </p:cNvSpPr>
              <p:nvPr/>
            </p:nvSpPr>
            <p:spPr bwMode="black">
              <a:xfrm>
                <a:off x="3902076" y="4189413"/>
                <a:ext cx="101600" cy="128588"/>
              </a:xfrm>
              <a:custGeom>
                <a:avLst/>
                <a:gdLst>
                  <a:gd name="T0" fmla="*/ 0 w 64"/>
                  <a:gd name="T1" fmla="*/ 64 h 81"/>
                  <a:gd name="T2" fmla="*/ 26 w 64"/>
                  <a:gd name="T3" fmla="*/ 81 h 81"/>
                  <a:gd name="T4" fmla="*/ 64 w 64"/>
                  <a:gd name="T5" fmla="*/ 17 h 81"/>
                  <a:gd name="T6" fmla="*/ 36 w 64"/>
                  <a:gd name="T7" fmla="*/ 0 h 81"/>
                  <a:gd name="T8" fmla="*/ 0 w 64"/>
                  <a:gd name="T9" fmla="*/ 64 h 81"/>
                </a:gdLst>
                <a:ahLst/>
                <a:cxnLst>
                  <a:cxn ang="0">
                    <a:pos x="T0" y="T1"/>
                  </a:cxn>
                  <a:cxn ang="0">
                    <a:pos x="T2" y="T3"/>
                  </a:cxn>
                  <a:cxn ang="0">
                    <a:pos x="T4" y="T5"/>
                  </a:cxn>
                  <a:cxn ang="0">
                    <a:pos x="T6" y="T7"/>
                  </a:cxn>
                  <a:cxn ang="0">
                    <a:pos x="T8" y="T9"/>
                  </a:cxn>
                </a:cxnLst>
                <a:rect l="0" t="0" r="r" b="b"/>
                <a:pathLst>
                  <a:path w="64" h="81">
                    <a:moveTo>
                      <a:pt x="0" y="64"/>
                    </a:moveTo>
                    <a:lnTo>
                      <a:pt x="26" y="81"/>
                    </a:lnTo>
                    <a:lnTo>
                      <a:pt x="64" y="17"/>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23" name="Freeform 16"/>
              <p:cNvSpPr>
                <a:spLocks/>
              </p:cNvSpPr>
              <p:nvPr/>
            </p:nvSpPr>
            <p:spPr bwMode="black">
              <a:xfrm>
                <a:off x="4989513" y="4189413"/>
                <a:ext cx="98425" cy="128588"/>
              </a:xfrm>
              <a:custGeom>
                <a:avLst/>
                <a:gdLst>
                  <a:gd name="T0" fmla="*/ 26 w 62"/>
                  <a:gd name="T1" fmla="*/ 0 h 81"/>
                  <a:gd name="T2" fmla="*/ 0 w 62"/>
                  <a:gd name="T3" fmla="*/ 17 h 81"/>
                  <a:gd name="T4" fmla="*/ 36 w 62"/>
                  <a:gd name="T5" fmla="*/ 81 h 81"/>
                  <a:gd name="T6" fmla="*/ 62 w 62"/>
                  <a:gd name="T7" fmla="*/ 64 h 81"/>
                  <a:gd name="T8" fmla="*/ 26 w 62"/>
                  <a:gd name="T9" fmla="*/ 0 h 81"/>
                </a:gdLst>
                <a:ahLst/>
                <a:cxnLst>
                  <a:cxn ang="0">
                    <a:pos x="T0" y="T1"/>
                  </a:cxn>
                  <a:cxn ang="0">
                    <a:pos x="T2" y="T3"/>
                  </a:cxn>
                  <a:cxn ang="0">
                    <a:pos x="T4" y="T5"/>
                  </a:cxn>
                  <a:cxn ang="0">
                    <a:pos x="T6" y="T7"/>
                  </a:cxn>
                  <a:cxn ang="0">
                    <a:pos x="T8" y="T9"/>
                  </a:cxn>
                </a:cxnLst>
                <a:rect l="0" t="0" r="r" b="b"/>
                <a:pathLst>
                  <a:path w="62" h="81">
                    <a:moveTo>
                      <a:pt x="26" y="0"/>
                    </a:moveTo>
                    <a:lnTo>
                      <a:pt x="0" y="17"/>
                    </a:lnTo>
                    <a:lnTo>
                      <a:pt x="36" y="81"/>
                    </a:lnTo>
                    <a:lnTo>
                      <a:pt x="62" y="64"/>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24" name="Freeform 17"/>
              <p:cNvSpPr>
                <a:spLocks/>
              </p:cNvSpPr>
              <p:nvPr/>
            </p:nvSpPr>
            <p:spPr bwMode="black">
              <a:xfrm>
                <a:off x="4873626" y="3990976"/>
                <a:ext cx="98425" cy="123825"/>
              </a:xfrm>
              <a:custGeom>
                <a:avLst/>
                <a:gdLst>
                  <a:gd name="T0" fmla="*/ 0 w 62"/>
                  <a:gd name="T1" fmla="*/ 14 h 78"/>
                  <a:gd name="T2" fmla="*/ 36 w 62"/>
                  <a:gd name="T3" fmla="*/ 78 h 78"/>
                  <a:gd name="T4" fmla="*/ 62 w 62"/>
                  <a:gd name="T5" fmla="*/ 64 h 78"/>
                  <a:gd name="T6" fmla="*/ 26 w 62"/>
                  <a:gd name="T7" fmla="*/ 0 h 78"/>
                  <a:gd name="T8" fmla="*/ 0 w 62"/>
                  <a:gd name="T9" fmla="*/ 14 h 78"/>
                </a:gdLst>
                <a:ahLst/>
                <a:cxnLst>
                  <a:cxn ang="0">
                    <a:pos x="T0" y="T1"/>
                  </a:cxn>
                  <a:cxn ang="0">
                    <a:pos x="T2" y="T3"/>
                  </a:cxn>
                  <a:cxn ang="0">
                    <a:pos x="T4" y="T5"/>
                  </a:cxn>
                  <a:cxn ang="0">
                    <a:pos x="T6" y="T7"/>
                  </a:cxn>
                  <a:cxn ang="0">
                    <a:pos x="T8" y="T9"/>
                  </a:cxn>
                </a:cxnLst>
                <a:rect l="0" t="0" r="r" b="b"/>
                <a:pathLst>
                  <a:path w="62" h="78">
                    <a:moveTo>
                      <a:pt x="0" y="14"/>
                    </a:moveTo>
                    <a:lnTo>
                      <a:pt x="36" y="78"/>
                    </a:lnTo>
                    <a:lnTo>
                      <a:pt x="62" y="64"/>
                    </a:lnTo>
                    <a:lnTo>
                      <a:pt x="26"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26" name="Freeform 19"/>
              <p:cNvSpPr>
                <a:spLocks noEditPoints="1"/>
              </p:cNvSpPr>
              <p:nvPr/>
            </p:nvSpPr>
            <p:spPr bwMode="black">
              <a:xfrm>
                <a:off x="3321051" y="1598613"/>
                <a:ext cx="750888" cy="522288"/>
              </a:xfrm>
              <a:custGeom>
                <a:avLst/>
                <a:gdLst>
                  <a:gd name="T0" fmla="*/ 174 w 200"/>
                  <a:gd name="T1" fmla="*/ 0 h 139"/>
                  <a:gd name="T2" fmla="*/ 26 w 200"/>
                  <a:gd name="T3" fmla="*/ 0 h 139"/>
                  <a:gd name="T4" fmla="*/ 0 w 200"/>
                  <a:gd name="T5" fmla="*/ 27 h 139"/>
                  <a:gd name="T6" fmla="*/ 0 w 200"/>
                  <a:gd name="T7" fmla="*/ 113 h 139"/>
                  <a:gd name="T8" fmla="*/ 26 w 200"/>
                  <a:gd name="T9" fmla="*/ 139 h 139"/>
                  <a:gd name="T10" fmla="*/ 174 w 200"/>
                  <a:gd name="T11" fmla="*/ 139 h 139"/>
                  <a:gd name="T12" fmla="*/ 200 w 200"/>
                  <a:gd name="T13" fmla="*/ 113 h 139"/>
                  <a:gd name="T14" fmla="*/ 200 w 200"/>
                  <a:gd name="T15" fmla="*/ 27 h 139"/>
                  <a:gd name="T16" fmla="*/ 174 w 200"/>
                  <a:gd name="T17" fmla="*/ 0 h 139"/>
                  <a:gd name="T18" fmla="*/ 185 w 200"/>
                  <a:gd name="T19" fmla="*/ 113 h 139"/>
                  <a:gd name="T20" fmla="*/ 174 w 200"/>
                  <a:gd name="T21" fmla="*/ 124 h 139"/>
                  <a:gd name="T22" fmla="*/ 26 w 200"/>
                  <a:gd name="T23" fmla="*/ 124 h 139"/>
                  <a:gd name="T24" fmla="*/ 15 w 200"/>
                  <a:gd name="T25" fmla="*/ 113 h 139"/>
                  <a:gd name="T26" fmla="*/ 15 w 200"/>
                  <a:gd name="T27" fmla="*/ 27 h 139"/>
                  <a:gd name="T28" fmla="*/ 26 w 200"/>
                  <a:gd name="T29" fmla="*/ 16 h 139"/>
                  <a:gd name="T30" fmla="*/ 174 w 200"/>
                  <a:gd name="T31" fmla="*/ 16 h 139"/>
                  <a:gd name="T32" fmla="*/ 185 w 200"/>
                  <a:gd name="T33" fmla="*/ 27 h 139"/>
                  <a:gd name="T34" fmla="*/ 185 w 200"/>
                  <a:gd name="T35" fmla="*/ 1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39">
                    <a:moveTo>
                      <a:pt x="174" y="0"/>
                    </a:moveTo>
                    <a:cubicBezTo>
                      <a:pt x="26" y="0"/>
                      <a:pt x="26" y="0"/>
                      <a:pt x="26" y="0"/>
                    </a:cubicBezTo>
                    <a:cubicBezTo>
                      <a:pt x="12" y="0"/>
                      <a:pt x="0" y="12"/>
                      <a:pt x="0" y="27"/>
                    </a:cubicBezTo>
                    <a:cubicBezTo>
                      <a:pt x="0" y="113"/>
                      <a:pt x="0" y="113"/>
                      <a:pt x="0" y="113"/>
                    </a:cubicBezTo>
                    <a:cubicBezTo>
                      <a:pt x="0" y="127"/>
                      <a:pt x="12" y="139"/>
                      <a:pt x="26" y="139"/>
                    </a:cubicBezTo>
                    <a:cubicBezTo>
                      <a:pt x="174" y="139"/>
                      <a:pt x="174" y="139"/>
                      <a:pt x="174" y="139"/>
                    </a:cubicBezTo>
                    <a:cubicBezTo>
                      <a:pt x="188" y="139"/>
                      <a:pt x="200" y="127"/>
                      <a:pt x="200" y="113"/>
                    </a:cubicBezTo>
                    <a:cubicBezTo>
                      <a:pt x="200" y="27"/>
                      <a:pt x="200" y="27"/>
                      <a:pt x="200" y="27"/>
                    </a:cubicBezTo>
                    <a:cubicBezTo>
                      <a:pt x="200" y="12"/>
                      <a:pt x="188" y="0"/>
                      <a:pt x="174" y="0"/>
                    </a:cubicBezTo>
                    <a:moveTo>
                      <a:pt x="185" y="113"/>
                    </a:moveTo>
                    <a:cubicBezTo>
                      <a:pt x="185" y="119"/>
                      <a:pt x="180" y="124"/>
                      <a:pt x="174" y="124"/>
                    </a:cubicBezTo>
                    <a:cubicBezTo>
                      <a:pt x="26" y="124"/>
                      <a:pt x="26" y="124"/>
                      <a:pt x="26" y="124"/>
                    </a:cubicBezTo>
                    <a:cubicBezTo>
                      <a:pt x="20" y="124"/>
                      <a:pt x="15" y="119"/>
                      <a:pt x="15" y="113"/>
                    </a:cubicBezTo>
                    <a:cubicBezTo>
                      <a:pt x="15" y="27"/>
                      <a:pt x="15" y="27"/>
                      <a:pt x="15" y="27"/>
                    </a:cubicBezTo>
                    <a:cubicBezTo>
                      <a:pt x="15" y="21"/>
                      <a:pt x="20" y="16"/>
                      <a:pt x="26" y="16"/>
                    </a:cubicBezTo>
                    <a:cubicBezTo>
                      <a:pt x="174" y="16"/>
                      <a:pt x="174" y="16"/>
                      <a:pt x="174" y="16"/>
                    </a:cubicBezTo>
                    <a:cubicBezTo>
                      <a:pt x="180" y="16"/>
                      <a:pt x="185" y="21"/>
                      <a:pt x="185" y="27"/>
                    </a:cubicBezTo>
                    <a:lnTo>
                      <a:pt x="185"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27" name="Freeform 20"/>
              <p:cNvSpPr>
                <a:spLocks/>
              </p:cNvSpPr>
              <p:nvPr/>
            </p:nvSpPr>
            <p:spPr bwMode="black">
              <a:xfrm>
                <a:off x="3178176" y="2154238"/>
                <a:ext cx="1035050" cy="239713"/>
              </a:xfrm>
              <a:custGeom>
                <a:avLst/>
                <a:gdLst>
                  <a:gd name="T0" fmla="*/ 7 w 276"/>
                  <a:gd name="T1" fmla="*/ 64 h 64"/>
                  <a:gd name="T2" fmla="*/ 269 w 276"/>
                  <a:gd name="T3" fmla="*/ 64 h 64"/>
                  <a:gd name="T4" fmla="*/ 276 w 276"/>
                  <a:gd name="T5" fmla="*/ 57 h 64"/>
                  <a:gd name="T6" fmla="*/ 276 w 276"/>
                  <a:gd name="T7" fmla="*/ 54 h 64"/>
                  <a:gd name="T8" fmla="*/ 272 w 276"/>
                  <a:gd name="T9" fmla="*/ 42 h 64"/>
                  <a:gd name="T10" fmla="*/ 240 w 276"/>
                  <a:gd name="T11" fmla="*/ 5 h 64"/>
                  <a:gd name="T12" fmla="*/ 229 w 276"/>
                  <a:gd name="T13" fmla="*/ 0 h 64"/>
                  <a:gd name="T14" fmla="*/ 47 w 276"/>
                  <a:gd name="T15" fmla="*/ 0 h 64"/>
                  <a:gd name="T16" fmla="*/ 36 w 276"/>
                  <a:gd name="T17" fmla="*/ 5 h 64"/>
                  <a:gd name="T18" fmla="*/ 4 w 276"/>
                  <a:gd name="T19" fmla="*/ 42 h 64"/>
                  <a:gd name="T20" fmla="*/ 0 w 276"/>
                  <a:gd name="T21" fmla="*/ 54 h 64"/>
                  <a:gd name="T22" fmla="*/ 0 w 276"/>
                  <a:gd name="T23" fmla="*/ 57 h 64"/>
                  <a:gd name="T24" fmla="*/ 7 w 27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64">
                    <a:moveTo>
                      <a:pt x="7" y="64"/>
                    </a:moveTo>
                    <a:cubicBezTo>
                      <a:pt x="269" y="64"/>
                      <a:pt x="269" y="64"/>
                      <a:pt x="269" y="64"/>
                    </a:cubicBezTo>
                    <a:cubicBezTo>
                      <a:pt x="273" y="64"/>
                      <a:pt x="276" y="61"/>
                      <a:pt x="276" y="57"/>
                    </a:cubicBezTo>
                    <a:cubicBezTo>
                      <a:pt x="276" y="54"/>
                      <a:pt x="276" y="54"/>
                      <a:pt x="276" y="54"/>
                    </a:cubicBezTo>
                    <a:cubicBezTo>
                      <a:pt x="276" y="50"/>
                      <a:pt x="274" y="45"/>
                      <a:pt x="272" y="42"/>
                    </a:cubicBezTo>
                    <a:cubicBezTo>
                      <a:pt x="240" y="5"/>
                      <a:pt x="240" y="5"/>
                      <a:pt x="240" y="5"/>
                    </a:cubicBezTo>
                    <a:cubicBezTo>
                      <a:pt x="238" y="2"/>
                      <a:pt x="233" y="0"/>
                      <a:pt x="229" y="0"/>
                    </a:cubicBezTo>
                    <a:cubicBezTo>
                      <a:pt x="47" y="0"/>
                      <a:pt x="47" y="0"/>
                      <a:pt x="47" y="0"/>
                    </a:cubicBezTo>
                    <a:cubicBezTo>
                      <a:pt x="43" y="0"/>
                      <a:pt x="38" y="2"/>
                      <a:pt x="36" y="5"/>
                    </a:cubicBezTo>
                    <a:cubicBezTo>
                      <a:pt x="4" y="42"/>
                      <a:pt x="4" y="42"/>
                      <a:pt x="4" y="42"/>
                    </a:cubicBezTo>
                    <a:cubicBezTo>
                      <a:pt x="2" y="45"/>
                      <a:pt x="0" y="50"/>
                      <a:pt x="0" y="54"/>
                    </a:cubicBezTo>
                    <a:cubicBezTo>
                      <a:pt x="0" y="57"/>
                      <a:pt x="0" y="57"/>
                      <a:pt x="0" y="57"/>
                    </a:cubicBezTo>
                    <a:cubicBezTo>
                      <a:pt x="0" y="61"/>
                      <a:pt x="3" y="64"/>
                      <a:pt x="7" y="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28" name="Freeform 21"/>
              <p:cNvSpPr>
                <a:spLocks noEditPoints="1"/>
              </p:cNvSpPr>
              <p:nvPr/>
            </p:nvSpPr>
            <p:spPr bwMode="black">
              <a:xfrm>
                <a:off x="4730751" y="1639888"/>
                <a:ext cx="781050" cy="608013"/>
              </a:xfrm>
              <a:custGeom>
                <a:avLst/>
                <a:gdLst>
                  <a:gd name="T0" fmla="*/ 177 w 208"/>
                  <a:gd name="T1" fmla="*/ 0 h 162"/>
                  <a:gd name="T2" fmla="*/ 31 w 208"/>
                  <a:gd name="T3" fmla="*/ 0 h 162"/>
                  <a:gd name="T4" fmla="*/ 0 w 208"/>
                  <a:gd name="T5" fmla="*/ 31 h 162"/>
                  <a:gd name="T6" fmla="*/ 0 w 208"/>
                  <a:gd name="T7" fmla="*/ 131 h 162"/>
                  <a:gd name="T8" fmla="*/ 31 w 208"/>
                  <a:gd name="T9" fmla="*/ 162 h 162"/>
                  <a:gd name="T10" fmla="*/ 177 w 208"/>
                  <a:gd name="T11" fmla="*/ 162 h 162"/>
                  <a:gd name="T12" fmla="*/ 208 w 208"/>
                  <a:gd name="T13" fmla="*/ 131 h 162"/>
                  <a:gd name="T14" fmla="*/ 208 w 208"/>
                  <a:gd name="T15" fmla="*/ 31 h 162"/>
                  <a:gd name="T16" fmla="*/ 177 w 208"/>
                  <a:gd name="T17" fmla="*/ 0 h 162"/>
                  <a:gd name="T18" fmla="*/ 190 w 208"/>
                  <a:gd name="T19" fmla="*/ 131 h 162"/>
                  <a:gd name="T20" fmla="*/ 177 w 208"/>
                  <a:gd name="T21" fmla="*/ 144 h 162"/>
                  <a:gd name="T22" fmla="*/ 31 w 208"/>
                  <a:gd name="T23" fmla="*/ 144 h 162"/>
                  <a:gd name="T24" fmla="*/ 18 w 208"/>
                  <a:gd name="T25" fmla="*/ 131 h 162"/>
                  <a:gd name="T26" fmla="*/ 18 w 208"/>
                  <a:gd name="T27" fmla="*/ 31 h 162"/>
                  <a:gd name="T28" fmla="*/ 31 w 208"/>
                  <a:gd name="T29" fmla="*/ 18 h 162"/>
                  <a:gd name="T30" fmla="*/ 177 w 208"/>
                  <a:gd name="T31" fmla="*/ 18 h 162"/>
                  <a:gd name="T32" fmla="*/ 190 w 208"/>
                  <a:gd name="T33" fmla="*/ 31 h 162"/>
                  <a:gd name="T34" fmla="*/ 190 w 208"/>
                  <a:gd name="T3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62">
                    <a:moveTo>
                      <a:pt x="177" y="0"/>
                    </a:moveTo>
                    <a:cubicBezTo>
                      <a:pt x="31" y="0"/>
                      <a:pt x="31" y="0"/>
                      <a:pt x="31" y="0"/>
                    </a:cubicBezTo>
                    <a:cubicBezTo>
                      <a:pt x="14" y="0"/>
                      <a:pt x="0" y="14"/>
                      <a:pt x="0" y="31"/>
                    </a:cubicBezTo>
                    <a:cubicBezTo>
                      <a:pt x="0" y="131"/>
                      <a:pt x="0" y="131"/>
                      <a:pt x="0" y="131"/>
                    </a:cubicBezTo>
                    <a:cubicBezTo>
                      <a:pt x="0" y="148"/>
                      <a:pt x="14" y="162"/>
                      <a:pt x="31" y="162"/>
                    </a:cubicBezTo>
                    <a:cubicBezTo>
                      <a:pt x="177" y="162"/>
                      <a:pt x="177" y="162"/>
                      <a:pt x="177" y="162"/>
                    </a:cubicBezTo>
                    <a:cubicBezTo>
                      <a:pt x="194" y="162"/>
                      <a:pt x="208" y="148"/>
                      <a:pt x="208" y="131"/>
                    </a:cubicBezTo>
                    <a:cubicBezTo>
                      <a:pt x="208" y="31"/>
                      <a:pt x="208" y="31"/>
                      <a:pt x="208" y="31"/>
                    </a:cubicBezTo>
                    <a:cubicBezTo>
                      <a:pt x="208" y="14"/>
                      <a:pt x="194" y="0"/>
                      <a:pt x="177" y="0"/>
                    </a:cubicBezTo>
                    <a:moveTo>
                      <a:pt x="190" y="131"/>
                    </a:moveTo>
                    <a:cubicBezTo>
                      <a:pt x="190" y="138"/>
                      <a:pt x="184" y="144"/>
                      <a:pt x="177" y="144"/>
                    </a:cubicBezTo>
                    <a:cubicBezTo>
                      <a:pt x="31" y="144"/>
                      <a:pt x="31" y="144"/>
                      <a:pt x="31" y="144"/>
                    </a:cubicBezTo>
                    <a:cubicBezTo>
                      <a:pt x="24" y="144"/>
                      <a:pt x="18" y="138"/>
                      <a:pt x="18" y="131"/>
                    </a:cubicBezTo>
                    <a:cubicBezTo>
                      <a:pt x="18" y="31"/>
                      <a:pt x="18" y="31"/>
                      <a:pt x="18" y="31"/>
                    </a:cubicBezTo>
                    <a:cubicBezTo>
                      <a:pt x="18" y="24"/>
                      <a:pt x="24" y="18"/>
                      <a:pt x="31" y="18"/>
                    </a:cubicBezTo>
                    <a:cubicBezTo>
                      <a:pt x="177" y="18"/>
                      <a:pt x="177" y="18"/>
                      <a:pt x="177" y="18"/>
                    </a:cubicBezTo>
                    <a:cubicBezTo>
                      <a:pt x="184" y="18"/>
                      <a:pt x="190" y="24"/>
                      <a:pt x="190" y="31"/>
                    </a:cubicBezTo>
                    <a:lnTo>
                      <a:pt x="190" y="1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29" name="Freeform 22"/>
              <p:cNvSpPr>
                <a:spLocks/>
              </p:cNvSpPr>
              <p:nvPr/>
            </p:nvSpPr>
            <p:spPr bwMode="black">
              <a:xfrm>
                <a:off x="4911726" y="2289176"/>
                <a:ext cx="419100" cy="104775"/>
              </a:xfrm>
              <a:custGeom>
                <a:avLst/>
                <a:gdLst>
                  <a:gd name="T0" fmla="*/ 112 w 112"/>
                  <a:gd name="T1" fmla="*/ 25 h 28"/>
                  <a:gd name="T2" fmla="*/ 112 w 112"/>
                  <a:gd name="T3" fmla="*/ 23 h 28"/>
                  <a:gd name="T4" fmla="*/ 110 w 112"/>
                  <a:gd name="T5" fmla="*/ 18 h 28"/>
                  <a:gd name="T6" fmla="*/ 96 w 112"/>
                  <a:gd name="T7" fmla="*/ 2 h 28"/>
                  <a:gd name="T8" fmla="*/ 91 w 112"/>
                  <a:gd name="T9" fmla="*/ 0 h 28"/>
                  <a:gd name="T10" fmla="*/ 21 w 112"/>
                  <a:gd name="T11" fmla="*/ 0 h 28"/>
                  <a:gd name="T12" fmla="*/ 16 w 112"/>
                  <a:gd name="T13" fmla="*/ 2 h 28"/>
                  <a:gd name="T14" fmla="*/ 2 w 112"/>
                  <a:gd name="T15" fmla="*/ 18 h 28"/>
                  <a:gd name="T16" fmla="*/ 0 w 112"/>
                  <a:gd name="T17" fmla="*/ 23 h 28"/>
                  <a:gd name="T18" fmla="*/ 0 w 112"/>
                  <a:gd name="T19" fmla="*/ 25 h 28"/>
                  <a:gd name="T20" fmla="*/ 3 w 112"/>
                  <a:gd name="T21" fmla="*/ 28 h 28"/>
                  <a:gd name="T22" fmla="*/ 109 w 112"/>
                  <a:gd name="T23" fmla="*/ 28 h 28"/>
                  <a:gd name="T24" fmla="*/ 112 w 112"/>
                  <a:gd name="T2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28">
                    <a:moveTo>
                      <a:pt x="112" y="25"/>
                    </a:moveTo>
                    <a:cubicBezTo>
                      <a:pt x="112" y="23"/>
                      <a:pt x="112" y="23"/>
                      <a:pt x="112" y="23"/>
                    </a:cubicBezTo>
                    <a:cubicBezTo>
                      <a:pt x="112" y="22"/>
                      <a:pt x="111" y="20"/>
                      <a:pt x="110" y="18"/>
                    </a:cubicBezTo>
                    <a:cubicBezTo>
                      <a:pt x="96" y="2"/>
                      <a:pt x="96" y="2"/>
                      <a:pt x="96" y="2"/>
                    </a:cubicBezTo>
                    <a:cubicBezTo>
                      <a:pt x="95" y="1"/>
                      <a:pt x="93" y="0"/>
                      <a:pt x="91" y="0"/>
                    </a:cubicBezTo>
                    <a:cubicBezTo>
                      <a:pt x="21" y="0"/>
                      <a:pt x="21" y="0"/>
                      <a:pt x="21" y="0"/>
                    </a:cubicBezTo>
                    <a:cubicBezTo>
                      <a:pt x="19" y="0"/>
                      <a:pt x="17" y="1"/>
                      <a:pt x="16" y="2"/>
                    </a:cubicBezTo>
                    <a:cubicBezTo>
                      <a:pt x="2" y="18"/>
                      <a:pt x="2" y="18"/>
                      <a:pt x="2" y="18"/>
                    </a:cubicBezTo>
                    <a:cubicBezTo>
                      <a:pt x="1" y="20"/>
                      <a:pt x="0" y="22"/>
                      <a:pt x="0" y="23"/>
                    </a:cubicBezTo>
                    <a:cubicBezTo>
                      <a:pt x="0" y="25"/>
                      <a:pt x="0" y="25"/>
                      <a:pt x="0" y="25"/>
                    </a:cubicBezTo>
                    <a:cubicBezTo>
                      <a:pt x="0" y="26"/>
                      <a:pt x="1" y="28"/>
                      <a:pt x="3" y="28"/>
                    </a:cubicBezTo>
                    <a:cubicBezTo>
                      <a:pt x="109" y="28"/>
                      <a:pt x="109" y="28"/>
                      <a:pt x="109" y="28"/>
                    </a:cubicBezTo>
                    <a:cubicBezTo>
                      <a:pt x="111" y="28"/>
                      <a:pt x="112" y="26"/>
                      <a:pt x="112"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30" name="Freeform 23"/>
              <p:cNvSpPr>
                <a:spLocks noEditPoints="1"/>
              </p:cNvSpPr>
              <p:nvPr/>
            </p:nvSpPr>
            <p:spPr bwMode="black">
              <a:xfrm>
                <a:off x="5586413" y="1639888"/>
                <a:ext cx="385763" cy="754063"/>
              </a:xfrm>
              <a:custGeom>
                <a:avLst/>
                <a:gdLst>
                  <a:gd name="T0" fmla="*/ 89 w 103"/>
                  <a:gd name="T1" fmla="*/ 0 h 201"/>
                  <a:gd name="T2" fmla="*/ 13 w 103"/>
                  <a:gd name="T3" fmla="*/ 0 h 201"/>
                  <a:gd name="T4" fmla="*/ 0 w 103"/>
                  <a:gd name="T5" fmla="*/ 13 h 201"/>
                  <a:gd name="T6" fmla="*/ 0 w 103"/>
                  <a:gd name="T7" fmla="*/ 187 h 201"/>
                  <a:gd name="T8" fmla="*/ 13 w 103"/>
                  <a:gd name="T9" fmla="*/ 201 h 201"/>
                  <a:gd name="T10" fmla="*/ 89 w 103"/>
                  <a:gd name="T11" fmla="*/ 201 h 201"/>
                  <a:gd name="T12" fmla="*/ 103 w 103"/>
                  <a:gd name="T13" fmla="*/ 187 h 201"/>
                  <a:gd name="T14" fmla="*/ 103 w 103"/>
                  <a:gd name="T15" fmla="*/ 13 h 201"/>
                  <a:gd name="T16" fmla="*/ 89 w 103"/>
                  <a:gd name="T17" fmla="*/ 0 h 201"/>
                  <a:gd name="T18" fmla="*/ 52 w 103"/>
                  <a:gd name="T19" fmla="*/ 187 h 201"/>
                  <a:gd name="T20" fmla="*/ 40 w 103"/>
                  <a:gd name="T21" fmla="*/ 175 h 201"/>
                  <a:gd name="T22" fmla="*/ 52 w 103"/>
                  <a:gd name="T23" fmla="*/ 163 h 201"/>
                  <a:gd name="T24" fmla="*/ 63 w 103"/>
                  <a:gd name="T25" fmla="*/ 175 h 201"/>
                  <a:gd name="T26" fmla="*/ 52 w 103"/>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201">
                    <a:moveTo>
                      <a:pt x="89" y="0"/>
                    </a:moveTo>
                    <a:cubicBezTo>
                      <a:pt x="13" y="0"/>
                      <a:pt x="13" y="0"/>
                      <a:pt x="13" y="0"/>
                    </a:cubicBezTo>
                    <a:cubicBezTo>
                      <a:pt x="6" y="0"/>
                      <a:pt x="0" y="6"/>
                      <a:pt x="0" y="13"/>
                    </a:cubicBezTo>
                    <a:cubicBezTo>
                      <a:pt x="0" y="187"/>
                      <a:pt x="0" y="187"/>
                      <a:pt x="0" y="187"/>
                    </a:cubicBezTo>
                    <a:cubicBezTo>
                      <a:pt x="0" y="195"/>
                      <a:pt x="6" y="201"/>
                      <a:pt x="13" y="201"/>
                    </a:cubicBezTo>
                    <a:cubicBezTo>
                      <a:pt x="89" y="201"/>
                      <a:pt x="89" y="201"/>
                      <a:pt x="89" y="201"/>
                    </a:cubicBezTo>
                    <a:cubicBezTo>
                      <a:pt x="97" y="201"/>
                      <a:pt x="103" y="195"/>
                      <a:pt x="103" y="187"/>
                    </a:cubicBezTo>
                    <a:cubicBezTo>
                      <a:pt x="103" y="13"/>
                      <a:pt x="103" y="13"/>
                      <a:pt x="103" y="13"/>
                    </a:cubicBezTo>
                    <a:cubicBezTo>
                      <a:pt x="103" y="6"/>
                      <a:pt x="97" y="0"/>
                      <a:pt x="89" y="0"/>
                    </a:cubicBezTo>
                    <a:moveTo>
                      <a:pt x="52" y="187"/>
                    </a:moveTo>
                    <a:cubicBezTo>
                      <a:pt x="45" y="187"/>
                      <a:pt x="40" y="181"/>
                      <a:pt x="40" y="175"/>
                    </a:cubicBezTo>
                    <a:cubicBezTo>
                      <a:pt x="40" y="168"/>
                      <a:pt x="45" y="163"/>
                      <a:pt x="52" y="163"/>
                    </a:cubicBezTo>
                    <a:cubicBezTo>
                      <a:pt x="58" y="163"/>
                      <a:pt x="63" y="168"/>
                      <a:pt x="63" y="175"/>
                    </a:cubicBezTo>
                    <a:cubicBezTo>
                      <a:pt x="63" y="181"/>
                      <a:pt x="58" y="187"/>
                      <a:pt x="52"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31" name="Freeform 24"/>
              <p:cNvSpPr>
                <a:spLocks noEditPoints="1"/>
              </p:cNvSpPr>
              <p:nvPr/>
            </p:nvSpPr>
            <p:spPr bwMode="black">
              <a:xfrm>
                <a:off x="2462213" y="3032126"/>
                <a:ext cx="525463" cy="804863"/>
              </a:xfrm>
              <a:custGeom>
                <a:avLst/>
                <a:gdLst>
                  <a:gd name="T0" fmla="*/ 109 w 140"/>
                  <a:gd name="T1" fmla="*/ 0 h 215"/>
                  <a:gd name="T2" fmla="*/ 31 w 140"/>
                  <a:gd name="T3" fmla="*/ 0 h 215"/>
                  <a:gd name="T4" fmla="*/ 0 w 140"/>
                  <a:gd name="T5" fmla="*/ 30 h 215"/>
                  <a:gd name="T6" fmla="*/ 0 w 140"/>
                  <a:gd name="T7" fmla="*/ 184 h 215"/>
                  <a:gd name="T8" fmla="*/ 31 w 140"/>
                  <a:gd name="T9" fmla="*/ 215 h 215"/>
                  <a:gd name="T10" fmla="*/ 109 w 140"/>
                  <a:gd name="T11" fmla="*/ 215 h 215"/>
                  <a:gd name="T12" fmla="*/ 140 w 140"/>
                  <a:gd name="T13" fmla="*/ 184 h 215"/>
                  <a:gd name="T14" fmla="*/ 140 w 140"/>
                  <a:gd name="T15" fmla="*/ 30 h 215"/>
                  <a:gd name="T16" fmla="*/ 109 w 140"/>
                  <a:gd name="T17" fmla="*/ 0 h 215"/>
                  <a:gd name="T18" fmla="*/ 122 w 140"/>
                  <a:gd name="T19" fmla="*/ 177 h 215"/>
                  <a:gd name="T20" fmla="*/ 109 w 140"/>
                  <a:gd name="T21" fmla="*/ 195 h 215"/>
                  <a:gd name="T22" fmla="*/ 31 w 140"/>
                  <a:gd name="T23" fmla="*/ 195 h 215"/>
                  <a:gd name="T24" fmla="*/ 18 w 140"/>
                  <a:gd name="T25" fmla="*/ 177 h 215"/>
                  <a:gd name="T26" fmla="*/ 18 w 140"/>
                  <a:gd name="T27" fmla="*/ 35 h 215"/>
                  <a:gd name="T28" fmla="*/ 31 w 140"/>
                  <a:gd name="T29" fmla="*/ 18 h 215"/>
                  <a:gd name="T30" fmla="*/ 109 w 140"/>
                  <a:gd name="T31" fmla="*/ 18 h 215"/>
                  <a:gd name="T32" fmla="*/ 122 w 140"/>
                  <a:gd name="T33" fmla="*/ 35 h 215"/>
                  <a:gd name="T34" fmla="*/ 122 w 140"/>
                  <a:gd name="T35"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215">
                    <a:moveTo>
                      <a:pt x="109" y="0"/>
                    </a:moveTo>
                    <a:cubicBezTo>
                      <a:pt x="31" y="0"/>
                      <a:pt x="31" y="0"/>
                      <a:pt x="31" y="0"/>
                    </a:cubicBezTo>
                    <a:cubicBezTo>
                      <a:pt x="14" y="0"/>
                      <a:pt x="0" y="13"/>
                      <a:pt x="0" y="30"/>
                    </a:cubicBezTo>
                    <a:cubicBezTo>
                      <a:pt x="0" y="184"/>
                      <a:pt x="0" y="184"/>
                      <a:pt x="0" y="184"/>
                    </a:cubicBezTo>
                    <a:cubicBezTo>
                      <a:pt x="0" y="201"/>
                      <a:pt x="14" y="215"/>
                      <a:pt x="31" y="215"/>
                    </a:cubicBezTo>
                    <a:cubicBezTo>
                      <a:pt x="109" y="215"/>
                      <a:pt x="109" y="215"/>
                      <a:pt x="109" y="215"/>
                    </a:cubicBezTo>
                    <a:cubicBezTo>
                      <a:pt x="126" y="215"/>
                      <a:pt x="140" y="201"/>
                      <a:pt x="140" y="184"/>
                    </a:cubicBezTo>
                    <a:cubicBezTo>
                      <a:pt x="140" y="30"/>
                      <a:pt x="140" y="30"/>
                      <a:pt x="140" y="30"/>
                    </a:cubicBezTo>
                    <a:cubicBezTo>
                      <a:pt x="140" y="13"/>
                      <a:pt x="126" y="0"/>
                      <a:pt x="109" y="0"/>
                    </a:cubicBezTo>
                    <a:moveTo>
                      <a:pt x="122" y="177"/>
                    </a:moveTo>
                    <a:cubicBezTo>
                      <a:pt x="122" y="187"/>
                      <a:pt x="116" y="195"/>
                      <a:pt x="109" y="195"/>
                    </a:cubicBezTo>
                    <a:cubicBezTo>
                      <a:pt x="31" y="195"/>
                      <a:pt x="31" y="195"/>
                      <a:pt x="31" y="195"/>
                    </a:cubicBezTo>
                    <a:cubicBezTo>
                      <a:pt x="24" y="195"/>
                      <a:pt x="18" y="187"/>
                      <a:pt x="18" y="177"/>
                    </a:cubicBezTo>
                    <a:cubicBezTo>
                      <a:pt x="18" y="35"/>
                      <a:pt x="18" y="35"/>
                      <a:pt x="18" y="35"/>
                    </a:cubicBezTo>
                    <a:cubicBezTo>
                      <a:pt x="18" y="26"/>
                      <a:pt x="24" y="18"/>
                      <a:pt x="31" y="18"/>
                    </a:cubicBezTo>
                    <a:cubicBezTo>
                      <a:pt x="109" y="18"/>
                      <a:pt x="109" y="18"/>
                      <a:pt x="109" y="18"/>
                    </a:cubicBezTo>
                    <a:cubicBezTo>
                      <a:pt x="116" y="18"/>
                      <a:pt x="122" y="26"/>
                      <a:pt x="122" y="35"/>
                    </a:cubicBezTo>
                    <a:lnTo>
                      <a:pt x="122"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32" name="Freeform 25"/>
              <p:cNvSpPr>
                <a:spLocks noEditPoints="1"/>
              </p:cNvSpPr>
              <p:nvPr/>
            </p:nvSpPr>
            <p:spPr bwMode="black">
              <a:xfrm>
                <a:off x="5049838" y="4411663"/>
                <a:ext cx="739775" cy="854075"/>
              </a:xfrm>
              <a:custGeom>
                <a:avLst/>
                <a:gdLst>
                  <a:gd name="T0" fmla="*/ 98 w 197"/>
                  <a:gd name="T1" fmla="*/ 0 h 228"/>
                  <a:gd name="T2" fmla="*/ 0 w 197"/>
                  <a:gd name="T3" fmla="*/ 33 h 228"/>
                  <a:gd name="T4" fmla="*/ 0 w 197"/>
                  <a:gd name="T5" fmla="*/ 195 h 228"/>
                  <a:gd name="T6" fmla="*/ 98 w 197"/>
                  <a:gd name="T7" fmla="*/ 228 h 228"/>
                  <a:gd name="T8" fmla="*/ 197 w 197"/>
                  <a:gd name="T9" fmla="*/ 195 h 228"/>
                  <a:gd name="T10" fmla="*/ 197 w 197"/>
                  <a:gd name="T11" fmla="*/ 33 h 228"/>
                  <a:gd name="T12" fmla="*/ 98 w 197"/>
                  <a:gd name="T13" fmla="*/ 0 h 228"/>
                  <a:gd name="T14" fmla="*/ 98 w 197"/>
                  <a:gd name="T15" fmla="*/ 55 h 228"/>
                  <a:gd name="T16" fmla="*/ 15 w 197"/>
                  <a:gd name="T17" fmla="*/ 32 h 228"/>
                  <a:gd name="T18" fmla="*/ 98 w 197"/>
                  <a:gd name="T19" fmla="*/ 10 h 228"/>
                  <a:gd name="T20" fmla="*/ 182 w 197"/>
                  <a:gd name="T21" fmla="*/ 32 h 228"/>
                  <a:gd name="T22" fmla="*/ 98 w 197"/>
                  <a:gd name="T23" fmla="*/ 5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228">
                    <a:moveTo>
                      <a:pt x="98" y="0"/>
                    </a:moveTo>
                    <a:cubicBezTo>
                      <a:pt x="62" y="0"/>
                      <a:pt x="0" y="7"/>
                      <a:pt x="0" y="33"/>
                    </a:cubicBezTo>
                    <a:cubicBezTo>
                      <a:pt x="0" y="195"/>
                      <a:pt x="0" y="195"/>
                      <a:pt x="0" y="195"/>
                    </a:cubicBezTo>
                    <a:cubicBezTo>
                      <a:pt x="0" y="221"/>
                      <a:pt x="62" y="228"/>
                      <a:pt x="98" y="228"/>
                    </a:cubicBezTo>
                    <a:cubicBezTo>
                      <a:pt x="135" y="228"/>
                      <a:pt x="197" y="221"/>
                      <a:pt x="197" y="195"/>
                    </a:cubicBezTo>
                    <a:cubicBezTo>
                      <a:pt x="197" y="33"/>
                      <a:pt x="197" y="33"/>
                      <a:pt x="197" y="33"/>
                    </a:cubicBezTo>
                    <a:cubicBezTo>
                      <a:pt x="197" y="7"/>
                      <a:pt x="135" y="0"/>
                      <a:pt x="98" y="0"/>
                    </a:cubicBezTo>
                    <a:moveTo>
                      <a:pt x="98" y="55"/>
                    </a:moveTo>
                    <a:cubicBezTo>
                      <a:pt x="52" y="55"/>
                      <a:pt x="15" y="45"/>
                      <a:pt x="15" y="32"/>
                    </a:cubicBezTo>
                    <a:cubicBezTo>
                      <a:pt x="15" y="20"/>
                      <a:pt x="52" y="10"/>
                      <a:pt x="98" y="10"/>
                    </a:cubicBezTo>
                    <a:cubicBezTo>
                      <a:pt x="144" y="10"/>
                      <a:pt x="182" y="20"/>
                      <a:pt x="182" y="32"/>
                    </a:cubicBezTo>
                    <a:cubicBezTo>
                      <a:pt x="182" y="45"/>
                      <a:pt x="144" y="55"/>
                      <a:pt x="98" y="5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33" name="Freeform 26"/>
              <p:cNvSpPr>
                <a:spLocks noEditPoints="1"/>
              </p:cNvSpPr>
              <p:nvPr/>
            </p:nvSpPr>
            <p:spPr bwMode="black">
              <a:xfrm>
                <a:off x="6043613" y="2960688"/>
                <a:ext cx="641350" cy="876300"/>
              </a:xfrm>
              <a:custGeom>
                <a:avLst/>
                <a:gdLst>
                  <a:gd name="T0" fmla="*/ 146 w 171"/>
                  <a:gd name="T1" fmla="*/ 0 h 234"/>
                  <a:gd name="T2" fmla="*/ 25 w 171"/>
                  <a:gd name="T3" fmla="*/ 0 h 234"/>
                  <a:gd name="T4" fmla="*/ 0 w 171"/>
                  <a:gd name="T5" fmla="*/ 25 h 234"/>
                  <a:gd name="T6" fmla="*/ 0 w 171"/>
                  <a:gd name="T7" fmla="*/ 209 h 234"/>
                  <a:gd name="T8" fmla="*/ 25 w 171"/>
                  <a:gd name="T9" fmla="*/ 234 h 234"/>
                  <a:gd name="T10" fmla="*/ 146 w 171"/>
                  <a:gd name="T11" fmla="*/ 234 h 234"/>
                  <a:gd name="T12" fmla="*/ 171 w 171"/>
                  <a:gd name="T13" fmla="*/ 209 h 234"/>
                  <a:gd name="T14" fmla="*/ 171 w 171"/>
                  <a:gd name="T15" fmla="*/ 25 h 234"/>
                  <a:gd name="T16" fmla="*/ 146 w 171"/>
                  <a:gd name="T17" fmla="*/ 0 h 234"/>
                  <a:gd name="T18" fmla="*/ 157 w 171"/>
                  <a:gd name="T19" fmla="*/ 183 h 234"/>
                  <a:gd name="T20" fmla="*/ 146 w 171"/>
                  <a:gd name="T21" fmla="*/ 193 h 234"/>
                  <a:gd name="T22" fmla="*/ 25 w 171"/>
                  <a:gd name="T23" fmla="*/ 193 h 234"/>
                  <a:gd name="T24" fmla="*/ 15 w 171"/>
                  <a:gd name="T25" fmla="*/ 183 h 234"/>
                  <a:gd name="T26" fmla="*/ 15 w 171"/>
                  <a:gd name="T27" fmla="*/ 25 h 234"/>
                  <a:gd name="T28" fmla="*/ 25 w 171"/>
                  <a:gd name="T29" fmla="*/ 14 h 234"/>
                  <a:gd name="T30" fmla="*/ 146 w 171"/>
                  <a:gd name="T31" fmla="*/ 14 h 234"/>
                  <a:gd name="T32" fmla="*/ 157 w 171"/>
                  <a:gd name="T33" fmla="*/ 25 h 234"/>
                  <a:gd name="T34" fmla="*/ 157 w 171"/>
                  <a:gd name="T35" fmla="*/ 1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234">
                    <a:moveTo>
                      <a:pt x="146" y="0"/>
                    </a:moveTo>
                    <a:cubicBezTo>
                      <a:pt x="25" y="0"/>
                      <a:pt x="25" y="0"/>
                      <a:pt x="25" y="0"/>
                    </a:cubicBezTo>
                    <a:cubicBezTo>
                      <a:pt x="11" y="0"/>
                      <a:pt x="0" y="11"/>
                      <a:pt x="0" y="25"/>
                    </a:cubicBezTo>
                    <a:cubicBezTo>
                      <a:pt x="0" y="209"/>
                      <a:pt x="0" y="209"/>
                      <a:pt x="0" y="209"/>
                    </a:cubicBezTo>
                    <a:cubicBezTo>
                      <a:pt x="0" y="223"/>
                      <a:pt x="11" y="234"/>
                      <a:pt x="25" y="234"/>
                    </a:cubicBezTo>
                    <a:cubicBezTo>
                      <a:pt x="146" y="234"/>
                      <a:pt x="146" y="234"/>
                      <a:pt x="146" y="234"/>
                    </a:cubicBezTo>
                    <a:cubicBezTo>
                      <a:pt x="160" y="234"/>
                      <a:pt x="171" y="223"/>
                      <a:pt x="171" y="209"/>
                    </a:cubicBezTo>
                    <a:cubicBezTo>
                      <a:pt x="171" y="25"/>
                      <a:pt x="171" y="25"/>
                      <a:pt x="171" y="25"/>
                    </a:cubicBezTo>
                    <a:cubicBezTo>
                      <a:pt x="171" y="11"/>
                      <a:pt x="160" y="0"/>
                      <a:pt x="146" y="0"/>
                    </a:cubicBezTo>
                    <a:moveTo>
                      <a:pt x="157" y="183"/>
                    </a:moveTo>
                    <a:cubicBezTo>
                      <a:pt x="157" y="188"/>
                      <a:pt x="152" y="193"/>
                      <a:pt x="146" y="193"/>
                    </a:cubicBezTo>
                    <a:cubicBezTo>
                      <a:pt x="25" y="193"/>
                      <a:pt x="25" y="193"/>
                      <a:pt x="25" y="193"/>
                    </a:cubicBezTo>
                    <a:cubicBezTo>
                      <a:pt x="19" y="193"/>
                      <a:pt x="15" y="188"/>
                      <a:pt x="15" y="183"/>
                    </a:cubicBezTo>
                    <a:cubicBezTo>
                      <a:pt x="15" y="25"/>
                      <a:pt x="15" y="25"/>
                      <a:pt x="15" y="25"/>
                    </a:cubicBezTo>
                    <a:cubicBezTo>
                      <a:pt x="15" y="19"/>
                      <a:pt x="19" y="14"/>
                      <a:pt x="25" y="14"/>
                    </a:cubicBezTo>
                    <a:cubicBezTo>
                      <a:pt x="146" y="14"/>
                      <a:pt x="146" y="14"/>
                      <a:pt x="146" y="14"/>
                    </a:cubicBezTo>
                    <a:cubicBezTo>
                      <a:pt x="152" y="14"/>
                      <a:pt x="157" y="19"/>
                      <a:pt x="157" y="25"/>
                    </a:cubicBezTo>
                    <a:lnTo>
                      <a:pt x="157" y="1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34" name="Oval 27"/>
              <p:cNvSpPr>
                <a:spLocks noChangeArrowheads="1"/>
              </p:cNvSpPr>
              <p:nvPr/>
            </p:nvSpPr>
            <p:spPr bwMode="black">
              <a:xfrm>
                <a:off x="62245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35" name="Oval 28"/>
              <p:cNvSpPr>
                <a:spLocks noChangeArrowheads="1"/>
              </p:cNvSpPr>
              <p:nvPr/>
            </p:nvSpPr>
            <p:spPr bwMode="black">
              <a:xfrm>
                <a:off x="64531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36" name="Oval 29"/>
              <p:cNvSpPr>
                <a:spLocks noChangeArrowheads="1"/>
              </p:cNvSpPr>
              <p:nvPr/>
            </p:nvSpPr>
            <p:spPr bwMode="black">
              <a:xfrm>
                <a:off x="6340476"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37" name="Freeform 30"/>
              <p:cNvSpPr>
                <a:spLocks/>
              </p:cNvSpPr>
              <p:nvPr/>
            </p:nvSpPr>
            <p:spPr bwMode="black">
              <a:xfrm>
                <a:off x="3425826" y="4279901"/>
                <a:ext cx="442913" cy="161925"/>
              </a:xfrm>
              <a:custGeom>
                <a:avLst/>
                <a:gdLst>
                  <a:gd name="T0" fmla="*/ 0 w 118"/>
                  <a:gd name="T1" fmla="*/ 43 h 43"/>
                  <a:gd name="T2" fmla="*/ 14 w 118"/>
                  <a:gd name="T3" fmla="*/ 39 h 43"/>
                  <a:gd name="T4" fmla="*/ 108 w 118"/>
                  <a:gd name="T5" fmla="*/ 39 h 43"/>
                  <a:gd name="T6" fmla="*/ 118 w 118"/>
                  <a:gd name="T7" fmla="*/ 41 h 43"/>
                  <a:gd name="T8" fmla="*/ 105 w 118"/>
                  <a:gd name="T9" fmla="*/ 15 h 43"/>
                  <a:gd name="T10" fmla="*/ 81 w 118"/>
                  <a:gd name="T11" fmla="*/ 0 h 43"/>
                  <a:gd name="T12" fmla="*/ 39 w 118"/>
                  <a:gd name="T13" fmla="*/ 0 h 43"/>
                  <a:gd name="T14" fmla="*/ 15 w 118"/>
                  <a:gd name="T15" fmla="*/ 15 h 43"/>
                  <a:gd name="T16" fmla="*/ 0 w 11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43">
                    <a:moveTo>
                      <a:pt x="0" y="43"/>
                    </a:moveTo>
                    <a:cubicBezTo>
                      <a:pt x="4" y="40"/>
                      <a:pt x="9" y="39"/>
                      <a:pt x="14" y="39"/>
                    </a:cubicBezTo>
                    <a:cubicBezTo>
                      <a:pt x="108" y="39"/>
                      <a:pt x="108" y="39"/>
                      <a:pt x="108" y="39"/>
                    </a:cubicBezTo>
                    <a:cubicBezTo>
                      <a:pt x="111" y="39"/>
                      <a:pt x="115" y="40"/>
                      <a:pt x="118" y="41"/>
                    </a:cubicBezTo>
                    <a:cubicBezTo>
                      <a:pt x="105" y="15"/>
                      <a:pt x="105" y="15"/>
                      <a:pt x="105" y="15"/>
                    </a:cubicBezTo>
                    <a:cubicBezTo>
                      <a:pt x="101" y="7"/>
                      <a:pt x="90" y="0"/>
                      <a:pt x="81" y="0"/>
                    </a:cubicBezTo>
                    <a:cubicBezTo>
                      <a:pt x="39" y="0"/>
                      <a:pt x="39" y="0"/>
                      <a:pt x="39" y="0"/>
                    </a:cubicBezTo>
                    <a:cubicBezTo>
                      <a:pt x="30" y="0"/>
                      <a:pt x="19" y="7"/>
                      <a:pt x="15" y="15"/>
                    </a:cubicBez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sp>
            <p:nvSpPr>
              <p:cNvPr id="38" name="Freeform 31"/>
              <p:cNvSpPr>
                <a:spLocks noEditPoints="1"/>
              </p:cNvSpPr>
              <p:nvPr/>
            </p:nvSpPr>
            <p:spPr bwMode="black">
              <a:xfrm>
                <a:off x="3414713" y="4456113"/>
                <a:ext cx="476250" cy="809625"/>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200">
                  <a:solidFill>
                    <a:srgbClr val="000000"/>
                  </a:solidFill>
                </a:endParaRPr>
              </a:p>
            </p:txBody>
          </p:sp>
        </p:grpSp>
        <p:pic>
          <p:nvPicPr>
            <p:cNvPr id="59" name="Picture 5" descr="\\MAGNUM\Projects\Microsoft\Cloud Power FY12\Design\ICONS_PNG\Layer-79.png"/>
            <p:cNvPicPr>
              <a:picLocks noChangeAspect="1" noChangeArrowheads="1"/>
            </p:cNvPicPr>
            <p:nvPr/>
          </p:nvPicPr>
          <p:blipFill>
            <a:blip r:embed="rId4" cstate="print">
              <a:lum bright="100000"/>
            </a:blip>
            <a:srcRect/>
            <a:stretch>
              <a:fillRect/>
            </a:stretch>
          </p:blipFill>
          <p:spPr bwMode="auto">
            <a:xfrm>
              <a:off x="7436524" y="4322380"/>
              <a:ext cx="480950" cy="480950"/>
            </a:xfrm>
            <a:prstGeom prst="rect">
              <a:avLst/>
            </a:prstGeom>
            <a:noFill/>
          </p:spPr>
        </p:pic>
      </p:grpSp>
      <p:grpSp>
        <p:nvGrpSpPr>
          <p:cNvPr id="10" name="Group 9"/>
          <p:cNvGrpSpPr/>
          <p:nvPr/>
        </p:nvGrpSpPr>
        <p:grpSpPr>
          <a:xfrm>
            <a:off x="9317494" y="3762148"/>
            <a:ext cx="2444132" cy="2360533"/>
            <a:chOff x="9012685" y="3788101"/>
            <a:chExt cx="2395462" cy="2314458"/>
          </a:xfrm>
        </p:grpSpPr>
        <p:sp>
          <p:nvSpPr>
            <p:cNvPr id="41" name="Rectangle 40"/>
            <p:cNvSpPr/>
            <p:nvPr/>
          </p:nvSpPr>
          <p:spPr bwMode="auto">
            <a:xfrm>
              <a:off x="9031326" y="3817154"/>
              <a:ext cx="2376821" cy="22854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3198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9" name="Rectangle 48"/>
            <p:cNvSpPr/>
            <p:nvPr/>
          </p:nvSpPr>
          <p:spPr>
            <a:xfrm>
              <a:off x="9053223" y="5632235"/>
              <a:ext cx="1715726" cy="369332"/>
            </a:xfrm>
            <a:prstGeom prst="rect">
              <a:avLst/>
            </a:prstGeom>
          </p:spPr>
          <p:txBody>
            <a:bodyPr wrap="none">
              <a:spAutoFit/>
            </a:bodyPr>
            <a:lstStyle/>
            <a:p>
              <a:pPr defTabSz="931980" fontAlgn="base">
                <a:spcBef>
                  <a:spcPct val="0"/>
                </a:spcBef>
                <a:spcAft>
                  <a:spcPct val="0"/>
                </a:spcAft>
              </a:pPr>
              <a:r>
                <a:rPr lang="en-US" dirty="0" smtClean="0">
                  <a:gradFill>
                    <a:gsLst>
                      <a:gs pos="0">
                        <a:srgbClr val="FFFFFF"/>
                      </a:gs>
                      <a:gs pos="100000">
                        <a:srgbClr val="FFFFFF"/>
                      </a:gs>
                    </a:gsLst>
                    <a:lin ang="5400000" scaled="0"/>
                  </a:gradFill>
                </a:rPr>
                <a:t>Trusted Service</a:t>
              </a:r>
              <a:endParaRPr lang="en-US" dirty="0">
                <a:gradFill>
                  <a:gsLst>
                    <a:gs pos="0">
                      <a:srgbClr val="FFFFFF"/>
                    </a:gs>
                    <a:gs pos="100000">
                      <a:srgbClr val="FFFFFF"/>
                    </a:gs>
                  </a:gsLst>
                  <a:lin ang="5400000" scaled="0"/>
                </a:gradFill>
              </a:endParaRPr>
            </a:p>
          </p:txBody>
        </p:sp>
        <p:pic>
          <p:nvPicPr>
            <p:cNvPr id="71" name="Picture 7" descr="\\MAGNUM\Projects\Microsoft\Cloud Power FY12\Design\ICONS_PNG\Secure.png"/>
            <p:cNvPicPr>
              <a:picLocks noChangeAspect="1" noChangeArrowheads="1"/>
            </p:cNvPicPr>
            <p:nvPr/>
          </p:nvPicPr>
          <p:blipFill>
            <a:blip r:embed="rId5" cstate="print">
              <a:lum bright="100000"/>
            </a:blip>
            <a:srcRect/>
            <a:stretch>
              <a:fillRect/>
            </a:stretch>
          </p:blipFill>
          <p:spPr bwMode="auto">
            <a:xfrm>
              <a:off x="9012685" y="3788101"/>
              <a:ext cx="1386199" cy="1386199"/>
            </a:xfrm>
            <a:prstGeom prst="rect">
              <a:avLst/>
            </a:prstGeom>
            <a:noFill/>
          </p:spPr>
        </p:pic>
        <p:pic>
          <p:nvPicPr>
            <p:cNvPr id="72" name="Picture 2" descr="\\MAGNUM\Projects\Microsoft\Cloud Power FY12\Design\ICONS_PNG\Secure_Elastic.png"/>
            <p:cNvPicPr>
              <a:picLocks noChangeAspect="1" noChangeArrowheads="1"/>
            </p:cNvPicPr>
            <p:nvPr/>
          </p:nvPicPr>
          <p:blipFill>
            <a:blip r:embed="rId6" cstate="print">
              <a:lum bright="100000"/>
            </a:blip>
            <a:srcRect/>
            <a:stretch>
              <a:fillRect/>
            </a:stretch>
          </p:blipFill>
          <p:spPr bwMode="auto">
            <a:xfrm>
              <a:off x="10114976" y="4336049"/>
              <a:ext cx="1081572" cy="1081572"/>
            </a:xfrm>
            <a:prstGeom prst="rect">
              <a:avLst/>
            </a:prstGeom>
            <a:noFill/>
          </p:spPr>
        </p:pic>
      </p:grpSp>
      <p:grpSp>
        <p:nvGrpSpPr>
          <p:cNvPr id="40" name="Group 39"/>
          <p:cNvGrpSpPr/>
          <p:nvPr/>
        </p:nvGrpSpPr>
        <p:grpSpPr>
          <a:xfrm>
            <a:off x="6756197" y="1349127"/>
            <a:ext cx="2479989" cy="2357170"/>
            <a:chOff x="4057406" y="1461939"/>
            <a:chExt cx="2430604" cy="2311161"/>
          </a:xfrm>
        </p:grpSpPr>
        <p:sp>
          <p:nvSpPr>
            <p:cNvPr id="11" name="Rectangle 10"/>
            <p:cNvSpPr/>
            <p:nvPr/>
          </p:nvSpPr>
          <p:spPr bwMode="auto">
            <a:xfrm>
              <a:off x="4091770" y="1461939"/>
              <a:ext cx="2396240" cy="22876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3198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0" name="Rectangle 49"/>
            <p:cNvSpPr/>
            <p:nvPr/>
          </p:nvSpPr>
          <p:spPr>
            <a:xfrm>
              <a:off x="4057406" y="3117013"/>
              <a:ext cx="2420483" cy="656087"/>
            </a:xfrm>
            <a:prstGeom prst="rect">
              <a:avLst/>
            </a:prstGeom>
          </p:spPr>
          <p:txBody>
            <a:bodyPr wrap="square">
              <a:spAutoFit/>
            </a:bodyPr>
            <a:lstStyle/>
            <a:p>
              <a:pPr defTabSz="931980" fontAlgn="base">
                <a:spcBef>
                  <a:spcPct val="0"/>
                </a:spcBef>
                <a:spcAft>
                  <a:spcPct val="0"/>
                </a:spcAft>
              </a:pPr>
              <a:r>
                <a:rPr lang="en-US" dirty="0" smtClean="0">
                  <a:gradFill>
                    <a:gsLst>
                      <a:gs pos="0">
                        <a:srgbClr val="FFFFFF"/>
                      </a:gs>
                      <a:gs pos="100000">
                        <a:srgbClr val="FFFFFF"/>
                      </a:gs>
                    </a:gsLst>
                    <a:lin ang="5400000" scaled="0"/>
                  </a:gradFill>
                </a:rPr>
                <a:t>Advanced IT controls and configuration</a:t>
              </a:r>
              <a:endParaRPr lang="en-US" dirty="0">
                <a:gradFill>
                  <a:gsLst>
                    <a:gs pos="0">
                      <a:srgbClr val="FFFFFF"/>
                    </a:gs>
                    <a:gs pos="100000">
                      <a:srgbClr val="FFFFFF"/>
                    </a:gs>
                  </a:gsLst>
                  <a:lin ang="5400000" scaled="0"/>
                </a:gradFill>
              </a:endParaRPr>
            </a:p>
          </p:txBody>
        </p:sp>
      </p:grpSp>
      <p:grpSp>
        <p:nvGrpSpPr>
          <p:cNvPr id="25" name="Group 24"/>
          <p:cNvGrpSpPr/>
          <p:nvPr/>
        </p:nvGrpSpPr>
        <p:grpSpPr>
          <a:xfrm>
            <a:off x="9284080" y="1361764"/>
            <a:ext cx="2553455" cy="2339690"/>
            <a:chOff x="6516477" y="1461939"/>
            <a:chExt cx="2502608" cy="2294022"/>
          </a:xfrm>
        </p:grpSpPr>
        <p:sp>
          <p:nvSpPr>
            <p:cNvPr id="45" name="Rectangle 44"/>
            <p:cNvSpPr/>
            <p:nvPr/>
          </p:nvSpPr>
          <p:spPr bwMode="auto">
            <a:xfrm>
              <a:off x="6561546" y="1461939"/>
              <a:ext cx="2376821" cy="22914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3198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6" name="Freeform 6"/>
            <p:cNvSpPr>
              <a:spLocks noEditPoints="1"/>
            </p:cNvSpPr>
            <p:nvPr/>
          </p:nvSpPr>
          <p:spPr bwMode="black">
            <a:xfrm>
              <a:off x="6772112" y="2153650"/>
              <a:ext cx="1908885" cy="602984"/>
            </a:xfrm>
            <a:custGeom>
              <a:avLst/>
              <a:gdLst>
                <a:gd name="T0" fmla="*/ 1781 w 1985"/>
                <a:gd name="T1" fmla="*/ 576 h 627"/>
                <a:gd name="T2" fmla="*/ 1781 w 1985"/>
                <a:gd name="T3" fmla="*/ 576 h 627"/>
                <a:gd name="T4" fmla="*/ 1781 w 1985"/>
                <a:gd name="T5" fmla="*/ 576 h 627"/>
                <a:gd name="T6" fmla="*/ 1781 w 1985"/>
                <a:gd name="T7" fmla="*/ 576 h 627"/>
                <a:gd name="T8" fmla="*/ 1781 w 1985"/>
                <a:gd name="T9" fmla="*/ 576 h 627"/>
                <a:gd name="T10" fmla="*/ 1781 w 1985"/>
                <a:gd name="T11" fmla="*/ 576 h 627"/>
                <a:gd name="T12" fmla="*/ 1745 w 1985"/>
                <a:gd name="T13" fmla="*/ 627 h 627"/>
                <a:gd name="T14" fmla="*/ 1787 w 1985"/>
                <a:gd name="T15" fmla="*/ 590 h 627"/>
                <a:gd name="T16" fmla="*/ 1788 w 1985"/>
                <a:gd name="T17" fmla="*/ 581 h 627"/>
                <a:gd name="T18" fmla="*/ 1846 w 1985"/>
                <a:gd name="T19" fmla="*/ 575 h 627"/>
                <a:gd name="T20" fmla="*/ 1846 w 1985"/>
                <a:gd name="T21" fmla="*/ 575 h 627"/>
                <a:gd name="T22" fmla="*/ 1853 w 1985"/>
                <a:gd name="T23" fmla="*/ 575 h 627"/>
                <a:gd name="T24" fmla="*/ 1855 w 1985"/>
                <a:gd name="T25" fmla="*/ 575 h 627"/>
                <a:gd name="T26" fmla="*/ 1854 w 1985"/>
                <a:gd name="T27" fmla="*/ 584 h 627"/>
                <a:gd name="T28" fmla="*/ 1856 w 1985"/>
                <a:gd name="T29" fmla="*/ 574 h 627"/>
                <a:gd name="T30" fmla="*/ 1862 w 1985"/>
                <a:gd name="T31" fmla="*/ 572 h 627"/>
                <a:gd name="T32" fmla="*/ 1867 w 1985"/>
                <a:gd name="T33" fmla="*/ 581 h 627"/>
                <a:gd name="T34" fmla="*/ 1867 w 1985"/>
                <a:gd name="T35" fmla="*/ 581 h 627"/>
                <a:gd name="T36" fmla="*/ 1858 w 1985"/>
                <a:gd name="T37" fmla="*/ 582 h 627"/>
                <a:gd name="T38" fmla="*/ 1856 w 1985"/>
                <a:gd name="T39" fmla="*/ 574 h 627"/>
                <a:gd name="T40" fmla="*/ 1855 w 1985"/>
                <a:gd name="T41" fmla="*/ 593 h 627"/>
                <a:gd name="T42" fmla="*/ 1849 w 1985"/>
                <a:gd name="T43" fmla="*/ 585 h 627"/>
                <a:gd name="T44" fmla="*/ 1850 w 1985"/>
                <a:gd name="T45" fmla="*/ 585 h 627"/>
                <a:gd name="T46" fmla="*/ 1858 w 1985"/>
                <a:gd name="T47" fmla="*/ 583 h 627"/>
                <a:gd name="T48" fmla="*/ 1860 w 1985"/>
                <a:gd name="T49" fmla="*/ 592 h 627"/>
                <a:gd name="T50" fmla="*/ 1867 w 1985"/>
                <a:gd name="T51" fmla="*/ 590 h 627"/>
                <a:gd name="T52" fmla="*/ 1861 w 1985"/>
                <a:gd name="T53" fmla="*/ 591 h 627"/>
                <a:gd name="T54" fmla="*/ 1859 w 1985"/>
                <a:gd name="T55" fmla="*/ 583 h 627"/>
                <a:gd name="T56" fmla="*/ 1867 w 1985"/>
                <a:gd name="T57" fmla="*/ 582 h 627"/>
                <a:gd name="T58" fmla="*/ 1931 w 1985"/>
                <a:gd name="T59" fmla="*/ 589 h 627"/>
                <a:gd name="T60" fmla="*/ 1931 w 1985"/>
                <a:gd name="T61" fmla="*/ 575 h 627"/>
                <a:gd name="T62" fmla="*/ 1752 w 1985"/>
                <a:gd name="T63" fmla="*/ 522 h 627"/>
                <a:gd name="T64" fmla="*/ 1776 w 1985"/>
                <a:gd name="T65" fmla="*/ 581 h 627"/>
                <a:gd name="T66" fmla="*/ 1776 w 1985"/>
                <a:gd name="T67" fmla="*/ 581 h 627"/>
                <a:gd name="T68" fmla="*/ 1776 w 1985"/>
                <a:gd name="T69" fmla="*/ 581 h 627"/>
                <a:gd name="T70" fmla="*/ 1776 w 1985"/>
                <a:gd name="T71" fmla="*/ 581 h 627"/>
                <a:gd name="T72" fmla="*/ 1776 w 1985"/>
                <a:gd name="T73" fmla="*/ 581 h 627"/>
                <a:gd name="T74" fmla="*/ 1583 w 1985"/>
                <a:gd name="T75" fmla="*/ 59 h 627"/>
                <a:gd name="T76" fmla="*/ 803 w 1985"/>
                <a:gd name="T77" fmla="*/ 570 h 627"/>
                <a:gd name="T78" fmla="*/ 1288 w 1985"/>
                <a:gd name="T79" fmla="*/ 580 h 627"/>
                <a:gd name="T80" fmla="*/ 1275 w 1985"/>
                <a:gd name="T81" fmla="*/ 540 h 627"/>
                <a:gd name="T82" fmla="*/ 902 w 1985"/>
                <a:gd name="T83" fmla="*/ 482 h 627"/>
                <a:gd name="T84" fmla="*/ 1557 w 1985"/>
                <a:gd name="T85" fmla="*/ 482 h 627"/>
                <a:gd name="T86" fmla="*/ 292 w 1985"/>
                <a:gd name="T87" fmla="*/ 16 h 627"/>
                <a:gd name="T88" fmla="*/ 708 w 1985"/>
                <a:gd name="T89" fmla="*/ 627 h 627"/>
                <a:gd name="T90" fmla="*/ 292 w 1985"/>
                <a:gd name="T91" fmla="*/ 479 h 627"/>
                <a:gd name="T92" fmla="*/ 670 w 1985"/>
                <a:gd name="T93" fmla="*/ 585 h 627"/>
                <a:gd name="T94" fmla="*/ 333 w 1985"/>
                <a:gd name="T95" fmla="*/ 57 h 627"/>
                <a:gd name="T96" fmla="*/ 238 w 1985"/>
                <a:gd name="T97" fmla="*/ 546 h 627"/>
                <a:gd name="T98" fmla="*/ 247 w 1985"/>
                <a:gd name="T99" fmla="*/ 480 h 627"/>
                <a:gd name="T100" fmla="*/ 307 w 1985"/>
                <a:gd name="T101" fmla="*/ 362 h 627"/>
                <a:gd name="T102" fmla="*/ 205 w 1985"/>
                <a:gd name="T103" fmla="*/ 339 h 627"/>
                <a:gd name="T104" fmla="*/ 86 w 1985"/>
                <a:gd name="T105" fmla="*/ 368 h 627"/>
                <a:gd name="T106" fmla="*/ 95 w 1985"/>
                <a:gd name="T107" fmla="*/ 58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85" h="627">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968" y="133"/>
                  </a:moveTo>
                  <a:cubicBezTo>
                    <a:pt x="1745" y="133"/>
                    <a:pt x="1745" y="133"/>
                    <a:pt x="1745" y="133"/>
                  </a:cubicBezTo>
                  <a:cubicBezTo>
                    <a:pt x="1735" y="133"/>
                    <a:pt x="1728" y="140"/>
                    <a:pt x="1728" y="150"/>
                  </a:cubicBezTo>
                  <a:cubicBezTo>
                    <a:pt x="1728" y="610"/>
                    <a:pt x="1728" y="610"/>
                    <a:pt x="1728" y="610"/>
                  </a:cubicBezTo>
                  <a:cubicBezTo>
                    <a:pt x="1728" y="619"/>
                    <a:pt x="1735" y="627"/>
                    <a:pt x="1745" y="627"/>
                  </a:cubicBezTo>
                  <a:cubicBezTo>
                    <a:pt x="1968" y="627"/>
                    <a:pt x="1968" y="627"/>
                    <a:pt x="1968" y="627"/>
                  </a:cubicBezTo>
                  <a:cubicBezTo>
                    <a:pt x="1978" y="627"/>
                    <a:pt x="1985" y="619"/>
                    <a:pt x="1985" y="610"/>
                  </a:cubicBezTo>
                  <a:cubicBezTo>
                    <a:pt x="1985" y="150"/>
                    <a:pt x="1985" y="150"/>
                    <a:pt x="1985" y="150"/>
                  </a:cubicBezTo>
                  <a:cubicBezTo>
                    <a:pt x="1985" y="140"/>
                    <a:pt x="1978" y="133"/>
                    <a:pt x="1968" y="133"/>
                  </a:cubicBezTo>
                  <a:close/>
                  <a:moveTo>
                    <a:pt x="1787" y="590"/>
                  </a:moveTo>
                  <a:cubicBezTo>
                    <a:pt x="1784" y="586"/>
                    <a:pt x="1784" y="586"/>
                    <a:pt x="1784" y="586"/>
                  </a:cubicBezTo>
                  <a:cubicBezTo>
                    <a:pt x="1783" y="587"/>
                    <a:pt x="1782" y="587"/>
                    <a:pt x="1781" y="587"/>
                  </a:cubicBezTo>
                  <a:cubicBezTo>
                    <a:pt x="1777" y="587"/>
                    <a:pt x="1774" y="584"/>
                    <a:pt x="1774" y="581"/>
                  </a:cubicBezTo>
                  <a:cubicBezTo>
                    <a:pt x="1774" y="577"/>
                    <a:pt x="1777" y="574"/>
                    <a:pt x="1781" y="574"/>
                  </a:cubicBezTo>
                  <a:cubicBezTo>
                    <a:pt x="1785" y="574"/>
                    <a:pt x="1788" y="577"/>
                    <a:pt x="1788" y="581"/>
                  </a:cubicBezTo>
                  <a:cubicBezTo>
                    <a:pt x="1788" y="582"/>
                    <a:pt x="1787" y="584"/>
                    <a:pt x="1786" y="585"/>
                  </a:cubicBezTo>
                  <a:cubicBezTo>
                    <a:pt x="1788" y="589"/>
                    <a:pt x="1788" y="589"/>
                    <a:pt x="1788" y="589"/>
                  </a:cubicBezTo>
                  <a:lnTo>
                    <a:pt x="1787" y="590"/>
                  </a:lnTo>
                  <a:close/>
                  <a:moveTo>
                    <a:pt x="1848" y="583"/>
                  </a:move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7" y="575"/>
                    <a:pt x="1847" y="575"/>
                    <a:pt x="1848" y="575"/>
                  </a:cubicBezTo>
                  <a:cubicBezTo>
                    <a:pt x="1848" y="576"/>
                    <a:pt x="1849" y="576"/>
                    <a:pt x="1849" y="576"/>
                  </a:cubicBezTo>
                  <a:cubicBezTo>
                    <a:pt x="1850" y="576"/>
                    <a:pt x="1850" y="576"/>
                    <a:pt x="1850" y="576"/>
                  </a:cubicBezTo>
                  <a:cubicBezTo>
                    <a:pt x="1851" y="576"/>
                    <a:pt x="1851" y="576"/>
                    <a:pt x="1852" y="576"/>
                  </a:cubicBezTo>
                  <a:cubicBezTo>
                    <a:pt x="1852" y="576"/>
                    <a:pt x="1853" y="576"/>
                    <a:pt x="1853" y="575"/>
                  </a:cubicBezTo>
                  <a:cubicBezTo>
                    <a:pt x="1854" y="575"/>
                    <a:pt x="1854" y="575"/>
                    <a:pt x="1855" y="574"/>
                  </a:cubicBezTo>
                  <a:cubicBezTo>
                    <a:pt x="1855" y="574"/>
                    <a:pt x="1855" y="574"/>
                    <a:pt x="1855" y="574"/>
                  </a:cubicBezTo>
                  <a:cubicBezTo>
                    <a:pt x="1855" y="574"/>
                    <a:pt x="1855" y="574"/>
                    <a:pt x="1855" y="574"/>
                  </a:cubicBezTo>
                  <a:cubicBezTo>
                    <a:pt x="1855" y="575"/>
                    <a:pt x="1855" y="575"/>
                    <a:pt x="1855" y="575"/>
                  </a:cubicBezTo>
                  <a:cubicBezTo>
                    <a:pt x="1855" y="575"/>
                    <a:pt x="1855" y="575"/>
                    <a:pt x="1855" y="575"/>
                  </a:cubicBezTo>
                  <a:cubicBezTo>
                    <a:pt x="1857" y="582"/>
                    <a:pt x="1857" y="582"/>
                    <a:pt x="1857" y="582"/>
                  </a:cubicBezTo>
                  <a:cubicBezTo>
                    <a:pt x="1857" y="582"/>
                    <a:pt x="1857" y="582"/>
                    <a:pt x="1857" y="582"/>
                  </a:cubicBezTo>
                  <a:cubicBezTo>
                    <a:pt x="1857" y="582"/>
                    <a:pt x="1857" y="582"/>
                    <a:pt x="1857" y="582"/>
                  </a:cubicBezTo>
                  <a:cubicBezTo>
                    <a:pt x="1857" y="583"/>
                    <a:pt x="1857" y="583"/>
                    <a:pt x="1857" y="583"/>
                  </a:cubicBezTo>
                  <a:cubicBezTo>
                    <a:pt x="1856" y="583"/>
                    <a:pt x="1855" y="584"/>
                    <a:pt x="1854" y="584"/>
                  </a:cubicBezTo>
                  <a:cubicBezTo>
                    <a:pt x="1854" y="584"/>
                    <a:pt x="1853" y="584"/>
                    <a:pt x="1853" y="584"/>
                  </a:cubicBezTo>
                  <a:cubicBezTo>
                    <a:pt x="1852" y="584"/>
                    <a:pt x="1852" y="584"/>
                    <a:pt x="1851" y="584"/>
                  </a:cubicBezTo>
                  <a:cubicBezTo>
                    <a:pt x="1850" y="584"/>
                    <a:pt x="1849" y="583"/>
                    <a:pt x="1848" y="583"/>
                  </a:cubicBezTo>
                  <a:cubicBezTo>
                    <a:pt x="1848" y="583"/>
                    <a:pt x="1848" y="583"/>
                    <a:pt x="1848" y="583"/>
                  </a:cubicBezTo>
                  <a:close/>
                  <a:moveTo>
                    <a:pt x="1856" y="574"/>
                  </a:moveTo>
                  <a:cubicBezTo>
                    <a:pt x="1856" y="574"/>
                    <a:pt x="1856" y="574"/>
                    <a:pt x="1856" y="574"/>
                  </a:cubicBezTo>
                  <a:cubicBezTo>
                    <a:pt x="1856" y="574"/>
                    <a:pt x="1856" y="574"/>
                    <a:pt x="1856" y="574"/>
                  </a:cubicBezTo>
                  <a:cubicBezTo>
                    <a:pt x="1856" y="573"/>
                    <a:pt x="1857" y="573"/>
                    <a:pt x="1857" y="573"/>
                  </a:cubicBezTo>
                  <a:cubicBezTo>
                    <a:pt x="1858" y="572"/>
                    <a:pt x="1859" y="572"/>
                    <a:pt x="1860" y="572"/>
                  </a:cubicBezTo>
                  <a:cubicBezTo>
                    <a:pt x="1861" y="572"/>
                    <a:pt x="1862" y="572"/>
                    <a:pt x="1862" y="572"/>
                  </a:cubicBezTo>
                  <a:cubicBezTo>
                    <a:pt x="1863" y="572"/>
                    <a:pt x="1864" y="573"/>
                    <a:pt x="1865" y="573"/>
                  </a:cubicBezTo>
                  <a:cubicBezTo>
                    <a:pt x="1865" y="573"/>
                    <a:pt x="1865" y="573"/>
                    <a:pt x="1865" y="573"/>
                  </a:cubicBezTo>
                  <a:cubicBezTo>
                    <a:pt x="1865" y="574"/>
                    <a:pt x="1865" y="574"/>
                    <a:pt x="1865" y="574"/>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5" y="580"/>
                    <a:pt x="1863" y="580"/>
                    <a:pt x="1862" y="580"/>
                  </a:cubicBezTo>
                  <a:cubicBezTo>
                    <a:pt x="1861" y="580"/>
                    <a:pt x="1861" y="580"/>
                    <a:pt x="1860" y="581"/>
                  </a:cubicBezTo>
                  <a:cubicBezTo>
                    <a:pt x="1860" y="581"/>
                    <a:pt x="1859" y="581"/>
                    <a:pt x="1859" y="582"/>
                  </a:cubicBezTo>
                  <a:cubicBezTo>
                    <a:pt x="1859" y="582"/>
                    <a:pt x="1859" y="582"/>
                    <a:pt x="1858" y="582"/>
                  </a:cubicBezTo>
                  <a:cubicBezTo>
                    <a:pt x="1858" y="582"/>
                    <a:pt x="1858" y="582"/>
                    <a:pt x="1858" y="582"/>
                  </a:cubicBezTo>
                  <a:cubicBezTo>
                    <a:pt x="1858" y="581"/>
                    <a:pt x="1858" y="581"/>
                    <a:pt x="1858" y="581"/>
                  </a:cubicBezTo>
                  <a:cubicBezTo>
                    <a:pt x="1857" y="577"/>
                    <a:pt x="1857" y="577"/>
                    <a:pt x="1857" y="577"/>
                  </a:cubicBezTo>
                  <a:cubicBezTo>
                    <a:pt x="1856" y="574"/>
                    <a:pt x="1856" y="574"/>
                    <a:pt x="1856" y="574"/>
                  </a:cubicBezTo>
                  <a:cubicBezTo>
                    <a:pt x="1856" y="574"/>
                    <a:pt x="1856" y="574"/>
                    <a:pt x="1856" y="574"/>
                  </a:cubicBezTo>
                  <a:cubicBezTo>
                    <a:pt x="1856" y="574"/>
                    <a:pt x="1856" y="574"/>
                    <a:pt x="1856" y="574"/>
                  </a:cubicBezTo>
                  <a:close/>
                  <a:moveTo>
                    <a:pt x="1860" y="592"/>
                  </a:moveTo>
                  <a:cubicBezTo>
                    <a:pt x="1859" y="592"/>
                    <a:pt x="1859" y="592"/>
                    <a:pt x="1858" y="592"/>
                  </a:cubicBezTo>
                  <a:cubicBezTo>
                    <a:pt x="1858" y="593"/>
                    <a:pt x="1858" y="593"/>
                    <a:pt x="1857" y="593"/>
                  </a:cubicBezTo>
                  <a:cubicBezTo>
                    <a:pt x="1857" y="593"/>
                    <a:pt x="1857" y="593"/>
                    <a:pt x="1856" y="593"/>
                  </a:cubicBezTo>
                  <a:cubicBezTo>
                    <a:pt x="1856" y="593"/>
                    <a:pt x="1856" y="593"/>
                    <a:pt x="1855" y="593"/>
                  </a:cubicBezTo>
                  <a:cubicBezTo>
                    <a:pt x="1855" y="593"/>
                    <a:pt x="1854" y="593"/>
                    <a:pt x="1854" y="593"/>
                  </a:cubicBezTo>
                  <a:cubicBezTo>
                    <a:pt x="1853" y="593"/>
                    <a:pt x="1853" y="593"/>
                    <a:pt x="1852" y="593"/>
                  </a:cubicBezTo>
                  <a:cubicBezTo>
                    <a:pt x="1852" y="593"/>
                    <a:pt x="1851" y="592"/>
                    <a:pt x="1851" y="592"/>
                  </a:cubicBezTo>
                  <a:cubicBezTo>
                    <a:pt x="1851" y="592"/>
                    <a:pt x="1851" y="592"/>
                    <a:pt x="1851" y="592"/>
                  </a:cubicBezTo>
                  <a:cubicBezTo>
                    <a:pt x="1849" y="585"/>
                    <a:pt x="1849" y="585"/>
                    <a:pt x="1849" y="585"/>
                  </a:cubicBezTo>
                  <a:cubicBezTo>
                    <a:pt x="1849" y="584"/>
                    <a:pt x="1849" y="584"/>
                    <a:pt x="1849" y="584"/>
                  </a:cubicBezTo>
                  <a:cubicBezTo>
                    <a:pt x="1849" y="584"/>
                    <a:pt x="1849" y="584"/>
                    <a:pt x="1849" y="584"/>
                  </a:cubicBezTo>
                  <a:cubicBezTo>
                    <a:pt x="1849" y="584"/>
                    <a:pt x="1849" y="584"/>
                    <a:pt x="1849" y="584"/>
                  </a:cubicBezTo>
                  <a:cubicBezTo>
                    <a:pt x="1849" y="584"/>
                    <a:pt x="1849" y="584"/>
                    <a:pt x="1849" y="584"/>
                  </a:cubicBezTo>
                  <a:cubicBezTo>
                    <a:pt x="1849" y="584"/>
                    <a:pt x="1850" y="585"/>
                    <a:pt x="1850" y="585"/>
                  </a:cubicBezTo>
                  <a:cubicBezTo>
                    <a:pt x="1851" y="585"/>
                    <a:pt x="1851" y="585"/>
                    <a:pt x="1852" y="585"/>
                  </a:cubicBezTo>
                  <a:cubicBezTo>
                    <a:pt x="1853" y="585"/>
                    <a:pt x="1853" y="585"/>
                    <a:pt x="1854" y="585"/>
                  </a:cubicBezTo>
                  <a:cubicBezTo>
                    <a:pt x="1855" y="585"/>
                    <a:pt x="1855" y="585"/>
                    <a:pt x="1856" y="584"/>
                  </a:cubicBezTo>
                  <a:cubicBezTo>
                    <a:pt x="1856" y="584"/>
                    <a:pt x="1857" y="584"/>
                    <a:pt x="1858" y="584"/>
                  </a:cubicBezTo>
                  <a:cubicBezTo>
                    <a:pt x="1858" y="583"/>
                    <a:pt x="1858" y="583"/>
                    <a:pt x="1858" y="583"/>
                  </a:cubicBezTo>
                  <a:cubicBezTo>
                    <a:pt x="1858" y="583"/>
                    <a:pt x="1858" y="584"/>
                    <a:pt x="1858" y="584"/>
                  </a:cubicBezTo>
                  <a:cubicBezTo>
                    <a:pt x="1858" y="584"/>
                    <a:pt x="1858" y="584"/>
                    <a:pt x="1858" y="584"/>
                  </a:cubicBezTo>
                  <a:cubicBezTo>
                    <a:pt x="1858" y="584"/>
                    <a:pt x="1858" y="584"/>
                    <a:pt x="1858" y="584"/>
                  </a:cubicBezTo>
                  <a:cubicBezTo>
                    <a:pt x="1860" y="591"/>
                    <a:pt x="1860" y="591"/>
                    <a:pt x="1860" y="591"/>
                  </a:cubicBezTo>
                  <a:cubicBezTo>
                    <a:pt x="1860" y="591"/>
                    <a:pt x="1860" y="592"/>
                    <a:pt x="1860" y="592"/>
                  </a:cubicBezTo>
                  <a:close/>
                  <a:moveTo>
                    <a:pt x="1870" y="590"/>
                  </a:moveTo>
                  <a:cubicBezTo>
                    <a:pt x="1869" y="590"/>
                    <a:pt x="1869" y="590"/>
                    <a:pt x="1869" y="590"/>
                  </a:cubicBezTo>
                  <a:cubicBezTo>
                    <a:pt x="1869" y="590"/>
                    <a:pt x="1869" y="590"/>
                    <a:pt x="1869" y="590"/>
                  </a:cubicBezTo>
                  <a:cubicBezTo>
                    <a:pt x="1869" y="590"/>
                    <a:pt x="1869" y="590"/>
                    <a:pt x="1869" y="590"/>
                  </a:cubicBezTo>
                  <a:cubicBezTo>
                    <a:pt x="1869" y="590"/>
                    <a:pt x="1868" y="590"/>
                    <a:pt x="1867" y="590"/>
                  </a:cubicBezTo>
                  <a:cubicBezTo>
                    <a:pt x="1866" y="589"/>
                    <a:pt x="1866" y="589"/>
                    <a:pt x="1865" y="589"/>
                  </a:cubicBezTo>
                  <a:cubicBezTo>
                    <a:pt x="1865" y="589"/>
                    <a:pt x="1864" y="589"/>
                    <a:pt x="1864" y="590"/>
                  </a:cubicBezTo>
                  <a:cubicBezTo>
                    <a:pt x="1863" y="590"/>
                    <a:pt x="1863" y="590"/>
                    <a:pt x="1863" y="590"/>
                  </a:cubicBezTo>
                  <a:cubicBezTo>
                    <a:pt x="1862" y="590"/>
                    <a:pt x="1862" y="591"/>
                    <a:pt x="1861" y="591"/>
                  </a:cubicBezTo>
                  <a:cubicBezTo>
                    <a:pt x="1861" y="591"/>
                    <a:pt x="1861" y="591"/>
                    <a:pt x="1861" y="591"/>
                  </a:cubicBezTo>
                  <a:cubicBezTo>
                    <a:pt x="1861" y="591"/>
                    <a:pt x="1861" y="591"/>
                    <a:pt x="1861" y="591"/>
                  </a:cubicBezTo>
                  <a:cubicBezTo>
                    <a:pt x="1861" y="591"/>
                    <a:pt x="1861" y="591"/>
                    <a:pt x="1861" y="591"/>
                  </a:cubicBezTo>
                  <a:cubicBezTo>
                    <a:pt x="1861" y="591"/>
                    <a:pt x="1859" y="583"/>
                    <a:pt x="1859" y="583"/>
                  </a:cubicBezTo>
                  <a:cubicBezTo>
                    <a:pt x="1859" y="583"/>
                    <a:pt x="1859" y="583"/>
                    <a:pt x="1859" y="583"/>
                  </a:cubicBezTo>
                  <a:cubicBezTo>
                    <a:pt x="1859" y="583"/>
                    <a:pt x="1859" y="583"/>
                    <a:pt x="1859" y="583"/>
                  </a:cubicBezTo>
                  <a:cubicBezTo>
                    <a:pt x="1860" y="582"/>
                    <a:pt x="1861" y="582"/>
                    <a:pt x="1862" y="581"/>
                  </a:cubicBezTo>
                  <a:cubicBezTo>
                    <a:pt x="1862" y="581"/>
                    <a:pt x="1863" y="581"/>
                    <a:pt x="1863" y="581"/>
                  </a:cubicBezTo>
                  <a:cubicBezTo>
                    <a:pt x="1864" y="581"/>
                    <a:pt x="1864" y="581"/>
                    <a:pt x="1864" y="581"/>
                  </a:cubicBezTo>
                  <a:cubicBezTo>
                    <a:pt x="1865" y="581"/>
                    <a:pt x="1865" y="582"/>
                    <a:pt x="1866" y="582"/>
                  </a:cubicBezTo>
                  <a:cubicBezTo>
                    <a:pt x="1866" y="582"/>
                    <a:pt x="1867" y="582"/>
                    <a:pt x="1867" y="582"/>
                  </a:cubicBezTo>
                  <a:cubicBezTo>
                    <a:pt x="1867" y="582"/>
                    <a:pt x="1867" y="582"/>
                    <a:pt x="1867" y="582"/>
                  </a:cubicBezTo>
                  <a:cubicBezTo>
                    <a:pt x="1870" y="590"/>
                    <a:pt x="1870" y="590"/>
                    <a:pt x="1870" y="590"/>
                  </a:cubicBezTo>
                  <a:cubicBezTo>
                    <a:pt x="1870" y="590"/>
                    <a:pt x="1870" y="590"/>
                    <a:pt x="1870" y="590"/>
                  </a:cubicBezTo>
                  <a:close/>
                  <a:moveTo>
                    <a:pt x="1934" y="589"/>
                  </a:moveTo>
                  <a:cubicBezTo>
                    <a:pt x="1931" y="589"/>
                    <a:pt x="1931" y="589"/>
                    <a:pt x="1931" y="589"/>
                  </a:cubicBezTo>
                  <a:cubicBezTo>
                    <a:pt x="1937" y="583"/>
                    <a:pt x="1937" y="583"/>
                    <a:pt x="1937" y="583"/>
                  </a:cubicBezTo>
                  <a:cubicBezTo>
                    <a:pt x="1926" y="583"/>
                    <a:pt x="1926" y="583"/>
                    <a:pt x="1926" y="583"/>
                  </a:cubicBezTo>
                  <a:cubicBezTo>
                    <a:pt x="1926" y="581"/>
                    <a:pt x="1926" y="581"/>
                    <a:pt x="1926" y="581"/>
                  </a:cubicBezTo>
                  <a:cubicBezTo>
                    <a:pt x="1937" y="581"/>
                    <a:pt x="1937" y="581"/>
                    <a:pt x="1937" y="581"/>
                  </a:cubicBezTo>
                  <a:cubicBezTo>
                    <a:pt x="1931" y="575"/>
                    <a:pt x="1931" y="575"/>
                    <a:pt x="1931" y="575"/>
                  </a:cubicBezTo>
                  <a:cubicBezTo>
                    <a:pt x="1934" y="575"/>
                    <a:pt x="1934" y="575"/>
                    <a:pt x="1934" y="575"/>
                  </a:cubicBezTo>
                  <a:cubicBezTo>
                    <a:pt x="1941" y="582"/>
                    <a:pt x="1941" y="582"/>
                    <a:pt x="1941" y="582"/>
                  </a:cubicBezTo>
                  <a:lnTo>
                    <a:pt x="1934" y="589"/>
                  </a:lnTo>
                  <a:close/>
                  <a:moveTo>
                    <a:pt x="1962" y="522"/>
                  </a:moveTo>
                  <a:cubicBezTo>
                    <a:pt x="1752" y="522"/>
                    <a:pt x="1752" y="522"/>
                    <a:pt x="1752" y="522"/>
                  </a:cubicBezTo>
                  <a:cubicBezTo>
                    <a:pt x="1752" y="173"/>
                    <a:pt x="1752" y="173"/>
                    <a:pt x="1752" y="173"/>
                  </a:cubicBezTo>
                  <a:cubicBezTo>
                    <a:pt x="1962" y="173"/>
                    <a:pt x="1962" y="173"/>
                    <a:pt x="1962" y="173"/>
                  </a:cubicBezTo>
                  <a:lnTo>
                    <a:pt x="1962" y="522"/>
                  </a:ln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583" y="482"/>
                  </a:moveTo>
                  <a:cubicBezTo>
                    <a:pt x="1583" y="59"/>
                    <a:pt x="1583" y="59"/>
                    <a:pt x="1583" y="59"/>
                  </a:cubicBezTo>
                  <a:cubicBezTo>
                    <a:pt x="1583" y="39"/>
                    <a:pt x="1566" y="23"/>
                    <a:pt x="1546" y="23"/>
                  </a:cubicBezTo>
                  <a:cubicBezTo>
                    <a:pt x="910" y="23"/>
                    <a:pt x="910" y="23"/>
                    <a:pt x="910" y="23"/>
                  </a:cubicBezTo>
                  <a:cubicBezTo>
                    <a:pt x="890" y="23"/>
                    <a:pt x="874" y="39"/>
                    <a:pt x="874" y="59"/>
                  </a:cubicBezTo>
                  <a:cubicBezTo>
                    <a:pt x="874" y="482"/>
                    <a:pt x="874" y="482"/>
                    <a:pt x="874" y="482"/>
                  </a:cubicBezTo>
                  <a:cubicBezTo>
                    <a:pt x="803" y="570"/>
                    <a:pt x="803" y="570"/>
                    <a:pt x="803" y="570"/>
                  </a:cubicBezTo>
                  <a:cubicBezTo>
                    <a:pt x="803" y="594"/>
                    <a:pt x="823" y="614"/>
                    <a:pt x="847" y="614"/>
                  </a:cubicBezTo>
                  <a:cubicBezTo>
                    <a:pt x="1609" y="614"/>
                    <a:pt x="1609" y="614"/>
                    <a:pt x="1609" y="614"/>
                  </a:cubicBezTo>
                  <a:cubicBezTo>
                    <a:pt x="1633" y="614"/>
                    <a:pt x="1654" y="594"/>
                    <a:pt x="1654" y="570"/>
                  </a:cubicBezTo>
                  <a:lnTo>
                    <a:pt x="1583" y="482"/>
                  </a:lnTo>
                  <a:close/>
                  <a:moveTo>
                    <a:pt x="1288" y="580"/>
                  </a:moveTo>
                  <a:cubicBezTo>
                    <a:pt x="1156" y="580"/>
                    <a:pt x="1156" y="580"/>
                    <a:pt x="1156" y="580"/>
                  </a:cubicBezTo>
                  <a:cubicBezTo>
                    <a:pt x="1148" y="580"/>
                    <a:pt x="1142" y="577"/>
                    <a:pt x="1142" y="573"/>
                  </a:cubicBezTo>
                  <a:cubicBezTo>
                    <a:pt x="1158" y="545"/>
                    <a:pt x="1158" y="545"/>
                    <a:pt x="1158" y="545"/>
                  </a:cubicBezTo>
                  <a:cubicBezTo>
                    <a:pt x="1158" y="542"/>
                    <a:pt x="1163" y="540"/>
                    <a:pt x="1169" y="540"/>
                  </a:cubicBezTo>
                  <a:cubicBezTo>
                    <a:pt x="1275" y="540"/>
                    <a:pt x="1275" y="540"/>
                    <a:pt x="1275" y="540"/>
                  </a:cubicBezTo>
                  <a:cubicBezTo>
                    <a:pt x="1280" y="540"/>
                    <a:pt x="1285" y="542"/>
                    <a:pt x="1285" y="545"/>
                  </a:cubicBezTo>
                  <a:cubicBezTo>
                    <a:pt x="1301" y="573"/>
                    <a:pt x="1301" y="573"/>
                    <a:pt x="1301" y="573"/>
                  </a:cubicBezTo>
                  <a:cubicBezTo>
                    <a:pt x="1301" y="577"/>
                    <a:pt x="1295" y="580"/>
                    <a:pt x="1288" y="580"/>
                  </a:cubicBezTo>
                  <a:close/>
                  <a:moveTo>
                    <a:pt x="1557" y="482"/>
                  </a:moveTo>
                  <a:cubicBezTo>
                    <a:pt x="902" y="482"/>
                    <a:pt x="902" y="482"/>
                    <a:pt x="902" y="482"/>
                  </a:cubicBezTo>
                  <a:cubicBezTo>
                    <a:pt x="902" y="65"/>
                    <a:pt x="902" y="65"/>
                    <a:pt x="902" y="65"/>
                  </a:cubicBezTo>
                  <a:cubicBezTo>
                    <a:pt x="902" y="55"/>
                    <a:pt x="910" y="47"/>
                    <a:pt x="921" y="47"/>
                  </a:cubicBezTo>
                  <a:cubicBezTo>
                    <a:pt x="1539" y="47"/>
                    <a:pt x="1539" y="47"/>
                    <a:pt x="1539" y="47"/>
                  </a:cubicBezTo>
                  <a:cubicBezTo>
                    <a:pt x="1549" y="47"/>
                    <a:pt x="1557" y="55"/>
                    <a:pt x="1557" y="65"/>
                  </a:cubicBezTo>
                  <a:lnTo>
                    <a:pt x="1557" y="482"/>
                  </a:lnTo>
                  <a:close/>
                  <a:moveTo>
                    <a:pt x="333" y="57"/>
                  </a:moveTo>
                  <a:cubicBezTo>
                    <a:pt x="333" y="57"/>
                    <a:pt x="333" y="57"/>
                    <a:pt x="333" y="57"/>
                  </a:cubicBezTo>
                  <a:cubicBezTo>
                    <a:pt x="333" y="327"/>
                    <a:pt x="333" y="327"/>
                    <a:pt x="333" y="327"/>
                  </a:cubicBezTo>
                  <a:cubicBezTo>
                    <a:pt x="333" y="327"/>
                    <a:pt x="333" y="327"/>
                    <a:pt x="292" y="363"/>
                  </a:cubicBezTo>
                  <a:cubicBezTo>
                    <a:pt x="292" y="363"/>
                    <a:pt x="292" y="363"/>
                    <a:pt x="292" y="16"/>
                  </a:cubicBezTo>
                  <a:cubicBezTo>
                    <a:pt x="292" y="6"/>
                    <a:pt x="298" y="0"/>
                    <a:pt x="308" y="0"/>
                  </a:cubicBezTo>
                  <a:cubicBezTo>
                    <a:pt x="308" y="0"/>
                    <a:pt x="308" y="0"/>
                    <a:pt x="708" y="0"/>
                  </a:cubicBezTo>
                  <a:cubicBezTo>
                    <a:pt x="717" y="0"/>
                    <a:pt x="725" y="6"/>
                    <a:pt x="725" y="16"/>
                  </a:cubicBezTo>
                  <a:cubicBezTo>
                    <a:pt x="725" y="16"/>
                    <a:pt x="725" y="16"/>
                    <a:pt x="725" y="611"/>
                  </a:cubicBezTo>
                  <a:cubicBezTo>
                    <a:pt x="725" y="621"/>
                    <a:pt x="717" y="627"/>
                    <a:pt x="708" y="627"/>
                  </a:cubicBezTo>
                  <a:cubicBezTo>
                    <a:pt x="708" y="627"/>
                    <a:pt x="708" y="627"/>
                    <a:pt x="308" y="627"/>
                  </a:cubicBezTo>
                  <a:cubicBezTo>
                    <a:pt x="298" y="627"/>
                    <a:pt x="292" y="621"/>
                    <a:pt x="292" y="611"/>
                  </a:cubicBezTo>
                  <a:cubicBezTo>
                    <a:pt x="292" y="611"/>
                    <a:pt x="292" y="593"/>
                    <a:pt x="292" y="536"/>
                  </a:cubicBezTo>
                  <a:cubicBezTo>
                    <a:pt x="292" y="527"/>
                    <a:pt x="292" y="517"/>
                    <a:pt x="292" y="506"/>
                  </a:cubicBezTo>
                  <a:cubicBezTo>
                    <a:pt x="292" y="498"/>
                    <a:pt x="292" y="489"/>
                    <a:pt x="292" y="479"/>
                  </a:cubicBezTo>
                  <a:cubicBezTo>
                    <a:pt x="292" y="474"/>
                    <a:pt x="292" y="468"/>
                    <a:pt x="292" y="461"/>
                  </a:cubicBezTo>
                  <a:cubicBezTo>
                    <a:pt x="292" y="461"/>
                    <a:pt x="292" y="461"/>
                    <a:pt x="333" y="424"/>
                  </a:cubicBezTo>
                  <a:cubicBezTo>
                    <a:pt x="333" y="424"/>
                    <a:pt x="333" y="457"/>
                    <a:pt x="333" y="570"/>
                  </a:cubicBezTo>
                  <a:cubicBezTo>
                    <a:pt x="333" y="578"/>
                    <a:pt x="339" y="585"/>
                    <a:pt x="345" y="585"/>
                  </a:cubicBezTo>
                  <a:cubicBezTo>
                    <a:pt x="345" y="585"/>
                    <a:pt x="345" y="585"/>
                    <a:pt x="670" y="585"/>
                  </a:cubicBezTo>
                  <a:cubicBezTo>
                    <a:pt x="677" y="585"/>
                    <a:pt x="683" y="578"/>
                    <a:pt x="683" y="570"/>
                  </a:cubicBezTo>
                  <a:cubicBezTo>
                    <a:pt x="683" y="570"/>
                    <a:pt x="683" y="570"/>
                    <a:pt x="683" y="57"/>
                  </a:cubicBezTo>
                  <a:cubicBezTo>
                    <a:pt x="683" y="49"/>
                    <a:pt x="677" y="42"/>
                    <a:pt x="670" y="42"/>
                  </a:cubicBezTo>
                  <a:cubicBezTo>
                    <a:pt x="670" y="42"/>
                    <a:pt x="670" y="42"/>
                    <a:pt x="345" y="42"/>
                  </a:cubicBezTo>
                  <a:cubicBezTo>
                    <a:pt x="339" y="42"/>
                    <a:pt x="333" y="49"/>
                    <a:pt x="333" y="57"/>
                  </a:cubicBezTo>
                  <a:close/>
                  <a:moveTo>
                    <a:pt x="95" y="587"/>
                  </a:moveTo>
                  <a:cubicBezTo>
                    <a:pt x="103" y="579"/>
                    <a:pt x="121" y="567"/>
                    <a:pt x="132" y="565"/>
                  </a:cubicBezTo>
                  <a:cubicBezTo>
                    <a:pt x="146" y="562"/>
                    <a:pt x="160" y="562"/>
                    <a:pt x="175" y="562"/>
                  </a:cubicBezTo>
                  <a:cubicBezTo>
                    <a:pt x="188" y="561"/>
                    <a:pt x="200" y="555"/>
                    <a:pt x="214" y="552"/>
                  </a:cubicBezTo>
                  <a:cubicBezTo>
                    <a:pt x="225" y="548"/>
                    <a:pt x="230" y="548"/>
                    <a:pt x="238" y="546"/>
                  </a:cubicBezTo>
                  <a:cubicBezTo>
                    <a:pt x="256" y="543"/>
                    <a:pt x="254" y="543"/>
                    <a:pt x="262" y="541"/>
                  </a:cubicBezTo>
                  <a:cubicBezTo>
                    <a:pt x="272" y="539"/>
                    <a:pt x="284" y="531"/>
                    <a:pt x="286" y="520"/>
                  </a:cubicBezTo>
                  <a:cubicBezTo>
                    <a:pt x="288" y="509"/>
                    <a:pt x="277" y="496"/>
                    <a:pt x="266" y="497"/>
                  </a:cubicBezTo>
                  <a:cubicBezTo>
                    <a:pt x="241" y="499"/>
                    <a:pt x="237" y="504"/>
                    <a:pt x="215" y="505"/>
                  </a:cubicBezTo>
                  <a:cubicBezTo>
                    <a:pt x="228" y="494"/>
                    <a:pt x="234" y="492"/>
                    <a:pt x="247" y="480"/>
                  </a:cubicBezTo>
                  <a:cubicBezTo>
                    <a:pt x="261" y="468"/>
                    <a:pt x="271" y="460"/>
                    <a:pt x="284" y="448"/>
                  </a:cubicBezTo>
                  <a:cubicBezTo>
                    <a:pt x="298" y="436"/>
                    <a:pt x="310" y="426"/>
                    <a:pt x="326" y="412"/>
                  </a:cubicBezTo>
                  <a:cubicBezTo>
                    <a:pt x="338" y="401"/>
                    <a:pt x="354" y="388"/>
                    <a:pt x="361" y="373"/>
                  </a:cubicBezTo>
                  <a:cubicBezTo>
                    <a:pt x="373" y="349"/>
                    <a:pt x="364" y="336"/>
                    <a:pt x="347" y="338"/>
                  </a:cubicBezTo>
                  <a:cubicBezTo>
                    <a:pt x="333" y="339"/>
                    <a:pt x="318" y="353"/>
                    <a:pt x="307" y="362"/>
                  </a:cubicBezTo>
                  <a:cubicBezTo>
                    <a:pt x="278" y="387"/>
                    <a:pt x="248" y="411"/>
                    <a:pt x="219" y="436"/>
                  </a:cubicBezTo>
                  <a:cubicBezTo>
                    <a:pt x="230" y="426"/>
                    <a:pt x="240" y="416"/>
                    <a:pt x="252" y="405"/>
                  </a:cubicBezTo>
                  <a:cubicBezTo>
                    <a:pt x="265" y="393"/>
                    <a:pt x="267" y="381"/>
                    <a:pt x="259" y="372"/>
                  </a:cubicBezTo>
                  <a:cubicBezTo>
                    <a:pt x="235" y="344"/>
                    <a:pt x="212" y="380"/>
                    <a:pt x="184" y="398"/>
                  </a:cubicBezTo>
                  <a:cubicBezTo>
                    <a:pt x="217" y="370"/>
                    <a:pt x="228" y="355"/>
                    <a:pt x="205" y="339"/>
                  </a:cubicBezTo>
                  <a:cubicBezTo>
                    <a:pt x="186" y="326"/>
                    <a:pt x="162" y="364"/>
                    <a:pt x="146" y="374"/>
                  </a:cubicBezTo>
                  <a:cubicBezTo>
                    <a:pt x="152" y="367"/>
                    <a:pt x="162" y="359"/>
                    <a:pt x="168" y="353"/>
                  </a:cubicBezTo>
                  <a:cubicBezTo>
                    <a:pt x="173" y="348"/>
                    <a:pt x="180" y="340"/>
                    <a:pt x="175" y="332"/>
                  </a:cubicBezTo>
                  <a:cubicBezTo>
                    <a:pt x="160" y="308"/>
                    <a:pt x="146" y="322"/>
                    <a:pt x="135" y="331"/>
                  </a:cubicBezTo>
                  <a:cubicBezTo>
                    <a:pt x="118" y="342"/>
                    <a:pt x="102" y="355"/>
                    <a:pt x="86" y="368"/>
                  </a:cubicBezTo>
                  <a:cubicBezTo>
                    <a:pt x="72" y="381"/>
                    <a:pt x="54" y="392"/>
                    <a:pt x="49" y="410"/>
                  </a:cubicBezTo>
                  <a:cubicBezTo>
                    <a:pt x="45" y="423"/>
                    <a:pt x="45" y="435"/>
                    <a:pt x="36" y="446"/>
                  </a:cubicBezTo>
                  <a:cubicBezTo>
                    <a:pt x="27" y="456"/>
                    <a:pt x="10" y="469"/>
                    <a:pt x="0" y="478"/>
                  </a:cubicBezTo>
                  <a:cubicBezTo>
                    <a:pt x="7" y="486"/>
                    <a:pt x="15" y="495"/>
                    <a:pt x="23" y="504"/>
                  </a:cubicBezTo>
                  <a:cubicBezTo>
                    <a:pt x="33" y="516"/>
                    <a:pt x="85" y="575"/>
                    <a:pt x="95" y="5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defTabSz="931980"/>
              <a:endParaRPr lang="en-US" sz="1900">
                <a:solidFill>
                  <a:srgbClr val="000000"/>
                </a:solidFill>
              </a:endParaRPr>
            </a:p>
          </p:txBody>
        </p:sp>
        <p:sp>
          <p:nvSpPr>
            <p:cNvPr id="51" name="Rectangle 50"/>
            <p:cNvSpPr/>
            <p:nvPr/>
          </p:nvSpPr>
          <p:spPr>
            <a:xfrm>
              <a:off x="6516477" y="3109630"/>
              <a:ext cx="2502608" cy="646331"/>
            </a:xfrm>
            <a:prstGeom prst="rect">
              <a:avLst/>
            </a:prstGeom>
          </p:spPr>
          <p:txBody>
            <a:bodyPr wrap="none">
              <a:spAutoFit/>
            </a:bodyPr>
            <a:lstStyle/>
            <a:p>
              <a:pPr defTabSz="931980" fontAlgn="base">
                <a:spcBef>
                  <a:spcPct val="0"/>
                </a:spcBef>
                <a:spcAft>
                  <a:spcPct val="0"/>
                </a:spcAft>
              </a:pPr>
              <a:r>
                <a:rPr lang="en-US" dirty="0" smtClean="0">
                  <a:gradFill>
                    <a:gsLst>
                      <a:gs pos="0">
                        <a:srgbClr val="FFFFFF"/>
                      </a:gs>
                      <a:gs pos="100000">
                        <a:srgbClr val="FFFFFF"/>
                      </a:gs>
                    </a:gsLst>
                    <a:lin ang="5400000" scaled="0"/>
                  </a:gradFill>
                </a:rPr>
                <a:t>Optimized experiences</a:t>
              </a:r>
            </a:p>
            <a:p>
              <a:pPr defTabSz="931980" fontAlgn="base">
                <a:spcBef>
                  <a:spcPct val="0"/>
                </a:spcBef>
                <a:spcAft>
                  <a:spcPct val="0"/>
                </a:spcAft>
              </a:pPr>
              <a:r>
                <a:rPr lang="en-US" dirty="0" smtClean="0">
                  <a:gradFill>
                    <a:gsLst>
                      <a:gs pos="0">
                        <a:srgbClr val="FFFFFF"/>
                      </a:gs>
                      <a:gs pos="100000">
                        <a:srgbClr val="FFFFFF"/>
                      </a:gs>
                    </a:gsLst>
                    <a:lin ang="5400000" scaled="0"/>
                  </a:gradFill>
                </a:rPr>
                <a:t>For common devices</a:t>
              </a:r>
              <a:endParaRPr lang="en-US" dirty="0">
                <a:gradFill>
                  <a:gsLst>
                    <a:gs pos="0">
                      <a:srgbClr val="FFFFFF"/>
                    </a:gs>
                    <a:gs pos="100000">
                      <a:srgbClr val="FFFFFF"/>
                    </a:gs>
                  </a:gsLst>
                  <a:lin ang="5400000" scaled="0"/>
                </a:gradFill>
              </a:endParaRPr>
            </a:p>
          </p:txBody>
        </p:sp>
        <p:pic>
          <p:nvPicPr>
            <p:cNvPr id="4" name="Picture 3"/>
            <p:cNvPicPr>
              <a:picLocks noChangeAspect="1"/>
            </p:cNvPicPr>
            <p:nvPr/>
          </p:nvPicPr>
          <p:blipFill>
            <a:blip r:embed="rId7"/>
            <a:stretch>
              <a:fillRect/>
            </a:stretch>
          </p:blipFill>
          <p:spPr>
            <a:xfrm>
              <a:off x="7123174" y="2290083"/>
              <a:ext cx="293199" cy="131939"/>
            </a:xfrm>
            <a:prstGeom prst="rect">
              <a:avLst/>
            </a:prstGeom>
          </p:spPr>
        </p:pic>
        <p:pic>
          <p:nvPicPr>
            <p:cNvPr id="66" name="Picture 65"/>
            <p:cNvPicPr>
              <a:picLocks noChangeAspect="1"/>
            </p:cNvPicPr>
            <p:nvPr/>
          </p:nvPicPr>
          <p:blipFill>
            <a:blip r:embed="rId7"/>
            <a:stretch>
              <a:fillRect/>
            </a:stretch>
          </p:blipFill>
          <p:spPr>
            <a:xfrm>
              <a:off x="7812211" y="2227412"/>
              <a:ext cx="293199" cy="131939"/>
            </a:xfrm>
            <a:prstGeom prst="rect">
              <a:avLst/>
            </a:prstGeom>
          </p:spPr>
        </p:pic>
        <p:pic>
          <p:nvPicPr>
            <p:cNvPr id="67" name="Picture 66"/>
            <p:cNvPicPr>
              <a:picLocks noChangeAspect="1"/>
            </p:cNvPicPr>
            <p:nvPr/>
          </p:nvPicPr>
          <p:blipFill>
            <a:blip r:embed="rId7"/>
            <a:stretch>
              <a:fillRect/>
            </a:stretch>
          </p:blipFill>
          <p:spPr>
            <a:xfrm>
              <a:off x="8481370" y="2382266"/>
              <a:ext cx="159949" cy="71977"/>
            </a:xfrm>
            <a:prstGeom prst="rect">
              <a:avLst/>
            </a:prstGeom>
          </p:spPr>
        </p:pic>
        <p:pic>
          <p:nvPicPr>
            <p:cNvPr id="75" name="Picture 74" descr="\\MAGNUM\Projects\Microsoft\Cloud Power FY12\Design\ICONS_PNG\Application.png"/>
            <p:cNvPicPr>
              <a:picLocks noChangeAspect="1" noChangeArrowheads="1"/>
            </p:cNvPicPr>
            <p:nvPr/>
          </p:nvPicPr>
          <p:blipFill rotWithShape="1">
            <a:blip r:embed="rId8" cstate="print">
              <a:biLevel thresh="25000"/>
            </a:blip>
            <a:srcRect l="30174" t="36465" r="28608" b="29915"/>
            <a:stretch/>
          </p:blipFill>
          <p:spPr bwMode="auto">
            <a:xfrm>
              <a:off x="7134442" y="2457236"/>
              <a:ext cx="259708" cy="211890"/>
            </a:xfrm>
            <a:prstGeom prst="rect">
              <a:avLst/>
            </a:prstGeom>
            <a:noFill/>
            <a:ln>
              <a:noFill/>
            </a:ln>
          </p:spPr>
        </p:pic>
        <p:pic>
          <p:nvPicPr>
            <p:cNvPr id="76" name="Picture 75" descr="\\MAGNUM\Projects\Microsoft\Cloud Power FY12\Design\ICONS_PNG\Application.png"/>
            <p:cNvPicPr>
              <a:picLocks noChangeAspect="1" noChangeArrowheads="1"/>
            </p:cNvPicPr>
            <p:nvPr/>
          </p:nvPicPr>
          <p:blipFill rotWithShape="1">
            <a:blip r:embed="rId8" cstate="print">
              <a:biLevel thresh="25000"/>
            </a:blip>
            <a:srcRect l="30174" t="36465" r="28608" b="29915"/>
            <a:stretch/>
          </p:blipFill>
          <p:spPr bwMode="auto">
            <a:xfrm>
              <a:off x="7821071" y="2371324"/>
              <a:ext cx="259708" cy="211890"/>
            </a:xfrm>
            <a:prstGeom prst="rect">
              <a:avLst/>
            </a:prstGeom>
            <a:noFill/>
            <a:ln>
              <a:noFill/>
            </a:ln>
          </p:spPr>
        </p:pic>
        <p:pic>
          <p:nvPicPr>
            <p:cNvPr id="77" name="Picture 76" descr="\\MAGNUM\Projects\Microsoft\Cloud Power FY12\Design\ICONS_PNG\Application.png"/>
            <p:cNvPicPr>
              <a:picLocks noChangeAspect="1" noChangeArrowheads="1"/>
            </p:cNvPicPr>
            <p:nvPr/>
          </p:nvPicPr>
          <p:blipFill rotWithShape="1">
            <a:blip r:embed="rId8" cstate="print">
              <a:biLevel thresh="25000"/>
            </a:blip>
            <a:srcRect l="30174" t="36465" r="28608" b="29915"/>
            <a:stretch/>
          </p:blipFill>
          <p:spPr bwMode="auto">
            <a:xfrm>
              <a:off x="8482096" y="2490623"/>
              <a:ext cx="151965" cy="123985"/>
            </a:xfrm>
            <a:prstGeom prst="rect">
              <a:avLst/>
            </a:prstGeom>
            <a:noFill/>
            <a:ln>
              <a:noFill/>
            </a:ln>
          </p:spPr>
        </p:pic>
      </p:grpSp>
      <p:grpSp>
        <p:nvGrpSpPr>
          <p:cNvPr id="8" name="Group 7"/>
          <p:cNvGrpSpPr/>
          <p:nvPr/>
        </p:nvGrpSpPr>
        <p:grpSpPr>
          <a:xfrm>
            <a:off x="6755588" y="3785005"/>
            <a:ext cx="2534483" cy="2330901"/>
            <a:chOff x="8987061" y="1461939"/>
            <a:chExt cx="2484013" cy="2285405"/>
          </a:xfrm>
        </p:grpSpPr>
        <p:sp>
          <p:nvSpPr>
            <p:cNvPr id="43" name="Rectangle 42"/>
            <p:cNvSpPr/>
            <p:nvPr/>
          </p:nvSpPr>
          <p:spPr bwMode="auto">
            <a:xfrm>
              <a:off x="9031325" y="1461939"/>
              <a:ext cx="2376821" cy="22854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45708" rIns="45708" bIns="91416" numCol="1" spcCol="0" rtlCol="0" fromWordArt="0" anchor="b" anchorCtr="0" forceAA="0" compatLnSpc="1">
              <a:prstTxWarp prst="textNoShape">
                <a:avLst/>
              </a:prstTxWarp>
              <a:noAutofit/>
            </a:bodyPr>
            <a:lstStyle/>
            <a:p>
              <a:pPr defTabSz="93198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2" name="Rectangle 51"/>
            <p:cNvSpPr/>
            <p:nvPr/>
          </p:nvSpPr>
          <p:spPr>
            <a:xfrm>
              <a:off x="8987061" y="3281976"/>
              <a:ext cx="2484013" cy="369332"/>
            </a:xfrm>
            <a:prstGeom prst="rect">
              <a:avLst/>
            </a:prstGeom>
          </p:spPr>
          <p:txBody>
            <a:bodyPr wrap="none">
              <a:spAutoFit/>
            </a:bodyPr>
            <a:lstStyle/>
            <a:p>
              <a:pPr defTabSz="931980" fontAlgn="base">
                <a:spcBef>
                  <a:spcPct val="0"/>
                </a:spcBef>
                <a:spcAft>
                  <a:spcPct val="0"/>
                </a:spcAft>
              </a:pPr>
              <a:r>
                <a:rPr lang="en-US" dirty="0" smtClean="0">
                  <a:gradFill>
                    <a:gsLst>
                      <a:gs pos="0">
                        <a:srgbClr val="FFFFFF"/>
                      </a:gs>
                      <a:gs pos="100000">
                        <a:srgbClr val="FFFFFF"/>
                      </a:gs>
                    </a:gsLst>
                    <a:lin ang="5400000" scaled="0"/>
                  </a:gradFill>
                </a:rPr>
                <a:t>Continuous innovation</a:t>
              </a:r>
              <a:endParaRPr lang="en-US" dirty="0">
                <a:gradFill>
                  <a:gsLst>
                    <a:gs pos="0">
                      <a:srgbClr val="FFFFFF"/>
                    </a:gs>
                    <a:gs pos="100000">
                      <a:srgbClr val="FFFFFF"/>
                    </a:gs>
                  </a:gsLst>
                  <a:lin ang="5400000" scaled="0"/>
                </a:gradFill>
              </a:endParaRPr>
            </a:p>
          </p:txBody>
        </p:sp>
        <p:pic>
          <p:nvPicPr>
            <p:cNvPr id="78" name="Picture 9" descr="\\MAGNUM\Projects\Microsoft\Cloud Power FY12\Design\Icons\PNGs\Optimized.png"/>
            <p:cNvPicPr>
              <a:picLocks noChangeAspect="1" noChangeArrowheads="1"/>
            </p:cNvPicPr>
            <p:nvPr/>
          </p:nvPicPr>
          <p:blipFill>
            <a:blip r:embed="rId9" cstate="print">
              <a:lum bright="100000"/>
            </a:blip>
            <a:srcRect/>
            <a:stretch>
              <a:fillRect/>
            </a:stretch>
          </p:blipFill>
          <p:spPr bwMode="auto">
            <a:xfrm>
              <a:off x="9624415" y="1757485"/>
              <a:ext cx="1227678" cy="1227678"/>
            </a:xfrm>
            <a:prstGeom prst="rect">
              <a:avLst/>
            </a:prstGeom>
            <a:noFill/>
          </p:spPr>
        </p:pic>
      </p:grpSp>
      <p:grpSp>
        <p:nvGrpSpPr>
          <p:cNvPr id="44" name="Group 43"/>
          <p:cNvGrpSpPr/>
          <p:nvPr/>
        </p:nvGrpSpPr>
        <p:grpSpPr>
          <a:xfrm>
            <a:off x="499774" y="1361769"/>
            <a:ext cx="3731468" cy="4760912"/>
            <a:chOff x="529573" y="1335184"/>
            <a:chExt cx="3657163" cy="4667985"/>
          </a:xfrm>
        </p:grpSpPr>
        <p:sp>
          <p:nvSpPr>
            <p:cNvPr id="6" name="Rectangle 5"/>
            <p:cNvSpPr/>
            <p:nvPr/>
          </p:nvSpPr>
          <p:spPr bwMode="auto">
            <a:xfrm>
              <a:off x="988982" y="1335184"/>
              <a:ext cx="3197754" cy="463993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6" tIns="137124" rIns="45708" bIns="0" numCol="1" spcCol="0" rtlCol="0" fromWordArt="0" anchor="t" anchorCtr="0" forceAA="0" compatLnSpc="1">
              <a:prstTxWarp prst="textNoShape">
                <a:avLst/>
              </a:prstTxWarp>
              <a:noAutofit/>
            </a:bodyPr>
            <a:lstStyle/>
            <a:p>
              <a:pPr defTabSz="931827" fontAlgn="base">
                <a:lnSpc>
                  <a:spcPts val="4279"/>
                </a:lnSpc>
                <a:spcBef>
                  <a:spcPct val="0"/>
                </a:spcBef>
                <a:spcAft>
                  <a:spcPct val="0"/>
                </a:spcAft>
              </a:pPr>
              <a:endParaRPr lang="en-US" sz="4500" dirty="0">
                <a:gradFill>
                  <a:gsLst>
                    <a:gs pos="0">
                      <a:srgbClr val="000000">
                        <a:lumMod val="85000"/>
                        <a:lumOff val="15000"/>
                      </a:srgbClr>
                    </a:gs>
                    <a:gs pos="100000">
                      <a:srgbClr val="000000">
                        <a:lumMod val="85000"/>
                        <a:lumOff val="15000"/>
                      </a:srgbClr>
                    </a:gs>
                  </a:gsLst>
                  <a:lin ang="5400000" scaled="0"/>
                </a:gradFill>
                <a:latin typeface="Segoe UI Light" pitchFamily="34" charset="0"/>
              </a:endParaRPr>
            </a:p>
          </p:txBody>
        </p:sp>
        <p:pic>
          <p:nvPicPr>
            <p:cNvPr id="54" name="Picture 53"/>
            <p:cNvPicPr>
              <a:picLocks noChangeArrowheads="1"/>
            </p:cNvPicPr>
            <p:nvPr/>
          </p:nvPicPr>
          <p:blipFill rotWithShape="1">
            <a:blip r:embed="rId10">
              <a:extLst>
                <a:ext uri="{28A0092B-C50C-407E-A947-70E740481C1C}">
                  <a14:useLocalDpi xmlns:a14="http://schemas.microsoft.com/office/drawing/2010/main" val="0"/>
                </a:ext>
              </a:extLst>
            </a:blip>
            <a:srcRect l="16108" r="48644"/>
            <a:stretch/>
          </p:blipFill>
          <p:spPr bwMode="auto">
            <a:xfrm>
              <a:off x="576467" y="1342671"/>
              <a:ext cx="3538330" cy="4652324"/>
            </a:xfrm>
            <a:prstGeom prst="rect">
              <a:avLst/>
            </a:prstGeom>
            <a:noFill/>
            <a:ln>
              <a:noFill/>
            </a:ln>
            <a:effectLst/>
            <a:extLst>
              <a:ext uri="{909E8E84-426E-40DD-AFC4-6F175D3DCCD1}">
                <a14:hiddenFill xmlns:a14="http://schemas.microsoft.com/office/drawing/2010/main">
                  <a:solidFill>
                    <a:srgbClr val="FFFFFF"/>
                  </a:solidFill>
                </a14:hiddenFill>
              </a:ext>
            </a:extLst>
          </p:spPr>
        </p:pic>
        <p:pic>
          <p:nvPicPr>
            <p:cNvPr id="82" name="Picture 81"/>
            <p:cNvPicPr>
              <a:picLocks noChangeAspect="1"/>
            </p:cNvPicPr>
            <p:nvPr/>
          </p:nvPicPr>
          <p:blipFill>
            <a:blip r:embed="rId11"/>
            <a:stretch>
              <a:fillRect/>
            </a:stretch>
          </p:blipFill>
          <p:spPr>
            <a:xfrm>
              <a:off x="529573" y="4904512"/>
              <a:ext cx="3633830" cy="207411"/>
            </a:xfrm>
            <a:prstGeom prst="rect">
              <a:avLst/>
            </a:prstGeom>
          </p:spPr>
        </p:pic>
        <p:sp>
          <p:nvSpPr>
            <p:cNvPr id="42" name="Rectangle 41"/>
            <p:cNvSpPr/>
            <p:nvPr/>
          </p:nvSpPr>
          <p:spPr bwMode="auto">
            <a:xfrm>
              <a:off x="567121" y="5160826"/>
              <a:ext cx="3547675" cy="842343"/>
            </a:xfrm>
            <a:prstGeom prst="rect">
              <a:avLst/>
            </a:prstGeom>
            <a:gradFill flip="none" rotWithShape="1">
              <a:gsLst>
                <a:gs pos="0">
                  <a:schemeClr val="bg1">
                    <a:alpha val="0"/>
                  </a:schemeClr>
                </a:gs>
                <a:gs pos="70000">
                  <a:schemeClr val="tx1">
                    <a:alpha val="66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73" name="Picture 72"/>
          <p:cNvPicPr>
            <a:picLocks noChangeAspect="1"/>
          </p:cNvPicPr>
          <p:nvPr/>
        </p:nvPicPr>
        <p:blipFill>
          <a:blip r:embed="rId12" cstate="print">
            <a:biLevel thresh="25000"/>
            <a:extLst>
              <a:ext uri="{28A0092B-C50C-407E-A947-70E740481C1C}">
                <a14:useLocalDpi xmlns:a14="http://schemas.microsoft.com/office/drawing/2010/main" val="0"/>
              </a:ext>
            </a:extLst>
          </a:blip>
          <a:stretch>
            <a:fillRect/>
          </a:stretch>
        </p:blipFill>
        <p:spPr>
          <a:xfrm>
            <a:off x="7265399" y="2229130"/>
            <a:ext cx="1278045" cy="653228"/>
          </a:xfrm>
          <a:prstGeom prst="rect">
            <a:avLst/>
          </a:prstGeom>
        </p:spPr>
      </p:pic>
      <p:pic>
        <p:nvPicPr>
          <p:cNvPr id="79" name="Picture 78" descr="C:\Users\davalex\AppData\Local\Microsoft\Windows\Temporary Internet Files\Content.Word\BannerAd_rgb_Exchange_Cyan300.png"/>
          <p:cNvPicPr>
            <a:picLocks noChangeAspect="1"/>
          </p:cNvPicPr>
          <p:nvPr/>
        </p:nvPicPr>
        <p:blipFill>
          <a:blip r:embed="rId13">
            <a:biLevel thresh="25000"/>
            <a:extLst>
              <a:ext uri="{28A0092B-C50C-407E-A947-70E740481C1C}">
                <a14:useLocalDpi xmlns:a14="http://schemas.microsoft.com/office/drawing/2010/main" val="0"/>
              </a:ext>
            </a:extLst>
          </a:blip>
          <a:srcRect/>
          <a:stretch>
            <a:fillRect/>
          </a:stretch>
        </p:blipFill>
        <p:spPr bwMode="auto">
          <a:xfrm>
            <a:off x="7028880" y="1360302"/>
            <a:ext cx="2006635" cy="686025"/>
          </a:xfrm>
          <a:prstGeom prst="rect">
            <a:avLst/>
          </a:prstGeom>
          <a:noFill/>
          <a:ln>
            <a:noFill/>
          </a:ln>
        </p:spPr>
      </p:pic>
      <p:pic>
        <p:nvPicPr>
          <p:cNvPr id="81" name="Picture 80"/>
          <p:cNvPicPr>
            <a:picLocks noChangeAspect="1"/>
          </p:cNvPicPr>
          <p:nvPr/>
        </p:nvPicPr>
        <p:blipFill rotWithShape="1">
          <a:blip r:embed="rId14">
            <a:extLst>
              <a:ext uri="{28A0092B-C50C-407E-A947-70E740481C1C}">
                <a14:useLocalDpi xmlns:a14="http://schemas.microsoft.com/office/drawing/2010/main" val="0"/>
              </a:ext>
            </a:extLst>
          </a:blip>
          <a:srcRect t="-1" b="8089"/>
          <a:stretch/>
        </p:blipFill>
        <p:spPr bwMode="auto">
          <a:xfrm>
            <a:off x="7133515" y="1919605"/>
            <a:ext cx="1812463" cy="42156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5938163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t>
            </a:r>
            <a:endParaRPr lang="en-US" dirty="0"/>
          </a:p>
        </p:txBody>
      </p:sp>
    </p:spTree>
    <p:extLst>
      <p:ext uri="{BB962C8B-B14F-4D97-AF65-F5344CB8AC3E}">
        <p14:creationId xmlns:p14="http://schemas.microsoft.com/office/powerpoint/2010/main" val="52365982"/>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55_Office365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4.xml><?xml version="1.0" encoding="utf-8"?>
<a:theme xmlns:a="http://schemas.openxmlformats.org/drawingml/2006/main" name="Office365 Template 2012 - White Background">
  <a:themeElements>
    <a:clrScheme name="Office365 Theme">
      <a:dk1>
        <a:srgbClr val="000000"/>
      </a:dk1>
      <a:lt1>
        <a:srgbClr val="FFFFFF"/>
      </a:lt1>
      <a:dk2>
        <a:srgbClr val="EB3C00"/>
      </a:dk2>
      <a:lt2>
        <a:srgbClr val="797A7D"/>
      </a:lt2>
      <a:accent1>
        <a:srgbClr val="0072C6"/>
      </a:accent1>
      <a:accent2>
        <a:srgbClr val="FFB900"/>
      </a:accent2>
      <a:accent3>
        <a:srgbClr val="505050"/>
      </a:accent3>
      <a:accent4>
        <a:srgbClr val="969696"/>
      </a:accent4>
      <a:accent5>
        <a:srgbClr val="D2D2D2"/>
      </a:accent5>
      <a:accent6>
        <a:srgbClr val="43AFFF"/>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5.xml><?xml version="1.0" encoding="utf-8"?>
<a:theme xmlns:a="http://schemas.openxmlformats.org/drawingml/2006/main" name="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6.xml><?xml version="1.0" encoding="utf-8"?>
<a:theme xmlns:a="http://schemas.openxmlformats.org/drawingml/2006/main" name="5-30055_Office365 Template 2012 - 16x9 - Colored Accent Slides">
  <a:themeElements>
    <a:clrScheme name="Office_Template_2012_Accent_Slides">
      <a:dk1>
        <a:srgbClr val="000000"/>
      </a:dk1>
      <a:lt1>
        <a:srgbClr val="FFFFFF"/>
      </a:lt1>
      <a:dk2>
        <a:srgbClr val="EB3C00"/>
      </a:dk2>
      <a:lt2>
        <a:srgbClr val="D2D2D2"/>
      </a:lt2>
      <a:accent1>
        <a:srgbClr val="EB3C00"/>
      </a:accent1>
      <a:accent2>
        <a:srgbClr val="007233"/>
      </a:accent2>
      <a:accent3>
        <a:srgbClr val="00188F"/>
      </a:accent3>
      <a:accent4>
        <a:srgbClr val="68217A"/>
      </a:accent4>
      <a:accent5>
        <a:srgbClr val="969696"/>
      </a:accent5>
      <a:accent6>
        <a:srgbClr val="D2D2D2"/>
      </a:accent6>
      <a:hlink>
        <a:srgbClr val="969696"/>
      </a:hlink>
      <a:folHlink>
        <a:srgbClr val="D2D2D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1_Office365 Template 2012 - White Background">
  <a:themeElements>
    <a:clrScheme name="Office365 Theme">
      <a:dk1>
        <a:srgbClr val="000000"/>
      </a:dk1>
      <a:lt1>
        <a:srgbClr val="FFFFFF"/>
      </a:lt1>
      <a:dk2>
        <a:srgbClr val="EB3C00"/>
      </a:dk2>
      <a:lt2>
        <a:srgbClr val="797A7D"/>
      </a:lt2>
      <a:accent1>
        <a:srgbClr val="0072C6"/>
      </a:accent1>
      <a:accent2>
        <a:srgbClr val="FFB900"/>
      </a:accent2>
      <a:accent3>
        <a:srgbClr val="505050"/>
      </a:accent3>
      <a:accent4>
        <a:srgbClr val="969696"/>
      </a:accent4>
      <a:accent5>
        <a:srgbClr val="D2D2D2"/>
      </a:accent5>
      <a:accent6>
        <a:srgbClr val="43AFFF"/>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Andy O’Donald,</External_x0020_Speaker>
    <Session_x0020_Code xmlns="2295e2e7-0eeb-498e-8716-217bb2ee6ee3">SPC177</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Andy O'Donald</Speaker>
    <AverageRating xmlns="http://schemas.microsoft.com/sharepoint/v3" xsi:nil="true"/>
  </documentManagement>
</p:properties>
</file>

<file path=customXml/itemProps1.xml><?xml version="1.0" encoding="utf-8"?>
<ds:datastoreItem xmlns:ds="http://schemas.openxmlformats.org/officeDocument/2006/customXml" ds:itemID="{F7771E40-FC71-423E-9D07-255A0B8895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230e9df3-be65-4c73-a93b-d1236ebd677e"/>
    <ds:schemaRef ds:uri="http://purl.org/dc/elements/1.1/"/>
    <ds:schemaRef ds:uri="032d541b-1b4e-4d91-93c7-b10533c52f73"/>
    <ds:schemaRef ds:uri="http://www.w3.org/XML/1998/namespace"/>
    <ds:schemaRef ds:uri="http://purl.org/dc/terms/"/>
    <ds:schemaRef ds:uri="http://purl.org/dc/dcmitype/"/>
    <ds:schemaRef ds:uri="http://schemas.microsoft.com/office/2006/documentManagement/types"/>
    <ds:schemaRef ds:uri="http://schemas.microsoft.com/office/2006/metadata/properties"/>
    <ds:schemaRef ds:uri="2295e2e7-0eeb-498e-8716-217bb2ee6ee3"/>
    <ds:schemaRef ds:uri="http://schemas.microsoft.com/office/infopath/2007/PartnerControls"/>
    <ds:schemaRef ds:uri="http://schemas.openxmlformats.org/package/2006/metadata/core-propertie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
  <TotalTime>17035</TotalTime>
  <Words>3092</Words>
  <Application>Microsoft Office PowerPoint</Application>
  <PresentationFormat>Custom</PresentationFormat>
  <Paragraphs>319</Paragraphs>
  <Slides>23</Slides>
  <Notes>21</Notes>
  <HiddenSlides>0</HiddenSlides>
  <MMClips>0</MMClips>
  <ScaleCrop>false</ScaleCrop>
  <HeadingPairs>
    <vt:vector size="4" baseType="variant">
      <vt:variant>
        <vt:lpstr>Theme</vt:lpstr>
      </vt:variant>
      <vt:variant>
        <vt:i4>7</vt:i4>
      </vt:variant>
      <vt:variant>
        <vt:lpstr>Slide Titles</vt:lpstr>
      </vt:variant>
      <vt:variant>
        <vt:i4>23</vt:i4>
      </vt:variant>
    </vt:vector>
  </HeadingPairs>
  <TitlesOfParts>
    <vt:vector size="30" baseType="lpstr">
      <vt:lpstr>5-30072_SPC2012_IT-Pro_Template_16x9</vt:lpstr>
      <vt:lpstr>5-30072_SPC2012_IT-Pro_Template_16x9_Light</vt:lpstr>
      <vt:lpstr>5-30055_Office365 Template 2012 - 16x9 - White Background</vt:lpstr>
      <vt:lpstr>Office365 Template 2012 - White Background</vt:lpstr>
      <vt:lpstr>5-30055_Office Template 2012 - 16x9 - White Background</vt:lpstr>
      <vt:lpstr>5-30055_Office365 Template 2012 - 16x9 - Colored Accent Slides</vt:lpstr>
      <vt:lpstr>1_Office365 Template 2012 - White Background</vt:lpstr>
      <vt:lpstr>PowerPoint Presentation</vt:lpstr>
      <vt:lpstr>Overview of Office 365</vt:lpstr>
      <vt:lpstr>Overview of Office 365</vt:lpstr>
      <vt:lpstr>Agenda</vt:lpstr>
      <vt:lpstr>Microsoft’s productivity vision</vt:lpstr>
      <vt:lpstr>Introducing | Your Modern Office</vt:lpstr>
      <vt:lpstr>Office 365 | What is it?</vt:lpstr>
      <vt:lpstr>Office 365 | Benefits </vt:lpstr>
      <vt:lpstr>Demo </vt:lpstr>
      <vt:lpstr>World-Class Data Centers</vt:lpstr>
      <vt:lpstr>Office 365 | Continuous innovation</vt:lpstr>
      <vt:lpstr>Running a trusted service</vt:lpstr>
      <vt:lpstr>Privacy at Office 365</vt:lpstr>
      <vt:lpstr>Transparency</vt:lpstr>
      <vt:lpstr>Office 365 compliance</vt:lpstr>
      <vt:lpstr>Office 365 compliance</vt:lpstr>
      <vt:lpstr>Service security– defense in depth a risk-based, multi-dimensional approach to safeguarding services and data</vt:lpstr>
      <vt:lpstr>Core identity scenarios with Office 365</vt:lpstr>
      <vt:lpstr>PowerPoint Presentation</vt:lpstr>
      <vt:lpstr>PowerPoint Presentation</vt:lpstr>
      <vt:lpstr>PowerPoint Presentation</vt:lpstr>
      <vt:lpstr>Office 365 | Offerings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Office 365</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932</cp:revision>
  <dcterms:created xsi:type="dcterms:W3CDTF">2012-05-22T07:38:31Z</dcterms:created>
  <dcterms:modified xsi:type="dcterms:W3CDTF">2012-12-06T19:21:06Z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